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6" r:id="rId1"/>
  </p:sldMasterIdLst>
  <p:notesMasterIdLst>
    <p:notesMasterId r:id="rId32"/>
  </p:notesMasterIdLst>
  <p:handoutMasterIdLst>
    <p:handoutMasterId r:id="rId33"/>
  </p:handoutMasterIdLst>
  <p:sldIdLst>
    <p:sldId id="295" r:id="rId2"/>
    <p:sldId id="314" r:id="rId3"/>
    <p:sldId id="331" r:id="rId4"/>
    <p:sldId id="296" r:id="rId5"/>
    <p:sldId id="297" r:id="rId6"/>
    <p:sldId id="299" r:id="rId7"/>
    <p:sldId id="327" r:id="rId8"/>
    <p:sldId id="332" r:id="rId9"/>
    <p:sldId id="328" r:id="rId10"/>
    <p:sldId id="333" r:id="rId11"/>
    <p:sldId id="321" r:id="rId12"/>
    <p:sldId id="322" r:id="rId13"/>
    <p:sldId id="308" r:id="rId14"/>
    <p:sldId id="309" r:id="rId15"/>
    <p:sldId id="310" r:id="rId16"/>
    <p:sldId id="318" r:id="rId17"/>
    <p:sldId id="319" r:id="rId18"/>
    <p:sldId id="325" r:id="rId19"/>
    <p:sldId id="326" r:id="rId20"/>
    <p:sldId id="329" r:id="rId21"/>
    <p:sldId id="312" r:id="rId22"/>
    <p:sldId id="294" r:id="rId23"/>
    <p:sldId id="289" r:id="rId24"/>
    <p:sldId id="290" r:id="rId25"/>
    <p:sldId id="291" r:id="rId26"/>
    <p:sldId id="292" r:id="rId27"/>
    <p:sldId id="293" r:id="rId28"/>
    <p:sldId id="323" r:id="rId29"/>
    <p:sldId id="324" r:id="rId30"/>
    <p:sldId id="330" r:id="rId31"/>
  </p:sldIdLst>
  <p:sldSz cx="12192000" cy="6858000"/>
  <p:notesSz cx="6794500" cy="9906000"/>
  <p:defaultTextStyle>
    <a:defPPr>
      <a:defRPr lang="de-DE"/>
    </a:defPPr>
    <a:lvl1pPr algn="ctr" rtl="0" fontAlgn="base">
      <a:spcBef>
        <a:spcPct val="0"/>
      </a:spcBef>
      <a:spcAft>
        <a:spcPct val="0"/>
      </a:spcAft>
      <a:defRPr kern="1200">
        <a:solidFill>
          <a:schemeClr val="tx1"/>
        </a:solidFill>
        <a:latin typeface="Verdana" pitchFamily="34" charset="0"/>
        <a:ea typeface="+mn-ea"/>
        <a:cs typeface="+mn-cs"/>
      </a:defRPr>
    </a:lvl1pPr>
    <a:lvl2pPr marL="457200" algn="ctr" rtl="0" fontAlgn="base">
      <a:spcBef>
        <a:spcPct val="0"/>
      </a:spcBef>
      <a:spcAft>
        <a:spcPct val="0"/>
      </a:spcAft>
      <a:defRPr kern="1200">
        <a:solidFill>
          <a:schemeClr val="tx1"/>
        </a:solidFill>
        <a:latin typeface="Verdana" pitchFamily="34" charset="0"/>
        <a:ea typeface="+mn-ea"/>
        <a:cs typeface="+mn-cs"/>
      </a:defRPr>
    </a:lvl2pPr>
    <a:lvl3pPr marL="914400" algn="ctr" rtl="0" fontAlgn="base">
      <a:spcBef>
        <a:spcPct val="0"/>
      </a:spcBef>
      <a:spcAft>
        <a:spcPct val="0"/>
      </a:spcAft>
      <a:defRPr kern="1200">
        <a:solidFill>
          <a:schemeClr val="tx1"/>
        </a:solidFill>
        <a:latin typeface="Verdana" pitchFamily="34" charset="0"/>
        <a:ea typeface="+mn-ea"/>
        <a:cs typeface="+mn-cs"/>
      </a:defRPr>
    </a:lvl3pPr>
    <a:lvl4pPr marL="1371600" algn="ctr" rtl="0" fontAlgn="base">
      <a:spcBef>
        <a:spcPct val="0"/>
      </a:spcBef>
      <a:spcAft>
        <a:spcPct val="0"/>
      </a:spcAft>
      <a:defRPr kern="1200">
        <a:solidFill>
          <a:schemeClr val="tx1"/>
        </a:solidFill>
        <a:latin typeface="Verdana" pitchFamily="34" charset="0"/>
        <a:ea typeface="+mn-ea"/>
        <a:cs typeface="+mn-cs"/>
      </a:defRPr>
    </a:lvl4pPr>
    <a:lvl5pPr marL="1828800" algn="ctr"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5760" userDrawn="1">
          <p15:clr>
            <a:srgbClr val="A4A3A4"/>
          </p15:clr>
        </p15:guide>
      </p15:sldGuideLst>
    </p:ext>
    <p:ext uri="{2D200454-40CA-4A62-9FC3-DE9A4176ACB9}">
      <p15:notesGuideLst xmlns:p15="http://schemas.microsoft.com/office/powerpoint/2012/main">
        <p15:guide id="1" orient="horz" pos="3120">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787"/>
    <a:srgbClr val="FF9595"/>
    <a:srgbClr val="FFA9A9"/>
    <a:srgbClr val="FF0D0D"/>
    <a:srgbClr val="FF2929"/>
    <a:srgbClr val="FF9999"/>
    <a:srgbClr val="99FFCC"/>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6" d="100"/>
          <a:sy n="96" d="100"/>
        </p:scale>
        <p:origin x="60" y="510"/>
      </p:cViewPr>
      <p:guideLst>
        <p:guide orient="horz" pos="2160"/>
        <p:guide pos="576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showFormatting="0">
    <p:cViewPr>
      <p:scale>
        <a:sx n="66" d="100"/>
        <a:sy n="66" d="100"/>
      </p:scale>
      <p:origin x="0" y="204"/>
    </p:cViewPr>
  </p:sorterViewPr>
  <p:notesViewPr>
    <p:cSldViewPr>
      <p:cViewPr varScale="1">
        <p:scale>
          <a:sx n="79" d="100"/>
          <a:sy n="79" d="100"/>
        </p:scale>
        <p:origin x="-2502" y="-90"/>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2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16238" cy="531813"/>
          </a:xfrm>
          <a:prstGeom prst="rect">
            <a:avLst/>
          </a:prstGeom>
          <a:noFill/>
          <a:ln w="9525">
            <a:noFill/>
            <a:miter lim="800000"/>
            <a:headEnd/>
            <a:tailEnd/>
          </a:ln>
          <a:effectLst/>
        </p:spPr>
        <p:txBody>
          <a:bodyPr vert="horz" wrap="square" lIns="91637" tIns="45818" rIns="91637" bIns="45818" numCol="1" anchor="t" anchorCtr="0" compatLnSpc="1">
            <a:prstTxWarp prst="textNoShape">
              <a:avLst/>
            </a:prstTxWarp>
          </a:bodyPr>
          <a:lstStyle>
            <a:lvl1pPr algn="l" eaLnBrk="0" hangingPunct="0">
              <a:defRPr sz="1200">
                <a:latin typeface="Arial" charset="0"/>
              </a:defRPr>
            </a:lvl1pPr>
          </a:lstStyle>
          <a:p>
            <a:r>
              <a:rPr lang="de-DE"/>
              <a:t>Freie Universität Berlin</a:t>
            </a:r>
          </a:p>
          <a:p>
            <a:r>
              <a:rPr lang="de-DE"/>
              <a:t>Computer Systems &amp; Telematics</a:t>
            </a:r>
          </a:p>
        </p:txBody>
      </p:sp>
      <p:sp>
        <p:nvSpPr>
          <p:cNvPr id="17411" name="Rectangle 3"/>
          <p:cNvSpPr>
            <a:spLocks noGrp="1" noChangeArrowheads="1"/>
          </p:cNvSpPr>
          <p:nvPr>
            <p:ph type="dt" sz="quarter" idx="1"/>
          </p:nvPr>
        </p:nvSpPr>
        <p:spPr bwMode="auto">
          <a:xfrm>
            <a:off x="3803650" y="0"/>
            <a:ext cx="2990850" cy="531813"/>
          </a:xfrm>
          <a:prstGeom prst="rect">
            <a:avLst/>
          </a:prstGeom>
          <a:noFill/>
          <a:ln w="9525">
            <a:noFill/>
            <a:miter lim="800000"/>
            <a:headEnd/>
            <a:tailEnd/>
          </a:ln>
          <a:effectLst/>
        </p:spPr>
        <p:txBody>
          <a:bodyPr vert="horz" wrap="square" lIns="91637" tIns="45818" rIns="91637" bIns="45818" numCol="1" anchor="t" anchorCtr="0" compatLnSpc="1">
            <a:prstTxWarp prst="textNoShape">
              <a:avLst/>
            </a:prstTxWarp>
          </a:bodyPr>
          <a:lstStyle>
            <a:lvl1pPr algn="r" eaLnBrk="0" hangingPunct="0">
              <a:defRPr sz="1200">
                <a:latin typeface="Arial" charset="0"/>
              </a:defRPr>
            </a:lvl1pPr>
          </a:lstStyle>
          <a:p>
            <a:r>
              <a:rPr lang="de-DE"/>
              <a:t>Mobile Communications</a:t>
            </a:r>
          </a:p>
          <a:p>
            <a:r>
              <a:rPr lang="de-DE"/>
              <a:t>Chapter 3: Media Access</a:t>
            </a:r>
          </a:p>
          <a:p>
            <a:endParaRPr lang="de-DE"/>
          </a:p>
        </p:txBody>
      </p:sp>
      <p:sp>
        <p:nvSpPr>
          <p:cNvPr id="17412" name="Rectangle 4"/>
          <p:cNvSpPr>
            <a:spLocks noGrp="1" noChangeArrowheads="1"/>
          </p:cNvSpPr>
          <p:nvPr>
            <p:ph type="ftr" sz="quarter" idx="2"/>
          </p:nvPr>
        </p:nvSpPr>
        <p:spPr bwMode="auto">
          <a:xfrm>
            <a:off x="0" y="9450388"/>
            <a:ext cx="2916238" cy="455612"/>
          </a:xfrm>
          <a:prstGeom prst="rect">
            <a:avLst/>
          </a:prstGeom>
          <a:noFill/>
          <a:ln w="9525">
            <a:noFill/>
            <a:miter lim="800000"/>
            <a:headEnd/>
            <a:tailEnd/>
          </a:ln>
          <a:effectLst/>
        </p:spPr>
        <p:txBody>
          <a:bodyPr vert="horz" wrap="square" lIns="91637" tIns="45818" rIns="91637" bIns="45818" numCol="1" anchor="b" anchorCtr="0" compatLnSpc="1">
            <a:prstTxWarp prst="textNoShape">
              <a:avLst/>
            </a:prstTxWarp>
          </a:bodyPr>
          <a:lstStyle>
            <a:lvl1pPr algn="l" eaLnBrk="0" hangingPunct="0">
              <a:defRPr sz="1200">
                <a:latin typeface="Arial" charset="0"/>
              </a:defRPr>
            </a:lvl1pPr>
          </a:lstStyle>
          <a:p>
            <a:r>
              <a:rPr lang="de-DE"/>
              <a:t>Prof. Dr.-Ing. Jochen H. Schiller</a:t>
            </a:r>
          </a:p>
          <a:p>
            <a:r>
              <a:rPr lang="de-DE"/>
              <a:t>2005</a:t>
            </a:r>
          </a:p>
        </p:txBody>
      </p:sp>
      <p:sp>
        <p:nvSpPr>
          <p:cNvPr id="17413" name="Rectangle 5"/>
          <p:cNvSpPr>
            <a:spLocks noGrp="1" noChangeArrowheads="1"/>
          </p:cNvSpPr>
          <p:nvPr>
            <p:ph type="sldNum" sz="quarter" idx="3"/>
          </p:nvPr>
        </p:nvSpPr>
        <p:spPr bwMode="auto">
          <a:xfrm>
            <a:off x="3803650" y="9450388"/>
            <a:ext cx="2990850" cy="455612"/>
          </a:xfrm>
          <a:prstGeom prst="rect">
            <a:avLst/>
          </a:prstGeom>
          <a:noFill/>
          <a:ln w="9525">
            <a:noFill/>
            <a:miter lim="800000"/>
            <a:headEnd/>
            <a:tailEnd/>
          </a:ln>
          <a:effectLst/>
        </p:spPr>
        <p:txBody>
          <a:bodyPr vert="horz" wrap="square" lIns="91637" tIns="45818" rIns="91637" bIns="45818" numCol="1" anchor="b" anchorCtr="0" compatLnSpc="1">
            <a:prstTxWarp prst="textNoShape">
              <a:avLst/>
            </a:prstTxWarp>
          </a:bodyPr>
          <a:lstStyle>
            <a:lvl1pPr algn="r" eaLnBrk="0" hangingPunct="0">
              <a:defRPr sz="1200">
                <a:latin typeface="Arial" charset="0"/>
              </a:defRPr>
            </a:lvl1pPr>
          </a:lstStyle>
          <a:p>
            <a:r>
              <a:rPr lang="de-DE"/>
              <a:t>3.</a:t>
            </a:r>
            <a:fld id="{B596045A-1227-4BE3-802E-AF46107CA9D2}" type="slidenum">
              <a:rPr lang="de-DE"/>
              <a:pPr/>
              <a:t>‹Nr.›</a:t>
            </a:fld>
            <a:endParaRPr lang="de-DE"/>
          </a:p>
        </p:txBody>
      </p:sp>
    </p:spTree>
    <p:extLst>
      <p:ext uri="{BB962C8B-B14F-4D97-AF65-F5344CB8AC3E}">
        <p14:creationId xmlns:p14="http://schemas.microsoft.com/office/powerpoint/2010/main" val="15881210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30525" cy="471488"/>
          </a:xfrm>
          <a:prstGeom prst="rect">
            <a:avLst/>
          </a:prstGeom>
          <a:noFill/>
          <a:ln w="9525">
            <a:noFill/>
            <a:miter lim="800000"/>
            <a:headEnd/>
            <a:tailEnd/>
          </a:ln>
          <a:effectLst/>
        </p:spPr>
        <p:txBody>
          <a:bodyPr vert="horz" wrap="square" lIns="91637" tIns="45818" rIns="91637" bIns="45818" numCol="1" anchor="t" anchorCtr="0" compatLnSpc="1">
            <a:prstTxWarp prst="textNoShape">
              <a:avLst/>
            </a:prstTxWarp>
          </a:bodyPr>
          <a:lstStyle>
            <a:lvl1pPr algn="l" eaLnBrk="0" hangingPunct="0">
              <a:defRPr sz="1200" i="1">
                <a:latin typeface="Arial" charset="0"/>
              </a:defRPr>
            </a:lvl1pPr>
          </a:lstStyle>
          <a:p>
            <a:r>
              <a:rPr lang="de-DE"/>
              <a:t>Universität Karlsruhe</a:t>
            </a:r>
          </a:p>
          <a:p>
            <a:r>
              <a:rPr lang="de-DE"/>
              <a:t>Institut für Telematik</a:t>
            </a:r>
          </a:p>
        </p:txBody>
      </p:sp>
      <p:sp>
        <p:nvSpPr>
          <p:cNvPr id="29699" name="Rectangle 3"/>
          <p:cNvSpPr>
            <a:spLocks noGrp="1" noChangeArrowheads="1"/>
          </p:cNvSpPr>
          <p:nvPr>
            <p:ph type="dt" idx="1"/>
          </p:nvPr>
        </p:nvSpPr>
        <p:spPr bwMode="auto">
          <a:xfrm>
            <a:off x="3833813" y="0"/>
            <a:ext cx="2930525" cy="471488"/>
          </a:xfrm>
          <a:prstGeom prst="rect">
            <a:avLst/>
          </a:prstGeom>
          <a:noFill/>
          <a:ln w="9525">
            <a:noFill/>
            <a:miter lim="800000"/>
            <a:headEnd/>
            <a:tailEnd/>
          </a:ln>
          <a:effectLst/>
        </p:spPr>
        <p:txBody>
          <a:bodyPr vert="horz" wrap="square" lIns="91637" tIns="45818" rIns="91637" bIns="45818" numCol="1" anchor="t" anchorCtr="0" compatLnSpc="1">
            <a:prstTxWarp prst="textNoShape">
              <a:avLst/>
            </a:prstTxWarp>
          </a:bodyPr>
          <a:lstStyle>
            <a:lvl1pPr algn="r" eaLnBrk="0" hangingPunct="0">
              <a:defRPr sz="1200" i="1">
                <a:latin typeface="Arial" charset="0"/>
              </a:defRPr>
            </a:lvl1pPr>
          </a:lstStyle>
          <a:p>
            <a:r>
              <a:rPr lang="de-DE"/>
              <a:t>Mobilkommunikation</a:t>
            </a:r>
          </a:p>
          <a:p>
            <a:r>
              <a:rPr lang="de-DE"/>
              <a:t>SS 1998</a:t>
            </a:r>
          </a:p>
        </p:txBody>
      </p:sp>
      <p:sp>
        <p:nvSpPr>
          <p:cNvPr id="29700" name="Rectangle 4"/>
          <p:cNvSpPr>
            <a:spLocks noGrp="1" noRot="1" noChangeAspect="1" noChangeArrowheads="1" noTextEdit="1"/>
          </p:cNvSpPr>
          <p:nvPr>
            <p:ph type="sldImg" idx="2"/>
          </p:nvPr>
        </p:nvSpPr>
        <p:spPr bwMode="auto">
          <a:xfrm>
            <a:off x="31750" y="704850"/>
            <a:ext cx="6699250" cy="3768725"/>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901700" y="4705350"/>
            <a:ext cx="4960938" cy="4471988"/>
          </a:xfrm>
          <a:prstGeom prst="rect">
            <a:avLst/>
          </a:prstGeom>
          <a:noFill/>
          <a:ln w="9525">
            <a:noFill/>
            <a:miter lim="800000"/>
            <a:headEnd/>
            <a:tailEnd/>
          </a:ln>
          <a:effectLst/>
        </p:spPr>
        <p:txBody>
          <a:bodyPr vert="horz" wrap="square" lIns="91637" tIns="45818" rIns="91637" bIns="45818"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29702" name="Rectangle 6"/>
          <p:cNvSpPr>
            <a:spLocks noGrp="1" noChangeArrowheads="1"/>
          </p:cNvSpPr>
          <p:nvPr>
            <p:ph type="ftr" sz="quarter" idx="4"/>
          </p:nvPr>
        </p:nvSpPr>
        <p:spPr bwMode="auto">
          <a:xfrm>
            <a:off x="0" y="9412288"/>
            <a:ext cx="2930525" cy="471487"/>
          </a:xfrm>
          <a:prstGeom prst="rect">
            <a:avLst/>
          </a:prstGeom>
          <a:noFill/>
          <a:ln w="9525">
            <a:noFill/>
            <a:miter lim="800000"/>
            <a:headEnd/>
            <a:tailEnd/>
          </a:ln>
          <a:effectLst/>
        </p:spPr>
        <p:txBody>
          <a:bodyPr vert="horz" wrap="square" lIns="91637" tIns="45818" rIns="91637" bIns="45818" numCol="1" anchor="b" anchorCtr="0" compatLnSpc="1">
            <a:prstTxWarp prst="textNoShape">
              <a:avLst/>
            </a:prstTxWarp>
          </a:bodyPr>
          <a:lstStyle>
            <a:lvl1pPr algn="l" eaLnBrk="0" hangingPunct="0">
              <a:defRPr sz="1200" i="1">
                <a:latin typeface="Arial" charset="0"/>
              </a:defRPr>
            </a:lvl1pPr>
          </a:lstStyle>
          <a:p>
            <a:r>
              <a:rPr lang="de-DE"/>
              <a:t>Prof. Dr. Dr. h.c. G. Krüger</a:t>
            </a:r>
          </a:p>
          <a:p>
            <a:r>
              <a:rPr lang="de-DE"/>
              <a:t>E. Dorner / Dr. J. Schiller</a:t>
            </a:r>
          </a:p>
        </p:txBody>
      </p:sp>
      <p:sp>
        <p:nvSpPr>
          <p:cNvPr id="29703" name="Rectangle 7"/>
          <p:cNvSpPr>
            <a:spLocks noGrp="1" noChangeArrowheads="1"/>
          </p:cNvSpPr>
          <p:nvPr>
            <p:ph type="sldNum" sz="quarter" idx="5"/>
          </p:nvPr>
        </p:nvSpPr>
        <p:spPr bwMode="auto">
          <a:xfrm>
            <a:off x="3833813" y="9412288"/>
            <a:ext cx="2930525" cy="471487"/>
          </a:xfrm>
          <a:prstGeom prst="rect">
            <a:avLst/>
          </a:prstGeom>
          <a:noFill/>
          <a:ln w="9525">
            <a:noFill/>
            <a:miter lim="800000"/>
            <a:headEnd/>
            <a:tailEnd/>
          </a:ln>
          <a:effectLst/>
        </p:spPr>
        <p:txBody>
          <a:bodyPr vert="horz" wrap="square" lIns="91637" tIns="45818" rIns="91637" bIns="45818" numCol="1" anchor="b" anchorCtr="0" compatLnSpc="1">
            <a:prstTxWarp prst="textNoShape">
              <a:avLst/>
            </a:prstTxWarp>
          </a:bodyPr>
          <a:lstStyle>
            <a:lvl1pPr algn="r" eaLnBrk="0" hangingPunct="0">
              <a:defRPr sz="1200" i="1">
                <a:latin typeface="Arial" charset="0"/>
              </a:defRPr>
            </a:lvl1pPr>
          </a:lstStyle>
          <a:p>
            <a:fld id="{AC7D56F9-D23A-4EE2-B0EA-67A8F9F981E6}" type="slidenum">
              <a:rPr lang="de-DE"/>
              <a:pPr/>
              <a:t>‹Nr.›</a:t>
            </a:fld>
            <a:endParaRPr lang="de-DE"/>
          </a:p>
        </p:txBody>
      </p:sp>
    </p:spTree>
    <p:extLst>
      <p:ext uri="{BB962C8B-B14F-4D97-AF65-F5344CB8AC3E}">
        <p14:creationId xmlns:p14="http://schemas.microsoft.com/office/powerpoint/2010/main" val="489143823"/>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a:t>
            </a:fld>
            <a:endParaRPr lang="de-DE"/>
          </a:p>
        </p:txBody>
      </p:sp>
    </p:spTree>
    <p:extLst>
      <p:ext uri="{BB962C8B-B14F-4D97-AF65-F5344CB8AC3E}">
        <p14:creationId xmlns:p14="http://schemas.microsoft.com/office/powerpoint/2010/main" val="1855202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10</a:t>
            </a:fld>
            <a:endParaRPr lang="de-DE"/>
          </a:p>
        </p:txBody>
      </p:sp>
    </p:spTree>
    <p:extLst>
      <p:ext uri="{BB962C8B-B14F-4D97-AF65-F5344CB8AC3E}">
        <p14:creationId xmlns:p14="http://schemas.microsoft.com/office/powerpoint/2010/main" val="3538634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11</a:t>
            </a:fld>
            <a:endParaRPr lang="de-DE"/>
          </a:p>
        </p:txBody>
      </p:sp>
    </p:spTree>
    <p:extLst>
      <p:ext uri="{BB962C8B-B14F-4D97-AF65-F5344CB8AC3E}">
        <p14:creationId xmlns:p14="http://schemas.microsoft.com/office/powerpoint/2010/main" val="3851647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12</a:t>
            </a:fld>
            <a:endParaRPr lang="de-DE"/>
          </a:p>
        </p:txBody>
      </p:sp>
    </p:spTree>
    <p:extLst>
      <p:ext uri="{BB962C8B-B14F-4D97-AF65-F5344CB8AC3E}">
        <p14:creationId xmlns:p14="http://schemas.microsoft.com/office/powerpoint/2010/main" val="38536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hdr" sz="quarter"/>
          </p:nvPr>
        </p:nvSpPr>
        <p:spPr>
          <a:ln/>
        </p:spPr>
        <p:txBody>
          <a:bodyPr/>
          <a:lstStyle/>
          <a:p>
            <a:r>
              <a:rPr lang="de-DE"/>
              <a:t>Universität Karlsruhe</a:t>
            </a:r>
          </a:p>
          <a:p>
            <a:r>
              <a:rPr lang="de-DE"/>
              <a:t>Institut für Telematik</a:t>
            </a:r>
          </a:p>
        </p:txBody>
      </p:sp>
      <p:sp>
        <p:nvSpPr>
          <p:cNvPr id="9" name="Rectangle 3"/>
          <p:cNvSpPr>
            <a:spLocks noGrp="1" noChangeArrowheads="1"/>
          </p:cNvSpPr>
          <p:nvPr>
            <p:ph type="dt" idx="1"/>
          </p:nvPr>
        </p:nvSpPr>
        <p:spPr>
          <a:ln/>
        </p:spPr>
        <p:txBody>
          <a:bodyPr/>
          <a:lstStyle/>
          <a:p>
            <a:r>
              <a:rPr lang="de-DE"/>
              <a:t>Mobilkommunikation</a:t>
            </a:r>
          </a:p>
          <a:p>
            <a:r>
              <a:rPr lang="de-DE"/>
              <a:t>SS 1998</a:t>
            </a:r>
          </a:p>
        </p:txBody>
      </p:sp>
      <p:sp>
        <p:nvSpPr>
          <p:cNvPr id="10" name="Rectangle 6"/>
          <p:cNvSpPr>
            <a:spLocks noGrp="1" noChangeArrowheads="1"/>
          </p:cNvSpPr>
          <p:nvPr>
            <p:ph type="ftr" sz="quarter" idx="4"/>
          </p:nvPr>
        </p:nvSpPr>
        <p:spPr>
          <a:ln/>
        </p:spPr>
        <p:txBody>
          <a:bodyPr/>
          <a:lstStyle/>
          <a:p>
            <a:r>
              <a:rPr lang="de-DE"/>
              <a:t>Prof. Dr. Dr. h.c. G. Krüger</a:t>
            </a:r>
          </a:p>
          <a:p>
            <a:r>
              <a:rPr lang="de-DE"/>
              <a:t>E. Dorner / Dr. J. Schiller</a:t>
            </a:r>
          </a:p>
        </p:txBody>
      </p:sp>
      <p:sp>
        <p:nvSpPr>
          <p:cNvPr id="11" name="Rectangle 7"/>
          <p:cNvSpPr>
            <a:spLocks noGrp="1" noChangeArrowheads="1"/>
          </p:cNvSpPr>
          <p:nvPr>
            <p:ph type="sldNum" sz="quarter" idx="5"/>
          </p:nvPr>
        </p:nvSpPr>
        <p:spPr>
          <a:ln/>
        </p:spPr>
        <p:txBody>
          <a:bodyPr/>
          <a:lstStyle/>
          <a:p>
            <a:fld id="{03D3177F-7195-4ED9-9366-B99EEBA0E89F}" type="slidenum">
              <a:rPr lang="de-DE"/>
              <a:pPr/>
              <a:t>13</a:t>
            </a:fld>
            <a:endParaRPr lang="de-DE"/>
          </a:p>
        </p:txBody>
      </p:sp>
      <p:sp>
        <p:nvSpPr>
          <p:cNvPr id="89090" name="Rectangle 2"/>
          <p:cNvSpPr>
            <a:spLocks noChangeArrowheads="1"/>
          </p:cNvSpPr>
          <p:nvPr/>
        </p:nvSpPr>
        <p:spPr bwMode="auto">
          <a:xfrm>
            <a:off x="3848100" y="9525"/>
            <a:ext cx="2946400" cy="463550"/>
          </a:xfrm>
          <a:prstGeom prst="rect">
            <a:avLst/>
          </a:prstGeom>
          <a:noFill/>
          <a:ln w="12700">
            <a:noFill/>
            <a:miter lim="800000"/>
            <a:headEnd/>
            <a:tailEnd/>
          </a:ln>
          <a:effectLst/>
        </p:spPr>
        <p:txBody>
          <a:bodyPr wrap="none" anchor="ctr"/>
          <a:lstStyle/>
          <a:p>
            <a:endParaRPr lang="en-US"/>
          </a:p>
        </p:txBody>
      </p:sp>
      <p:sp>
        <p:nvSpPr>
          <p:cNvPr id="89091" name="Rectangle 3"/>
          <p:cNvSpPr>
            <a:spLocks noChangeArrowheads="1"/>
          </p:cNvSpPr>
          <p:nvPr/>
        </p:nvSpPr>
        <p:spPr bwMode="auto">
          <a:xfrm>
            <a:off x="3848100" y="9429750"/>
            <a:ext cx="2946400" cy="461963"/>
          </a:xfrm>
          <a:prstGeom prst="rect">
            <a:avLst/>
          </a:prstGeom>
          <a:noFill/>
          <a:ln w="12700">
            <a:noFill/>
            <a:miter lim="800000"/>
            <a:headEnd/>
            <a:tailEnd/>
          </a:ln>
          <a:effectLst/>
        </p:spPr>
        <p:txBody>
          <a:bodyPr lIns="19091" tIns="0" rIns="19091" bIns="0" anchor="b"/>
          <a:lstStyle/>
          <a:p>
            <a:pPr algn="r" defTabSz="765175" eaLnBrk="0" hangingPunct="0"/>
            <a:r>
              <a:rPr lang="de-DE" sz="900" i="1">
                <a:latin typeface="Times New Roman" pitchFamily="18" charset="0"/>
              </a:rPr>
              <a:t>24</a:t>
            </a:r>
          </a:p>
        </p:txBody>
      </p:sp>
      <p:sp>
        <p:nvSpPr>
          <p:cNvPr id="89092" name="Rectangle 4"/>
          <p:cNvSpPr>
            <a:spLocks noChangeArrowheads="1"/>
          </p:cNvSpPr>
          <p:nvPr/>
        </p:nvSpPr>
        <p:spPr bwMode="auto">
          <a:xfrm>
            <a:off x="0" y="9429750"/>
            <a:ext cx="2944813" cy="461963"/>
          </a:xfrm>
          <a:prstGeom prst="rect">
            <a:avLst/>
          </a:prstGeom>
          <a:noFill/>
          <a:ln w="12700">
            <a:noFill/>
            <a:miter lim="800000"/>
            <a:headEnd/>
            <a:tailEnd/>
          </a:ln>
          <a:effectLst/>
        </p:spPr>
        <p:txBody>
          <a:bodyPr wrap="none" anchor="ctr"/>
          <a:lstStyle/>
          <a:p>
            <a:endParaRPr lang="en-US"/>
          </a:p>
        </p:txBody>
      </p:sp>
      <p:sp>
        <p:nvSpPr>
          <p:cNvPr id="89093" name="Rectangle 5"/>
          <p:cNvSpPr>
            <a:spLocks noChangeArrowheads="1"/>
          </p:cNvSpPr>
          <p:nvPr/>
        </p:nvSpPr>
        <p:spPr bwMode="auto">
          <a:xfrm>
            <a:off x="0" y="9525"/>
            <a:ext cx="2944813" cy="463550"/>
          </a:xfrm>
          <a:prstGeom prst="rect">
            <a:avLst/>
          </a:prstGeom>
          <a:noFill/>
          <a:ln w="12700">
            <a:noFill/>
            <a:miter lim="800000"/>
            <a:headEnd/>
            <a:tailEnd/>
          </a:ln>
          <a:effectLst/>
        </p:spPr>
        <p:txBody>
          <a:bodyPr wrap="none" anchor="ctr"/>
          <a:lstStyle/>
          <a:p>
            <a:endParaRPr lang="en-US"/>
          </a:p>
        </p:txBody>
      </p:sp>
      <p:sp>
        <p:nvSpPr>
          <p:cNvPr id="89094" name="Rectangle 6"/>
          <p:cNvSpPr>
            <a:spLocks noGrp="1" noRot="1" noChangeAspect="1" noChangeArrowheads="1" noTextEdit="1"/>
          </p:cNvSpPr>
          <p:nvPr>
            <p:ph type="sldImg"/>
          </p:nvPr>
        </p:nvSpPr>
        <p:spPr>
          <a:xfrm>
            <a:off x="320675" y="869950"/>
            <a:ext cx="6153150" cy="3462338"/>
          </a:xfrm>
          <a:ln w="12700" cap="flat">
            <a:solidFill>
              <a:schemeClr val="tx1"/>
            </a:solidFill>
          </a:ln>
        </p:spPr>
      </p:sp>
      <p:sp>
        <p:nvSpPr>
          <p:cNvPr id="89095" name="Rectangle 7"/>
          <p:cNvSpPr>
            <a:spLocks noGrp="1" noChangeArrowheads="1"/>
          </p:cNvSpPr>
          <p:nvPr>
            <p:ph type="body" idx="1"/>
          </p:nvPr>
        </p:nvSpPr>
        <p:spPr>
          <a:xfrm>
            <a:off x="52388" y="4900613"/>
            <a:ext cx="6367462" cy="4425950"/>
          </a:xfrm>
          <a:ln/>
        </p:spPr>
        <p:txBody>
          <a:bodyPr lIns="90684" tIns="44546" rIns="90684" bIns="44546"/>
          <a:lstStyle/>
          <a:p>
            <a:endParaRPr lang="en-US"/>
          </a:p>
        </p:txBody>
      </p:sp>
    </p:spTree>
    <p:extLst>
      <p:ext uri="{BB962C8B-B14F-4D97-AF65-F5344CB8AC3E}">
        <p14:creationId xmlns:p14="http://schemas.microsoft.com/office/powerpoint/2010/main" val="2648959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hdr" sz="quarter"/>
          </p:nvPr>
        </p:nvSpPr>
        <p:spPr>
          <a:ln/>
        </p:spPr>
        <p:txBody>
          <a:bodyPr/>
          <a:lstStyle/>
          <a:p>
            <a:r>
              <a:rPr lang="de-DE"/>
              <a:t>Universität Karlsruhe</a:t>
            </a:r>
          </a:p>
          <a:p>
            <a:r>
              <a:rPr lang="de-DE"/>
              <a:t>Institut für Telematik</a:t>
            </a:r>
          </a:p>
        </p:txBody>
      </p:sp>
      <p:sp>
        <p:nvSpPr>
          <p:cNvPr id="9" name="Rectangle 3"/>
          <p:cNvSpPr>
            <a:spLocks noGrp="1" noChangeArrowheads="1"/>
          </p:cNvSpPr>
          <p:nvPr>
            <p:ph type="dt" idx="1"/>
          </p:nvPr>
        </p:nvSpPr>
        <p:spPr>
          <a:ln/>
        </p:spPr>
        <p:txBody>
          <a:bodyPr/>
          <a:lstStyle/>
          <a:p>
            <a:r>
              <a:rPr lang="de-DE"/>
              <a:t>Mobilkommunikation</a:t>
            </a:r>
          </a:p>
          <a:p>
            <a:r>
              <a:rPr lang="de-DE"/>
              <a:t>SS 1998</a:t>
            </a:r>
          </a:p>
        </p:txBody>
      </p:sp>
      <p:sp>
        <p:nvSpPr>
          <p:cNvPr id="10" name="Rectangle 6"/>
          <p:cNvSpPr>
            <a:spLocks noGrp="1" noChangeArrowheads="1"/>
          </p:cNvSpPr>
          <p:nvPr>
            <p:ph type="ftr" sz="quarter" idx="4"/>
          </p:nvPr>
        </p:nvSpPr>
        <p:spPr>
          <a:ln/>
        </p:spPr>
        <p:txBody>
          <a:bodyPr/>
          <a:lstStyle/>
          <a:p>
            <a:r>
              <a:rPr lang="de-DE"/>
              <a:t>Prof. Dr. Dr. h.c. G. Krüger</a:t>
            </a:r>
          </a:p>
          <a:p>
            <a:r>
              <a:rPr lang="de-DE"/>
              <a:t>E. Dorner / Dr. J. Schiller</a:t>
            </a:r>
          </a:p>
        </p:txBody>
      </p:sp>
      <p:sp>
        <p:nvSpPr>
          <p:cNvPr id="11" name="Rectangle 7"/>
          <p:cNvSpPr>
            <a:spLocks noGrp="1" noChangeArrowheads="1"/>
          </p:cNvSpPr>
          <p:nvPr>
            <p:ph type="sldNum" sz="quarter" idx="5"/>
          </p:nvPr>
        </p:nvSpPr>
        <p:spPr>
          <a:ln/>
        </p:spPr>
        <p:txBody>
          <a:bodyPr/>
          <a:lstStyle/>
          <a:p>
            <a:fld id="{10B6DA62-6A9B-40AB-9653-AA8B1D1A00B7}" type="slidenum">
              <a:rPr lang="de-DE"/>
              <a:pPr/>
              <a:t>14</a:t>
            </a:fld>
            <a:endParaRPr lang="de-DE"/>
          </a:p>
        </p:txBody>
      </p:sp>
      <p:sp>
        <p:nvSpPr>
          <p:cNvPr id="91138" name="Rectangle 2"/>
          <p:cNvSpPr>
            <a:spLocks noChangeArrowheads="1"/>
          </p:cNvSpPr>
          <p:nvPr/>
        </p:nvSpPr>
        <p:spPr bwMode="auto">
          <a:xfrm>
            <a:off x="3848100" y="9525"/>
            <a:ext cx="2946400" cy="463550"/>
          </a:xfrm>
          <a:prstGeom prst="rect">
            <a:avLst/>
          </a:prstGeom>
          <a:noFill/>
          <a:ln w="12700">
            <a:noFill/>
            <a:miter lim="800000"/>
            <a:headEnd/>
            <a:tailEnd/>
          </a:ln>
          <a:effectLst/>
        </p:spPr>
        <p:txBody>
          <a:bodyPr wrap="none" anchor="ctr"/>
          <a:lstStyle/>
          <a:p>
            <a:endParaRPr lang="en-US"/>
          </a:p>
        </p:txBody>
      </p:sp>
      <p:sp>
        <p:nvSpPr>
          <p:cNvPr id="91139" name="Rectangle 3"/>
          <p:cNvSpPr>
            <a:spLocks noChangeArrowheads="1"/>
          </p:cNvSpPr>
          <p:nvPr/>
        </p:nvSpPr>
        <p:spPr bwMode="auto">
          <a:xfrm>
            <a:off x="3848100" y="9429750"/>
            <a:ext cx="2946400" cy="461963"/>
          </a:xfrm>
          <a:prstGeom prst="rect">
            <a:avLst/>
          </a:prstGeom>
          <a:noFill/>
          <a:ln w="12700">
            <a:noFill/>
            <a:miter lim="800000"/>
            <a:headEnd/>
            <a:tailEnd/>
          </a:ln>
          <a:effectLst/>
        </p:spPr>
        <p:txBody>
          <a:bodyPr lIns="19091" tIns="0" rIns="19091" bIns="0" anchor="b"/>
          <a:lstStyle/>
          <a:p>
            <a:pPr algn="r" defTabSz="765175" eaLnBrk="0" hangingPunct="0"/>
            <a:r>
              <a:rPr lang="de-DE" sz="900" i="1">
                <a:latin typeface="Times New Roman" pitchFamily="18" charset="0"/>
              </a:rPr>
              <a:t>25</a:t>
            </a:r>
          </a:p>
        </p:txBody>
      </p:sp>
      <p:sp>
        <p:nvSpPr>
          <p:cNvPr id="91140" name="Rectangle 4"/>
          <p:cNvSpPr>
            <a:spLocks noChangeArrowheads="1"/>
          </p:cNvSpPr>
          <p:nvPr/>
        </p:nvSpPr>
        <p:spPr bwMode="auto">
          <a:xfrm>
            <a:off x="0" y="9429750"/>
            <a:ext cx="2944813" cy="461963"/>
          </a:xfrm>
          <a:prstGeom prst="rect">
            <a:avLst/>
          </a:prstGeom>
          <a:noFill/>
          <a:ln w="12700">
            <a:noFill/>
            <a:miter lim="800000"/>
            <a:headEnd/>
            <a:tailEnd/>
          </a:ln>
          <a:effectLst/>
        </p:spPr>
        <p:txBody>
          <a:bodyPr wrap="none" anchor="ctr"/>
          <a:lstStyle/>
          <a:p>
            <a:endParaRPr lang="en-US"/>
          </a:p>
        </p:txBody>
      </p:sp>
      <p:sp>
        <p:nvSpPr>
          <p:cNvPr id="91141" name="Rectangle 5"/>
          <p:cNvSpPr>
            <a:spLocks noChangeArrowheads="1"/>
          </p:cNvSpPr>
          <p:nvPr/>
        </p:nvSpPr>
        <p:spPr bwMode="auto">
          <a:xfrm>
            <a:off x="0" y="9525"/>
            <a:ext cx="2944813" cy="463550"/>
          </a:xfrm>
          <a:prstGeom prst="rect">
            <a:avLst/>
          </a:prstGeom>
          <a:noFill/>
          <a:ln w="12700">
            <a:noFill/>
            <a:miter lim="800000"/>
            <a:headEnd/>
            <a:tailEnd/>
          </a:ln>
          <a:effectLst/>
        </p:spPr>
        <p:txBody>
          <a:bodyPr wrap="none" anchor="ctr"/>
          <a:lstStyle/>
          <a:p>
            <a:endParaRPr lang="en-US"/>
          </a:p>
        </p:txBody>
      </p:sp>
      <p:sp>
        <p:nvSpPr>
          <p:cNvPr id="91142" name="Rectangle 6"/>
          <p:cNvSpPr>
            <a:spLocks noGrp="1" noRot="1" noChangeAspect="1" noChangeArrowheads="1" noTextEdit="1"/>
          </p:cNvSpPr>
          <p:nvPr>
            <p:ph type="sldImg"/>
          </p:nvPr>
        </p:nvSpPr>
        <p:spPr>
          <a:xfrm>
            <a:off x="320675" y="869950"/>
            <a:ext cx="6153150" cy="3462338"/>
          </a:xfrm>
          <a:ln w="12700" cap="flat">
            <a:solidFill>
              <a:schemeClr val="tx1"/>
            </a:solidFill>
          </a:ln>
        </p:spPr>
      </p:sp>
      <p:sp>
        <p:nvSpPr>
          <p:cNvPr id="91143" name="Rectangle 7"/>
          <p:cNvSpPr>
            <a:spLocks noGrp="1" noChangeArrowheads="1"/>
          </p:cNvSpPr>
          <p:nvPr>
            <p:ph type="body" idx="1"/>
          </p:nvPr>
        </p:nvSpPr>
        <p:spPr>
          <a:xfrm>
            <a:off x="52388" y="4900613"/>
            <a:ext cx="6367462" cy="4425950"/>
          </a:xfrm>
          <a:ln/>
        </p:spPr>
        <p:txBody>
          <a:bodyPr lIns="90684" tIns="44546" rIns="90684" bIns="44546"/>
          <a:lstStyle/>
          <a:p>
            <a:endParaRPr lang="en-US"/>
          </a:p>
        </p:txBody>
      </p:sp>
    </p:spTree>
    <p:extLst>
      <p:ext uri="{BB962C8B-B14F-4D97-AF65-F5344CB8AC3E}">
        <p14:creationId xmlns:p14="http://schemas.microsoft.com/office/powerpoint/2010/main" val="41221421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hdr" sz="quarter"/>
          </p:nvPr>
        </p:nvSpPr>
        <p:spPr>
          <a:ln/>
        </p:spPr>
        <p:txBody>
          <a:bodyPr/>
          <a:lstStyle/>
          <a:p>
            <a:r>
              <a:rPr lang="de-DE"/>
              <a:t>Universität Karlsruhe</a:t>
            </a:r>
          </a:p>
          <a:p>
            <a:r>
              <a:rPr lang="de-DE"/>
              <a:t>Institut für Telematik</a:t>
            </a:r>
          </a:p>
        </p:txBody>
      </p:sp>
      <p:sp>
        <p:nvSpPr>
          <p:cNvPr id="9" name="Rectangle 3"/>
          <p:cNvSpPr>
            <a:spLocks noGrp="1" noChangeArrowheads="1"/>
          </p:cNvSpPr>
          <p:nvPr>
            <p:ph type="dt" idx="1"/>
          </p:nvPr>
        </p:nvSpPr>
        <p:spPr>
          <a:ln/>
        </p:spPr>
        <p:txBody>
          <a:bodyPr/>
          <a:lstStyle/>
          <a:p>
            <a:r>
              <a:rPr lang="de-DE"/>
              <a:t>Mobilkommunikation</a:t>
            </a:r>
          </a:p>
          <a:p>
            <a:r>
              <a:rPr lang="de-DE"/>
              <a:t>SS 1998</a:t>
            </a:r>
          </a:p>
        </p:txBody>
      </p:sp>
      <p:sp>
        <p:nvSpPr>
          <p:cNvPr id="10" name="Rectangle 6"/>
          <p:cNvSpPr>
            <a:spLocks noGrp="1" noChangeArrowheads="1"/>
          </p:cNvSpPr>
          <p:nvPr>
            <p:ph type="ftr" sz="quarter" idx="4"/>
          </p:nvPr>
        </p:nvSpPr>
        <p:spPr>
          <a:ln/>
        </p:spPr>
        <p:txBody>
          <a:bodyPr/>
          <a:lstStyle/>
          <a:p>
            <a:r>
              <a:rPr lang="de-DE"/>
              <a:t>Prof. Dr. Dr. h.c. G. Krüger</a:t>
            </a:r>
          </a:p>
          <a:p>
            <a:r>
              <a:rPr lang="de-DE"/>
              <a:t>E. Dorner / Dr. J. Schiller</a:t>
            </a:r>
          </a:p>
        </p:txBody>
      </p:sp>
      <p:sp>
        <p:nvSpPr>
          <p:cNvPr id="11" name="Rectangle 7"/>
          <p:cNvSpPr>
            <a:spLocks noGrp="1" noChangeArrowheads="1"/>
          </p:cNvSpPr>
          <p:nvPr>
            <p:ph type="sldNum" sz="quarter" idx="5"/>
          </p:nvPr>
        </p:nvSpPr>
        <p:spPr>
          <a:ln/>
        </p:spPr>
        <p:txBody>
          <a:bodyPr/>
          <a:lstStyle/>
          <a:p>
            <a:fld id="{7D6FAA74-580B-4F7E-9C60-62E0D5F37D64}" type="slidenum">
              <a:rPr lang="de-DE"/>
              <a:pPr/>
              <a:t>15</a:t>
            </a:fld>
            <a:endParaRPr lang="de-DE"/>
          </a:p>
        </p:txBody>
      </p:sp>
      <p:sp>
        <p:nvSpPr>
          <p:cNvPr id="93186" name="Rectangle 2"/>
          <p:cNvSpPr>
            <a:spLocks noChangeArrowheads="1"/>
          </p:cNvSpPr>
          <p:nvPr/>
        </p:nvSpPr>
        <p:spPr bwMode="auto">
          <a:xfrm>
            <a:off x="3848100" y="9525"/>
            <a:ext cx="2946400" cy="463550"/>
          </a:xfrm>
          <a:prstGeom prst="rect">
            <a:avLst/>
          </a:prstGeom>
          <a:noFill/>
          <a:ln w="12700">
            <a:noFill/>
            <a:miter lim="800000"/>
            <a:headEnd/>
            <a:tailEnd/>
          </a:ln>
          <a:effectLst/>
        </p:spPr>
        <p:txBody>
          <a:bodyPr wrap="none" anchor="ctr"/>
          <a:lstStyle/>
          <a:p>
            <a:endParaRPr lang="en-US"/>
          </a:p>
        </p:txBody>
      </p:sp>
      <p:sp>
        <p:nvSpPr>
          <p:cNvPr id="93187" name="Rectangle 3"/>
          <p:cNvSpPr>
            <a:spLocks noChangeArrowheads="1"/>
          </p:cNvSpPr>
          <p:nvPr/>
        </p:nvSpPr>
        <p:spPr bwMode="auto">
          <a:xfrm>
            <a:off x="3848100" y="9429750"/>
            <a:ext cx="2946400" cy="461963"/>
          </a:xfrm>
          <a:prstGeom prst="rect">
            <a:avLst/>
          </a:prstGeom>
          <a:noFill/>
          <a:ln w="12700">
            <a:noFill/>
            <a:miter lim="800000"/>
            <a:headEnd/>
            <a:tailEnd/>
          </a:ln>
          <a:effectLst/>
        </p:spPr>
        <p:txBody>
          <a:bodyPr lIns="19091" tIns="0" rIns="19091" bIns="0" anchor="b"/>
          <a:lstStyle/>
          <a:p>
            <a:pPr algn="r" defTabSz="765175" eaLnBrk="0" hangingPunct="0"/>
            <a:r>
              <a:rPr lang="de-DE" sz="900" i="1">
                <a:latin typeface="Times New Roman" pitchFamily="18" charset="0"/>
              </a:rPr>
              <a:t>26</a:t>
            </a:r>
          </a:p>
        </p:txBody>
      </p:sp>
      <p:sp>
        <p:nvSpPr>
          <p:cNvPr id="93188" name="Rectangle 4"/>
          <p:cNvSpPr>
            <a:spLocks noChangeArrowheads="1"/>
          </p:cNvSpPr>
          <p:nvPr/>
        </p:nvSpPr>
        <p:spPr bwMode="auto">
          <a:xfrm>
            <a:off x="0" y="9429750"/>
            <a:ext cx="2944813" cy="461963"/>
          </a:xfrm>
          <a:prstGeom prst="rect">
            <a:avLst/>
          </a:prstGeom>
          <a:noFill/>
          <a:ln w="12700">
            <a:noFill/>
            <a:miter lim="800000"/>
            <a:headEnd/>
            <a:tailEnd/>
          </a:ln>
          <a:effectLst/>
        </p:spPr>
        <p:txBody>
          <a:bodyPr wrap="none" anchor="ctr"/>
          <a:lstStyle/>
          <a:p>
            <a:endParaRPr lang="en-US"/>
          </a:p>
        </p:txBody>
      </p:sp>
      <p:sp>
        <p:nvSpPr>
          <p:cNvPr id="93189" name="Rectangle 5"/>
          <p:cNvSpPr>
            <a:spLocks noChangeArrowheads="1"/>
          </p:cNvSpPr>
          <p:nvPr/>
        </p:nvSpPr>
        <p:spPr bwMode="auto">
          <a:xfrm>
            <a:off x="0" y="9525"/>
            <a:ext cx="2944813" cy="463550"/>
          </a:xfrm>
          <a:prstGeom prst="rect">
            <a:avLst/>
          </a:prstGeom>
          <a:noFill/>
          <a:ln w="12700">
            <a:noFill/>
            <a:miter lim="800000"/>
            <a:headEnd/>
            <a:tailEnd/>
          </a:ln>
          <a:effectLst/>
        </p:spPr>
        <p:txBody>
          <a:bodyPr wrap="none" anchor="ctr"/>
          <a:lstStyle/>
          <a:p>
            <a:endParaRPr lang="en-US"/>
          </a:p>
        </p:txBody>
      </p:sp>
      <p:sp>
        <p:nvSpPr>
          <p:cNvPr id="93190" name="Rectangle 6"/>
          <p:cNvSpPr>
            <a:spLocks noGrp="1" noRot="1" noChangeAspect="1" noChangeArrowheads="1" noTextEdit="1"/>
          </p:cNvSpPr>
          <p:nvPr>
            <p:ph type="sldImg"/>
          </p:nvPr>
        </p:nvSpPr>
        <p:spPr>
          <a:xfrm>
            <a:off x="320675" y="869950"/>
            <a:ext cx="6153150" cy="3462338"/>
          </a:xfrm>
          <a:ln w="12700" cap="flat">
            <a:solidFill>
              <a:schemeClr val="tx1"/>
            </a:solidFill>
          </a:ln>
        </p:spPr>
      </p:sp>
      <p:sp>
        <p:nvSpPr>
          <p:cNvPr id="93191" name="Rectangle 7"/>
          <p:cNvSpPr>
            <a:spLocks noGrp="1" noChangeArrowheads="1"/>
          </p:cNvSpPr>
          <p:nvPr>
            <p:ph type="body" idx="1"/>
          </p:nvPr>
        </p:nvSpPr>
        <p:spPr>
          <a:xfrm>
            <a:off x="52388" y="4900613"/>
            <a:ext cx="6367462" cy="4425950"/>
          </a:xfrm>
          <a:ln/>
        </p:spPr>
        <p:txBody>
          <a:bodyPr lIns="90684" tIns="44546" rIns="90684" bIns="44546"/>
          <a:lstStyle/>
          <a:p>
            <a:endParaRPr lang="en-US"/>
          </a:p>
        </p:txBody>
      </p:sp>
    </p:spTree>
    <p:extLst>
      <p:ext uri="{BB962C8B-B14F-4D97-AF65-F5344CB8AC3E}">
        <p14:creationId xmlns:p14="http://schemas.microsoft.com/office/powerpoint/2010/main" val="3051758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16</a:t>
            </a:fld>
            <a:endParaRPr lang="de-DE"/>
          </a:p>
        </p:txBody>
      </p:sp>
    </p:spTree>
    <p:extLst>
      <p:ext uri="{BB962C8B-B14F-4D97-AF65-F5344CB8AC3E}">
        <p14:creationId xmlns:p14="http://schemas.microsoft.com/office/powerpoint/2010/main" val="32940495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17</a:t>
            </a:fld>
            <a:endParaRPr lang="de-DE"/>
          </a:p>
        </p:txBody>
      </p:sp>
    </p:spTree>
    <p:extLst>
      <p:ext uri="{BB962C8B-B14F-4D97-AF65-F5344CB8AC3E}">
        <p14:creationId xmlns:p14="http://schemas.microsoft.com/office/powerpoint/2010/main" val="4133776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18</a:t>
            </a:fld>
            <a:endParaRPr lang="de-DE"/>
          </a:p>
        </p:txBody>
      </p:sp>
    </p:spTree>
    <p:extLst>
      <p:ext uri="{BB962C8B-B14F-4D97-AF65-F5344CB8AC3E}">
        <p14:creationId xmlns:p14="http://schemas.microsoft.com/office/powerpoint/2010/main" val="19066081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19</a:t>
            </a:fld>
            <a:endParaRPr lang="de-DE"/>
          </a:p>
        </p:txBody>
      </p:sp>
    </p:spTree>
    <p:extLst>
      <p:ext uri="{BB962C8B-B14F-4D97-AF65-F5344CB8AC3E}">
        <p14:creationId xmlns:p14="http://schemas.microsoft.com/office/powerpoint/2010/main" val="360538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a:t>
            </a:fld>
            <a:endParaRPr lang="de-DE"/>
          </a:p>
        </p:txBody>
      </p:sp>
    </p:spTree>
    <p:extLst>
      <p:ext uri="{BB962C8B-B14F-4D97-AF65-F5344CB8AC3E}">
        <p14:creationId xmlns:p14="http://schemas.microsoft.com/office/powerpoint/2010/main" val="4038202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20</a:t>
            </a:fld>
            <a:endParaRPr lang="de-DE"/>
          </a:p>
        </p:txBody>
      </p:sp>
    </p:spTree>
    <p:extLst>
      <p:ext uri="{BB962C8B-B14F-4D97-AF65-F5344CB8AC3E}">
        <p14:creationId xmlns:p14="http://schemas.microsoft.com/office/powerpoint/2010/main" val="2077924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hdr" sz="quarter"/>
          </p:nvPr>
        </p:nvSpPr>
        <p:spPr>
          <a:ln/>
        </p:spPr>
        <p:txBody>
          <a:bodyPr/>
          <a:lstStyle/>
          <a:p>
            <a:r>
              <a:rPr lang="de-DE"/>
              <a:t>Universität Karlsruhe</a:t>
            </a:r>
          </a:p>
          <a:p>
            <a:r>
              <a:rPr lang="de-DE"/>
              <a:t>Institut für Telematik</a:t>
            </a:r>
          </a:p>
        </p:txBody>
      </p:sp>
      <p:sp>
        <p:nvSpPr>
          <p:cNvPr id="9" name="Rectangle 3"/>
          <p:cNvSpPr>
            <a:spLocks noGrp="1" noChangeArrowheads="1"/>
          </p:cNvSpPr>
          <p:nvPr>
            <p:ph type="dt" idx="1"/>
          </p:nvPr>
        </p:nvSpPr>
        <p:spPr>
          <a:ln/>
        </p:spPr>
        <p:txBody>
          <a:bodyPr/>
          <a:lstStyle/>
          <a:p>
            <a:r>
              <a:rPr lang="de-DE"/>
              <a:t>Mobilkommunikation</a:t>
            </a:r>
          </a:p>
          <a:p>
            <a:r>
              <a:rPr lang="de-DE"/>
              <a:t>SS 1998</a:t>
            </a:r>
          </a:p>
        </p:txBody>
      </p:sp>
      <p:sp>
        <p:nvSpPr>
          <p:cNvPr id="10" name="Rectangle 6"/>
          <p:cNvSpPr>
            <a:spLocks noGrp="1" noChangeArrowheads="1"/>
          </p:cNvSpPr>
          <p:nvPr>
            <p:ph type="ftr" sz="quarter" idx="4"/>
          </p:nvPr>
        </p:nvSpPr>
        <p:spPr>
          <a:ln/>
        </p:spPr>
        <p:txBody>
          <a:bodyPr/>
          <a:lstStyle/>
          <a:p>
            <a:r>
              <a:rPr lang="de-DE"/>
              <a:t>Prof. Dr. Dr. h.c. G. Krüger</a:t>
            </a:r>
          </a:p>
          <a:p>
            <a:r>
              <a:rPr lang="de-DE"/>
              <a:t>E. Dorner / Dr. J. Schiller</a:t>
            </a:r>
          </a:p>
        </p:txBody>
      </p:sp>
      <p:sp>
        <p:nvSpPr>
          <p:cNvPr id="11" name="Rectangle 7"/>
          <p:cNvSpPr>
            <a:spLocks noGrp="1" noChangeArrowheads="1"/>
          </p:cNvSpPr>
          <p:nvPr>
            <p:ph type="sldNum" sz="quarter" idx="5"/>
          </p:nvPr>
        </p:nvSpPr>
        <p:spPr>
          <a:ln/>
        </p:spPr>
        <p:txBody>
          <a:bodyPr/>
          <a:lstStyle/>
          <a:p>
            <a:fld id="{5E91FFE3-34C6-42FB-88C6-03E235CEB285}" type="slidenum">
              <a:rPr lang="de-DE"/>
              <a:pPr/>
              <a:t>21</a:t>
            </a:fld>
            <a:endParaRPr lang="de-DE"/>
          </a:p>
        </p:txBody>
      </p:sp>
      <p:sp>
        <p:nvSpPr>
          <p:cNvPr id="97282" name="Rectangle 2"/>
          <p:cNvSpPr>
            <a:spLocks noChangeArrowheads="1"/>
          </p:cNvSpPr>
          <p:nvPr/>
        </p:nvSpPr>
        <p:spPr bwMode="auto">
          <a:xfrm>
            <a:off x="3848100" y="9525"/>
            <a:ext cx="2946400" cy="463550"/>
          </a:xfrm>
          <a:prstGeom prst="rect">
            <a:avLst/>
          </a:prstGeom>
          <a:noFill/>
          <a:ln w="12700">
            <a:noFill/>
            <a:miter lim="800000"/>
            <a:headEnd/>
            <a:tailEnd/>
          </a:ln>
          <a:effectLst/>
        </p:spPr>
        <p:txBody>
          <a:bodyPr wrap="none" anchor="ctr"/>
          <a:lstStyle/>
          <a:p>
            <a:endParaRPr lang="en-US"/>
          </a:p>
        </p:txBody>
      </p:sp>
      <p:sp>
        <p:nvSpPr>
          <p:cNvPr id="97283" name="Rectangle 3"/>
          <p:cNvSpPr>
            <a:spLocks noChangeArrowheads="1"/>
          </p:cNvSpPr>
          <p:nvPr/>
        </p:nvSpPr>
        <p:spPr bwMode="auto">
          <a:xfrm>
            <a:off x="3848100" y="9429750"/>
            <a:ext cx="2946400" cy="461963"/>
          </a:xfrm>
          <a:prstGeom prst="rect">
            <a:avLst/>
          </a:prstGeom>
          <a:noFill/>
          <a:ln w="12700">
            <a:noFill/>
            <a:miter lim="800000"/>
            <a:headEnd/>
            <a:tailEnd/>
          </a:ln>
          <a:effectLst/>
        </p:spPr>
        <p:txBody>
          <a:bodyPr lIns="19091" tIns="0" rIns="19091" bIns="0" anchor="b"/>
          <a:lstStyle/>
          <a:p>
            <a:pPr algn="r" defTabSz="765175" eaLnBrk="0" hangingPunct="0"/>
            <a:r>
              <a:rPr lang="de-DE" sz="900" i="1">
                <a:latin typeface="Times New Roman" pitchFamily="18" charset="0"/>
              </a:rPr>
              <a:t>28</a:t>
            </a:r>
          </a:p>
        </p:txBody>
      </p:sp>
      <p:sp>
        <p:nvSpPr>
          <p:cNvPr id="97284" name="Rectangle 4"/>
          <p:cNvSpPr>
            <a:spLocks noChangeArrowheads="1"/>
          </p:cNvSpPr>
          <p:nvPr/>
        </p:nvSpPr>
        <p:spPr bwMode="auto">
          <a:xfrm>
            <a:off x="0" y="9429750"/>
            <a:ext cx="2944813" cy="461963"/>
          </a:xfrm>
          <a:prstGeom prst="rect">
            <a:avLst/>
          </a:prstGeom>
          <a:noFill/>
          <a:ln w="12700">
            <a:noFill/>
            <a:miter lim="800000"/>
            <a:headEnd/>
            <a:tailEnd/>
          </a:ln>
          <a:effectLst/>
        </p:spPr>
        <p:txBody>
          <a:bodyPr wrap="none" anchor="ctr"/>
          <a:lstStyle/>
          <a:p>
            <a:endParaRPr lang="en-US"/>
          </a:p>
        </p:txBody>
      </p:sp>
      <p:sp>
        <p:nvSpPr>
          <p:cNvPr id="97285" name="Rectangle 5"/>
          <p:cNvSpPr>
            <a:spLocks noChangeArrowheads="1"/>
          </p:cNvSpPr>
          <p:nvPr/>
        </p:nvSpPr>
        <p:spPr bwMode="auto">
          <a:xfrm>
            <a:off x="0" y="9525"/>
            <a:ext cx="2944813" cy="463550"/>
          </a:xfrm>
          <a:prstGeom prst="rect">
            <a:avLst/>
          </a:prstGeom>
          <a:noFill/>
          <a:ln w="12700">
            <a:noFill/>
            <a:miter lim="800000"/>
            <a:headEnd/>
            <a:tailEnd/>
          </a:ln>
          <a:effectLst/>
        </p:spPr>
        <p:txBody>
          <a:bodyPr wrap="none" anchor="ctr"/>
          <a:lstStyle/>
          <a:p>
            <a:endParaRPr lang="en-US"/>
          </a:p>
        </p:txBody>
      </p:sp>
      <p:sp>
        <p:nvSpPr>
          <p:cNvPr id="97286" name="Rectangle 6"/>
          <p:cNvSpPr>
            <a:spLocks noGrp="1" noRot="1" noChangeAspect="1" noChangeArrowheads="1" noTextEdit="1"/>
          </p:cNvSpPr>
          <p:nvPr>
            <p:ph type="sldImg"/>
          </p:nvPr>
        </p:nvSpPr>
        <p:spPr>
          <a:xfrm>
            <a:off x="320675" y="869950"/>
            <a:ext cx="6153150" cy="3462338"/>
          </a:xfrm>
          <a:ln w="12700" cap="flat">
            <a:solidFill>
              <a:schemeClr val="tx1"/>
            </a:solidFill>
          </a:ln>
        </p:spPr>
      </p:sp>
      <p:sp>
        <p:nvSpPr>
          <p:cNvPr id="97287" name="Rectangle 7"/>
          <p:cNvSpPr>
            <a:spLocks noGrp="1" noChangeArrowheads="1"/>
          </p:cNvSpPr>
          <p:nvPr>
            <p:ph type="body" idx="1"/>
          </p:nvPr>
        </p:nvSpPr>
        <p:spPr>
          <a:xfrm>
            <a:off x="52388" y="4900613"/>
            <a:ext cx="6367462" cy="4425950"/>
          </a:xfrm>
          <a:ln/>
        </p:spPr>
        <p:txBody>
          <a:bodyPr lIns="90684" tIns="44546" rIns="90684" bIns="44546"/>
          <a:lstStyle/>
          <a:p>
            <a:endParaRPr lang="en-US"/>
          </a:p>
        </p:txBody>
      </p:sp>
    </p:spTree>
    <p:extLst>
      <p:ext uri="{BB962C8B-B14F-4D97-AF65-F5344CB8AC3E}">
        <p14:creationId xmlns:p14="http://schemas.microsoft.com/office/powerpoint/2010/main" val="339704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22</a:t>
            </a:fld>
            <a:endParaRPr lang="de-DE"/>
          </a:p>
        </p:txBody>
      </p:sp>
    </p:spTree>
    <p:extLst>
      <p:ext uri="{BB962C8B-B14F-4D97-AF65-F5344CB8AC3E}">
        <p14:creationId xmlns:p14="http://schemas.microsoft.com/office/powerpoint/2010/main" val="41687110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23</a:t>
            </a:fld>
            <a:endParaRPr lang="de-DE"/>
          </a:p>
        </p:txBody>
      </p:sp>
    </p:spTree>
    <p:extLst>
      <p:ext uri="{BB962C8B-B14F-4D97-AF65-F5344CB8AC3E}">
        <p14:creationId xmlns:p14="http://schemas.microsoft.com/office/powerpoint/2010/main" val="39907540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24</a:t>
            </a:fld>
            <a:endParaRPr lang="de-DE"/>
          </a:p>
        </p:txBody>
      </p:sp>
    </p:spTree>
    <p:extLst>
      <p:ext uri="{BB962C8B-B14F-4D97-AF65-F5344CB8AC3E}">
        <p14:creationId xmlns:p14="http://schemas.microsoft.com/office/powerpoint/2010/main" val="18502866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25</a:t>
            </a:fld>
            <a:endParaRPr lang="de-DE"/>
          </a:p>
        </p:txBody>
      </p:sp>
    </p:spTree>
    <p:extLst>
      <p:ext uri="{BB962C8B-B14F-4D97-AF65-F5344CB8AC3E}">
        <p14:creationId xmlns:p14="http://schemas.microsoft.com/office/powerpoint/2010/main" val="18287134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26</a:t>
            </a:fld>
            <a:endParaRPr lang="de-DE"/>
          </a:p>
        </p:txBody>
      </p:sp>
    </p:spTree>
    <p:extLst>
      <p:ext uri="{BB962C8B-B14F-4D97-AF65-F5344CB8AC3E}">
        <p14:creationId xmlns:p14="http://schemas.microsoft.com/office/powerpoint/2010/main" val="7212059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27</a:t>
            </a:fld>
            <a:endParaRPr lang="de-DE"/>
          </a:p>
        </p:txBody>
      </p:sp>
    </p:spTree>
    <p:extLst>
      <p:ext uri="{BB962C8B-B14F-4D97-AF65-F5344CB8AC3E}">
        <p14:creationId xmlns:p14="http://schemas.microsoft.com/office/powerpoint/2010/main" val="35689837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28</a:t>
            </a:fld>
            <a:endParaRPr lang="de-DE"/>
          </a:p>
        </p:txBody>
      </p:sp>
    </p:spTree>
    <p:extLst>
      <p:ext uri="{BB962C8B-B14F-4D97-AF65-F5344CB8AC3E}">
        <p14:creationId xmlns:p14="http://schemas.microsoft.com/office/powerpoint/2010/main" val="10570253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29</a:t>
            </a:fld>
            <a:endParaRPr lang="de-DE"/>
          </a:p>
        </p:txBody>
      </p:sp>
    </p:spTree>
    <p:extLst>
      <p:ext uri="{BB962C8B-B14F-4D97-AF65-F5344CB8AC3E}">
        <p14:creationId xmlns:p14="http://schemas.microsoft.com/office/powerpoint/2010/main" val="2471264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3</a:t>
            </a:fld>
            <a:endParaRPr lang="de-DE"/>
          </a:p>
        </p:txBody>
      </p:sp>
    </p:spTree>
    <p:extLst>
      <p:ext uri="{BB962C8B-B14F-4D97-AF65-F5344CB8AC3E}">
        <p14:creationId xmlns:p14="http://schemas.microsoft.com/office/powerpoint/2010/main" val="42547727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30</a:t>
            </a:fld>
            <a:endParaRPr lang="de-DE"/>
          </a:p>
        </p:txBody>
      </p:sp>
    </p:spTree>
    <p:extLst>
      <p:ext uri="{BB962C8B-B14F-4D97-AF65-F5344CB8AC3E}">
        <p14:creationId xmlns:p14="http://schemas.microsoft.com/office/powerpoint/2010/main" val="101839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4</a:t>
            </a:fld>
            <a:endParaRPr lang="de-DE"/>
          </a:p>
        </p:txBody>
      </p:sp>
    </p:spTree>
    <p:extLst>
      <p:ext uri="{BB962C8B-B14F-4D97-AF65-F5344CB8AC3E}">
        <p14:creationId xmlns:p14="http://schemas.microsoft.com/office/powerpoint/2010/main" val="3256971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5</a:t>
            </a:fld>
            <a:endParaRPr lang="de-DE"/>
          </a:p>
        </p:txBody>
      </p:sp>
    </p:spTree>
    <p:extLst>
      <p:ext uri="{BB962C8B-B14F-4D97-AF65-F5344CB8AC3E}">
        <p14:creationId xmlns:p14="http://schemas.microsoft.com/office/powerpoint/2010/main" val="2109759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hdr" sz="quarter"/>
          </p:nvPr>
        </p:nvSpPr>
        <p:spPr>
          <a:ln/>
        </p:spPr>
        <p:txBody>
          <a:bodyPr/>
          <a:lstStyle/>
          <a:p>
            <a:r>
              <a:rPr lang="de-DE"/>
              <a:t>Universität Karlsruhe</a:t>
            </a:r>
          </a:p>
          <a:p>
            <a:r>
              <a:rPr lang="de-DE"/>
              <a:t>Institut für Telematik</a:t>
            </a:r>
          </a:p>
        </p:txBody>
      </p:sp>
      <p:sp>
        <p:nvSpPr>
          <p:cNvPr id="9" name="Rectangle 3"/>
          <p:cNvSpPr>
            <a:spLocks noGrp="1" noChangeArrowheads="1"/>
          </p:cNvSpPr>
          <p:nvPr>
            <p:ph type="dt" idx="1"/>
          </p:nvPr>
        </p:nvSpPr>
        <p:spPr>
          <a:ln/>
        </p:spPr>
        <p:txBody>
          <a:bodyPr/>
          <a:lstStyle/>
          <a:p>
            <a:r>
              <a:rPr lang="de-DE"/>
              <a:t>Mobilkommunikation</a:t>
            </a:r>
          </a:p>
          <a:p>
            <a:r>
              <a:rPr lang="de-DE"/>
              <a:t>SS 1998</a:t>
            </a:r>
          </a:p>
        </p:txBody>
      </p:sp>
      <p:sp>
        <p:nvSpPr>
          <p:cNvPr id="10" name="Rectangle 6"/>
          <p:cNvSpPr>
            <a:spLocks noGrp="1" noChangeArrowheads="1"/>
          </p:cNvSpPr>
          <p:nvPr>
            <p:ph type="ftr" sz="quarter" idx="4"/>
          </p:nvPr>
        </p:nvSpPr>
        <p:spPr>
          <a:ln/>
        </p:spPr>
        <p:txBody>
          <a:bodyPr/>
          <a:lstStyle/>
          <a:p>
            <a:r>
              <a:rPr lang="de-DE"/>
              <a:t>Prof. Dr. Dr. h.c. G. Krüger</a:t>
            </a:r>
          </a:p>
          <a:p>
            <a:r>
              <a:rPr lang="de-DE"/>
              <a:t>E. Dorner / Dr. J. Schiller</a:t>
            </a:r>
          </a:p>
        </p:txBody>
      </p:sp>
      <p:sp>
        <p:nvSpPr>
          <p:cNvPr id="11" name="Rectangle 7"/>
          <p:cNvSpPr>
            <a:spLocks noGrp="1" noChangeArrowheads="1"/>
          </p:cNvSpPr>
          <p:nvPr>
            <p:ph type="sldNum" sz="quarter" idx="5"/>
          </p:nvPr>
        </p:nvSpPr>
        <p:spPr>
          <a:ln/>
        </p:spPr>
        <p:txBody>
          <a:bodyPr/>
          <a:lstStyle/>
          <a:p>
            <a:fld id="{ED033A0F-694E-4FF5-BC92-4064A09270FA}" type="slidenum">
              <a:rPr lang="de-DE"/>
              <a:pPr/>
              <a:t>6</a:t>
            </a:fld>
            <a:endParaRPr lang="de-DE"/>
          </a:p>
        </p:txBody>
      </p:sp>
      <p:sp>
        <p:nvSpPr>
          <p:cNvPr id="70658" name="Rectangle 2"/>
          <p:cNvSpPr>
            <a:spLocks noChangeArrowheads="1"/>
          </p:cNvSpPr>
          <p:nvPr/>
        </p:nvSpPr>
        <p:spPr bwMode="auto">
          <a:xfrm>
            <a:off x="3848100" y="9525"/>
            <a:ext cx="2946400" cy="463550"/>
          </a:xfrm>
          <a:prstGeom prst="rect">
            <a:avLst/>
          </a:prstGeom>
          <a:noFill/>
          <a:ln w="12700">
            <a:noFill/>
            <a:miter lim="800000"/>
            <a:headEnd/>
            <a:tailEnd/>
          </a:ln>
          <a:effectLst/>
        </p:spPr>
        <p:txBody>
          <a:bodyPr wrap="none" anchor="ctr"/>
          <a:lstStyle/>
          <a:p>
            <a:endParaRPr lang="en-US"/>
          </a:p>
        </p:txBody>
      </p:sp>
      <p:sp>
        <p:nvSpPr>
          <p:cNvPr id="70659" name="Rectangle 3"/>
          <p:cNvSpPr>
            <a:spLocks noChangeArrowheads="1"/>
          </p:cNvSpPr>
          <p:nvPr/>
        </p:nvSpPr>
        <p:spPr bwMode="auto">
          <a:xfrm>
            <a:off x="3848100" y="9429750"/>
            <a:ext cx="2946400" cy="461963"/>
          </a:xfrm>
          <a:prstGeom prst="rect">
            <a:avLst/>
          </a:prstGeom>
          <a:noFill/>
          <a:ln w="12700">
            <a:noFill/>
            <a:miter lim="800000"/>
            <a:headEnd/>
            <a:tailEnd/>
          </a:ln>
          <a:effectLst/>
        </p:spPr>
        <p:txBody>
          <a:bodyPr lIns="19091" tIns="0" rIns="19091" bIns="0" anchor="b"/>
          <a:lstStyle/>
          <a:p>
            <a:pPr algn="r" defTabSz="765175" eaLnBrk="0" hangingPunct="0"/>
            <a:r>
              <a:rPr lang="de-DE" sz="900" i="1">
                <a:latin typeface="Times New Roman" pitchFamily="18" charset="0"/>
              </a:rPr>
              <a:t>15</a:t>
            </a:r>
          </a:p>
        </p:txBody>
      </p:sp>
      <p:sp>
        <p:nvSpPr>
          <p:cNvPr id="70660" name="Rectangle 4"/>
          <p:cNvSpPr>
            <a:spLocks noChangeArrowheads="1"/>
          </p:cNvSpPr>
          <p:nvPr/>
        </p:nvSpPr>
        <p:spPr bwMode="auto">
          <a:xfrm>
            <a:off x="0" y="9429750"/>
            <a:ext cx="2944813" cy="461963"/>
          </a:xfrm>
          <a:prstGeom prst="rect">
            <a:avLst/>
          </a:prstGeom>
          <a:noFill/>
          <a:ln w="12700">
            <a:noFill/>
            <a:miter lim="800000"/>
            <a:headEnd/>
            <a:tailEnd/>
          </a:ln>
          <a:effectLst/>
        </p:spPr>
        <p:txBody>
          <a:bodyPr wrap="none" anchor="ctr"/>
          <a:lstStyle/>
          <a:p>
            <a:endParaRPr lang="en-US"/>
          </a:p>
        </p:txBody>
      </p:sp>
      <p:sp>
        <p:nvSpPr>
          <p:cNvPr id="70661" name="Rectangle 5"/>
          <p:cNvSpPr>
            <a:spLocks noChangeArrowheads="1"/>
          </p:cNvSpPr>
          <p:nvPr/>
        </p:nvSpPr>
        <p:spPr bwMode="auto">
          <a:xfrm>
            <a:off x="0" y="9525"/>
            <a:ext cx="2944813" cy="463550"/>
          </a:xfrm>
          <a:prstGeom prst="rect">
            <a:avLst/>
          </a:prstGeom>
          <a:noFill/>
          <a:ln w="12700">
            <a:noFill/>
            <a:miter lim="800000"/>
            <a:headEnd/>
            <a:tailEnd/>
          </a:ln>
          <a:effectLst/>
        </p:spPr>
        <p:txBody>
          <a:bodyPr wrap="none" anchor="ctr"/>
          <a:lstStyle/>
          <a:p>
            <a:endParaRPr lang="en-US"/>
          </a:p>
        </p:txBody>
      </p:sp>
      <p:sp>
        <p:nvSpPr>
          <p:cNvPr id="70662" name="Rectangle 6"/>
          <p:cNvSpPr>
            <a:spLocks noGrp="1" noRot="1" noChangeAspect="1" noChangeArrowheads="1" noTextEdit="1"/>
          </p:cNvSpPr>
          <p:nvPr>
            <p:ph type="sldImg"/>
          </p:nvPr>
        </p:nvSpPr>
        <p:spPr>
          <a:xfrm>
            <a:off x="320675" y="869950"/>
            <a:ext cx="6153150" cy="3462338"/>
          </a:xfrm>
          <a:ln w="12700" cap="flat">
            <a:solidFill>
              <a:schemeClr val="tx1"/>
            </a:solidFill>
          </a:ln>
        </p:spPr>
      </p:sp>
      <p:sp>
        <p:nvSpPr>
          <p:cNvPr id="70663" name="Rectangle 7"/>
          <p:cNvSpPr>
            <a:spLocks noGrp="1" noChangeArrowheads="1"/>
          </p:cNvSpPr>
          <p:nvPr>
            <p:ph type="body" idx="1"/>
          </p:nvPr>
        </p:nvSpPr>
        <p:spPr>
          <a:xfrm>
            <a:off x="52388" y="4900613"/>
            <a:ext cx="6367462" cy="4425950"/>
          </a:xfrm>
          <a:ln/>
        </p:spPr>
        <p:txBody>
          <a:bodyPr lIns="90684" tIns="44546" rIns="90684" bIns="44546"/>
          <a:lstStyle/>
          <a:p>
            <a:endParaRPr lang="en-US"/>
          </a:p>
        </p:txBody>
      </p:sp>
    </p:spTree>
    <p:extLst>
      <p:ext uri="{BB962C8B-B14F-4D97-AF65-F5344CB8AC3E}">
        <p14:creationId xmlns:p14="http://schemas.microsoft.com/office/powerpoint/2010/main" val="1864879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7</a:t>
            </a:fld>
            <a:endParaRPr lang="de-DE"/>
          </a:p>
        </p:txBody>
      </p:sp>
    </p:spTree>
    <p:extLst>
      <p:ext uri="{BB962C8B-B14F-4D97-AF65-F5344CB8AC3E}">
        <p14:creationId xmlns:p14="http://schemas.microsoft.com/office/powerpoint/2010/main" val="113228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8</a:t>
            </a:fld>
            <a:endParaRPr lang="de-DE"/>
          </a:p>
        </p:txBody>
      </p:sp>
    </p:spTree>
    <p:extLst>
      <p:ext uri="{BB962C8B-B14F-4D97-AF65-F5344CB8AC3E}">
        <p14:creationId xmlns:p14="http://schemas.microsoft.com/office/powerpoint/2010/main" val="2913940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Universität Karlsruhe</a:t>
            </a:r>
          </a:p>
          <a:p>
            <a:r>
              <a:rPr lang="de-DE"/>
              <a:t>Institut für Telematik</a:t>
            </a:r>
          </a:p>
        </p:txBody>
      </p:sp>
      <p:sp>
        <p:nvSpPr>
          <p:cNvPr id="5" name="Datumsplatzhalter 4"/>
          <p:cNvSpPr>
            <a:spLocks noGrp="1"/>
          </p:cNvSpPr>
          <p:nvPr>
            <p:ph type="dt" idx="1"/>
          </p:nvPr>
        </p:nvSpPr>
        <p:spPr/>
        <p:txBody>
          <a:bodyPr/>
          <a:lstStyle/>
          <a:p>
            <a:r>
              <a:rPr lang="de-DE"/>
              <a:t>Mobilkommunikation</a:t>
            </a:r>
          </a:p>
          <a:p>
            <a:r>
              <a:rPr lang="de-DE"/>
              <a:t>SS 1998</a:t>
            </a:r>
          </a:p>
        </p:txBody>
      </p:sp>
      <p:sp>
        <p:nvSpPr>
          <p:cNvPr id="6" name="Fußzeilenplatzhalter 5"/>
          <p:cNvSpPr>
            <a:spLocks noGrp="1"/>
          </p:cNvSpPr>
          <p:nvPr>
            <p:ph type="ftr" sz="quarter" idx="4"/>
          </p:nvPr>
        </p:nvSpPr>
        <p:spPr/>
        <p:txBody>
          <a:bodyPr/>
          <a:lstStyle/>
          <a:p>
            <a:r>
              <a:rPr lang="de-DE"/>
              <a:t>Prof. Dr. Dr. h.c. G. Krüger</a:t>
            </a:r>
          </a:p>
          <a:p>
            <a:r>
              <a:rPr lang="de-DE"/>
              <a:t>E. Dorner / Dr. J. Schiller</a:t>
            </a:r>
          </a:p>
        </p:txBody>
      </p:sp>
      <p:sp>
        <p:nvSpPr>
          <p:cNvPr id="7" name="Foliennummernplatzhalter 6"/>
          <p:cNvSpPr>
            <a:spLocks noGrp="1"/>
          </p:cNvSpPr>
          <p:nvPr>
            <p:ph type="sldNum" sz="quarter" idx="5"/>
          </p:nvPr>
        </p:nvSpPr>
        <p:spPr/>
        <p:txBody>
          <a:bodyPr/>
          <a:lstStyle/>
          <a:p>
            <a:fld id="{AC7D56F9-D23A-4EE2-B0EA-67A8F9F981E6}" type="slidenum">
              <a:rPr lang="de-DE" smtClean="0"/>
              <a:pPr/>
              <a:t>9</a:t>
            </a:fld>
            <a:endParaRPr lang="de-DE"/>
          </a:p>
        </p:txBody>
      </p:sp>
    </p:spTree>
    <p:extLst>
      <p:ext uri="{BB962C8B-B14F-4D97-AF65-F5344CB8AC3E}">
        <p14:creationId xmlns:p14="http://schemas.microsoft.com/office/powerpoint/2010/main" val="21958752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5059" name="Rectangle 2"/>
          <p:cNvSpPr>
            <a:spLocks noGrp="1" noChangeArrowheads="1"/>
          </p:cNvSpPr>
          <p:nvPr>
            <p:ph type="subTitle" idx="1"/>
          </p:nvPr>
        </p:nvSpPr>
        <p:spPr>
          <a:xfrm>
            <a:off x="3213103" y="4616457"/>
            <a:ext cx="8623300" cy="1057275"/>
          </a:xfrm>
        </p:spPr>
        <p:txBody>
          <a:bodyPr lIns="360000"/>
          <a:lstStyle>
            <a:lvl1pPr>
              <a:defRPr sz="1500" b="1" smtClean="0">
                <a:solidFill>
                  <a:srgbClr val="0066CC"/>
                </a:solidFill>
              </a:defRPr>
            </a:lvl1pPr>
          </a:lstStyle>
          <a:p>
            <a:r>
              <a:rPr lang="en-US"/>
              <a:t>Click to edit Master subtitle style</a:t>
            </a:r>
            <a:endParaRPr lang="de-DE"/>
          </a:p>
        </p:txBody>
      </p:sp>
      <p:sp>
        <p:nvSpPr>
          <p:cNvPr id="45060" name="Rectangle 5"/>
          <p:cNvSpPr>
            <a:spLocks noGrp="1" noChangeArrowheads="1"/>
          </p:cNvSpPr>
          <p:nvPr>
            <p:ph type="ctrTitle"/>
          </p:nvPr>
        </p:nvSpPr>
        <p:spPr>
          <a:xfrm>
            <a:off x="3213100" y="2579695"/>
            <a:ext cx="8636000" cy="1470025"/>
          </a:xfrm>
        </p:spPr>
        <p:txBody>
          <a:bodyPr lIns="360000" anchor="t"/>
          <a:lstStyle>
            <a:lvl1pPr>
              <a:lnSpc>
                <a:spcPct val="100000"/>
              </a:lnSpc>
              <a:defRPr sz="2700" smtClean="0"/>
            </a:lvl1pPr>
          </a:lstStyle>
          <a:p>
            <a:r>
              <a:rPr lang="en-US" dirty="0"/>
              <a:t>Click to edit Master title style</a:t>
            </a:r>
            <a:endParaRPr lang="de-DE" dirty="0"/>
          </a:p>
        </p:txBody>
      </p:sp>
      <p:sp>
        <p:nvSpPr>
          <p:cNvPr id="12" name="Text Box 8"/>
          <p:cNvSpPr txBox="1">
            <a:spLocks noChangeArrowheads="1"/>
          </p:cNvSpPr>
          <p:nvPr/>
        </p:nvSpPr>
        <p:spPr bwMode="auto">
          <a:xfrm>
            <a:off x="347138" y="295280"/>
            <a:ext cx="5761567" cy="474425"/>
          </a:xfrm>
          <a:prstGeom prst="rect">
            <a:avLst/>
          </a:prstGeom>
          <a:noFill/>
          <a:ln w="9525">
            <a:noFill/>
            <a:miter lim="800000"/>
            <a:headEnd/>
            <a:tailEnd/>
          </a:ln>
          <a:effectLst/>
        </p:spPr>
        <p:txBody>
          <a:bodyPr lIns="0" tIns="0" rIns="0" bIns="0">
            <a:spAutoFit/>
          </a:bodyPr>
          <a:lstStyle/>
          <a:p>
            <a:pPr algn="l" eaLnBrk="0" hangingPunct="0">
              <a:lnSpc>
                <a:spcPct val="65000"/>
              </a:lnSpc>
              <a:spcBef>
                <a:spcPct val="50000"/>
              </a:spcBef>
            </a:pPr>
            <a:r>
              <a:rPr lang="de-DE" sz="750" b="1" dirty="0">
                <a:solidFill>
                  <a:srgbClr val="5F5F5F"/>
                </a:solidFill>
                <a:cs typeface="Arial" charset="0"/>
              </a:rPr>
              <a:t>Prof. Dr.-Ing Jochen H. Schiller</a:t>
            </a:r>
          </a:p>
          <a:p>
            <a:pPr algn="l" eaLnBrk="0" hangingPunct="0">
              <a:lnSpc>
                <a:spcPct val="65000"/>
              </a:lnSpc>
              <a:spcBef>
                <a:spcPct val="50000"/>
              </a:spcBef>
            </a:pPr>
            <a:r>
              <a:rPr lang="de-DE" sz="750" b="1" dirty="0" err="1">
                <a:solidFill>
                  <a:srgbClr val="5F5F5F"/>
                </a:solidFill>
                <a:cs typeface="Arial" charset="0"/>
              </a:rPr>
              <a:t>Inst</a:t>
            </a:r>
            <a:r>
              <a:rPr lang="de-DE" sz="750" b="1" dirty="0">
                <a:solidFill>
                  <a:srgbClr val="5F5F5F"/>
                </a:solidFill>
                <a:cs typeface="Arial" charset="0"/>
              </a:rPr>
              <a:t>. </a:t>
            </a:r>
            <a:r>
              <a:rPr lang="de-DE" sz="750" b="1" dirty="0" err="1">
                <a:solidFill>
                  <a:srgbClr val="5F5F5F"/>
                </a:solidFill>
                <a:cs typeface="Arial" charset="0"/>
              </a:rPr>
              <a:t>of</a:t>
            </a:r>
            <a:r>
              <a:rPr lang="de-DE" sz="750" b="1" dirty="0">
                <a:solidFill>
                  <a:srgbClr val="5F5F5F"/>
                </a:solidFill>
                <a:cs typeface="Arial" charset="0"/>
              </a:rPr>
              <a:t> Computer Science</a:t>
            </a:r>
          </a:p>
          <a:p>
            <a:pPr algn="l" eaLnBrk="0" hangingPunct="0">
              <a:lnSpc>
                <a:spcPct val="65000"/>
              </a:lnSpc>
              <a:spcBef>
                <a:spcPct val="50000"/>
              </a:spcBef>
            </a:pPr>
            <a:r>
              <a:rPr lang="de-DE" sz="750" b="1" dirty="0">
                <a:solidFill>
                  <a:srgbClr val="5F5F5F"/>
                </a:solidFill>
                <a:cs typeface="Arial" charset="0"/>
              </a:rPr>
              <a:t>Freie Universität Berlin</a:t>
            </a:r>
          </a:p>
          <a:p>
            <a:pPr algn="l" eaLnBrk="0" hangingPunct="0">
              <a:lnSpc>
                <a:spcPct val="65000"/>
              </a:lnSpc>
              <a:spcBef>
                <a:spcPct val="50000"/>
              </a:spcBef>
            </a:pPr>
            <a:r>
              <a:rPr lang="de-DE" sz="750" b="1" dirty="0">
                <a:solidFill>
                  <a:srgbClr val="5F5F5F"/>
                </a:solidFill>
                <a:cs typeface="Arial" charset="0"/>
              </a:rPr>
              <a:t>Germany</a:t>
            </a:r>
          </a:p>
        </p:txBody>
      </p:sp>
      <p:sp>
        <p:nvSpPr>
          <p:cNvPr id="11" name="Rectangle 13"/>
          <p:cNvSpPr>
            <a:spLocks noChangeArrowheads="1"/>
          </p:cNvSpPr>
          <p:nvPr/>
        </p:nvSpPr>
        <p:spPr bwMode="auto">
          <a:xfrm>
            <a:off x="0" y="6665920"/>
            <a:ext cx="12192000" cy="192087"/>
          </a:xfrm>
          <a:prstGeom prst="rect">
            <a:avLst/>
          </a:prstGeom>
          <a:solidFill>
            <a:schemeClr val="accent1"/>
          </a:solidFill>
          <a:ln w="9525">
            <a:noFill/>
            <a:miter lim="800000"/>
            <a:headEnd/>
            <a:tailEnd/>
          </a:ln>
        </p:spPr>
        <p:txBody>
          <a:bodyPr wrap="none" anchor="ctr"/>
          <a:lstStyle/>
          <a:p>
            <a:pPr eaLnBrk="0" hangingPunct="0">
              <a:defRPr/>
            </a:pPr>
            <a:endParaRPr lang="de-DE">
              <a:latin typeface="Verdana" pitchFamily="34" charset="0"/>
            </a:endParaRPr>
          </a:p>
        </p:txBody>
      </p:sp>
      <p:pic>
        <p:nvPicPr>
          <p:cNvPr id="8" name="Picture 24" descr="Logo_RGB_300dpi"/>
          <p:cNvPicPr>
            <a:picLocks noChangeAspect="1" noChangeArrowheads="1"/>
          </p:cNvPicPr>
          <p:nvPr/>
        </p:nvPicPr>
        <p:blipFill>
          <a:blip r:embed="rId2" cstate="print"/>
          <a:srcRect/>
          <a:stretch>
            <a:fillRect/>
          </a:stretch>
        </p:blipFill>
        <p:spPr bwMode="auto">
          <a:xfrm>
            <a:off x="9645121" y="60524"/>
            <a:ext cx="2138363" cy="566737"/>
          </a:xfrm>
          <a:prstGeom prst="rect">
            <a:avLst/>
          </a:prstGeom>
          <a:noFill/>
          <a:ln w="9525">
            <a:noFill/>
            <a:miter lim="800000"/>
            <a:headEnd/>
            <a:tailEnd/>
          </a:ln>
        </p:spPr>
      </p:pic>
      <p:sp>
        <p:nvSpPr>
          <p:cNvPr id="10" name="Rectangle 8"/>
          <p:cNvSpPr>
            <a:spLocks noGrp="1" noChangeArrowheads="1"/>
          </p:cNvSpPr>
          <p:nvPr>
            <p:ph type="ftr" sz="quarter" idx="3"/>
          </p:nvPr>
        </p:nvSpPr>
        <p:spPr bwMode="auto">
          <a:xfrm>
            <a:off x="334433" y="6656398"/>
            <a:ext cx="7969251" cy="201602"/>
          </a:xfrm>
          <a:prstGeom prst="rect">
            <a:avLst/>
          </a:prstGeom>
          <a:noFill/>
          <a:ln w="9525">
            <a:noFill/>
            <a:miter lim="800000"/>
            <a:headEnd/>
            <a:tailEnd/>
          </a:ln>
          <a:effectLst/>
        </p:spPr>
        <p:txBody>
          <a:bodyPr vert="horz" wrap="square" lIns="0" tIns="45720" rIns="0" bIns="45720" numCol="1" anchor="t" anchorCtr="0" compatLnSpc="1">
            <a:prstTxWarp prst="textNoShape">
              <a:avLst/>
            </a:prstTxWarp>
          </a:bodyPr>
          <a:lstStyle>
            <a:lvl1pPr algn="l">
              <a:defRPr sz="750" b="0">
                <a:solidFill>
                  <a:srgbClr val="5F5F5F"/>
                </a:solidFill>
              </a:defRPr>
            </a:lvl1pPr>
          </a:lstStyle>
          <a:p>
            <a:r>
              <a:rPr lang="en-US"/>
              <a:t>Prof. Dr.-Ing. Jochen H. Schiller    www.jochenschiller.de    Mobile Communications</a:t>
            </a:r>
          </a:p>
        </p:txBody>
      </p:sp>
      <p:sp>
        <p:nvSpPr>
          <p:cNvPr id="13" name="Rectangle 6"/>
          <p:cNvSpPr>
            <a:spLocks noChangeArrowheads="1"/>
          </p:cNvSpPr>
          <p:nvPr/>
        </p:nvSpPr>
        <p:spPr bwMode="auto">
          <a:xfrm>
            <a:off x="10147300" y="6656399"/>
            <a:ext cx="1636184" cy="211127"/>
          </a:xfrm>
          <a:prstGeom prst="rect">
            <a:avLst/>
          </a:prstGeom>
          <a:noFill/>
          <a:ln w="9525">
            <a:noFill/>
            <a:miter lim="800000"/>
            <a:headEnd/>
            <a:tailEnd/>
          </a:ln>
          <a:effectLst/>
        </p:spPr>
        <p:txBody>
          <a:bodyPr/>
          <a:lstStyle/>
          <a:p>
            <a:pPr algn="r">
              <a:defRPr/>
            </a:pPr>
            <a:r>
              <a:rPr lang="de-DE" sz="750" b="1" dirty="0">
                <a:solidFill>
                  <a:srgbClr val="5F5F5F"/>
                </a:solidFill>
              </a:rPr>
              <a:t>3.</a:t>
            </a:r>
            <a:fld id="{53965218-A59B-4292-9C98-79B58A46A890}" type="slidenum">
              <a:rPr lang="de-DE" sz="750" b="1" smtClean="0">
                <a:solidFill>
                  <a:srgbClr val="5F5F5F"/>
                </a:solidFill>
              </a:rPr>
              <a:pPr algn="r">
                <a:defRPr/>
              </a:pPr>
              <a:t>‹Nr.›</a:t>
            </a:fld>
            <a:endParaRPr lang="de-DE" sz="750" b="1" dirty="0">
              <a:solidFill>
                <a:srgbClr val="5F5F5F"/>
              </a:solidFill>
            </a:endParaRPr>
          </a:p>
        </p:txBody>
      </p:sp>
    </p:spTree>
    <p:extLst>
      <p:ext uri="{BB962C8B-B14F-4D97-AF65-F5344CB8AC3E}">
        <p14:creationId xmlns:p14="http://schemas.microsoft.com/office/powerpoint/2010/main" val="208997354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Vertikaler Textplatzhalt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354915996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976789" y="838200"/>
            <a:ext cx="2880783" cy="5478463"/>
          </a:xfrm>
        </p:spPr>
        <p:txBody>
          <a:bodyPr vert="eaVert"/>
          <a:lstStyle/>
          <a:p>
            <a:r>
              <a:rPr lang="en-US"/>
              <a:t>Click to edit Master title style</a:t>
            </a:r>
            <a:endParaRPr lang="de-DE"/>
          </a:p>
        </p:txBody>
      </p:sp>
      <p:sp>
        <p:nvSpPr>
          <p:cNvPr id="3" name="Vertikaler Textplatzhalter 2"/>
          <p:cNvSpPr>
            <a:spLocks noGrp="1"/>
          </p:cNvSpPr>
          <p:nvPr>
            <p:ph type="body" orient="vert" idx="1"/>
          </p:nvPr>
        </p:nvSpPr>
        <p:spPr>
          <a:xfrm>
            <a:off x="334438" y="838200"/>
            <a:ext cx="8439151" cy="5478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603127890"/>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el und Text über Inhalt">
    <p:spTree>
      <p:nvGrpSpPr>
        <p:cNvPr id="1" name=""/>
        <p:cNvGrpSpPr/>
        <p:nvPr/>
      </p:nvGrpSpPr>
      <p:grpSpPr>
        <a:xfrm>
          <a:off x="0" y="0"/>
          <a:ext cx="0" cy="0"/>
          <a:chOff x="0" y="0"/>
          <a:chExt cx="0" cy="0"/>
        </a:xfrm>
      </p:grpSpPr>
      <p:sp>
        <p:nvSpPr>
          <p:cNvPr id="2" name="Titel 1"/>
          <p:cNvSpPr>
            <a:spLocks noGrp="1"/>
          </p:cNvSpPr>
          <p:nvPr>
            <p:ph type="title"/>
          </p:nvPr>
        </p:nvSpPr>
        <p:spPr>
          <a:xfrm>
            <a:off x="239186" y="3"/>
            <a:ext cx="8064500" cy="835025"/>
          </a:xfrm>
        </p:spPr>
        <p:txBody>
          <a:bodyPr/>
          <a:lstStyle/>
          <a:p>
            <a:r>
              <a:rPr lang="en-US"/>
              <a:t>Click to edit Master title style</a:t>
            </a:r>
          </a:p>
        </p:txBody>
      </p:sp>
      <p:sp>
        <p:nvSpPr>
          <p:cNvPr id="3" name="Textplatzhalter 2"/>
          <p:cNvSpPr>
            <a:spLocks noGrp="1"/>
          </p:cNvSpPr>
          <p:nvPr>
            <p:ph type="body" sz="half" idx="1"/>
          </p:nvPr>
        </p:nvSpPr>
        <p:spPr>
          <a:xfrm>
            <a:off x="239186" y="981075"/>
            <a:ext cx="11713633" cy="2597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Inhaltsplatzhalter 3"/>
          <p:cNvSpPr>
            <a:spLocks noGrp="1"/>
          </p:cNvSpPr>
          <p:nvPr>
            <p:ph sz="half" idx="2"/>
          </p:nvPr>
        </p:nvSpPr>
        <p:spPr>
          <a:xfrm>
            <a:off x="239186" y="3730625"/>
            <a:ext cx="11713633" cy="25987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ußzeilenplatzhalter 4"/>
          <p:cNvSpPr>
            <a:spLocks noGrp="1"/>
          </p:cNvSpPr>
          <p:nvPr>
            <p:ph type="ftr" sz="quarter" idx="10"/>
          </p:nvPr>
        </p:nvSpPr>
        <p:spPr>
          <a:xfrm>
            <a:off x="239184" y="6437313"/>
            <a:ext cx="10657416" cy="304800"/>
          </a:xfrm>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2875771019"/>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39186" y="3"/>
            <a:ext cx="8064500" cy="835025"/>
          </a:xfrm>
        </p:spPr>
        <p:txBody>
          <a:bodyPr/>
          <a:lstStyle/>
          <a:p>
            <a:r>
              <a:rPr lang="en-US"/>
              <a:t>Click to edit Master title style</a:t>
            </a:r>
          </a:p>
        </p:txBody>
      </p:sp>
      <p:sp>
        <p:nvSpPr>
          <p:cNvPr id="3" name="Textplatzhalter 2"/>
          <p:cNvSpPr>
            <a:spLocks noGrp="1"/>
          </p:cNvSpPr>
          <p:nvPr>
            <p:ph type="body" sz="half" idx="1"/>
          </p:nvPr>
        </p:nvSpPr>
        <p:spPr>
          <a:xfrm>
            <a:off x="239184" y="981075"/>
            <a:ext cx="5755216" cy="5348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Inhaltsplatzhalter 3"/>
          <p:cNvSpPr>
            <a:spLocks noGrp="1"/>
          </p:cNvSpPr>
          <p:nvPr>
            <p:ph sz="half" idx="2"/>
          </p:nvPr>
        </p:nvSpPr>
        <p:spPr>
          <a:xfrm>
            <a:off x="6197602" y="981075"/>
            <a:ext cx="5755217" cy="5348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ußzeilenplatzhalter 4"/>
          <p:cNvSpPr>
            <a:spLocks noGrp="1"/>
          </p:cNvSpPr>
          <p:nvPr>
            <p:ph type="ftr" sz="quarter" idx="10"/>
          </p:nvPr>
        </p:nvSpPr>
        <p:spPr>
          <a:xfrm>
            <a:off x="239184" y="6437313"/>
            <a:ext cx="10657416" cy="304800"/>
          </a:xfrm>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1436610598"/>
      </p:ext>
    </p:extLst>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239185" y="1"/>
            <a:ext cx="8064500" cy="835025"/>
          </a:xfrm>
        </p:spPr>
        <p:txBody>
          <a:bodyPr/>
          <a:lstStyle/>
          <a:p>
            <a:r>
              <a:rPr lang="de-DE"/>
              <a:t>Titelmasterformat durch Klicken bearbeiten</a:t>
            </a:r>
            <a:endParaRPr lang="en-US"/>
          </a:p>
        </p:txBody>
      </p:sp>
      <p:sp>
        <p:nvSpPr>
          <p:cNvPr id="3" name="Tabellenplatzhalter 2"/>
          <p:cNvSpPr>
            <a:spLocks noGrp="1"/>
          </p:cNvSpPr>
          <p:nvPr>
            <p:ph type="tbl" idx="1"/>
          </p:nvPr>
        </p:nvSpPr>
        <p:spPr>
          <a:xfrm>
            <a:off x="239185" y="981075"/>
            <a:ext cx="11713633" cy="5348288"/>
          </a:xfrm>
        </p:spPr>
        <p:txBody>
          <a:bodyPr/>
          <a:lstStyle/>
          <a:p>
            <a:endParaRPr lang="en-US"/>
          </a:p>
        </p:txBody>
      </p:sp>
      <p:sp>
        <p:nvSpPr>
          <p:cNvPr id="4" name="Fußzeilenplatzhalter 3"/>
          <p:cNvSpPr>
            <a:spLocks noGrp="1"/>
          </p:cNvSpPr>
          <p:nvPr>
            <p:ph type="ftr" sz="quarter" idx="10"/>
          </p:nvPr>
        </p:nvSpPr>
        <p:spPr>
          <a:xfrm>
            <a:off x="239184" y="6437313"/>
            <a:ext cx="10657416" cy="304800"/>
          </a:xfrm>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2374975949"/>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Click to edit Master title style</a:t>
            </a:r>
            <a:endParaRPr lang="de-DE" dirty="0"/>
          </a:p>
        </p:txBody>
      </p:sp>
      <p:sp>
        <p:nvSpPr>
          <p:cNvPr id="3" name="Inhaltsplatzhalt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de-DE" dirty="0"/>
          </a:p>
        </p:txBody>
      </p:sp>
      <p:sp>
        <p:nvSpPr>
          <p:cNvPr id="4"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endParaRPr lang="en-US" dirty="0"/>
          </a:p>
        </p:txBody>
      </p:sp>
    </p:spTree>
    <p:extLst>
      <p:ext uri="{BB962C8B-B14F-4D97-AF65-F5344CB8AC3E}">
        <p14:creationId xmlns:p14="http://schemas.microsoft.com/office/powerpoint/2010/main" val="193560136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7"/>
            <a:ext cx="10363200" cy="1362075"/>
          </a:xfrm>
        </p:spPr>
        <p:txBody>
          <a:bodyPr anchor="t"/>
          <a:lstStyle>
            <a:lvl1pPr algn="l">
              <a:defRPr sz="2250" b="1" cap="all"/>
            </a:lvl1pPr>
          </a:lstStyle>
          <a:p>
            <a:r>
              <a:rPr lang="en-US"/>
              <a:t>Click to edit Master title style</a:t>
            </a:r>
            <a:endParaRPr lang="de-DE"/>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1125"/>
            </a:lvl1pPr>
            <a:lvl2pPr marL="257175" indent="0">
              <a:buNone/>
              <a:defRPr sz="1013"/>
            </a:lvl2pPr>
            <a:lvl3pPr marL="514350" indent="0">
              <a:buNone/>
              <a:defRPr sz="900"/>
            </a:lvl3pPr>
            <a:lvl4pPr marL="771525" indent="0">
              <a:buNone/>
              <a:defRPr sz="788"/>
            </a:lvl4pPr>
            <a:lvl5pPr marL="1028700" indent="0">
              <a:buNone/>
              <a:defRPr sz="788"/>
            </a:lvl5pPr>
            <a:lvl6pPr marL="1285875" indent="0">
              <a:buNone/>
              <a:defRPr sz="788"/>
            </a:lvl6pPr>
            <a:lvl7pPr marL="1543050" indent="0">
              <a:buNone/>
              <a:defRPr sz="788"/>
            </a:lvl7pPr>
            <a:lvl8pPr marL="1800225" indent="0">
              <a:buNone/>
              <a:defRPr sz="788"/>
            </a:lvl8pPr>
            <a:lvl9pPr marL="2057400" indent="0">
              <a:buNone/>
              <a:defRPr sz="788"/>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1225154201"/>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Inhaltsplatzhalter 2"/>
          <p:cNvSpPr>
            <a:spLocks noGrp="1"/>
          </p:cNvSpPr>
          <p:nvPr>
            <p:ph sz="half" idx="1"/>
          </p:nvPr>
        </p:nvSpPr>
        <p:spPr>
          <a:xfrm>
            <a:off x="334438" y="1808163"/>
            <a:ext cx="5659967" cy="4508500"/>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Inhaltsplatzhalter 3"/>
          <p:cNvSpPr>
            <a:spLocks noGrp="1"/>
          </p:cNvSpPr>
          <p:nvPr>
            <p:ph sz="half" idx="2"/>
          </p:nvPr>
        </p:nvSpPr>
        <p:spPr>
          <a:xfrm>
            <a:off x="6197605" y="1808163"/>
            <a:ext cx="5659967" cy="4508500"/>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371586119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de-DE"/>
          </a:p>
        </p:txBody>
      </p:sp>
      <p:sp>
        <p:nvSpPr>
          <p:cNvPr id="3" name="Textplatzhalter 2"/>
          <p:cNvSpPr>
            <a:spLocks noGrp="1"/>
          </p:cNvSpPr>
          <p:nvPr>
            <p:ph type="body" idx="1"/>
          </p:nvPr>
        </p:nvSpPr>
        <p:spPr>
          <a:xfrm>
            <a:off x="609600" y="1535113"/>
            <a:ext cx="5386917"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Inhaltsplatzhalter 3"/>
          <p:cNvSpPr>
            <a:spLocks noGrp="1"/>
          </p:cNvSpPr>
          <p:nvPr>
            <p:ph sz="half" idx="2"/>
          </p:nvPr>
        </p:nvSpPr>
        <p:spPr>
          <a:xfrm>
            <a:off x="609600" y="2174875"/>
            <a:ext cx="5386917"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platzhalter 4"/>
          <p:cNvSpPr>
            <a:spLocks noGrp="1"/>
          </p:cNvSpPr>
          <p:nvPr>
            <p:ph type="body" sz="quarter" idx="3"/>
          </p:nvPr>
        </p:nvSpPr>
        <p:spPr>
          <a:xfrm>
            <a:off x="6193372" y="1535113"/>
            <a:ext cx="5389033"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Inhaltsplatzhalter 5"/>
          <p:cNvSpPr>
            <a:spLocks noGrp="1"/>
          </p:cNvSpPr>
          <p:nvPr>
            <p:ph sz="quarter" idx="4"/>
          </p:nvPr>
        </p:nvSpPr>
        <p:spPr>
          <a:xfrm>
            <a:off x="6193372" y="2174875"/>
            <a:ext cx="5389033"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406378244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de-DE"/>
          </a:p>
        </p:txBody>
      </p:sp>
      <p:sp>
        <p:nvSpPr>
          <p:cNvPr id="3"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355773316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286548934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3" y="273050"/>
            <a:ext cx="4011084" cy="1162050"/>
          </a:xfrm>
        </p:spPr>
        <p:txBody>
          <a:bodyPr/>
          <a:lstStyle>
            <a:lvl1pPr algn="l">
              <a:defRPr sz="1125" b="1"/>
            </a:lvl1pPr>
          </a:lstStyle>
          <a:p>
            <a:r>
              <a:rPr lang="en-US"/>
              <a:t>Click to edit Master title style</a:t>
            </a:r>
            <a:endParaRPr lang="de-DE"/>
          </a:p>
        </p:txBody>
      </p:sp>
      <p:sp>
        <p:nvSpPr>
          <p:cNvPr id="3" name="Inhaltsplatzhalter 2"/>
          <p:cNvSpPr>
            <a:spLocks noGrp="1"/>
          </p:cNvSpPr>
          <p:nvPr>
            <p:ph idx="1"/>
          </p:nvPr>
        </p:nvSpPr>
        <p:spPr>
          <a:xfrm>
            <a:off x="4766733" y="273057"/>
            <a:ext cx="6815667" cy="5853113"/>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platzhalter 3"/>
          <p:cNvSpPr>
            <a:spLocks noGrp="1"/>
          </p:cNvSpPr>
          <p:nvPr>
            <p:ph type="body" sz="half" idx="2"/>
          </p:nvPr>
        </p:nvSpPr>
        <p:spPr>
          <a:xfrm>
            <a:off x="609603" y="1435103"/>
            <a:ext cx="4011084" cy="4691063"/>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102437336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lstStyle>
            <a:lvl1pPr algn="l">
              <a:defRPr sz="1125" b="1"/>
            </a:lvl1pPr>
          </a:lstStyle>
          <a:p>
            <a:r>
              <a:rPr lang="en-US"/>
              <a:t>Click to edit Master title style</a:t>
            </a:r>
            <a:endParaRPr lang="de-DE"/>
          </a:p>
        </p:txBody>
      </p:sp>
      <p:sp>
        <p:nvSpPr>
          <p:cNvPr id="3" name="Bildplatzhalter 2"/>
          <p:cNvSpPr>
            <a:spLocks noGrp="1"/>
          </p:cNvSpPr>
          <p:nvPr>
            <p:ph type="pic" idx="1"/>
          </p:nvPr>
        </p:nvSpPr>
        <p:spPr>
          <a:xfrm>
            <a:off x="2389717" y="612775"/>
            <a:ext cx="7315200" cy="4114800"/>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pPr lvl="0"/>
            <a:r>
              <a:rPr lang="en-US" noProof="0"/>
              <a:t>Click icon to add picture</a:t>
            </a:r>
            <a:endParaRPr lang="de-DE" noProof="0"/>
          </a:p>
        </p:txBody>
      </p:sp>
      <p:sp>
        <p:nvSpPr>
          <p:cNvPr id="4" name="Textplatzhalter 3"/>
          <p:cNvSpPr>
            <a:spLocks noGrp="1"/>
          </p:cNvSpPr>
          <p:nvPr>
            <p:ph type="body" sz="half" idx="2"/>
          </p:nvPr>
        </p:nvSpPr>
        <p:spPr>
          <a:xfrm>
            <a:off x="2389717" y="5367338"/>
            <a:ext cx="7315200" cy="804862"/>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r>
              <a:rPr lang="en-US"/>
              <a:t>Prof. Dr.-Ing. Jochen H. Schiller    www.jochenschiller.de    Mobile Communications</a:t>
            </a:r>
          </a:p>
        </p:txBody>
      </p:sp>
    </p:spTree>
    <p:extLst>
      <p:ext uri="{BB962C8B-B14F-4D97-AF65-F5344CB8AC3E}">
        <p14:creationId xmlns:p14="http://schemas.microsoft.com/office/powerpoint/2010/main" val="326165469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3"/>
          <p:cNvSpPr>
            <a:spLocks noChangeArrowheads="1"/>
          </p:cNvSpPr>
          <p:nvPr/>
        </p:nvSpPr>
        <p:spPr bwMode="auto">
          <a:xfrm>
            <a:off x="0" y="6665920"/>
            <a:ext cx="12192000" cy="192087"/>
          </a:xfrm>
          <a:prstGeom prst="rect">
            <a:avLst/>
          </a:prstGeom>
          <a:solidFill>
            <a:schemeClr val="accent1"/>
          </a:solidFill>
          <a:ln w="9525">
            <a:noFill/>
            <a:miter lim="800000"/>
            <a:headEnd/>
            <a:tailEnd/>
          </a:ln>
        </p:spPr>
        <p:txBody>
          <a:bodyPr wrap="none" anchor="ctr"/>
          <a:lstStyle/>
          <a:p>
            <a:pPr eaLnBrk="0" hangingPunct="0">
              <a:defRPr/>
            </a:pPr>
            <a:endParaRPr lang="de-DE">
              <a:latin typeface="Verdana" pitchFamily="34" charset="0"/>
            </a:endParaRPr>
          </a:p>
        </p:txBody>
      </p:sp>
      <p:sp>
        <p:nvSpPr>
          <p:cNvPr id="2051" name="Rectangle 2"/>
          <p:cNvSpPr>
            <a:spLocks noGrp="1" noChangeArrowheads="1"/>
          </p:cNvSpPr>
          <p:nvPr>
            <p:ph type="body" idx="1"/>
          </p:nvPr>
        </p:nvSpPr>
        <p:spPr bwMode="auto">
          <a:xfrm>
            <a:off x="334436" y="1232355"/>
            <a:ext cx="11523133" cy="524941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052" name="Rectangle 5"/>
          <p:cNvSpPr>
            <a:spLocks noGrp="1" noChangeArrowheads="1"/>
          </p:cNvSpPr>
          <p:nvPr>
            <p:ph type="title"/>
          </p:nvPr>
        </p:nvSpPr>
        <p:spPr bwMode="auto">
          <a:xfrm>
            <a:off x="334436" y="715494"/>
            <a:ext cx="11523133" cy="42862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de-DE" dirty="0"/>
              <a:t>Mastertitelformat bearbeiten</a:t>
            </a:r>
          </a:p>
        </p:txBody>
      </p:sp>
      <p:sp>
        <p:nvSpPr>
          <p:cNvPr id="327686" name="Rectangle 6"/>
          <p:cNvSpPr>
            <a:spLocks noChangeArrowheads="1"/>
          </p:cNvSpPr>
          <p:nvPr/>
        </p:nvSpPr>
        <p:spPr bwMode="auto">
          <a:xfrm>
            <a:off x="10147300" y="6656399"/>
            <a:ext cx="1636184" cy="211127"/>
          </a:xfrm>
          <a:prstGeom prst="rect">
            <a:avLst/>
          </a:prstGeom>
          <a:noFill/>
          <a:ln w="9525">
            <a:noFill/>
            <a:miter lim="800000"/>
            <a:headEnd/>
            <a:tailEnd/>
          </a:ln>
          <a:effectLst/>
        </p:spPr>
        <p:txBody>
          <a:bodyPr/>
          <a:lstStyle/>
          <a:p>
            <a:pPr algn="r">
              <a:defRPr/>
            </a:pPr>
            <a:r>
              <a:rPr lang="de-DE" sz="750" b="1" dirty="0">
                <a:solidFill>
                  <a:srgbClr val="5F5F5F"/>
                </a:solidFill>
              </a:rPr>
              <a:t>3.</a:t>
            </a:r>
            <a:fld id="{53965218-A59B-4292-9C98-79B58A46A890}" type="slidenum">
              <a:rPr lang="de-DE" sz="750" b="1" smtClean="0">
                <a:solidFill>
                  <a:srgbClr val="5F5F5F"/>
                </a:solidFill>
              </a:rPr>
              <a:pPr algn="r">
                <a:defRPr/>
              </a:pPr>
              <a:t>‹Nr.›</a:t>
            </a:fld>
            <a:endParaRPr lang="de-DE" sz="750" b="1" dirty="0">
              <a:solidFill>
                <a:srgbClr val="5F5F5F"/>
              </a:solidFill>
            </a:endParaRPr>
          </a:p>
        </p:txBody>
      </p:sp>
      <p:sp>
        <p:nvSpPr>
          <p:cNvPr id="327688" name="Rectangle 8"/>
          <p:cNvSpPr>
            <a:spLocks noGrp="1" noChangeArrowheads="1"/>
          </p:cNvSpPr>
          <p:nvPr>
            <p:ph type="ftr" sz="quarter" idx="3"/>
          </p:nvPr>
        </p:nvSpPr>
        <p:spPr bwMode="auto">
          <a:xfrm>
            <a:off x="334433" y="6656398"/>
            <a:ext cx="7969251" cy="201602"/>
          </a:xfrm>
          <a:prstGeom prst="rect">
            <a:avLst/>
          </a:prstGeom>
          <a:noFill/>
          <a:ln w="9525">
            <a:noFill/>
            <a:miter lim="800000"/>
            <a:headEnd/>
            <a:tailEnd/>
          </a:ln>
          <a:effectLst/>
        </p:spPr>
        <p:txBody>
          <a:bodyPr vert="horz" wrap="square" lIns="0" tIns="45720" rIns="0" bIns="45720" numCol="1" anchor="t" anchorCtr="0" compatLnSpc="1">
            <a:prstTxWarp prst="textNoShape">
              <a:avLst/>
            </a:prstTxWarp>
          </a:bodyPr>
          <a:lstStyle>
            <a:lvl1pPr algn="l">
              <a:defRPr sz="750" b="0">
                <a:solidFill>
                  <a:srgbClr val="5F5F5F"/>
                </a:solidFill>
              </a:defRPr>
            </a:lvl1pPr>
          </a:lstStyle>
          <a:p>
            <a:r>
              <a:rPr lang="en-US"/>
              <a:t>Prof. Dr.-Ing. Jochen H. Schiller    www.jochenschiller.de    Mobile Communications</a:t>
            </a:r>
            <a:endParaRPr lang="en-US" dirty="0"/>
          </a:p>
        </p:txBody>
      </p:sp>
      <p:pic>
        <p:nvPicPr>
          <p:cNvPr id="8" name="Picture 24" descr="Logo_RGB_300dpi"/>
          <p:cNvPicPr>
            <a:picLocks noChangeAspect="1" noChangeArrowheads="1"/>
          </p:cNvPicPr>
          <p:nvPr/>
        </p:nvPicPr>
        <p:blipFill>
          <a:blip r:embed="rId16" cstate="print"/>
          <a:srcRect/>
          <a:stretch>
            <a:fillRect/>
          </a:stretch>
        </p:blipFill>
        <p:spPr bwMode="auto">
          <a:xfrm>
            <a:off x="9645121" y="60524"/>
            <a:ext cx="2138363" cy="566737"/>
          </a:xfrm>
          <a:prstGeom prst="rect">
            <a:avLst/>
          </a:prstGeom>
          <a:noFill/>
          <a:ln w="9525">
            <a:noFill/>
            <a:miter lim="800000"/>
            <a:headEnd/>
            <a:tailEnd/>
          </a:ln>
        </p:spPr>
      </p:pic>
    </p:spTree>
    <p:extLst>
      <p:ext uri="{BB962C8B-B14F-4D97-AF65-F5344CB8AC3E}">
        <p14:creationId xmlns:p14="http://schemas.microsoft.com/office/powerpoint/2010/main" val="9889965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transition spd="slow"/>
  <p:hf sldNum="0" hdr="0" dt="0"/>
  <p:txStyles>
    <p:titleStyle>
      <a:lvl1pPr algn="l" rtl="0" eaLnBrk="1" fontAlgn="base" hangingPunct="1">
        <a:lnSpc>
          <a:spcPct val="85000"/>
        </a:lnSpc>
        <a:spcBef>
          <a:spcPct val="0"/>
        </a:spcBef>
        <a:spcAft>
          <a:spcPct val="0"/>
        </a:spcAft>
        <a:defRPr sz="2250" b="1">
          <a:solidFill>
            <a:srgbClr val="003366"/>
          </a:solidFill>
          <a:latin typeface="+mj-lt"/>
          <a:ea typeface="+mj-ea"/>
          <a:cs typeface="+mj-cs"/>
        </a:defRPr>
      </a:lvl1pPr>
      <a:lvl2pPr algn="l" rtl="0" eaLnBrk="1" fontAlgn="base" hangingPunct="1">
        <a:lnSpc>
          <a:spcPct val="85000"/>
        </a:lnSpc>
        <a:spcBef>
          <a:spcPct val="0"/>
        </a:spcBef>
        <a:spcAft>
          <a:spcPct val="0"/>
        </a:spcAft>
        <a:defRPr sz="1688" b="1">
          <a:solidFill>
            <a:srgbClr val="003366"/>
          </a:solidFill>
          <a:latin typeface="Arial" charset="0"/>
        </a:defRPr>
      </a:lvl2pPr>
      <a:lvl3pPr algn="l" rtl="0" eaLnBrk="1" fontAlgn="base" hangingPunct="1">
        <a:lnSpc>
          <a:spcPct val="85000"/>
        </a:lnSpc>
        <a:spcBef>
          <a:spcPct val="0"/>
        </a:spcBef>
        <a:spcAft>
          <a:spcPct val="0"/>
        </a:spcAft>
        <a:defRPr sz="1688" b="1">
          <a:solidFill>
            <a:srgbClr val="003366"/>
          </a:solidFill>
          <a:latin typeface="Arial" charset="0"/>
        </a:defRPr>
      </a:lvl3pPr>
      <a:lvl4pPr algn="l" rtl="0" eaLnBrk="1" fontAlgn="base" hangingPunct="1">
        <a:lnSpc>
          <a:spcPct val="85000"/>
        </a:lnSpc>
        <a:spcBef>
          <a:spcPct val="0"/>
        </a:spcBef>
        <a:spcAft>
          <a:spcPct val="0"/>
        </a:spcAft>
        <a:defRPr sz="1688" b="1">
          <a:solidFill>
            <a:srgbClr val="003366"/>
          </a:solidFill>
          <a:latin typeface="Arial" charset="0"/>
        </a:defRPr>
      </a:lvl4pPr>
      <a:lvl5pPr algn="l" rtl="0" eaLnBrk="1" fontAlgn="base" hangingPunct="1">
        <a:lnSpc>
          <a:spcPct val="85000"/>
        </a:lnSpc>
        <a:spcBef>
          <a:spcPct val="0"/>
        </a:spcBef>
        <a:spcAft>
          <a:spcPct val="0"/>
        </a:spcAft>
        <a:defRPr sz="1688" b="1">
          <a:solidFill>
            <a:srgbClr val="003366"/>
          </a:solidFill>
          <a:latin typeface="Arial" charset="0"/>
        </a:defRPr>
      </a:lvl5pPr>
      <a:lvl6pPr marL="257175" algn="l" rtl="0" eaLnBrk="1" fontAlgn="base" hangingPunct="1">
        <a:lnSpc>
          <a:spcPct val="85000"/>
        </a:lnSpc>
        <a:spcBef>
          <a:spcPct val="0"/>
        </a:spcBef>
        <a:spcAft>
          <a:spcPct val="0"/>
        </a:spcAft>
        <a:defRPr sz="1688" b="1">
          <a:solidFill>
            <a:srgbClr val="003366"/>
          </a:solidFill>
          <a:latin typeface="Arial" charset="0"/>
        </a:defRPr>
      </a:lvl6pPr>
      <a:lvl7pPr marL="514350" algn="l" rtl="0" eaLnBrk="1" fontAlgn="base" hangingPunct="1">
        <a:lnSpc>
          <a:spcPct val="85000"/>
        </a:lnSpc>
        <a:spcBef>
          <a:spcPct val="0"/>
        </a:spcBef>
        <a:spcAft>
          <a:spcPct val="0"/>
        </a:spcAft>
        <a:defRPr sz="1688" b="1">
          <a:solidFill>
            <a:srgbClr val="003366"/>
          </a:solidFill>
          <a:latin typeface="Arial" charset="0"/>
        </a:defRPr>
      </a:lvl7pPr>
      <a:lvl8pPr marL="771525" algn="l" rtl="0" eaLnBrk="1" fontAlgn="base" hangingPunct="1">
        <a:lnSpc>
          <a:spcPct val="85000"/>
        </a:lnSpc>
        <a:spcBef>
          <a:spcPct val="0"/>
        </a:spcBef>
        <a:spcAft>
          <a:spcPct val="0"/>
        </a:spcAft>
        <a:defRPr sz="1688" b="1">
          <a:solidFill>
            <a:srgbClr val="003366"/>
          </a:solidFill>
          <a:latin typeface="Arial" charset="0"/>
        </a:defRPr>
      </a:lvl8pPr>
      <a:lvl9pPr marL="1028700" algn="l" rtl="0" eaLnBrk="1" fontAlgn="base" hangingPunct="1">
        <a:lnSpc>
          <a:spcPct val="85000"/>
        </a:lnSpc>
        <a:spcBef>
          <a:spcPct val="0"/>
        </a:spcBef>
        <a:spcAft>
          <a:spcPct val="0"/>
        </a:spcAft>
        <a:defRPr sz="1688" b="1">
          <a:solidFill>
            <a:srgbClr val="003366"/>
          </a:solidFill>
          <a:latin typeface="Arial" charset="0"/>
        </a:defRPr>
      </a:lvl9pPr>
    </p:titleStyle>
    <p:bodyStyle>
      <a:lvl1pPr algn="l" rtl="0" eaLnBrk="1" fontAlgn="base" hangingPunct="1">
        <a:lnSpc>
          <a:spcPct val="102000"/>
        </a:lnSpc>
        <a:spcBef>
          <a:spcPts val="281"/>
        </a:spcBef>
        <a:spcAft>
          <a:spcPct val="0"/>
        </a:spcAft>
        <a:buClr>
          <a:srgbClr val="000000"/>
        </a:buClr>
        <a:defRPr>
          <a:solidFill>
            <a:srgbClr val="000000"/>
          </a:solidFill>
          <a:latin typeface="+mn-lt"/>
          <a:ea typeface="+mn-ea"/>
          <a:cs typeface="+mn-cs"/>
        </a:defRPr>
      </a:lvl1pPr>
      <a:lvl2pPr marL="200025" indent="-99120" algn="l" rtl="0" eaLnBrk="1" fontAlgn="base" hangingPunct="1">
        <a:lnSpc>
          <a:spcPct val="102000"/>
        </a:lnSpc>
        <a:spcBef>
          <a:spcPts val="281"/>
        </a:spcBef>
        <a:spcAft>
          <a:spcPct val="0"/>
        </a:spcAft>
        <a:buClr>
          <a:srgbClr val="000000"/>
        </a:buClr>
        <a:buChar char="-"/>
        <a:defRPr>
          <a:solidFill>
            <a:srgbClr val="000000"/>
          </a:solidFill>
          <a:latin typeface="+mn-lt"/>
        </a:defRPr>
      </a:lvl2pPr>
      <a:lvl3pPr marL="407194" indent="-106264" algn="l" rtl="0" eaLnBrk="1" fontAlgn="base" hangingPunct="1">
        <a:lnSpc>
          <a:spcPct val="102000"/>
        </a:lnSpc>
        <a:spcBef>
          <a:spcPts val="281"/>
        </a:spcBef>
        <a:spcAft>
          <a:spcPct val="0"/>
        </a:spcAft>
        <a:buClr>
          <a:srgbClr val="000000"/>
        </a:buClr>
        <a:buChar char="-"/>
        <a:defRPr>
          <a:solidFill>
            <a:srgbClr val="000000"/>
          </a:solidFill>
          <a:latin typeface="+mn-lt"/>
        </a:defRPr>
      </a:lvl3pPr>
      <a:lvl4pPr marL="607219" indent="-99120" algn="l" rtl="0" eaLnBrk="1" fontAlgn="base" hangingPunct="1">
        <a:lnSpc>
          <a:spcPct val="102000"/>
        </a:lnSpc>
        <a:spcBef>
          <a:spcPts val="281"/>
        </a:spcBef>
        <a:spcAft>
          <a:spcPct val="0"/>
        </a:spcAft>
        <a:buClr>
          <a:srgbClr val="000000"/>
        </a:buClr>
        <a:buChar char="-"/>
        <a:defRPr>
          <a:solidFill>
            <a:srgbClr val="000000"/>
          </a:solidFill>
          <a:latin typeface="+mn-lt"/>
        </a:defRPr>
      </a:lvl4pPr>
      <a:lvl5pPr marL="807244" indent="-99120" algn="l" rtl="0" eaLnBrk="1" fontAlgn="base" hangingPunct="1">
        <a:lnSpc>
          <a:spcPct val="102000"/>
        </a:lnSpc>
        <a:spcBef>
          <a:spcPts val="281"/>
        </a:spcBef>
        <a:spcAft>
          <a:spcPct val="0"/>
        </a:spcAft>
        <a:buClr>
          <a:srgbClr val="000000"/>
        </a:buClr>
        <a:buChar char="-"/>
        <a:defRPr>
          <a:solidFill>
            <a:srgbClr val="000000"/>
          </a:solidFill>
          <a:latin typeface="+mn-lt"/>
        </a:defRPr>
      </a:lvl5pPr>
      <a:lvl6pPr marL="1064419" indent="-99120" algn="l" rtl="0" eaLnBrk="1" fontAlgn="base" hangingPunct="1">
        <a:lnSpc>
          <a:spcPct val="102000"/>
        </a:lnSpc>
        <a:spcBef>
          <a:spcPts val="281"/>
        </a:spcBef>
        <a:spcAft>
          <a:spcPct val="0"/>
        </a:spcAft>
        <a:buClr>
          <a:schemeClr val="tx1"/>
        </a:buClr>
        <a:buSzPct val="90000"/>
        <a:buChar char="-"/>
        <a:defRPr>
          <a:solidFill>
            <a:schemeClr val="tx1"/>
          </a:solidFill>
          <a:latin typeface="+mn-lt"/>
        </a:defRPr>
      </a:lvl6pPr>
      <a:lvl7pPr marL="1321594" indent="-99120" algn="l" rtl="0" eaLnBrk="1" fontAlgn="base" hangingPunct="1">
        <a:lnSpc>
          <a:spcPct val="102000"/>
        </a:lnSpc>
        <a:spcBef>
          <a:spcPts val="281"/>
        </a:spcBef>
        <a:spcAft>
          <a:spcPct val="0"/>
        </a:spcAft>
        <a:buClr>
          <a:schemeClr val="tx1"/>
        </a:buClr>
        <a:buSzPct val="90000"/>
        <a:buChar char="-"/>
        <a:defRPr>
          <a:solidFill>
            <a:schemeClr val="tx1"/>
          </a:solidFill>
          <a:latin typeface="+mn-lt"/>
        </a:defRPr>
      </a:lvl7pPr>
      <a:lvl8pPr marL="1578769" indent="-99120" algn="l" rtl="0" eaLnBrk="1" fontAlgn="base" hangingPunct="1">
        <a:lnSpc>
          <a:spcPct val="102000"/>
        </a:lnSpc>
        <a:spcBef>
          <a:spcPts val="281"/>
        </a:spcBef>
        <a:spcAft>
          <a:spcPct val="0"/>
        </a:spcAft>
        <a:buClr>
          <a:schemeClr val="tx1"/>
        </a:buClr>
        <a:buSzPct val="90000"/>
        <a:buChar char="-"/>
        <a:defRPr>
          <a:solidFill>
            <a:schemeClr val="tx1"/>
          </a:solidFill>
          <a:latin typeface="+mn-lt"/>
        </a:defRPr>
      </a:lvl8pPr>
      <a:lvl9pPr marL="1835944" indent="-99120" algn="l" rtl="0" eaLnBrk="1" fontAlgn="base" hangingPunct="1">
        <a:lnSpc>
          <a:spcPct val="102000"/>
        </a:lnSpc>
        <a:spcBef>
          <a:spcPts val="281"/>
        </a:spcBef>
        <a:spcAft>
          <a:spcPct val="0"/>
        </a:spcAft>
        <a:buClr>
          <a:schemeClr val="tx1"/>
        </a:buClr>
        <a:buSzPct val="90000"/>
        <a:buChar char="-"/>
        <a:defRPr>
          <a:solidFill>
            <a:schemeClr val="tx1"/>
          </a:solidFill>
          <a:latin typeface="+mn-lt"/>
        </a:defRPr>
      </a:lvl9pPr>
    </p:bodyStyle>
    <p:otherStyle>
      <a:defPPr>
        <a:defRPr lang="de-DE"/>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9" name="Rectangle 7"/>
          <p:cNvSpPr>
            <a:spLocks noGrp="1" noChangeArrowheads="1"/>
          </p:cNvSpPr>
          <p:nvPr>
            <p:ph type="subTitle" idx="1"/>
          </p:nvPr>
        </p:nvSpPr>
        <p:spPr/>
        <p:txBody>
          <a:bodyPr/>
          <a:lstStyle/>
          <a:p>
            <a:r>
              <a:rPr lang="en-US" dirty="0"/>
              <a:t> Motivation</a:t>
            </a:r>
          </a:p>
          <a:p>
            <a:r>
              <a:rPr lang="en-US" dirty="0"/>
              <a:t> SDMA, FDMA, TDMA, CDMA </a:t>
            </a:r>
          </a:p>
          <a:p>
            <a:r>
              <a:rPr lang="en-US" dirty="0"/>
              <a:t> Aloha, reservation schemes</a:t>
            </a:r>
          </a:p>
          <a:p>
            <a:r>
              <a:rPr lang="en-US" dirty="0"/>
              <a:t> Collision avoidance, MACA</a:t>
            </a:r>
          </a:p>
          <a:p>
            <a:r>
              <a:rPr lang="en-US" dirty="0"/>
              <a:t> Polling</a:t>
            </a:r>
          </a:p>
          <a:p>
            <a:r>
              <a:rPr lang="en-US" dirty="0"/>
              <a:t> Comparison</a:t>
            </a:r>
          </a:p>
        </p:txBody>
      </p:sp>
      <p:sp>
        <p:nvSpPr>
          <p:cNvPr id="64518" name="Rectangle 6"/>
          <p:cNvSpPr>
            <a:spLocks noGrp="1" noChangeArrowheads="1"/>
          </p:cNvSpPr>
          <p:nvPr>
            <p:ph type="ctrTitle"/>
          </p:nvPr>
        </p:nvSpPr>
        <p:spPr/>
        <p:txBody>
          <a:bodyPr/>
          <a:lstStyle/>
          <a:p>
            <a:r>
              <a:rPr lang="en-US" dirty="0"/>
              <a:t>Mobile Communications</a:t>
            </a:r>
            <a:br>
              <a:rPr lang="en-US" dirty="0"/>
            </a:br>
            <a:r>
              <a:rPr lang="en-US" dirty="0"/>
              <a:t>Chapter 3: Medium Access</a:t>
            </a:r>
          </a:p>
        </p:txBody>
      </p:sp>
      <p:sp>
        <p:nvSpPr>
          <p:cNvPr id="4" name="Rectangle 7"/>
          <p:cNvSpPr>
            <a:spLocks noGrp="1" noChangeArrowheads="1"/>
          </p:cNvSpPr>
          <p:nvPr>
            <p:ph type="ftr" sz="quarter" idx="3"/>
          </p:nvPr>
        </p:nvSpPr>
        <p:spPr/>
        <p:txBody>
          <a:bodyPr/>
          <a:lstStyle/>
          <a:p>
            <a:r>
              <a:rPr lang="en-US"/>
              <a:t>Prof. Dr.-Ing. Jochen H. Schiller    www.jochenschiller.de    Mobile Communications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Questions &amp; Tasks</a:t>
            </a:r>
          </a:p>
        </p:txBody>
      </p:sp>
      <p:sp>
        <p:nvSpPr>
          <p:cNvPr id="4" name="Content Placeholder 3"/>
          <p:cNvSpPr>
            <a:spLocks noGrp="1"/>
          </p:cNvSpPr>
          <p:nvPr>
            <p:ph idx="1"/>
          </p:nvPr>
        </p:nvSpPr>
        <p:spPr/>
        <p:txBody>
          <a:bodyPr>
            <a:normAutofit/>
          </a:bodyPr>
          <a:lstStyle/>
          <a:p>
            <a:pPr lvl="1"/>
            <a:r>
              <a:rPr lang="en-GB" dirty="0"/>
              <a:t>What is the main physical reason for the failure of many MAC schemes known from wired networks? What is done in wired networks to avoid this effect?</a:t>
            </a:r>
          </a:p>
          <a:p>
            <a:pPr lvl="1"/>
            <a:r>
              <a:rPr lang="en-GB" dirty="0"/>
              <a:t>What is the basic prerequisite for applying FDMA? How does this factor increase complexity compared to TDMA systems? </a:t>
            </a:r>
          </a:p>
          <a:p>
            <a:pPr lvl="1"/>
            <a:r>
              <a:rPr lang="en-GB" dirty="0"/>
              <a:t>Who is responsible for MAC if we consider the whole frequency spectrum as presented in chapter 1?</a:t>
            </a:r>
          </a:p>
          <a:p>
            <a:pPr lvl="1"/>
            <a:r>
              <a:rPr lang="en-GB" dirty="0"/>
              <a:t>Considering duplex channels, what are alternatives for implementation in wireless networks? What about typical wired networks?</a:t>
            </a:r>
          </a:p>
          <a:p>
            <a:pPr lvl="1"/>
            <a:r>
              <a:rPr lang="en-GB" dirty="0"/>
              <a:t>Assume all stations can hear all other stations. One station wants to transmit and senses the carrier idle. Why can a collision still occur after the start of transmission?</a:t>
            </a:r>
          </a:p>
        </p:txBody>
      </p:sp>
      <p:sp>
        <p:nvSpPr>
          <p:cNvPr id="3" name="Footer Placeholder 2"/>
          <p:cNvSpPr>
            <a:spLocks noGrp="1"/>
          </p:cNvSpPr>
          <p:nvPr>
            <p:ph type="ftr" sz="quarter" idx="10"/>
          </p:nvPr>
        </p:nvSpPr>
        <p:spPr/>
        <p:txBody>
          <a:bodyPr/>
          <a:lstStyle/>
          <a:p>
            <a:r>
              <a:rPr lang="en-US"/>
              <a:t>Prof. Dr.-Ing. Jochen H. Schiller    www.jochenschiller.de    Mobile Communications</a:t>
            </a:r>
          </a:p>
        </p:txBody>
      </p:sp>
    </p:spTree>
    <p:extLst>
      <p:ext uri="{BB962C8B-B14F-4D97-AF65-F5344CB8AC3E}">
        <p14:creationId xmlns:p14="http://schemas.microsoft.com/office/powerpoint/2010/main" val="3535265501"/>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96" name="Rectangle 76"/>
          <p:cNvSpPr>
            <a:spLocks noGrp="1" noChangeArrowheads="1"/>
          </p:cNvSpPr>
          <p:nvPr>
            <p:ph type="title"/>
          </p:nvPr>
        </p:nvSpPr>
        <p:spPr/>
        <p:txBody>
          <a:bodyPr/>
          <a:lstStyle/>
          <a:p>
            <a:r>
              <a:rPr lang="en-US"/>
              <a:t>Aloha/slotted aloha</a:t>
            </a:r>
          </a:p>
        </p:txBody>
      </p:sp>
      <p:sp>
        <p:nvSpPr>
          <p:cNvPr id="107597" name="Rectangle 77"/>
          <p:cNvSpPr>
            <a:spLocks noGrp="1" noChangeArrowheads="1"/>
          </p:cNvSpPr>
          <p:nvPr>
            <p:ph idx="1"/>
          </p:nvPr>
        </p:nvSpPr>
        <p:spPr/>
        <p:txBody>
          <a:bodyPr/>
          <a:lstStyle/>
          <a:p>
            <a:r>
              <a:rPr lang="en-US" dirty="0"/>
              <a:t>Mechanism</a:t>
            </a:r>
          </a:p>
          <a:p>
            <a:pPr lvl="1"/>
            <a:r>
              <a:rPr lang="en-US" dirty="0"/>
              <a:t>random, distributed (no central arbiter), time-multiplex</a:t>
            </a:r>
          </a:p>
          <a:p>
            <a:pPr lvl="1"/>
            <a:r>
              <a:rPr lang="en-US" dirty="0"/>
              <a:t>Slotted Aloha additionally uses time-slots, sending must always start at slot boundaries </a:t>
            </a:r>
          </a:p>
          <a:p>
            <a:endParaRPr lang="en-US" dirty="0"/>
          </a:p>
          <a:p>
            <a:r>
              <a:rPr lang="en-US" dirty="0"/>
              <a:t>Aloha</a:t>
            </a:r>
          </a:p>
          <a:p>
            <a:endParaRPr lang="en-US" dirty="0"/>
          </a:p>
          <a:p>
            <a:endParaRPr lang="en-US" dirty="0"/>
          </a:p>
          <a:p>
            <a:endParaRPr lang="en-US" dirty="0"/>
          </a:p>
          <a:p>
            <a:endParaRPr lang="en-US" dirty="0"/>
          </a:p>
          <a:p>
            <a:endParaRPr lang="en-US" dirty="0"/>
          </a:p>
          <a:p>
            <a:r>
              <a:rPr lang="en-US" dirty="0"/>
              <a:t>Slotted Aloha</a:t>
            </a:r>
          </a:p>
        </p:txBody>
      </p:sp>
      <p:sp>
        <p:nvSpPr>
          <p:cNvPr id="70" name="Fußzeilenplatzhalter 3"/>
          <p:cNvSpPr>
            <a:spLocks noGrp="1"/>
          </p:cNvSpPr>
          <p:nvPr>
            <p:ph type="ftr" sz="quarter" idx="10"/>
          </p:nvPr>
        </p:nvSpPr>
        <p:spPr/>
        <p:txBody>
          <a:bodyPr/>
          <a:lstStyle/>
          <a:p>
            <a:r>
              <a:rPr lang="en-US"/>
              <a:t>Prof. Dr.-Ing. Jochen H. Schiller    www.jochenschiller.de    Mobile Communications</a:t>
            </a:r>
          </a:p>
        </p:txBody>
      </p:sp>
      <p:sp>
        <p:nvSpPr>
          <p:cNvPr id="107546" name="Rectangle 26"/>
          <p:cNvSpPr>
            <a:spLocks noChangeArrowheads="1"/>
          </p:cNvSpPr>
          <p:nvPr/>
        </p:nvSpPr>
        <p:spPr bwMode="auto">
          <a:xfrm>
            <a:off x="5105400" y="2797175"/>
            <a:ext cx="304800" cy="1371600"/>
          </a:xfrm>
          <a:prstGeom prst="rect">
            <a:avLst/>
          </a:prstGeom>
          <a:solidFill>
            <a:srgbClr val="FF9999"/>
          </a:solidFill>
          <a:ln w="9525">
            <a:noFill/>
            <a:miter lim="800000"/>
            <a:headEnd/>
            <a:tailEnd/>
          </a:ln>
          <a:effectLst/>
        </p:spPr>
        <p:txBody>
          <a:bodyPr wrap="none" anchor="ctr"/>
          <a:lstStyle/>
          <a:p>
            <a:endParaRPr lang="en-US"/>
          </a:p>
        </p:txBody>
      </p:sp>
      <p:sp>
        <p:nvSpPr>
          <p:cNvPr id="107547" name="Rectangle 27"/>
          <p:cNvSpPr>
            <a:spLocks noChangeArrowheads="1"/>
          </p:cNvSpPr>
          <p:nvPr/>
        </p:nvSpPr>
        <p:spPr bwMode="auto">
          <a:xfrm>
            <a:off x="7391400" y="2797175"/>
            <a:ext cx="457200" cy="1371600"/>
          </a:xfrm>
          <a:prstGeom prst="rect">
            <a:avLst/>
          </a:prstGeom>
          <a:solidFill>
            <a:srgbClr val="FF9999"/>
          </a:solidFill>
          <a:ln w="9525">
            <a:noFill/>
            <a:miter lim="800000"/>
            <a:headEnd/>
            <a:tailEnd/>
          </a:ln>
          <a:effectLst/>
        </p:spPr>
        <p:txBody>
          <a:bodyPr wrap="none" anchor="ctr"/>
          <a:lstStyle/>
          <a:p>
            <a:endParaRPr lang="en-US"/>
          </a:p>
        </p:txBody>
      </p:sp>
      <p:sp>
        <p:nvSpPr>
          <p:cNvPr id="107571" name="Rectangle 51"/>
          <p:cNvSpPr>
            <a:spLocks noChangeArrowheads="1"/>
          </p:cNvSpPr>
          <p:nvPr/>
        </p:nvSpPr>
        <p:spPr bwMode="auto">
          <a:xfrm>
            <a:off x="7391400" y="4778375"/>
            <a:ext cx="304800" cy="1371600"/>
          </a:xfrm>
          <a:prstGeom prst="rect">
            <a:avLst/>
          </a:prstGeom>
          <a:solidFill>
            <a:srgbClr val="FF9999"/>
          </a:solidFill>
          <a:ln w="9525">
            <a:noFill/>
            <a:miter lim="800000"/>
            <a:headEnd/>
            <a:tailEnd/>
          </a:ln>
          <a:effectLst/>
        </p:spPr>
        <p:txBody>
          <a:bodyPr wrap="none" anchor="ctr"/>
          <a:lstStyle/>
          <a:p>
            <a:endParaRPr lang="en-US"/>
          </a:p>
        </p:txBody>
      </p:sp>
      <p:sp>
        <p:nvSpPr>
          <p:cNvPr id="107570" name="Rectangle 50"/>
          <p:cNvSpPr>
            <a:spLocks noChangeArrowheads="1"/>
          </p:cNvSpPr>
          <p:nvPr/>
        </p:nvSpPr>
        <p:spPr bwMode="auto">
          <a:xfrm>
            <a:off x="4953000" y="4778375"/>
            <a:ext cx="304800" cy="1371600"/>
          </a:xfrm>
          <a:prstGeom prst="rect">
            <a:avLst/>
          </a:prstGeom>
          <a:solidFill>
            <a:srgbClr val="FF9999"/>
          </a:solidFill>
          <a:ln w="9525">
            <a:noFill/>
            <a:miter lim="800000"/>
            <a:headEnd/>
            <a:tailEnd/>
          </a:ln>
          <a:effectLst/>
        </p:spPr>
        <p:txBody>
          <a:bodyPr wrap="none" anchor="ctr"/>
          <a:lstStyle/>
          <a:p>
            <a:endParaRPr lang="en-US"/>
          </a:p>
        </p:txBody>
      </p:sp>
      <p:sp>
        <p:nvSpPr>
          <p:cNvPr id="107524" name="Line 4"/>
          <p:cNvSpPr>
            <a:spLocks noChangeShapeType="1"/>
          </p:cNvSpPr>
          <p:nvPr/>
        </p:nvSpPr>
        <p:spPr bwMode="auto">
          <a:xfrm>
            <a:off x="3505200" y="32543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25" name="Rectangle 5"/>
          <p:cNvSpPr>
            <a:spLocks noChangeArrowheads="1"/>
          </p:cNvSpPr>
          <p:nvPr/>
        </p:nvSpPr>
        <p:spPr bwMode="auto">
          <a:xfrm>
            <a:off x="3733800" y="2949575"/>
            <a:ext cx="304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29" name="Text Box 9"/>
          <p:cNvSpPr txBox="1">
            <a:spLocks noChangeArrowheads="1"/>
          </p:cNvSpPr>
          <p:nvPr/>
        </p:nvSpPr>
        <p:spPr bwMode="auto">
          <a:xfrm>
            <a:off x="2462213" y="3086100"/>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A</a:t>
            </a:r>
          </a:p>
        </p:txBody>
      </p:sp>
      <p:sp>
        <p:nvSpPr>
          <p:cNvPr id="107530" name="Line 10"/>
          <p:cNvSpPr>
            <a:spLocks noChangeShapeType="1"/>
          </p:cNvSpPr>
          <p:nvPr/>
        </p:nvSpPr>
        <p:spPr bwMode="auto">
          <a:xfrm>
            <a:off x="3505200" y="36353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31" name="Rectangle 11"/>
          <p:cNvSpPr>
            <a:spLocks noChangeArrowheads="1"/>
          </p:cNvSpPr>
          <p:nvPr/>
        </p:nvSpPr>
        <p:spPr bwMode="auto">
          <a:xfrm>
            <a:off x="4038600" y="33305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32" name="Text Box 12"/>
          <p:cNvSpPr txBox="1">
            <a:spLocks noChangeArrowheads="1"/>
          </p:cNvSpPr>
          <p:nvPr/>
        </p:nvSpPr>
        <p:spPr bwMode="auto">
          <a:xfrm>
            <a:off x="2462213" y="3467100"/>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B</a:t>
            </a:r>
          </a:p>
        </p:txBody>
      </p:sp>
      <p:sp>
        <p:nvSpPr>
          <p:cNvPr id="107533" name="Line 13"/>
          <p:cNvSpPr>
            <a:spLocks noChangeShapeType="1"/>
          </p:cNvSpPr>
          <p:nvPr/>
        </p:nvSpPr>
        <p:spPr bwMode="auto">
          <a:xfrm>
            <a:off x="3505200" y="40163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34" name="Rectangle 14"/>
          <p:cNvSpPr>
            <a:spLocks noChangeArrowheads="1"/>
          </p:cNvSpPr>
          <p:nvPr/>
        </p:nvSpPr>
        <p:spPr bwMode="auto">
          <a:xfrm>
            <a:off x="5029200" y="3711575"/>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35" name="Text Box 15"/>
          <p:cNvSpPr txBox="1">
            <a:spLocks noChangeArrowheads="1"/>
          </p:cNvSpPr>
          <p:nvPr/>
        </p:nvSpPr>
        <p:spPr bwMode="auto">
          <a:xfrm>
            <a:off x="2457451" y="3848100"/>
            <a:ext cx="1008063"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C</a:t>
            </a:r>
          </a:p>
        </p:txBody>
      </p:sp>
      <p:sp>
        <p:nvSpPr>
          <p:cNvPr id="107536" name="Rectangle 16"/>
          <p:cNvSpPr>
            <a:spLocks noChangeArrowheads="1"/>
          </p:cNvSpPr>
          <p:nvPr/>
        </p:nvSpPr>
        <p:spPr bwMode="auto">
          <a:xfrm>
            <a:off x="4419600" y="2949575"/>
            <a:ext cx="6096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37" name="Rectangle 17"/>
          <p:cNvSpPr>
            <a:spLocks noChangeArrowheads="1"/>
          </p:cNvSpPr>
          <p:nvPr/>
        </p:nvSpPr>
        <p:spPr bwMode="auto">
          <a:xfrm>
            <a:off x="5334000" y="2949575"/>
            <a:ext cx="5334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38" name="Rectangle 18"/>
          <p:cNvSpPr>
            <a:spLocks noChangeArrowheads="1"/>
          </p:cNvSpPr>
          <p:nvPr/>
        </p:nvSpPr>
        <p:spPr bwMode="auto">
          <a:xfrm>
            <a:off x="7391400" y="2949575"/>
            <a:ext cx="685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39" name="Rectangle 19"/>
          <p:cNvSpPr>
            <a:spLocks noChangeArrowheads="1"/>
          </p:cNvSpPr>
          <p:nvPr/>
        </p:nvSpPr>
        <p:spPr bwMode="auto">
          <a:xfrm>
            <a:off x="5105400" y="33305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40" name="Rectangle 20"/>
          <p:cNvSpPr>
            <a:spLocks noChangeArrowheads="1"/>
          </p:cNvSpPr>
          <p:nvPr/>
        </p:nvSpPr>
        <p:spPr bwMode="auto">
          <a:xfrm>
            <a:off x="6019800" y="3330575"/>
            <a:ext cx="4572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41" name="Rectangle 21"/>
          <p:cNvSpPr>
            <a:spLocks noChangeArrowheads="1"/>
          </p:cNvSpPr>
          <p:nvPr/>
        </p:nvSpPr>
        <p:spPr bwMode="auto">
          <a:xfrm>
            <a:off x="6781800" y="3330575"/>
            <a:ext cx="4572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42" name="Rectangle 22"/>
          <p:cNvSpPr>
            <a:spLocks noChangeArrowheads="1"/>
          </p:cNvSpPr>
          <p:nvPr/>
        </p:nvSpPr>
        <p:spPr bwMode="auto">
          <a:xfrm>
            <a:off x="8686800" y="3330575"/>
            <a:ext cx="2286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43" name="Rectangle 23"/>
          <p:cNvSpPr>
            <a:spLocks noChangeArrowheads="1"/>
          </p:cNvSpPr>
          <p:nvPr/>
        </p:nvSpPr>
        <p:spPr bwMode="auto">
          <a:xfrm>
            <a:off x="6477000" y="3711575"/>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44" name="Rectangle 24"/>
          <p:cNvSpPr>
            <a:spLocks noChangeArrowheads="1"/>
          </p:cNvSpPr>
          <p:nvPr/>
        </p:nvSpPr>
        <p:spPr bwMode="auto">
          <a:xfrm>
            <a:off x="7239000" y="3711575"/>
            <a:ext cx="6096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48" name="Text Box 28"/>
          <p:cNvSpPr txBox="1">
            <a:spLocks noChangeArrowheads="1"/>
          </p:cNvSpPr>
          <p:nvPr/>
        </p:nvSpPr>
        <p:spPr bwMode="auto">
          <a:xfrm>
            <a:off x="6035675" y="2492375"/>
            <a:ext cx="903288" cy="336550"/>
          </a:xfrm>
          <a:prstGeom prst="rect">
            <a:avLst/>
          </a:prstGeom>
          <a:noFill/>
          <a:ln w="9525">
            <a:noFill/>
            <a:miter lim="800000"/>
            <a:headEnd/>
            <a:tailEnd/>
          </a:ln>
          <a:effectLst/>
        </p:spPr>
        <p:txBody>
          <a:bodyPr wrap="none" anchor="ctr">
            <a:spAutoFit/>
          </a:bodyPr>
          <a:lstStyle/>
          <a:p>
            <a:pPr eaLnBrk="0" hangingPunct="0"/>
            <a:r>
              <a:rPr lang="de-DE" sz="1600">
                <a:solidFill>
                  <a:srgbClr val="FF0000"/>
                </a:solidFill>
                <a:latin typeface="Arial" charset="0"/>
              </a:rPr>
              <a:t>collision</a:t>
            </a:r>
          </a:p>
        </p:txBody>
      </p:sp>
      <p:sp>
        <p:nvSpPr>
          <p:cNvPr id="107549" name="Line 29"/>
          <p:cNvSpPr>
            <a:spLocks noChangeShapeType="1"/>
          </p:cNvSpPr>
          <p:nvPr/>
        </p:nvSpPr>
        <p:spPr bwMode="auto">
          <a:xfrm flipV="1">
            <a:off x="5410200" y="2720975"/>
            <a:ext cx="685800" cy="76200"/>
          </a:xfrm>
          <a:prstGeom prst="line">
            <a:avLst/>
          </a:prstGeom>
          <a:noFill/>
          <a:ln w="9525">
            <a:solidFill>
              <a:schemeClr val="tx1"/>
            </a:solidFill>
            <a:round/>
            <a:headEnd/>
            <a:tailEnd/>
          </a:ln>
          <a:effectLst/>
        </p:spPr>
        <p:txBody>
          <a:bodyPr wrap="none" anchor="ctr"/>
          <a:lstStyle/>
          <a:p>
            <a:endParaRPr lang="en-US"/>
          </a:p>
        </p:txBody>
      </p:sp>
      <p:sp>
        <p:nvSpPr>
          <p:cNvPr id="107550" name="Line 30"/>
          <p:cNvSpPr>
            <a:spLocks noChangeShapeType="1"/>
          </p:cNvSpPr>
          <p:nvPr/>
        </p:nvSpPr>
        <p:spPr bwMode="auto">
          <a:xfrm flipH="1" flipV="1">
            <a:off x="6858000" y="2720975"/>
            <a:ext cx="533400" cy="76200"/>
          </a:xfrm>
          <a:prstGeom prst="line">
            <a:avLst/>
          </a:prstGeom>
          <a:noFill/>
          <a:ln w="9525">
            <a:solidFill>
              <a:schemeClr val="tx1"/>
            </a:solidFill>
            <a:round/>
            <a:headEnd/>
            <a:tailEnd/>
          </a:ln>
          <a:effectLst/>
        </p:spPr>
        <p:txBody>
          <a:bodyPr wrap="none" anchor="ctr"/>
          <a:lstStyle/>
          <a:p>
            <a:endParaRPr lang="en-US"/>
          </a:p>
        </p:txBody>
      </p:sp>
      <p:sp>
        <p:nvSpPr>
          <p:cNvPr id="107552" name="Line 32"/>
          <p:cNvSpPr>
            <a:spLocks noChangeShapeType="1"/>
          </p:cNvSpPr>
          <p:nvPr/>
        </p:nvSpPr>
        <p:spPr bwMode="auto">
          <a:xfrm>
            <a:off x="3505200" y="52355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54" name="Text Box 34"/>
          <p:cNvSpPr txBox="1">
            <a:spLocks noChangeArrowheads="1"/>
          </p:cNvSpPr>
          <p:nvPr/>
        </p:nvSpPr>
        <p:spPr bwMode="auto">
          <a:xfrm>
            <a:off x="2462213" y="5067300"/>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A</a:t>
            </a:r>
          </a:p>
        </p:txBody>
      </p:sp>
      <p:sp>
        <p:nvSpPr>
          <p:cNvPr id="107555" name="Line 35"/>
          <p:cNvSpPr>
            <a:spLocks noChangeShapeType="1"/>
          </p:cNvSpPr>
          <p:nvPr/>
        </p:nvSpPr>
        <p:spPr bwMode="auto">
          <a:xfrm>
            <a:off x="3505200" y="56165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57" name="Text Box 37"/>
          <p:cNvSpPr txBox="1">
            <a:spLocks noChangeArrowheads="1"/>
          </p:cNvSpPr>
          <p:nvPr/>
        </p:nvSpPr>
        <p:spPr bwMode="auto">
          <a:xfrm>
            <a:off x="2462213" y="5448300"/>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B</a:t>
            </a:r>
          </a:p>
        </p:txBody>
      </p:sp>
      <p:sp>
        <p:nvSpPr>
          <p:cNvPr id="107558" name="Line 38"/>
          <p:cNvSpPr>
            <a:spLocks noChangeShapeType="1"/>
          </p:cNvSpPr>
          <p:nvPr/>
        </p:nvSpPr>
        <p:spPr bwMode="auto">
          <a:xfrm>
            <a:off x="3505200" y="59975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7560" name="Text Box 40"/>
          <p:cNvSpPr txBox="1">
            <a:spLocks noChangeArrowheads="1"/>
          </p:cNvSpPr>
          <p:nvPr/>
        </p:nvSpPr>
        <p:spPr bwMode="auto">
          <a:xfrm>
            <a:off x="2457451" y="5829300"/>
            <a:ext cx="1008063"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C</a:t>
            </a:r>
          </a:p>
        </p:txBody>
      </p:sp>
      <p:sp>
        <p:nvSpPr>
          <p:cNvPr id="107572" name="Line 52"/>
          <p:cNvSpPr>
            <a:spLocks noChangeShapeType="1"/>
          </p:cNvSpPr>
          <p:nvPr/>
        </p:nvSpPr>
        <p:spPr bwMode="auto">
          <a:xfrm flipV="1">
            <a:off x="5257800" y="4702175"/>
            <a:ext cx="838200" cy="76200"/>
          </a:xfrm>
          <a:prstGeom prst="line">
            <a:avLst/>
          </a:prstGeom>
          <a:noFill/>
          <a:ln w="9525">
            <a:solidFill>
              <a:schemeClr val="tx1"/>
            </a:solidFill>
            <a:round/>
            <a:headEnd/>
            <a:tailEnd/>
          </a:ln>
          <a:effectLst/>
        </p:spPr>
        <p:txBody>
          <a:bodyPr wrap="none" anchor="ctr"/>
          <a:lstStyle/>
          <a:p>
            <a:endParaRPr lang="en-US"/>
          </a:p>
        </p:txBody>
      </p:sp>
      <p:sp>
        <p:nvSpPr>
          <p:cNvPr id="107573" name="Line 53"/>
          <p:cNvSpPr>
            <a:spLocks noChangeShapeType="1"/>
          </p:cNvSpPr>
          <p:nvPr/>
        </p:nvSpPr>
        <p:spPr bwMode="auto">
          <a:xfrm flipH="1" flipV="1">
            <a:off x="6858000" y="4702175"/>
            <a:ext cx="533400" cy="76200"/>
          </a:xfrm>
          <a:prstGeom prst="line">
            <a:avLst/>
          </a:prstGeom>
          <a:noFill/>
          <a:ln w="9525">
            <a:solidFill>
              <a:schemeClr val="tx1"/>
            </a:solidFill>
            <a:round/>
            <a:headEnd/>
            <a:tailEnd/>
          </a:ln>
          <a:effectLst/>
        </p:spPr>
        <p:txBody>
          <a:bodyPr wrap="none" anchor="ctr"/>
          <a:lstStyle/>
          <a:p>
            <a:endParaRPr lang="en-US"/>
          </a:p>
        </p:txBody>
      </p:sp>
      <p:sp>
        <p:nvSpPr>
          <p:cNvPr id="107574" name="Line 54"/>
          <p:cNvSpPr>
            <a:spLocks noChangeShapeType="1"/>
          </p:cNvSpPr>
          <p:nvPr/>
        </p:nvSpPr>
        <p:spPr bwMode="auto">
          <a:xfrm>
            <a:off x="37338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75" name="Line 55"/>
          <p:cNvSpPr>
            <a:spLocks noChangeShapeType="1"/>
          </p:cNvSpPr>
          <p:nvPr/>
        </p:nvSpPr>
        <p:spPr bwMode="auto">
          <a:xfrm>
            <a:off x="40386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76" name="Line 56"/>
          <p:cNvSpPr>
            <a:spLocks noChangeShapeType="1"/>
          </p:cNvSpPr>
          <p:nvPr/>
        </p:nvSpPr>
        <p:spPr bwMode="auto">
          <a:xfrm>
            <a:off x="43434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77" name="Line 57"/>
          <p:cNvSpPr>
            <a:spLocks noChangeShapeType="1"/>
          </p:cNvSpPr>
          <p:nvPr/>
        </p:nvSpPr>
        <p:spPr bwMode="auto">
          <a:xfrm>
            <a:off x="46482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78" name="Line 58"/>
          <p:cNvSpPr>
            <a:spLocks noChangeShapeType="1"/>
          </p:cNvSpPr>
          <p:nvPr/>
        </p:nvSpPr>
        <p:spPr bwMode="auto">
          <a:xfrm>
            <a:off x="49530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79" name="Line 59"/>
          <p:cNvSpPr>
            <a:spLocks noChangeShapeType="1"/>
          </p:cNvSpPr>
          <p:nvPr/>
        </p:nvSpPr>
        <p:spPr bwMode="auto">
          <a:xfrm>
            <a:off x="52578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0" name="Line 60"/>
          <p:cNvSpPr>
            <a:spLocks noChangeShapeType="1"/>
          </p:cNvSpPr>
          <p:nvPr/>
        </p:nvSpPr>
        <p:spPr bwMode="auto">
          <a:xfrm>
            <a:off x="55626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1" name="Line 61"/>
          <p:cNvSpPr>
            <a:spLocks noChangeShapeType="1"/>
          </p:cNvSpPr>
          <p:nvPr/>
        </p:nvSpPr>
        <p:spPr bwMode="auto">
          <a:xfrm>
            <a:off x="58674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2" name="Line 62"/>
          <p:cNvSpPr>
            <a:spLocks noChangeShapeType="1"/>
          </p:cNvSpPr>
          <p:nvPr/>
        </p:nvSpPr>
        <p:spPr bwMode="auto">
          <a:xfrm>
            <a:off x="61722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3" name="Line 63"/>
          <p:cNvSpPr>
            <a:spLocks noChangeShapeType="1"/>
          </p:cNvSpPr>
          <p:nvPr/>
        </p:nvSpPr>
        <p:spPr bwMode="auto">
          <a:xfrm>
            <a:off x="64770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4" name="Line 64"/>
          <p:cNvSpPr>
            <a:spLocks noChangeShapeType="1"/>
          </p:cNvSpPr>
          <p:nvPr/>
        </p:nvSpPr>
        <p:spPr bwMode="auto">
          <a:xfrm>
            <a:off x="67818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5" name="Line 65"/>
          <p:cNvSpPr>
            <a:spLocks noChangeShapeType="1"/>
          </p:cNvSpPr>
          <p:nvPr/>
        </p:nvSpPr>
        <p:spPr bwMode="auto">
          <a:xfrm>
            <a:off x="70866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6" name="Line 66"/>
          <p:cNvSpPr>
            <a:spLocks noChangeShapeType="1"/>
          </p:cNvSpPr>
          <p:nvPr/>
        </p:nvSpPr>
        <p:spPr bwMode="auto">
          <a:xfrm>
            <a:off x="73914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7" name="Line 67"/>
          <p:cNvSpPr>
            <a:spLocks noChangeShapeType="1"/>
          </p:cNvSpPr>
          <p:nvPr/>
        </p:nvSpPr>
        <p:spPr bwMode="auto">
          <a:xfrm>
            <a:off x="76962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8" name="Line 68"/>
          <p:cNvSpPr>
            <a:spLocks noChangeShapeType="1"/>
          </p:cNvSpPr>
          <p:nvPr/>
        </p:nvSpPr>
        <p:spPr bwMode="auto">
          <a:xfrm>
            <a:off x="80010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89" name="Line 69"/>
          <p:cNvSpPr>
            <a:spLocks noChangeShapeType="1"/>
          </p:cNvSpPr>
          <p:nvPr/>
        </p:nvSpPr>
        <p:spPr bwMode="auto">
          <a:xfrm>
            <a:off x="83058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90" name="Line 70"/>
          <p:cNvSpPr>
            <a:spLocks noChangeShapeType="1"/>
          </p:cNvSpPr>
          <p:nvPr/>
        </p:nvSpPr>
        <p:spPr bwMode="auto">
          <a:xfrm>
            <a:off x="86106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91" name="Line 71"/>
          <p:cNvSpPr>
            <a:spLocks noChangeShapeType="1"/>
          </p:cNvSpPr>
          <p:nvPr/>
        </p:nvSpPr>
        <p:spPr bwMode="auto">
          <a:xfrm>
            <a:off x="8915400" y="4778375"/>
            <a:ext cx="0" cy="1371600"/>
          </a:xfrm>
          <a:prstGeom prst="line">
            <a:avLst/>
          </a:prstGeom>
          <a:noFill/>
          <a:ln w="9525">
            <a:solidFill>
              <a:schemeClr val="folHlink"/>
            </a:solidFill>
            <a:round/>
            <a:headEnd/>
            <a:tailEnd/>
          </a:ln>
          <a:effectLst/>
        </p:spPr>
        <p:txBody>
          <a:bodyPr wrap="none" anchor="ctr"/>
          <a:lstStyle/>
          <a:p>
            <a:endParaRPr lang="en-US"/>
          </a:p>
        </p:txBody>
      </p:sp>
      <p:sp>
        <p:nvSpPr>
          <p:cNvPr id="107592" name="Text Box 72"/>
          <p:cNvSpPr txBox="1">
            <a:spLocks noChangeArrowheads="1"/>
          </p:cNvSpPr>
          <p:nvPr/>
        </p:nvSpPr>
        <p:spPr bwMode="auto">
          <a:xfrm>
            <a:off x="6035675" y="4473575"/>
            <a:ext cx="903288" cy="336550"/>
          </a:xfrm>
          <a:prstGeom prst="rect">
            <a:avLst/>
          </a:prstGeom>
          <a:noFill/>
          <a:ln w="9525">
            <a:noFill/>
            <a:miter lim="800000"/>
            <a:headEnd/>
            <a:tailEnd/>
          </a:ln>
          <a:effectLst/>
        </p:spPr>
        <p:txBody>
          <a:bodyPr wrap="none" anchor="ctr">
            <a:spAutoFit/>
          </a:bodyPr>
          <a:lstStyle/>
          <a:p>
            <a:pPr eaLnBrk="0" hangingPunct="0"/>
            <a:r>
              <a:rPr lang="de-DE" sz="1600">
                <a:solidFill>
                  <a:srgbClr val="FF0000"/>
                </a:solidFill>
                <a:latin typeface="Arial" charset="0"/>
              </a:rPr>
              <a:t>collision</a:t>
            </a:r>
          </a:p>
        </p:txBody>
      </p:sp>
      <p:sp>
        <p:nvSpPr>
          <p:cNvPr id="107553" name="Rectangle 33"/>
          <p:cNvSpPr>
            <a:spLocks noChangeArrowheads="1"/>
          </p:cNvSpPr>
          <p:nvPr/>
        </p:nvSpPr>
        <p:spPr bwMode="auto">
          <a:xfrm>
            <a:off x="3733800" y="4930775"/>
            <a:ext cx="304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56" name="Rectangle 36"/>
          <p:cNvSpPr>
            <a:spLocks noChangeArrowheads="1"/>
          </p:cNvSpPr>
          <p:nvPr/>
        </p:nvSpPr>
        <p:spPr bwMode="auto">
          <a:xfrm>
            <a:off x="4038600" y="53117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61" name="Rectangle 41"/>
          <p:cNvSpPr>
            <a:spLocks noChangeArrowheads="1"/>
          </p:cNvSpPr>
          <p:nvPr/>
        </p:nvSpPr>
        <p:spPr bwMode="auto">
          <a:xfrm>
            <a:off x="4343400" y="4930775"/>
            <a:ext cx="6096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62" name="Rectangle 42"/>
          <p:cNvSpPr>
            <a:spLocks noChangeArrowheads="1"/>
          </p:cNvSpPr>
          <p:nvPr/>
        </p:nvSpPr>
        <p:spPr bwMode="auto">
          <a:xfrm>
            <a:off x="5257800" y="4930775"/>
            <a:ext cx="6096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63" name="Rectangle 43"/>
          <p:cNvSpPr>
            <a:spLocks noChangeArrowheads="1"/>
          </p:cNvSpPr>
          <p:nvPr/>
        </p:nvSpPr>
        <p:spPr bwMode="auto">
          <a:xfrm>
            <a:off x="7391400" y="4930775"/>
            <a:ext cx="6096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07565" name="Rectangle 45"/>
          <p:cNvSpPr>
            <a:spLocks noChangeArrowheads="1"/>
          </p:cNvSpPr>
          <p:nvPr/>
        </p:nvSpPr>
        <p:spPr bwMode="auto">
          <a:xfrm>
            <a:off x="5867400" y="5311775"/>
            <a:ext cx="6096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66" name="Rectangle 46"/>
          <p:cNvSpPr>
            <a:spLocks noChangeArrowheads="1"/>
          </p:cNvSpPr>
          <p:nvPr/>
        </p:nvSpPr>
        <p:spPr bwMode="auto">
          <a:xfrm>
            <a:off x="6781800" y="53117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67" name="Rectangle 47"/>
          <p:cNvSpPr>
            <a:spLocks noChangeArrowheads="1"/>
          </p:cNvSpPr>
          <p:nvPr/>
        </p:nvSpPr>
        <p:spPr bwMode="auto">
          <a:xfrm>
            <a:off x="8610600" y="53117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68" name="Rectangle 48"/>
          <p:cNvSpPr>
            <a:spLocks noChangeArrowheads="1"/>
          </p:cNvSpPr>
          <p:nvPr/>
        </p:nvSpPr>
        <p:spPr bwMode="auto">
          <a:xfrm>
            <a:off x="6477000" y="5692775"/>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69" name="Rectangle 49"/>
          <p:cNvSpPr>
            <a:spLocks noChangeArrowheads="1"/>
          </p:cNvSpPr>
          <p:nvPr/>
        </p:nvSpPr>
        <p:spPr bwMode="auto">
          <a:xfrm>
            <a:off x="7086600" y="5692775"/>
            <a:ext cx="6096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64" name="Rectangle 44"/>
          <p:cNvSpPr>
            <a:spLocks noChangeArrowheads="1"/>
          </p:cNvSpPr>
          <p:nvPr/>
        </p:nvSpPr>
        <p:spPr bwMode="auto">
          <a:xfrm>
            <a:off x="4953000" y="5311775"/>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7559" name="Rectangle 39"/>
          <p:cNvSpPr>
            <a:spLocks noChangeArrowheads="1"/>
          </p:cNvSpPr>
          <p:nvPr/>
        </p:nvSpPr>
        <p:spPr bwMode="auto">
          <a:xfrm>
            <a:off x="4953000" y="5692775"/>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7594" name="Text Box 74"/>
          <p:cNvSpPr txBox="1">
            <a:spLocks noChangeArrowheads="1"/>
          </p:cNvSpPr>
          <p:nvPr/>
        </p:nvSpPr>
        <p:spPr bwMode="auto">
          <a:xfrm>
            <a:off x="8870950" y="4076700"/>
            <a:ext cx="241300"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t</a:t>
            </a:r>
          </a:p>
        </p:txBody>
      </p:sp>
      <p:sp>
        <p:nvSpPr>
          <p:cNvPr id="107595" name="Text Box 75"/>
          <p:cNvSpPr txBox="1">
            <a:spLocks noChangeArrowheads="1"/>
          </p:cNvSpPr>
          <p:nvPr/>
        </p:nvSpPr>
        <p:spPr bwMode="auto">
          <a:xfrm>
            <a:off x="8839200" y="6073775"/>
            <a:ext cx="241300"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t>DAMA - Demand Assigned Multiple Access</a:t>
            </a:r>
          </a:p>
        </p:txBody>
      </p:sp>
      <p:sp>
        <p:nvSpPr>
          <p:cNvPr id="108547" name="Rectangle 3"/>
          <p:cNvSpPr>
            <a:spLocks noGrp="1" noChangeArrowheads="1"/>
          </p:cNvSpPr>
          <p:nvPr>
            <p:ph idx="1"/>
          </p:nvPr>
        </p:nvSpPr>
        <p:spPr/>
        <p:txBody>
          <a:bodyPr/>
          <a:lstStyle/>
          <a:p>
            <a:r>
              <a:rPr lang="en-US" dirty="0"/>
              <a:t>Channel efficiency only 18% for Aloha, 36% for Slotted Aloha </a:t>
            </a:r>
          </a:p>
          <a:p>
            <a:pPr lvl="1"/>
            <a:r>
              <a:rPr lang="en-US" dirty="0"/>
              <a:t>assuming Poisson distribution for packet arrival and packet length</a:t>
            </a:r>
          </a:p>
          <a:p>
            <a:endParaRPr lang="en-US" dirty="0"/>
          </a:p>
          <a:p>
            <a:r>
              <a:rPr lang="en-US" dirty="0"/>
              <a:t>Reservation can increase efficiency to 80%</a:t>
            </a:r>
          </a:p>
          <a:p>
            <a:pPr lvl="1"/>
            <a:r>
              <a:rPr lang="en-US" dirty="0"/>
              <a:t>a sender </a:t>
            </a:r>
            <a:r>
              <a:rPr lang="en-US" i="1" dirty="0"/>
              <a:t>reserves</a:t>
            </a:r>
            <a:r>
              <a:rPr lang="en-US" dirty="0"/>
              <a:t> a future time-slot</a:t>
            </a:r>
          </a:p>
          <a:p>
            <a:pPr lvl="1"/>
            <a:r>
              <a:rPr lang="en-US" dirty="0"/>
              <a:t>sending within this reserved time-slot is possible without collision</a:t>
            </a:r>
          </a:p>
          <a:p>
            <a:pPr lvl="1"/>
            <a:r>
              <a:rPr lang="en-US" dirty="0"/>
              <a:t>reservation also causes higher delays</a:t>
            </a:r>
          </a:p>
          <a:p>
            <a:pPr lvl="1"/>
            <a:r>
              <a:rPr lang="en-US" dirty="0"/>
              <a:t>typical scheme for satellite links</a:t>
            </a:r>
          </a:p>
          <a:p>
            <a:endParaRPr lang="en-US" dirty="0"/>
          </a:p>
          <a:p>
            <a:r>
              <a:rPr lang="en-US" dirty="0"/>
              <a:t>Examples for reservation algorithms:</a:t>
            </a:r>
          </a:p>
          <a:p>
            <a:pPr lvl="1"/>
            <a:r>
              <a:rPr lang="en-US" i="1" dirty="0"/>
              <a:t>Explicit Reservation according to Roberts (Reservation-ALOHA)</a:t>
            </a:r>
          </a:p>
          <a:p>
            <a:pPr lvl="1"/>
            <a:r>
              <a:rPr lang="en-US" i="1" dirty="0"/>
              <a:t>Implicit Reservation (PRMA)</a:t>
            </a:r>
          </a:p>
          <a:p>
            <a:pPr lvl="1"/>
            <a:r>
              <a:rPr lang="en-US" i="1" dirty="0"/>
              <a:t>Reservation-TDMA</a:t>
            </a:r>
          </a:p>
        </p:txBody>
      </p:sp>
      <p:sp>
        <p:nvSpPr>
          <p:cNvPr id="4" name="Fußzeilenplatzhalter 3"/>
          <p:cNvSpPr>
            <a:spLocks noGrp="1"/>
          </p:cNvSpPr>
          <p:nvPr>
            <p:ph type="ftr" sz="quarter" idx="10"/>
          </p:nvPr>
        </p:nvSpPr>
        <p:spPr/>
        <p:txBody>
          <a:bodyPr/>
          <a:lstStyle/>
          <a:p>
            <a:r>
              <a:rPr lang="en-US"/>
              <a:t>Prof. Dr.-Ing. Jochen H. Schiller    www.jochenschiller.de    Mobile Communications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253" name="Rectangle 189"/>
          <p:cNvSpPr>
            <a:spLocks noGrp="1" noChangeArrowheads="1"/>
          </p:cNvSpPr>
          <p:nvPr>
            <p:ph type="title"/>
          </p:nvPr>
        </p:nvSpPr>
        <p:spPr/>
        <p:txBody>
          <a:bodyPr/>
          <a:lstStyle/>
          <a:p>
            <a:r>
              <a:rPr lang="en-US"/>
              <a:t>Access method DAMA: Explicit Reservation</a:t>
            </a:r>
          </a:p>
        </p:txBody>
      </p:sp>
      <p:sp>
        <p:nvSpPr>
          <p:cNvPr id="88254" name="Rectangle 190"/>
          <p:cNvSpPr>
            <a:spLocks noGrp="1" noChangeArrowheads="1"/>
          </p:cNvSpPr>
          <p:nvPr>
            <p:ph idx="1"/>
          </p:nvPr>
        </p:nvSpPr>
        <p:spPr/>
        <p:txBody>
          <a:bodyPr/>
          <a:lstStyle/>
          <a:p>
            <a:r>
              <a:rPr lang="en-US"/>
              <a:t>Explicit Reservation (Reservation Aloha):</a:t>
            </a:r>
          </a:p>
          <a:p>
            <a:pPr lvl="1"/>
            <a:r>
              <a:rPr lang="en-US"/>
              <a:t>two modes: </a:t>
            </a:r>
          </a:p>
          <a:p>
            <a:pPr lvl="2"/>
            <a:r>
              <a:rPr lang="en-US"/>
              <a:t>ALOHA mode for reservation:</a:t>
            </a:r>
            <a:br>
              <a:rPr lang="en-US"/>
            </a:br>
            <a:r>
              <a:rPr lang="en-US"/>
              <a:t>competition for small reservation slots, collisions possible </a:t>
            </a:r>
          </a:p>
          <a:p>
            <a:pPr lvl="2"/>
            <a:r>
              <a:rPr lang="en-US"/>
              <a:t>reserved mode for data transmission within successful reserved slots (no collisions possible)</a:t>
            </a:r>
          </a:p>
          <a:p>
            <a:pPr lvl="1"/>
            <a:r>
              <a:rPr lang="en-US"/>
              <a:t>it is important for all stations to keep the reservation list consistent at any point in time and, therefore, all stations have to synchronize from time to time</a:t>
            </a:r>
          </a:p>
        </p:txBody>
      </p:sp>
      <p:sp>
        <p:nvSpPr>
          <p:cNvPr id="88" name="Fußzeilenplatzhalter 3"/>
          <p:cNvSpPr>
            <a:spLocks noGrp="1"/>
          </p:cNvSpPr>
          <p:nvPr>
            <p:ph type="ftr" sz="quarter" idx="10"/>
          </p:nvPr>
        </p:nvSpPr>
        <p:spPr/>
        <p:txBody>
          <a:bodyPr/>
          <a:lstStyle/>
          <a:p>
            <a:r>
              <a:rPr lang="en-US"/>
              <a:t>Prof. Dr.-Ing. Jochen H. Schiller    www.jochenschiller.de    Mobile Communications</a:t>
            </a:r>
          </a:p>
        </p:txBody>
      </p:sp>
      <p:sp>
        <p:nvSpPr>
          <p:cNvPr id="88172" name="Rectangle 108"/>
          <p:cNvSpPr>
            <a:spLocks noChangeArrowheads="1"/>
          </p:cNvSpPr>
          <p:nvPr/>
        </p:nvSpPr>
        <p:spPr bwMode="auto">
          <a:xfrm>
            <a:off x="4953000" y="4572000"/>
            <a:ext cx="76200" cy="762000"/>
          </a:xfrm>
          <a:prstGeom prst="rect">
            <a:avLst/>
          </a:prstGeom>
          <a:solidFill>
            <a:srgbClr val="FF9999"/>
          </a:solidFill>
          <a:ln w="9525">
            <a:noFill/>
            <a:miter lim="800000"/>
            <a:headEnd/>
            <a:tailEnd/>
          </a:ln>
          <a:effectLst/>
        </p:spPr>
        <p:txBody>
          <a:bodyPr wrap="none" anchor="ctr"/>
          <a:lstStyle/>
          <a:p>
            <a:endParaRPr lang="en-US"/>
          </a:p>
        </p:txBody>
      </p:sp>
      <p:sp>
        <p:nvSpPr>
          <p:cNvPr id="88241" name="Rectangle 177"/>
          <p:cNvSpPr>
            <a:spLocks noChangeArrowheads="1"/>
          </p:cNvSpPr>
          <p:nvPr/>
        </p:nvSpPr>
        <p:spPr bwMode="auto">
          <a:xfrm>
            <a:off x="6781800" y="4572000"/>
            <a:ext cx="76200" cy="762000"/>
          </a:xfrm>
          <a:prstGeom prst="rect">
            <a:avLst/>
          </a:prstGeom>
          <a:solidFill>
            <a:srgbClr val="FF9999"/>
          </a:solidFill>
          <a:ln w="9525">
            <a:noFill/>
            <a:miter lim="800000"/>
            <a:headEnd/>
            <a:tailEnd/>
          </a:ln>
          <a:effectLst/>
        </p:spPr>
        <p:txBody>
          <a:bodyPr wrap="none" anchor="ctr"/>
          <a:lstStyle/>
          <a:p>
            <a:endParaRPr lang="en-US"/>
          </a:p>
        </p:txBody>
      </p:sp>
      <p:sp>
        <p:nvSpPr>
          <p:cNvPr id="88242" name="Rectangle 178"/>
          <p:cNvSpPr>
            <a:spLocks noChangeArrowheads="1"/>
          </p:cNvSpPr>
          <p:nvPr/>
        </p:nvSpPr>
        <p:spPr bwMode="auto">
          <a:xfrm>
            <a:off x="6934200" y="4572000"/>
            <a:ext cx="76200" cy="762000"/>
          </a:xfrm>
          <a:prstGeom prst="rect">
            <a:avLst/>
          </a:prstGeom>
          <a:solidFill>
            <a:srgbClr val="FF9999"/>
          </a:solidFill>
          <a:ln w="9525">
            <a:noFill/>
            <a:miter lim="800000"/>
            <a:headEnd/>
            <a:tailEnd/>
          </a:ln>
          <a:effectLst/>
        </p:spPr>
        <p:txBody>
          <a:bodyPr wrap="none" anchor="ctr"/>
          <a:lstStyle/>
          <a:p>
            <a:endParaRPr lang="en-US"/>
          </a:p>
        </p:txBody>
      </p:sp>
      <p:sp>
        <p:nvSpPr>
          <p:cNvPr id="88066" name="Rectangle 2"/>
          <p:cNvSpPr>
            <a:spLocks noChangeArrowheads="1"/>
          </p:cNvSpPr>
          <p:nvPr/>
        </p:nvSpPr>
        <p:spPr bwMode="auto">
          <a:xfrm>
            <a:off x="2227263" y="6248400"/>
            <a:ext cx="1898650" cy="457200"/>
          </a:xfrm>
          <a:prstGeom prst="rect">
            <a:avLst/>
          </a:prstGeom>
          <a:noFill/>
          <a:ln w="12700">
            <a:noFill/>
            <a:miter lim="800000"/>
            <a:headEnd/>
            <a:tailEnd/>
          </a:ln>
          <a:effectLst/>
        </p:spPr>
        <p:txBody>
          <a:bodyPr wrap="none" anchor="ctr"/>
          <a:lstStyle/>
          <a:p>
            <a:endParaRPr lang="en-US"/>
          </a:p>
        </p:txBody>
      </p:sp>
      <p:sp>
        <p:nvSpPr>
          <p:cNvPr id="88067" name="Rectangle 3"/>
          <p:cNvSpPr>
            <a:spLocks noChangeArrowheads="1"/>
          </p:cNvSpPr>
          <p:nvPr/>
        </p:nvSpPr>
        <p:spPr bwMode="auto">
          <a:xfrm>
            <a:off x="4689475" y="6248400"/>
            <a:ext cx="2813050" cy="457200"/>
          </a:xfrm>
          <a:prstGeom prst="rect">
            <a:avLst/>
          </a:prstGeom>
          <a:noFill/>
          <a:ln w="12700">
            <a:noFill/>
            <a:miter lim="800000"/>
            <a:headEnd/>
            <a:tailEnd/>
          </a:ln>
          <a:effectLst/>
        </p:spPr>
        <p:txBody>
          <a:bodyPr wrap="none" anchor="ctr"/>
          <a:lstStyle/>
          <a:p>
            <a:endParaRPr lang="en-US"/>
          </a:p>
        </p:txBody>
      </p:sp>
      <p:sp>
        <p:nvSpPr>
          <p:cNvPr id="88157" name="Line 93"/>
          <p:cNvSpPr>
            <a:spLocks noChangeShapeType="1"/>
          </p:cNvSpPr>
          <p:nvPr/>
        </p:nvSpPr>
        <p:spPr bwMode="auto">
          <a:xfrm>
            <a:off x="2667000" y="5181600"/>
            <a:ext cx="69342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88158" name="Line 94"/>
          <p:cNvSpPr>
            <a:spLocks noChangeShapeType="1"/>
          </p:cNvSpPr>
          <p:nvPr/>
        </p:nvSpPr>
        <p:spPr bwMode="auto">
          <a:xfrm>
            <a:off x="2819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3" name="Line 109"/>
          <p:cNvSpPr>
            <a:spLocks noChangeShapeType="1"/>
          </p:cNvSpPr>
          <p:nvPr/>
        </p:nvSpPr>
        <p:spPr bwMode="auto">
          <a:xfrm>
            <a:off x="2895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4" name="Line 110"/>
          <p:cNvSpPr>
            <a:spLocks noChangeShapeType="1"/>
          </p:cNvSpPr>
          <p:nvPr/>
        </p:nvSpPr>
        <p:spPr bwMode="auto">
          <a:xfrm>
            <a:off x="2971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5" name="Line 111"/>
          <p:cNvSpPr>
            <a:spLocks noChangeShapeType="1"/>
          </p:cNvSpPr>
          <p:nvPr/>
        </p:nvSpPr>
        <p:spPr bwMode="auto">
          <a:xfrm>
            <a:off x="3048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6" name="Line 112"/>
          <p:cNvSpPr>
            <a:spLocks noChangeShapeType="1"/>
          </p:cNvSpPr>
          <p:nvPr/>
        </p:nvSpPr>
        <p:spPr bwMode="auto">
          <a:xfrm>
            <a:off x="3124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7" name="Line 113"/>
          <p:cNvSpPr>
            <a:spLocks noChangeShapeType="1"/>
          </p:cNvSpPr>
          <p:nvPr/>
        </p:nvSpPr>
        <p:spPr bwMode="auto">
          <a:xfrm>
            <a:off x="3200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8" name="Line 114"/>
          <p:cNvSpPr>
            <a:spLocks noChangeShapeType="1"/>
          </p:cNvSpPr>
          <p:nvPr/>
        </p:nvSpPr>
        <p:spPr bwMode="auto">
          <a:xfrm>
            <a:off x="3505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79" name="Line 115"/>
          <p:cNvSpPr>
            <a:spLocks noChangeShapeType="1"/>
          </p:cNvSpPr>
          <p:nvPr/>
        </p:nvSpPr>
        <p:spPr bwMode="auto">
          <a:xfrm>
            <a:off x="3810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0" name="Line 116"/>
          <p:cNvSpPr>
            <a:spLocks noChangeShapeType="1"/>
          </p:cNvSpPr>
          <p:nvPr/>
        </p:nvSpPr>
        <p:spPr bwMode="auto">
          <a:xfrm>
            <a:off x="4114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1" name="Line 117"/>
          <p:cNvSpPr>
            <a:spLocks noChangeShapeType="1"/>
          </p:cNvSpPr>
          <p:nvPr/>
        </p:nvSpPr>
        <p:spPr bwMode="auto">
          <a:xfrm>
            <a:off x="4419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2" name="Line 118"/>
          <p:cNvSpPr>
            <a:spLocks noChangeShapeType="1"/>
          </p:cNvSpPr>
          <p:nvPr/>
        </p:nvSpPr>
        <p:spPr bwMode="auto">
          <a:xfrm>
            <a:off x="4724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3" name="Line 119"/>
          <p:cNvSpPr>
            <a:spLocks noChangeShapeType="1"/>
          </p:cNvSpPr>
          <p:nvPr/>
        </p:nvSpPr>
        <p:spPr bwMode="auto">
          <a:xfrm>
            <a:off x="4800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4" name="Line 120"/>
          <p:cNvSpPr>
            <a:spLocks noChangeShapeType="1"/>
          </p:cNvSpPr>
          <p:nvPr/>
        </p:nvSpPr>
        <p:spPr bwMode="auto">
          <a:xfrm>
            <a:off x="4876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5" name="Line 121"/>
          <p:cNvSpPr>
            <a:spLocks noChangeShapeType="1"/>
          </p:cNvSpPr>
          <p:nvPr/>
        </p:nvSpPr>
        <p:spPr bwMode="auto">
          <a:xfrm>
            <a:off x="4953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6" name="Line 122"/>
          <p:cNvSpPr>
            <a:spLocks noChangeShapeType="1"/>
          </p:cNvSpPr>
          <p:nvPr/>
        </p:nvSpPr>
        <p:spPr bwMode="auto">
          <a:xfrm>
            <a:off x="5029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7" name="Line 123"/>
          <p:cNvSpPr>
            <a:spLocks noChangeShapeType="1"/>
          </p:cNvSpPr>
          <p:nvPr/>
        </p:nvSpPr>
        <p:spPr bwMode="auto">
          <a:xfrm>
            <a:off x="5105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8" name="Line 124"/>
          <p:cNvSpPr>
            <a:spLocks noChangeShapeType="1"/>
          </p:cNvSpPr>
          <p:nvPr/>
        </p:nvSpPr>
        <p:spPr bwMode="auto">
          <a:xfrm>
            <a:off x="5410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89" name="Line 125"/>
          <p:cNvSpPr>
            <a:spLocks noChangeShapeType="1"/>
          </p:cNvSpPr>
          <p:nvPr/>
        </p:nvSpPr>
        <p:spPr bwMode="auto">
          <a:xfrm>
            <a:off x="5715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0" name="Line 126"/>
          <p:cNvSpPr>
            <a:spLocks noChangeShapeType="1"/>
          </p:cNvSpPr>
          <p:nvPr/>
        </p:nvSpPr>
        <p:spPr bwMode="auto">
          <a:xfrm>
            <a:off x="6019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1" name="Line 127"/>
          <p:cNvSpPr>
            <a:spLocks noChangeShapeType="1"/>
          </p:cNvSpPr>
          <p:nvPr/>
        </p:nvSpPr>
        <p:spPr bwMode="auto">
          <a:xfrm>
            <a:off x="6324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2" name="Line 128"/>
          <p:cNvSpPr>
            <a:spLocks noChangeShapeType="1"/>
          </p:cNvSpPr>
          <p:nvPr/>
        </p:nvSpPr>
        <p:spPr bwMode="auto">
          <a:xfrm>
            <a:off x="6629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3" name="Line 129"/>
          <p:cNvSpPr>
            <a:spLocks noChangeShapeType="1"/>
          </p:cNvSpPr>
          <p:nvPr/>
        </p:nvSpPr>
        <p:spPr bwMode="auto">
          <a:xfrm>
            <a:off x="6705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4" name="Line 130"/>
          <p:cNvSpPr>
            <a:spLocks noChangeShapeType="1"/>
          </p:cNvSpPr>
          <p:nvPr/>
        </p:nvSpPr>
        <p:spPr bwMode="auto">
          <a:xfrm>
            <a:off x="6781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5" name="Line 131"/>
          <p:cNvSpPr>
            <a:spLocks noChangeShapeType="1"/>
          </p:cNvSpPr>
          <p:nvPr/>
        </p:nvSpPr>
        <p:spPr bwMode="auto">
          <a:xfrm>
            <a:off x="6858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6" name="Line 132"/>
          <p:cNvSpPr>
            <a:spLocks noChangeShapeType="1"/>
          </p:cNvSpPr>
          <p:nvPr/>
        </p:nvSpPr>
        <p:spPr bwMode="auto">
          <a:xfrm>
            <a:off x="6934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7" name="Line 133"/>
          <p:cNvSpPr>
            <a:spLocks noChangeShapeType="1"/>
          </p:cNvSpPr>
          <p:nvPr/>
        </p:nvSpPr>
        <p:spPr bwMode="auto">
          <a:xfrm>
            <a:off x="7010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8" name="Line 134"/>
          <p:cNvSpPr>
            <a:spLocks noChangeShapeType="1"/>
          </p:cNvSpPr>
          <p:nvPr/>
        </p:nvSpPr>
        <p:spPr bwMode="auto">
          <a:xfrm>
            <a:off x="7315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199" name="Line 135"/>
          <p:cNvSpPr>
            <a:spLocks noChangeShapeType="1"/>
          </p:cNvSpPr>
          <p:nvPr/>
        </p:nvSpPr>
        <p:spPr bwMode="auto">
          <a:xfrm>
            <a:off x="7620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0" name="Line 136"/>
          <p:cNvSpPr>
            <a:spLocks noChangeShapeType="1"/>
          </p:cNvSpPr>
          <p:nvPr/>
        </p:nvSpPr>
        <p:spPr bwMode="auto">
          <a:xfrm>
            <a:off x="7924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1" name="Line 137"/>
          <p:cNvSpPr>
            <a:spLocks noChangeShapeType="1"/>
          </p:cNvSpPr>
          <p:nvPr/>
        </p:nvSpPr>
        <p:spPr bwMode="auto">
          <a:xfrm>
            <a:off x="8229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2" name="Line 138"/>
          <p:cNvSpPr>
            <a:spLocks noChangeShapeType="1"/>
          </p:cNvSpPr>
          <p:nvPr/>
        </p:nvSpPr>
        <p:spPr bwMode="auto">
          <a:xfrm>
            <a:off x="8534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3" name="Line 139"/>
          <p:cNvSpPr>
            <a:spLocks noChangeShapeType="1"/>
          </p:cNvSpPr>
          <p:nvPr/>
        </p:nvSpPr>
        <p:spPr bwMode="auto">
          <a:xfrm>
            <a:off x="86106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4" name="Line 140"/>
          <p:cNvSpPr>
            <a:spLocks noChangeShapeType="1"/>
          </p:cNvSpPr>
          <p:nvPr/>
        </p:nvSpPr>
        <p:spPr bwMode="auto">
          <a:xfrm>
            <a:off x="86868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5" name="Line 141"/>
          <p:cNvSpPr>
            <a:spLocks noChangeShapeType="1"/>
          </p:cNvSpPr>
          <p:nvPr/>
        </p:nvSpPr>
        <p:spPr bwMode="auto">
          <a:xfrm>
            <a:off x="87630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6" name="Line 142"/>
          <p:cNvSpPr>
            <a:spLocks noChangeShapeType="1"/>
          </p:cNvSpPr>
          <p:nvPr/>
        </p:nvSpPr>
        <p:spPr bwMode="auto">
          <a:xfrm>
            <a:off x="8839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7" name="Line 143"/>
          <p:cNvSpPr>
            <a:spLocks noChangeShapeType="1"/>
          </p:cNvSpPr>
          <p:nvPr/>
        </p:nvSpPr>
        <p:spPr bwMode="auto">
          <a:xfrm>
            <a:off x="89154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08" name="Line 144"/>
          <p:cNvSpPr>
            <a:spLocks noChangeShapeType="1"/>
          </p:cNvSpPr>
          <p:nvPr/>
        </p:nvSpPr>
        <p:spPr bwMode="auto">
          <a:xfrm>
            <a:off x="9220200" y="4724400"/>
            <a:ext cx="0" cy="457200"/>
          </a:xfrm>
          <a:prstGeom prst="line">
            <a:avLst/>
          </a:prstGeom>
          <a:noFill/>
          <a:ln w="9525">
            <a:solidFill>
              <a:schemeClr val="folHlink"/>
            </a:solidFill>
            <a:round/>
            <a:headEnd/>
            <a:tailEnd/>
          </a:ln>
          <a:effectLst/>
        </p:spPr>
        <p:txBody>
          <a:bodyPr wrap="none" anchor="ctr"/>
          <a:lstStyle/>
          <a:p>
            <a:endParaRPr lang="en-US"/>
          </a:p>
        </p:txBody>
      </p:sp>
      <p:sp>
        <p:nvSpPr>
          <p:cNvPr id="88213" name="Text Box 149"/>
          <p:cNvSpPr txBox="1">
            <a:spLocks noChangeArrowheads="1"/>
          </p:cNvSpPr>
          <p:nvPr/>
        </p:nvSpPr>
        <p:spPr bwMode="auto">
          <a:xfrm>
            <a:off x="2667001" y="5410200"/>
            <a:ext cx="70167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Aloha</a:t>
            </a:r>
          </a:p>
        </p:txBody>
      </p:sp>
      <p:sp>
        <p:nvSpPr>
          <p:cNvPr id="88214" name="Text Box 150"/>
          <p:cNvSpPr txBox="1">
            <a:spLocks noChangeArrowheads="1"/>
          </p:cNvSpPr>
          <p:nvPr/>
        </p:nvSpPr>
        <p:spPr bwMode="auto">
          <a:xfrm>
            <a:off x="3467101" y="5410200"/>
            <a:ext cx="97472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reserved</a:t>
            </a:r>
          </a:p>
        </p:txBody>
      </p:sp>
      <p:sp>
        <p:nvSpPr>
          <p:cNvPr id="88215" name="Text Box 151"/>
          <p:cNvSpPr txBox="1">
            <a:spLocks noChangeArrowheads="1"/>
          </p:cNvSpPr>
          <p:nvPr/>
        </p:nvSpPr>
        <p:spPr bwMode="auto">
          <a:xfrm>
            <a:off x="4572001" y="5410200"/>
            <a:ext cx="70167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Aloha</a:t>
            </a:r>
          </a:p>
        </p:txBody>
      </p:sp>
      <p:sp>
        <p:nvSpPr>
          <p:cNvPr id="88216" name="Text Box 152"/>
          <p:cNvSpPr txBox="1">
            <a:spLocks noChangeArrowheads="1"/>
          </p:cNvSpPr>
          <p:nvPr/>
        </p:nvSpPr>
        <p:spPr bwMode="auto">
          <a:xfrm>
            <a:off x="5372101" y="5410200"/>
            <a:ext cx="97472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reserved</a:t>
            </a:r>
          </a:p>
        </p:txBody>
      </p:sp>
      <p:sp>
        <p:nvSpPr>
          <p:cNvPr id="88217" name="Text Box 153"/>
          <p:cNvSpPr txBox="1">
            <a:spLocks noChangeArrowheads="1"/>
          </p:cNvSpPr>
          <p:nvPr/>
        </p:nvSpPr>
        <p:spPr bwMode="auto">
          <a:xfrm>
            <a:off x="6477001" y="5410200"/>
            <a:ext cx="70167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Aloha</a:t>
            </a:r>
          </a:p>
        </p:txBody>
      </p:sp>
      <p:sp>
        <p:nvSpPr>
          <p:cNvPr id="88218" name="Text Box 154"/>
          <p:cNvSpPr txBox="1">
            <a:spLocks noChangeArrowheads="1"/>
          </p:cNvSpPr>
          <p:nvPr/>
        </p:nvSpPr>
        <p:spPr bwMode="auto">
          <a:xfrm>
            <a:off x="7277101" y="5410200"/>
            <a:ext cx="97472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reserved</a:t>
            </a:r>
          </a:p>
        </p:txBody>
      </p:sp>
      <p:sp>
        <p:nvSpPr>
          <p:cNvPr id="88219" name="Text Box 155"/>
          <p:cNvSpPr txBox="1">
            <a:spLocks noChangeArrowheads="1"/>
          </p:cNvSpPr>
          <p:nvPr/>
        </p:nvSpPr>
        <p:spPr bwMode="auto">
          <a:xfrm>
            <a:off x="8382001" y="5410200"/>
            <a:ext cx="70167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Aloha</a:t>
            </a:r>
          </a:p>
        </p:txBody>
      </p:sp>
      <p:sp>
        <p:nvSpPr>
          <p:cNvPr id="88220" name="Line 156"/>
          <p:cNvSpPr>
            <a:spLocks noChangeShapeType="1"/>
          </p:cNvSpPr>
          <p:nvPr/>
        </p:nvSpPr>
        <p:spPr bwMode="auto">
          <a:xfrm>
            <a:off x="2819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1" name="Line 157"/>
          <p:cNvSpPr>
            <a:spLocks noChangeShapeType="1"/>
          </p:cNvSpPr>
          <p:nvPr/>
        </p:nvSpPr>
        <p:spPr bwMode="auto">
          <a:xfrm>
            <a:off x="3200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2" name="Line 158"/>
          <p:cNvSpPr>
            <a:spLocks noChangeShapeType="1"/>
          </p:cNvSpPr>
          <p:nvPr/>
        </p:nvSpPr>
        <p:spPr bwMode="auto">
          <a:xfrm>
            <a:off x="4724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3" name="Line 159"/>
          <p:cNvSpPr>
            <a:spLocks noChangeShapeType="1"/>
          </p:cNvSpPr>
          <p:nvPr/>
        </p:nvSpPr>
        <p:spPr bwMode="auto">
          <a:xfrm>
            <a:off x="5105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4" name="Line 160"/>
          <p:cNvSpPr>
            <a:spLocks noChangeShapeType="1"/>
          </p:cNvSpPr>
          <p:nvPr/>
        </p:nvSpPr>
        <p:spPr bwMode="auto">
          <a:xfrm>
            <a:off x="6629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5" name="Line 161"/>
          <p:cNvSpPr>
            <a:spLocks noChangeShapeType="1"/>
          </p:cNvSpPr>
          <p:nvPr/>
        </p:nvSpPr>
        <p:spPr bwMode="auto">
          <a:xfrm>
            <a:off x="7010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6" name="Line 162"/>
          <p:cNvSpPr>
            <a:spLocks noChangeShapeType="1"/>
          </p:cNvSpPr>
          <p:nvPr/>
        </p:nvSpPr>
        <p:spPr bwMode="auto">
          <a:xfrm>
            <a:off x="8534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7" name="Line 163"/>
          <p:cNvSpPr>
            <a:spLocks noChangeShapeType="1"/>
          </p:cNvSpPr>
          <p:nvPr/>
        </p:nvSpPr>
        <p:spPr bwMode="auto">
          <a:xfrm>
            <a:off x="8915400" y="5181600"/>
            <a:ext cx="0" cy="152400"/>
          </a:xfrm>
          <a:prstGeom prst="line">
            <a:avLst/>
          </a:prstGeom>
          <a:noFill/>
          <a:ln w="9525">
            <a:solidFill>
              <a:schemeClr val="tx1"/>
            </a:solidFill>
            <a:round/>
            <a:headEnd/>
            <a:tailEnd/>
          </a:ln>
          <a:effectLst/>
        </p:spPr>
        <p:txBody>
          <a:bodyPr wrap="none" anchor="ctr"/>
          <a:lstStyle/>
          <a:p>
            <a:endParaRPr lang="en-US"/>
          </a:p>
        </p:txBody>
      </p:sp>
      <p:sp>
        <p:nvSpPr>
          <p:cNvPr id="88228" name="Rectangle 164"/>
          <p:cNvSpPr>
            <a:spLocks noChangeArrowheads="1"/>
          </p:cNvSpPr>
          <p:nvPr/>
        </p:nvSpPr>
        <p:spPr bwMode="auto">
          <a:xfrm>
            <a:off x="2971800" y="4876800"/>
            <a:ext cx="762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229" name="Rectangle 165"/>
          <p:cNvSpPr>
            <a:spLocks noChangeArrowheads="1"/>
          </p:cNvSpPr>
          <p:nvPr/>
        </p:nvSpPr>
        <p:spPr bwMode="auto">
          <a:xfrm>
            <a:off x="2895600" y="4876800"/>
            <a:ext cx="762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0" name="Rectangle 166"/>
          <p:cNvSpPr>
            <a:spLocks noChangeArrowheads="1"/>
          </p:cNvSpPr>
          <p:nvPr/>
        </p:nvSpPr>
        <p:spPr bwMode="auto">
          <a:xfrm>
            <a:off x="3048000" y="4876800"/>
            <a:ext cx="762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166" name="Rectangle 102"/>
          <p:cNvSpPr>
            <a:spLocks noChangeArrowheads="1"/>
          </p:cNvSpPr>
          <p:nvPr/>
        </p:nvSpPr>
        <p:spPr bwMode="auto">
          <a:xfrm>
            <a:off x="4114800" y="4876800"/>
            <a:ext cx="304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167" name="Rectangle 103"/>
          <p:cNvSpPr>
            <a:spLocks noChangeArrowheads="1"/>
          </p:cNvSpPr>
          <p:nvPr/>
        </p:nvSpPr>
        <p:spPr bwMode="auto">
          <a:xfrm>
            <a:off x="3810000" y="4876800"/>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171" name="Rectangle 107"/>
          <p:cNvSpPr>
            <a:spLocks noChangeArrowheads="1"/>
          </p:cNvSpPr>
          <p:nvPr/>
        </p:nvSpPr>
        <p:spPr bwMode="auto">
          <a:xfrm>
            <a:off x="3505200" y="48768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1" name="Rectangle 167"/>
          <p:cNvSpPr>
            <a:spLocks noChangeArrowheads="1"/>
          </p:cNvSpPr>
          <p:nvPr/>
        </p:nvSpPr>
        <p:spPr bwMode="auto">
          <a:xfrm>
            <a:off x="4724400" y="4876800"/>
            <a:ext cx="762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2" name="Rectangle 168"/>
          <p:cNvSpPr>
            <a:spLocks noChangeArrowheads="1"/>
          </p:cNvSpPr>
          <p:nvPr/>
        </p:nvSpPr>
        <p:spPr bwMode="auto">
          <a:xfrm>
            <a:off x="4953000" y="4876800"/>
            <a:ext cx="762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3" name="Rectangle 169"/>
          <p:cNvSpPr>
            <a:spLocks noChangeArrowheads="1"/>
          </p:cNvSpPr>
          <p:nvPr/>
        </p:nvSpPr>
        <p:spPr bwMode="auto">
          <a:xfrm>
            <a:off x="5105400" y="48768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4" name="Rectangle 170"/>
          <p:cNvSpPr>
            <a:spLocks noChangeArrowheads="1"/>
          </p:cNvSpPr>
          <p:nvPr/>
        </p:nvSpPr>
        <p:spPr bwMode="auto">
          <a:xfrm>
            <a:off x="4876800" y="4876800"/>
            <a:ext cx="762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35" name="Rectangle 171"/>
          <p:cNvSpPr>
            <a:spLocks noChangeArrowheads="1"/>
          </p:cNvSpPr>
          <p:nvPr/>
        </p:nvSpPr>
        <p:spPr bwMode="auto">
          <a:xfrm>
            <a:off x="5715000" y="4876800"/>
            <a:ext cx="304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36" name="Rectangle 172"/>
          <p:cNvSpPr>
            <a:spLocks noChangeArrowheads="1"/>
          </p:cNvSpPr>
          <p:nvPr/>
        </p:nvSpPr>
        <p:spPr bwMode="auto">
          <a:xfrm>
            <a:off x="6629400" y="4876800"/>
            <a:ext cx="762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237" name="Rectangle 173"/>
          <p:cNvSpPr>
            <a:spLocks noChangeArrowheads="1"/>
          </p:cNvSpPr>
          <p:nvPr/>
        </p:nvSpPr>
        <p:spPr bwMode="auto">
          <a:xfrm>
            <a:off x="6705600" y="4876800"/>
            <a:ext cx="762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238" name="Rectangle 174"/>
          <p:cNvSpPr>
            <a:spLocks noChangeArrowheads="1"/>
          </p:cNvSpPr>
          <p:nvPr/>
        </p:nvSpPr>
        <p:spPr bwMode="auto">
          <a:xfrm>
            <a:off x="6858000" y="4876800"/>
            <a:ext cx="762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39" name="Rectangle 175"/>
          <p:cNvSpPr>
            <a:spLocks noChangeArrowheads="1"/>
          </p:cNvSpPr>
          <p:nvPr/>
        </p:nvSpPr>
        <p:spPr bwMode="auto">
          <a:xfrm>
            <a:off x="6934200" y="4876800"/>
            <a:ext cx="762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40" name="Rectangle 176"/>
          <p:cNvSpPr>
            <a:spLocks noChangeArrowheads="1"/>
          </p:cNvSpPr>
          <p:nvPr/>
        </p:nvSpPr>
        <p:spPr bwMode="auto">
          <a:xfrm>
            <a:off x="6781800" y="4876800"/>
            <a:ext cx="762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43" name="Rectangle 179"/>
          <p:cNvSpPr>
            <a:spLocks noChangeArrowheads="1"/>
          </p:cNvSpPr>
          <p:nvPr/>
        </p:nvSpPr>
        <p:spPr bwMode="auto">
          <a:xfrm>
            <a:off x="7010400" y="4876800"/>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244" name="Rectangle 180"/>
          <p:cNvSpPr>
            <a:spLocks noChangeArrowheads="1"/>
          </p:cNvSpPr>
          <p:nvPr/>
        </p:nvSpPr>
        <p:spPr bwMode="auto">
          <a:xfrm>
            <a:off x="7315200" y="4876800"/>
            <a:ext cx="304800" cy="3048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88245" name="Rectangle 181"/>
          <p:cNvSpPr>
            <a:spLocks noChangeArrowheads="1"/>
          </p:cNvSpPr>
          <p:nvPr/>
        </p:nvSpPr>
        <p:spPr bwMode="auto">
          <a:xfrm>
            <a:off x="7924800" y="4876800"/>
            <a:ext cx="304800"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8246" name="Rectangle 182"/>
          <p:cNvSpPr>
            <a:spLocks noChangeArrowheads="1"/>
          </p:cNvSpPr>
          <p:nvPr/>
        </p:nvSpPr>
        <p:spPr bwMode="auto">
          <a:xfrm>
            <a:off x="8534400" y="4876800"/>
            <a:ext cx="762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47" name="Rectangle 183"/>
          <p:cNvSpPr>
            <a:spLocks noChangeArrowheads="1"/>
          </p:cNvSpPr>
          <p:nvPr/>
        </p:nvSpPr>
        <p:spPr bwMode="auto">
          <a:xfrm>
            <a:off x="8915400" y="4876800"/>
            <a:ext cx="304800" cy="3048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88248" name="Text Box 184"/>
          <p:cNvSpPr txBox="1">
            <a:spLocks noChangeArrowheads="1"/>
          </p:cNvSpPr>
          <p:nvPr/>
        </p:nvSpPr>
        <p:spPr bwMode="auto">
          <a:xfrm>
            <a:off x="5654675" y="4267200"/>
            <a:ext cx="903288" cy="336550"/>
          </a:xfrm>
          <a:prstGeom prst="rect">
            <a:avLst/>
          </a:prstGeom>
          <a:noFill/>
          <a:ln w="9525">
            <a:noFill/>
            <a:miter lim="800000"/>
            <a:headEnd/>
            <a:tailEnd/>
          </a:ln>
          <a:effectLst/>
        </p:spPr>
        <p:txBody>
          <a:bodyPr wrap="none" anchor="ctr">
            <a:spAutoFit/>
          </a:bodyPr>
          <a:lstStyle/>
          <a:p>
            <a:pPr eaLnBrk="0" hangingPunct="0"/>
            <a:r>
              <a:rPr lang="de-DE" sz="1600">
                <a:solidFill>
                  <a:srgbClr val="FF0000"/>
                </a:solidFill>
                <a:latin typeface="Arial" charset="0"/>
              </a:rPr>
              <a:t>collision</a:t>
            </a:r>
          </a:p>
        </p:txBody>
      </p:sp>
      <p:sp>
        <p:nvSpPr>
          <p:cNvPr id="88249" name="Line 185"/>
          <p:cNvSpPr>
            <a:spLocks noChangeShapeType="1"/>
          </p:cNvSpPr>
          <p:nvPr/>
        </p:nvSpPr>
        <p:spPr bwMode="auto">
          <a:xfrm flipV="1">
            <a:off x="5029200" y="4495800"/>
            <a:ext cx="685800" cy="76200"/>
          </a:xfrm>
          <a:prstGeom prst="line">
            <a:avLst/>
          </a:prstGeom>
          <a:noFill/>
          <a:ln w="9525">
            <a:solidFill>
              <a:schemeClr val="tx1"/>
            </a:solidFill>
            <a:round/>
            <a:headEnd/>
            <a:tailEnd/>
          </a:ln>
          <a:effectLst/>
        </p:spPr>
        <p:txBody>
          <a:bodyPr wrap="none" anchor="ctr"/>
          <a:lstStyle/>
          <a:p>
            <a:endParaRPr lang="en-US"/>
          </a:p>
        </p:txBody>
      </p:sp>
      <p:sp>
        <p:nvSpPr>
          <p:cNvPr id="88250" name="Line 186"/>
          <p:cNvSpPr>
            <a:spLocks noChangeShapeType="1"/>
          </p:cNvSpPr>
          <p:nvPr/>
        </p:nvSpPr>
        <p:spPr bwMode="auto">
          <a:xfrm flipH="1" flipV="1">
            <a:off x="6477000" y="4495800"/>
            <a:ext cx="533400" cy="76200"/>
          </a:xfrm>
          <a:prstGeom prst="line">
            <a:avLst/>
          </a:prstGeom>
          <a:noFill/>
          <a:ln w="9525">
            <a:solidFill>
              <a:schemeClr val="tx1"/>
            </a:solidFill>
            <a:round/>
            <a:headEnd/>
            <a:tailEnd/>
          </a:ln>
          <a:effectLst/>
        </p:spPr>
        <p:txBody>
          <a:bodyPr wrap="none" anchor="ctr"/>
          <a:lstStyle/>
          <a:p>
            <a:endParaRPr lang="en-US"/>
          </a:p>
        </p:txBody>
      </p:sp>
      <p:sp>
        <p:nvSpPr>
          <p:cNvPr id="88251" name="Line 187"/>
          <p:cNvSpPr>
            <a:spLocks noChangeShapeType="1"/>
          </p:cNvSpPr>
          <p:nvPr/>
        </p:nvSpPr>
        <p:spPr bwMode="auto">
          <a:xfrm>
            <a:off x="6477000" y="4495800"/>
            <a:ext cx="304800" cy="76200"/>
          </a:xfrm>
          <a:prstGeom prst="line">
            <a:avLst/>
          </a:prstGeom>
          <a:noFill/>
          <a:ln w="9525">
            <a:solidFill>
              <a:schemeClr val="tx1"/>
            </a:solidFill>
            <a:round/>
            <a:headEnd/>
            <a:tailEnd/>
          </a:ln>
          <a:effectLst/>
        </p:spPr>
        <p:txBody>
          <a:bodyPr wrap="none" anchor="ctr"/>
          <a:lstStyle/>
          <a:p>
            <a:endParaRPr lang="en-US"/>
          </a:p>
        </p:txBody>
      </p:sp>
      <p:sp>
        <p:nvSpPr>
          <p:cNvPr id="88252" name="Text Box 188"/>
          <p:cNvSpPr txBox="1">
            <a:spLocks noChangeArrowheads="1"/>
          </p:cNvSpPr>
          <p:nvPr/>
        </p:nvSpPr>
        <p:spPr bwMode="auto">
          <a:xfrm>
            <a:off x="9296400" y="5257800"/>
            <a:ext cx="24130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36" name="Rectangle 124"/>
          <p:cNvSpPr>
            <a:spLocks noGrp="1" noChangeArrowheads="1"/>
          </p:cNvSpPr>
          <p:nvPr>
            <p:ph type="title"/>
          </p:nvPr>
        </p:nvSpPr>
        <p:spPr/>
        <p:txBody>
          <a:bodyPr/>
          <a:lstStyle/>
          <a:p>
            <a:r>
              <a:rPr lang="en-US"/>
              <a:t>Access method DAMA: PRMA</a:t>
            </a:r>
          </a:p>
        </p:txBody>
      </p:sp>
      <p:sp>
        <p:nvSpPr>
          <p:cNvPr id="90237" name="Rectangle 125"/>
          <p:cNvSpPr>
            <a:spLocks noGrp="1" noChangeArrowheads="1"/>
          </p:cNvSpPr>
          <p:nvPr>
            <p:ph idx="1"/>
          </p:nvPr>
        </p:nvSpPr>
        <p:spPr/>
        <p:txBody>
          <a:bodyPr/>
          <a:lstStyle/>
          <a:p>
            <a:r>
              <a:rPr lang="en-US" dirty="0"/>
              <a:t>Implicit reservation (PRMA - Packet Reservation MA):</a:t>
            </a:r>
          </a:p>
          <a:p>
            <a:pPr lvl="1"/>
            <a:r>
              <a:rPr lang="en-US" dirty="0"/>
              <a:t>a certain number of slots form a frame, frames are repeated</a:t>
            </a:r>
          </a:p>
          <a:p>
            <a:pPr lvl="1"/>
            <a:r>
              <a:rPr lang="en-US" dirty="0"/>
              <a:t>stations compete for empty slots according to the slotted aloha principle</a:t>
            </a:r>
          </a:p>
          <a:p>
            <a:pPr lvl="1"/>
            <a:r>
              <a:rPr lang="en-US" dirty="0"/>
              <a:t>once a station reserves a slot successfully, this slot is automatically assigned to this station in all following frames as long as the station has data to send</a:t>
            </a:r>
          </a:p>
          <a:p>
            <a:pPr lvl="1"/>
            <a:r>
              <a:rPr lang="en-US" dirty="0"/>
              <a:t>competition for this slots starts again as soon as the slot was empty in the last frame </a:t>
            </a:r>
          </a:p>
        </p:txBody>
      </p:sp>
      <p:sp>
        <p:nvSpPr>
          <p:cNvPr id="71" name="Fußzeilenplatzhalter 3"/>
          <p:cNvSpPr>
            <a:spLocks noGrp="1"/>
          </p:cNvSpPr>
          <p:nvPr>
            <p:ph type="ftr" sz="quarter" idx="10"/>
          </p:nvPr>
        </p:nvSpPr>
        <p:spPr/>
        <p:txBody>
          <a:bodyPr/>
          <a:lstStyle/>
          <a:p>
            <a:r>
              <a:rPr lang="en-US"/>
              <a:t>Prof. Dr.-Ing. Jochen H. Schiller    www.jochenschiller.de    Mobile Communications</a:t>
            </a:r>
          </a:p>
        </p:txBody>
      </p:sp>
      <p:sp>
        <p:nvSpPr>
          <p:cNvPr id="90114" name="Rectangle 2"/>
          <p:cNvSpPr>
            <a:spLocks noChangeArrowheads="1"/>
          </p:cNvSpPr>
          <p:nvPr/>
        </p:nvSpPr>
        <p:spPr bwMode="auto">
          <a:xfrm>
            <a:off x="2227263" y="6248400"/>
            <a:ext cx="1898650" cy="457200"/>
          </a:xfrm>
          <a:prstGeom prst="rect">
            <a:avLst/>
          </a:prstGeom>
          <a:noFill/>
          <a:ln w="12700">
            <a:noFill/>
            <a:miter lim="800000"/>
            <a:headEnd/>
            <a:tailEnd/>
          </a:ln>
          <a:effectLst/>
        </p:spPr>
        <p:txBody>
          <a:bodyPr wrap="none" anchor="ctr"/>
          <a:lstStyle/>
          <a:p>
            <a:endParaRPr lang="en-US"/>
          </a:p>
        </p:txBody>
      </p:sp>
      <p:sp>
        <p:nvSpPr>
          <p:cNvPr id="90115" name="Rectangle 3"/>
          <p:cNvSpPr>
            <a:spLocks noChangeArrowheads="1"/>
          </p:cNvSpPr>
          <p:nvPr/>
        </p:nvSpPr>
        <p:spPr bwMode="auto">
          <a:xfrm>
            <a:off x="4689475" y="6248400"/>
            <a:ext cx="2813050" cy="457200"/>
          </a:xfrm>
          <a:prstGeom prst="rect">
            <a:avLst/>
          </a:prstGeom>
          <a:noFill/>
          <a:ln w="12700">
            <a:noFill/>
            <a:miter lim="800000"/>
            <a:headEnd/>
            <a:tailEnd/>
          </a:ln>
          <a:effectLst/>
        </p:spPr>
        <p:txBody>
          <a:bodyPr wrap="none" anchor="ctr"/>
          <a:lstStyle/>
          <a:p>
            <a:endParaRPr lang="en-US"/>
          </a:p>
        </p:txBody>
      </p:sp>
      <p:sp>
        <p:nvSpPr>
          <p:cNvPr id="90158" name="Rectangle 46"/>
          <p:cNvSpPr>
            <a:spLocks noChangeArrowheads="1"/>
          </p:cNvSpPr>
          <p:nvPr/>
        </p:nvSpPr>
        <p:spPr bwMode="auto">
          <a:xfrm>
            <a:off x="3868738" y="4368801"/>
            <a:ext cx="779462" cy="333375"/>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frame</a:t>
            </a:r>
            <a:r>
              <a:rPr lang="de-DE" sz="1600" baseline="-25000">
                <a:latin typeface="Arial" charset="0"/>
              </a:rPr>
              <a:t>1</a:t>
            </a:r>
            <a:endParaRPr lang="de-DE" sz="1600">
              <a:latin typeface="Arial" charset="0"/>
            </a:endParaRPr>
          </a:p>
        </p:txBody>
      </p:sp>
      <p:sp>
        <p:nvSpPr>
          <p:cNvPr id="90159" name="Rectangle 47"/>
          <p:cNvSpPr>
            <a:spLocks noChangeArrowheads="1"/>
          </p:cNvSpPr>
          <p:nvPr/>
        </p:nvSpPr>
        <p:spPr bwMode="auto">
          <a:xfrm>
            <a:off x="3868738" y="4749801"/>
            <a:ext cx="779462" cy="333375"/>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frame</a:t>
            </a:r>
            <a:r>
              <a:rPr lang="de-DE" sz="1600" baseline="-25000">
                <a:latin typeface="Arial" charset="0"/>
              </a:rPr>
              <a:t>2</a:t>
            </a:r>
            <a:endParaRPr lang="de-DE" sz="1600">
              <a:latin typeface="Arial" charset="0"/>
            </a:endParaRPr>
          </a:p>
        </p:txBody>
      </p:sp>
      <p:sp>
        <p:nvSpPr>
          <p:cNvPr id="90160" name="Rectangle 48"/>
          <p:cNvSpPr>
            <a:spLocks noChangeArrowheads="1"/>
          </p:cNvSpPr>
          <p:nvPr/>
        </p:nvSpPr>
        <p:spPr bwMode="auto">
          <a:xfrm>
            <a:off x="3868738" y="5130801"/>
            <a:ext cx="779462" cy="333375"/>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frame</a:t>
            </a:r>
            <a:r>
              <a:rPr lang="de-DE" sz="1600" baseline="-25000">
                <a:latin typeface="Arial" charset="0"/>
              </a:rPr>
              <a:t>3</a:t>
            </a:r>
            <a:endParaRPr lang="de-DE" sz="1600">
              <a:latin typeface="Arial" charset="0"/>
            </a:endParaRPr>
          </a:p>
        </p:txBody>
      </p:sp>
      <p:sp>
        <p:nvSpPr>
          <p:cNvPr id="90161" name="Rectangle 49"/>
          <p:cNvSpPr>
            <a:spLocks noChangeArrowheads="1"/>
          </p:cNvSpPr>
          <p:nvPr/>
        </p:nvSpPr>
        <p:spPr bwMode="auto">
          <a:xfrm>
            <a:off x="3868738" y="5511801"/>
            <a:ext cx="779462" cy="333375"/>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frame</a:t>
            </a:r>
            <a:r>
              <a:rPr lang="de-DE" sz="1600" baseline="-25000">
                <a:latin typeface="Arial" charset="0"/>
              </a:rPr>
              <a:t>4</a:t>
            </a:r>
            <a:endParaRPr lang="de-DE" sz="1600">
              <a:latin typeface="Arial" charset="0"/>
            </a:endParaRPr>
          </a:p>
        </p:txBody>
      </p:sp>
      <p:sp>
        <p:nvSpPr>
          <p:cNvPr id="90162" name="Rectangle 50"/>
          <p:cNvSpPr>
            <a:spLocks noChangeArrowheads="1"/>
          </p:cNvSpPr>
          <p:nvPr/>
        </p:nvSpPr>
        <p:spPr bwMode="auto">
          <a:xfrm>
            <a:off x="3868738" y="5892801"/>
            <a:ext cx="779462" cy="333375"/>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frame</a:t>
            </a:r>
            <a:r>
              <a:rPr lang="de-DE" sz="1600" baseline="-25000">
                <a:latin typeface="Arial" charset="0"/>
              </a:rPr>
              <a:t>5</a:t>
            </a:r>
            <a:endParaRPr lang="de-DE" sz="1600">
              <a:latin typeface="Arial" charset="0"/>
            </a:endParaRPr>
          </a:p>
        </p:txBody>
      </p:sp>
      <p:sp>
        <p:nvSpPr>
          <p:cNvPr id="90163" name="Rectangle 51"/>
          <p:cNvSpPr>
            <a:spLocks noChangeArrowheads="1"/>
          </p:cNvSpPr>
          <p:nvPr/>
        </p:nvSpPr>
        <p:spPr bwMode="auto">
          <a:xfrm>
            <a:off x="46307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1</a:t>
            </a:r>
            <a:endParaRPr lang="de-DE" sz="1600" i="1">
              <a:latin typeface="Arial" charset="0"/>
            </a:endParaRPr>
          </a:p>
        </p:txBody>
      </p:sp>
      <p:sp>
        <p:nvSpPr>
          <p:cNvPr id="90164" name="Rectangle 52"/>
          <p:cNvSpPr>
            <a:spLocks noChangeArrowheads="1"/>
          </p:cNvSpPr>
          <p:nvPr/>
        </p:nvSpPr>
        <p:spPr bwMode="auto">
          <a:xfrm>
            <a:off x="49355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2</a:t>
            </a:r>
          </a:p>
        </p:txBody>
      </p:sp>
      <p:sp>
        <p:nvSpPr>
          <p:cNvPr id="90165" name="Rectangle 53"/>
          <p:cNvSpPr>
            <a:spLocks noChangeArrowheads="1"/>
          </p:cNvSpPr>
          <p:nvPr/>
        </p:nvSpPr>
        <p:spPr bwMode="auto">
          <a:xfrm>
            <a:off x="52403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3</a:t>
            </a:r>
          </a:p>
        </p:txBody>
      </p:sp>
      <p:sp>
        <p:nvSpPr>
          <p:cNvPr id="90166" name="Rectangle 54"/>
          <p:cNvSpPr>
            <a:spLocks noChangeArrowheads="1"/>
          </p:cNvSpPr>
          <p:nvPr/>
        </p:nvSpPr>
        <p:spPr bwMode="auto">
          <a:xfrm>
            <a:off x="55451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4</a:t>
            </a:r>
          </a:p>
        </p:txBody>
      </p:sp>
      <p:sp>
        <p:nvSpPr>
          <p:cNvPr id="90167" name="Rectangle 55"/>
          <p:cNvSpPr>
            <a:spLocks noChangeArrowheads="1"/>
          </p:cNvSpPr>
          <p:nvPr/>
        </p:nvSpPr>
        <p:spPr bwMode="auto">
          <a:xfrm>
            <a:off x="58499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5</a:t>
            </a:r>
          </a:p>
        </p:txBody>
      </p:sp>
      <p:sp>
        <p:nvSpPr>
          <p:cNvPr id="90168" name="Rectangle 56"/>
          <p:cNvSpPr>
            <a:spLocks noChangeArrowheads="1"/>
          </p:cNvSpPr>
          <p:nvPr/>
        </p:nvSpPr>
        <p:spPr bwMode="auto">
          <a:xfrm>
            <a:off x="61547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6</a:t>
            </a:r>
          </a:p>
        </p:txBody>
      </p:sp>
      <p:sp>
        <p:nvSpPr>
          <p:cNvPr id="90169" name="Rectangle 57"/>
          <p:cNvSpPr>
            <a:spLocks noChangeArrowheads="1"/>
          </p:cNvSpPr>
          <p:nvPr/>
        </p:nvSpPr>
        <p:spPr bwMode="auto">
          <a:xfrm>
            <a:off x="64595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7</a:t>
            </a:r>
          </a:p>
        </p:txBody>
      </p:sp>
      <p:sp>
        <p:nvSpPr>
          <p:cNvPr id="90170" name="Rectangle 58"/>
          <p:cNvSpPr>
            <a:spLocks noChangeArrowheads="1"/>
          </p:cNvSpPr>
          <p:nvPr/>
        </p:nvSpPr>
        <p:spPr bwMode="auto">
          <a:xfrm>
            <a:off x="6764339" y="3987801"/>
            <a:ext cx="29655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8</a:t>
            </a:r>
          </a:p>
        </p:txBody>
      </p:sp>
      <p:sp>
        <p:nvSpPr>
          <p:cNvPr id="90171" name="Rectangle 59"/>
          <p:cNvSpPr>
            <a:spLocks noChangeArrowheads="1"/>
          </p:cNvSpPr>
          <p:nvPr/>
        </p:nvSpPr>
        <p:spPr bwMode="auto">
          <a:xfrm>
            <a:off x="7145339" y="3987801"/>
            <a:ext cx="958597"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time-slot</a:t>
            </a:r>
          </a:p>
        </p:txBody>
      </p:sp>
      <p:sp>
        <p:nvSpPr>
          <p:cNvPr id="90172" name="Rectangle 60"/>
          <p:cNvSpPr>
            <a:spLocks noChangeArrowheads="1"/>
          </p:cNvSpPr>
          <p:nvPr/>
        </p:nvSpPr>
        <p:spPr bwMode="auto">
          <a:xfrm>
            <a:off x="7373939" y="5054600"/>
            <a:ext cx="1255153" cy="828432"/>
          </a:xfrm>
          <a:prstGeom prst="rect">
            <a:avLst/>
          </a:prstGeom>
          <a:noFill/>
          <a:ln w="12700">
            <a:noFill/>
            <a:miter lim="800000"/>
            <a:headEnd/>
            <a:tailEnd/>
          </a:ln>
          <a:effectLst/>
        </p:spPr>
        <p:txBody>
          <a:bodyPr wrap="none" lIns="90488" tIns="44450" rIns="90488" bIns="44450">
            <a:spAutoFit/>
          </a:bodyPr>
          <a:lstStyle/>
          <a:p>
            <a:pPr algn="l" eaLnBrk="0" hangingPunct="0"/>
            <a:r>
              <a:rPr lang="en-US" sz="1600">
                <a:solidFill>
                  <a:srgbClr val="FF0000"/>
                </a:solidFill>
                <a:latin typeface="Arial" charset="0"/>
              </a:rPr>
              <a:t>collision at </a:t>
            </a:r>
            <a:br>
              <a:rPr lang="en-US" sz="1600">
                <a:solidFill>
                  <a:srgbClr val="FF0000"/>
                </a:solidFill>
                <a:latin typeface="Arial" charset="0"/>
              </a:rPr>
            </a:br>
            <a:r>
              <a:rPr lang="en-US" sz="1600">
                <a:solidFill>
                  <a:srgbClr val="FF0000"/>
                </a:solidFill>
                <a:latin typeface="Arial" charset="0"/>
              </a:rPr>
              <a:t>reservation </a:t>
            </a:r>
            <a:br>
              <a:rPr lang="en-US" sz="1600">
                <a:solidFill>
                  <a:srgbClr val="FF0000"/>
                </a:solidFill>
                <a:latin typeface="Arial" charset="0"/>
              </a:rPr>
            </a:br>
            <a:r>
              <a:rPr lang="en-US" sz="1600">
                <a:solidFill>
                  <a:srgbClr val="FF0000"/>
                </a:solidFill>
                <a:latin typeface="Arial" charset="0"/>
              </a:rPr>
              <a:t>attempts</a:t>
            </a:r>
          </a:p>
        </p:txBody>
      </p:sp>
      <p:sp>
        <p:nvSpPr>
          <p:cNvPr id="90175" name="Rectangle 63"/>
          <p:cNvSpPr>
            <a:spLocks noChangeArrowheads="1"/>
          </p:cNvSpPr>
          <p:nvPr/>
        </p:nvSpPr>
        <p:spPr bwMode="auto">
          <a:xfrm>
            <a:off x="46307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76" name="Rectangle 64"/>
          <p:cNvSpPr>
            <a:spLocks noChangeArrowheads="1"/>
          </p:cNvSpPr>
          <p:nvPr/>
        </p:nvSpPr>
        <p:spPr bwMode="auto">
          <a:xfrm>
            <a:off x="49355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C</a:t>
            </a:r>
          </a:p>
        </p:txBody>
      </p:sp>
      <p:sp>
        <p:nvSpPr>
          <p:cNvPr id="90177" name="Rectangle 65"/>
          <p:cNvSpPr>
            <a:spLocks noChangeArrowheads="1"/>
          </p:cNvSpPr>
          <p:nvPr/>
        </p:nvSpPr>
        <p:spPr bwMode="auto">
          <a:xfrm>
            <a:off x="52403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D</a:t>
            </a:r>
          </a:p>
        </p:txBody>
      </p:sp>
      <p:sp>
        <p:nvSpPr>
          <p:cNvPr id="90178" name="Rectangle 66"/>
          <p:cNvSpPr>
            <a:spLocks noChangeArrowheads="1"/>
          </p:cNvSpPr>
          <p:nvPr/>
        </p:nvSpPr>
        <p:spPr bwMode="auto">
          <a:xfrm>
            <a:off x="55451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79" name="Rectangle 67"/>
          <p:cNvSpPr>
            <a:spLocks noChangeArrowheads="1"/>
          </p:cNvSpPr>
          <p:nvPr/>
        </p:nvSpPr>
        <p:spPr bwMode="auto">
          <a:xfrm>
            <a:off x="58499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B</a:t>
            </a:r>
          </a:p>
        </p:txBody>
      </p:sp>
      <p:sp>
        <p:nvSpPr>
          <p:cNvPr id="90180" name="Rectangle 68"/>
          <p:cNvSpPr>
            <a:spLocks noChangeArrowheads="1"/>
          </p:cNvSpPr>
          <p:nvPr/>
        </p:nvSpPr>
        <p:spPr bwMode="auto">
          <a:xfrm>
            <a:off x="61547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81" name="Rectangle 69"/>
          <p:cNvSpPr>
            <a:spLocks noChangeArrowheads="1"/>
          </p:cNvSpPr>
          <p:nvPr/>
        </p:nvSpPr>
        <p:spPr bwMode="auto">
          <a:xfrm>
            <a:off x="6459538" y="4368800"/>
            <a:ext cx="304800" cy="304800"/>
          </a:xfrm>
          <a:prstGeom prst="rect">
            <a:avLst/>
          </a:prstGeom>
          <a:solidFill>
            <a:srgbClr val="FF0000"/>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82" name="Rectangle 70"/>
          <p:cNvSpPr>
            <a:spLocks noChangeArrowheads="1"/>
          </p:cNvSpPr>
          <p:nvPr/>
        </p:nvSpPr>
        <p:spPr bwMode="auto">
          <a:xfrm>
            <a:off x="6764338" y="4368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F</a:t>
            </a:r>
          </a:p>
        </p:txBody>
      </p:sp>
      <p:sp>
        <p:nvSpPr>
          <p:cNvPr id="90183" name="Rectangle 71"/>
          <p:cNvSpPr>
            <a:spLocks noChangeArrowheads="1"/>
          </p:cNvSpPr>
          <p:nvPr/>
        </p:nvSpPr>
        <p:spPr bwMode="auto">
          <a:xfrm>
            <a:off x="46307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84" name="Rectangle 72"/>
          <p:cNvSpPr>
            <a:spLocks noChangeArrowheads="1"/>
          </p:cNvSpPr>
          <p:nvPr/>
        </p:nvSpPr>
        <p:spPr bwMode="auto">
          <a:xfrm>
            <a:off x="49355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C</a:t>
            </a:r>
          </a:p>
        </p:txBody>
      </p:sp>
      <p:sp>
        <p:nvSpPr>
          <p:cNvPr id="90185" name="Rectangle 73"/>
          <p:cNvSpPr>
            <a:spLocks noChangeArrowheads="1"/>
          </p:cNvSpPr>
          <p:nvPr/>
        </p:nvSpPr>
        <p:spPr bwMode="auto">
          <a:xfrm>
            <a:off x="52403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86" name="Rectangle 74"/>
          <p:cNvSpPr>
            <a:spLocks noChangeArrowheads="1"/>
          </p:cNvSpPr>
          <p:nvPr/>
        </p:nvSpPr>
        <p:spPr bwMode="auto">
          <a:xfrm>
            <a:off x="55451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87" name="Rectangle 75"/>
          <p:cNvSpPr>
            <a:spLocks noChangeArrowheads="1"/>
          </p:cNvSpPr>
          <p:nvPr/>
        </p:nvSpPr>
        <p:spPr bwMode="auto">
          <a:xfrm>
            <a:off x="58499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B</a:t>
            </a:r>
          </a:p>
        </p:txBody>
      </p:sp>
      <p:sp>
        <p:nvSpPr>
          <p:cNvPr id="90188" name="Rectangle 76"/>
          <p:cNvSpPr>
            <a:spLocks noChangeArrowheads="1"/>
          </p:cNvSpPr>
          <p:nvPr/>
        </p:nvSpPr>
        <p:spPr bwMode="auto">
          <a:xfrm>
            <a:off x="61547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89" name="Rectangle 77"/>
          <p:cNvSpPr>
            <a:spLocks noChangeArrowheads="1"/>
          </p:cNvSpPr>
          <p:nvPr/>
        </p:nvSpPr>
        <p:spPr bwMode="auto">
          <a:xfrm>
            <a:off x="64595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0" name="Rectangle 78"/>
          <p:cNvSpPr>
            <a:spLocks noChangeArrowheads="1"/>
          </p:cNvSpPr>
          <p:nvPr/>
        </p:nvSpPr>
        <p:spPr bwMode="auto">
          <a:xfrm>
            <a:off x="6764338" y="4749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1" name="Rectangle 79"/>
          <p:cNvSpPr>
            <a:spLocks noChangeArrowheads="1"/>
          </p:cNvSpPr>
          <p:nvPr/>
        </p:nvSpPr>
        <p:spPr bwMode="auto">
          <a:xfrm>
            <a:off x="46307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92" name="Rectangle 80"/>
          <p:cNvSpPr>
            <a:spLocks noChangeArrowheads="1"/>
          </p:cNvSpPr>
          <p:nvPr/>
        </p:nvSpPr>
        <p:spPr bwMode="auto">
          <a:xfrm>
            <a:off x="49355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3" name="Rectangle 81"/>
          <p:cNvSpPr>
            <a:spLocks noChangeArrowheads="1"/>
          </p:cNvSpPr>
          <p:nvPr/>
        </p:nvSpPr>
        <p:spPr bwMode="auto">
          <a:xfrm>
            <a:off x="5240338" y="5130800"/>
            <a:ext cx="304800" cy="304800"/>
          </a:xfrm>
          <a:prstGeom prst="rect">
            <a:avLst/>
          </a:prstGeom>
          <a:solidFill>
            <a:srgbClr val="FF0000"/>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4" name="Rectangle 82"/>
          <p:cNvSpPr>
            <a:spLocks noChangeArrowheads="1"/>
          </p:cNvSpPr>
          <p:nvPr/>
        </p:nvSpPr>
        <p:spPr bwMode="auto">
          <a:xfrm>
            <a:off x="55451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5" name="Rectangle 83"/>
          <p:cNvSpPr>
            <a:spLocks noChangeArrowheads="1"/>
          </p:cNvSpPr>
          <p:nvPr/>
        </p:nvSpPr>
        <p:spPr bwMode="auto">
          <a:xfrm>
            <a:off x="58499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B</a:t>
            </a:r>
          </a:p>
        </p:txBody>
      </p:sp>
      <p:sp>
        <p:nvSpPr>
          <p:cNvPr id="90196" name="Rectangle 84"/>
          <p:cNvSpPr>
            <a:spLocks noChangeArrowheads="1"/>
          </p:cNvSpPr>
          <p:nvPr/>
        </p:nvSpPr>
        <p:spPr bwMode="auto">
          <a:xfrm>
            <a:off x="61547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197" name="Rectangle 85"/>
          <p:cNvSpPr>
            <a:spLocks noChangeArrowheads="1"/>
          </p:cNvSpPr>
          <p:nvPr/>
        </p:nvSpPr>
        <p:spPr bwMode="auto">
          <a:xfrm>
            <a:off x="64595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F</a:t>
            </a:r>
          </a:p>
        </p:txBody>
      </p:sp>
      <p:sp>
        <p:nvSpPr>
          <p:cNvPr id="90198" name="Rectangle 86"/>
          <p:cNvSpPr>
            <a:spLocks noChangeArrowheads="1"/>
          </p:cNvSpPr>
          <p:nvPr/>
        </p:nvSpPr>
        <p:spPr bwMode="auto">
          <a:xfrm>
            <a:off x="6764338" y="5130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199" name="Rectangle 87"/>
          <p:cNvSpPr>
            <a:spLocks noChangeArrowheads="1"/>
          </p:cNvSpPr>
          <p:nvPr/>
        </p:nvSpPr>
        <p:spPr bwMode="auto">
          <a:xfrm>
            <a:off x="46307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200" name="Rectangle 88"/>
          <p:cNvSpPr>
            <a:spLocks noChangeArrowheads="1"/>
          </p:cNvSpPr>
          <p:nvPr/>
        </p:nvSpPr>
        <p:spPr bwMode="auto">
          <a:xfrm>
            <a:off x="49355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201" name="Rectangle 89"/>
          <p:cNvSpPr>
            <a:spLocks noChangeArrowheads="1"/>
          </p:cNvSpPr>
          <p:nvPr/>
        </p:nvSpPr>
        <p:spPr bwMode="auto">
          <a:xfrm>
            <a:off x="52403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a:t>
            </a:r>
          </a:p>
        </p:txBody>
      </p:sp>
      <p:sp>
        <p:nvSpPr>
          <p:cNvPr id="90202" name="Rectangle 90"/>
          <p:cNvSpPr>
            <a:spLocks noChangeArrowheads="1"/>
          </p:cNvSpPr>
          <p:nvPr/>
        </p:nvSpPr>
        <p:spPr bwMode="auto">
          <a:xfrm>
            <a:off x="55451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endParaRPr lang="en-US" sz="1600">
              <a:latin typeface="Arial" charset="0"/>
            </a:endParaRPr>
          </a:p>
        </p:txBody>
      </p:sp>
      <p:sp>
        <p:nvSpPr>
          <p:cNvPr id="90203" name="Rectangle 91"/>
          <p:cNvSpPr>
            <a:spLocks noChangeArrowheads="1"/>
          </p:cNvSpPr>
          <p:nvPr/>
        </p:nvSpPr>
        <p:spPr bwMode="auto">
          <a:xfrm>
            <a:off x="58499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B</a:t>
            </a:r>
          </a:p>
        </p:txBody>
      </p:sp>
      <p:sp>
        <p:nvSpPr>
          <p:cNvPr id="90204" name="Rectangle 92"/>
          <p:cNvSpPr>
            <a:spLocks noChangeArrowheads="1"/>
          </p:cNvSpPr>
          <p:nvPr/>
        </p:nvSpPr>
        <p:spPr bwMode="auto">
          <a:xfrm>
            <a:off x="61547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205" name="Rectangle 93"/>
          <p:cNvSpPr>
            <a:spLocks noChangeArrowheads="1"/>
          </p:cNvSpPr>
          <p:nvPr/>
        </p:nvSpPr>
        <p:spPr bwMode="auto">
          <a:xfrm>
            <a:off x="64595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F</a:t>
            </a:r>
          </a:p>
        </p:txBody>
      </p:sp>
      <p:sp>
        <p:nvSpPr>
          <p:cNvPr id="90206" name="Rectangle 94"/>
          <p:cNvSpPr>
            <a:spLocks noChangeArrowheads="1"/>
          </p:cNvSpPr>
          <p:nvPr/>
        </p:nvSpPr>
        <p:spPr bwMode="auto">
          <a:xfrm>
            <a:off x="6764338" y="5511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 D</a:t>
            </a:r>
          </a:p>
        </p:txBody>
      </p:sp>
      <p:sp>
        <p:nvSpPr>
          <p:cNvPr id="90207" name="Rectangle 95"/>
          <p:cNvSpPr>
            <a:spLocks noChangeArrowheads="1"/>
          </p:cNvSpPr>
          <p:nvPr/>
        </p:nvSpPr>
        <p:spPr bwMode="auto">
          <a:xfrm>
            <a:off x="46307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208" name="Rectangle 96"/>
          <p:cNvSpPr>
            <a:spLocks noChangeArrowheads="1"/>
          </p:cNvSpPr>
          <p:nvPr/>
        </p:nvSpPr>
        <p:spPr bwMode="auto">
          <a:xfrm>
            <a:off x="49355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C</a:t>
            </a:r>
          </a:p>
        </p:txBody>
      </p:sp>
      <p:sp>
        <p:nvSpPr>
          <p:cNvPr id="90209" name="Rectangle 97"/>
          <p:cNvSpPr>
            <a:spLocks noChangeArrowheads="1"/>
          </p:cNvSpPr>
          <p:nvPr/>
        </p:nvSpPr>
        <p:spPr bwMode="auto">
          <a:xfrm>
            <a:off x="52403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E</a:t>
            </a:r>
          </a:p>
        </p:txBody>
      </p:sp>
      <p:sp>
        <p:nvSpPr>
          <p:cNvPr id="90210" name="Rectangle 98"/>
          <p:cNvSpPr>
            <a:spLocks noChangeArrowheads="1"/>
          </p:cNvSpPr>
          <p:nvPr/>
        </p:nvSpPr>
        <p:spPr bwMode="auto">
          <a:xfrm>
            <a:off x="55451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E</a:t>
            </a:r>
          </a:p>
        </p:txBody>
      </p:sp>
      <p:sp>
        <p:nvSpPr>
          <p:cNvPr id="90211" name="Rectangle 99"/>
          <p:cNvSpPr>
            <a:spLocks noChangeArrowheads="1"/>
          </p:cNvSpPr>
          <p:nvPr/>
        </p:nvSpPr>
        <p:spPr bwMode="auto">
          <a:xfrm>
            <a:off x="58499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B</a:t>
            </a:r>
          </a:p>
        </p:txBody>
      </p:sp>
      <p:sp>
        <p:nvSpPr>
          <p:cNvPr id="90212" name="Rectangle 100"/>
          <p:cNvSpPr>
            <a:spLocks noChangeArrowheads="1"/>
          </p:cNvSpPr>
          <p:nvPr/>
        </p:nvSpPr>
        <p:spPr bwMode="auto">
          <a:xfrm>
            <a:off x="61547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A</a:t>
            </a:r>
          </a:p>
        </p:txBody>
      </p:sp>
      <p:sp>
        <p:nvSpPr>
          <p:cNvPr id="90213" name="Rectangle 101"/>
          <p:cNvSpPr>
            <a:spLocks noChangeArrowheads="1"/>
          </p:cNvSpPr>
          <p:nvPr/>
        </p:nvSpPr>
        <p:spPr bwMode="auto">
          <a:xfrm>
            <a:off x="64595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F</a:t>
            </a:r>
          </a:p>
        </p:txBody>
      </p:sp>
      <p:sp>
        <p:nvSpPr>
          <p:cNvPr id="90214" name="Rectangle 102"/>
          <p:cNvSpPr>
            <a:spLocks noChangeArrowheads="1"/>
          </p:cNvSpPr>
          <p:nvPr/>
        </p:nvSpPr>
        <p:spPr bwMode="auto">
          <a:xfrm>
            <a:off x="6764338" y="5892800"/>
            <a:ext cx="304800" cy="3048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de-DE" sz="1600">
                <a:latin typeface="Arial" charset="0"/>
              </a:rPr>
              <a:t>D</a:t>
            </a:r>
          </a:p>
        </p:txBody>
      </p:sp>
      <p:sp>
        <p:nvSpPr>
          <p:cNvPr id="90224" name="Line 112"/>
          <p:cNvSpPr>
            <a:spLocks noChangeShapeType="1"/>
          </p:cNvSpPr>
          <p:nvPr/>
        </p:nvSpPr>
        <p:spPr bwMode="auto">
          <a:xfrm flipH="1" flipV="1">
            <a:off x="6611938" y="4597400"/>
            <a:ext cx="762000" cy="762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90226" name="Line 114"/>
          <p:cNvSpPr>
            <a:spLocks noChangeShapeType="1"/>
          </p:cNvSpPr>
          <p:nvPr/>
        </p:nvSpPr>
        <p:spPr bwMode="auto">
          <a:xfrm flipH="1" flipV="1">
            <a:off x="5392738" y="5359400"/>
            <a:ext cx="19812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0228" name="Line 116"/>
          <p:cNvSpPr>
            <a:spLocks noChangeShapeType="1"/>
          </p:cNvSpPr>
          <p:nvPr/>
        </p:nvSpPr>
        <p:spPr bwMode="auto">
          <a:xfrm>
            <a:off x="7221538" y="4368800"/>
            <a:ext cx="0" cy="1905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90229" name="Text Box 117"/>
          <p:cNvSpPr txBox="1">
            <a:spLocks noChangeArrowheads="1"/>
          </p:cNvSpPr>
          <p:nvPr/>
        </p:nvSpPr>
        <p:spPr bwMode="auto">
          <a:xfrm>
            <a:off x="7297738" y="6045200"/>
            <a:ext cx="24130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t</a:t>
            </a:r>
          </a:p>
        </p:txBody>
      </p:sp>
      <p:sp>
        <p:nvSpPr>
          <p:cNvPr id="90230" name="Text Box 118"/>
          <p:cNvSpPr txBox="1">
            <a:spLocks noChangeArrowheads="1"/>
          </p:cNvSpPr>
          <p:nvPr/>
        </p:nvSpPr>
        <p:spPr bwMode="auto">
          <a:xfrm>
            <a:off x="2801938" y="4140200"/>
            <a:ext cx="1162050" cy="336550"/>
          </a:xfrm>
          <a:prstGeom prst="rect">
            <a:avLst/>
          </a:prstGeom>
          <a:noFill/>
          <a:ln w="9525">
            <a:noFill/>
            <a:miter lim="800000"/>
            <a:headEnd/>
            <a:tailEnd/>
          </a:ln>
          <a:effectLst/>
        </p:spPr>
        <p:txBody>
          <a:bodyPr wrap="none" anchor="ctr">
            <a:spAutoFit/>
          </a:bodyPr>
          <a:lstStyle/>
          <a:p>
            <a:pPr eaLnBrk="0" hangingPunct="0"/>
            <a:r>
              <a:rPr lang="en-US" sz="1600">
                <a:latin typeface="Courier New" pitchFamily="49" charset="0"/>
              </a:rPr>
              <a:t>ACDABA-F</a:t>
            </a:r>
          </a:p>
        </p:txBody>
      </p:sp>
      <p:sp>
        <p:nvSpPr>
          <p:cNvPr id="90231" name="Text Box 119"/>
          <p:cNvSpPr txBox="1">
            <a:spLocks noChangeArrowheads="1"/>
          </p:cNvSpPr>
          <p:nvPr/>
        </p:nvSpPr>
        <p:spPr bwMode="auto">
          <a:xfrm>
            <a:off x="2800350" y="4521200"/>
            <a:ext cx="1162050" cy="336550"/>
          </a:xfrm>
          <a:prstGeom prst="rect">
            <a:avLst/>
          </a:prstGeom>
          <a:noFill/>
          <a:ln w="9525">
            <a:noFill/>
            <a:miter lim="800000"/>
            <a:headEnd/>
            <a:tailEnd/>
          </a:ln>
          <a:effectLst/>
        </p:spPr>
        <p:txBody>
          <a:bodyPr wrap="none" anchor="ctr">
            <a:spAutoFit/>
          </a:bodyPr>
          <a:lstStyle/>
          <a:p>
            <a:pPr eaLnBrk="0" hangingPunct="0"/>
            <a:r>
              <a:rPr lang="en-US" sz="1600">
                <a:latin typeface="Courier New" pitchFamily="49" charset="0"/>
              </a:rPr>
              <a:t>ACDABA-F</a:t>
            </a:r>
          </a:p>
        </p:txBody>
      </p:sp>
      <p:sp>
        <p:nvSpPr>
          <p:cNvPr id="90232" name="Text Box 120"/>
          <p:cNvSpPr txBox="1">
            <a:spLocks noChangeArrowheads="1"/>
          </p:cNvSpPr>
          <p:nvPr/>
        </p:nvSpPr>
        <p:spPr bwMode="auto">
          <a:xfrm>
            <a:off x="2801938" y="4902200"/>
            <a:ext cx="1162050" cy="336550"/>
          </a:xfrm>
          <a:prstGeom prst="rect">
            <a:avLst/>
          </a:prstGeom>
          <a:noFill/>
          <a:ln w="9525">
            <a:noFill/>
            <a:miter lim="800000"/>
            <a:headEnd/>
            <a:tailEnd/>
          </a:ln>
          <a:effectLst/>
        </p:spPr>
        <p:txBody>
          <a:bodyPr wrap="none" anchor="ctr">
            <a:spAutoFit/>
          </a:bodyPr>
          <a:lstStyle/>
          <a:p>
            <a:pPr eaLnBrk="0" hangingPunct="0"/>
            <a:r>
              <a:rPr lang="en-US" sz="1600">
                <a:latin typeface="Courier New" pitchFamily="49" charset="0"/>
              </a:rPr>
              <a:t>AC-ABAF-</a:t>
            </a:r>
          </a:p>
        </p:txBody>
      </p:sp>
      <p:sp>
        <p:nvSpPr>
          <p:cNvPr id="90233" name="Text Box 121"/>
          <p:cNvSpPr txBox="1">
            <a:spLocks noChangeArrowheads="1"/>
          </p:cNvSpPr>
          <p:nvPr/>
        </p:nvSpPr>
        <p:spPr bwMode="auto">
          <a:xfrm>
            <a:off x="2801938" y="5283200"/>
            <a:ext cx="1162050" cy="336550"/>
          </a:xfrm>
          <a:prstGeom prst="rect">
            <a:avLst/>
          </a:prstGeom>
          <a:noFill/>
          <a:ln w="9525">
            <a:noFill/>
            <a:miter lim="800000"/>
            <a:headEnd/>
            <a:tailEnd/>
          </a:ln>
          <a:effectLst/>
        </p:spPr>
        <p:txBody>
          <a:bodyPr wrap="none" anchor="ctr">
            <a:spAutoFit/>
          </a:bodyPr>
          <a:lstStyle/>
          <a:p>
            <a:pPr eaLnBrk="0" hangingPunct="0"/>
            <a:r>
              <a:rPr lang="en-US" sz="1600">
                <a:latin typeface="Courier New" pitchFamily="49" charset="0"/>
              </a:rPr>
              <a:t>A---BAFD</a:t>
            </a:r>
          </a:p>
        </p:txBody>
      </p:sp>
      <p:sp>
        <p:nvSpPr>
          <p:cNvPr id="90234" name="Text Box 122"/>
          <p:cNvSpPr txBox="1">
            <a:spLocks noChangeArrowheads="1"/>
          </p:cNvSpPr>
          <p:nvPr/>
        </p:nvSpPr>
        <p:spPr bwMode="auto">
          <a:xfrm>
            <a:off x="2801938" y="5664200"/>
            <a:ext cx="1162050" cy="336550"/>
          </a:xfrm>
          <a:prstGeom prst="rect">
            <a:avLst/>
          </a:prstGeom>
          <a:noFill/>
          <a:ln w="9525">
            <a:noFill/>
            <a:miter lim="800000"/>
            <a:headEnd/>
            <a:tailEnd/>
          </a:ln>
          <a:effectLst/>
        </p:spPr>
        <p:txBody>
          <a:bodyPr wrap="none" anchor="ctr">
            <a:spAutoFit/>
          </a:bodyPr>
          <a:lstStyle/>
          <a:p>
            <a:pPr eaLnBrk="0" hangingPunct="0"/>
            <a:r>
              <a:rPr lang="en-US" sz="1600">
                <a:latin typeface="Courier New" pitchFamily="49" charset="0"/>
              </a:rPr>
              <a:t>ACEEBAFD</a:t>
            </a:r>
          </a:p>
        </p:txBody>
      </p:sp>
      <p:sp>
        <p:nvSpPr>
          <p:cNvPr id="90235" name="Text Box 123"/>
          <p:cNvSpPr txBox="1">
            <a:spLocks noChangeArrowheads="1"/>
          </p:cNvSpPr>
          <p:nvPr/>
        </p:nvSpPr>
        <p:spPr bwMode="auto">
          <a:xfrm>
            <a:off x="2725739" y="3835400"/>
            <a:ext cx="1189037"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reservation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57" name="Rectangle 97"/>
          <p:cNvSpPr>
            <a:spLocks noGrp="1" noChangeArrowheads="1"/>
          </p:cNvSpPr>
          <p:nvPr>
            <p:ph type="title"/>
          </p:nvPr>
        </p:nvSpPr>
        <p:spPr/>
        <p:txBody>
          <a:bodyPr/>
          <a:lstStyle/>
          <a:p>
            <a:r>
              <a:rPr lang="en-US"/>
              <a:t>Access method DAMA: Reservation-TDMA</a:t>
            </a:r>
          </a:p>
        </p:txBody>
      </p:sp>
      <p:sp>
        <p:nvSpPr>
          <p:cNvPr id="92258" name="Rectangle 98"/>
          <p:cNvSpPr>
            <a:spLocks noGrp="1" noChangeArrowheads="1"/>
          </p:cNvSpPr>
          <p:nvPr>
            <p:ph idx="1"/>
          </p:nvPr>
        </p:nvSpPr>
        <p:spPr/>
        <p:txBody>
          <a:bodyPr/>
          <a:lstStyle/>
          <a:p>
            <a:r>
              <a:rPr lang="en-US"/>
              <a:t>Reservation Time Division Multiple Access </a:t>
            </a:r>
          </a:p>
          <a:p>
            <a:pPr lvl="1"/>
            <a:r>
              <a:rPr lang="en-US"/>
              <a:t>every frame consists of N mini-slots and x data-slots</a:t>
            </a:r>
          </a:p>
          <a:p>
            <a:pPr lvl="1"/>
            <a:r>
              <a:rPr lang="en-US"/>
              <a:t>every station has its own mini-slot and can reserve up to k data-slots using this mini-slot (i.e. x = N * k).</a:t>
            </a:r>
          </a:p>
          <a:p>
            <a:pPr lvl="1"/>
            <a:r>
              <a:rPr lang="en-US"/>
              <a:t>other stations can send data in unused data-slots according to a round-robin sending scheme (best-effort traffic)</a:t>
            </a:r>
          </a:p>
        </p:txBody>
      </p:sp>
      <p:sp>
        <p:nvSpPr>
          <p:cNvPr id="55" name="Fußzeilenplatzhalter 3"/>
          <p:cNvSpPr>
            <a:spLocks noGrp="1"/>
          </p:cNvSpPr>
          <p:nvPr>
            <p:ph type="ftr" sz="quarter" idx="10"/>
          </p:nvPr>
        </p:nvSpPr>
        <p:spPr/>
        <p:txBody>
          <a:bodyPr/>
          <a:lstStyle/>
          <a:p>
            <a:r>
              <a:rPr lang="en-US"/>
              <a:t>Prof. Dr.-Ing. Jochen H. Schiller    www.jochenschiller.de    Mobile Communications</a:t>
            </a:r>
          </a:p>
        </p:txBody>
      </p:sp>
      <p:sp>
        <p:nvSpPr>
          <p:cNvPr id="92162" name="Rectangle 2"/>
          <p:cNvSpPr>
            <a:spLocks noChangeArrowheads="1"/>
          </p:cNvSpPr>
          <p:nvPr/>
        </p:nvSpPr>
        <p:spPr bwMode="auto">
          <a:xfrm>
            <a:off x="2227263" y="6248400"/>
            <a:ext cx="1898650" cy="457200"/>
          </a:xfrm>
          <a:prstGeom prst="rect">
            <a:avLst/>
          </a:prstGeom>
          <a:noFill/>
          <a:ln w="12700">
            <a:noFill/>
            <a:miter lim="800000"/>
            <a:headEnd/>
            <a:tailEnd/>
          </a:ln>
          <a:effectLst/>
        </p:spPr>
        <p:txBody>
          <a:bodyPr wrap="none" anchor="ctr"/>
          <a:lstStyle/>
          <a:p>
            <a:endParaRPr lang="en-US"/>
          </a:p>
        </p:txBody>
      </p:sp>
      <p:sp>
        <p:nvSpPr>
          <p:cNvPr id="92163" name="Rectangle 3"/>
          <p:cNvSpPr>
            <a:spLocks noChangeArrowheads="1"/>
          </p:cNvSpPr>
          <p:nvPr/>
        </p:nvSpPr>
        <p:spPr bwMode="auto">
          <a:xfrm>
            <a:off x="4689475" y="6248400"/>
            <a:ext cx="2813050" cy="457200"/>
          </a:xfrm>
          <a:prstGeom prst="rect">
            <a:avLst/>
          </a:prstGeom>
          <a:noFill/>
          <a:ln w="12700">
            <a:noFill/>
            <a:miter lim="800000"/>
            <a:headEnd/>
            <a:tailEnd/>
          </a:ln>
          <a:effectLst/>
        </p:spPr>
        <p:txBody>
          <a:bodyPr wrap="none" anchor="ctr"/>
          <a:lstStyle/>
          <a:p>
            <a:endParaRPr lang="en-US"/>
          </a:p>
        </p:txBody>
      </p:sp>
      <p:sp>
        <p:nvSpPr>
          <p:cNvPr id="92191" name="Rectangle 31"/>
          <p:cNvSpPr>
            <a:spLocks noChangeArrowheads="1"/>
          </p:cNvSpPr>
          <p:nvPr/>
        </p:nvSpPr>
        <p:spPr bwMode="auto">
          <a:xfrm>
            <a:off x="2279651" y="3798889"/>
            <a:ext cx="1253549"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N mini-slots</a:t>
            </a:r>
          </a:p>
        </p:txBody>
      </p:sp>
      <p:sp>
        <p:nvSpPr>
          <p:cNvPr id="92192" name="Rectangle 32"/>
          <p:cNvSpPr>
            <a:spLocks noChangeArrowheads="1"/>
          </p:cNvSpPr>
          <p:nvPr/>
        </p:nvSpPr>
        <p:spPr bwMode="auto">
          <a:xfrm>
            <a:off x="5022851" y="3722689"/>
            <a:ext cx="1575753" cy="335989"/>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N * k data-slots</a:t>
            </a:r>
          </a:p>
        </p:txBody>
      </p:sp>
      <p:sp>
        <p:nvSpPr>
          <p:cNvPr id="92205" name="Rectangle 45"/>
          <p:cNvSpPr>
            <a:spLocks noChangeArrowheads="1"/>
          </p:cNvSpPr>
          <p:nvPr/>
        </p:nvSpPr>
        <p:spPr bwMode="auto">
          <a:xfrm>
            <a:off x="2923898" y="5322889"/>
            <a:ext cx="1370569" cy="582211"/>
          </a:xfrm>
          <a:prstGeom prst="rect">
            <a:avLst/>
          </a:prstGeom>
          <a:noFill/>
          <a:ln w="12700">
            <a:noFill/>
            <a:miter lim="800000"/>
            <a:headEnd/>
            <a:tailEnd/>
          </a:ln>
          <a:effectLst/>
        </p:spPr>
        <p:txBody>
          <a:bodyPr wrap="none" lIns="90488" tIns="44450" rIns="90488" bIns="44450">
            <a:spAutoFit/>
          </a:bodyPr>
          <a:lstStyle/>
          <a:p>
            <a:pPr eaLnBrk="0" hangingPunct="0"/>
            <a:r>
              <a:rPr lang="de-DE" sz="1600">
                <a:latin typeface="Arial" charset="0"/>
              </a:rPr>
              <a:t>reservations</a:t>
            </a:r>
            <a:br>
              <a:rPr lang="de-DE" sz="1600">
                <a:latin typeface="Arial" charset="0"/>
              </a:rPr>
            </a:br>
            <a:r>
              <a:rPr lang="de-DE" sz="1600">
                <a:latin typeface="Arial" charset="0"/>
              </a:rPr>
              <a:t>for data-slots</a:t>
            </a:r>
          </a:p>
        </p:txBody>
      </p:sp>
      <p:sp>
        <p:nvSpPr>
          <p:cNvPr id="92206" name="Line 46"/>
          <p:cNvSpPr>
            <a:spLocks noChangeShapeType="1"/>
          </p:cNvSpPr>
          <p:nvPr/>
        </p:nvSpPr>
        <p:spPr bwMode="auto">
          <a:xfrm>
            <a:off x="3879850" y="4789488"/>
            <a:ext cx="2338388" cy="603250"/>
          </a:xfrm>
          <a:prstGeom prst="line">
            <a:avLst/>
          </a:prstGeom>
          <a:noFill/>
          <a:ln w="12700">
            <a:solidFill>
              <a:schemeClr val="tx1"/>
            </a:solidFill>
            <a:round/>
            <a:headEnd type="triangle" w="med" len="med"/>
            <a:tailEnd/>
          </a:ln>
          <a:effectLst/>
        </p:spPr>
        <p:txBody>
          <a:bodyPr wrap="none" anchor="ctr"/>
          <a:lstStyle/>
          <a:p>
            <a:endParaRPr lang="en-US"/>
          </a:p>
        </p:txBody>
      </p:sp>
      <p:sp>
        <p:nvSpPr>
          <p:cNvPr id="92207" name="Line 47"/>
          <p:cNvSpPr>
            <a:spLocks noChangeShapeType="1"/>
          </p:cNvSpPr>
          <p:nvPr/>
        </p:nvSpPr>
        <p:spPr bwMode="auto">
          <a:xfrm>
            <a:off x="5251450" y="4789488"/>
            <a:ext cx="966788" cy="603250"/>
          </a:xfrm>
          <a:prstGeom prst="line">
            <a:avLst/>
          </a:prstGeom>
          <a:noFill/>
          <a:ln w="12700">
            <a:solidFill>
              <a:schemeClr val="tx1"/>
            </a:solidFill>
            <a:round/>
            <a:headEnd type="triangle" w="med" len="med"/>
            <a:tailEnd/>
          </a:ln>
          <a:effectLst/>
        </p:spPr>
        <p:txBody>
          <a:bodyPr wrap="none" anchor="ctr"/>
          <a:lstStyle/>
          <a:p>
            <a:endParaRPr lang="en-US"/>
          </a:p>
        </p:txBody>
      </p:sp>
      <p:sp>
        <p:nvSpPr>
          <p:cNvPr id="92208" name="Line 48"/>
          <p:cNvSpPr>
            <a:spLocks noChangeShapeType="1"/>
          </p:cNvSpPr>
          <p:nvPr/>
        </p:nvSpPr>
        <p:spPr bwMode="auto">
          <a:xfrm>
            <a:off x="5708650" y="4789488"/>
            <a:ext cx="509588" cy="603250"/>
          </a:xfrm>
          <a:prstGeom prst="line">
            <a:avLst/>
          </a:prstGeom>
          <a:noFill/>
          <a:ln w="12700">
            <a:solidFill>
              <a:schemeClr val="tx1"/>
            </a:solidFill>
            <a:round/>
            <a:headEnd type="triangle" w="med" len="med"/>
            <a:tailEnd/>
          </a:ln>
          <a:effectLst/>
        </p:spPr>
        <p:txBody>
          <a:bodyPr wrap="none" anchor="ctr"/>
          <a:lstStyle/>
          <a:p>
            <a:endParaRPr lang="en-US"/>
          </a:p>
        </p:txBody>
      </p:sp>
      <p:sp>
        <p:nvSpPr>
          <p:cNvPr id="92209" name="Line 49"/>
          <p:cNvSpPr>
            <a:spLocks noChangeShapeType="1"/>
          </p:cNvSpPr>
          <p:nvPr/>
        </p:nvSpPr>
        <p:spPr bwMode="auto">
          <a:xfrm flipH="1">
            <a:off x="6218238" y="4789488"/>
            <a:ext cx="404812" cy="603250"/>
          </a:xfrm>
          <a:prstGeom prst="line">
            <a:avLst/>
          </a:prstGeom>
          <a:noFill/>
          <a:ln w="12700">
            <a:solidFill>
              <a:schemeClr val="tx1"/>
            </a:solidFill>
            <a:round/>
            <a:headEnd type="triangle" w="med" len="med"/>
            <a:tailEnd/>
          </a:ln>
          <a:effectLst/>
        </p:spPr>
        <p:txBody>
          <a:bodyPr wrap="none" anchor="ctr"/>
          <a:lstStyle/>
          <a:p>
            <a:endParaRPr lang="en-US"/>
          </a:p>
        </p:txBody>
      </p:sp>
      <p:sp>
        <p:nvSpPr>
          <p:cNvPr id="92210" name="Rectangle 50"/>
          <p:cNvSpPr>
            <a:spLocks noChangeArrowheads="1"/>
          </p:cNvSpPr>
          <p:nvPr/>
        </p:nvSpPr>
        <p:spPr bwMode="auto">
          <a:xfrm>
            <a:off x="6134101" y="5372101"/>
            <a:ext cx="3550653" cy="582211"/>
          </a:xfrm>
          <a:prstGeom prst="rect">
            <a:avLst/>
          </a:prstGeom>
          <a:noFill/>
          <a:ln w="12700">
            <a:noFill/>
            <a:miter lim="800000"/>
            <a:headEnd/>
            <a:tailEnd/>
          </a:ln>
          <a:effectLst/>
        </p:spPr>
        <p:txBody>
          <a:bodyPr wrap="none" lIns="90488" tIns="44450" rIns="90488" bIns="44450">
            <a:spAutoFit/>
          </a:bodyPr>
          <a:lstStyle/>
          <a:p>
            <a:pPr algn="l" eaLnBrk="0" hangingPunct="0"/>
            <a:r>
              <a:rPr lang="de-DE" sz="1600">
                <a:latin typeface="Arial" charset="0"/>
              </a:rPr>
              <a:t>other stations can use free data-slots</a:t>
            </a:r>
          </a:p>
          <a:p>
            <a:pPr algn="l" eaLnBrk="0" hangingPunct="0"/>
            <a:r>
              <a:rPr lang="de-DE" sz="1600">
                <a:latin typeface="Arial" charset="0"/>
              </a:rPr>
              <a:t>based on a round-robin scheme</a:t>
            </a:r>
          </a:p>
        </p:txBody>
      </p:sp>
      <p:sp>
        <p:nvSpPr>
          <p:cNvPr id="92211" name="Text Box 51"/>
          <p:cNvSpPr txBox="1">
            <a:spLocks noChangeArrowheads="1"/>
          </p:cNvSpPr>
          <p:nvPr/>
        </p:nvSpPr>
        <p:spPr bwMode="auto">
          <a:xfrm>
            <a:off x="8458201" y="3570288"/>
            <a:ext cx="1406525"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e.g. N=6, k=2</a:t>
            </a:r>
          </a:p>
        </p:txBody>
      </p:sp>
      <p:sp>
        <p:nvSpPr>
          <p:cNvPr id="92213" name="Rectangle 53"/>
          <p:cNvSpPr>
            <a:spLocks noChangeArrowheads="1"/>
          </p:cNvSpPr>
          <p:nvPr/>
        </p:nvSpPr>
        <p:spPr bwMode="auto">
          <a:xfrm>
            <a:off x="31940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14" name="Rectangle 54"/>
          <p:cNvSpPr>
            <a:spLocks noChangeArrowheads="1"/>
          </p:cNvSpPr>
          <p:nvPr/>
        </p:nvSpPr>
        <p:spPr bwMode="auto">
          <a:xfrm>
            <a:off x="3651250" y="4332288"/>
            <a:ext cx="457200" cy="457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92215" name="Rectangle 55"/>
          <p:cNvSpPr>
            <a:spLocks noChangeArrowheads="1"/>
          </p:cNvSpPr>
          <p:nvPr/>
        </p:nvSpPr>
        <p:spPr bwMode="auto">
          <a:xfrm>
            <a:off x="41084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16" name="Rectangle 56"/>
          <p:cNvSpPr>
            <a:spLocks noChangeArrowheads="1"/>
          </p:cNvSpPr>
          <p:nvPr/>
        </p:nvSpPr>
        <p:spPr bwMode="auto">
          <a:xfrm>
            <a:off x="45656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17" name="Rectangle 57"/>
          <p:cNvSpPr>
            <a:spLocks noChangeArrowheads="1"/>
          </p:cNvSpPr>
          <p:nvPr/>
        </p:nvSpPr>
        <p:spPr bwMode="auto">
          <a:xfrm>
            <a:off x="5022850" y="4332288"/>
            <a:ext cx="457200" cy="457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92218" name="Rectangle 58"/>
          <p:cNvSpPr>
            <a:spLocks noChangeArrowheads="1"/>
          </p:cNvSpPr>
          <p:nvPr/>
        </p:nvSpPr>
        <p:spPr bwMode="auto">
          <a:xfrm>
            <a:off x="5480050" y="4332288"/>
            <a:ext cx="457200" cy="457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92219" name="Rectangle 59"/>
          <p:cNvSpPr>
            <a:spLocks noChangeArrowheads="1"/>
          </p:cNvSpPr>
          <p:nvPr/>
        </p:nvSpPr>
        <p:spPr bwMode="auto">
          <a:xfrm>
            <a:off x="59372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20" name="Rectangle 60"/>
          <p:cNvSpPr>
            <a:spLocks noChangeArrowheads="1"/>
          </p:cNvSpPr>
          <p:nvPr/>
        </p:nvSpPr>
        <p:spPr bwMode="auto">
          <a:xfrm>
            <a:off x="6394450" y="4332288"/>
            <a:ext cx="457200" cy="457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92221" name="Rectangle 61"/>
          <p:cNvSpPr>
            <a:spLocks noChangeArrowheads="1"/>
          </p:cNvSpPr>
          <p:nvPr/>
        </p:nvSpPr>
        <p:spPr bwMode="auto">
          <a:xfrm>
            <a:off x="68516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22" name="Rectangle 62"/>
          <p:cNvSpPr>
            <a:spLocks noChangeArrowheads="1"/>
          </p:cNvSpPr>
          <p:nvPr/>
        </p:nvSpPr>
        <p:spPr bwMode="auto">
          <a:xfrm>
            <a:off x="73088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23" name="Rectangle 63"/>
          <p:cNvSpPr>
            <a:spLocks noChangeArrowheads="1"/>
          </p:cNvSpPr>
          <p:nvPr/>
        </p:nvSpPr>
        <p:spPr bwMode="auto">
          <a:xfrm>
            <a:off x="77660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24" name="Rectangle 64"/>
          <p:cNvSpPr>
            <a:spLocks noChangeArrowheads="1"/>
          </p:cNvSpPr>
          <p:nvPr/>
        </p:nvSpPr>
        <p:spPr bwMode="auto">
          <a:xfrm>
            <a:off x="82232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26" name="Rectangle 66"/>
          <p:cNvSpPr>
            <a:spLocks noChangeArrowheads="1"/>
          </p:cNvSpPr>
          <p:nvPr/>
        </p:nvSpPr>
        <p:spPr bwMode="auto">
          <a:xfrm>
            <a:off x="31178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27" name="Rectangle 67"/>
          <p:cNvSpPr>
            <a:spLocks noChangeArrowheads="1"/>
          </p:cNvSpPr>
          <p:nvPr/>
        </p:nvSpPr>
        <p:spPr bwMode="auto">
          <a:xfrm>
            <a:off x="30416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28" name="Rectangle 68"/>
          <p:cNvSpPr>
            <a:spLocks noChangeArrowheads="1"/>
          </p:cNvSpPr>
          <p:nvPr/>
        </p:nvSpPr>
        <p:spPr bwMode="auto">
          <a:xfrm>
            <a:off x="29654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29" name="Rectangle 69"/>
          <p:cNvSpPr>
            <a:spLocks noChangeArrowheads="1"/>
          </p:cNvSpPr>
          <p:nvPr/>
        </p:nvSpPr>
        <p:spPr bwMode="auto">
          <a:xfrm>
            <a:off x="28892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30" name="Rectangle 70"/>
          <p:cNvSpPr>
            <a:spLocks noChangeArrowheads="1"/>
          </p:cNvSpPr>
          <p:nvPr/>
        </p:nvSpPr>
        <p:spPr bwMode="auto">
          <a:xfrm>
            <a:off x="28130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31" name="Rectangle 71"/>
          <p:cNvSpPr>
            <a:spLocks noChangeArrowheads="1"/>
          </p:cNvSpPr>
          <p:nvPr/>
        </p:nvSpPr>
        <p:spPr bwMode="auto">
          <a:xfrm>
            <a:off x="27368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32" name="Line 72"/>
          <p:cNvSpPr>
            <a:spLocks noChangeShapeType="1"/>
          </p:cNvSpPr>
          <p:nvPr/>
        </p:nvSpPr>
        <p:spPr bwMode="auto">
          <a:xfrm>
            <a:off x="41084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3" name="Line 73"/>
          <p:cNvSpPr>
            <a:spLocks noChangeShapeType="1"/>
          </p:cNvSpPr>
          <p:nvPr/>
        </p:nvSpPr>
        <p:spPr bwMode="auto">
          <a:xfrm>
            <a:off x="31940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4" name="Line 74"/>
          <p:cNvSpPr>
            <a:spLocks noChangeShapeType="1"/>
          </p:cNvSpPr>
          <p:nvPr/>
        </p:nvSpPr>
        <p:spPr bwMode="auto">
          <a:xfrm>
            <a:off x="50228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5" name="Line 75"/>
          <p:cNvSpPr>
            <a:spLocks noChangeShapeType="1"/>
          </p:cNvSpPr>
          <p:nvPr/>
        </p:nvSpPr>
        <p:spPr bwMode="auto">
          <a:xfrm>
            <a:off x="59372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6" name="Line 76"/>
          <p:cNvSpPr>
            <a:spLocks noChangeShapeType="1"/>
          </p:cNvSpPr>
          <p:nvPr/>
        </p:nvSpPr>
        <p:spPr bwMode="auto">
          <a:xfrm>
            <a:off x="68516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7" name="Line 77"/>
          <p:cNvSpPr>
            <a:spLocks noChangeShapeType="1"/>
          </p:cNvSpPr>
          <p:nvPr/>
        </p:nvSpPr>
        <p:spPr bwMode="auto">
          <a:xfrm>
            <a:off x="77660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8" name="Line 78"/>
          <p:cNvSpPr>
            <a:spLocks noChangeShapeType="1"/>
          </p:cNvSpPr>
          <p:nvPr/>
        </p:nvSpPr>
        <p:spPr bwMode="auto">
          <a:xfrm>
            <a:off x="86804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39" name="Rectangle 79"/>
          <p:cNvSpPr>
            <a:spLocks noChangeArrowheads="1"/>
          </p:cNvSpPr>
          <p:nvPr/>
        </p:nvSpPr>
        <p:spPr bwMode="auto">
          <a:xfrm>
            <a:off x="9137650" y="4332288"/>
            <a:ext cx="457200" cy="457200"/>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92240" name="Rectangle 80"/>
          <p:cNvSpPr>
            <a:spLocks noChangeArrowheads="1"/>
          </p:cNvSpPr>
          <p:nvPr/>
        </p:nvSpPr>
        <p:spPr bwMode="auto">
          <a:xfrm>
            <a:off x="9594850" y="4332288"/>
            <a:ext cx="457200" cy="4572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92241" name="Rectangle 81"/>
          <p:cNvSpPr>
            <a:spLocks noChangeArrowheads="1"/>
          </p:cNvSpPr>
          <p:nvPr/>
        </p:nvSpPr>
        <p:spPr bwMode="auto">
          <a:xfrm>
            <a:off x="90614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2" name="Rectangle 82"/>
          <p:cNvSpPr>
            <a:spLocks noChangeArrowheads="1"/>
          </p:cNvSpPr>
          <p:nvPr/>
        </p:nvSpPr>
        <p:spPr bwMode="auto">
          <a:xfrm>
            <a:off x="89852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3" name="Rectangle 83"/>
          <p:cNvSpPr>
            <a:spLocks noChangeArrowheads="1"/>
          </p:cNvSpPr>
          <p:nvPr/>
        </p:nvSpPr>
        <p:spPr bwMode="auto">
          <a:xfrm>
            <a:off x="89090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4" name="Rectangle 84"/>
          <p:cNvSpPr>
            <a:spLocks noChangeArrowheads="1"/>
          </p:cNvSpPr>
          <p:nvPr/>
        </p:nvSpPr>
        <p:spPr bwMode="auto">
          <a:xfrm>
            <a:off x="88328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5" name="Rectangle 85"/>
          <p:cNvSpPr>
            <a:spLocks noChangeArrowheads="1"/>
          </p:cNvSpPr>
          <p:nvPr/>
        </p:nvSpPr>
        <p:spPr bwMode="auto">
          <a:xfrm>
            <a:off x="87566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6" name="Rectangle 86"/>
          <p:cNvSpPr>
            <a:spLocks noChangeArrowheads="1"/>
          </p:cNvSpPr>
          <p:nvPr/>
        </p:nvSpPr>
        <p:spPr bwMode="auto">
          <a:xfrm>
            <a:off x="8680450" y="4332288"/>
            <a:ext cx="76200" cy="457200"/>
          </a:xfrm>
          <a:prstGeom prst="rect">
            <a:avLst/>
          </a:prstGeom>
          <a:solidFill>
            <a:srgbClr val="FF3F3F"/>
          </a:solidFill>
          <a:ln w="9525">
            <a:solidFill>
              <a:schemeClr val="tx1"/>
            </a:solidFill>
            <a:miter lim="800000"/>
            <a:headEnd/>
            <a:tailEnd/>
          </a:ln>
          <a:effectLst/>
        </p:spPr>
        <p:txBody>
          <a:bodyPr wrap="none" anchor="ctr"/>
          <a:lstStyle/>
          <a:p>
            <a:endParaRPr lang="en-US"/>
          </a:p>
        </p:txBody>
      </p:sp>
      <p:sp>
        <p:nvSpPr>
          <p:cNvPr id="92247" name="Line 87"/>
          <p:cNvSpPr>
            <a:spLocks noChangeShapeType="1"/>
          </p:cNvSpPr>
          <p:nvPr/>
        </p:nvSpPr>
        <p:spPr bwMode="auto">
          <a:xfrm>
            <a:off x="100520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48" name="Line 88"/>
          <p:cNvSpPr>
            <a:spLocks noChangeShapeType="1"/>
          </p:cNvSpPr>
          <p:nvPr/>
        </p:nvSpPr>
        <p:spPr bwMode="auto">
          <a:xfrm>
            <a:off x="9137650" y="4256088"/>
            <a:ext cx="0" cy="609600"/>
          </a:xfrm>
          <a:prstGeom prst="line">
            <a:avLst/>
          </a:prstGeom>
          <a:noFill/>
          <a:ln w="28575">
            <a:solidFill>
              <a:schemeClr val="tx1"/>
            </a:solidFill>
            <a:round/>
            <a:headEnd/>
            <a:tailEnd/>
          </a:ln>
          <a:effectLst/>
        </p:spPr>
        <p:txBody>
          <a:bodyPr wrap="none" anchor="ctr"/>
          <a:lstStyle/>
          <a:p>
            <a:endParaRPr lang="en-US"/>
          </a:p>
        </p:txBody>
      </p:sp>
      <p:sp>
        <p:nvSpPr>
          <p:cNvPr id="92250" name="AutoShape 90"/>
          <p:cNvSpPr>
            <a:spLocks/>
          </p:cNvSpPr>
          <p:nvPr/>
        </p:nvSpPr>
        <p:spPr bwMode="auto">
          <a:xfrm rot="5400000">
            <a:off x="3536950" y="4446588"/>
            <a:ext cx="228600" cy="914400"/>
          </a:xfrm>
          <a:prstGeom prst="rightBrace">
            <a:avLst>
              <a:gd name="adj1" fmla="val 33333"/>
              <a:gd name="adj2" fmla="val 50000"/>
            </a:avLst>
          </a:prstGeom>
          <a:noFill/>
          <a:ln w="9525">
            <a:solidFill>
              <a:schemeClr val="tx1"/>
            </a:solidFill>
            <a:round/>
            <a:headEnd/>
            <a:tailEnd/>
          </a:ln>
          <a:effectLst/>
        </p:spPr>
        <p:txBody>
          <a:bodyPr wrap="none" anchor="ctr"/>
          <a:lstStyle/>
          <a:p>
            <a:endParaRPr lang="en-US"/>
          </a:p>
        </p:txBody>
      </p:sp>
      <p:cxnSp>
        <p:nvCxnSpPr>
          <p:cNvPr id="92251" name="AutoShape 91"/>
          <p:cNvCxnSpPr>
            <a:cxnSpLocks noChangeShapeType="1"/>
            <a:stCxn id="92231" idx="2"/>
            <a:endCxn id="92250" idx="1"/>
          </p:cNvCxnSpPr>
          <p:nvPr/>
        </p:nvCxnSpPr>
        <p:spPr bwMode="auto">
          <a:xfrm rot="16200000" flipH="1">
            <a:off x="3098801" y="4465638"/>
            <a:ext cx="227012" cy="874713"/>
          </a:xfrm>
          <a:prstGeom prst="curvedConnector3">
            <a:avLst>
              <a:gd name="adj1" fmla="val 201398"/>
            </a:avLst>
          </a:prstGeom>
          <a:noFill/>
          <a:ln w="9525">
            <a:solidFill>
              <a:schemeClr val="tx1"/>
            </a:solidFill>
            <a:round/>
            <a:headEnd/>
            <a:tailEnd type="triangle" w="med" len="med"/>
          </a:ln>
          <a:effectLst/>
        </p:spPr>
      </p:cxnSp>
      <p:sp>
        <p:nvSpPr>
          <p:cNvPr id="92252" name="AutoShape 92"/>
          <p:cNvSpPr>
            <a:spLocks/>
          </p:cNvSpPr>
          <p:nvPr/>
        </p:nvSpPr>
        <p:spPr bwMode="auto">
          <a:xfrm rot="5400000">
            <a:off x="4451350" y="4446588"/>
            <a:ext cx="228600" cy="914400"/>
          </a:xfrm>
          <a:prstGeom prst="rightBrace">
            <a:avLst>
              <a:gd name="adj1" fmla="val 33333"/>
              <a:gd name="adj2" fmla="val 50000"/>
            </a:avLst>
          </a:prstGeom>
          <a:noFill/>
          <a:ln w="9525">
            <a:solidFill>
              <a:schemeClr val="tx1"/>
            </a:solidFill>
            <a:round/>
            <a:headEnd/>
            <a:tailEnd/>
          </a:ln>
          <a:effectLst/>
        </p:spPr>
        <p:txBody>
          <a:bodyPr wrap="none" anchor="ctr"/>
          <a:lstStyle/>
          <a:p>
            <a:endParaRPr lang="en-US"/>
          </a:p>
        </p:txBody>
      </p:sp>
      <p:cxnSp>
        <p:nvCxnSpPr>
          <p:cNvPr id="92254" name="AutoShape 94"/>
          <p:cNvCxnSpPr>
            <a:cxnSpLocks noChangeShapeType="1"/>
            <a:stCxn id="92230" idx="2"/>
            <a:endCxn id="92252" idx="1"/>
          </p:cNvCxnSpPr>
          <p:nvPr/>
        </p:nvCxnSpPr>
        <p:spPr bwMode="auto">
          <a:xfrm rot="16200000" flipH="1">
            <a:off x="3594101" y="4046538"/>
            <a:ext cx="227012" cy="1712913"/>
          </a:xfrm>
          <a:prstGeom prst="curvedConnector3">
            <a:avLst>
              <a:gd name="adj1" fmla="val 201398"/>
            </a:avLst>
          </a:prstGeom>
          <a:noFill/>
          <a:ln w="9525">
            <a:solidFill>
              <a:schemeClr val="tx1"/>
            </a:solidFill>
            <a:round/>
            <a:headEnd/>
            <a:tailEnd type="triangle" w="med" len="med"/>
          </a:ln>
          <a:effectLst/>
        </p:spPr>
      </p:cxnSp>
      <p:sp>
        <p:nvSpPr>
          <p:cNvPr id="92255" name="AutoShape 95"/>
          <p:cNvSpPr>
            <a:spLocks/>
          </p:cNvSpPr>
          <p:nvPr/>
        </p:nvSpPr>
        <p:spPr bwMode="auto">
          <a:xfrm rot="16200000" flipV="1">
            <a:off x="5784850" y="1436688"/>
            <a:ext cx="304800" cy="5486400"/>
          </a:xfrm>
          <a:prstGeom prst="rightBrace">
            <a:avLst>
              <a:gd name="adj1" fmla="val 150000"/>
              <a:gd name="adj2" fmla="val 50000"/>
            </a:avLst>
          </a:prstGeom>
          <a:noFill/>
          <a:ln w="9525">
            <a:solidFill>
              <a:schemeClr val="tx1"/>
            </a:solidFill>
            <a:round/>
            <a:headEnd/>
            <a:tailEnd/>
          </a:ln>
          <a:effectLst/>
        </p:spPr>
        <p:txBody>
          <a:bodyPr wrap="none" anchor="ctr"/>
          <a:lstStyle/>
          <a:p>
            <a:endParaRPr lang="en-US"/>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3" name="Rectangle 1029"/>
          <p:cNvSpPr>
            <a:spLocks noGrp="1" noChangeArrowheads="1"/>
          </p:cNvSpPr>
          <p:nvPr>
            <p:ph type="title"/>
          </p:nvPr>
        </p:nvSpPr>
        <p:spPr/>
        <p:txBody>
          <a:bodyPr/>
          <a:lstStyle/>
          <a:p>
            <a:r>
              <a:rPr lang="en-US"/>
              <a:t>MACA - collision avoidance</a:t>
            </a:r>
          </a:p>
        </p:txBody>
      </p:sp>
      <p:sp>
        <p:nvSpPr>
          <p:cNvPr id="104454" name="Rectangle 1030"/>
          <p:cNvSpPr>
            <a:spLocks noGrp="1" noChangeArrowheads="1"/>
          </p:cNvSpPr>
          <p:nvPr>
            <p:ph idx="1"/>
          </p:nvPr>
        </p:nvSpPr>
        <p:spPr/>
        <p:txBody>
          <a:bodyPr/>
          <a:lstStyle/>
          <a:p>
            <a:r>
              <a:rPr lang="en-US" dirty="0"/>
              <a:t>MACA (Multiple Access with Collision Avoidance) uses short signaling packets for collision avoidance</a:t>
            </a:r>
          </a:p>
          <a:p>
            <a:pPr lvl="1"/>
            <a:r>
              <a:rPr lang="en-US" dirty="0"/>
              <a:t>RTS (request to send): a sender request the right to send from a receiver with a short RTS packet before it sends a data packet</a:t>
            </a:r>
          </a:p>
          <a:p>
            <a:pPr lvl="1"/>
            <a:r>
              <a:rPr lang="en-US" dirty="0"/>
              <a:t>CTS (clear to send): the receiver grants the right to send as soon as it is ready to receive</a:t>
            </a:r>
          </a:p>
          <a:p>
            <a:endParaRPr lang="en-US" dirty="0"/>
          </a:p>
          <a:p>
            <a:r>
              <a:rPr lang="en-US" dirty="0"/>
              <a:t>Signaling packets contain</a:t>
            </a:r>
          </a:p>
          <a:p>
            <a:pPr lvl="1"/>
            <a:r>
              <a:rPr lang="en-US" dirty="0"/>
              <a:t>sender address</a:t>
            </a:r>
          </a:p>
          <a:p>
            <a:pPr lvl="1"/>
            <a:r>
              <a:rPr lang="en-US" dirty="0"/>
              <a:t>receiver address</a:t>
            </a:r>
          </a:p>
          <a:p>
            <a:pPr lvl="1"/>
            <a:r>
              <a:rPr lang="en-US" dirty="0"/>
              <a:t>packet size</a:t>
            </a:r>
          </a:p>
          <a:p>
            <a:endParaRPr lang="en-US" dirty="0"/>
          </a:p>
          <a:p>
            <a:r>
              <a:rPr lang="en-US" dirty="0"/>
              <a:t>Variants of this method can be found in IEEE802.11 as DFWMAC (Distributed Foundation Wireless MAC)</a:t>
            </a:r>
          </a:p>
        </p:txBody>
      </p:sp>
      <p:sp>
        <p:nvSpPr>
          <p:cNvPr id="4" name="Fußzeilenplatzhalter 3"/>
          <p:cNvSpPr>
            <a:spLocks noGrp="1"/>
          </p:cNvSpPr>
          <p:nvPr>
            <p:ph type="ftr" sz="quarter" idx="10"/>
          </p:nvPr>
        </p:nvSpPr>
        <p:spPr/>
        <p:txBody>
          <a:bodyPr/>
          <a:lstStyle/>
          <a:p>
            <a:r>
              <a:rPr lang="en-US"/>
              <a:t>Prof. Dr.-Ing. Jochen H. Schiller    www.jochenschiller.de    Mobile Communications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37" name="Rectangle 65"/>
          <p:cNvSpPr>
            <a:spLocks noGrp="1" noChangeArrowheads="1"/>
          </p:cNvSpPr>
          <p:nvPr>
            <p:ph type="title"/>
          </p:nvPr>
        </p:nvSpPr>
        <p:spPr/>
        <p:txBody>
          <a:bodyPr/>
          <a:lstStyle/>
          <a:p>
            <a:r>
              <a:rPr lang="en-US"/>
              <a:t>MACA examples</a:t>
            </a:r>
          </a:p>
        </p:txBody>
      </p:sp>
      <p:sp>
        <p:nvSpPr>
          <p:cNvPr id="105538" name="Rectangle 66"/>
          <p:cNvSpPr>
            <a:spLocks noGrp="1" noChangeArrowheads="1"/>
          </p:cNvSpPr>
          <p:nvPr>
            <p:ph idx="1"/>
          </p:nvPr>
        </p:nvSpPr>
        <p:spPr/>
        <p:txBody>
          <a:bodyPr/>
          <a:lstStyle/>
          <a:p>
            <a:r>
              <a:rPr lang="en-US" dirty="0"/>
              <a:t>MACA avoids the problem of hidden terminals</a:t>
            </a:r>
          </a:p>
          <a:p>
            <a:pPr lvl="1"/>
            <a:r>
              <a:rPr lang="en-US" dirty="0"/>
              <a:t>A and C want to </a:t>
            </a:r>
            <a:br>
              <a:rPr lang="en-US" dirty="0"/>
            </a:br>
            <a:r>
              <a:rPr lang="en-US" dirty="0"/>
              <a:t>send to B</a:t>
            </a:r>
          </a:p>
          <a:p>
            <a:pPr lvl="1"/>
            <a:r>
              <a:rPr lang="en-US" dirty="0"/>
              <a:t>A sends RTS first</a:t>
            </a:r>
          </a:p>
          <a:p>
            <a:pPr lvl="1"/>
            <a:r>
              <a:rPr lang="en-US" dirty="0"/>
              <a:t>C waits after receiving </a:t>
            </a:r>
            <a:br>
              <a:rPr lang="en-US" dirty="0"/>
            </a:br>
            <a:r>
              <a:rPr lang="en-US" dirty="0"/>
              <a:t>CTS from B</a:t>
            </a:r>
          </a:p>
          <a:p>
            <a:endParaRPr lang="en-US" dirty="0"/>
          </a:p>
          <a:p>
            <a:endParaRPr lang="en-US" dirty="0"/>
          </a:p>
          <a:p>
            <a:r>
              <a:rPr lang="en-US" dirty="0"/>
              <a:t>MACA avoids the problem of exposed terminals</a:t>
            </a:r>
          </a:p>
          <a:p>
            <a:pPr lvl="1"/>
            <a:r>
              <a:rPr lang="en-US" dirty="0"/>
              <a:t>B wants to send to A, C </a:t>
            </a:r>
            <a:br>
              <a:rPr lang="en-US" dirty="0"/>
            </a:br>
            <a:r>
              <a:rPr lang="en-US" dirty="0"/>
              <a:t>to another terminal</a:t>
            </a:r>
          </a:p>
          <a:p>
            <a:pPr lvl="1"/>
            <a:r>
              <a:rPr lang="en-US" dirty="0"/>
              <a:t>now C does not have </a:t>
            </a:r>
            <a:br>
              <a:rPr lang="en-US" dirty="0"/>
            </a:br>
            <a:r>
              <a:rPr lang="en-US" dirty="0"/>
              <a:t>to wait for it, cannot </a:t>
            </a:r>
            <a:br>
              <a:rPr lang="en-US" dirty="0"/>
            </a:br>
            <a:r>
              <a:rPr lang="en-US" dirty="0"/>
              <a:t>receive CTS from A</a:t>
            </a:r>
          </a:p>
        </p:txBody>
      </p:sp>
      <p:sp>
        <p:nvSpPr>
          <p:cNvPr id="38" name="Fußzeilenplatzhalter 3"/>
          <p:cNvSpPr>
            <a:spLocks noGrp="1"/>
          </p:cNvSpPr>
          <p:nvPr>
            <p:ph type="ftr" sz="quarter" idx="10"/>
          </p:nvPr>
        </p:nvSpPr>
        <p:spPr/>
        <p:txBody>
          <a:bodyPr/>
          <a:lstStyle/>
          <a:p>
            <a:r>
              <a:rPr lang="en-US"/>
              <a:t>Prof. Dr.-Ing. Jochen H. Schiller    www.jochenschiller.de    Mobile Communications</a:t>
            </a:r>
          </a:p>
        </p:txBody>
      </p:sp>
      <p:sp>
        <p:nvSpPr>
          <p:cNvPr id="105515" name="Oval 43"/>
          <p:cNvSpPr>
            <a:spLocks noChangeArrowheads="1"/>
          </p:cNvSpPr>
          <p:nvPr/>
        </p:nvSpPr>
        <p:spPr bwMode="auto">
          <a:xfrm>
            <a:off x="6818313" y="1874838"/>
            <a:ext cx="2743200" cy="457200"/>
          </a:xfrm>
          <a:prstGeom prst="ellipse">
            <a:avLst/>
          </a:prstGeom>
          <a:noFill/>
          <a:ln w="38100">
            <a:solidFill>
              <a:srgbClr val="FF0D0D"/>
            </a:solidFill>
            <a:round/>
            <a:headEnd/>
            <a:tailEnd/>
          </a:ln>
          <a:effectLst/>
        </p:spPr>
        <p:txBody>
          <a:bodyPr wrap="none" anchor="ctr"/>
          <a:lstStyle/>
          <a:p>
            <a:endParaRPr lang="en-US"/>
          </a:p>
        </p:txBody>
      </p:sp>
      <p:pic>
        <p:nvPicPr>
          <p:cNvPr id="105484" name="Picture 12"/>
          <p:cNvPicPr>
            <a:picLocks noChangeAspect="1" noChangeArrowheads="1"/>
          </p:cNvPicPr>
          <p:nvPr/>
        </p:nvPicPr>
        <p:blipFill>
          <a:blip r:embed="rId3" cstate="print"/>
          <a:srcRect/>
          <a:stretch>
            <a:fillRect/>
          </a:stretch>
        </p:blipFill>
        <p:spPr bwMode="auto">
          <a:xfrm>
            <a:off x="7961314" y="2103438"/>
            <a:ext cx="276225" cy="990600"/>
          </a:xfrm>
          <a:prstGeom prst="rect">
            <a:avLst/>
          </a:prstGeom>
          <a:noFill/>
          <a:ln w="9525">
            <a:noFill/>
            <a:miter lim="800000"/>
            <a:headEnd/>
            <a:tailEnd/>
          </a:ln>
          <a:effectLst/>
        </p:spPr>
      </p:pic>
      <p:grpSp>
        <p:nvGrpSpPr>
          <p:cNvPr id="105517" name="Group 45"/>
          <p:cNvGrpSpPr>
            <a:grpSpLocks/>
          </p:cNvGrpSpPr>
          <p:nvPr/>
        </p:nvGrpSpPr>
        <p:grpSpPr bwMode="auto">
          <a:xfrm>
            <a:off x="5675313" y="1874838"/>
            <a:ext cx="2743200" cy="1555750"/>
            <a:chOff x="2544" y="1008"/>
            <a:chExt cx="1728" cy="980"/>
          </a:xfrm>
        </p:grpSpPr>
        <p:sp>
          <p:nvSpPr>
            <p:cNvPr id="105516" name="Oval 44"/>
            <p:cNvSpPr>
              <a:spLocks noChangeArrowheads="1"/>
            </p:cNvSpPr>
            <p:nvPr/>
          </p:nvSpPr>
          <p:spPr bwMode="auto">
            <a:xfrm>
              <a:off x="2544" y="1008"/>
              <a:ext cx="1728" cy="288"/>
            </a:xfrm>
            <a:prstGeom prst="ellipse">
              <a:avLst/>
            </a:prstGeom>
            <a:noFill/>
            <a:ln w="38100">
              <a:solidFill>
                <a:schemeClr val="hlink"/>
              </a:solidFill>
              <a:round/>
              <a:headEnd/>
              <a:tailEnd/>
            </a:ln>
            <a:effectLst/>
          </p:spPr>
          <p:txBody>
            <a:bodyPr wrap="none" anchor="ctr"/>
            <a:lstStyle/>
            <a:p>
              <a:endParaRPr lang="en-US"/>
            </a:p>
          </p:txBody>
        </p:sp>
        <p:pic>
          <p:nvPicPr>
            <p:cNvPr id="105481" name="Picture 9"/>
            <p:cNvPicPr>
              <a:picLocks noChangeAspect="1" noChangeArrowheads="1"/>
            </p:cNvPicPr>
            <p:nvPr/>
          </p:nvPicPr>
          <p:blipFill>
            <a:blip r:embed="rId3" cstate="print"/>
            <a:srcRect/>
            <a:stretch>
              <a:fillRect/>
            </a:stretch>
          </p:blipFill>
          <p:spPr bwMode="auto">
            <a:xfrm>
              <a:off x="3264" y="1152"/>
              <a:ext cx="174" cy="624"/>
            </a:xfrm>
            <a:prstGeom prst="rect">
              <a:avLst/>
            </a:prstGeom>
            <a:noFill/>
            <a:ln w="9525">
              <a:noFill/>
              <a:miter lim="800000"/>
              <a:headEnd/>
              <a:tailEnd/>
            </a:ln>
            <a:effectLst/>
          </p:spPr>
        </p:pic>
        <p:sp>
          <p:nvSpPr>
            <p:cNvPr id="105485" name="Text Box 13"/>
            <p:cNvSpPr txBox="1">
              <a:spLocks noChangeArrowheads="1"/>
            </p:cNvSpPr>
            <p:nvPr/>
          </p:nvSpPr>
          <p:spPr bwMode="auto">
            <a:xfrm>
              <a:off x="3264" y="1776"/>
              <a:ext cx="201" cy="212"/>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a:t>
              </a:r>
            </a:p>
          </p:txBody>
        </p:sp>
      </p:grpSp>
      <p:sp>
        <p:nvSpPr>
          <p:cNvPr id="105486" name="Text Box 14"/>
          <p:cNvSpPr txBox="1">
            <a:spLocks noChangeArrowheads="1"/>
          </p:cNvSpPr>
          <p:nvPr/>
        </p:nvSpPr>
        <p:spPr bwMode="auto">
          <a:xfrm>
            <a:off x="7961314" y="3094038"/>
            <a:ext cx="319087"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B</a:t>
            </a:r>
          </a:p>
        </p:txBody>
      </p:sp>
      <p:grpSp>
        <p:nvGrpSpPr>
          <p:cNvPr id="105518" name="Group 46"/>
          <p:cNvGrpSpPr>
            <a:grpSpLocks/>
          </p:cNvGrpSpPr>
          <p:nvPr/>
        </p:nvGrpSpPr>
        <p:grpSpPr bwMode="auto">
          <a:xfrm>
            <a:off x="7885113" y="1874838"/>
            <a:ext cx="2743200" cy="1555750"/>
            <a:chOff x="3744" y="1008"/>
            <a:chExt cx="1728" cy="980"/>
          </a:xfrm>
        </p:grpSpPr>
        <p:sp>
          <p:nvSpPr>
            <p:cNvPr id="105514" name="Oval 42"/>
            <p:cNvSpPr>
              <a:spLocks noChangeArrowheads="1"/>
            </p:cNvSpPr>
            <p:nvPr/>
          </p:nvSpPr>
          <p:spPr bwMode="auto">
            <a:xfrm>
              <a:off x="3744" y="1008"/>
              <a:ext cx="1728" cy="288"/>
            </a:xfrm>
            <a:prstGeom prst="ellipse">
              <a:avLst/>
            </a:prstGeom>
            <a:noFill/>
            <a:ln w="38100">
              <a:solidFill>
                <a:schemeClr val="accent2"/>
              </a:solidFill>
              <a:round/>
              <a:headEnd/>
              <a:tailEnd/>
            </a:ln>
            <a:effectLst/>
          </p:spPr>
          <p:txBody>
            <a:bodyPr wrap="none" anchor="ctr"/>
            <a:lstStyle/>
            <a:p>
              <a:endParaRPr lang="en-US"/>
            </a:p>
          </p:txBody>
        </p:sp>
        <p:pic>
          <p:nvPicPr>
            <p:cNvPr id="105482" name="Picture 10"/>
            <p:cNvPicPr>
              <a:picLocks noChangeAspect="1" noChangeArrowheads="1"/>
            </p:cNvPicPr>
            <p:nvPr/>
          </p:nvPicPr>
          <p:blipFill>
            <a:blip r:embed="rId3" cstate="print"/>
            <a:srcRect/>
            <a:stretch>
              <a:fillRect/>
            </a:stretch>
          </p:blipFill>
          <p:spPr bwMode="auto">
            <a:xfrm>
              <a:off x="4464" y="1152"/>
              <a:ext cx="174" cy="624"/>
            </a:xfrm>
            <a:prstGeom prst="rect">
              <a:avLst/>
            </a:prstGeom>
            <a:noFill/>
            <a:ln w="9525">
              <a:noFill/>
              <a:miter lim="800000"/>
              <a:headEnd/>
              <a:tailEnd/>
            </a:ln>
            <a:effectLst/>
          </p:spPr>
        </p:pic>
        <p:sp>
          <p:nvSpPr>
            <p:cNvPr id="105487" name="Text Box 15"/>
            <p:cNvSpPr txBox="1">
              <a:spLocks noChangeArrowheads="1"/>
            </p:cNvSpPr>
            <p:nvPr/>
          </p:nvSpPr>
          <p:spPr bwMode="auto">
            <a:xfrm>
              <a:off x="4461" y="1776"/>
              <a:ext cx="208" cy="212"/>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C</a:t>
              </a:r>
            </a:p>
          </p:txBody>
        </p:sp>
      </p:grpSp>
      <p:sp>
        <p:nvSpPr>
          <p:cNvPr id="105488" name="Line 16"/>
          <p:cNvSpPr>
            <a:spLocks noChangeShapeType="1"/>
          </p:cNvSpPr>
          <p:nvPr/>
        </p:nvSpPr>
        <p:spPr bwMode="auto">
          <a:xfrm>
            <a:off x="7123113" y="2636838"/>
            <a:ext cx="838200" cy="0"/>
          </a:xfrm>
          <a:prstGeom prst="line">
            <a:avLst/>
          </a:prstGeom>
          <a:noFill/>
          <a:ln w="19050">
            <a:solidFill>
              <a:schemeClr val="tx1"/>
            </a:solidFill>
            <a:round/>
            <a:headEnd/>
            <a:tailEnd type="triangle" w="med" len="med"/>
          </a:ln>
          <a:effectLst/>
        </p:spPr>
        <p:txBody>
          <a:bodyPr wrap="none" anchor="ctr"/>
          <a:lstStyle/>
          <a:p>
            <a:endParaRPr lang="en-US"/>
          </a:p>
        </p:txBody>
      </p:sp>
      <p:sp>
        <p:nvSpPr>
          <p:cNvPr id="105489" name="Text Box 17"/>
          <p:cNvSpPr txBox="1">
            <a:spLocks noChangeArrowheads="1"/>
          </p:cNvSpPr>
          <p:nvPr/>
        </p:nvSpPr>
        <p:spPr bwMode="auto">
          <a:xfrm>
            <a:off x="7275513" y="2332038"/>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RTS</a:t>
            </a:r>
            <a:endParaRPr lang="de-DE" sz="1600">
              <a:latin typeface="Arial" charset="0"/>
            </a:endParaRPr>
          </a:p>
        </p:txBody>
      </p:sp>
      <p:sp>
        <p:nvSpPr>
          <p:cNvPr id="105490" name="Line 18"/>
          <p:cNvSpPr>
            <a:spLocks noChangeShapeType="1"/>
          </p:cNvSpPr>
          <p:nvPr/>
        </p:nvSpPr>
        <p:spPr bwMode="auto">
          <a:xfrm flipV="1">
            <a:off x="8266113" y="2789238"/>
            <a:ext cx="762000" cy="0"/>
          </a:xfrm>
          <a:prstGeom prst="line">
            <a:avLst/>
          </a:prstGeom>
          <a:noFill/>
          <a:ln w="19050">
            <a:solidFill>
              <a:schemeClr val="tx1"/>
            </a:solidFill>
            <a:round/>
            <a:headEnd/>
            <a:tailEnd type="triangle" w="med" len="med"/>
          </a:ln>
          <a:effectLst/>
        </p:spPr>
        <p:txBody>
          <a:bodyPr wrap="none" anchor="ctr"/>
          <a:lstStyle/>
          <a:p>
            <a:endParaRPr lang="en-US"/>
          </a:p>
        </p:txBody>
      </p:sp>
      <p:sp>
        <p:nvSpPr>
          <p:cNvPr id="105491" name="Text Box 19"/>
          <p:cNvSpPr txBox="1">
            <a:spLocks noChangeArrowheads="1"/>
          </p:cNvSpPr>
          <p:nvPr/>
        </p:nvSpPr>
        <p:spPr bwMode="auto">
          <a:xfrm>
            <a:off x="8342313" y="2789238"/>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CTS</a:t>
            </a:r>
            <a:endParaRPr lang="de-DE" sz="1600">
              <a:latin typeface="Arial" charset="0"/>
            </a:endParaRPr>
          </a:p>
        </p:txBody>
      </p:sp>
      <p:sp>
        <p:nvSpPr>
          <p:cNvPr id="105492" name="Line 20"/>
          <p:cNvSpPr>
            <a:spLocks noChangeShapeType="1"/>
          </p:cNvSpPr>
          <p:nvPr/>
        </p:nvSpPr>
        <p:spPr bwMode="auto">
          <a:xfrm>
            <a:off x="7123113" y="2789238"/>
            <a:ext cx="838200" cy="0"/>
          </a:xfrm>
          <a:prstGeom prst="line">
            <a:avLst/>
          </a:prstGeom>
          <a:noFill/>
          <a:ln w="19050">
            <a:solidFill>
              <a:schemeClr val="tx1"/>
            </a:solidFill>
            <a:round/>
            <a:headEnd type="triangle" w="med" len="med"/>
            <a:tailEnd/>
          </a:ln>
          <a:effectLst/>
        </p:spPr>
        <p:txBody>
          <a:bodyPr wrap="none" anchor="ctr"/>
          <a:lstStyle/>
          <a:p>
            <a:endParaRPr lang="en-US"/>
          </a:p>
        </p:txBody>
      </p:sp>
      <p:sp>
        <p:nvSpPr>
          <p:cNvPr id="105493" name="Text Box 21"/>
          <p:cNvSpPr txBox="1">
            <a:spLocks noChangeArrowheads="1"/>
          </p:cNvSpPr>
          <p:nvPr/>
        </p:nvSpPr>
        <p:spPr bwMode="auto">
          <a:xfrm>
            <a:off x="7275513" y="2789238"/>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CTS</a:t>
            </a:r>
            <a:endParaRPr lang="de-DE" sz="1600">
              <a:latin typeface="Arial" charset="0"/>
            </a:endParaRPr>
          </a:p>
        </p:txBody>
      </p:sp>
      <p:sp>
        <p:nvSpPr>
          <p:cNvPr id="105519" name="Oval 47"/>
          <p:cNvSpPr>
            <a:spLocks noChangeArrowheads="1"/>
          </p:cNvSpPr>
          <p:nvPr/>
        </p:nvSpPr>
        <p:spPr bwMode="auto">
          <a:xfrm>
            <a:off x="6738934" y="4516456"/>
            <a:ext cx="2743200" cy="457200"/>
          </a:xfrm>
          <a:prstGeom prst="ellipse">
            <a:avLst/>
          </a:prstGeom>
          <a:noFill/>
          <a:ln w="38100">
            <a:solidFill>
              <a:srgbClr val="FF0D0D"/>
            </a:solidFill>
            <a:round/>
            <a:headEnd/>
            <a:tailEnd/>
          </a:ln>
          <a:effectLst/>
        </p:spPr>
        <p:txBody>
          <a:bodyPr wrap="none" anchor="ctr"/>
          <a:lstStyle/>
          <a:p>
            <a:endParaRPr lang="en-US"/>
          </a:p>
        </p:txBody>
      </p:sp>
      <p:pic>
        <p:nvPicPr>
          <p:cNvPr id="105520" name="Picture 48"/>
          <p:cNvPicPr>
            <a:picLocks noChangeAspect="1" noChangeArrowheads="1"/>
          </p:cNvPicPr>
          <p:nvPr/>
        </p:nvPicPr>
        <p:blipFill>
          <a:blip r:embed="rId3" cstate="print"/>
          <a:srcRect/>
          <a:stretch>
            <a:fillRect/>
          </a:stretch>
        </p:blipFill>
        <p:spPr bwMode="auto">
          <a:xfrm>
            <a:off x="7881935" y="4745056"/>
            <a:ext cx="276225" cy="990600"/>
          </a:xfrm>
          <a:prstGeom prst="rect">
            <a:avLst/>
          </a:prstGeom>
          <a:noFill/>
          <a:ln w="9525">
            <a:noFill/>
            <a:miter lim="800000"/>
            <a:headEnd/>
            <a:tailEnd/>
          </a:ln>
          <a:effectLst/>
        </p:spPr>
      </p:pic>
      <p:grpSp>
        <p:nvGrpSpPr>
          <p:cNvPr id="105521" name="Group 49"/>
          <p:cNvGrpSpPr>
            <a:grpSpLocks/>
          </p:cNvGrpSpPr>
          <p:nvPr/>
        </p:nvGrpSpPr>
        <p:grpSpPr bwMode="auto">
          <a:xfrm>
            <a:off x="5595934" y="4516456"/>
            <a:ext cx="2743200" cy="1555750"/>
            <a:chOff x="2544" y="1008"/>
            <a:chExt cx="1728" cy="980"/>
          </a:xfrm>
        </p:grpSpPr>
        <p:sp>
          <p:nvSpPr>
            <p:cNvPr id="105522" name="Oval 50"/>
            <p:cNvSpPr>
              <a:spLocks noChangeArrowheads="1"/>
            </p:cNvSpPr>
            <p:nvPr/>
          </p:nvSpPr>
          <p:spPr bwMode="auto">
            <a:xfrm>
              <a:off x="2544" y="1008"/>
              <a:ext cx="1728" cy="288"/>
            </a:xfrm>
            <a:prstGeom prst="ellipse">
              <a:avLst/>
            </a:prstGeom>
            <a:noFill/>
            <a:ln w="38100">
              <a:solidFill>
                <a:schemeClr val="hlink"/>
              </a:solidFill>
              <a:round/>
              <a:headEnd/>
              <a:tailEnd/>
            </a:ln>
            <a:effectLst/>
          </p:spPr>
          <p:txBody>
            <a:bodyPr wrap="none" anchor="ctr"/>
            <a:lstStyle/>
            <a:p>
              <a:endParaRPr lang="en-US"/>
            </a:p>
          </p:txBody>
        </p:sp>
        <p:pic>
          <p:nvPicPr>
            <p:cNvPr id="105523" name="Picture 51"/>
            <p:cNvPicPr>
              <a:picLocks noChangeAspect="1" noChangeArrowheads="1"/>
            </p:cNvPicPr>
            <p:nvPr/>
          </p:nvPicPr>
          <p:blipFill>
            <a:blip r:embed="rId3" cstate="print"/>
            <a:srcRect/>
            <a:stretch>
              <a:fillRect/>
            </a:stretch>
          </p:blipFill>
          <p:spPr bwMode="auto">
            <a:xfrm>
              <a:off x="3264" y="1152"/>
              <a:ext cx="174" cy="624"/>
            </a:xfrm>
            <a:prstGeom prst="rect">
              <a:avLst/>
            </a:prstGeom>
            <a:noFill/>
            <a:ln w="9525">
              <a:noFill/>
              <a:miter lim="800000"/>
              <a:headEnd/>
              <a:tailEnd/>
            </a:ln>
            <a:effectLst/>
          </p:spPr>
        </p:pic>
        <p:sp>
          <p:nvSpPr>
            <p:cNvPr id="105524" name="Text Box 52"/>
            <p:cNvSpPr txBox="1">
              <a:spLocks noChangeArrowheads="1"/>
            </p:cNvSpPr>
            <p:nvPr/>
          </p:nvSpPr>
          <p:spPr bwMode="auto">
            <a:xfrm>
              <a:off x="3264" y="1776"/>
              <a:ext cx="201" cy="212"/>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a:t>
              </a:r>
            </a:p>
          </p:txBody>
        </p:sp>
      </p:grpSp>
      <p:sp>
        <p:nvSpPr>
          <p:cNvPr id="105525" name="Text Box 53"/>
          <p:cNvSpPr txBox="1">
            <a:spLocks noChangeArrowheads="1"/>
          </p:cNvSpPr>
          <p:nvPr/>
        </p:nvSpPr>
        <p:spPr bwMode="auto">
          <a:xfrm>
            <a:off x="7881935" y="5735656"/>
            <a:ext cx="319087"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B</a:t>
            </a:r>
          </a:p>
        </p:txBody>
      </p:sp>
      <p:grpSp>
        <p:nvGrpSpPr>
          <p:cNvPr id="105526" name="Group 54"/>
          <p:cNvGrpSpPr>
            <a:grpSpLocks/>
          </p:cNvGrpSpPr>
          <p:nvPr/>
        </p:nvGrpSpPr>
        <p:grpSpPr bwMode="auto">
          <a:xfrm>
            <a:off x="7805734" y="4516456"/>
            <a:ext cx="2743200" cy="1555750"/>
            <a:chOff x="3744" y="1008"/>
            <a:chExt cx="1728" cy="980"/>
          </a:xfrm>
        </p:grpSpPr>
        <p:sp>
          <p:nvSpPr>
            <p:cNvPr id="105527" name="Oval 55"/>
            <p:cNvSpPr>
              <a:spLocks noChangeArrowheads="1"/>
            </p:cNvSpPr>
            <p:nvPr/>
          </p:nvSpPr>
          <p:spPr bwMode="auto">
            <a:xfrm>
              <a:off x="3744" y="1008"/>
              <a:ext cx="1728" cy="288"/>
            </a:xfrm>
            <a:prstGeom prst="ellipse">
              <a:avLst/>
            </a:prstGeom>
            <a:noFill/>
            <a:ln w="38100">
              <a:solidFill>
                <a:schemeClr val="accent2"/>
              </a:solidFill>
              <a:round/>
              <a:headEnd/>
              <a:tailEnd/>
            </a:ln>
            <a:effectLst/>
          </p:spPr>
          <p:txBody>
            <a:bodyPr wrap="none" anchor="ctr"/>
            <a:lstStyle/>
            <a:p>
              <a:endParaRPr lang="en-US"/>
            </a:p>
          </p:txBody>
        </p:sp>
        <p:pic>
          <p:nvPicPr>
            <p:cNvPr id="105528" name="Picture 56"/>
            <p:cNvPicPr>
              <a:picLocks noChangeAspect="1" noChangeArrowheads="1"/>
            </p:cNvPicPr>
            <p:nvPr/>
          </p:nvPicPr>
          <p:blipFill>
            <a:blip r:embed="rId3" cstate="print"/>
            <a:srcRect/>
            <a:stretch>
              <a:fillRect/>
            </a:stretch>
          </p:blipFill>
          <p:spPr bwMode="auto">
            <a:xfrm>
              <a:off x="4464" y="1152"/>
              <a:ext cx="174" cy="624"/>
            </a:xfrm>
            <a:prstGeom prst="rect">
              <a:avLst/>
            </a:prstGeom>
            <a:noFill/>
            <a:ln w="9525">
              <a:noFill/>
              <a:miter lim="800000"/>
              <a:headEnd/>
              <a:tailEnd/>
            </a:ln>
            <a:effectLst/>
          </p:spPr>
        </p:pic>
        <p:sp>
          <p:nvSpPr>
            <p:cNvPr id="105529" name="Text Box 57"/>
            <p:cNvSpPr txBox="1">
              <a:spLocks noChangeArrowheads="1"/>
            </p:cNvSpPr>
            <p:nvPr/>
          </p:nvSpPr>
          <p:spPr bwMode="auto">
            <a:xfrm>
              <a:off x="4461" y="1776"/>
              <a:ext cx="208" cy="212"/>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C</a:t>
              </a:r>
            </a:p>
          </p:txBody>
        </p:sp>
      </p:grpSp>
      <p:sp>
        <p:nvSpPr>
          <p:cNvPr id="105530" name="Line 58"/>
          <p:cNvSpPr>
            <a:spLocks noChangeShapeType="1"/>
          </p:cNvSpPr>
          <p:nvPr/>
        </p:nvSpPr>
        <p:spPr bwMode="auto">
          <a:xfrm>
            <a:off x="7043734" y="5278456"/>
            <a:ext cx="838200" cy="0"/>
          </a:xfrm>
          <a:prstGeom prst="line">
            <a:avLst/>
          </a:prstGeom>
          <a:noFill/>
          <a:ln w="19050">
            <a:solidFill>
              <a:schemeClr val="tx1"/>
            </a:solidFill>
            <a:round/>
            <a:headEnd type="triangle" w="med" len="med"/>
            <a:tailEnd/>
          </a:ln>
          <a:effectLst/>
        </p:spPr>
        <p:txBody>
          <a:bodyPr wrap="none" anchor="ctr"/>
          <a:lstStyle/>
          <a:p>
            <a:endParaRPr lang="en-US"/>
          </a:p>
        </p:txBody>
      </p:sp>
      <p:sp>
        <p:nvSpPr>
          <p:cNvPr id="105531" name="Text Box 59"/>
          <p:cNvSpPr txBox="1">
            <a:spLocks noChangeArrowheads="1"/>
          </p:cNvSpPr>
          <p:nvPr/>
        </p:nvSpPr>
        <p:spPr bwMode="auto">
          <a:xfrm>
            <a:off x="7196134" y="4973656"/>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RTS</a:t>
            </a:r>
            <a:endParaRPr lang="de-DE" sz="1600">
              <a:latin typeface="Arial" charset="0"/>
            </a:endParaRPr>
          </a:p>
        </p:txBody>
      </p:sp>
      <p:sp>
        <p:nvSpPr>
          <p:cNvPr id="105532" name="Line 60"/>
          <p:cNvSpPr>
            <a:spLocks noChangeShapeType="1"/>
          </p:cNvSpPr>
          <p:nvPr/>
        </p:nvSpPr>
        <p:spPr bwMode="auto">
          <a:xfrm flipV="1">
            <a:off x="8186734" y="5278456"/>
            <a:ext cx="762000" cy="0"/>
          </a:xfrm>
          <a:prstGeom prst="line">
            <a:avLst/>
          </a:prstGeom>
          <a:noFill/>
          <a:ln w="19050">
            <a:solidFill>
              <a:schemeClr val="tx1"/>
            </a:solidFill>
            <a:round/>
            <a:headEnd/>
            <a:tailEnd type="triangle" w="med" len="med"/>
          </a:ln>
          <a:effectLst/>
        </p:spPr>
        <p:txBody>
          <a:bodyPr wrap="none" anchor="ctr"/>
          <a:lstStyle/>
          <a:p>
            <a:endParaRPr lang="en-US"/>
          </a:p>
        </p:txBody>
      </p:sp>
      <p:sp>
        <p:nvSpPr>
          <p:cNvPr id="105534" name="Line 62"/>
          <p:cNvSpPr>
            <a:spLocks noChangeShapeType="1"/>
          </p:cNvSpPr>
          <p:nvPr/>
        </p:nvSpPr>
        <p:spPr bwMode="auto">
          <a:xfrm>
            <a:off x="7043734" y="5430856"/>
            <a:ext cx="838200" cy="0"/>
          </a:xfrm>
          <a:prstGeom prst="line">
            <a:avLst/>
          </a:prstGeom>
          <a:noFill/>
          <a:ln w="19050">
            <a:solidFill>
              <a:schemeClr val="tx1"/>
            </a:solidFill>
            <a:round/>
            <a:headEnd/>
            <a:tailEnd type="triangle" w="med" len="med"/>
          </a:ln>
          <a:effectLst/>
        </p:spPr>
        <p:txBody>
          <a:bodyPr wrap="none" anchor="ctr"/>
          <a:lstStyle/>
          <a:p>
            <a:endParaRPr lang="en-US"/>
          </a:p>
        </p:txBody>
      </p:sp>
      <p:sp>
        <p:nvSpPr>
          <p:cNvPr id="105535" name="Text Box 63"/>
          <p:cNvSpPr txBox="1">
            <a:spLocks noChangeArrowheads="1"/>
          </p:cNvSpPr>
          <p:nvPr/>
        </p:nvSpPr>
        <p:spPr bwMode="auto">
          <a:xfrm>
            <a:off x="7196134" y="5430856"/>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CTS</a:t>
            </a:r>
            <a:endParaRPr lang="de-DE" sz="1600">
              <a:latin typeface="Arial" charset="0"/>
            </a:endParaRPr>
          </a:p>
        </p:txBody>
      </p:sp>
      <p:sp>
        <p:nvSpPr>
          <p:cNvPr id="105536" name="Text Box 64"/>
          <p:cNvSpPr txBox="1">
            <a:spLocks noChangeArrowheads="1"/>
          </p:cNvSpPr>
          <p:nvPr/>
        </p:nvSpPr>
        <p:spPr bwMode="auto">
          <a:xfrm>
            <a:off x="8262934" y="4973656"/>
            <a:ext cx="588962" cy="336550"/>
          </a:xfrm>
          <a:prstGeom prst="rect">
            <a:avLst/>
          </a:prstGeom>
          <a:noFill/>
          <a:ln w="9525">
            <a:noFill/>
            <a:miter lim="800000"/>
            <a:headEnd/>
            <a:tailEnd/>
          </a:ln>
          <a:effectLst/>
        </p:spPr>
        <p:txBody>
          <a:bodyPr wrap="none" anchor="ctr">
            <a:spAutoFit/>
          </a:bodyPr>
          <a:lstStyle/>
          <a:p>
            <a:pPr eaLnBrk="0" hangingPunct="0"/>
            <a:r>
              <a:rPr lang="de-DE" sz="1600" b="1">
                <a:latin typeface="Arial" charset="0"/>
              </a:rPr>
              <a:t>RTS</a:t>
            </a:r>
            <a:endParaRPr lang="de-DE" sz="1600">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1" name="Rectangle 5"/>
          <p:cNvSpPr>
            <a:spLocks noGrp="1" noChangeArrowheads="1"/>
          </p:cNvSpPr>
          <p:nvPr>
            <p:ph type="title"/>
          </p:nvPr>
        </p:nvSpPr>
        <p:spPr/>
        <p:txBody>
          <a:bodyPr/>
          <a:lstStyle/>
          <a:p>
            <a:r>
              <a:rPr lang="en-US"/>
              <a:t>Polling mechanisms</a:t>
            </a:r>
          </a:p>
        </p:txBody>
      </p:sp>
      <p:sp>
        <p:nvSpPr>
          <p:cNvPr id="111622" name="Rectangle 6"/>
          <p:cNvSpPr>
            <a:spLocks noGrp="1" noChangeArrowheads="1"/>
          </p:cNvSpPr>
          <p:nvPr>
            <p:ph idx="1"/>
          </p:nvPr>
        </p:nvSpPr>
        <p:spPr/>
        <p:txBody>
          <a:bodyPr/>
          <a:lstStyle/>
          <a:p>
            <a:pPr>
              <a:lnSpc>
                <a:spcPct val="90000"/>
              </a:lnSpc>
            </a:pPr>
            <a:r>
              <a:rPr lang="en-US" dirty="0"/>
              <a:t>If one terminal can be heard by all others, this “central” terminal (a.k.a. base station) can poll all other terminals according to a certain scheme</a:t>
            </a:r>
          </a:p>
          <a:p>
            <a:pPr lvl="1">
              <a:lnSpc>
                <a:spcPct val="90000"/>
              </a:lnSpc>
            </a:pPr>
            <a:r>
              <a:rPr lang="en-US" dirty="0"/>
              <a:t>now all schemes known from fixed networks can be used (typical mainframe - terminal scenario) </a:t>
            </a:r>
          </a:p>
          <a:p>
            <a:pPr>
              <a:lnSpc>
                <a:spcPct val="90000"/>
              </a:lnSpc>
            </a:pPr>
            <a:endParaRPr lang="en-US" dirty="0"/>
          </a:p>
          <a:p>
            <a:pPr>
              <a:lnSpc>
                <a:spcPct val="90000"/>
              </a:lnSpc>
            </a:pPr>
            <a:r>
              <a:rPr lang="en-US" dirty="0"/>
              <a:t>Example: Randomly Addressed Polling</a:t>
            </a:r>
          </a:p>
          <a:p>
            <a:pPr lvl="1">
              <a:lnSpc>
                <a:spcPct val="90000"/>
              </a:lnSpc>
            </a:pPr>
            <a:r>
              <a:rPr lang="en-US" dirty="0"/>
              <a:t>base station signals readiness to all mobile terminals</a:t>
            </a:r>
          </a:p>
          <a:p>
            <a:pPr lvl="1">
              <a:lnSpc>
                <a:spcPct val="90000"/>
              </a:lnSpc>
            </a:pPr>
            <a:r>
              <a:rPr lang="en-US" dirty="0"/>
              <a:t>terminals ready to send can now transmit a random number without collision with the help of CDMA or FDMA (the random number can be seen as dynamic address)</a:t>
            </a:r>
          </a:p>
          <a:p>
            <a:pPr lvl="1">
              <a:lnSpc>
                <a:spcPct val="90000"/>
              </a:lnSpc>
            </a:pPr>
            <a:r>
              <a:rPr lang="en-US" dirty="0"/>
              <a:t>the base station now chooses one address for polling from the list of all random numbers (collision if two terminals choose the same address) </a:t>
            </a:r>
          </a:p>
          <a:p>
            <a:pPr lvl="1">
              <a:lnSpc>
                <a:spcPct val="90000"/>
              </a:lnSpc>
            </a:pPr>
            <a:r>
              <a:rPr lang="en-US" dirty="0"/>
              <a:t>the base station acknowledges correct packets and continues polling the next terminal</a:t>
            </a:r>
          </a:p>
          <a:p>
            <a:pPr lvl="1">
              <a:lnSpc>
                <a:spcPct val="90000"/>
              </a:lnSpc>
            </a:pPr>
            <a:r>
              <a:rPr lang="en-US" dirty="0"/>
              <a:t>this cycle starts again after polling all terminals of the list</a:t>
            </a:r>
          </a:p>
        </p:txBody>
      </p:sp>
      <p:sp>
        <p:nvSpPr>
          <p:cNvPr id="4" name="Fußzeilenplatzhalter 3"/>
          <p:cNvSpPr>
            <a:spLocks noGrp="1"/>
          </p:cNvSpPr>
          <p:nvPr>
            <p:ph type="ftr" sz="quarter" idx="10"/>
          </p:nvPr>
        </p:nvSpPr>
        <p:spPr/>
        <p:txBody>
          <a:bodyPr/>
          <a:lstStyle/>
          <a:p>
            <a:r>
              <a:rPr lang="en-US"/>
              <a:t>Prof. Dr.-Ing. Jochen H. Schiller    www.jochenschiller.de    Mobile Communications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3" name="Rectangle 53"/>
          <p:cNvSpPr>
            <a:spLocks noGrp="1" noChangeArrowheads="1"/>
          </p:cNvSpPr>
          <p:nvPr>
            <p:ph type="title"/>
          </p:nvPr>
        </p:nvSpPr>
        <p:spPr/>
        <p:txBody>
          <a:bodyPr/>
          <a:lstStyle/>
          <a:p>
            <a:r>
              <a:rPr lang="en-US"/>
              <a:t>ISMA (Inhibit Sense Multiple Access)</a:t>
            </a:r>
          </a:p>
        </p:txBody>
      </p:sp>
      <p:sp>
        <p:nvSpPr>
          <p:cNvPr id="112694" name="Rectangle 54"/>
          <p:cNvSpPr>
            <a:spLocks noGrp="1" noChangeArrowheads="1"/>
          </p:cNvSpPr>
          <p:nvPr>
            <p:ph idx="1"/>
          </p:nvPr>
        </p:nvSpPr>
        <p:spPr/>
        <p:txBody>
          <a:bodyPr/>
          <a:lstStyle/>
          <a:p>
            <a:r>
              <a:rPr lang="en-US" dirty="0"/>
              <a:t>Current state of the medium is signaled via a “busy tone”</a:t>
            </a:r>
          </a:p>
          <a:p>
            <a:pPr lvl="1"/>
            <a:r>
              <a:rPr lang="en-US" dirty="0"/>
              <a:t>the base station signals on the downlink (base station to terminals) if the medium is free or not </a:t>
            </a:r>
          </a:p>
          <a:p>
            <a:pPr lvl="1"/>
            <a:r>
              <a:rPr lang="en-US" dirty="0"/>
              <a:t>terminals must not send if the medium is busy </a:t>
            </a:r>
          </a:p>
          <a:p>
            <a:pPr lvl="1"/>
            <a:r>
              <a:rPr lang="en-US" dirty="0"/>
              <a:t>terminals can access the medium as soon as the busy tone stops</a:t>
            </a:r>
          </a:p>
          <a:p>
            <a:pPr lvl="1"/>
            <a:r>
              <a:rPr lang="en-US" dirty="0"/>
              <a:t>the base station signals collisions and successful transmissions via the busy tone and acknowledgements, respectively (media access is not coordinated within this approach)</a:t>
            </a:r>
          </a:p>
          <a:p>
            <a:pPr lvl="1"/>
            <a:r>
              <a:rPr lang="en-US" dirty="0"/>
              <a:t>classical mechanism used, e.g., for CDPD (USA, integrated into AMPS)</a:t>
            </a:r>
          </a:p>
        </p:txBody>
      </p:sp>
      <p:sp>
        <p:nvSpPr>
          <p:cNvPr id="35" name="Fußzeilenplatzhalter 3"/>
          <p:cNvSpPr>
            <a:spLocks noGrp="1"/>
          </p:cNvSpPr>
          <p:nvPr>
            <p:ph type="ftr" sz="quarter" idx="10"/>
          </p:nvPr>
        </p:nvSpPr>
        <p:spPr/>
        <p:txBody>
          <a:bodyPr/>
          <a:lstStyle/>
          <a:p>
            <a:r>
              <a:rPr lang="en-US"/>
              <a:t>Prof. Dr.-Ing. Jochen H. Schiller    www.jochenschiller.de    Mobile Communications</a:t>
            </a:r>
          </a:p>
        </p:txBody>
      </p:sp>
      <p:pic>
        <p:nvPicPr>
          <p:cNvPr id="112650" name="Picture 10"/>
          <p:cNvPicPr>
            <a:picLocks noChangeAspect="1" noChangeArrowheads="1"/>
          </p:cNvPicPr>
          <p:nvPr/>
        </p:nvPicPr>
        <p:blipFill>
          <a:blip r:embed="rId3" cstate="print"/>
          <a:srcRect/>
          <a:stretch>
            <a:fillRect/>
          </a:stretch>
        </p:blipFill>
        <p:spPr bwMode="auto">
          <a:xfrm>
            <a:off x="6003926" y="5175250"/>
            <a:ext cx="276225" cy="990600"/>
          </a:xfrm>
          <a:prstGeom prst="rect">
            <a:avLst/>
          </a:prstGeom>
          <a:noFill/>
          <a:ln w="9525">
            <a:noFill/>
            <a:miter lim="800000"/>
            <a:headEnd/>
            <a:tailEnd/>
          </a:ln>
          <a:effectLst/>
        </p:spPr>
      </p:pic>
      <p:pic>
        <p:nvPicPr>
          <p:cNvPr id="112651" name="Picture 11"/>
          <p:cNvPicPr>
            <a:picLocks noChangeAspect="1" noChangeArrowheads="1"/>
          </p:cNvPicPr>
          <p:nvPr/>
        </p:nvPicPr>
        <p:blipFill>
          <a:blip r:embed="rId3" cstate="print"/>
          <a:srcRect/>
          <a:stretch>
            <a:fillRect/>
          </a:stretch>
        </p:blipFill>
        <p:spPr bwMode="auto">
          <a:xfrm>
            <a:off x="9204326" y="5175250"/>
            <a:ext cx="276225" cy="990600"/>
          </a:xfrm>
          <a:prstGeom prst="rect">
            <a:avLst/>
          </a:prstGeom>
          <a:noFill/>
          <a:ln w="9525">
            <a:noFill/>
            <a:miter lim="800000"/>
            <a:headEnd/>
            <a:tailEnd/>
          </a:ln>
          <a:effectLst/>
        </p:spPr>
      </p:pic>
      <p:pic>
        <p:nvPicPr>
          <p:cNvPr id="112653" name="Picture 13"/>
          <p:cNvPicPr>
            <a:picLocks noChangeAspect="1" noChangeArrowheads="1"/>
          </p:cNvPicPr>
          <p:nvPr/>
        </p:nvPicPr>
        <p:blipFill>
          <a:blip r:embed="rId3" cstate="print"/>
          <a:srcRect/>
          <a:stretch>
            <a:fillRect/>
          </a:stretch>
        </p:blipFill>
        <p:spPr bwMode="auto">
          <a:xfrm>
            <a:off x="6918326" y="5175250"/>
            <a:ext cx="276225" cy="990600"/>
          </a:xfrm>
          <a:prstGeom prst="rect">
            <a:avLst/>
          </a:prstGeom>
          <a:noFill/>
          <a:ln w="9525">
            <a:noFill/>
            <a:miter lim="800000"/>
            <a:headEnd/>
            <a:tailEnd/>
          </a:ln>
          <a:effectLst/>
        </p:spPr>
      </p:pic>
      <p:grpSp>
        <p:nvGrpSpPr>
          <p:cNvPr id="112675" name="Group 35"/>
          <p:cNvGrpSpPr>
            <a:grpSpLocks/>
          </p:cNvGrpSpPr>
          <p:nvPr/>
        </p:nvGrpSpPr>
        <p:grpSpPr bwMode="auto">
          <a:xfrm>
            <a:off x="7762875" y="4267200"/>
            <a:ext cx="850900" cy="273050"/>
            <a:chOff x="3844" y="2356"/>
            <a:chExt cx="536" cy="172"/>
          </a:xfrm>
        </p:grpSpPr>
        <p:sp>
          <p:nvSpPr>
            <p:cNvPr id="112671" name="Freeform 31"/>
            <p:cNvSpPr>
              <a:spLocks/>
            </p:cNvSpPr>
            <p:nvPr/>
          </p:nvSpPr>
          <p:spPr bwMode="auto">
            <a:xfrm>
              <a:off x="4213" y="2429"/>
              <a:ext cx="167" cy="99"/>
            </a:xfrm>
            <a:custGeom>
              <a:avLst/>
              <a:gdLst/>
              <a:ahLst/>
              <a:cxnLst>
                <a:cxn ang="0">
                  <a:pos x="0" y="397"/>
                </a:cxn>
                <a:cxn ang="0">
                  <a:pos x="176" y="260"/>
                </a:cxn>
                <a:cxn ang="0">
                  <a:pos x="187" y="326"/>
                </a:cxn>
                <a:cxn ang="0">
                  <a:pos x="458" y="107"/>
                </a:cxn>
                <a:cxn ang="0">
                  <a:pos x="470" y="144"/>
                </a:cxn>
                <a:cxn ang="0">
                  <a:pos x="665" y="0"/>
                </a:cxn>
              </a:cxnLst>
              <a:rect l="0" t="0" r="r" b="b"/>
              <a:pathLst>
                <a:path w="665" h="397">
                  <a:moveTo>
                    <a:pt x="0" y="397"/>
                  </a:moveTo>
                  <a:lnTo>
                    <a:pt x="176" y="260"/>
                  </a:lnTo>
                  <a:lnTo>
                    <a:pt x="187" y="326"/>
                  </a:lnTo>
                  <a:lnTo>
                    <a:pt x="458" y="107"/>
                  </a:lnTo>
                  <a:lnTo>
                    <a:pt x="470" y="144"/>
                  </a:lnTo>
                  <a:lnTo>
                    <a:pt x="665" y="0"/>
                  </a:lnTo>
                </a:path>
              </a:pathLst>
            </a:custGeom>
            <a:noFill/>
            <a:ln w="7938">
              <a:solidFill>
                <a:schemeClr val="tx1"/>
              </a:solidFill>
              <a:prstDash val="solid"/>
              <a:round/>
              <a:headEnd/>
              <a:tailEnd/>
            </a:ln>
          </p:spPr>
          <p:txBody>
            <a:bodyPr/>
            <a:lstStyle/>
            <a:p>
              <a:endParaRPr lang="en-US"/>
            </a:p>
          </p:txBody>
        </p:sp>
        <p:sp>
          <p:nvSpPr>
            <p:cNvPr id="112672" name="Freeform 32"/>
            <p:cNvSpPr>
              <a:spLocks/>
            </p:cNvSpPr>
            <p:nvPr/>
          </p:nvSpPr>
          <p:spPr bwMode="auto">
            <a:xfrm>
              <a:off x="4139" y="2356"/>
              <a:ext cx="116" cy="151"/>
            </a:xfrm>
            <a:custGeom>
              <a:avLst/>
              <a:gdLst/>
              <a:ahLst/>
              <a:cxnLst>
                <a:cxn ang="0">
                  <a:pos x="0" y="603"/>
                </a:cxn>
                <a:cxn ang="0">
                  <a:pos x="65" y="429"/>
                </a:cxn>
                <a:cxn ang="0">
                  <a:pos x="144" y="484"/>
                </a:cxn>
                <a:cxn ang="0">
                  <a:pos x="292" y="170"/>
                </a:cxn>
                <a:cxn ang="0">
                  <a:pos x="354" y="212"/>
                </a:cxn>
                <a:cxn ang="0">
                  <a:pos x="463" y="0"/>
                </a:cxn>
              </a:cxnLst>
              <a:rect l="0" t="0" r="r" b="b"/>
              <a:pathLst>
                <a:path w="463" h="603">
                  <a:moveTo>
                    <a:pt x="0" y="603"/>
                  </a:moveTo>
                  <a:lnTo>
                    <a:pt x="65" y="429"/>
                  </a:lnTo>
                  <a:lnTo>
                    <a:pt x="144" y="484"/>
                  </a:lnTo>
                  <a:lnTo>
                    <a:pt x="292" y="170"/>
                  </a:lnTo>
                  <a:lnTo>
                    <a:pt x="354" y="212"/>
                  </a:lnTo>
                  <a:lnTo>
                    <a:pt x="463" y="0"/>
                  </a:lnTo>
                </a:path>
              </a:pathLst>
            </a:custGeom>
            <a:noFill/>
            <a:ln w="7938">
              <a:solidFill>
                <a:schemeClr val="tx1"/>
              </a:solidFill>
              <a:prstDash val="solid"/>
              <a:round/>
              <a:headEnd/>
              <a:tailEnd/>
            </a:ln>
          </p:spPr>
          <p:txBody>
            <a:bodyPr/>
            <a:lstStyle/>
            <a:p>
              <a:endParaRPr lang="en-US"/>
            </a:p>
          </p:txBody>
        </p:sp>
        <p:sp>
          <p:nvSpPr>
            <p:cNvPr id="112673" name="Freeform 33"/>
            <p:cNvSpPr>
              <a:spLocks/>
            </p:cNvSpPr>
            <p:nvPr/>
          </p:nvSpPr>
          <p:spPr bwMode="auto">
            <a:xfrm>
              <a:off x="3966" y="2356"/>
              <a:ext cx="117" cy="151"/>
            </a:xfrm>
            <a:custGeom>
              <a:avLst/>
              <a:gdLst/>
              <a:ahLst/>
              <a:cxnLst>
                <a:cxn ang="0">
                  <a:pos x="468" y="603"/>
                </a:cxn>
                <a:cxn ang="0">
                  <a:pos x="397" y="435"/>
                </a:cxn>
                <a:cxn ang="0">
                  <a:pos x="314" y="486"/>
                </a:cxn>
                <a:cxn ang="0">
                  <a:pos x="162" y="170"/>
                </a:cxn>
                <a:cxn ang="0">
                  <a:pos x="103" y="218"/>
                </a:cxn>
                <a:cxn ang="0">
                  <a:pos x="0" y="0"/>
                </a:cxn>
              </a:cxnLst>
              <a:rect l="0" t="0" r="r" b="b"/>
              <a:pathLst>
                <a:path w="468" h="603">
                  <a:moveTo>
                    <a:pt x="468" y="603"/>
                  </a:moveTo>
                  <a:lnTo>
                    <a:pt x="397" y="435"/>
                  </a:lnTo>
                  <a:lnTo>
                    <a:pt x="314" y="486"/>
                  </a:lnTo>
                  <a:lnTo>
                    <a:pt x="162" y="170"/>
                  </a:lnTo>
                  <a:lnTo>
                    <a:pt x="103" y="218"/>
                  </a:lnTo>
                  <a:lnTo>
                    <a:pt x="0" y="0"/>
                  </a:lnTo>
                </a:path>
              </a:pathLst>
            </a:custGeom>
            <a:noFill/>
            <a:ln w="7938">
              <a:solidFill>
                <a:schemeClr val="tx1"/>
              </a:solidFill>
              <a:prstDash val="solid"/>
              <a:round/>
              <a:headEnd/>
              <a:tailEnd/>
            </a:ln>
          </p:spPr>
          <p:txBody>
            <a:bodyPr/>
            <a:lstStyle/>
            <a:p>
              <a:endParaRPr lang="en-US"/>
            </a:p>
          </p:txBody>
        </p:sp>
        <p:sp>
          <p:nvSpPr>
            <p:cNvPr id="112674" name="Freeform 34"/>
            <p:cNvSpPr>
              <a:spLocks/>
            </p:cNvSpPr>
            <p:nvPr/>
          </p:nvSpPr>
          <p:spPr bwMode="auto">
            <a:xfrm>
              <a:off x="3844" y="2429"/>
              <a:ext cx="164" cy="99"/>
            </a:xfrm>
            <a:custGeom>
              <a:avLst/>
              <a:gdLst/>
              <a:ahLst/>
              <a:cxnLst>
                <a:cxn ang="0">
                  <a:pos x="656" y="395"/>
                </a:cxn>
                <a:cxn ang="0">
                  <a:pos x="478" y="250"/>
                </a:cxn>
                <a:cxn ang="0">
                  <a:pos x="475" y="316"/>
                </a:cxn>
                <a:cxn ang="0">
                  <a:pos x="207" y="93"/>
                </a:cxn>
                <a:cxn ang="0">
                  <a:pos x="190" y="146"/>
                </a:cxn>
                <a:cxn ang="0">
                  <a:pos x="0" y="0"/>
                </a:cxn>
              </a:cxnLst>
              <a:rect l="0" t="0" r="r" b="b"/>
              <a:pathLst>
                <a:path w="656" h="395">
                  <a:moveTo>
                    <a:pt x="656" y="395"/>
                  </a:moveTo>
                  <a:lnTo>
                    <a:pt x="478" y="250"/>
                  </a:lnTo>
                  <a:lnTo>
                    <a:pt x="475" y="316"/>
                  </a:lnTo>
                  <a:lnTo>
                    <a:pt x="207" y="93"/>
                  </a:lnTo>
                  <a:lnTo>
                    <a:pt x="190" y="146"/>
                  </a:lnTo>
                  <a:lnTo>
                    <a:pt x="0" y="0"/>
                  </a:lnTo>
                </a:path>
              </a:pathLst>
            </a:custGeom>
            <a:noFill/>
            <a:ln w="7938">
              <a:solidFill>
                <a:schemeClr val="tx1"/>
              </a:solidFill>
              <a:prstDash val="solid"/>
              <a:round/>
              <a:headEnd/>
              <a:tailEnd/>
            </a:ln>
          </p:spPr>
          <p:txBody>
            <a:bodyPr/>
            <a:lstStyle/>
            <a:p>
              <a:endParaRPr lang="en-US"/>
            </a:p>
          </p:txBody>
        </p:sp>
      </p:grpSp>
      <p:grpSp>
        <p:nvGrpSpPr>
          <p:cNvPr id="112692" name="Group 52"/>
          <p:cNvGrpSpPr>
            <a:grpSpLocks/>
          </p:cNvGrpSpPr>
          <p:nvPr/>
        </p:nvGrpSpPr>
        <p:grpSpPr bwMode="auto">
          <a:xfrm>
            <a:off x="8107363" y="4568826"/>
            <a:ext cx="171450" cy="1287463"/>
            <a:chOff x="4061" y="2546"/>
            <a:chExt cx="108" cy="811"/>
          </a:xfrm>
        </p:grpSpPr>
        <p:sp>
          <p:nvSpPr>
            <p:cNvPr id="112676" name="Line 36"/>
            <p:cNvSpPr>
              <a:spLocks noChangeShapeType="1"/>
            </p:cNvSpPr>
            <p:nvPr/>
          </p:nvSpPr>
          <p:spPr bwMode="auto">
            <a:xfrm>
              <a:off x="4099" y="2837"/>
              <a:ext cx="34" cy="1"/>
            </a:xfrm>
            <a:prstGeom prst="line">
              <a:avLst/>
            </a:prstGeom>
            <a:noFill/>
            <a:ln w="15875">
              <a:solidFill>
                <a:schemeClr val="tx1"/>
              </a:solidFill>
              <a:round/>
              <a:headEnd/>
              <a:tailEnd/>
            </a:ln>
          </p:spPr>
          <p:txBody>
            <a:bodyPr/>
            <a:lstStyle/>
            <a:p>
              <a:endParaRPr lang="en-US"/>
            </a:p>
          </p:txBody>
        </p:sp>
        <p:grpSp>
          <p:nvGrpSpPr>
            <p:cNvPr id="112691" name="Group 51"/>
            <p:cNvGrpSpPr>
              <a:grpSpLocks/>
            </p:cNvGrpSpPr>
            <p:nvPr/>
          </p:nvGrpSpPr>
          <p:grpSpPr bwMode="auto">
            <a:xfrm>
              <a:off x="4061" y="2546"/>
              <a:ext cx="108" cy="811"/>
              <a:chOff x="4061" y="2546"/>
              <a:chExt cx="108" cy="811"/>
            </a:xfrm>
          </p:grpSpPr>
          <p:sp>
            <p:nvSpPr>
              <p:cNvPr id="112677" name="Line 37"/>
              <p:cNvSpPr>
                <a:spLocks noChangeShapeType="1"/>
              </p:cNvSpPr>
              <p:nvPr/>
            </p:nvSpPr>
            <p:spPr bwMode="auto">
              <a:xfrm flipV="1">
                <a:off x="4115" y="2557"/>
                <a:ext cx="1" cy="163"/>
              </a:xfrm>
              <a:prstGeom prst="line">
                <a:avLst/>
              </a:prstGeom>
              <a:noFill/>
              <a:ln w="15875">
                <a:solidFill>
                  <a:schemeClr val="tx1"/>
                </a:solidFill>
                <a:round/>
                <a:headEnd/>
                <a:tailEnd/>
              </a:ln>
            </p:spPr>
            <p:txBody>
              <a:bodyPr/>
              <a:lstStyle/>
              <a:p>
                <a:endParaRPr lang="en-US"/>
              </a:p>
            </p:txBody>
          </p:sp>
          <p:sp>
            <p:nvSpPr>
              <p:cNvPr id="112678" name="Line 38"/>
              <p:cNvSpPr>
                <a:spLocks noChangeShapeType="1"/>
              </p:cNvSpPr>
              <p:nvPr/>
            </p:nvSpPr>
            <p:spPr bwMode="auto">
              <a:xfrm flipV="1">
                <a:off x="4061" y="2716"/>
                <a:ext cx="43" cy="641"/>
              </a:xfrm>
              <a:prstGeom prst="line">
                <a:avLst/>
              </a:prstGeom>
              <a:noFill/>
              <a:ln w="15875">
                <a:solidFill>
                  <a:schemeClr val="tx1"/>
                </a:solidFill>
                <a:round/>
                <a:headEnd/>
                <a:tailEnd/>
              </a:ln>
            </p:spPr>
            <p:txBody>
              <a:bodyPr/>
              <a:lstStyle/>
              <a:p>
                <a:endParaRPr lang="en-US"/>
              </a:p>
            </p:txBody>
          </p:sp>
          <p:sp>
            <p:nvSpPr>
              <p:cNvPr id="112679" name="Line 39"/>
              <p:cNvSpPr>
                <a:spLocks noChangeShapeType="1"/>
              </p:cNvSpPr>
              <p:nvPr/>
            </p:nvSpPr>
            <p:spPr bwMode="auto">
              <a:xfrm>
                <a:off x="4126" y="2717"/>
                <a:ext cx="43" cy="640"/>
              </a:xfrm>
              <a:prstGeom prst="line">
                <a:avLst/>
              </a:prstGeom>
              <a:noFill/>
              <a:ln w="15875">
                <a:solidFill>
                  <a:schemeClr val="tx1"/>
                </a:solidFill>
                <a:round/>
                <a:headEnd/>
                <a:tailEnd/>
              </a:ln>
            </p:spPr>
            <p:txBody>
              <a:bodyPr/>
              <a:lstStyle/>
              <a:p>
                <a:endParaRPr lang="en-US"/>
              </a:p>
            </p:txBody>
          </p:sp>
          <p:sp>
            <p:nvSpPr>
              <p:cNvPr id="112680" name="Line 40"/>
              <p:cNvSpPr>
                <a:spLocks noChangeShapeType="1"/>
              </p:cNvSpPr>
              <p:nvPr/>
            </p:nvSpPr>
            <p:spPr bwMode="auto">
              <a:xfrm>
                <a:off x="4064" y="3339"/>
                <a:ext cx="103" cy="1"/>
              </a:xfrm>
              <a:prstGeom prst="line">
                <a:avLst/>
              </a:prstGeom>
              <a:noFill/>
              <a:ln w="15875">
                <a:solidFill>
                  <a:schemeClr val="tx1"/>
                </a:solidFill>
                <a:round/>
                <a:headEnd/>
                <a:tailEnd/>
              </a:ln>
            </p:spPr>
            <p:txBody>
              <a:bodyPr/>
              <a:lstStyle/>
              <a:p>
                <a:endParaRPr lang="en-US"/>
              </a:p>
            </p:txBody>
          </p:sp>
          <p:sp>
            <p:nvSpPr>
              <p:cNvPr id="112681" name="Line 41"/>
              <p:cNvSpPr>
                <a:spLocks noChangeShapeType="1"/>
              </p:cNvSpPr>
              <p:nvPr/>
            </p:nvSpPr>
            <p:spPr bwMode="auto">
              <a:xfrm>
                <a:off x="4076" y="3164"/>
                <a:ext cx="81" cy="1"/>
              </a:xfrm>
              <a:prstGeom prst="line">
                <a:avLst/>
              </a:prstGeom>
              <a:noFill/>
              <a:ln w="15875">
                <a:solidFill>
                  <a:schemeClr val="tx1"/>
                </a:solidFill>
                <a:round/>
                <a:headEnd/>
                <a:tailEnd/>
              </a:ln>
            </p:spPr>
            <p:txBody>
              <a:bodyPr/>
              <a:lstStyle/>
              <a:p>
                <a:endParaRPr lang="en-US"/>
              </a:p>
            </p:txBody>
          </p:sp>
          <p:sp>
            <p:nvSpPr>
              <p:cNvPr id="112682" name="Line 42"/>
              <p:cNvSpPr>
                <a:spLocks noChangeShapeType="1"/>
              </p:cNvSpPr>
              <p:nvPr/>
            </p:nvSpPr>
            <p:spPr bwMode="auto">
              <a:xfrm>
                <a:off x="4076" y="3167"/>
                <a:ext cx="88" cy="176"/>
              </a:xfrm>
              <a:prstGeom prst="line">
                <a:avLst/>
              </a:prstGeom>
              <a:noFill/>
              <a:ln w="7938">
                <a:solidFill>
                  <a:schemeClr val="tx1"/>
                </a:solidFill>
                <a:round/>
                <a:headEnd/>
                <a:tailEnd/>
              </a:ln>
            </p:spPr>
            <p:txBody>
              <a:bodyPr/>
              <a:lstStyle/>
              <a:p>
                <a:endParaRPr lang="en-US"/>
              </a:p>
            </p:txBody>
          </p:sp>
          <p:sp>
            <p:nvSpPr>
              <p:cNvPr id="112683" name="Line 43"/>
              <p:cNvSpPr>
                <a:spLocks noChangeShapeType="1"/>
              </p:cNvSpPr>
              <p:nvPr/>
            </p:nvSpPr>
            <p:spPr bwMode="auto">
              <a:xfrm flipH="1">
                <a:off x="4066" y="3165"/>
                <a:ext cx="88" cy="174"/>
              </a:xfrm>
              <a:prstGeom prst="line">
                <a:avLst/>
              </a:prstGeom>
              <a:noFill/>
              <a:ln w="7938">
                <a:solidFill>
                  <a:schemeClr val="tx1"/>
                </a:solidFill>
                <a:round/>
                <a:headEnd/>
                <a:tailEnd/>
              </a:ln>
            </p:spPr>
            <p:txBody>
              <a:bodyPr/>
              <a:lstStyle/>
              <a:p>
                <a:endParaRPr lang="en-US"/>
              </a:p>
            </p:txBody>
          </p:sp>
          <p:sp>
            <p:nvSpPr>
              <p:cNvPr id="112684" name="Line 44"/>
              <p:cNvSpPr>
                <a:spLocks noChangeShapeType="1"/>
              </p:cNvSpPr>
              <p:nvPr/>
            </p:nvSpPr>
            <p:spPr bwMode="auto">
              <a:xfrm>
                <a:off x="4087" y="2994"/>
                <a:ext cx="57" cy="1"/>
              </a:xfrm>
              <a:prstGeom prst="line">
                <a:avLst/>
              </a:prstGeom>
              <a:noFill/>
              <a:ln w="15875">
                <a:solidFill>
                  <a:schemeClr val="tx1"/>
                </a:solidFill>
                <a:round/>
                <a:headEnd/>
                <a:tailEnd/>
              </a:ln>
            </p:spPr>
            <p:txBody>
              <a:bodyPr/>
              <a:lstStyle/>
              <a:p>
                <a:endParaRPr lang="en-US"/>
              </a:p>
            </p:txBody>
          </p:sp>
          <p:sp>
            <p:nvSpPr>
              <p:cNvPr id="112685" name="Line 45"/>
              <p:cNvSpPr>
                <a:spLocks noChangeShapeType="1"/>
              </p:cNvSpPr>
              <p:nvPr/>
            </p:nvSpPr>
            <p:spPr bwMode="auto">
              <a:xfrm>
                <a:off x="4087" y="2994"/>
                <a:ext cx="65" cy="171"/>
              </a:xfrm>
              <a:prstGeom prst="line">
                <a:avLst/>
              </a:prstGeom>
              <a:noFill/>
              <a:ln w="7938">
                <a:solidFill>
                  <a:schemeClr val="tx1"/>
                </a:solidFill>
                <a:round/>
                <a:headEnd/>
                <a:tailEnd/>
              </a:ln>
            </p:spPr>
            <p:txBody>
              <a:bodyPr/>
              <a:lstStyle/>
              <a:p>
                <a:endParaRPr lang="en-US"/>
              </a:p>
            </p:txBody>
          </p:sp>
          <p:sp>
            <p:nvSpPr>
              <p:cNvPr id="112686" name="Line 46"/>
              <p:cNvSpPr>
                <a:spLocks noChangeShapeType="1"/>
              </p:cNvSpPr>
              <p:nvPr/>
            </p:nvSpPr>
            <p:spPr bwMode="auto">
              <a:xfrm flipV="1">
                <a:off x="4073" y="2994"/>
                <a:ext cx="69" cy="170"/>
              </a:xfrm>
              <a:prstGeom prst="line">
                <a:avLst/>
              </a:prstGeom>
              <a:noFill/>
              <a:ln w="7938">
                <a:solidFill>
                  <a:schemeClr val="tx1"/>
                </a:solidFill>
                <a:round/>
                <a:headEnd/>
                <a:tailEnd/>
              </a:ln>
            </p:spPr>
            <p:txBody>
              <a:bodyPr/>
              <a:lstStyle/>
              <a:p>
                <a:endParaRPr lang="en-US"/>
              </a:p>
            </p:txBody>
          </p:sp>
          <p:sp>
            <p:nvSpPr>
              <p:cNvPr id="112687" name="Line 47"/>
              <p:cNvSpPr>
                <a:spLocks noChangeShapeType="1"/>
              </p:cNvSpPr>
              <p:nvPr/>
            </p:nvSpPr>
            <p:spPr bwMode="auto">
              <a:xfrm>
                <a:off x="4094" y="2837"/>
                <a:ext cx="50" cy="159"/>
              </a:xfrm>
              <a:prstGeom prst="line">
                <a:avLst/>
              </a:prstGeom>
              <a:noFill/>
              <a:ln w="7938">
                <a:solidFill>
                  <a:schemeClr val="tx1"/>
                </a:solidFill>
                <a:round/>
                <a:headEnd/>
                <a:tailEnd/>
              </a:ln>
            </p:spPr>
            <p:txBody>
              <a:bodyPr/>
              <a:lstStyle/>
              <a:p>
                <a:endParaRPr lang="en-US"/>
              </a:p>
            </p:txBody>
          </p:sp>
          <p:sp>
            <p:nvSpPr>
              <p:cNvPr id="112688" name="Line 48"/>
              <p:cNvSpPr>
                <a:spLocks noChangeShapeType="1"/>
              </p:cNvSpPr>
              <p:nvPr/>
            </p:nvSpPr>
            <p:spPr bwMode="auto">
              <a:xfrm flipV="1">
                <a:off x="4084" y="2835"/>
                <a:ext cx="48" cy="162"/>
              </a:xfrm>
              <a:prstGeom prst="line">
                <a:avLst/>
              </a:prstGeom>
              <a:noFill/>
              <a:ln w="7938">
                <a:solidFill>
                  <a:schemeClr val="tx1"/>
                </a:solidFill>
                <a:round/>
                <a:headEnd/>
                <a:tailEnd/>
              </a:ln>
            </p:spPr>
            <p:txBody>
              <a:bodyPr/>
              <a:lstStyle/>
              <a:p>
                <a:endParaRPr lang="en-US"/>
              </a:p>
            </p:txBody>
          </p:sp>
          <p:sp>
            <p:nvSpPr>
              <p:cNvPr id="112689" name="Line 49"/>
              <p:cNvSpPr>
                <a:spLocks noChangeShapeType="1"/>
              </p:cNvSpPr>
              <p:nvPr/>
            </p:nvSpPr>
            <p:spPr bwMode="auto">
              <a:xfrm flipV="1">
                <a:off x="4092" y="2717"/>
                <a:ext cx="33" cy="124"/>
              </a:xfrm>
              <a:prstGeom prst="line">
                <a:avLst/>
              </a:prstGeom>
              <a:noFill/>
              <a:ln w="7938">
                <a:solidFill>
                  <a:schemeClr val="tx1"/>
                </a:solidFill>
                <a:round/>
                <a:headEnd/>
                <a:tailEnd/>
              </a:ln>
            </p:spPr>
            <p:txBody>
              <a:bodyPr/>
              <a:lstStyle/>
              <a:p>
                <a:endParaRPr lang="en-US"/>
              </a:p>
            </p:txBody>
          </p:sp>
          <p:sp>
            <p:nvSpPr>
              <p:cNvPr id="112690" name="Oval 50"/>
              <p:cNvSpPr>
                <a:spLocks noChangeArrowheads="1"/>
              </p:cNvSpPr>
              <p:nvPr/>
            </p:nvSpPr>
            <p:spPr bwMode="auto">
              <a:xfrm>
                <a:off x="4101" y="2546"/>
                <a:ext cx="27" cy="19"/>
              </a:xfrm>
              <a:prstGeom prst="ellipse">
                <a:avLst/>
              </a:prstGeom>
              <a:solidFill>
                <a:srgbClr val="C0C0C0"/>
              </a:solidFill>
              <a:ln w="9525">
                <a:solidFill>
                  <a:schemeClr val="tx1"/>
                </a:solidFill>
                <a:round/>
                <a:headEnd/>
                <a:tailEnd/>
              </a:ln>
            </p:spPr>
            <p:txBody>
              <a:bodyPr/>
              <a:lstStyle/>
              <a:p>
                <a:endParaRPr lang="en-US"/>
              </a:p>
            </p:txBody>
          </p:sp>
        </p:grpSp>
      </p:grpSp>
      <p:sp>
        <p:nvSpPr>
          <p:cNvPr id="112665" name="Line 25"/>
          <p:cNvSpPr>
            <a:spLocks noChangeShapeType="1"/>
          </p:cNvSpPr>
          <p:nvPr/>
        </p:nvSpPr>
        <p:spPr bwMode="auto">
          <a:xfrm flipH="1">
            <a:off x="6308725" y="4641850"/>
            <a:ext cx="1752600" cy="457200"/>
          </a:xfrm>
          <a:prstGeom prst="line">
            <a:avLst/>
          </a:prstGeom>
          <a:noFill/>
          <a:ln w="9525">
            <a:solidFill>
              <a:srgbClr val="FF0000"/>
            </a:solidFill>
            <a:round/>
            <a:headEnd/>
            <a:tailEnd type="triangle" w="med" len="med"/>
          </a:ln>
          <a:effectLst/>
        </p:spPr>
        <p:txBody>
          <a:bodyPr wrap="none" anchor="ctr"/>
          <a:lstStyle/>
          <a:p>
            <a:endParaRPr lang="en-US"/>
          </a:p>
        </p:txBody>
      </p:sp>
      <p:sp>
        <p:nvSpPr>
          <p:cNvPr id="112666" name="Line 26"/>
          <p:cNvSpPr>
            <a:spLocks noChangeShapeType="1"/>
          </p:cNvSpPr>
          <p:nvPr/>
        </p:nvSpPr>
        <p:spPr bwMode="auto">
          <a:xfrm flipH="1">
            <a:off x="7223125" y="4641850"/>
            <a:ext cx="838200" cy="457200"/>
          </a:xfrm>
          <a:prstGeom prst="line">
            <a:avLst/>
          </a:prstGeom>
          <a:noFill/>
          <a:ln w="9525">
            <a:solidFill>
              <a:srgbClr val="FF0000"/>
            </a:solidFill>
            <a:round/>
            <a:headEnd/>
            <a:tailEnd type="triangle" w="med" len="med"/>
          </a:ln>
          <a:effectLst/>
        </p:spPr>
        <p:txBody>
          <a:bodyPr wrap="none" anchor="ctr"/>
          <a:lstStyle/>
          <a:p>
            <a:endParaRPr lang="en-US"/>
          </a:p>
        </p:txBody>
      </p:sp>
      <p:sp>
        <p:nvSpPr>
          <p:cNvPr id="112667" name="Line 27"/>
          <p:cNvSpPr>
            <a:spLocks noChangeShapeType="1"/>
          </p:cNvSpPr>
          <p:nvPr/>
        </p:nvSpPr>
        <p:spPr bwMode="auto">
          <a:xfrm>
            <a:off x="8289925" y="4641850"/>
            <a:ext cx="990600" cy="457200"/>
          </a:xfrm>
          <a:prstGeom prst="line">
            <a:avLst/>
          </a:prstGeom>
          <a:noFill/>
          <a:ln w="9525">
            <a:solidFill>
              <a:srgbClr val="FF0000"/>
            </a:solidFill>
            <a:round/>
            <a:headEnd/>
            <a:tailEnd type="triangle" w="med" len="med"/>
          </a:ln>
          <a:effectLst/>
        </p:spPr>
        <p:txBody>
          <a:bodyPr wrap="none" anchor="ctr"/>
          <a:lstStyle/>
          <a:p>
            <a:endParaRPr lang="en-US"/>
          </a:p>
        </p:txBody>
      </p:sp>
      <p:sp>
        <p:nvSpPr>
          <p:cNvPr id="112668" name="Line 28"/>
          <p:cNvSpPr>
            <a:spLocks noChangeShapeType="1"/>
          </p:cNvSpPr>
          <p:nvPr/>
        </p:nvSpPr>
        <p:spPr bwMode="auto">
          <a:xfrm flipV="1">
            <a:off x="6308725" y="4641850"/>
            <a:ext cx="15240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2669" name="Line 29"/>
          <p:cNvSpPr>
            <a:spLocks noChangeShapeType="1"/>
          </p:cNvSpPr>
          <p:nvPr/>
        </p:nvSpPr>
        <p:spPr bwMode="auto">
          <a:xfrm flipV="1">
            <a:off x="7223125" y="4718050"/>
            <a:ext cx="8382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2670" name="Line 30"/>
          <p:cNvSpPr>
            <a:spLocks noChangeShapeType="1"/>
          </p:cNvSpPr>
          <p:nvPr/>
        </p:nvSpPr>
        <p:spPr bwMode="auto">
          <a:xfrm flipH="1" flipV="1">
            <a:off x="8289925" y="4718050"/>
            <a:ext cx="914400" cy="457200"/>
          </a:xfrm>
          <a:prstGeom prst="line">
            <a:avLst/>
          </a:prstGeom>
          <a:noFill/>
          <a:ln w="9525">
            <a:solidFill>
              <a:schemeClr val="tx1"/>
            </a:solidFill>
            <a:round/>
            <a:headEnd/>
            <a:tailEnd type="triangle" w="med" len="med"/>
          </a:ln>
          <a:effectLst/>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Motivation</a:t>
            </a:r>
          </a:p>
        </p:txBody>
      </p:sp>
      <p:sp>
        <p:nvSpPr>
          <p:cNvPr id="99331" name="Rectangle 3"/>
          <p:cNvSpPr>
            <a:spLocks noGrp="1" noChangeArrowheads="1"/>
          </p:cNvSpPr>
          <p:nvPr>
            <p:ph idx="1"/>
          </p:nvPr>
        </p:nvSpPr>
        <p:spPr/>
        <p:txBody>
          <a:bodyPr>
            <a:normAutofit/>
          </a:bodyPr>
          <a:lstStyle/>
          <a:p>
            <a:r>
              <a:rPr lang="en-US" dirty="0"/>
              <a:t>Can we apply media access methods from fixed networks?</a:t>
            </a:r>
          </a:p>
          <a:p>
            <a:endParaRPr lang="en-US" dirty="0"/>
          </a:p>
          <a:p>
            <a:r>
              <a:rPr lang="en-US" dirty="0"/>
              <a:t>Example CSMA/CD</a:t>
            </a:r>
          </a:p>
          <a:p>
            <a:pPr lvl="1"/>
            <a:r>
              <a:rPr lang="en-US" b="1" dirty="0"/>
              <a:t>C</a:t>
            </a:r>
            <a:r>
              <a:rPr lang="en-US" dirty="0"/>
              <a:t>arrier </a:t>
            </a:r>
            <a:r>
              <a:rPr lang="en-US" b="1" dirty="0"/>
              <a:t>S</a:t>
            </a:r>
            <a:r>
              <a:rPr lang="en-US" dirty="0"/>
              <a:t>ense </a:t>
            </a:r>
            <a:r>
              <a:rPr lang="en-US" b="1" dirty="0"/>
              <a:t>M</a:t>
            </a:r>
            <a:r>
              <a:rPr lang="en-US" dirty="0"/>
              <a:t>ultiple </a:t>
            </a:r>
            <a:r>
              <a:rPr lang="en-US" b="1" dirty="0"/>
              <a:t>A</a:t>
            </a:r>
            <a:r>
              <a:rPr lang="en-US" dirty="0"/>
              <a:t>ccess with </a:t>
            </a:r>
            <a:r>
              <a:rPr lang="en-US" b="1" dirty="0"/>
              <a:t>C</a:t>
            </a:r>
            <a:r>
              <a:rPr lang="en-US" dirty="0"/>
              <a:t>ollision </a:t>
            </a:r>
            <a:r>
              <a:rPr lang="en-US" b="1" dirty="0"/>
              <a:t>D</a:t>
            </a:r>
            <a:r>
              <a:rPr lang="en-US" dirty="0"/>
              <a:t>etection</a:t>
            </a:r>
          </a:p>
          <a:p>
            <a:pPr lvl="1"/>
            <a:r>
              <a:rPr lang="en-US" dirty="0"/>
              <a:t>send as soon as the medium is free, listen into the medium if a collision occurs (legacy method in IEEE 802.3)</a:t>
            </a:r>
          </a:p>
          <a:p>
            <a:pPr lvl="1"/>
            <a:endParaRPr lang="en-US" dirty="0"/>
          </a:p>
          <a:p>
            <a:r>
              <a:rPr lang="en-US" dirty="0"/>
              <a:t>Problems in wireless networks</a:t>
            </a:r>
          </a:p>
          <a:p>
            <a:pPr lvl="1"/>
            <a:r>
              <a:rPr lang="en-US" dirty="0"/>
              <a:t>signal strength decreases proportional to (at least) the square of the distance</a:t>
            </a:r>
          </a:p>
          <a:p>
            <a:pPr lvl="1"/>
            <a:r>
              <a:rPr lang="en-US" dirty="0"/>
              <a:t>the </a:t>
            </a:r>
            <a:r>
              <a:rPr lang="en-US" i="1" dirty="0"/>
              <a:t>sender</a:t>
            </a:r>
            <a:r>
              <a:rPr lang="en-US" dirty="0"/>
              <a:t> would apply CS and CD, but the collisions happen at the </a:t>
            </a:r>
            <a:r>
              <a:rPr lang="en-US" i="1" dirty="0"/>
              <a:t>receiver</a:t>
            </a:r>
          </a:p>
          <a:p>
            <a:pPr lvl="1"/>
            <a:r>
              <a:rPr lang="en-US" dirty="0"/>
              <a:t>it might be the case that a sender cannot “hear” the collision, i.e., CD does not work</a:t>
            </a:r>
          </a:p>
          <a:p>
            <a:pPr lvl="1"/>
            <a:r>
              <a:rPr lang="en-US" dirty="0"/>
              <a:t>furthermore, CS might not work if, e.g., a terminal is “hidden”</a:t>
            </a:r>
          </a:p>
        </p:txBody>
      </p:sp>
      <p:sp>
        <p:nvSpPr>
          <p:cNvPr id="4" name="Fußzeilenplatzhalter 3"/>
          <p:cNvSpPr>
            <a:spLocks noGrp="1"/>
          </p:cNvSpPr>
          <p:nvPr>
            <p:ph type="ftr" sz="quarter" idx="10"/>
          </p:nvPr>
        </p:nvSpPr>
        <p:spPr/>
        <p:txBody>
          <a:bodyPr/>
          <a:lstStyle/>
          <a:p>
            <a:r>
              <a:rPr lang="en-US"/>
              <a:t>Prof. Dr.-Ing. Jochen H. Schiller    www.jochenschiller.de    Mobile Communications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Questions &amp; Tasks</a:t>
            </a:r>
          </a:p>
        </p:txBody>
      </p:sp>
      <p:sp>
        <p:nvSpPr>
          <p:cNvPr id="4" name="Content Placeholder 3"/>
          <p:cNvSpPr>
            <a:spLocks noGrp="1"/>
          </p:cNvSpPr>
          <p:nvPr>
            <p:ph idx="1"/>
          </p:nvPr>
        </p:nvSpPr>
        <p:spPr/>
        <p:txBody>
          <a:bodyPr>
            <a:normAutofit/>
          </a:bodyPr>
          <a:lstStyle/>
          <a:p>
            <a:pPr lvl="1"/>
            <a:r>
              <a:rPr lang="en-GB" dirty="0"/>
              <a:t>Recall the problem of hidden and exposed terminals. What happens in the case of such terminals if Aloha, slotted Aloha, reservation Aloha, or MACA is used?</a:t>
            </a:r>
          </a:p>
          <a:p>
            <a:pPr lvl="1"/>
            <a:r>
              <a:rPr lang="en-GB" dirty="0"/>
              <a:t>What are the advantages of a fixed TDM pattern compared to random, demand driven TDM? Compare the efficiency in the case of several connections with fixed data rates or in the case of varying data rates. Now explain why traditional mobile phone systems use fixed patterns, while computer networks generally use random patterns. The major part of data being transmitted is computer-generated data. How has this fact changed mobile phone systems?</a:t>
            </a:r>
          </a:p>
          <a:p>
            <a:pPr lvl="1"/>
            <a:r>
              <a:rPr lang="en-GB" dirty="0"/>
              <a:t>What are benefits of reservation schemes? How are collisions avoided during data transmission, why is the probability of collisions lower compared to classical Aloha? What are disadvantages of reservation schemes?</a:t>
            </a:r>
          </a:p>
          <a:p>
            <a:pPr lvl="1"/>
            <a:r>
              <a:rPr lang="en-GB" dirty="0"/>
              <a:t>How can MACA still fail in case of hidden/exposed terminals? Think of mobile stations and changing transmission characteristics.</a:t>
            </a:r>
            <a:endParaRPr lang="en-US" noProof="0" dirty="0"/>
          </a:p>
        </p:txBody>
      </p:sp>
      <p:sp>
        <p:nvSpPr>
          <p:cNvPr id="3" name="Footer Placeholder 2"/>
          <p:cNvSpPr>
            <a:spLocks noGrp="1"/>
          </p:cNvSpPr>
          <p:nvPr>
            <p:ph type="ftr" sz="quarter" idx="10"/>
          </p:nvPr>
        </p:nvSpPr>
        <p:spPr/>
        <p:txBody>
          <a:bodyPr/>
          <a:lstStyle/>
          <a:p>
            <a:r>
              <a:rPr lang="en-US"/>
              <a:t>Prof. Dr.-Ing. Jochen H. Schiller    www.jochenschiller.de    Mobile Communications</a:t>
            </a:r>
          </a:p>
        </p:txBody>
      </p:sp>
    </p:spTree>
    <p:extLst>
      <p:ext uri="{BB962C8B-B14F-4D97-AF65-F5344CB8AC3E}">
        <p14:creationId xmlns:p14="http://schemas.microsoft.com/office/powerpoint/2010/main" val="20090783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3" name="Rectangle 7"/>
          <p:cNvSpPr>
            <a:spLocks noGrp="1" noChangeArrowheads="1"/>
          </p:cNvSpPr>
          <p:nvPr>
            <p:ph type="title"/>
          </p:nvPr>
        </p:nvSpPr>
        <p:spPr/>
        <p:txBody>
          <a:bodyPr/>
          <a:lstStyle/>
          <a:p>
            <a:r>
              <a:rPr lang="en-US"/>
              <a:t>Access method CDMA</a:t>
            </a:r>
          </a:p>
        </p:txBody>
      </p:sp>
      <p:sp>
        <p:nvSpPr>
          <p:cNvPr id="96264" name="Rectangle 8"/>
          <p:cNvSpPr>
            <a:spLocks noGrp="1" noChangeArrowheads="1"/>
          </p:cNvSpPr>
          <p:nvPr>
            <p:ph idx="1"/>
          </p:nvPr>
        </p:nvSpPr>
        <p:spPr/>
        <p:txBody>
          <a:bodyPr/>
          <a:lstStyle/>
          <a:p>
            <a:r>
              <a:rPr lang="en-US" sz="2000" dirty="0"/>
              <a:t>CDMA (Code Division Multiple Access)</a:t>
            </a:r>
          </a:p>
          <a:p>
            <a:pPr lvl="1"/>
            <a:r>
              <a:rPr lang="en-US" dirty="0"/>
              <a:t>all terminals send on the same frequency probably at the same time and can use the whole bandwidth of  the transmission channel </a:t>
            </a:r>
          </a:p>
          <a:p>
            <a:pPr lvl="1"/>
            <a:r>
              <a:rPr lang="en-US" dirty="0"/>
              <a:t>each sender has a unique random number, the sender XORs the signal with this random number</a:t>
            </a:r>
          </a:p>
          <a:p>
            <a:pPr lvl="1"/>
            <a:r>
              <a:rPr lang="en-US" dirty="0"/>
              <a:t>the receiver can “tune” into this signal if it knows the pseudo random number, tuning is done via a correlation function</a:t>
            </a:r>
          </a:p>
          <a:p>
            <a:pPr lvl="1"/>
            <a:endParaRPr lang="en-US" dirty="0"/>
          </a:p>
          <a:p>
            <a:r>
              <a:rPr lang="en-US" sz="2000" dirty="0"/>
              <a:t>Disadvantages:</a:t>
            </a:r>
          </a:p>
          <a:p>
            <a:pPr lvl="1"/>
            <a:r>
              <a:rPr lang="en-US" dirty="0"/>
              <a:t>higher complexity of a receiver (receiver cannot just listen into the medium and start receiving if there is a signal)</a:t>
            </a:r>
          </a:p>
          <a:p>
            <a:pPr lvl="1"/>
            <a:r>
              <a:rPr lang="en-US" dirty="0"/>
              <a:t>all signals should have the same strength at a receiver</a:t>
            </a:r>
          </a:p>
          <a:p>
            <a:pPr lvl="1"/>
            <a:endParaRPr lang="en-US" dirty="0"/>
          </a:p>
          <a:p>
            <a:r>
              <a:rPr lang="en-US" sz="2000" dirty="0"/>
              <a:t>Advantages: </a:t>
            </a:r>
          </a:p>
          <a:p>
            <a:pPr lvl="1"/>
            <a:r>
              <a:rPr lang="en-US" dirty="0"/>
              <a:t>all terminals can use the same frequency, no planning needed</a:t>
            </a:r>
          </a:p>
          <a:p>
            <a:pPr lvl="1"/>
            <a:r>
              <a:rPr lang="en-US" dirty="0"/>
              <a:t>huge code space (e.g. 2</a:t>
            </a:r>
            <a:r>
              <a:rPr lang="en-US" baseline="30000" dirty="0"/>
              <a:t>32</a:t>
            </a:r>
            <a:r>
              <a:rPr lang="en-US" dirty="0"/>
              <a:t>) compared to frequency space</a:t>
            </a:r>
          </a:p>
          <a:p>
            <a:pPr lvl="1"/>
            <a:r>
              <a:rPr lang="en-US" dirty="0"/>
              <a:t>interferences (e.g. white noise) is not coded</a:t>
            </a:r>
          </a:p>
          <a:p>
            <a:pPr lvl="1"/>
            <a:r>
              <a:rPr lang="en-US" dirty="0"/>
              <a:t>forward error correction and encryption can be easily integrated</a:t>
            </a:r>
          </a:p>
        </p:txBody>
      </p:sp>
      <p:sp>
        <p:nvSpPr>
          <p:cNvPr id="5" name="Fußzeilenplatzhalter 3"/>
          <p:cNvSpPr>
            <a:spLocks noGrp="1"/>
          </p:cNvSpPr>
          <p:nvPr>
            <p:ph type="ftr" sz="quarter" idx="10"/>
          </p:nvPr>
        </p:nvSpPr>
        <p:spPr/>
        <p:txBody>
          <a:bodyPr/>
          <a:lstStyle/>
          <a:p>
            <a:r>
              <a:rPr lang="en-US"/>
              <a:t>Prof. Dr.-Ing. Jochen H. Schiller    www.jochenschiller.de    Mobile Communications</a:t>
            </a:r>
          </a:p>
        </p:txBody>
      </p:sp>
      <p:sp>
        <p:nvSpPr>
          <p:cNvPr id="96258" name="Rectangle 2"/>
          <p:cNvSpPr>
            <a:spLocks noChangeArrowheads="1"/>
          </p:cNvSpPr>
          <p:nvPr/>
        </p:nvSpPr>
        <p:spPr bwMode="auto">
          <a:xfrm>
            <a:off x="2227263" y="6248400"/>
            <a:ext cx="1898650" cy="457200"/>
          </a:xfrm>
          <a:prstGeom prst="rect">
            <a:avLst/>
          </a:prstGeom>
          <a:noFill/>
          <a:ln w="12700">
            <a:noFill/>
            <a:miter lim="800000"/>
            <a:headEnd/>
            <a:tailEnd/>
          </a:ln>
          <a:effectLst/>
        </p:spPr>
        <p:txBody>
          <a:bodyPr wrap="none" anchor="ctr"/>
          <a:lstStyle/>
          <a:p>
            <a:endParaRPr 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dirty="0"/>
              <a:t>CDMA in theory (</a:t>
            </a:r>
            <a:r>
              <a:rPr lang="en-US" i="1" dirty="0"/>
              <a:t>very</a:t>
            </a:r>
            <a:r>
              <a:rPr lang="en-US" dirty="0"/>
              <a:t> simplified)</a:t>
            </a:r>
          </a:p>
        </p:txBody>
      </p:sp>
      <p:sp>
        <p:nvSpPr>
          <p:cNvPr id="63491" name="Rectangle 3"/>
          <p:cNvSpPr>
            <a:spLocks noGrp="1" noChangeArrowheads="1"/>
          </p:cNvSpPr>
          <p:nvPr>
            <p:ph idx="1"/>
          </p:nvPr>
        </p:nvSpPr>
        <p:spPr/>
        <p:txBody>
          <a:bodyPr>
            <a:normAutofit/>
          </a:bodyPr>
          <a:lstStyle/>
          <a:p>
            <a:pPr>
              <a:lnSpc>
                <a:spcPct val="90000"/>
              </a:lnSpc>
            </a:pPr>
            <a:r>
              <a:rPr lang="en-US" dirty="0"/>
              <a:t>Sender A </a:t>
            </a:r>
          </a:p>
          <a:p>
            <a:pPr lvl="1">
              <a:lnSpc>
                <a:spcPct val="90000"/>
              </a:lnSpc>
            </a:pPr>
            <a:r>
              <a:rPr lang="en-US" dirty="0"/>
              <a:t>sends A</a:t>
            </a:r>
            <a:r>
              <a:rPr lang="en-US" baseline="-25000" dirty="0"/>
              <a:t>d</a:t>
            </a:r>
            <a:r>
              <a:rPr lang="en-US" dirty="0"/>
              <a:t> = 1, key </a:t>
            </a:r>
            <a:r>
              <a:rPr lang="en-US" dirty="0" err="1"/>
              <a:t>A</a:t>
            </a:r>
            <a:r>
              <a:rPr lang="en-US" baseline="-25000" dirty="0" err="1"/>
              <a:t>k</a:t>
            </a:r>
            <a:r>
              <a:rPr lang="en-US" dirty="0"/>
              <a:t> = 010011 (assign: “0”= -1, “1”= +1)</a:t>
            </a:r>
          </a:p>
          <a:p>
            <a:pPr lvl="1">
              <a:lnSpc>
                <a:spcPct val="90000"/>
              </a:lnSpc>
            </a:pPr>
            <a:r>
              <a:rPr lang="en-US" dirty="0"/>
              <a:t>sending signal A</a:t>
            </a:r>
            <a:r>
              <a:rPr lang="en-US" baseline="-25000" dirty="0"/>
              <a:t>s</a:t>
            </a:r>
            <a:r>
              <a:rPr lang="en-US" dirty="0"/>
              <a:t> = A</a:t>
            </a:r>
            <a:r>
              <a:rPr lang="en-US" baseline="-25000" dirty="0"/>
              <a:t>d</a:t>
            </a:r>
            <a:r>
              <a:rPr lang="en-US" dirty="0"/>
              <a:t> * </a:t>
            </a:r>
            <a:r>
              <a:rPr lang="en-US" dirty="0" err="1"/>
              <a:t>A</a:t>
            </a:r>
            <a:r>
              <a:rPr lang="en-US" baseline="-25000" dirty="0" err="1"/>
              <a:t>k</a:t>
            </a:r>
            <a:r>
              <a:rPr lang="en-US" dirty="0"/>
              <a:t> = (-1, +1, -1, -1, +1, +1)</a:t>
            </a:r>
          </a:p>
          <a:p>
            <a:pPr lvl="1">
              <a:lnSpc>
                <a:spcPct val="90000"/>
              </a:lnSpc>
            </a:pPr>
            <a:endParaRPr lang="en-US" dirty="0"/>
          </a:p>
          <a:p>
            <a:pPr>
              <a:lnSpc>
                <a:spcPct val="90000"/>
              </a:lnSpc>
            </a:pPr>
            <a:r>
              <a:rPr lang="en-US" dirty="0"/>
              <a:t>Sender B</a:t>
            </a:r>
          </a:p>
          <a:p>
            <a:pPr lvl="1">
              <a:lnSpc>
                <a:spcPct val="90000"/>
              </a:lnSpc>
            </a:pPr>
            <a:r>
              <a:rPr lang="en-US" dirty="0"/>
              <a:t>sends </a:t>
            </a:r>
            <a:r>
              <a:rPr lang="en-US" dirty="0" err="1"/>
              <a:t>B</a:t>
            </a:r>
            <a:r>
              <a:rPr lang="en-US" baseline="-25000" dirty="0" err="1"/>
              <a:t>d</a:t>
            </a:r>
            <a:r>
              <a:rPr lang="en-US" dirty="0"/>
              <a:t> = 0, key </a:t>
            </a:r>
            <a:r>
              <a:rPr lang="en-US" dirty="0" err="1"/>
              <a:t>B</a:t>
            </a:r>
            <a:r>
              <a:rPr lang="en-US" baseline="-25000" dirty="0" err="1"/>
              <a:t>k</a:t>
            </a:r>
            <a:r>
              <a:rPr lang="en-US" dirty="0"/>
              <a:t> = 110101 (assign: “0”= -1, “1”= +1)</a:t>
            </a:r>
          </a:p>
          <a:p>
            <a:pPr lvl="1">
              <a:lnSpc>
                <a:spcPct val="90000"/>
              </a:lnSpc>
            </a:pPr>
            <a:r>
              <a:rPr lang="en-US" dirty="0"/>
              <a:t>sending signal B</a:t>
            </a:r>
            <a:r>
              <a:rPr lang="en-US" baseline="-25000" dirty="0"/>
              <a:t>s</a:t>
            </a:r>
            <a:r>
              <a:rPr lang="en-US" dirty="0"/>
              <a:t> = </a:t>
            </a:r>
            <a:r>
              <a:rPr lang="en-US" dirty="0" err="1"/>
              <a:t>B</a:t>
            </a:r>
            <a:r>
              <a:rPr lang="en-US" baseline="-25000" dirty="0" err="1"/>
              <a:t>d</a:t>
            </a:r>
            <a:r>
              <a:rPr lang="en-US" dirty="0"/>
              <a:t> * </a:t>
            </a:r>
            <a:r>
              <a:rPr lang="en-US" dirty="0" err="1"/>
              <a:t>B</a:t>
            </a:r>
            <a:r>
              <a:rPr lang="en-US" baseline="-25000" dirty="0" err="1"/>
              <a:t>k</a:t>
            </a:r>
            <a:r>
              <a:rPr lang="en-US" dirty="0"/>
              <a:t> = (-1, -1, +1, -1, +1, -1)</a:t>
            </a:r>
          </a:p>
          <a:p>
            <a:pPr lvl="1">
              <a:lnSpc>
                <a:spcPct val="90000"/>
              </a:lnSpc>
            </a:pPr>
            <a:endParaRPr lang="en-US" dirty="0"/>
          </a:p>
          <a:p>
            <a:pPr>
              <a:lnSpc>
                <a:spcPct val="90000"/>
              </a:lnSpc>
            </a:pPr>
            <a:r>
              <a:rPr lang="en-US" dirty="0"/>
              <a:t>Both signals superimpose in space </a:t>
            </a:r>
          </a:p>
          <a:p>
            <a:pPr lvl="1">
              <a:lnSpc>
                <a:spcPct val="90000"/>
              </a:lnSpc>
            </a:pPr>
            <a:r>
              <a:rPr lang="en-US" dirty="0"/>
              <a:t>interference neglected (noise etc.)</a:t>
            </a:r>
          </a:p>
          <a:p>
            <a:pPr lvl="1">
              <a:lnSpc>
                <a:spcPct val="90000"/>
              </a:lnSpc>
            </a:pPr>
            <a:r>
              <a:rPr lang="en-US" dirty="0"/>
              <a:t>A</a:t>
            </a:r>
            <a:r>
              <a:rPr lang="en-US" baseline="-25000" dirty="0"/>
              <a:t>s</a:t>
            </a:r>
            <a:r>
              <a:rPr lang="en-US" dirty="0"/>
              <a:t> + B</a:t>
            </a:r>
            <a:r>
              <a:rPr lang="en-US" baseline="-25000" dirty="0"/>
              <a:t>s</a:t>
            </a:r>
            <a:r>
              <a:rPr lang="en-US" dirty="0"/>
              <a:t> = (-2, 0, 0, -2, +2, 0)</a:t>
            </a:r>
          </a:p>
          <a:p>
            <a:pPr lvl="1">
              <a:lnSpc>
                <a:spcPct val="90000"/>
              </a:lnSpc>
            </a:pPr>
            <a:endParaRPr lang="en-US" dirty="0"/>
          </a:p>
          <a:p>
            <a:pPr>
              <a:lnSpc>
                <a:spcPct val="90000"/>
              </a:lnSpc>
            </a:pPr>
            <a:r>
              <a:rPr lang="en-US" dirty="0"/>
              <a:t>Receiver wants to receive signal from sender A</a:t>
            </a:r>
          </a:p>
          <a:p>
            <a:pPr lvl="1">
              <a:lnSpc>
                <a:spcPct val="90000"/>
              </a:lnSpc>
            </a:pPr>
            <a:r>
              <a:rPr lang="en-US" dirty="0"/>
              <a:t>apply key </a:t>
            </a:r>
            <a:r>
              <a:rPr lang="en-US" dirty="0" err="1"/>
              <a:t>A</a:t>
            </a:r>
            <a:r>
              <a:rPr lang="en-US" baseline="-25000" dirty="0" err="1"/>
              <a:t>k</a:t>
            </a:r>
            <a:r>
              <a:rPr lang="en-US" dirty="0"/>
              <a:t> bitwise (inner product)</a:t>
            </a:r>
          </a:p>
          <a:p>
            <a:pPr marL="1162050" lvl="2">
              <a:lnSpc>
                <a:spcPct val="90000"/>
              </a:lnSpc>
            </a:pPr>
            <a:r>
              <a:rPr lang="en-US" dirty="0" err="1"/>
              <a:t>A</a:t>
            </a:r>
            <a:r>
              <a:rPr lang="en-US" baseline="-25000" dirty="0" err="1"/>
              <a:t>e</a:t>
            </a:r>
            <a:r>
              <a:rPr lang="en-US" dirty="0"/>
              <a:t> = (-2, 0, 0, -2, +2, 0) </a:t>
            </a:r>
            <a:r>
              <a:rPr lang="en-US" dirty="0">
                <a:sym typeface="Symbol" pitchFamily="18" charset="2"/>
              </a:rPr>
              <a:t></a:t>
            </a:r>
            <a:r>
              <a:rPr lang="en-US" dirty="0"/>
              <a:t> </a:t>
            </a:r>
            <a:r>
              <a:rPr lang="en-US" dirty="0" err="1"/>
              <a:t>A</a:t>
            </a:r>
            <a:r>
              <a:rPr lang="en-US" baseline="-25000" dirty="0" err="1"/>
              <a:t>k</a:t>
            </a:r>
            <a:r>
              <a:rPr lang="en-US" baseline="-25000" dirty="0"/>
              <a:t> </a:t>
            </a:r>
            <a:r>
              <a:rPr lang="en-US" dirty="0"/>
              <a:t>= 2 + 0 + 0 + 2 + 2 + 0 = 6</a:t>
            </a:r>
          </a:p>
          <a:p>
            <a:pPr marL="1162050" lvl="2">
              <a:lnSpc>
                <a:spcPct val="90000"/>
              </a:lnSpc>
            </a:pPr>
            <a:r>
              <a:rPr lang="en-US" dirty="0"/>
              <a:t>result greater than 0, therefore, original bit was “1” </a:t>
            </a:r>
          </a:p>
          <a:p>
            <a:pPr lvl="1">
              <a:lnSpc>
                <a:spcPct val="90000"/>
              </a:lnSpc>
            </a:pPr>
            <a:r>
              <a:rPr lang="en-US" dirty="0"/>
              <a:t>receiving B</a:t>
            </a:r>
            <a:endParaRPr lang="en-US" baseline="-25000" dirty="0"/>
          </a:p>
          <a:p>
            <a:pPr marL="1162050" lvl="2">
              <a:lnSpc>
                <a:spcPct val="90000"/>
              </a:lnSpc>
            </a:pPr>
            <a:r>
              <a:rPr lang="en-US" dirty="0"/>
              <a:t>B</a:t>
            </a:r>
            <a:r>
              <a:rPr lang="en-US" baseline="-25000" dirty="0"/>
              <a:t>e</a:t>
            </a:r>
            <a:r>
              <a:rPr lang="en-US" dirty="0"/>
              <a:t> = (-2, 0, 0, -2, +2, 0) </a:t>
            </a:r>
            <a:r>
              <a:rPr lang="en-US" dirty="0">
                <a:sym typeface="Symbol" pitchFamily="18" charset="2"/>
              </a:rPr>
              <a:t></a:t>
            </a:r>
            <a:r>
              <a:rPr lang="en-US" dirty="0"/>
              <a:t> </a:t>
            </a:r>
            <a:r>
              <a:rPr lang="en-US" dirty="0" err="1"/>
              <a:t>B</a:t>
            </a:r>
            <a:r>
              <a:rPr lang="en-US" baseline="-25000" dirty="0" err="1"/>
              <a:t>k</a:t>
            </a:r>
            <a:r>
              <a:rPr lang="en-US" dirty="0"/>
              <a:t> = -2 + 0 + 0 - 2 - 2 + 0 = -6, i.e. “0”</a:t>
            </a:r>
            <a:endParaRPr lang="en-US" dirty="0">
              <a:sym typeface="Symbol" pitchFamily="18" charset="2"/>
            </a:endParaRPr>
          </a:p>
        </p:txBody>
      </p:sp>
      <p:sp>
        <p:nvSpPr>
          <p:cNvPr id="4" name="Fußzeilenplatzhalter 3"/>
          <p:cNvSpPr>
            <a:spLocks noGrp="1"/>
          </p:cNvSpPr>
          <p:nvPr>
            <p:ph type="ftr" sz="quarter" idx="10"/>
          </p:nvPr>
        </p:nvSpPr>
        <p:spPr/>
        <p:txBody>
          <a:bodyPr/>
          <a:lstStyle/>
          <a:p>
            <a:r>
              <a:rPr lang="en-US"/>
              <a:t>Prof. Dr.-Ing. Jochen H. Schiller    www.jochenschiller.de    Mobile Communications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49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4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491">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49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491">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3491">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491">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491">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491">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3491">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3491">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3491">
                                            <p:txEl>
                                              <p:pRg st="16" end="1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491">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a:t>CDMA on signal level I (still pretty simplified)</a:t>
            </a:r>
          </a:p>
        </p:txBody>
      </p:sp>
      <p:sp>
        <p:nvSpPr>
          <p:cNvPr id="134" name="Fußzeilenplatzhalter 3"/>
          <p:cNvSpPr>
            <a:spLocks noGrp="1"/>
          </p:cNvSpPr>
          <p:nvPr>
            <p:ph type="ftr" sz="quarter" idx="10"/>
          </p:nvPr>
        </p:nvSpPr>
        <p:spPr/>
        <p:txBody>
          <a:bodyPr/>
          <a:lstStyle/>
          <a:p>
            <a:r>
              <a:rPr lang="en-US"/>
              <a:t>Prof. Dr.-Ing. Jochen H. Schiller    www.jochenschiller.de    Mobile Communications</a:t>
            </a:r>
          </a:p>
        </p:txBody>
      </p:sp>
      <p:sp>
        <p:nvSpPr>
          <p:cNvPr id="57601" name="Text Box 257"/>
          <p:cNvSpPr txBox="1">
            <a:spLocks noChangeArrowheads="1"/>
          </p:cNvSpPr>
          <p:nvPr/>
        </p:nvSpPr>
        <p:spPr bwMode="auto">
          <a:xfrm>
            <a:off x="2505076" y="1597025"/>
            <a:ext cx="771525"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data A</a:t>
            </a:r>
          </a:p>
        </p:txBody>
      </p:sp>
      <p:sp>
        <p:nvSpPr>
          <p:cNvPr id="57602" name="Text Box 258"/>
          <p:cNvSpPr txBox="1">
            <a:spLocks noChangeArrowheads="1"/>
          </p:cNvSpPr>
          <p:nvPr/>
        </p:nvSpPr>
        <p:spPr bwMode="auto">
          <a:xfrm>
            <a:off x="2581275" y="2282825"/>
            <a:ext cx="69215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key A</a:t>
            </a:r>
          </a:p>
        </p:txBody>
      </p:sp>
      <p:sp>
        <p:nvSpPr>
          <p:cNvPr id="57604" name="Text Box 260"/>
          <p:cNvSpPr txBox="1">
            <a:spLocks noChangeArrowheads="1"/>
          </p:cNvSpPr>
          <p:nvPr/>
        </p:nvSpPr>
        <p:spPr bwMode="auto">
          <a:xfrm>
            <a:off x="2352676" y="3883025"/>
            <a:ext cx="904875"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signal A</a:t>
            </a:r>
          </a:p>
        </p:txBody>
      </p:sp>
      <p:sp>
        <p:nvSpPr>
          <p:cNvPr id="57603" name="Text Box 259"/>
          <p:cNvSpPr txBox="1">
            <a:spLocks noChangeArrowheads="1"/>
          </p:cNvSpPr>
          <p:nvPr/>
        </p:nvSpPr>
        <p:spPr bwMode="auto">
          <a:xfrm>
            <a:off x="2132014" y="3167063"/>
            <a:ext cx="1165225" cy="336550"/>
          </a:xfrm>
          <a:prstGeom prst="rect">
            <a:avLst/>
          </a:prstGeom>
          <a:noFill/>
          <a:ln w="9525">
            <a:noFill/>
            <a:miter lim="800000"/>
            <a:headEnd/>
            <a:tailEnd/>
          </a:ln>
          <a:effectLst/>
        </p:spPr>
        <p:txBody>
          <a:bodyPr wrap="none" anchor="ctr">
            <a:spAutoFit/>
          </a:bodyPr>
          <a:lstStyle/>
          <a:p>
            <a:pPr algn="r" eaLnBrk="0" hangingPunct="0"/>
            <a:r>
              <a:rPr lang="en-US" sz="1600">
                <a:latin typeface="Arial" charset="0"/>
              </a:rPr>
              <a:t>data </a:t>
            </a:r>
            <a:r>
              <a:rPr lang="en-US" sz="1600">
                <a:latin typeface="Arial" charset="0"/>
                <a:sym typeface="Symbol" pitchFamily="18" charset="2"/>
              </a:rPr>
              <a:t> </a:t>
            </a:r>
            <a:r>
              <a:rPr lang="en-US" sz="1600">
                <a:latin typeface="Arial" charset="0"/>
              </a:rPr>
              <a:t>key</a:t>
            </a:r>
          </a:p>
        </p:txBody>
      </p:sp>
      <p:sp>
        <p:nvSpPr>
          <p:cNvPr id="57611" name="Text Box 267"/>
          <p:cNvSpPr txBox="1">
            <a:spLocks noChangeArrowheads="1"/>
          </p:cNvSpPr>
          <p:nvPr/>
        </p:nvSpPr>
        <p:spPr bwMode="auto">
          <a:xfrm>
            <a:off x="1990726" y="2663826"/>
            <a:ext cx="1312863"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key</a:t>
            </a:r>
          </a:p>
          <a:p>
            <a:pPr algn="r" eaLnBrk="0" hangingPunct="0"/>
            <a:r>
              <a:rPr lang="de-DE" sz="1600">
                <a:latin typeface="Arial" charset="0"/>
              </a:rPr>
              <a:t> sequence A</a:t>
            </a:r>
          </a:p>
        </p:txBody>
      </p:sp>
      <p:sp>
        <p:nvSpPr>
          <p:cNvPr id="57625" name="Text Box 281"/>
          <p:cNvSpPr txBox="1">
            <a:spLocks noChangeArrowheads="1"/>
          </p:cNvSpPr>
          <p:nvPr/>
        </p:nvSpPr>
        <p:spPr bwMode="auto">
          <a:xfrm>
            <a:off x="2208214" y="5300664"/>
            <a:ext cx="6091237" cy="581025"/>
          </a:xfrm>
          <a:prstGeom prst="rect">
            <a:avLst/>
          </a:prstGeom>
          <a:solidFill>
            <a:srgbClr val="E7E7F9"/>
          </a:solidFill>
          <a:ln w="9525">
            <a:noFill/>
            <a:miter lim="800000"/>
            <a:headEnd/>
            <a:tailEnd/>
          </a:ln>
          <a:effectLst/>
        </p:spPr>
        <p:txBody>
          <a:bodyPr wrap="none" anchor="ctr">
            <a:spAutoFit/>
          </a:bodyPr>
          <a:lstStyle/>
          <a:p>
            <a:pPr algn="l" eaLnBrk="0" hangingPunct="0"/>
            <a:r>
              <a:rPr lang="en-US" sz="1600">
                <a:latin typeface="Arial" charset="0"/>
              </a:rPr>
              <a:t>Real systems use much longer keys resulting in a larger distance </a:t>
            </a:r>
          </a:p>
          <a:p>
            <a:pPr algn="l" eaLnBrk="0" hangingPunct="0"/>
            <a:r>
              <a:rPr lang="en-US" sz="1600">
                <a:latin typeface="Arial" charset="0"/>
              </a:rPr>
              <a:t>between single code words in code space. </a:t>
            </a:r>
          </a:p>
        </p:txBody>
      </p:sp>
      <p:sp>
        <p:nvSpPr>
          <p:cNvPr id="57628" name="Rectangle 284"/>
          <p:cNvSpPr>
            <a:spLocks noChangeAspect="1" noChangeArrowheads="1"/>
          </p:cNvSpPr>
          <p:nvPr/>
        </p:nvSpPr>
        <p:spPr bwMode="auto">
          <a:xfrm>
            <a:off x="3427414" y="1697039"/>
            <a:ext cx="2149475" cy="358775"/>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7629" name="Rectangle 285"/>
          <p:cNvSpPr>
            <a:spLocks noChangeAspect="1" noChangeArrowheads="1"/>
          </p:cNvSpPr>
          <p:nvPr/>
        </p:nvSpPr>
        <p:spPr bwMode="auto">
          <a:xfrm>
            <a:off x="5576888" y="1697039"/>
            <a:ext cx="2152650" cy="358775"/>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7630" name="Rectangle 286"/>
          <p:cNvSpPr>
            <a:spLocks noChangeAspect="1" noChangeArrowheads="1"/>
          </p:cNvSpPr>
          <p:nvPr/>
        </p:nvSpPr>
        <p:spPr bwMode="auto">
          <a:xfrm>
            <a:off x="7729539" y="1697039"/>
            <a:ext cx="2149475" cy="358775"/>
          </a:xfrm>
          <a:prstGeom prst="rect">
            <a:avLst/>
          </a:prstGeom>
          <a:solidFill>
            <a:schemeClr val="accent1"/>
          </a:solidFill>
          <a:ln w="9525">
            <a:solidFill>
              <a:schemeClr val="tx1"/>
            </a:solidFill>
            <a:miter lim="800000"/>
            <a:headEnd/>
            <a:tailEnd/>
          </a:ln>
          <a:effectLst/>
        </p:spPr>
        <p:txBody>
          <a:bodyPr wrap="none" anchor="ctr"/>
          <a:lstStyle/>
          <a:p>
            <a:endParaRPr lang="en-US"/>
          </a:p>
        </p:txBody>
      </p:sp>
      <p:grpSp>
        <p:nvGrpSpPr>
          <p:cNvPr id="57631" name="Group 287"/>
          <p:cNvGrpSpPr>
            <a:grpSpLocks noChangeAspect="1"/>
          </p:cNvGrpSpPr>
          <p:nvPr/>
        </p:nvGrpSpPr>
        <p:grpSpPr bwMode="auto">
          <a:xfrm>
            <a:off x="3427413" y="1697039"/>
            <a:ext cx="6451600" cy="2797175"/>
            <a:chOff x="720" y="672"/>
            <a:chExt cx="4320" cy="3072"/>
          </a:xfrm>
        </p:grpSpPr>
        <p:sp>
          <p:nvSpPr>
            <p:cNvPr id="57632" name="Line 288"/>
            <p:cNvSpPr>
              <a:spLocks noChangeAspect="1" noChangeShapeType="1"/>
            </p:cNvSpPr>
            <p:nvPr/>
          </p:nvSpPr>
          <p:spPr bwMode="auto">
            <a:xfrm>
              <a:off x="720" y="672"/>
              <a:ext cx="0" cy="3072"/>
            </a:xfrm>
            <a:prstGeom prst="line">
              <a:avLst/>
            </a:prstGeom>
            <a:noFill/>
            <a:ln w="9525">
              <a:solidFill>
                <a:schemeClr val="tx1"/>
              </a:solidFill>
              <a:round/>
              <a:headEnd/>
              <a:tailEnd/>
            </a:ln>
            <a:effectLst/>
          </p:spPr>
          <p:txBody>
            <a:bodyPr wrap="none" anchor="ctr"/>
            <a:lstStyle/>
            <a:p>
              <a:endParaRPr lang="en-US"/>
            </a:p>
          </p:txBody>
        </p:sp>
        <p:sp>
          <p:nvSpPr>
            <p:cNvPr id="57633" name="Line 289"/>
            <p:cNvSpPr>
              <a:spLocks noChangeAspect="1" noChangeShapeType="1"/>
            </p:cNvSpPr>
            <p:nvPr/>
          </p:nvSpPr>
          <p:spPr bwMode="auto">
            <a:xfrm>
              <a:off x="2160" y="672"/>
              <a:ext cx="0" cy="3072"/>
            </a:xfrm>
            <a:prstGeom prst="line">
              <a:avLst/>
            </a:prstGeom>
            <a:noFill/>
            <a:ln w="9525">
              <a:solidFill>
                <a:schemeClr val="tx1"/>
              </a:solidFill>
              <a:round/>
              <a:headEnd/>
              <a:tailEnd/>
            </a:ln>
            <a:effectLst/>
          </p:spPr>
          <p:txBody>
            <a:bodyPr wrap="none" anchor="ctr"/>
            <a:lstStyle/>
            <a:p>
              <a:endParaRPr lang="en-US"/>
            </a:p>
          </p:txBody>
        </p:sp>
        <p:sp>
          <p:nvSpPr>
            <p:cNvPr id="57634" name="Line 290"/>
            <p:cNvSpPr>
              <a:spLocks noChangeAspect="1" noChangeShapeType="1"/>
            </p:cNvSpPr>
            <p:nvPr/>
          </p:nvSpPr>
          <p:spPr bwMode="auto">
            <a:xfrm>
              <a:off x="3600" y="672"/>
              <a:ext cx="0" cy="3072"/>
            </a:xfrm>
            <a:prstGeom prst="line">
              <a:avLst/>
            </a:prstGeom>
            <a:noFill/>
            <a:ln w="9525">
              <a:solidFill>
                <a:schemeClr val="tx1"/>
              </a:solidFill>
              <a:round/>
              <a:headEnd/>
              <a:tailEnd/>
            </a:ln>
            <a:effectLst/>
          </p:spPr>
          <p:txBody>
            <a:bodyPr wrap="none" anchor="ctr"/>
            <a:lstStyle/>
            <a:p>
              <a:endParaRPr lang="en-US"/>
            </a:p>
          </p:txBody>
        </p:sp>
        <p:sp>
          <p:nvSpPr>
            <p:cNvPr id="57635" name="Line 291"/>
            <p:cNvSpPr>
              <a:spLocks noChangeAspect="1" noChangeShapeType="1"/>
            </p:cNvSpPr>
            <p:nvPr/>
          </p:nvSpPr>
          <p:spPr bwMode="auto">
            <a:xfrm>
              <a:off x="5040" y="672"/>
              <a:ext cx="0" cy="3024"/>
            </a:xfrm>
            <a:prstGeom prst="line">
              <a:avLst/>
            </a:prstGeom>
            <a:noFill/>
            <a:ln w="9525">
              <a:solidFill>
                <a:schemeClr val="tx1"/>
              </a:solidFill>
              <a:round/>
              <a:headEnd/>
              <a:tailEnd/>
            </a:ln>
            <a:effectLst/>
          </p:spPr>
          <p:txBody>
            <a:bodyPr wrap="none" anchor="ctr"/>
            <a:lstStyle/>
            <a:p>
              <a:endParaRPr lang="en-US"/>
            </a:p>
          </p:txBody>
        </p:sp>
        <p:sp>
          <p:nvSpPr>
            <p:cNvPr id="57636" name="Line 292"/>
            <p:cNvSpPr>
              <a:spLocks noChangeAspect="1" noChangeShapeType="1"/>
            </p:cNvSpPr>
            <p:nvPr/>
          </p:nvSpPr>
          <p:spPr bwMode="auto">
            <a:xfrm>
              <a:off x="28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37" name="Line 293"/>
            <p:cNvSpPr>
              <a:spLocks noChangeAspect="1" noChangeShapeType="1"/>
            </p:cNvSpPr>
            <p:nvPr/>
          </p:nvSpPr>
          <p:spPr bwMode="auto">
            <a:xfrm>
              <a:off x="31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38" name="Line 294"/>
            <p:cNvSpPr>
              <a:spLocks noChangeAspect="1" noChangeShapeType="1"/>
            </p:cNvSpPr>
            <p:nvPr/>
          </p:nvSpPr>
          <p:spPr bwMode="auto">
            <a:xfrm>
              <a:off x="33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39" name="Line 295"/>
            <p:cNvSpPr>
              <a:spLocks noChangeAspect="1" noChangeShapeType="1"/>
            </p:cNvSpPr>
            <p:nvPr/>
          </p:nvSpPr>
          <p:spPr bwMode="auto">
            <a:xfrm>
              <a:off x="24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0" name="Line 296"/>
            <p:cNvSpPr>
              <a:spLocks noChangeAspect="1" noChangeShapeType="1"/>
            </p:cNvSpPr>
            <p:nvPr/>
          </p:nvSpPr>
          <p:spPr bwMode="auto">
            <a:xfrm>
              <a:off x="26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1" name="Line 297"/>
            <p:cNvSpPr>
              <a:spLocks noChangeAspect="1" noChangeShapeType="1"/>
            </p:cNvSpPr>
            <p:nvPr/>
          </p:nvSpPr>
          <p:spPr bwMode="auto">
            <a:xfrm>
              <a:off x="43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2" name="Line 298"/>
            <p:cNvSpPr>
              <a:spLocks noChangeAspect="1" noChangeShapeType="1"/>
            </p:cNvSpPr>
            <p:nvPr/>
          </p:nvSpPr>
          <p:spPr bwMode="auto">
            <a:xfrm>
              <a:off x="45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3" name="Line 299"/>
            <p:cNvSpPr>
              <a:spLocks noChangeAspect="1" noChangeShapeType="1"/>
            </p:cNvSpPr>
            <p:nvPr/>
          </p:nvSpPr>
          <p:spPr bwMode="auto">
            <a:xfrm>
              <a:off x="48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4" name="Line 300"/>
            <p:cNvSpPr>
              <a:spLocks noChangeAspect="1" noChangeShapeType="1"/>
            </p:cNvSpPr>
            <p:nvPr/>
          </p:nvSpPr>
          <p:spPr bwMode="auto">
            <a:xfrm>
              <a:off x="38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5" name="Line 301"/>
            <p:cNvSpPr>
              <a:spLocks noChangeAspect="1" noChangeShapeType="1"/>
            </p:cNvSpPr>
            <p:nvPr/>
          </p:nvSpPr>
          <p:spPr bwMode="auto">
            <a:xfrm>
              <a:off x="40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6" name="Line 302"/>
            <p:cNvSpPr>
              <a:spLocks noChangeAspect="1" noChangeShapeType="1"/>
            </p:cNvSpPr>
            <p:nvPr/>
          </p:nvSpPr>
          <p:spPr bwMode="auto">
            <a:xfrm>
              <a:off x="14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7" name="Line 303"/>
            <p:cNvSpPr>
              <a:spLocks noChangeAspect="1" noChangeShapeType="1"/>
            </p:cNvSpPr>
            <p:nvPr/>
          </p:nvSpPr>
          <p:spPr bwMode="auto">
            <a:xfrm>
              <a:off x="16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8" name="Line 304"/>
            <p:cNvSpPr>
              <a:spLocks noChangeAspect="1" noChangeShapeType="1"/>
            </p:cNvSpPr>
            <p:nvPr/>
          </p:nvSpPr>
          <p:spPr bwMode="auto">
            <a:xfrm>
              <a:off x="19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49" name="Line 305"/>
            <p:cNvSpPr>
              <a:spLocks noChangeAspect="1" noChangeShapeType="1"/>
            </p:cNvSpPr>
            <p:nvPr/>
          </p:nvSpPr>
          <p:spPr bwMode="auto">
            <a:xfrm>
              <a:off x="9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7650" name="Line 306"/>
            <p:cNvSpPr>
              <a:spLocks noChangeAspect="1" noChangeShapeType="1"/>
            </p:cNvSpPr>
            <p:nvPr/>
          </p:nvSpPr>
          <p:spPr bwMode="auto">
            <a:xfrm>
              <a:off x="1200" y="672"/>
              <a:ext cx="0" cy="3072"/>
            </a:xfrm>
            <a:prstGeom prst="line">
              <a:avLst/>
            </a:prstGeom>
            <a:noFill/>
            <a:ln w="9525">
              <a:solidFill>
                <a:schemeClr val="tx1"/>
              </a:solidFill>
              <a:prstDash val="dash"/>
              <a:round/>
              <a:headEnd/>
              <a:tailEnd/>
            </a:ln>
            <a:effectLst/>
          </p:spPr>
          <p:txBody>
            <a:bodyPr wrap="none" anchor="ctr"/>
            <a:lstStyle/>
            <a:p>
              <a:endParaRPr lang="en-US"/>
            </a:p>
          </p:txBody>
        </p:sp>
      </p:grpSp>
      <p:sp>
        <p:nvSpPr>
          <p:cNvPr id="57651" name="Line 307"/>
          <p:cNvSpPr>
            <a:spLocks noChangeAspect="1" noChangeShapeType="1"/>
          </p:cNvSpPr>
          <p:nvPr/>
        </p:nvSpPr>
        <p:spPr bwMode="auto">
          <a:xfrm>
            <a:off x="3427413" y="2773363"/>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52" name="Line 308"/>
          <p:cNvSpPr>
            <a:spLocks noChangeAspect="1" noChangeShapeType="1"/>
          </p:cNvSpPr>
          <p:nvPr/>
        </p:nvSpPr>
        <p:spPr bwMode="auto">
          <a:xfrm>
            <a:off x="3427413" y="3130550"/>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53" name="Line 309"/>
          <p:cNvSpPr>
            <a:spLocks noChangeAspect="1" noChangeShapeType="1"/>
          </p:cNvSpPr>
          <p:nvPr/>
        </p:nvSpPr>
        <p:spPr bwMode="auto">
          <a:xfrm>
            <a:off x="3427413" y="3490913"/>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54" name="Line 310"/>
          <p:cNvSpPr>
            <a:spLocks noChangeAspect="1" noChangeShapeType="1"/>
          </p:cNvSpPr>
          <p:nvPr/>
        </p:nvSpPr>
        <p:spPr bwMode="auto">
          <a:xfrm>
            <a:off x="3427413" y="3776663"/>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55" name="Line 311"/>
          <p:cNvSpPr>
            <a:spLocks noChangeAspect="1" noChangeShapeType="1"/>
          </p:cNvSpPr>
          <p:nvPr/>
        </p:nvSpPr>
        <p:spPr bwMode="auto">
          <a:xfrm>
            <a:off x="3427413" y="4137025"/>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56" name="Text Box 312"/>
          <p:cNvSpPr txBox="1">
            <a:spLocks noChangeAspect="1" noChangeArrowheads="1"/>
          </p:cNvSpPr>
          <p:nvPr/>
        </p:nvSpPr>
        <p:spPr bwMode="auto">
          <a:xfrm>
            <a:off x="4273466" y="174732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57" name="Text Box 313"/>
          <p:cNvSpPr txBox="1">
            <a:spLocks noChangeAspect="1" noChangeArrowheads="1"/>
          </p:cNvSpPr>
          <p:nvPr/>
        </p:nvSpPr>
        <p:spPr bwMode="auto">
          <a:xfrm>
            <a:off x="6425322" y="174732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58" name="Text Box 314"/>
          <p:cNvSpPr txBox="1">
            <a:spLocks noChangeAspect="1" noChangeArrowheads="1"/>
          </p:cNvSpPr>
          <p:nvPr/>
        </p:nvSpPr>
        <p:spPr bwMode="auto">
          <a:xfrm>
            <a:off x="8574797" y="174732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59" name="Text Box 315"/>
          <p:cNvSpPr txBox="1">
            <a:spLocks noChangeAspect="1" noChangeArrowheads="1"/>
          </p:cNvSpPr>
          <p:nvPr/>
        </p:nvSpPr>
        <p:spPr bwMode="auto">
          <a:xfrm>
            <a:off x="3773488"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60" name="Text Box 316"/>
          <p:cNvSpPr txBox="1">
            <a:spLocks noChangeAspect="1" noChangeArrowheads="1"/>
          </p:cNvSpPr>
          <p:nvPr/>
        </p:nvSpPr>
        <p:spPr bwMode="auto">
          <a:xfrm>
            <a:off x="3387725"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1" name="Text Box 317"/>
          <p:cNvSpPr txBox="1">
            <a:spLocks noChangeAspect="1" noChangeArrowheads="1"/>
          </p:cNvSpPr>
          <p:nvPr/>
        </p:nvSpPr>
        <p:spPr bwMode="auto">
          <a:xfrm>
            <a:off x="4130675"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2" name="Text Box 318"/>
          <p:cNvSpPr txBox="1">
            <a:spLocks noChangeAspect="1" noChangeArrowheads="1"/>
          </p:cNvSpPr>
          <p:nvPr/>
        </p:nvSpPr>
        <p:spPr bwMode="auto">
          <a:xfrm>
            <a:off x="4487864" y="2752726"/>
            <a:ext cx="312737"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63" name="Text Box 319"/>
          <p:cNvSpPr txBox="1">
            <a:spLocks noChangeAspect="1" noChangeArrowheads="1"/>
          </p:cNvSpPr>
          <p:nvPr/>
        </p:nvSpPr>
        <p:spPr bwMode="auto">
          <a:xfrm>
            <a:off x="4848225"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4" name="Text Box 320"/>
          <p:cNvSpPr txBox="1">
            <a:spLocks noChangeAspect="1" noChangeArrowheads="1"/>
          </p:cNvSpPr>
          <p:nvPr/>
        </p:nvSpPr>
        <p:spPr bwMode="auto">
          <a:xfrm>
            <a:off x="5205413"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5" name="Text Box 321"/>
          <p:cNvSpPr txBox="1">
            <a:spLocks noChangeAspect="1" noChangeArrowheads="1"/>
          </p:cNvSpPr>
          <p:nvPr/>
        </p:nvSpPr>
        <p:spPr bwMode="auto">
          <a:xfrm>
            <a:off x="5565775"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66" name="Text Box 322"/>
          <p:cNvSpPr txBox="1">
            <a:spLocks noChangeAspect="1" noChangeArrowheads="1"/>
          </p:cNvSpPr>
          <p:nvPr/>
        </p:nvSpPr>
        <p:spPr bwMode="auto">
          <a:xfrm>
            <a:off x="5922963"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7" name="Text Box 323"/>
          <p:cNvSpPr txBox="1">
            <a:spLocks noChangeAspect="1" noChangeArrowheads="1"/>
          </p:cNvSpPr>
          <p:nvPr/>
        </p:nvSpPr>
        <p:spPr bwMode="auto">
          <a:xfrm>
            <a:off x="6283325"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8" name="Text Box 324"/>
          <p:cNvSpPr txBox="1">
            <a:spLocks noChangeAspect="1" noChangeArrowheads="1"/>
          </p:cNvSpPr>
          <p:nvPr/>
        </p:nvSpPr>
        <p:spPr bwMode="auto">
          <a:xfrm>
            <a:off x="6640513"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69" name="Text Box 325"/>
          <p:cNvSpPr txBox="1">
            <a:spLocks noChangeAspect="1" noChangeArrowheads="1"/>
          </p:cNvSpPr>
          <p:nvPr/>
        </p:nvSpPr>
        <p:spPr bwMode="auto">
          <a:xfrm>
            <a:off x="6997700"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70" name="Text Box 326"/>
          <p:cNvSpPr txBox="1">
            <a:spLocks noChangeAspect="1" noChangeArrowheads="1"/>
          </p:cNvSpPr>
          <p:nvPr/>
        </p:nvSpPr>
        <p:spPr bwMode="auto">
          <a:xfrm>
            <a:off x="7358063"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71" name="Text Box 327"/>
          <p:cNvSpPr txBox="1">
            <a:spLocks noChangeAspect="1" noChangeArrowheads="1"/>
          </p:cNvSpPr>
          <p:nvPr/>
        </p:nvSpPr>
        <p:spPr bwMode="auto">
          <a:xfrm>
            <a:off x="7715250"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72" name="Text Box 328"/>
          <p:cNvSpPr txBox="1">
            <a:spLocks noChangeAspect="1" noChangeArrowheads="1"/>
          </p:cNvSpPr>
          <p:nvPr/>
        </p:nvSpPr>
        <p:spPr bwMode="auto">
          <a:xfrm>
            <a:off x="8075613"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73" name="Text Box 329"/>
          <p:cNvSpPr txBox="1">
            <a:spLocks noChangeAspect="1" noChangeArrowheads="1"/>
          </p:cNvSpPr>
          <p:nvPr/>
        </p:nvSpPr>
        <p:spPr bwMode="auto">
          <a:xfrm>
            <a:off x="8432800"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74" name="Text Box 330"/>
          <p:cNvSpPr txBox="1">
            <a:spLocks noChangeAspect="1" noChangeArrowheads="1"/>
          </p:cNvSpPr>
          <p:nvPr/>
        </p:nvSpPr>
        <p:spPr bwMode="auto">
          <a:xfrm>
            <a:off x="8789988"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75" name="Text Box 331"/>
          <p:cNvSpPr txBox="1">
            <a:spLocks noChangeAspect="1" noChangeArrowheads="1"/>
          </p:cNvSpPr>
          <p:nvPr/>
        </p:nvSpPr>
        <p:spPr bwMode="auto">
          <a:xfrm>
            <a:off x="9150350"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76" name="Text Box 332"/>
          <p:cNvSpPr txBox="1">
            <a:spLocks noChangeAspect="1" noChangeArrowheads="1"/>
          </p:cNvSpPr>
          <p:nvPr/>
        </p:nvSpPr>
        <p:spPr bwMode="auto">
          <a:xfrm>
            <a:off x="9507538" y="27527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77" name="Line 333"/>
          <p:cNvSpPr>
            <a:spLocks noChangeAspect="1" noChangeShapeType="1"/>
          </p:cNvSpPr>
          <p:nvPr/>
        </p:nvSpPr>
        <p:spPr bwMode="auto">
          <a:xfrm>
            <a:off x="3427413" y="3130550"/>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78" name="Line 334"/>
          <p:cNvSpPr>
            <a:spLocks noChangeAspect="1" noChangeShapeType="1"/>
          </p:cNvSpPr>
          <p:nvPr/>
        </p:nvSpPr>
        <p:spPr bwMode="auto">
          <a:xfrm>
            <a:off x="3427413" y="3490913"/>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679" name="Text Box 335"/>
          <p:cNvSpPr txBox="1">
            <a:spLocks noChangeAspect="1" noChangeArrowheads="1"/>
          </p:cNvSpPr>
          <p:nvPr/>
        </p:nvSpPr>
        <p:spPr bwMode="auto">
          <a:xfrm>
            <a:off x="3773488"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80" name="Text Box 336"/>
          <p:cNvSpPr txBox="1">
            <a:spLocks noChangeAspect="1" noChangeArrowheads="1"/>
          </p:cNvSpPr>
          <p:nvPr/>
        </p:nvSpPr>
        <p:spPr bwMode="auto">
          <a:xfrm>
            <a:off x="3387725"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81" name="Text Box 337"/>
          <p:cNvSpPr txBox="1">
            <a:spLocks noChangeAspect="1" noChangeArrowheads="1"/>
          </p:cNvSpPr>
          <p:nvPr/>
        </p:nvSpPr>
        <p:spPr bwMode="auto">
          <a:xfrm>
            <a:off x="4130675"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82" name="Text Box 338"/>
          <p:cNvSpPr txBox="1">
            <a:spLocks noChangeAspect="1" noChangeArrowheads="1"/>
          </p:cNvSpPr>
          <p:nvPr/>
        </p:nvSpPr>
        <p:spPr bwMode="auto">
          <a:xfrm>
            <a:off x="4487864" y="3109913"/>
            <a:ext cx="312737"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83" name="Text Box 339"/>
          <p:cNvSpPr txBox="1">
            <a:spLocks noChangeAspect="1" noChangeArrowheads="1"/>
          </p:cNvSpPr>
          <p:nvPr/>
        </p:nvSpPr>
        <p:spPr bwMode="auto">
          <a:xfrm>
            <a:off x="4848225"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84" name="Text Box 340"/>
          <p:cNvSpPr txBox="1">
            <a:spLocks noChangeAspect="1" noChangeArrowheads="1"/>
          </p:cNvSpPr>
          <p:nvPr/>
        </p:nvSpPr>
        <p:spPr bwMode="auto">
          <a:xfrm>
            <a:off x="5205413"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85" name="Text Box 341"/>
          <p:cNvSpPr txBox="1">
            <a:spLocks noChangeAspect="1" noChangeArrowheads="1"/>
          </p:cNvSpPr>
          <p:nvPr/>
        </p:nvSpPr>
        <p:spPr bwMode="auto">
          <a:xfrm>
            <a:off x="5565775"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86" name="Text Box 342"/>
          <p:cNvSpPr txBox="1">
            <a:spLocks noChangeAspect="1" noChangeArrowheads="1"/>
          </p:cNvSpPr>
          <p:nvPr/>
        </p:nvSpPr>
        <p:spPr bwMode="auto">
          <a:xfrm>
            <a:off x="5922963"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87" name="Text Box 343"/>
          <p:cNvSpPr txBox="1">
            <a:spLocks noChangeAspect="1" noChangeArrowheads="1"/>
          </p:cNvSpPr>
          <p:nvPr/>
        </p:nvSpPr>
        <p:spPr bwMode="auto">
          <a:xfrm>
            <a:off x="6283325"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88" name="Text Box 344"/>
          <p:cNvSpPr txBox="1">
            <a:spLocks noChangeAspect="1" noChangeArrowheads="1"/>
          </p:cNvSpPr>
          <p:nvPr/>
        </p:nvSpPr>
        <p:spPr bwMode="auto">
          <a:xfrm>
            <a:off x="6640513"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89" name="Text Box 345"/>
          <p:cNvSpPr txBox="1">
            <a:spLocks noChangeAspect="1" noChangeArrowheads="1"/>
          </p:cNvSpPr>
          <p:nvPr/>
        </p:nvSpPr>
        <p:spPr bwMode="auto">
          <a:xfrm>
            <a:off x="6997700"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90" name="Text Box 346"/>
          <p:cNvSpPr txBox="1">
            <a:spLocks noChangeAspect="1" noChangeArrowheads="1"/>
          </p:cNvSpPr>
          <p:nvPr/>
        </p:nvSpPr>
        <p:spPr bwMode="auto">
          <a:xfrm>
            <a:off x="7358063"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91" name="Text Box 347"/>
          <p:cNvSpPr txBox="1">
            <a:spLocks noChangeAspect="1" noChangeArrowheads="1"/>
          </p:cNvSpPr>
          <p:nvPr/>
        </p:nvSpPr>
        <p:spPr bwMode="auto">
          <a:xfrm>
            <a:off x="7715250"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92" name="Text Box 348"/>
          <p:cNvSpPr txBox="1">
            <a:spLocks noChangeAspect="1" noChangeArrowheads="1"/>
          </p:cNvSpPr>
          <p:nvPr/>
        </p:nvSpPr>
        <p:spPr bwMode="auto">
          <a:xfrm>
            <a:off x="8075613"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93" name="Text Box 349"/>
          <p:cNvSpPr txBox="1">
            <a:spLocks noChangeAspect="1" noChangeArrowheads="1"/>
          </p:cNvSpPr>
          <p:nvPr/>
        </p:nvSpPr>
        <p:spPr bwMode="auto">
          <a:xfrm>
            <a:off x="8432800"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94" name="Text Box 350"/>
          <p:cNvSpPr txBox="1">
            <a:spLocks noChangeAspect="1" noChangeArrowheads="1"/>
          </p:cNvSpPr>
          <p:nvPr/>
        </p:nvSpPr>
        <p:spPr bwMode="auto">
          <a:xfrm>
            <a:off x="8789988"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7695" name="Text Box 351"/>
          <p:cNvSpPr txBox="1">
            <a:spLocks noChangeAspect="1" noChangeArrowheads="1"/>
          </p:cNvSpPr>
          <p:nvPr/>
        </p:nvSpPr>
        <p:spPr bwMode="auto">
          <a:xfrm>
            <a:off x="9150350"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96" name="Text Box 352"/>
          <p:cNvSpPr txBox="1">
            <a:spLocks noChangeAspect="1" noChangeArrowheads="1"/>
          </p:cNvSpPr>
          <p:nvPr/>
        </p:nvSpPr>
        <p:spPr bwMode="auto">
          <a:xfrm>
            <a:off x="9507538" y="3109913"/>
            <a:ext cx="311150" cy="36671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7697" name="Line 353"/>
          <p:cNvSpPr>
            <a:spLocks noChangeAspect="1" noChangeShapeType="1"/>
          </p:cNvSpPr>
          <p:nvPr/>
        </p:nvSpPr>
        <p:spPr bwMode="auto">
          <a:xfrm>
            <a:off x="3427414" y="2057400"/>
            <a:ext cx="2149475" cy="0"/>
          </a:xfrm>
          <a:prstGeom prst="line">
            <a:avLst/>
          </a:prstGeom>
          <a:noFill/>
          <a:ln w="28575">
            <a:solidFill>
              <a:schemeClr val="tx1"/>
            </a:solidFill>
            <a:round/>
            <a:headEnd/>
            <a:tailEnd/>
          </a:ln>
          <a:effectLst/>
        </p:spPr>
        <p:txBody>
          <a:bodyPr wrap="none" anchor="ctr"/>
          <a:lstStyle/>
          <a:p>
            <a:endParaRPr lang="en-US"/>
          </a:p>
        </p:txBody>
      </p:sp>
      <p:sp>
        <p:nvSpPr>
          <p:cNvPr id="57698" name="Line 354"/>
          <p:cNvSpPr>
            <a:spLocks noChangeAspect="1" noChangeShapeType="1"/>
          </p:cNvSpPr>
          <p:nvPr/>
        </p:nvSpPr>
        <p:spPr bwMode="auto">
          <a:xfrm>
            <a:off x="5576888" y="1697039"/>
            <a:ext cx="0" cy="358775"/>
          </a:xfrm>
          <a:prstGeom prst="line">
            <a:avLst/>
          </a:prstGeom>
          <a:noFill/>
          <a:ln w="28575">
            <a:solidFill>
              <a:schemeClr val="tx1"/>
            </a:solidFill>
            <a:round/>
            <a:headEnd/>
            <a:tailEnd/>
          </a:ln>
          <a:effectLst/>
        </p:spPr>
        <p:txBody>
          <a:bodyPr wrap="none" anchor="ctr"/>
          <a:lstStyle/>
          <a:p>
            <a:endParaRPr lang="en-US"/>
          </a:p>
        </p:txBody>
      </p:sp>
      <p:sp>
        <p:nvSpPr>
          <p:cNvPr id="57699" name="Line 355"/>
          <p:cNvSpPr>
            <a:spLocks noChangeAspect="1" noChangeShapeType="1"/>
          </p:cNvSpPr>
          <p:nvPr/>
        </p:nvSpPr>
        <p:spPr bwMode="auto">
          <a:xfrm>
            <a:off x="5576888" y="1700213"/>
            <a:ext cx="2152650" cy="0"/>
          </a:xfrm>
          <a:prstGeom prst="line">
            <a:avLst/>
          </a:prstGeom>
          <a:noFill/>
          <a:ln w="28575">
            <a:solidFill>
              <a:schemeClr val="tx1"/>
            </a:solidFill>
            <a:round/>
            <a:headEnd/>
            <a:tailEnd/>
          </a:ln>
          <a:effectLst/>
        </p:spPr>
        <p:txBody>
          <a:bodyPr wrap="none" anchor="ctr"/>
          <a:lstStyle/>
          <a:p>
            <a:endParaRPr lang="en-US"/>
          </a:p>
        </p:txBody>
      </p:sp>
      <p:sp>
        <p:nvSpPr>
          <p:cNvPr id="57700" name="Line 356"/>
          <p:cNvSpPr>
            <a:spLocks noChangeAspect="1" noChangeShapeType="1"/>
          </p:cNvSpPr>
          <p:nvPr/>
        </p:nvSpPr>
        <p:spPr bwMode="auto">
          <a:xfrm flipV="1">
            <a:off x="7729538" y="1697039"/>
            <a:ext cx="0" cy="358775"/>
          </a:xfrm>
          <a:prstGeom prst="line">
            <a:avLst/>
          </a:prstGeom>
          <a:noFill/>
          <a:ln w="28575">
            <a:solidFill>
              <a:schemeClr val="tx1"/>
            </a:solidFill>
            <a:round/>
            <a:headEnd/>
            <a:tailEnd/>
          </a:ln>
          <a:effectLst/>
        </p:spPr>
        <p:txBody>
          <a:bodyPr wrap="none" anchor="ctr"/>
          <a:lstStyle/>
          <a:p>
            <a:endParaRPr lang="en-US"/>
          </a:p>
        </p:txBody>
      </p:sp>
      <p:sp>
        <p:nvSpPr>
          <p:cNvPr id="57701" name="Line 357"/>
          <p:cNvSpPr>
            <a:spLocks noChangeAspect="1" noChangeShapeType="1"/>
          </p:cNvSpPr>
          <p:nvPr/>
        </p:nvSpPr>
        <p:spPr bwMode="auto">
          <a:xfrm>
            <a:off x="7740651" y="2052638"/>
            <a:ext cx="2149475" cy="0"/>
          </a:xfrm>
          <a:prstGeom prst="line">
            <a:avLst/>
          </a:prstGeom>
          <a:noFill/>
          <a:ln w="28575">
            <a:solidFill>
              <a:schemeClr val="tx1"/>
            </a:solidFill>
            <a:round/>
            <a:headEnd/>
            <a:tailEnd/>
          </a:ln>
          <a:effectLst/>
        </p:spPr>
        <p:txBody>
          <a:bodyPr wrap="none" anchor="ctr"/>
          <a:lstStyle/>
          <a:p>
            <a:endParaRPr lang="en-US"/>
          </a:p>
        </p:txBody>
      </p:sp>
      <p:sp>
        <p:nvSpPr>
          <p:cNvPr id="57702" name="Line 358"/>
          <p:cNvSpPr>
            <a:spLocks noChangeAspect="1" noChangeShapeType="1"/>
          </p:cNvSpPr>
          <p:nvPr/>
        </p:nvSpPr>
        <p:spPr bwMode="auto">
          <a:xfrm>
            <a:off x="3427413" y="4137025"/>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703" name="Line 359"/>
          <p:cNvSpPr>
            <a:spLocks noChangeAspect="1" noChangeShapeType="1"/>
          </p:cNvSpPr>
          <p:nvPr/>
        </p:nvSpPr>
        <p:spPr bwMode="auto">
          <a:xfrm>
            <a:off x="3427413" y="3990975"/>
            <a:ext cx="6451600" cy="0"/>
          </a:xfrm>
          <a:prstGeom prst="line">
            <a:avLst/>
          </a:prstGeom>
          <a:noFill/>
          <a:ln w="9525">
            <a:solidFill>
              <a:schemeClr val="tx1"/>
            </a:solidFill>
            <a:round/>
            <a:headEnd/>
            <a:tailEnd/>
          </a:ln>
          <a:effectLst/>
        </p:spPr>
        <p:txBody>
          <a:bodyPr wrap="none" anchor="ctr"/>
          <a:lstStyle/>
          <a:p>
            <a:endParaRPr lang="en-US"/>
          </a:p>
        </p:txBody>
      </p:sp>
      <p:grpSp>
        <p:nvGrpSpPr>
          <p:cNvPr id="57704" name="Group 360"/>
          <p:cNvGrpSpPr>
            <a:grpSpLocks noChangeAspect="1"/>
          </p:cNvGrpSpPr>
          <p:nvPr/>
        </p:nvGrpSpPr>
        <p:grpSpPr bwMode="auto">
          <a:xfrm flipV="1">
            <a:off x="3427413" y="3776663"/>
            <a:ext cx="6451600" cy="360362"/>
            <a:chOff x="1008" y="3157"/>
            <a:chExt cx="2257" cy="126"/>
          </a:xfrm>
        </p:grpSpPr>
        <p:sp>
          <p:nvSpPr>
            <p:cNvPr id="57705" name="Line 361"/>
            <p:cNvSpPr>
              <a:spLocks noChangeAspect="1" noChangeShapeType="1"/>
            </p:cNvSpPr>
            <p:nvPr/>
          </p:nvSpPr>
          <p:spPr bwMode="auto">
            <a:xfrm>
              <a:off x="1008" y="3157"/>
              <a:ext cx="125" cy="0"/>
            </a:xfrm>
            <a:prstGeom prst="line">
              <a:avLst/>
            </a:prstGeom>
            <a:noFill/>
            <a:ln w="28575">
              <a:solidFill>
                <a:schemeClr val="tx1"/>
              </a:solidFill>
              <a:round/>
              <a:headEnd/>
              <a:tailEnd/>
            </a:ln>
            <a:effectLst/>
          </p:spPr>
          <p:txBody>
            <a:bodyPr wrap="none" anchor="ctr"/>
            <a:lstStyle/>
            <a:p>
              <a:endParaRPr lang="en-US"/>
            </a:p>
          </p:txBody>
        </p:sp>
        <p:sp>
          <p:nvSpPr>
            <p:cNvPr id="57706" name="Line 362"/>
            <p:cNvSpPr>
              <a:spLocks noChangeAspect="1" noChangeShapeType="1"/>
            </p:cNvSpPr>
            <p:nvPr/>
          </p:nvSpPr>
          <p:spPr bwMode="auto">
            <a:xfrm>
              <a:off x="1133" y="3157"/>
              <a:ext cx="0" cy="126"/>
            </a:xfrm>
            <a:prstGeom prst="line">
              <a:avLst/>
            </a:prstGeom>
            <a:noFill/>
            <a:ln w="28575">
              <a:solidFill>
                <a:schemeClr val="tx1"/>
              </a:solidFill>
              <a:round/>
              <a:headEnd/>
              <a:tailEnd/>
            </a:ln>
            <a:effectLst/>
          </p:spPr>
          <p:txBody>
            <a:bodyPr wrap="none" anchor="ctr"/>
            <a:lstStyle/>
            <a:p>
              <a:endParaRPr lang="en-US"/>
            </a:p>
          </p:txBody>
        </p:sp>
        <p:sp>
          <p:nvSpPr>
            <p:cNvPr id="57707" name="Line 363"/>
            <p:cNvSpPr>
              <a:spLocks noChangeAspect="1" noChangeShapeType="1"/>
            </p:cNvSpPr>
            <p:nvPr/>
          </p:nvSpPr>
          <p:spPr bwMode="auto">
            <a:xfrm>
              <a:off x="1133" y="3283"/>
              <a:ext cx="126" cy="0"/>
            </a:xfrm>
            <a:prstGeom prst="line">
              <a:avLst/>
            </a:prstGeom>
            <a:noFill/>
            <a:ln w="28575">
              <a:solidFill>
                <a:schemeClr val="tx1"/>
              </a:solidFill>
              <a:round/>
              <a:headEnd/>
              <a:tailEnd/>
            </a:ln>
            <a:effectLst/>
          </p:spPr>
          <p:txBody>
            <a:bodyPr wrap="none" anchor="ctr"/>
            <a:lstStyle/>
            <a:p>
              <a:endParaRPr lang="en-US"/>
            </a:p>
          </p:txBody>
        </p:sp>
        <p:sp>
          <p:nvSpPr>
            <p:cNvPr id="57708" name="Line 364"/>
            <p:cNvSpPr>
              <a:spLocks noChangeAspect="1" noChangeShapeType="1"/>
            </p:cNvSpPr>
            <p:nvPr/>
          </p:nvSpPr>
          <p:spPr bwMode="auto">
            <a:xfrm flipV="1">
              <a:off x="1259" y="3157"/>
              <a:ext cx="0" cy="126"/>
            </a:xfrm>
            <a:prstGeom prst="line">
              <a:avLst/>
            </a:prstGeom>
            <a:noFill/>
            <a:ln w="28575">
              <a:solidFill>
                <a:schemeClr val="tx1"/>
              </a:solidFill>
              <a:round/>
              <a:headEnd/>
              <a:tailEnd/>
            </a:ln>
            <a:effectLst/>
          </p:spPr>
          <p:txBody>
            <a:bodyPr wrap="none" anchor="ctr"/>
            <a:lstStyle/>
            <a:p>
              <a:endParaRPr lang="en-US"/>
            </a:p>
          </p:txBody>
        </p:sp>
        <p:sp>
          <p:nvSpPr>
            <p:cNvPr id="57709" name="Line 365"/>
            <p:cNvSpPr>
              <a:spLocks noChangeAspect="1" noChangeShapeType="1"/>
            </p:cNvSpPr>
            <p:nvPr/>
          </p:nvSpPr>
          <p:spPr bwMode="auto">
            <a:xfrm>
              <a:off x="1259" y="3157"/>
              <a:ext cx="125" cy="0"/>
            </a:xfrm>
            <a:prstGeom prst="line">
              <a:avLst/>
            </a:prstGeom>
            <a:noFill/>
            <a:ln w="28575">
              <a:solidFill>
                <a:schemeClr val="tx1"/>
              </a:solidFill>
              <a:round/>
              <a:headEnd/>
              <a:tailEnd/>
            </a:ln>
            <a:effectLst/>
          </p:spPr>
          <p:txBody>
            <a:bodyPr wrap="none" anchor="ctr"/>
            <a:lstStyle/>
            <a:p>
              <a:endParaRPr lang="en-US"/>
            </a:p>
          </p:txBody>
        </p:sp>
        <p:sp>
          <p:nvSpPr>
            <p:cNvPr id="57710" name="Line 366"/>
            <p:cNvSpPr>
              <a:spLocks noChangeAspect="1" noChangeShapeType="1"/>
            </p:cNvSpPr>
            <p:nvPr/>
          </p:nvSpPr>
          <p:spPr bwMode="auto">
            <a:xfrm>
              <a:off x="1384" y="3157"/>
              <a:ext cx="0" cy="126"/>
            </a:xfrm>
            <a:prstGeom prst="line">
              <a:avLst/>
            </a:prstGeom>
            <a:noFill/>
            <a:ln w="28575">
              <a:solidFill>
                <a:schemeClr val="tx1"/>
              </a:solidFill>
              <a:round/>
              <a:headEnd/>
              <a:tailEnd/>
            </a:ln>
            <a:effectLst/>
          </p:spPr>
          <p:txBody>
            <a:bodyPr wrap="none" anchor="ctr"/>
            <a:lstStyle/>
            <a:p>
              <a:endParaRPr lang="en-US"/>
            </a:p>
          </p:txBody>
        </p:sp>
        <p:sp>
          <p:nvSpPr>
            <p:cNvPr id="57711" name="Line 367"/>
            <p:cNvSpPr>
              <a:spLocks noChangeAspect="1" noChangeShapeType="1"/>
            </p:cNvSpPr>
            <p:nvPr/>
          </p:nvSpPr>
          <p:spPr bwMode="auto">
            <a:xfrm>
              <a:off x="1384" y="3283"/>
              <a:ext cx="125" cy="0"/>
            </a:xfrm>
            <a:prstGeom prst="line">
              <a:avLst/>
            </a:prstGeom>
            <a:noFill/>
            <a:ln w="28575">
              <a:solidFill>
                <a:schemeClr val="tx1"/>
              </a:solidFill>
              <a:round/>
              <a:headEnd/>
              <a:tailEnd/>
            </a:ln>
            <a:effectLst/>
          </p:spPr>
          <p:txBody>
            <a:bodyPr wrap="none" anchor="ctr"/>
            <a:lstStyle/>
            <a:p>
              <a:endParaRPr lang="en-US"/>
            </a:p>
          </p:txBody>
        </p:sp>
        <p:sp>
          <p:nvSpPr>
            <p:cNvPr id="57712" name="Line 368"/>
            <p:cNvSpPr>
              <a:spLocks noChangeAspect="1" noChangeShapeType="1"/>
            </p:cNvSpPr>
            <p:nvPr/>
          </p:nvSpPr>
          <p:spPr bwMode="auto">
            <a:xfrm flipV="1">
              <a:off x="1509" y="3157"/>
              <a:ext cx="0" cy="126"/>
            </a:xfrm>
            <a:prstGeom prst="line">
              <a:avLst/>
            </a:prstGeom>
            <a:noFill/>
            <a:ln w="28575">
              <a:solidFill>
                <a:schemeClr val="tx1"/>
              </a:solidFill>
              <a:round/>
              <a:headEnd/>
              <a:tailEnd/>
            </a:ln>
            <a:effectLst/>
          </p:spPr>
          <p:txBody>
            <a:bodyPr wrap="none" anchor="ctr"/>
            <a:lstStyle/>
            <a:p>
              <a:endParaRPr lang="en-US"/>
            </a:p>
          </p:txBody>
        </p:sp>
        <p:sp>
          <p:nvSpPr>
            <p:cNvPr id="57713" name="Line 369"/>
            <p:cNvSpPr>
              <a:spLocks noChangeAspect="1" noChangeShapeType="1"/>
            </p:cNvSpPr>
            <p:nvPr/>
          </p:nvSpPr>
          <p:spPr bwMode="auto">
            <a:xfrm>
              <a:off x="1509" y="3157"/>
              <a:ext cx="377" cy="0"/>
            </a:xfrm>
            <a:prstGeom prst="line">
              <a:avLst/>
            </a:prstGeom>
            <a:noFill/>
            <a:ln w="28575">
              <a:solidFill>
                <a:schemeClr val="tx1"/>
              </a:solidFill>
              <a:round/>
              <a:headEnd/>
              <a:tailEnd/>
            </a:ln>
            <a:effectLst/>
          </p:spPr>
          <p:txBody>
            <a:bodyPr wrap="none" anchor="ctr"/>
            <a:lstStyle/>
            <a:p>
              <a:endParaRPr lang="en-US"/>
            </a:p>
          </p:txBody>
        </p:sp>
        <p:sp>
          <p:nvSpPr>
            <p:cNvPr id="57714" name="Line 370"/>
            <p:cNvSpPr>
              <a:spLocks noChangeAspect="1" noChangeShapeType="1"/>
            </p:cNvSpPr>
            <p:nvPr/>
          </p:nvSpPr>
          <p:spPr bwMode="auto">
            <a:xfrm>
              <a:off x="1886" y="3157"/>
              <a:ext cx="0" cy="126"/>
            </a:xfrm>
            <a:prstGeom prst="line">
              <a:avLst/>
            </a:prstGeom>
            <a:noFill/>
            <a:ln w="28575">
              <a:solidFill>
                <a:schemeClr val="tx1"/>
              </a:solidFill>
              <a:round/>
              <a:headEnd/>
              <a:tailEnd/>
            </a:ln>
            <a:effectLst/>
          </p:spPr>
          <p:txBody>
            <a:bodyPr wrap="none" anchor="ctr"/>
            <a:lstStyle/>
            <a:p>
              <a:endParaRPr lang="en-US"/>
            </a:p>
          </p:txBody>
        </p:sp>
        <p:sp>
          <p:nvSpPr>
            <p:cNvPr id="57715" name="Line 371"/>
            <p:cNvSpPr>
              <a:spLocks noChangeAspect="1" noChangeShapeType="1"/>
            </p:cNvSpPr>
            <p:nvPr/>
          </p:nvSpPr>
          <p:spPr bwMode="auto">
            <a:xfrm>
              <a:off x="1886" y="3283"/>
              <a:ext cx="376" cy="0"/>
            </a:xfrm>
            <a:prstGeom prst="line">
              <a:avLst/>
            </a:prstGeom>
            <a:noFill/>
            <a:ln w="28575">
              <a:solidFill>
                <a:schemeClr val="tx1"/>
              </a:solidFill>
              <a:round/>
              <a:headEnd/>
              <a:tailEnd/>
            </a:ln>
            <a:effectLst/>
          </p:spPr>
          <p:txBody>
            <a:bodyPr wrap="none" anchor="ctr"/>
            <a:lstStyle/>
            <a:p>
              <a:endParaRPr lang="en-US"/>
            </a:p>
          </p:txBody>
        </p:sp>
        <p:sp>
          <p:nvSpPr>
            <p:cNvPr id="57716" name="Line 372"/>
            <p:cNvSpPr>
              <a:spLocks noChangeAspect="1" noChangeShapeType="1"/>
            </p:cNvSpPr>
            <p:nvPr/>
          </p:nvSpPr>
          <p:spPr bwMode="auto">
            <a:xfrm flipV="1">
              <a:off x="2262" y="3157"/>
              <a:ext cx="0" cy="126"/>
            </a:xfrm>
            <a:prstGeom prst="line">
              <a:avLst/>
            </a:prstGeom>
            <a:noFill/>
            <a:ln w="28575">
              <a:solidFill>
                <a:schemeClr val="tx1"/>
              </a:solidFill>
              <a:round/>
              <a:headEnd/>
              <a:tailEnd/>
            </a:ln>
            <a:effectLst/>
          </p:spPr>
          <p:txBody>
            <a:bodyPr wrap="none" anchor="ctr"/>
            <a:lstStyle/>
            <a:p>
              <a:endParaRPr lang="en-US"/>
            </a:p>
          </p:txBody>
        </p:sp>
        <p:sp>
          <p:nvSpPr>
            <p:cNvPr id="57717" name="Line 373"/>
            <p:cNvSpPr>
              <a:spLocks noChangeAspect="1" noChangeShapeType="1"/>
            </p:cNvSpPr>
            <p:nvPr/>
          </p:nvSpPr>
          <p:spPr bwMode="auto">
            <a:xfrm>
              <a:off x="2262" y="3157"/>
              <a:ext cx="125" cy="0"/>
            </a:xfrm>
            <a:prstGeom prst="line">
              <a:avLst/>
            </a:prstGeom>
            <a:noFill/>
            <a:ln w="28575">
              <a:solidFill>
                <a:schemeClr val="tx1"/>
              </a:solidFill>
              <a:round/>
              <a:headEnd/>
              <a:tailEnd/>
            </a:ln>
            <a:effectLst/>
          </p:spPr>
          <p:txBody>
            <a:bodyPr wrap="none" anchor="ctr"/>
            <a:lstStyle/>
            <a:p>
              <a:endParaRPr lang="en-US"/>
            </a:p>
          </p:txBody>
        </p:sp>
        <p:sp>
          <p:nvSpPr>
            <p:cNvPr id="57718" name="Line 374"/>
            <p:cNvSpPr>
              <a:spLocks noChangeAspect="1" noChangeShapeType="1"/>
            </p:cNvSpPr>
            <p:nvPr/>
          </p:nvSpPr>
          <p:spPr bwMode="auto">
            <a:xfrm>
              <a:off x="2387" y="3157"/>
              <a:ext cx="0" cy="126"/>
            </a:xfrm>
            <a:prstGeom prst="line">
              <a:avLst/>
            </a:prstGeom>
            <a:noFill/>
            <a:ln w="28575">
              <a:solidFill>
                <a:schemeClr val="tx1"/>
              </a:solidFill>
              <a:round/>
              <a:headEnd/>
              <a:tailEnd/>
            </a:ln>
            <a:effectLst/>
          </p:spPr>
          <p:txBody>
            <a:bodyPr wrap="none" anchor="ctr"/>
            <a:lstStyle/>
            <a:p>
              <a:endParaRPr lang="en-US"/>
            </a:p>
          </p:txBody>
        </p:sp>
        <p:sp>
          <p:nvSpPr>
            <p:cNvPr id="57719" name="Line 375"/>
            <p:cNvSpPr>
              <a:spLocks noChangeAspect="1" noChangeShapeType="1"/>
            </p:cNvSpPr>
            <p:nvPr/>
          </p:nvSpPr>
          <p:spPr bwMode="auto">
            <a:xfrm>
              <a:off x="2387" y="3283"/>
              <a:ext cx="377" cy="0"/>
            </a:xfrm>
            <a:prstGeom prst="line">
              <a:avLst/>
            </a:prstGeom>
            <a:noFill/>
            <a:ln w="28575">
              <a:solidFill>
                <a:schemeClr val="tx1"/>
              </a:solidFill>
              <a:round/>
              <a:headEnd/>
              <a:tailEnd/>
            </a:ln>
            <a:effectLst/>
          </p:spPr>
          <p:txBody>
            <a:bodyPr wrap="none" anchor="ctr"/>
            <a:lstStyle/>
            <a:p>
              <a:endParaRPr lang="en-US"/>
            </a:p>
          </p:txBody>
        </p:sp>
        <p:sp>
          <p:nvSpPr>
            <p:cNvPr id="57720" name="Line 376"/>
            <p:cNvSpPr>
              <a:spLocks noChangeAspect="1" noChangeShapeType="1"/>
            </p:cNvSpPr>
            <p:nvPr/>
          </p:nvSpPr>
          <p:spPr bwMode="auto">
            <a:xfrm flipV="1">
              <a:off x="2764" y="3157"/>
              <a:ext cx="0" cy="126"/>
            </a:xfrm>
            <a:prstGeom prst="line">
              <a:avLst/>
            </a:prstGeom>
            <a:noFill/>
            <a:ln w="28575">
              <a:solidFill>
                <a:schemeClr val="tx1"/>
              </a:solidFill>
              <a:round/>
              <a:headEnd/>
              <a:tailEnd/>
            </a:ln>
            <a:effectLst/>
          </p:spPr>
          <p:txBody>
            <a:bodyPr wrap="none" anchor="ctr"/>
            <a:lstStyle/>
            <a:p>
              <a:endParaRPr lang="en-US"/>
            </a:p>
          </p:txBody>
        </p:sp>
        <p:sp>
          <p:nvSpPr>
            <p:cNvPr id="57721" name="Line 377"/>
            <p:cNvSpPr>
              <a:spLocks noChangeAspect="1" noChangeShapeType="1"/>
            </p:cNvSpPr>
            <p:nvPr/>
          </p:nvSpPr>
          <p:spPr bwMode="auto">
            <a:xfrm>
              <a:off x="2764" y="3157"/>
              <a:ext cx="250" cy="0"/>
            </a:xfrm>
            <a:prstGeom prst="line">
              <a:avLst/>
            </a:prstGeom>
            <a:noFill/>
            <a:ln w="28575">
              <a:solidFill>
                <a:schemeClr val="tx1"/>
              </a:solidFill>
              <a:round/>
              <a:headEnd/>
              <a:tailEnd/>
            </a:ln>
            <a:effectLst/>
          </p:spPr>
          <p:txBody>
            <a:bodyPr wrap="none" anchor="ctr"/>
            <a:lstStyle/>
            <a:p>
              <a:endParaRPr lang="en-US"/>
            </a:p>
          </p:txBody>
        </p:sp>
        <p:sp>
          <p:nvSpPr>
            <p:cNvPr id="57722" name="Line 378"/>
            <p:cNvSpPr>
              <a:spLocks noChangeAspect="1" noChangeShapeType="1"/>
            </p:cNvSpPr>
            <p:nvPr/>
          </p:nvSpPr>
          <p:spPr bwMode="auto">
            <a:xfrm>
              <a:off x="3014" y="3157"/>
              <a:ext cx="0" cy="126"/>
            </a:xfrm>
            <a:prstGeom prst="line">
              <a:avLst/>
            </a:prstGeom>
            <a:noFill/>
            <a:ln w="28575">
              <a:solidFill>
                <a:schemeClr val="tx1"/>
              </a:solidFill>
              <a:round/>
              <a:headEnd/>
              <a:tailEnd/>
            </a:ln>
            <a:effectLst/>
          </p:spPr>
          <p:txBody>
            <a:bodyPr wrap="none" anchor="ctr"/>
            <a:lstStyle/>
            <a:p>
              <a:endParaRPr lang="en-US"/>
            </a:p>
          </p:txBody>
        </p:sp>
        <p:sp>
          <p:nvSpPr>
            <p:cNvPr id="57723" name="Line 379"/>
            <p:cNvSpPr>
              <a:spLocks noChangeAspect="1" noChangeShapeType="1"/>
            </p:cNvSpPr>
            <p:nvPr/>
          </p:nvSpPr>
          <p:spPr bwMode="auto">
            <a:xfrm>
              <a:off x="3014" y="3283"/>
              <a:ext cx="251" cy="0"/>
            </a:xfrm>
            <a:prstGeom prst="line">
              <a:avLst/>
            </a:prstGeom>
            <a:noFill/>
            <a:ln w="28575">
              <a:solidFill>
                <a:schemeClr val="tx1"/>
              </a:solidFill>
              <a:round/>
              <a:headEnd/>
              <a:tailEnd/>
            </a:ln>
            <a:effectLst/>
          </p:spPr>
          <p:txBody>
            <a:bodyPr wrap="none" anchor="ctr"/>
            <a:lstStyle/>
            <a:p>
              <a:endParaRPr lang="en-US"/>
            </a:p>
          </p:txBody>
        </p:sp>
      </p:grpSp>
      <p:sp>
        <p:nvSpPr>
          <p:cNvPr id="57724" name="Line 380"/>
          <p:cNvSpPr>
            <a:spLocks noChangeAspect="1" noChangeShapeType="1"/>
          </p:cNvSpPr>
          <p:nvPr/>
        </p:nvSpPr>
        <p:spPr bwMode="auto">
          <a:xfrm>
            <a:off x="3427413" y="2416175"/>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725" name="Line 381"/>
          <p:cNvSpPr>
            <a:spLocks noChangeAspect="1" noChangeShapeType="1"/>
          </p:cNvSpPr>
          <p:nvPr/>
        </p:nvSpPr>
        <p:spPr bwMode="auto">
          <a:xfrm>
            <a:off x="3427413" y="2630488"/>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726" name="Line 382"/>
          <p:cNvSpPr>
            <a:spLocks noChangeAspect="1" noChangeShapeType="1"/>
          </p:cNvSpPr>
          <p:nvPr/>
        </p:nvSpPr>
        <p:spPr bwMode="auto">
          <a:xfrm>
            <a:off x="3427414" y="2413000"/>
            <a:ext cx="357187" cy="0"/>
          </a:xfrm>
          <a:prstGeom prst="line">
            <a:avLst/>
          </a:prstGeom>
          <a:noFill/>
          <a:ln w="19050">
            <a:solidFill>
              <a:schemeClr val="tx1"/>
            </a:solidFill>
            <a:round/>
            <a:headEnd/>
            <a:tailEnd/>
          </a:ln>
          <a:effectLst/>
        </p:spPr>
        <p:txBody>
          <a:bodyPr wrap="none" anchor="ctr"/>
          <a:lstStyle/>
          <a:p>
            <a:endParaRPr lang="en-US"/>
          </a:p>
        </p:txBody>
      </p:sp>
      <p:sp>
        <p:nvSpPr>
          <p:cNvPr id="57727" name="Line 383"/>
          <p:cNvSpPr>
            <a:spLocks noChangeAspect="1" noChangeShapeType="1"/>
          </p:cNvSpPr>
          <p:nvPr/>
        </p:nvSpPr>
        <p:spPr bwMode="auto">
          <a:xfrm>
            <a:off x="3784600"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28" name="Line 384"/>
          <p:cNvSpPr>
            <a:spLocks noChangeAspect="1" noChangeShapeType="1"/>
          </p:cNvSpPr>
          <p:nvPr/>
        </p:nvSpPr>
        <p:spPr bwMode="auto">
          <a:xfrm>
            <a:off x="3790951" y="2632075"/>
            <a:ext cx="360363" cy="0"/>
          </a:xfrm>
          <a:prstGeom prst="line">
            <a:avLst/>
          </a:prstGeom>
          <a:noFill/>
          <a:ln w="19050">
            <a:solidFill>
              <a:schemeClr val="tx1"/>
            </a:solidFill>
            <a:round/>
            <a:headEnd/>
            <a:tailEnd/>
          </a:ln>
          <a:effectLst/>
        </p:spPr>
        <p:txBody>
          <a:bodyPr wrap="none" anchor="ctr"/>
          <a:lstStyle/>
          <a:p>
            <a:endParaRPr lang="en-US"/>
          </a:p>
        </p:txBody>
      </p:sp>
      <p:sp>
        <p:nvSpPr>
          <p:cNvPr id="57729" name="Line 385"/>
          <p:cNvSpPr>
            <a:spLocks noChangeAspect="1" noChangeShapeType="1"/>
          </p:cNvSpPr>
          <p:nvPr/>
        </p:nvSpPr>
        <p:spPr bwMode="auto">
          <a:xfrm flipV="1">
            <a:off x="4144963"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30" name="Line 386"/>
          <p:cNvSpPr>
            <a:spLocks noChangeAspect="1" noChangeShapeType="1"/>
          </p:cNvSpPr>
          <p:nvPr/>
        </p:nvSpPr>
        <p:spPr bwMode="auto">
          <a:xfrm>
            <a:off x="4144964" y="2416175"/>
            <a:ext cx="357187" cy="0"/>
          </a:xfrm>
          <a:prstGeom prst="line">
            <a:avLst/>
          </a:prstGeom>
          <a:noFill/>
          <a:ln w="19050">
            <a:solidFill>
              <a:schemeClr val="tx1"/>
            </a:solidFill>
            <a:round/>
            <a:headEnd/>
            <a:tailEnd/>
          </a:ln>
          <a:effectLst/>
        </p:spPr>
        <p:txBody>
          <a:bodyPr wrap="none" anchor="ctr"/>
          <a:lstStyle/>
          <a:p>
            <a:endParaRPr lang="en-US"/>
          </a:p>
        </p:txBody>
      </p:sp>
      <p:sp>
        <p:nvSpPr>
          <p:cNvPr id="57731" name="Line 387"/>
          <p:cNvSpPr>
            <a:spLocks noChangeAspect="1" noChangeShapeType="1"/>
          </p:cNvSpPr>
          <p:nvPr/>
        </p:nvSpPr>
        <p:spPr bwMode="auto">
          <a:xfrm>
            <a:off x="4502150"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32" name="Line 388"/>
          <p:cNvSpPr>
            <a:spLocks noChangeAspect="1" noChangeShapeType="1"/>
          </p:cNvSpPr>
          <p:nvPr/>
        </p:nvSpPr>
        <p:spPr bwMode="auto">
          <a:xfrm>
            <a:off x="4502150" y="2630488"/>
            <a:ext cx="357188" cy="0"/>
          </a:xfrm>
          <a:prstGeom prst="line">
            <a:avLst/>
          </a:prstGeom>
          <a:noFill/>
          <a:ln w="19050">
            <a:solidFill>
              <a:schemeClr val="tx1"/>
            </a:solidFill>
            <a:round/>
            <a:headEnd/>
            <a:tailEnd/>
          </a:ln>
          <a:effectLst/>
        </p:spPr>
        <p:txBody>
          <a:bodyPr wrap="none" anchor="ctr"/>
          <a:lstStyle/>
          <a:p>
            <a:endParaRPr lang="en-US"/>
          </a:p>
        </p:txBody>
      </p:sp>
      <p:sp>
        <p:nvSpPr>
          <p:cNvPr id="57733" name="Line 389"/>
          <p:cNvSpPr>
            <a:spLocks noChangeAspect="1" noChangeShapeType="1"/>
          </p:cNvSpPr>
          <p:nvPr/>
        </p:nvSpPr>
        <p:spPr bwMode="auto">
          <a:xfrm flipV="1">
            <a:off x="4859338"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34" name="Line 390"/>
          <p:cNvSpPr>
            <a:spLocks noChangeAspect="1" noChangeShapeType="1"/>
          </p:cNvSpPr>
          <p:nvPr/>
        </p:nvSpPr>
        <p:spPr bwMode="auto">
          <a:xfrm>
            <a:off x="4851400" y="2416175"/>
            <a:ext cx="717550" cy="0"/>
          </a:xfrm>
          <a:prstGeom prst="line">
            <a:avLst/>
          </a:prstGeom>
          <a:noFill/>
          <a:ln w="19050">
            <a:solidFill>
              <a:schemeClr val="tx1"/>
            </a:solidFill>
            <a:round/>
            <a:headEnd/>
            <a:tailEnd/>
          </a:ln>
          <a:effectLst/>
        </p:spPr>
        <p:txBody>
          <a:bodyPr wrap="none" anchor="ctr"/>
          <a:lstStyle/>
          <a:p>
            <a:endParaRPr lang="en-US"/>
          </a:p>
        </p:txBody>
      </p:sp>
      <p:sp>
        <p:nvSpPr>
          <p:cNvPr id="57735" name="Line 391"/>
          <p:cNvSpPr>
            <a:spLocks noChangeAspect="1" noChangeShapeType="1"/>
          </p:cNvSpPr>
          <p:nvPr/>
        </p:nvSpPr>
        <p:spPr bwMode="auto">
          <a:xfrm>
            <a:off x="5937250"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36" name="Line 392"/>
          <p:cNvSpPr>
            <a:spLocks noChangeAspect="1" noChangeShapeType="1"/>
          </p:cNvSpPr>
          <p:nvPr/>
        </p:nvSpPr>
        <p:spPr bwMode="auto">
          <a:xfrm>
            <a:off x="5929314" y="2416175"/>
            <a:ext cx="1074737" cy="0"/>
          </a:xfrm>
          <a:prstGeom prst="line">
            <a:avLst/>
          </a:prstGeom>
          <a:noFill/>
          <a:ln w="19050">
            <a:solidFill>
              <a:schemeClr val="tx1"/>
            </a:solidFill>
            <a:round/>
            <a:headEnd/>
            <a:tailEnd/>
          </a:ln>
          <a:effectLst/>
        </p:spPr>
        <p:txBody>
          <a:bodyPr wrap="none" anchor="ctr"/>
          <a:lstStyle/>
          <a:p>
            <a:endParaRPr lang="en-US"/>
          </a:p>
        </p:txBody>
      </p:sp>
      <p:sp>
        <p:nvSpPr>
          <p:cNvPr id="57737" name="Line 393"/>
          <p:cNvSpPr>
            <a:spLocks noChangeAspect="1" noChangeShapeType="1"/>
          </p:cNvSpPr>
          <p:nvPr/>
        </p:nvSpPr>
        <p:spPr bwMode="auto">
          <a:xfrm flipV="1">
            <a:off x="7011988"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38" name="Line 394"/>
          <p:cNvSpPr>
            <a:spLocks noChangeAspect="1" noChangeShapeType="1"/>
          </p:cNvSpPr>
          <p:nvPr/>
        </p:nvSpPr>
        <p:spPr bwMode="auto">
          <a:xfrm>
            <a:off x="7011989" y="2630488"/>
            <a:ext cx="357187" cy="0"/>
          </a:xfrm>
          <a:prstGeom prst="line">
            <a:avLst/>
          </a:prstGeom>
          <a:noFill/>
          <a:ln w="19050">
            <a:solidFill>
              <a:schemeClr val="tx1"/>
            </a:solidFill>
            <a:round/>
            <a:headEnd/>
            <a:tailEnd/>
          </a:ln>
          <a:effectLst/>
        </p:spPr>
        <p:txBody>
          <a:bodyPr wrap="none" anchor="ctr"/>
          <a:lstStyle/>
          <a:p>
            <a:endParaRPr lang="en-US"/>
          </a:p>
        </p:txBody>
      </p:sp>
      <p:sp>
        <p:nvSpPr>
          <p:cNvPr id="57739" name="Line 395"/>
          <p:cNvSpPr>
            <a:spLocks noChangeAspect="1" noChangeShapeType="1"/>
          </p:cNvSpPr>
          <p:nvPr/>
        </p:nvSpPr>
        <p:spPr bwMode="auto">
          <a:xfrm>
            <a:off x="7369175"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40" name="Line 396"/>
          <p:cNvSpPr>
            <a:spLocks noChangeAspect="1" noChangeShapeType="1"/>
          </p:cNvSpPr>
          <p:nvPr/>
        </p:nvSpPr>
        <p:spPr bwMode="auto">
          <a:xfrm>
            <a:off x="7729538" y="2620963"/>
            <a:ext cx="717550" cy="0"/>
          </a:xfrm>
          <a:prstGeom prst="line">
            <a:avLst/>
          </a:prstGeom>
          <a:noFill/>
          <a:ln w="19050">
            <a:solidFill>
              <a:schemeClr val="tx1"/>
            </a:solidFill>
            <a:round/>
            <a:headEnd/>
            <a:tailEnd/>
          </a:ln>
          <a:effectLst/>
        </p:spPr>
        <p:txBody>
          <a:bodyPr wrap="none" anchor="ctr"/>
          <a:lstStyle/>
          <a:p>
            <a:endParaRPr lang="en-US"/>
          </a:p>
        </p:txBody>
      </p:sp>
      <p:sp>
        <p:nvSpPr>
          <p:cNvPr id="57741" name="Line 397"/>
          <p:cNvSpPr>
            <a:spLocks noChangeAspect="1" noChangeShapeType="1"/>
          </p:cNvSpPr>
          <p:nvPr/>
        </p:nvSpPr>
        <p:spPr bwMode="auto">
          <a:xfrm flipV="1">
            <a:off x="8447088"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42" name="Line 398"/>
          <p:cNvSpPr>
            <a:spLocks noChangeAspect="1" noChangeShapeType="1"/>
          </p:cNvSpPr>
          <p:nvPr/>
        </p:nvSpPr>
        <p:spPr bwMode="auto">
          <a:xfrm>
            <a:off x="8447089" y="2416175"/>
            <a:ext cx="714375" cy="0"/>
          </a:xfrm>
          <a:prstGeom prst="line">
            <a:avLst/>
          </a:prstGeom>
          <a:noFill/>
          <a:ln w="19050">
            <a:solidFill>
              <a:schemeClr val="tx1"/>
            </a:solidFill>
            <a:round/>
            <a:headEnd/>
            <a:tailEnd/>
          </a:ln>
          <a:effectLst/>
        </p:spPr>
        <p:txBody>
          <a:bodyPr wrap="none" anchor="ctr"/>
          <a:lstStyle/>
          <a:p>
            <a:endParaRPr lang="en-US"/>
          </a:p>
        </p:txBody>
      </p:sp>
      <p:sp>
        <p:nvSpPr>
          <p:cNvPr id="57743" name="Line 399"/>
          <p:cNvSpPr>
            <a:spLocks noChangeAspect="1" noChangeShapeType="1"/>
          </p:cNvSpPr>
          <p:nvPr/>
        </p:nvSpPr>
        <p:spPr bwMode="auto">
          <a:xfrm>
            <a:off x="9161463"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44" name="Line 400"/>
          <p:cNvSpPr>
            <a:spLocks noChangeAspect="1" noChangeShapeType="1"/>
          </p:cNvSpPr>
          <p:nvPr/>
        </p:nvSpPr>
        <p:spPr bwMode="auto">
          <a:xfrm>
            <a:off x="9153525" y="2630488"/>
            <a:ext cx="717550" cy="0"/>
          </a:xfrm>
          <a:prstGeom prst="line">
            <a:avLst/>
          </a:prstGeom>
          <a:noFill/>
          <a:ln w="19050">
            <a:solidFill>
              <a:schemeClr val="tx1"/>
            </a:solidFill>
            <a:round/>
            <a:headEnd/>
            <a:tailEnd/>
          </a:ln>
          <a:effectLst/>
        </p:spPr>
        <p:txBody>
          <a:bodyPr wrap="none" anchor="ctr"/>
          <a:lstStyle/>
          <a:p>
            <a:endParaRPr lang="en-US"/>
          </a:p>
        </p:txBody>
      </p:sp>
      <p:sp>
        <p:nvSpPr>
          <p:cNvPr id="57745" name="Line 401"/>
          <p:cNvSpPr>
            <a:spLocks noChangeAspect="1" noChangeShapeType="1"/>
          </p:cNvSpPr>
          <p:nvPr/>
        </p:nvSpPr>
        <p:spPr bwMode="auto">
          <a:xfrm>
            <a:off x="5576888" y="2620963"/>
            <a:ext cx="360362" cy="0"/>
          </a:xfrm>
          <a:prstGeom prst="line">
            <a:avLst/>
          </a:prstGeom>
          <a:noFill/>
          <a:ln w="19050">
            <a:solidFill>
              <a:schemeClr val="tx1"/>
            </a:solidFill>
            <a:round/>
            <a:headEnd/>
            <a:tailEnd/>
          </a:ln>
          <a:effectLst/>
        </p:spPr>
        <p:txBody>
          <a:bodyPr wrap="none" anchor="ctr"/>
          <a:lstStyle/>
          <a:p>
            <a:endParaRPr lang="en-US"/>
          </a:p>
        </p:txBody>
      </p:sp>
      <p:sp>
        <p:nvSpPr>
          <p:cNvPr id="57746" name="Line 402"/>
          <p:cNvSpPr>
            <a:spLocks noChangeAspect="1" noChangeShapeType="1"/>
          </p:cNvSpPr>
          <p:nvPr/>
        </p:nvSpPr>
        <p:spPr bwMode="auto">
          <a:xfrm>
            <a:off x="5576888"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47" name="Line 403"/>
          <p:cNvSpPr>
            <a:spLocks noChangeAspect="1" noChangeShapeType="1"/>
          </p:cNvSpPr>
          <p:nvPr/>
        </p:nvSpPr>
        <p:spPr bwMode="auto">
          <a:xfrm>
            <a:off x="7369176" y="2416175"/>
            <a:ext cx="360363" cy="0"/>
          </a:xfrm>
          <a:prstGeom prst="line">
            <a:avLst/>
          </a:prstGeom>
          <a:noFill/>
          <a:ln w="19050">
            <a:solidFill>
              <a:schemeClr val="tx1"/>
            </a:solidFill>
            <a:round/>
            <a:headEnd/>
            <a:tailEnd/>
          </a:ln>
          <a:effectLst/>
        </p:spPr>
        <p:txBody>
          <a:bodyPr wrap="none" anchor="ctr"/>
          <a:lstStyle/>
          <a:p>
            <a:endParaRPr lang="en-US"/>
          </a:p>
        </p:txBody>
      </p:sp>
      <p:sp>
        <p:nvSpPr>
          <p:cNvPr id="57748" name="Line 404"/>
          <p:cNvSpPr>
            <a:spLocks noChangeAspect="1" noChangeShapeType="1"/>
          </p:cNvSpPr>
          <p:nvPr/>
        </p:nvSpPr>
        <p:spPr bwMode="auto">
          <a:xfrm>
            <a:off x="7729538" y="2416176"/>
            <a:ext cx="0" cy="214313"/>
          </a:xfrm>
          <a:prstGeom prst="line">
            <a:avLst/>
          </a:prstGeom>
          <a:noFill/>
          <a:ln w="19050">
            <a:solidFill>
              <a:schemeClr val="tx1"/>
            </a:solidFill>
            <a:round/>
            <a:headEnd/>
            <a:tailEnd/>
          </a:ln>
          <a:effectLst/>
        </p:spPr>
        <p:txBody>
          <a:bodyPr wrap="none" anchor="ctr"/>
          <a:lstStyle/>
          <a:p>
            <a:endParaRPr lang="en-US"/>
          </a:p>
        </p:txBody>
      </p:sp>
      <p:sp>
        <p:nvSpPr>
          <p:cNvPr id="57749" name="Line 405"/>
          <p:cNvSpPr>
            <a:spLocks noChangeAspect="1" noChangeShapeType="1"/>
          </p:cNvSpPr>
          <p:nvPr/>
        </p:nvSpPr>
        <p:spPr bwMode="auto">
          <a:xfrm>
            <a:off x="3427413" y="4494213"/>
            <a:ext cx="645160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7750" name="Text Box 406"/>
          <p:cNvSpPr txBox="1">
            <a:spLocks noChangeAspect="1" noChangeArrowheads="1"/>
          </p:cNvSpPr>
          <p:nvPr/>
        </p:nvSpPr>
        <p:spPr bwMode="auto">
          <a:xfrm>
            <a:off x="9929814" y="1674813"/>
            <a:ext cx="420687"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a:t>
            </a:r>
            <a:r>
              <a:rPr lang="de-DE" baseline="-25000">
                <a:latin typeface="Helvetica" pitchFamily="34" charset="0"/>
              </a:rPr>
              <a:t>d</a:t>
            </a:r>
            <a:endParaRPr lang="de-DE">
              <a:latin typeface="Helvetica" pitchFamily="34" charset="0"/>
            </a:endParaRPr>
          </a:p>
        </p:txBody>
      </p:sp>
      <p:sp>
        <p:nvSpPr>
          <p:cNvPr id="57751" name="Text Box 407"/>
          <p:cNvSpPr txBox="1">
            <a:spLocks noChangeAspect="1" noChangeArrowheads="1"/>
          </p:cNvSpPr>
          <p:nvPr/>
        </p:nvSpPr>
        <p:spPr bwMode="auto">
          <a:xfrm>
            <a:off x="9929814" y="2749550"/>
            <a:ext cx="414337" cy="369888"/>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a:t>
            </a:r>
            <a:r>
              <a:rPr lang="de-DE" baseline="-25000">
                <a:latin typeface="Helvetica" pitchFamily="34" charset="0"/>
              </a:rPr>
              <a:t>k</a:t>
            </a:r>
            <a:endParaRPr lang="de-DE">
              <a:latin typeface="Helvetica" pitchFamily="34" charset="0"/>
            </a:endParaRPr>
          </a:p>
        </p:txBody>
      </p:sp>
      <p:sp>
        <p:nvSpPr>
          <p:cNvPr id="57752" name="Text Box 408"/>
          <p:cNvSpPr txBox="1">
            <a:spLocks noChangeAspect="1" noChangeArrowheads="1"/>
          </p:cNvSpPr>
          <p:nvPr/>
        </p:nvSpPr>
        <p:spPr bwMode="auto">
          <a:xfrm>
            <a:off x="9929814" y="3756026"/>
            <a:ext cx="414337"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a:t>
            </a:r>
            <a:r>
              <a:rPr lang="de-DE" baseline="-25000">
                <a:latin typeface="Helvetica" pitchFamily="34" charset="0"/>
              </a:rPr>
              <a:t>s</a:t>
            </a:r>
            <a:endParaRPr lang="de-DE">
              <a:latin typeface="Helvetic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CDMA on signal level II</a:t>
            </a:r>
          </a:p>
        </p:txBody>
      </p:sp>
      <p:sp>
        <p:nvSpPr>
          <p:cNvPr id="188" name="Fußzeilenplatzhalter 3"/>
          <p:cNvSpPr>
            <a:spLocks noGrp="1"/>
          </p:cNvSpPr>
          <p:nvPr>
            <p:ph type="ftr" sz="quarter" idx="10"/>
          </p:nvPr>
        </p:nvSpPr>
        <p:spPr/>
        <p:txBody>
          <a:bodyPr/>
          <a:lstStyle/>
          <a:p>
            <a:r>
              <a:rPr lang="en-US"/>
              <a:t>Prof. Dr.-Ing. Jochen H. Schiller    www.jochenschiller.de    Mobile Communications</a:t>
            </a:r>
          </a:p>
        </p:txBody>
      </p:sp>
      <p:sp>
        <p:nvSpPr>
          <p:cNvPr id="58593" name="Text Box 225"/>
          <p:cNvSpPr txBox="1">
            <a:spLocks noChangeArrowheads="1"/>
          </p:cNvSpPr>
          <p:nvPr/>
        </p:nvSpPr>
        <p:spPr bwMode="auto">
          <a:xfrm>
            <a:off x="2208214" y="1219200"/>
            <a:ext cx="90487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signal A</a:t>
            </a:r>
          </a:p>
        </p:txBody>
      </p:sp>
      <p:sp>
        <p:nvSpPr>
          <p:cNvPr id="58594" name="Text Box 226"/>
          <p:cNvSpPr txBox="1">
            <a:spLocks noChangeArrowheads="1"/>
          </p:cNvSpPr>
          <p:nvPr/>
        </p:nvSpPr>
        <p:spPr bwMode="auto">
          <a:xfrm>
            <a:off x="2341564" y="1981200"/>
            <a:ext cx="77152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data B</a:t>
            </a:r>
          </a:p>
        </p:txBody>
      </p:sp>
      <p:sp>
        <p:nvSpPr>
          <p:cNvPr id="58595" name="Text Box 227"/>
          <p:cNvSpPr txBox="1">
            <a:spLocks noChangeArrowheads="1"/>
          </p:cNvSpPr>
          <p:nvPr/>
        </p:nvSpPr>
        <p:spPr bwMode="auto">
          <a:xfrm>
            <a:off x="2420938" y="2667000"/>
            <a:ext cx="692150"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key B</a:t>
            </a:r>
          </a:p>
        </p:txBody>
      </p:sp>
      <p:sp>
        <p:nvSpPr>
          <p:cNvPr id="58596" name="Text Box 228"/>
          <p:cNvSpPr txBox="1">
            <a:spLocks noChangeArrowheads="1"/>
          </p:cNvSpPr>
          <p:nvPr/>
        </p:nvSpPr>
        <p:spPr bwMode="auto">
          <a:xfrm>
            <a:off x="1857376" y="2955926"/>
            <a:ext cx="1255713"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key</a:t>
            </a:r>
          </a:p>
          <a:p>
            <a:pPr algn="r" eaLnBrk="0" hangingPunct="0"/>
            <a:r>
              <a:rPr lang="de-DE" sz="1600">
                <a:latin typeface="Arial" charset="0"/>
              </a:rPr>
              <a:t>sequence B</a:t>
            </a:r>
          </a:p>
        </p:txBody>
      </p:sp>
      <p:sp>
        <p:nvSpPr>
          <p:cNvPr id="58597" name="Text Box 229"/>
          <p:cNvSpPr txBox="1">
            <a:spLocks noChangeArrowheads="1"/>
          </p:cNvSpPr>
          <p:nvPr/>
        </p:nvSpPr>
        <p:spPr bwMode="auto">
          <a:xfrm>
            <a:off x="2208214" y="4191000"/>
            <a:ext cx="90487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signal B</a:t>
            </a:r>
          </a:p>
        </p:txBody>
      </p:sp>
      <p:sp>
        <p:nvSpPr>
          <p:cNvPr id="58598" name="Text Box 230"/>
          <p:cNvSpPr txBox="1">
            <a:spLocks noChangeArrowheads="1"/>
          </p:cNvSpPr>
          <p:nvPr/>
        </p:nvSpPr>
        <p:spPr bwMode="auto">
          <a:xfrm>
            <a:off x="2286000" y="5181600"/>
            <a:ext cx="82708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endParaRPr lang="de-DE" sz="1600">
              <a:latin typeface="Arial" charset="0"/>
            </a:endParaRPr>
          </a:p>
        </p:txBody>
      </p:sp>
      <p:sp>
        <p:nvSpPr>
          <p:cNvPr id="58600" name="Text Box 232"/>
          <p:cNvSpPr txBox="1">
            <a:spLocks noChangeArrowheads="1"/>
          </p:cNvSpPr>
          <p:nvPr/>
        </p:nvSpPr>
        <p:spPr bwMode="auto">
          <a:xfrm>
            <a:off x="1947864" y="3535363"/>
            <a:ext cx="116522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data </a:t>
            </a:r>
            <a:r>
              <a:rPr lang="de-DE" sz="1600">
                <a:latin typeface="Arial" charset="0"/>
                <a:sym typeface="Symbol" pitchFamily="18" charset="2"/>
              </a:rPr>
              <a:t> </a:t>
            </a:r>
            <a:r>
              <a:rPr lang="de-DE" sz="1600">
                <a:latin typeface="Arial" charset="0"/>
              </a:rPr>
              <a:t>key</a:t>
            </a:r>
          </a:p>
        </p:txBody>
      </p:sp>
      <p:sp>
        <p:nvSpPr>
          <p:cNvPr id="58612" name="Line 244"/>
          <p:cNvSpPr>
            <a:spLocks noChangeAspect="1" noChangeShapeType="1"/>
          </p:cNvSpPr>
          <p:nvPr/>
        </p:nvSpPr>
        <p:spPr bwMode="auto">
          <a:xfrm>
            <a:off x="3238500" y="2876550"/>
            <a:ext cx="6421438"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13" name="Line 245"/>
          <p:cNvSpPr>
            <a:spLocks noChangeAspect="1" noChangeShapeType="1"/>
          </p:cNvSpPr>
          <p:nvPr/>
        </p:nvSpPr>
        <p:spPr bwMode="auto">
          <a:xfrm>
            <a:off x="3200400" y="1162050"/>
            <a:ext cx="0" cy="4567238"/>
          </a:xfrm>
          <a:prstGeom prst="line">
            <a:avLst/>
          </a:prstGeom>
          <a:noFill/>
          <a:ln w="9525">
            <a:solidFill>
              <a:schemeClr val="tx1"/>
            </a:solidFill>
            <a:round/>
            <a:headEnd/>
            <a:tailEnd/>
          </a:ln>
          <a:effectLst/>
        </p:spPr>
        <p:txBody>
          <a:bodyPr wrap="none" anchor="ctr"/>
          <a:lstStyle/>
          <a:p>
            <a:endParaRPr lang="en-US"/>
          </a:p>
        </p:txBody>
      </p:sp>
      <p:sp>
        <p:nvSpPr>
          <p:cNvPr id="58614" name="Rectangle 246"/>
          <p:cNvSpPr>
            <a:spLocks noChangeAspect="1" noChangeArrowheads="1"/>
          </p:cNvSpPr>
          <p:nvPr/>
        </p:nvSpPr>
        <p:spPr bwMode="auto">
          <a:xfrm>
            <a:off x="3200400" y="1947864"/>
            <a:ext cx="2141538"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8615" name="Rectangle 247"/>
          <p:cNvSpPr>
            <a:spLocks noChangeAspect="1" noChangeArrowheads="1"/>
          </p:cNvSpPr>
          <p:nvPr/>
        </p:nvSpPr>
        <p:spPr bwMode="auto">
          <a:xfrm>
            <a:off x="5341938" y="1947864"/>
            <a:ext cx="2139950"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8616" name="Rectangle 248"/>
          <p:cNvSpPr>
            <a:spLocks noChangeAspect="1" noChangeArrowheads="1"/>
          </p:cNvSpPr>
          <p:nvPr/>
        </p:nvSpPr>
        <p:spPr bwMode="auto">
          <a:xfrm>
            <a:off x="7481889" y="1947864"/>
            <a:ext cx="2141537"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8617" name="Line 249"/>
          <p:cNvSpPr>
            <a:spLocks noChangeAspect="1" noChangeShapeType="1"/>
          </p:cNvSpPr>
          <p:nvPr/>
        </p:nvSpPr>
        <p:spPr bwMode="auto">
          <a:xfrm>
            <a:off x="5341938" y="1162050"/>
            <a:ext cx="0" cy="4567238"/>
          </a:xfrm>
          <a:prstGeom prst="line">
            <a:avLst/>
          </a:prstGeom>
          <a:noFill/>
          <a:ln w="9525">
            <a:solidFill>
              <a:schemeClr val="tx1"/>
            </a:solidFill>
            <a:round/>
            <a:headEnd/>
            <a:tailEnd/>
          </a:ln>
          <a:effectLst/>
        </p:spPr>
        <p:txBody>
          <a:bodyPr wrap="none" anchor="ctr"/>
          <a:lstStyle/>
          <a:p>
            <a:endParaRPr lang="en-US"/>
          </a:p>
        </p:txBody>
      </p:sp>
      <p:sp>
        <p:nvSpPr>
          <p:cNvPr id="58618" name="Line 250"/>
          <p:cNvSpPr>
            <a:spLocks noChangeAspect="1" noChangeShapeType="1"/>
          </p:cNvSpPr>
          <p:nvPr/>
        </p:nvSpPr>
        <p:spPr bwMode="auto">
          <a:xfrm>
            <a:off x="7481888" y="1162050"/>
            <a:ext cx="0" cy="4567238"/>
          </a:xfrm>
          <a:prstGeom prst="line">
            <a:avLst/>
          </a:prstGeom>
          <a:noFill/>
          <a:ln w="9525">
            <a:solidFill>
              <a:schemeClr val="tx1"/>
            </a:solidFill>
            <a:round/>
            <a:headEnd/>
            <a:tailEnd/>
          </a:ln>
          <a:effectLst/>
        </p:spPr>
        <p:txBody>
          <a:bodyPr wrap="none" anchor="ctr"/>
          <a:lstStyle/>
          <a:p>
            <a:endParaRPr lang="en-US"/>
          </a:p>
        </p:txBody>
      </p:sp>
      <p:sp>
        <p:nvSpPr>
          <p:cNvPr id="58619" name="Line 251"/>
          <p:cNvSpPr>
            <a:spLocks noChangeAspect="1" noChangeShapeType="1"/>
          </p:cNvSpPr>
          <p:nvPr/>
        </p:nvSpPr>
        <p:spPr bwMode="auto">
          <a:xfrm>
            <a:off x="9623425" y="1162050"/>
            <a:ext cx="0" cy="4495800"/>
          </a:xfrm>
          <a:prstGeom prst="line">
            <a:avLst/>
          </a:prstGeom>
          <a:noFill/>
          <a:ln w="9525">
            <a:solidFill>
              <a:schemeClr val="tx1"/>
            </a:solidFill>
            <a:round/>
            <a:headEnd/>
            <a:tailEnd/>
          </a:ln>
          <a:effectLst/>
        </p:spPr>
        <p:txBody>
          <a:bodyPr wrap="none" anchor="ctr"/>
          <a:lstStyle/>
          <a:p>
            <a:endParaRPr lang="en-US"/>
          </a:p>
        </p:txBody>
      </p:sp>
      <p:sp>
        <p:nvSpPr>
          <p:cNvPr id="58620" name="Line 252"/>
          <p:cNvSpPr>
            <a:spLocks noChangeAspect="1" noChangeShapeType="1"/>
          </p:cNvSpPr>
          <p:nvPr/>
        </p:nvSpPr>
        <p:spPr bwMode="auto">
          <a:xfrm>
            <a:off x="6410325"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1" name="Line 253"/>
          <p:cNvSpPr>
            <a:spLocks noChangeAspect="1" noChangeShapeType="1"/>
          </p:cNvSpPr>
          <p:nvPr/>
        </p:nvSpPr>
        <p:spPr bwMode="auto">
          <a:xfrm>
            <a:off x="6767513"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2" name="Line 254"/>
          <p:cNvSpPr>
            <a:spLocks noChangeAspect="1" noChangeShapeType="1"/>
          </p:cNvSpPr>
          <p:nvPr/>
        </p:nvSpPr>
        <p:spPr bwMode="auto">
          <a:xfrm>
            <a:off x="7124700"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3" name="Line 255"/>
          <p:cNvSpPr>
            <a:spLocks noChangeAspect="1" noChangeShapeType="1"/>
          </p:cNvSpPr>
          <p:nvPr/>
        </p:nvSpPr>
        <p:spPr bwMode="auto">
          <a:xfrm>
            <a:off x="5699125" y="1162050"/>
            <a:ext cx="0" cy="4572000"/>
          </a:xfrm>
          <a:prstGeom prst="line">
            <a:avLst/>
          </a:prstGeom>
          <a:noFill/>
          <a:ln w="9525">
            <a:solidFill>
              <a:schemeClr val="tx1"/>
            </a:solidFill>
            <a:prstDash val="dash"/>
            <a:round/>
            <a:headEnd/>
            <a:tailEnd/>
          </a:ln>
          <a:effectLst/>
        </p:spPr>
        <p:txBody>
          <a:bodyPr wrap="none" anchor="ctr"/>
          <a:lstStyle/>
          <a:p>
            <a:endParaRPr lang="en-US"/>
          </a:p>
        </p:txBody>
      </p:sp>
      <p:sp>
        <p:nvSpPr>
          <p:cNvPr id="58624" name="Line 256"/>
          <p:cNvSpPr>
            <a:spLocks noChangeAspect="1" noChangeShapeType="1"/>
          </p:cNvSpPr>
          <p:nvPr/>
        </p:nvSpPr>
        <p:spPr bwMode="auto">
          <a:xfrm>
            <a:off x="6056313"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5" name="Line 257"/>
          <p:cNvSpPr>
            <a:spLocks noChangeAspect="1" noChangeShapeType="1"/>
          </p:cNvSpPr>
          <p:nvPr/>
        </p:nvSpPr>
        <p:spPr bwMode="auto">
          <a:xfrm>
            <a:off x="8551863"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6" name="Line 258"/>
          <p:cNvSpPr>
            <a:spLocks noChangeAspect="1" noChangeShapeType="1"/>
          </p:cNvSpPr>
          <p:nvPr/>
        </p:nvSpPr>
        <p:spPr bwMode="auto">
          <a:xfrm>
            <a:off x="8909050"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7" name="Line 259"/>
          <p:cNvSpPr>
            <a:spLocks noChangeAspect="1" noChangeShapeType="1"/>
          </p:cNvSpPr>
          <p:nvPr/>
        </p:nvSpPr>
        <p:spPr bwMode="auto">
          <a:xfrm>
            <a:off x="9266238"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8" name="Line 260"/>
          <p:cNvSpPr>
            <a:spLocks noChangeAspect="1" noChangeShapeType="1"/>
          </p:cNvSpPr>
          <p:nvPr/>
        </p:nvSpPr>
        <p:spPr bwMode="auto">
          <a:xfrm>
            <a:off x="7839075"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29" name="Line 261"/>
          <p:cNvSpPr>
            <a:spLocks noChangeAspect="1" noChangeShapeType="1"/>
          </p:cNvSpPr>
          <p:nvPr/>
        </p:nvSpPr>
        <p:spPr bwMode="auto">
          <a:xfrm>
            <a:off x="8194675"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0" name="Line 262"/>
          <p:cNvSpPr>
            <a:spLocks noChangeAspect="1" noChangeShapeType="1"/>
          </p:cNvSpPr>
          <p:nvPr/>
        </p:nvSpPr>
        <p:spPr bwMode="auto">
          <a:xfrm>
            <a:off x="4271963"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1" name="Line 263"/>
          <p:cNvSpPr>
            <a:spLocks noChangeAspect="1" noChangeShapeType="1"/>
          </p:cNvSpPr>
          <p:nvPr/>
        </p:nvSpPr>
        <p:spPr bwMode="auto">
          <a:xfrm>
            <a:off x="4627563"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2" name="Line 264"/>
          <p:cNvSpPr>
            <a:spLocks noChangeAspect="1" noChangeShapeType="1"/>
          </p:cNvSpPr>
          <p:nvPr/>
        </p:nvSpPr>
        <p:spPr bwMode="auto">
          <a:xfrm>
            <a:off x="4984750"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3" name="Line 265"/>
          <p:cNvSpPr>
            <a:spLocks noChangeAspect="1" noChangeShapeType="1"/>
          </p:cNvSpPr>
          <p:nvPr/>
        </p:nvSpPr>
        <p:spPr bwMode="auto">
          <a:xfrm>
            <a:off x="3557588"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4" name="Line 266"/>
          <p:cNvSpPr>
            <a:spLocks noChangeAspect="1" noChangeShapeType="1"/>
          </p:cNvSpPr>
          <p:nvPr/>
        </p:nvSpPr>
        <p:spPr bwMode="auto">
          <a:xfrm>
            <a:off x="3914775" y="1162050"/>
            <a:ext cx="0" cy="4567238"/>
          </a:xfrm>
          <a:prstGeom prst="line">
            <a:avLst/>
          </a:prstGeom>
          <a:noFill/>
          <a:ln w="9525">
            <a:solidFill>
              <a:schemeClr val="tx1"/>
            </a:solidFill>
            <a:prstDash val="dash"/>
            <a:round/>
            <a:headEnd/>
            <a:tailEnd/>
          </a:ln>
          <a:effectLst/>
        </p:spPr>
        <p:txBody>
          <a:bodyPr wrap="none" anchor="ctr"/>
          <a:lstStyle/>
          <a:p>
            <a:endParaRPr lang="en-US"/>
          </a:p>
        </p:txBody>
      </p:sp>
      <p:sp>
        <p:nvSpPr>
          <p:cNvPr id="58635" name="Line 267"/>
          <p:cNvSpPr>
            <a:spLocks noChangeAspect="1" noChangeShapeType="1"/>
          </p:cNvSpPr>
          <p:nvPr/>
        </p:nvSpPr>
        <p:spPr bwMode="auto">
          <a:xfrm>
            <a:off x="3200401" y="3016250"/>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36" name="Line 268"/>
          <p:cNvSpPr>
            <a:spLocks noChangeAspect="1" noChangeShapeType="1"/>
          </p:cNvSpPr>
          <p:nvPr/>
        </p:nvSpPr>
        <p:spPr bwMode="auto">
          <a:xfrm>
            <a:off x="3200401" y="3373438"/>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37" name="Line 269"/>
          <p:cNvSpPr>
            <a:spLocks noChangeAspect="1" noChangeShapeType="1"/>
          </p:cNvSpPr>
          <p:nvPr/>
        </p:nvSpPr>
        <p:spPr bwMode="auto">
          <a:xfrm>
            <a:off x="3200401" y="373221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38" name="Line 270"/>
          <p:cNvSpPr>
            <a:spLocks noChangeAspect="1" noChangeShapeType="1"/>
          </p:cNvSpPr>
          <p:nvPr/>
        </p:nvSpPr>
        <p:spPr bwMode="auto">
          <a:xfrm>
            <a:off x="3200401" y="194786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39" name="Line 271"/>
          <p:cNvSpPr>
            <a:spLocks noChangeAspect="1" noChangeShapeType="1"/>
          </p:cNvSpPr>
          <p:nvPr/>
        </p:nvSpPr>
        <p:spPr bwMode="auto">
          <a:xfrm>
            <a:off x="3200401" y="194786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0" name="Line 272"/>
          <p:cNvSpPr>
            <a:spLocks noChangeAspect="1" noChangeShapeType="1"/>
          </p:cNvSpPr>
          <p:nvPr/>
        </p:nvSpPr>
        <p:spPr bwMode="auto">
          <a:xfrm>
            <a:off x="3200401" y="2305050"/>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1" name="Line 273"/>
          <p:cNvSpPr>
            <a:spLocks noChangeAspect="1" noChangeShapeType="1"/>
          </p:cNvSpPr>
          <p:nvPr/>
        </p:nvSpPr>
        <p:spPr bwMode="auto">
          <a:xfrm>
            <a:off x="3200401" y="3016250"/>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2" name="Line 274"/>
          <p:cNvSpPr>
            <a:spLocks noChangeAspect="1" noChangeShapeType="1"/>
          </p:cNvSpPr>
          <p:nvPr/>
        </p:nvSpPr>
        <p:spPr bwMode="auto">
          <a:xfrm>
            <a:off x="3200401" y="3373438"/>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3" name="Line 275"/>
          <p:cNvSpPr>
            <a:spLocks noChangeAspect="1" noChangeShapeType="1"/>
          </p:cNvSpPr>
          <p:nvPr/>
        </p:nvSpPr>
        <p:spPr bwMode="auto">
          <a:xfrm>
            <a:off x="3200401" y="373221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4" name="Line 276"/>
          <p:cNvSpPr>
            <a:spLocks noChangeAspect="1" noChangeShapeType="1"/>
          </p:cNvSpPr>
          <p:nvPr/>
        </p:nvSpPr>
        <p:spPr bwMode="auto">
          <a:xfrm>
            <a:off x="3200401" y="5729288"/>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45" name="Text Box 277"/>
          <p:cNvSpPr txBox="1">
            <a:spLocks noChangeAspect="1" noChangeArrowheads="1"/>
          </p:cNvSpPr>
          <p:nvPr/>
        </p:nvSpPr>
        <p:spPr bwMode="auto">
          <a:xfrm>
            <a:off x="4043280" y="199497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46" name="Text Box 278"/>
          <p:cNvSpPr txBox="1">
            <a:spLocks noChangeAspect="1" noChangeArrowheads="1"/>
          </p:cNvSpPr>
          <p:nvPr/>
        </p:nvSpPr>
        <p:spPr bwMode="auto">
          <a:xfrm>
            <a:off x="6178466" y="199497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47" name="Text Box 279"/>
          <p:cNvSpPr txBox="1">
            <a:spLocks noChangeAspect="1" noChangeArrowheads="1"/>
          </p:cNvSpPr>
          <p:nvPr/>
        </p:nvSpPr>
        <p:spPr bwMode="auto">
          <a:xfrm>
            <a:off x="8319210" y="1994973"/>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48" name="Text Box 280"/>
          <p:cNvSpPr txBox="1">
            <a:spLocks noChangeAspect="1" noChangeArrowheads="1"/>
          </p:cNvSpPr>
          <p:nvPr/>
        </p:nvSpPr>
        <p:spPr bwMode="auto">
          <a:xfrm>
            <a:off x="3541713"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49" name="Text Box 281"/>
          <p:cNvSpPr txBox="1">
            <a:spLocks noChangeAspect="1" noChangeArrowheads="1"/>
          </p:cNvSpPr>
          <p:nvPr/>
        </p:nvSpPr>
        <p:spPr bwMode="auto">
          <a:xfrm>
            <a:off x="3182939" y="2990850"/>
            <a:ext cx="312737"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0" name="Text Box 282"/>
          <p:cNvSpPr txBox="1">
            <a:spLocks noChangeAspect="1" noChangeArrowheads="1"/>
          </p:cNvSpPr>
          <p:nvPr/>
        </p:nvSpPr>
        <p:spPr bwMode="auto">
          <a:xfrm>
            <a:off x="3898900"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1" name="Text Box 283"/>
          <p:cNvSpPr txBox="1">
            <a:spLocks noChangeAspect="1" noChangeArrowheads="1"/>
          </p:cNvSpPr>
          <p:nvPr/>
        </p:nvSpPr>
        <p:spPr bwMode="auto">
          <a:xfrm>
            <a:off x="4257675" y="2990850"/>
            <a:ext cx="312738"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52" name="Text Box 284"/>
          <p:cNvSpPr txBox="1">
            <a:spLocks noChangeAspect="1" noChangeArrowheads="1"/>
          </p:cNvSpPr>
          <p:nvPr/>
        </p:nvSpPr>
        <p:spPr bwMode="auto">
          <a:xfrm>
            <a:off x="4613275"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53" name="Text Box 285"/>
          <p:cNvSpPr txBox="1">
            <a:spLocks noChangeAspect="1" noChangeArrowheads="1"/>
          </p:cNvSpPr>
          <p:nvPr/>
        </p:nvSpPr>
        <p:spPr bwMode="auto">
          <a:xfrm>
            <a:off x="4967998" y="2990334"/>
            <a:ext cx="312907"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4" name="Text Box 286"/>
          <p:cNvSpPr txBox="1">
            <a:spLocks noChangeAspect="1" noChangeArrowheads="1"/>
          </p:cNvSpPr>
          <p:nvPr/>
        </p:nvSpPr>
        <p:spPr bwMode="auto">
          <a:xfrm>
            <a:off x="5325185" y="2990334"/>
            <a:ext cx="312907"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55" name="Text Box 287"/>
          <p:cNvSpPr txBox="1">
            <a:spLocks noChangeAspect="1" noChangeArrowheads="1"/>
          </p:cNvSpPr>
          <p:nvPr/>
        </p:nvSpPr>
        <p:spPr bwMode="auto">
          <a:xfrm>
            <a:off x="5681663"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6" name="Text Box 288"/>
          <p:cNvSpPr txBox="1">
            <a:spLocks noChangeAspect="1" noChangeArrowheads="1"/>
          </p:cNvSpPr>
          <p:nvPr/>
        </p:nvSpPr>
        <p:spPr bwMode="auto">
          <a:xfrm>
            <a:off x="6038850"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57" name="Text Box 289"/>
          <p:cNvSpPr txBox="1">
            <a:spLocks noChangeAspect="1" noChangeArrowheads="1"/>
          </p:cNvSpPr>
          <p:nvPr/>
        </p:nvSpPr>
        <p:spPr bwMode="auto">
          <a:xfrm>
            <a:off x="6392864" y="2990850"/>
            <a:ext cx="312737"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8" name="Text Box 290"/>
          <p:cNvSpPr txBox="1">
            <a:spLocks noChangeAspect="1" noChangeArrowheads="1"/>
          </p:cNvSpPr>
          <p:nvPr/>
        </p:nvSpPr>
        <p:spPr bwMode="auto">
          <a:xfrm>
            <a:off x="6753225"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59" name="Text Box 291"/>
          <p:cNvSpPr txBox="1">
            <a:spLocks noChangeAspect="1" noChangeArrowheads="1"/>
          </p:cNvSpPr>
          <p:nvPr/>
        </p:nvSpPr>
        <p:spPr bwMode="auto">
          <a:xfrm>
            <a:off x="7110413"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60" name="Text Box 292"/>
          <p:cNvSpPr txBox="1">
            <a:spLocks noChangeAspect="1" noChangeArrowheads="1"/>
          </p:cNvSpPr>
          <p:nvPr/>
        </p:nvSpPr>
        <p:spPr bwMode="auto">
          <a:xfrm>
            <a:off x="7467600"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61" name="Text Box 293"/>
          <p:cNvSpPr txBox="1">
            <a:spLocks noChangeAspect="1" noChangeArrowheads="1"/>
          </p:cNvSpPr>
          <p:nvPr/>
        </p:nvSpPr>
        <p:spPr bwMode="auto">
          <a:xfrm>
            <a:off x="7824789" y="2990850"/>
            <a:ext cx="312737"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62" name="Text Box 294"/>
          <p:cNvSpPr txBox="1">
            <a:spLocks noChangeAspect="1" noChangeArrowheads="1"/>
          </p:cNvSpPr>
          <p:nvPr/>
        </p:nvSpPr>
        <p:spPr bwMode="auto">
          <a:xfrm>
            <a:off x="8177213"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63" name="Text Box 295"/>
          <p:cNvSpPr txBox="1">
            <a:spLocks noChangeAspect="1" noChangeArrowheads="1"/>
          </p:cNvSpPr>
          <p:nvPr/>
        </p:nvSpPr>
        <p:spPr bwMode="auto">
          <a:xfrm>
            <a:off x="8534400"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64" name="Text Box 296"/>
          <p:cNvSpPr txBox="1">
            <a:spLocks noChangeAspect="1" noChangeArrowheads="1"/>
          </p:cNvSpPr>
          <p:nvPr/>
        </p:nvSpPr>
        <p:spPr bwMode="auto">
          <a:xfrm>
            <a:off x="8891588"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65" name="Text Box 297"/>
          <p:cNvSpPr txBox="1">
            <a:spLocks noChangeAspect="1" noChangeArrowheads="1"/>
          </p:cNvSpPr>
          <p:nvPr/>
        </p:nvSpPr>
        <p:spPr bwMode="auto">
          <a:xfrm>
            <a:off x="9248775" y="2990850"/>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66" name="Line 298"/>
          <p:cNvSpPr>
            <a:spLocks noChangeAspect="1" noChangeShapeType="1"/>
          </p:cNvSpPr>
          <p:nvPr/>
        </p:nvSpPr>
        <p:spPr bwMode="auto">
          <a:xfrm>
            <a:off x="3200401" y="3373438"/>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67" name="Line 299"/>
          <p:cNvSpPr>
            <a:spLocks noChangeAspect="1" noChangeShapeType="1"/>
          </p:cNvSpPr>
          <p:nvPr/>
        </p:nvSpPr>
        <p:spPr bwMode="auto">
          <a:xfrm>
            <a:off x="3200401" y="373221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68" name="Text Box 300"/>
          <p:cNvSpPr txBox="1">
            <a:spLocks noChangeAspect="1" noChangeArrowheads="1"/>
          </p:cNvSpPr>
          <p:nvPr/>
        </p:nvSpPr>
        <p:spPr bwMode="auto">
          <a:xfrm>
            <a:off x="3541713"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69" name="Text Box 301"/>
          <p:cNvSpPr txBox="1">
            <a:spLocks noChangeAspect="1" noChangeArrowheads="1"/>
          </p:cNvSpPr>
          <p:nvPr/>
        </p:nvSpPr>
        <p:spPr bwMode="auto">
          <a:xfrm>
            <a:off x="3182939" y="3348039"/>
            <a:ext cx="312737"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70" name="Text Box 302"/>
          <p:cNvSpPr txBox="1">
            <a:spLocks noChangeAspect="1" noChangeArrowheads="1"/>
          </p:cNvSpPr>
          <p:nvPr/>
        </p:nvSpPr>
        <p:spPr bwMode="auto">
          <a:xfrm>
            <a:off x="3898900"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71" name="Text Box 303"/>
          <p:cNvSpPr txBox="1">
            <a:spLocks noChangeAspect="1" noChangeArrowheads="1"/>
          </p:cNvSpPr>
          <p:nvPr/>
        </p:nvSpPr>
        <p:spPr bwMode="auto">
          <a:xfrm>
            <a:off x="4257675" y="3348039"/>
            <a:ext cx="312738"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72" name="Text Box 304"/>
          <p:cNvSpPr txBox="1">
            <a:spLocks noChangeAspect="1" noChangeArrowheads="1"/>
          </p:cNvSpPr>
          <p:nvPr/>
        </p:nvSpPr>
        <p:spPr bwMode="auto">
          <a:xfrm>
            <a:off x="4613275"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73" name="Text Box 305"/>
          <p:cNvSpPr txBox="1">
            <a:spLocks noChangeAspect="1" noChangeArrowheads="1"/>
          </p:cNvSpPr>
          <p:nvPr/>
        </p:nvSpPr>
        <p:spPr bwMode="auto">
          <a:xfrm>
            <a:off x="4967998" y="3348316"/>
            <a:ext cx="312907"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74" name="Text Box 306"/>
          <p:cNvSpPr txBox="1">
            <a:spLocks noChangeAspect="1" noChangeArrowheads="1"/>
          </p:cNvSpPr>
          <p:nvPr/>
        </p:nvSpPr>
        <p:spPr bwMode="auto">
          <a:xfrm>
            <a:off x="5325185" y="3348316"/>
            <a:ext cx="312907"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75" name="Text Box 307"/>
          <p:cNvSpPr txBox="1">
            <a:spLocks noChangeAspect="1" noChangeArrowheads="1"/>
          </p:cNvSpPr>
          <p:nvPr/>
        </p:nvSpPr>
        <p:spPr bwMode="auto">
          <a:xfrm>
            <a:off x="5681663"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76" name="Text Box 308"/>
          <p:cNvSpPr txBox="1">
            <a:spLocks noChangeAspect="1" noChangeArrowheads="1"/>
          </p:cNvSpPr>
          <p:nvPr/>
        </p:nvSpPr>
        <p:spPr bwMode="auto">
          <a:xfrm>
            <a:off x="6038850"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77" name="Text Box 309"/>
          <p:cNvSpPr txBox="1">
            <a:spLocks noChangeAspect="1" noChangeArrowheads="1"/>
          </p:cNvSpPr>
          <p:nvPr/>
        </p:nvSpPr>
        <p:spPr bwMode="auto">
          <a:xfrm>
            <a:off x="6392864" y="3348039"/>
            <a:ext cx="312737"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78" name="Text Box 310"/>
          <p:cNvSpPr txBox="1">
            <a:spLocks noChangeAspect="1" noChangeArrowheads="1"/>
          </p:cNvSpPr>
          <p:nvPr/>
        </p:nvSpPr>
        <p:spPr bwMode="auto">
          <a:xfrm>
            <a:off x="6753225"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79" name="Text Box 311"/>
          <p:cNvSpPr txBox="1">
            <a:spLocks noChangeAspect="1" noChangeArrowheads="1"/>
          </p:cNvSpPr>
          <p:nvPr/>
        </p:nvSpPr>
        <p:spPr bwMode="auto">
          <a:xfrm>
            <a:off x="7110413"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80" name="Text Box 312"/>
          <p:cNvSpPr txBox="1">
            <a:spLocks noChangeAspect="1" noChangeArrowheads="1"/>
          </p:cNvSpPr>
          <p:nvPr/>
        </p:nvSpPr>
        <p:spPr bwMode="auto">
          <a:xfrm>
            <a:off x="7467600"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81" name="Text Box 313"/>
          <p:cNvSpPr txBox="1">
            <a:spLocks noChangeAspect="1" noChangeArrowheads="1"/>
          </p:cNvSpPr>
          <p:nvPr/>
        </p:nvSpPr>
        <p:spPr bwMode="auto">
          <a:xfrm>
            <a:off x="7824789" y="3348039"/>
            <a:ext cx="312737"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82" name="Text Box 314"/>
          <p:cNvSpPr txBox="1">
            <a:spLocks noChangeAspect="1" noChangeArrowheads="1"/>
          </p:cNvSpPr>
          <p:nvPr/>
        </p:nvSpPr>
        <p:spPr bwMode="auto">
          <a:xfrm>
            <a:off x="8177213"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8683" name="Text Box 315"/>
          <p:cNvSpPr txBox="1">
            <a:spLocks noChangeAspect="1" noChangeArrowheads="1"/>
          </p:cNvSpPr>
          <p:nvPr/>
        </p:nvSpPr>
        <p:spPr bwMode="auto">
          <a:xfrm>
            <a:off x="8534400"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84" name="Text Box 316"/>
          <p:cNvSpPr txBox="1">
            <a:spLocks noChangeAspect="1" noChangeArrowheads="1"/>
          </p:cNvSpPr>
          <p:nvPr/>
        </p:nvSpPr>
        <p:spPr bwMode="auto">
          <a:xfrm>
            <a:off x="8891588"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85" name="Text Box 317"/>
          <p:cNvSpPr txBox="1">
            <a:spLocks noChangeAspect="1" noChangeArrowheads="1"/>
          </p:cNvSpPr>
          <p:nvPr/>
        </p:nvSpPr>
        <p:spPr bwMode="auto">
          <a:xfrm>
            <a:off x="9248775" y="3348039"/>
            <a:ext cx="311150" cy="369887"/>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8686" name="Line 318"/>
          <p:cNvSpPr>
            <a:spLocks noChangeAspect="1" noChangeShapeType="1"/>
          </p:cNvSpPr>
          <p:nvPr/>
        </p:nvSpPr>
        <p:spPr bwMode="auto">
          <a:xfrm>
            <a:off x="3200400" y="2308225"/>
            <a:ext cx="2141538" cy="0"/>
          </a:xfrm>
          <a:prstGeom prst="line">
            <a:avLst/>
          </a:prstGeom>
          <a:noFill/>
          <a:ln w="28575">
            <a:solidFill>
              <a:schemeClr val="tx1"/>
            </a:solidFill>
            <a:round/>
            <a:headEnd/>
            <a:tailEnd/>
          </a:ln>
          <a:effectLst/>
        </p:spPr>
        <p:txBody>
          <a:bodyPr wrap="none" anchor="ctr"/>
          <a:lstStyle/>
          <a:p>
            <a:endParaRPr lang="en-US"/>
          </a:p>
        </p:txBody>
      </p:sp>
      <p:sp>
        <p:nvSpPr>
          <p:cNvPr id="58687" name="Line 319"/>
          <p:cNvSpPr>
            <a:spLocks noChangeAspect="1" noChangeShapeType="1"/>
          </p:cNvSpPr>
          <p:nvPr/>
        </p:nvSpPr>
        <p:spPr bwMode="auto">
          <a:xfrm>
            <a:off x="5341938" y="1947864"/>
            <a:ext cx="0" cy="357187"/>
          </a:xfrm>
          <a:prstGeom prst="line">
            <a:avLst/>
          </a:prstGeom>
          <a:noFill/>
          <a:ln w="28575">
            <a:solidFill>
              <a:schemeClr val="tx1"/>
            </a:solidFill>
            <a:round/>
            <a:headEnd/>
            <a:tailEnd/>
          </a:ln>
          <a:effectLst/>
        </p:spPr>
        <p:txBody>
          <a:bodyPr wrap="none" anchor="ctr"/>
          <a:lstStyle/>
          <a:p>
            <a:endParaRPr lang="en-US"/>
          </a:p>
        </p:txBody>
      </p:sp>
      <p:sp>
        <p:nvSpPr>
          <p:cNvPr id="58688" name="Line 320"/>
          <p:cNvSpPr>
            <a:spLocks noChangeAspect="1" noChangeShapeType="1"/>
          </p:cNvSpPr>
          <p:nvPr/>
        </p:nvSpPr>
        <p:spPr bwMode="auto">
          <a:xfrm>
            <a:off x="5349875" y="1944688"/>
            <a:ext cx="2141538" cy="0"/>
          </a:xfrm>
          <a:prstGeom prst="line">
            <a:avLst/>
          </a:prstGeom>
          <a:noFill/>
          <a:ln w="28575">
            <a:solidFill>
              <a:schemeClr val="tx1"/>
            </a:solidFill>
            <a:round/>
            <a:headEnd/>
            <a:tailEnd/>
          </a:ln>
          <a:effectLst/>
        </p:spPr>
        <p:txBody>
          <a:bodyPr wrap="none" anchor="ctr"/>
          <a:lstStyle/>
          <a:p>
            <a:endParaRPr lang="en-US"/>
          </a:p>
        </p:txBody>
      </p:sp>
      <p:sp>
        <p:nvSpPr>
          <p:cNvPr id="58689" name="Line 321"/>
          <p:cNvSpPr>
            <a:spLocks noChangeAspect="1" noChangeShapeType="1"/>
          </p:cNvSpPr>
          <p:nvPr/>
        </p:nvSpPr>
        <p:spPr bwMode="auto">
          <a:xfrm>
            <a:off x="7464425" y="1944688"/>
            <a:ext cx="2141538" cy="0"/>
          </a:xfrm>
          <a:prstGeom prst="line">
            <a:avLst/>
          </a:prstGeom>
          <a:noFill/>
          <a:ln w="28575">
            <a:solidFill>
              <a:schemeClr val="tx1"/>
            </a:solidFill>
            <a:round/>
            <a:headEnd/>
            <a:tailEnd/>
          </a:ln>
          <a:effectLst/>
        </p:spPr>
        <p:txBody>
          <a:bodyPr wrap="none" anchor="ctr"/>
          <a:lstStyle/>
          <a:p>
            <a:endParaRPr lang="en-US"/>
          </a:p>
        </p:txBody>
      </p:sp>
      <p:sp>
        <p:nvSpPr>
          <p:cNvPr id="58690" name="Line 322"/>
          <p:cNvSpPr>
            <a:spLocks noChangeAspect="1" noChangeShapeType="1"/>
          </p:cNvSpPr>
          <p:nvPr/>
        </p:nvSpPr>
        <p:spPr bwMode="auto">
          <a:xfrm>
            <a:off x="3200401" y="2659063"/>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91" name="Line 323"/>
          <p:cNvSpPr>
            <a:spLocks noChangeAspect="1" noChangeShapeType="1"/>
          </p:cNvSpPr>
          <p:nvPr/>
        </p:nvSpPr>
        <p:spPr bwMode="auto">
          <a:xfrm>
            <a:off x="3200401" y="4089400"/>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92" name="Line 324"/>
          <p:cNvSpPr>
            <a:spLocks noChangeAspect="1" noChangeShapeType="1"/>
          </p:cNvSpPr>
          <p:nvPr/>
        </p:nvSpPr>
        <p:spPr bwMode="auto">
          <a:xfrm>
            <a:off x="3200401" y="4446588"/>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93" name="Line 325"/>
          <p:cNvSpPr>
            <a:spLocks noChangeAspect="1" noChangeShapeType="1"/>
          </p:cNvSpPr>
          <p:nvPr/>
        </p:nvSpPr>
        <p:spPr bwMode="auto">
          <a:xfrm>
            <a:off x="3200401" y="4800600"/>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694" name="Line 326"/>
          <p:cNvSpPr>
            <a:spLocks noChangeAspect="1" noChangeShapeType="1"/>
          </p:cNvSpPr>
          <p:nvPr/>
        </p:nvSpPr>
        <p:spPr bwMode="auto">
          <a:xfrm>
            <a:off x="3209926" y="2659063"/>
            <a:ext cx="1071563" cy="0"/>
          </a:xfrm>
          <a:prstGeom prst="line">
            <a:avLst/>
          </a:prstGeom>
          <a:noFill/>
          <a:ln w="19050">
            <a:solidFill>
              <a:schemeClr val="tx1"/>
            </a:solidFill>
            <a:round/>
            <a:headEnd/>
            <a:tailEnd/>
          </a:ln>
          <a:effectLst/>
        </p:spPr>
        <p:txBody>
          <a:bodyPr wrap="none" anchor="ctr"/>
          <a:lstStyle/>
          <a:p>
            <a:endParaRPr lang="en-US"/>
          </a:p>
        </p:txBody>
      </p:sp>
      <p:sp>
        <p:nvSpPr>
          <p:cNvPr id="58695" name="Line 327"/>
          <p:cNvSpPr>
            <a:spLocks noChangeAspect="1" noChangeShapeType="1"/>
          </p:cNvSpPr>
          <p:nvPr/>
        </p:nvSpPr>
        <p:spPr bwMode="auto">
          <a:xfrm flipV="1">
            <a:off x="4271963"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696" name="Line 328"/>
          <p:cNvSpPr>
            <a:spLocks noChangeAspect="1" noChangeShapeType="1"/>
          </p:cNvSpPr>
          <p:nvPr/>
        </p:nvSpPr>
        <p:spPr bwMode="auto">
          <a:xfrm>
            <a:off x="4271964" y="2873375"/>
            <a:ext cx="712787" cy="0"/>
          </a:xfrm>
          <a:prstGeom prst="line">
            <a:avLst/>
          </a:prstGeom>
          <a:noFill/>
          <a:ln w="19050">
            <a:solidFill>
              <a:schemeClr val="tx1"/>
            </a:solidFill>
            <a:round/>
            <a:headEnd/>
            <a:tailEnd/>
          </a:ln>
          <a:effectLst/>
        </p:spPr>
        <p:txBody>
          <a:bodyPr wrap="none" anchor="ctr"/>
          <a:lstStyle/>
          <a:p>
            <a:endParaRPr lang="en-US"/>
          </a:p>
        </p:txBody>
      </p:sp>
      <p:sp>
        <p:nvSpPr>
          <p:cNvPr id="58697" name="Line 329"/>
          <p:cNvSpPr>
            <a:spLocks noChangeAspect="1" noChangeShapeType="1"/>
          </p:cNvSpPr>
          <p:nvPr/>
        </p:nvSpPr>
        <p:spPr bwMode="auto">
          <a:xfrm>
            <a:off x="4984750"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698" name="Line 330"/>
          <p:cNvSpPr>
            <a:spLocks noChangeAspect="1" noChangeShapeType="1"/>
          </p:cNvSpPr>
          <p:nvPr/>
        </p:nvSpPr>
        <p:spPr bwMode="auto">
          <a:xfrm>
            <a:off x="4984750" y="2659063"/>
            <a:ext cx="357188" cy="0"/>
          </a:xfrm>
          <a:prstGeom prst="line">
            <a:avLst/>
          </a:prstGeom>
          <a:noFill/>
          <a:ln w="19050">
            <a:solidFill>
              <a:schemeClr val="tx1"/>
            </a:solidFill>
            <a:round/>
            <a:headEnd/>
            <a:tailEnd/>
          </a:ln>
          <a:effectLst/>
        </p:spPr>
        <p:txBody>
          <a:bodyPr wrap="none" anchor="ctr"/>
          <a:lstStyle/>
          <a:p>
            <a:endParaRPr lang="en-US"/>
          </a:p>
        </p:txBody>
      </p:sp>
      <p:sp>
        <p:nvSpPr>
          <p:cNvPr id="58699" name="Line 331"/>
          <p:cNvSpPr>
            <a:spLocks noChangeAspect="1" noChangeShapeType="1"/>
          </p:cNvSpPr>
          <p:nvPr/>
        </p:nvSpPr>
        <p:spPr bwMode="auto">
          <a:xfrm flipV="1">
            <a:off x="5341938"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00" name="Line 332"/>
          <p:cNvSpPr>
            <a:spLocks noChangeAspect="1" noChangeShapeType="1"/>
          </p:cNvSpPr>
          <p:nvPr/>
        </p:nvSpPr>
        <p:spPr bwMode="auto">
          <a:xfrm>
            <a:off x="5349875" y="2865438"/>
            <a:ext cx="357188" cy="0"/>
          </a:xfrm>
          <a:prstGeom prst="line">
            <a:avLst/>
          </a:prstGeom>
          <a:noFill/>
          <a:ln w="19050">
            <a:solidFill>
              <a:schemeClr val="tx1"/>
            </a:solidFill>
            <a:round/>
            <a:headEnd/>
            <a:tailEnd/>
          </a:ln>
          <a:effectLst/>
        </p:spPr>
        <p:txBody>
          <a:bodyPr wrap="none" anchor="ctr"/>
          <a:lstStyle/>
          <a:p>
            <a:endParaRPr lang="en-US"/>
          </a:p>
        </p:txBody>
      </p:sp>
      <p:sp>
        <p:nvSpPr>
          <p:cNvPr id="58701" name="Line 333"/>
          <p:cNvSpPr>
            <a:spLocks noChangeAspect="1" noChangeShapeType="1"/>
          </p:cNvSpPr>
          <p:nvPr/>
        </p:nvSpPr>
        <p:spPr bwMode="auto">
          <a:xfrm>
            <a:off x="5699125"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02" name="Line 334"/>
          <p:cNvSpPr>
            <a:spLocks noChangeAspect="1" noChangeShapeType="1"/>
          </p:cNvSpPr>
          <p:nvPr/>
        </p:nvSpPr>
        <p:spPr bwMode="auto">
          <a:xfrm>
            <a:off x="5699125" y="2659063"/>
            <a:ext cx="357188" cy="0"/>
          </a:xfrm>
          <a:prstGeom prst="line">
            <a:avLst/>
          </a:prstGeom>
          <a:noFill/>
          <a:ln w="19050">
            <a:solidFill>
              <a:schemeClr val="tx1"/>
            </a:solidFill>
            <a:round/>
            <a:headEnd/>
            <a:tailEnd/>
          </a:ln>
          <a:effectLst/>
        </p:spPr>
        <p:txBody>
          <a:bodyPr wrap="none" anchor="ctr"/>
          <a:lstStyle/>
          <a:p>
            <a:endParaRPr lang="en-US"/>
          </a:p>
        </p:txBody>
      </p:sp>
      <p:sp>
        <p:nvSpPr>
          <p:cNvPr id="58703" name="Line 335"/>
          <p:cNvSpPr>
            <a:spLocks noChangeAspect="1" noChangeShapeType="1"/>
          </p:cNvSpPr>
          <p:nvPr/>
        </p:nvSpPr>
        <p:spPr bwMode="auto">
          <a:xfrm flipV="1">
            <a:off x="6056313"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04" name="Line 336"/>
          <p:cNvSpPr>
            <a:spLocks noChangeAspect="1" noChangeShapeType="1"/>
          </p:cNvSpPr>
          <p:nvPr/>
        </p:nvSpPr>
        <p:spPr bwMode="auto">
          <a:xfrm>
            <a:off x="6046788" y="2865438"/>
            <a:ext cx="355600" cy="0"/>
          </a:xfrm>
          <a:prstGeom prst="line">
            <a:avLst/>
          </a:prstGeom>
          <a:noFill/>
          <a:ln w="19050">
            <a:solidFill>
              <a:schemeClr val="tx1"/>
            </a:solidFill>
            <a:round/>
            <a:headEnd/>
            <a:tailEnd/>
          </a:ln>
          <a:effectLst/>
        </p:spPr>
        <p:txBody>
          <a:bodyPr wrap="none" anchor="ctr"/>
          <a:lstStyle/>
          <a:p>
            <a:endParaRPr lang="en-US"/>
          </a:p>
        </p:txBody>
      </p:sp>
      <p:sp>
        <p:nvSpPr>
          <p:cNvPr id="58705" name="Line 337"/>
          <p:cNvSpPr>
            <a:spLocks noChangeAspect="1" noChangeShapeType="1"/>
          </p:cNvSpPr>
          <p:nvPr/>
        </p:nvSpPr>
        <p:spPr bwMode="auto">
          <a:xfrm>
            <a:off x="6410325"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06" name="Line 338"/>
          <p:cNvSpPr>
            <a:spLocks noChangeAspect="1" noChangeShapeType="1"/>
          </p:cNvSpPr>
          <p:nvPr/>
        </p:nvSpPr>
        <p:spPr bwMode="auto">
          <a:xfrm>
            <a:off x="6410325" y="2659063"/>
            <a:ext cx="1428750" cy="0"/>
          </a:xfrm>
          <a:prstGeom prst="line">
            <a:avLst/>
          </a:prstGeom>
          <a:noFill/>
          <a:ln w="19050">
            <a:solidFill>
              <a:schemeClr val="tx1"/>
            </a:solidFill>
            <a:round/>
            <a:headEnd/>
            <a:tailEnd/>
          </a:ln>
          <a:effectLst/>
        </p:spPr>
        <p:txBody>
          <a:bodyPr wrap="none" anchor="ctr"/>
          <a:lstStyle/>
          <a:p>
            <a:endParaRPr lang="en-US"/>
          </a:p>
        </p:txBody>
      </p:sp>
      <p:sp>
        <p:nvSpPr>
          <p:cNvPr id="58707" name="Line 339"/>
          <p:cNvSpPr>
            <a:spLocks noChangeAspect="1" noChangeShapeType="1"/>
          </p:cNvSpPr>
          <p:nvPr/>
        </p:nvSpPr>
        <p:spPr bwMode="auto">
          <a:xfrm flipV="1">
            <a:off x="7839075"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08" name="Line 340"/>
          <p:cNvSpPr>
            <a:spLocks noChangeAspect="1" noChangeShapeType="1"/>
          </p:cNvSpPr>
          <p:nvPr/>
        </p:nvSpPr>
        <p:spPr bwMode="auto">
          <a:xfrm>
            <a:off x="7848601" y="2865438"/>
            <a:ext cx="354013" cy="0"/>
          </a:xfrm>
          <a:prstGeom prst="line">
            <a:avLst/>
          </a:prstGeom>
          <a:noFill/>
          <a:ln w="19050">
            <a:solidFill>
              <a:schemeClr val="tx1"/>
            </a:solidFill>
            <a:round/>
            <a:headEnd/>
            <a:tailEnd/>
          </a:ln>
          <a:effectLst/>
        </p:spPr>
        <p:txBody>
          <a:bodyPr wrap="none" anchor="ctr"/>
          <a:lstStyle/>
          <a:p>
            <a:endParaRPr lang="en-US"/>
          </a:p>
        </p:txBody>
      </p:sp>
      <p:sp>
        <p:nvSpPr>
          <p:cNvPr id="58709" name="Line 341"/>
          <p:cNvSpPr>
            <a:spLocks noChangeAspect="1" noChangeShapeType="1"/>
          </p:cNvSpPr>
          <p:nvPr/>
        </p:nvSpPr>
        <p:spPr bwMode="auto">
          <a:xfrm>
            <a:off x="8194675"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10" name="Line 342"/>
          <p:cNvSpPr>
            <a:spLocks noChangeAspect="1" noChangeShapeType="1"/>
          </p:cNvSpPr>
          <p:nvPr/>
        </p:nvSpPr>
        <p:spPr bwMode="auto">
          <a:xfrm>
            <a:off x="8185150" y="2659063"/>
            <a:ext cx="357188" cy="0"/>
          </a:xfrm>
          <a:prstGeom prst="line">
            <a:avLst/>
          </a:prstGeom>
          <a:noFill/>
          <a:ln w="19050">
            <a:solidFill>
              <a:schemeClr val="tx1"/>
            </a:solidFill>
            <a:round/>
            <a:headEnd/>
            <a:tailEnd/>
          </a:ln>
          <a:effectLst/>
        </p:spPr>
        <p:txBody>
          <a:bodyPr wrap="none" anchor="ctr"/>
          <a:lstStyle/>
          <a:p>
            <a:endParaRPr lang="en-US"/>
          </a:p>
        </p:txBody>
      </p:sp>
      <p:sp>
        <p:nvSpPr>
          <p:cNvPr id="58711" name="Line 343"/>
          <p:cNvSpPr>
            <a:spLocks noChangeAspect="1" noChangeShapeType="1"/>
          </p:cNvSpPr>
          <p:nvPr/>
        </p:nvSpPr>
        <p:spPr bwMode="auto">
          <a:xfrm flipV="1">
            <a:off x="8551863" y="2659063"/>
            <a:ext cx="0" cy="214312"/>
          </a:xfrm>
          <a:prstGeom prst="line">
            <a:avLst/>
          </a:prstGeom>
          <a:noFill/>
          <a:ln w="19050">
            <a:solidFill>
              <a:schemeClr val="tx1"/>
            </a:solidFill>
            <a:round/>
            <a:headEnd/>
            <a:tailEnd/>
          </a:ln>
          <a:effectLst/>
        </p:spPr>
        <p:txBody>
          <a:bodyPr wrap="none" anchor="ctr"/>
          <a:lstStyle/>
          <a:p>
            <a:endParaRPr lang="en-US"/>
          </a:p>
        </p:txBody>
      </p:sp>
      <p:sp>
        <p:nvSpPr>
          <p:cNvPr id="58712" name="Line 344"/>
          <p:cNvSpPr>
            <a:spLocks noChangeAspect="1" noChangeShapeType="1"/>
          </p:cNvSpPr>
          <p:nvPr/>
        </p:nvSpPr>
        <p:spPr bwMode="auto">
          <a:xfrm>
            <a:off x="8542338" y="2865438"/>
            <a:ext cx="1071562" cy="0"/>
          </a:xfrm>
          <a:prstGeom prst="line">
            <a:avLst/>
          </a:prstGeom>
          <a:noFill/>
          <a:ln w="19050">
            <a:solidFill>
              <a:schemeClr val="tx1"/>
            </a:solidFill>
            <a:round/>
            <a:headEnd/>
            <a:tailEnd/>
          </a:ln>
          <a:effectLst/>
        </p:spPr>
        <p:txBody>
          <a:bodyPr wrap="none" anchor="ctr"/>
          <a:lstStyle/>
          <a:p>
            <a:endParaRPr lang="en-US"/>
          </a:p>
        </p:txBody>
      </p:sp>
      <p:sp>
        <p:nvSpPr>
          <p:cNvPr id="58713" name="Line 345"/>
          <p:cNvSpPr>
            <a:spLocks noChangeAspect="1" noChangeShapeType="1"/>
          </p:cNvSpPr>
          <p:nvPr/>
        </p:nvSpPr>
        <p:spPr bwMode="auto">
          <a:xfrm>
            <a:off x="3200401" y="1590675"/>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714" name="Line 346"/>
          <p:cNvSpPr>
            <a:spLocks noChangeAspect="1" noChangeShapeType="1"/>
          </p:cNvSpPr>
          <p:nvPr/>
        </p:nvSpPr>
        <p:spPr bwMode="auto">
          <a:xfrm>
            <a:off x="3200401" y="1590675"/>
            <a:ext cx="642302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8715" name="Line 347"/>
          <p:cNvSpPr>
            <a:spLocks noChangeAspect="1" noChangeShapeType="1"/>
          </p:cNvSpPr>
          <p:nvPr/>
        </p:nvSpPr>
        <p:spPr bwMode="auto">
          <a:xfrm>
            <a:off x="3200401" y="1447800"/>
            <a:ext cx="6423025" cy="0"/>
          </a:xfrm>
          <a:prstGeom prst="line">
            <a:avLst/>
          </a:prstGeom>
          <a:noFill/>
          <a:ln w="9525">
            <a:solidFill>
              <a:schemeClr val="tx1"/>
            </a:solidFill>
            <a:round/>
            <a:headEnd/>
            <a:tailEnd/>
          </a:ln>
          <a:effectLst/>
        </p:spPr>
        <p:txBody>
          <a:bodyPr wrap="none" anchor="ctr"/>
          <a:lstStyle/>
          <a:p>
            <a:endParaRPr lang="en-US"/>
          </a:p>
        </p:txBody>
      </p:sp>
      <p:grpSp>
        <p:nvGrpSpPr>
          <p:cNvPr id="58716" name="Group 348"/>
          <p:cNvGrpSpPr>
            <a:grpSpLocks noChangeAspect="1"/>
          </p:cNvGrpSpPr>
          <p:nvPr/>
        </p:nvGrpSpPr>
        <p:grpSpPr bwMode="auto">
          <a:xfrm flipV="1">
            <a:off x="3200401" y="1233489"/>
            <a:ext cx="6423025" cy="357187"/>
            <a:chOff x="432" y="2651"/>
            <a:chExt cx="2247" cy="125"/>
          </a:xfrm>
        </p:grpSpPr>
        <p:sp>
          <p:nvSpPr>
            <p:cNvPr id="58717" name="Line 349"/>
            <p:cNvSpPr>
              <a:spLocks noChangeAspect="1" noChangeShapeType="1"/>
            </p:cNvSpPr>
            <p:nvPr/>
          </p:nvSpPr>
          <p:spPr bwMode="auto">
            <a:xfrm>
              <a:off x="432" y="2651"/>
              <a:ext cx="125" cy="0"/>
            </a:xfrm>
            <a:prstGeom prst="line">
              <a:avLst/>
            </a:prstGeom>
            <a:noFill/>
            <a:ln w="28575">
              <a:solidFill>
                <a:schemeClr val="tx1"/>
              </a:solidFill>
              <a:round/>
              <a:headEnd/>
              <a:tailEnd/>
            </a:ln>
            <a:effectLst/>
          </p:spPr>
          <p:txBody>
            <a:bodyPr wrap="none" anchor="ctr"/>
            <a:lstStyle/>
            <a:p>
              <a:endParaRPr lang="en-US"/>
            </a:p>
          </p:txBody>
        </p:sp>
        <p:sp>
          <p:nvSpPr>
            <p:cNvPr id="58718" name="Line 350"/>
            <p:cNvSpPr>
              <a:spLocks noChangeAspect="1" noChangeShapeType="1"/>
            </p:cNvSpPr>
            <p:nvPr/>
          </p:nvSpPr>
          <p:spPr bwMode="auto">
            <a:xfrm>
              <a:off x="557" y="2651"/>
              <a:ext cx="0" cy="125"/>
            </a:xfrm>
            <a:prstGeom prst="line">
              <a:avLst/>
            </a:prstGeom>
            <a:noFill/>
            <a:ln w="28575">
              <a:solidFill>
                <a:schemeClr val="tx1"/>
              </a:solidFill>
              <a:round/>
              <a:headEnd/>
              <a:tailEnd/>
            </a:ln>
            <a:effectLst/>
          </p:spPr>
          <p:txBody>
            <a:bodyPr wrap="none" anchor="ctr"/>
            <a:lstStyle/>
            <a:p>
              <a:endParaRPr lang="en-US"/>
            </a:p>
          </p:txBody>
        </p:sp>
        <p:sp>
          <p:nvSpPr>
            <p:cNvPr id="58719" name="Line 351"/>
            <p:cNvSpPr>
              <a:spLocks noChangeAspect="1" noChangeShapeType="1"/>
            </p:cNvSpPr>
            <p:nvPr/>
          </p:nvSpPr>
          <p:spPr bwMode="auto">
            <a:xfrm>
              <a:off x="557" y="2776"/>
              <a:ext cx="125" cy="0"/>
            </a:xfrm>
            <a:prstGeom prst="line">
              <a:avLst/>
            </a:prstGeom>
            <a:noFill/>
            <a:ln w="28575">
              <a:solidFill>
                <a:schemeClr val="tx1"/>
              </a:solidFill>
              <a:round/>
              <a:headEnd/>
              <a:tailEnd/>
            </a:ln>
            <a:effectLst/>
          </p:spPr>
          <p:txBody>
            <a:bodyPr wrap="none" anchor="ctr"/>
            <a:lstStyle/>
            <a:p>
              <a:endParaRPr lang="en-US"/>
            </a:p>
          </p:txBody>
        </p:sp>
        <p:sp>
          <p:nvSpPr>
            <p:cNvPr id="58720" name="Line 352"/>
            <p:cNvSpPr>
              <a:spLocks noChangeAspect="1" noChangeShapeType="1"/>
            </p:cNvSpPr>
            <p:nvPr/>
          </p:nvSpPr>
          <p:spPr bwMode="auto">
            <a:xfrm flipV="1">
              <a:off x="682" y="2651"/>
              <a:ext cx="0" cy="125"/>
            </a:xfrm>
            <a:prstGeom prst="line">
              <a:avLst/>
            </a:prstGeom>
            <a:noFill/>
            <a:ln w="28575">
              <a:solidFill>
                <a:schemeClr val="tx1"/>
              </a:solidFill>
              <a:round/>
              <a:headEnd/>
              <a:tailEnd/>
            </a:ln>
            <a:effectLst/>
          </p:spPr>
          <p:txBody>
            <a:bodyPr wrap="none" anchor="ctr"/>
            <a:lstStyle/>
            <a:p>
              <a:endParaRPr lang="en-US"/>
            </a:p>
          </p:txBody>
        </p:sp>
        <p:sp>
          <p:nvSpPr>
            <p:cNvPr id="58721" name="Line 353"/>
            <p:cNvSpPr>
              <a:spLocks noChangeAspect="1" noChangeShapeType="1"/>
            </p:cNvSpPr>
            <p:nvPr/>
          </p:nvSpPr>
          <p:spPr bwMode="auto">
            <a:xfrm>
              <a:off x="682" y="2651"/>
              <a:ext cx="125" cy="0"/>
            </a:xfrm>
            <a:prstGeom prst="line">
              <a:avLst/>
            </a:prstGeom>
            <a:noFill/>
            <a:ln w="28575">
              <a:solidFill>
                <a:schemeClr val="tx1"/>
              </a:solidFill>
              <a:round/>
              <a:headEnd/>
              <a:tailEnd/>
            </a:ln>
            <a:effectLst/>
          </p:spPr>
          <p:txBody>
            <a:bodyPr wrap="none" anchor="ctr"/>
            <a:lstStyle/>
            <a:p>
              <a:endParaRPr lang="en-US"/>
            </a:p>
          </p:txBody>
        </p:sp>
        <p:sp>
          <p:nvSpPr>
            <p:cNvPr id="58722" name="Line 354"/>
            <p:cNvSpPr>
              <a:spLocks noChangeAspect="1" noChangeShapeType="1"/>
            </p:cNvSpPr>
            <p:nvPr/>
          </p:nvSpPr>
          <p:spPr bwMode="auto">
            <a:xfrm>
              <a:off x="807" y="2651"/>
              <a:ext cx="0" cy="125"/>
            </a:xfrm>
            <a:prstGeom prst="line">
              <a:avLst/>
            </a:prstGeom>
            <a:noFill/>
            <a:ln w="28575">
              <a:solidFill>
                <a:schemeClr val="tx1"/>
              </a:solidFill>
              <a:round/>
              <a:headEnd/>
              <a:tailEnd/>
            </a:ln>
            <a:effectLst/>
          </p:spPr>
          <p:txBody>
            <a:bodyPr wrap="none" anchor="ctr"/>
            <a:lstStyle/>
            <a:p>
              <a:endParaRPr lang="en-US"/>
            </a:p>
          </p:txBody>
        </p:sp>
        <p:sp>
          <p:nvSpPr>
            <p:cNvPr id="58723" name="Line 355"/>
            <p:cNvSpPr>
              <a:spLocks noChangeAspect="1" noChangeShapeType="1"/>
            </p:cNvSpPr>
            <p:nvPr/>
          </p:nvSpPr>
          <p:spPr bwMode="auto">
            <a:xfrm>
              <a:off x="807" y="2776"/>
              <a:ext cx="124" cy="0"/>
            </a:xfrm>
            <a:prstGeom prst="line">
              <a:avLst/>
            </a:prstGeom>
            <a:noFill/>
            <a:ln w="28575">
              <a:solidFill>
                <a:schemeClr val="tx1"/>
              </a:solidFill>
              <a:round/>
              <a:headEnd/>
              <a:tailEnd/>
            </a:ln>
            <a:effectLst/>
          </p:spPr>
          <p:txBody>
            <a:bodyPr wrap="none" anchor="ctr"/>
            <a:lstStyle/>
            <a:p>
              <a:endParaRPr lang="en-US"/>
            </a:p>
          </p:txBody>
        </p:sp>
        <p:sp>
          <p:nvSpPr>
            <p:cNvPr id="58724" name="Line 356"/>
            <p:cNvSpPr>
              <a:spLocks noChangeAspect="1" noChangeShapeType="1"/>
            </p:cNvSpPr>
            <p:nvPr/>
          </p:nvSpPr>
          <p:spPr bwMode="auto">
            <a:xfrm flipV="1">
              <a:off x="931" y="2651"/>
              <a:ext cx="0" cy="125"/>
            </a:xfrm>
            <a:prstGeom prst="line">
              <a:avLst/>
            </a:prstGeom>
            <a:noFill/>
            <a:ln w="28575">
              <a:solidFill>
                <a:schemeClr val="tx1"/>
              </a:solidFill>
              <a:round/>
              <a:headEnd/>
              <a:tailEnd/>
            </a:ln>
            <a:effectLst/>
          </p:spPr>
          <p:txBody>
            <a:bodyPr wrap="none" anchor="ctr"/>
            <a:lstStyle/>
            <a:p>
              <a:endParaRPr lang="en-US"/>
            </a:p>
          </p:txBody>
        </p:sp>
        <p:sp>
          <p:nvSpPr>
            <p:cNvPr id="58725" name="Line 357"/>
            <p:cNvSpPr>
              <a:spLocks noChangeAspect="1" noChangeShapeType="1"/>
            </p:cNvSpPr>
            <p:nvPr/>
          </p:nvSpPr>
          <p:spPr bwMode="auto">
            <a:xfrm>
              <a:off x="931" y="2651"/>
              <a:ext cx="375" cy="0"/>
            </a:xfrm>
            <a:prstGeom prst="line">
              <a:avLst/>
            </a:prstGeom>
            <a:noFill/>
            <a:ln w="28575">
              <a:solidFill>
                <a:schemeClr val="tx1"/>
              </a:solidFill>
              <a:round/>
              <a:headEnd/>
              <a:tailEnd/>
            </a:ln>
            <a:effectLst/>
          </p:spPr>
          <p:txBody>
            <a:bodyPr wrap="none" anchor="ctr"/>
            <a:lstStyle/>
            <a:p>
              <a:endParaRPr lang="en-US"/>
            </a:p>
          </p:txBody>
        </p:sp>
        <p:sp>
          <p:nvSpPr>
            <p:cNvPr id="58726" name="Line 358"/>
            <p:cNvSpPr>
              <a:spLocks noChangeAspect="1" noChangeShapeType="1"/>
            </p:cNvSpPr>
            <p:nvPr/>
          </p:nvSpPr>
          <p:spPr bwMode="auto">
            <a:xfrm>
              <a:off x="1306" y="2651"/>
              <a:ext cx="0" cy="125"/>
            </a:xfrm>
            <a:prstGeom prst="line">
              <a:avLst/>
            </a:prstGeom>
            <a:noFill/>
            <a:ln w="28575">
              <a:solidFill>
                <a:schemeClr val="tx1"/>
              </a:solidFill>
              <a:round/>
              <a:headEnd/>
              <a:tailEnd/>
            </a:ln>
            <a:effectLst/>
          </p:spPr>
          <p:txBody>
            <a:bodyPr wrap="none" anchor="ctr"/>
            <a:lstStyle/>
            <a:p>
              <a:endParaRPr lang="en-US"/>
            </a:p>
          </p:txBody>
        </p:sp>
        <p:sp>
          <p:nvSpPr>
            <p:cNvPr id="58727" name="Line 359"/>
            <p:cNvSpPr>
              <a:spLocks noChangeAspect="1" noChangeShapeType="1"/>
            </p:cNvSpPr>
            <p:nvPr/>
          </p:nvSpPr>
          <p:spPr bwMode="auto">
            <a:xfrm>
              <a:off x="1306" y="2776"/>
              <a:ext cx="374" cy="0"/>
            </a:xfrm>
            <a:prstGeom prst="line">
              <a:avLst/>
            </a:prstGeom>
            <a:noFill/>
            <a:ln w="28575">
              <a:solidFill>
                <a:schemeClr val="tx1"/>
              </a:solidFill>
              <a:round/>
              <a:headEnd/>
              <a:tailEnd/>
            </a:ln>
            <a:effectLst/>
          </p:spPr>
          <p:txBody>
            <a:bodyPr wrap="none" anchor="ctr"/>
            <a:lstStyle/>
            <a:p>
              <a:endParaRPr lang="en-US"/>
            </a:p>
          </p:txBody>
        </p:sp>
        <p:sp>
          <p:nvSpPr>
            <p:cNvPr id="58728" name="Line 360"/>
            <p:cNvSpPr>
              <a:spLocks noChangeAspect="1" noChangeShapeType="1"/>
            </p:cNvSpPr>
            <p:nvPr/>
          </p:nvSpPr>
          <p:spPr bwMode="auto">
            <a:xfrm flipV="1">
              <a:off x="1680" y="2651"/>
              <a:ext cx="0" cy="125"/>
            </a:xfrm>
            <a:prstGeom prst="line">
              <a:avLst/>
            </a:prstGeom>
            <a:noFill/>
            <a:ln w="28575">
              <a:solidFill>
                <a:schemeClr val="tx1"/>
              </a:solidFill>
              <a:round/>
              <a:headEnd/>
              <a:tailEnd/>
            </a:ln>
            <a:effectLst/>
          </p:spPr>
          <p:txBody>
            <a:bodyPr wrap="none" anchor="ctr"/>
            <a:lstStyle/>
            <a:p>
              <a:endParaRPr lang="en-US"/>
            </a:p>
          </p:txBody>
        </p:sp>
        <p:sp>
          <p:nvSpPr>
            <p:cNvPr id="58729" name="Line 361"/>
            <p:cNvSpPr>
              <a:spLocks noChangeAspect="1" noChangeShapeType="1"/>
            </p:cNvSpPr>
            <p:nvPr/>
          </p:nvSpPr>
          <p:spPr bwMode="auto">
            <a:xfrm>
              <a:off x="1680" y="2651"/>
              <a:ext cx="125" cy="0"/>
            </a:xfrm>
            <a:prstGeom prst="line">
              <a:avLst/>
            </a:prstGeom>
            <a:noFill/>
            <a:ln w="28575">
              <a:solidFill>
                <a:schemeClr val="tx1"/>
              </a:solidFill>
              <a:round/>
              <a:headEnd/>
              <a:tailEnd/>
            </a:ln>
            <a:effectLst/>
          </p:spPr>
          <p:txBody>
            <a:bodyPr wrap="none" anchor="ctr"/>
            <a:lstStyle/>
            <a:p>
              <a:endParaRPr lang="en-US"/>
            </a:p>
          </p:txBody>
        </p:sp>
        <p:sp>
          <p:nvSpPr>
            <p:cNvPr id="58730" name="Line 362"/>
            <p:cNvSpPr>
              <a:spLocks noChangeAspect="1" noChangeShapeType="1"/>
            </p:cNvSpPr>
            <p:nvPr/>
          </p:nvSpPr>
          <p:spPr bwMode="auto">
            <a:xfrm>
              <a:off x="1805" y="2651"/>
              <a:ext cx="0" cy="125"/>
            </a:xfrm>
            <a:prstGeom prst="line">
              <a:avLst/>
            </a:prstGeom>
            <a:noFill/>
            <a:ln w="28575">
              <a:solidFill>
                <a:schemeClr val="tx1"/>
              </a:solidFill>
              <a:round/>
              <a:headEnd/>
              <a:tailEnd/>
            </a:ln>
            <a:effectLst/>
          </p:spPr>
          <p:txBody>
            <a:bodyPr wrap="none" anchor="ctr"/>
            <a:lstStyle/>
            <a:p>
              <a:endParaRPr lang="en-US"/>
            </a:p>
          </p:txBody>
        </p:sp>
        <p:sp>
          <p:nvSpPr>
            <p:cNvPr id="58731" name="Line 363"/>
            <p:cNvSpPr>
              <a:spLocks noChangeAspect="1" noChangeShapeType="1"/>
            </p:cNvSpPr>
            <p:nvPr/>
          </p:nvSpPr>
          <p:spPr bwMode="auto">
            <a:xfrm>
              <a:off x="1805" y="2776"/>
              <a:ext cx="374" cy="0"/>
            </a:xfrm>
            <a:prstGeom prst="line">
              <a:avLst/>
            </a:prstGeom>
            <a:noFill/>
            <a:ln w="28575">
              <a:solidFill>
                <a:schemeClr val="tx1"/>
              </a:solidFill>
              <a:round/>
              <a:headEnd/>
              <a:tailEnd/>
            </a:ln>
            <a:effectLst/>
          </p:spPr>
          <p:txBody>
            <a:bodyPr wrap="none" anchor="ctr"/>
            <a:lstStyle/>
            <a:p>
              <a:endParaRPr lang="en-US"/>
            </a:p>
          </p:txBody>
        </p:sp>
        <p:sp>
          <p:nvSpPr>
            <p:cNvPr id="58732" name="Line 364"/>
            <p:cNvSpPr>
              <a:spLocks noChangeAspect="1" noChangeShapeType="1"/>
            </p:cNvSpPr>
            <p:nvPr/>
          </p:nvSpPr>
          <p:spPr bwMode="auto">
            <a:xfrm flipV="1">
              <a:off x="2179" y="2651"/>
              <a:ext cx="0" cy="125"/>
            </a:xfrm>
            <a:prstGeom prst="line">
              <a:avLst/>
            </a:prstGeom>
            <a:noFill/>
            <a:ln w="28575">
              <a:solidFill>
                <a:schemeClr val="tx1"/>
              </a:solidFill>
              <a:round/>
              <a:headEnd/>
              <a:tailEnd/>
            </a:ln>
            <a:effectLst/>
          </p:spPr>
          <p:txBody>
            <a:bodyPr wrap="none" anchor="ctr"/>
            <a:lstStyle/>
            <a:p>
              <a:endParaRPr lang="en-US"/>
            </a:p>
          </p:txBody>
        </p:sp>
        <p:sp>
          <p:nvSpPr>
            <p:cNvPr id="58733" name="Line 365"/>
            <p:cNvSpPr>
              <a:spLocks noChangeAspect="1" noChangeShapeType="1"/>
            </p:cNvSpPr>
            <p:nvPr/>
          </p:nvSpPr>
          <p:spPr bwMode="auto">
            <a:xfrm>
              <a:off x="2179" y="2651"/>
              <a:ext cx="250" cy="0"/>
            </a:xfrm>
            <a:prstGeom prst="line">
              <a:avLst/>
            </a:prstGeom>
            <a:noFill/>
            <a:ln w="28575">
              <a:solidFill>
                <a:schemeClr val="tx1"/>
              </a:solidFill>
              <a:round/>
              <a:headEnd/>
              <a:tailEnd/>
            </a:ln>
            <a:effectLst/>
          </p:spPr>
          <p:txBody>
            <a:bodyPr wrap="none" anchor="ctr"/>
            <a:lstStyle/>
            <a:p>
              <a:endParaRPr lang="en-US"/>
            </a:p>
          </p:txBody>
        </p:sp>
        <p:sp>
          <p:nvSpPr>
            <p:cNvPr id="58734" name="Line 366"/>
            <p:cNvSpPr>
              <a:spLocks noChangeAspect="1" noChangeShapeType="1"/>
            </p:cNvSpPr>
            <p:nvPr/>
          </p:nvSpPr>
          <p:spPr bwMode="auto">
            <a:xfrm>
              <a:off x="2429" y="2651"/>
              <a:ext cx="0" cy="125"/>
            </a:xfrm>
            <a:prstGeom prst="line">
              <a:avLst/>
            </a:prstGeom>
            <a:noFill/>
            <a:ln w="28575">
              <a:solidFill>
                <a:schemeClr val="tx1"/>
              </a:solidFill>
              <a:round/>
              <a:headEnd/>
              <a:tailEnd/>
            </a:ln>
            <a:effectLst/>
          </p:spPr>
          <p:txBody>
            <a:bodyPr wrap="none" anchor="ctr"/>
            <a:lstStyle/>
            <a:p>
              <a:endParaRPr lang="en-US"/>
            </a:p>
          </p:txBody>
        </p:sp>
        <p:sp>
          <p:nvSpPr>
            <p:cNvPr id="58735" name="Line 367"/>
            <p:cNvSpPr>
              <a:spLocks noChangeAspect="1" noChangeShapeType="1"/>
            </p:cNvSpPr>
            <p:nvPr/>
          </p:nvSpPr>
          <p:spPr bwMode="auto">
            <a:xfrm>
              <a:off x="2429" y="2776"/>
              <a:ext cx="250" cy="0"/>
            </a:xfrm>
            <a:prstGeom prst="line">
              <a:avLst/>
            </a:prstGeom>
            <a:noFill/>
            <a:ln w="28575">
              <a:solidFill>
                <a:schemeClr val="tx1"/>
              </a:solidFill>
              <a:round/>
              <a:headEnd/>
              <a:tailEnd/>
            </a:ln>
            <a:effectLst/>
          </p:spPr>
          <p:txBody>
            <a:bodyPr wrap="none" anchor="ctr"/>
            <a:lstStyle/>
            <a:p>
              <a:endParaRPr lang="en-US"/>
            </a:p>
          </p:txBody>
        </p:sp>
      </p:grpSp>
      <p:grpSp>
        <p:nvGrpSpPr>
          <p:cNvPr id="58736" name="Group 368"/>
          <p:cNvGrpSpPr>
            <a:grpSpLocks noChangeAspect="1"/>
          </p:cNvGrpSpPr>
          <p:nvPr/>
        </p:nvGrpSpPr>
        <p:grpSpPr bwMode="auto">
          <a:xfrm flipV="1">
            <a:off x="3200401" y="4089400"/>
            <a:ext cx="6423025" cy="357188"/>
            <a:chOff x="432" y="3650"/>
            <a:chExt cx="2247" cy="125"/>
          </a:xfrm>
        </p:grpSpPr>
        <p:sp>
          <p:nvSpPr>
            <p:cNvPr id="58737" name="Line 369"/>
            <p:cNvSpPr>
              <a:spLocks noChangeAspect="1" noChangeShapeType="1"/>
            </p:cNvSpPr>
            <p:nvPr/>
          </p:nvSpPr>
          <p:spPr bwMode="auto">
            <a:xfrm>
              <a:off x="432" y="3650"/>
              <a:ext cx="125" cy="0"/>
            </a:xfrm>
            <a:prstGeom prst="line">
              <a:avLst/>
            </a:prstGeom>
            <a:noFill/>
            <a:ln w="28575">
              <a:solidFill>
                <a:schemeClr val="tx1"/>
              </a:solidFill>
              <a:round/>
              <a:headEnd/>
              <a:tailEnd/>
            </a:ln>
            <a:effectLst/>
          </p:spPr>
          <p:txBody>
            <a:bodyPr wrap="none" anchor="ctr"/>
            <a:lstStyle/>
            <a:p>
              <a:endParaRPr lang="en-US"/>
            </a:p>
          </p:txBody>
        </p:sp>
        <p:sp>
          <p:nvSpPr>
            <p:cNvPr id="58738" name="Line 370"/>
            <p:cNvSpPr>
              <a:spLocks noChangeAspect="1" noChangeShapeType="1"/>
            </p:cNvSpPr>
            <p:nvPr/>
          </p:nvSpPr>
          <p:spPr bwMode="auto">
            <a:xfrm>
              <a:off x="557" y="3650"/>
              <a:ext cx="250" cy="0"/>
            </a:xfrm>
            <a:prstGeom prst="line">
              <a:avLst/>
            </a:prstGeom>
            <a:noFill/>
            <a:ln w="28575">
              <a:solidFill>
                <a:schemeClr val="tx1"/>
              </a:solidFill>
              <a:round/>
              <a:headEnd/>
              <a:tailEnd/>
            </a:ln>
            <a:effectLst/>
          </p:spPr>
          <p:txBody>
            <a:bodyPr wrap="none" anchor="ctr"/>
            <a:lstStyle/>
            <a:p>
              <a:endParaRPr lang="en-US"/>
            </a:p>
          </p:txBody>
        </p:sp>
        <p:sp>
          <p:nvSpPr>
            <p:cNvPr id="58739" name="Line 371"/>
            <p:cNvSpPr>
              <a:spLocks noChangeAspect="1" noChangeShapeType="1"/>
            </p:cNvSpPr>
            <p:nvPr/>
          </p:nvSpPr>
          <p:spPr bwMode="auto">
            <a:xfrm>
              <a:off x="807" y="3650"/>
              <a:ext cx="0" cy="125"/>
            </a:xfrm>
            <a:prstGeom prst="line">
              <a:avLst/>
            </a:prstGeom>
            <a:noFill/>
            <a:ln w="28575">
              <a:solidFill>
                <a:schemeClr val="tx1"/>
              </a:solidFill>
              <a:round/>
              <a:headEnd/>
              <a:tailEnd/>
            </a:ln>
            <a:effectLst/>
          </p:spPr>
          <p:txBody>
            <a:bodyPr wrap="none" anchor="ctr"/>
            <a:lstStyle/>
            <a:p>
              <a:endParaRPr lang="en-US"/>
            </a:p>
          </p:txBody>
        </p:sp>
        <p:sp>
          <p:nvSpPr>
            <p:cNvPr id="58740" name="Line 372"/>
            <p:cNvSpPr>
              <a:spLocks noChangeAspect="1" noChangeShapeType="1"/>
            </p:cNvSpPr>
            <p:nvPr/>
          </p:nvSpPr>
          <p:spPr bwMode="auto">
            <a:xfrm>
              <a:off x="807" y="3775"/>
              <a:ext cx="249" cy="0"/>
            </a:xfrm>
            <a:prstGeom prst="line">
              <a:avLst/>
            </a:prstGeom>
            <a:noFill/>
            <a:ln w="28575">
              <a:solidFill>
                <a:schemeClr val="tx1"/>
              </a:solidFill>
              <a:round/>
              <a:headEnd/>
              <a:tailEnd/>
            </a:ln>
            <a:effectLst/>
          </p:spPr>
          <p:txBody>
            <a:bodyPr wrap="none" anchor="ctr"/>
            <a:lstStyle/>
            <a:p>
              <a:endParaRPr lang="en-US"/>
            </a:p>
          </p:txBody>
        </p:sp>
        <p:sp>
          <p:nvSpPr>
            <p:cNvPr id="58741" name="Line 373"/>
            <p:cNvSpPr>
              <a:spLocks noChangeAspect="1" noChangeShapeType="1"/>
            </p:cNvSpPr>
            <p:nvPr/>
          </p:nvSpPr>
          <p:spPr bwMode="auto">
            <a:xfrm flipV="1">
              <a:off x="1056" y="3650"/>
              <a:ext cx="0" cy="125"/>
            </a:xfrm>
            <a:prstGeom prst="line">
              <a:avLst/>
            </a:prstGeom>
            <a:noFill/>
            <a:ln w="28575">
              <a:solidFill>
                <a:schemeClr val="tx1"/>
              </a:solidFill>
              <a:round/>
              <a:headEnd/>
              <a:tailEnd/>
            </a:ln>
            <a:effectLst/>
          </p:spPr>
          <p:txBody>
            <a:bodyPr wrap="none" anchor="ctr"/>
            <a:lstStyle/>
            <a:p>
              <a:endParaRPr lang="en-US"/>
            </a:p>
          </p:txBody>
        </p:sp>
        <p:sp>
          <p:nvSpPr>
            <p:cNvPr id="58742" name="Line 374"/>
            <p:cNvSpPr>
              <a:spLocks noChangeAspect="1" noChangeShapeType="1"/>
            </p:cNvSpPr>
            <p:nvPr/>
          </p:nvSpPr>
          <p:spPr bwMode="auto">
            <a:xfrm>
              <a:off x="1056" y="3650"/>
              <a:ext cx="250" cy="0"/>
            </a:xfrm>
            <a:prstGeom prst="line">
              <a:avLst/>
            </a:prstGeom>
            <a:noFill/>
            <a:ln w="28575">
              <a:solidFill>
                <a:schemeClr val="tx1"/>
              </a:solidFill>
              <a:round/>
              <a:headEnd/>
              <a:tailEnd/>
            </a:ln>
            <a:effectLst/>
          </p:spPr>
          <p:txBody>
            <a:bodyPr wrap="none" anchor="ctr"/>
            <a:lstStyle/>
            <a:p>
              <a:endParaRPr lang="en-US"/>
            </a:p>
          </p:txBody>
        </p:sp>
        <p:sp>
          <p:nvSpPr>
            <p:cNvPr id="58743" name="Line 375"/>
            <p:cNvSpPr>
              <a:spLocks noChangeAspect="1" noChangeShapeType="1"/>
            </p:cNvSpPr>
            <p:nvPr/>
          </p:nvSpPr>
          <p:spPr bwMode="auto">
            <a:xfrm>
              <a:off x="1306" y="3650"/>
              <a:ext cx="0" cy="125"/>
            </a:xfrm>
            <a:prstGeom prst="line">
              <a:avLst/>
            </a:prstGeom>
            <a:noFill/>
            <a:ln w="28575">
              <a:solidFill>
                <a:schemeClr val="tx1"/>
              </a:solidFill>
              <a:round/>
              <a:headEnd/>
              <a:tailEnd/>
            </a:ln>
            <a:effectLst/>
          </p:spPr>
          <p:txBody>
            <a:bodyPr wrap="none" anchor="ctr"/>
            <a:lstStyle/>
            <a:p>
              <a:endParaRPr lang="en-US"/>
            </a:p>
          </p:txBody>
        </p:sp>
        <p:sp>
          <p:nvSpPr>
            <p:cNvPr id="58744" name="Line 376"/>
            <p:cNvSpPr>
              <a:spLocks noChangeAspect="1" noChangeShapeType="1"/>
            </p:cNvSpPr>
            <p:nvPr/>
          </p:nvSpPr>
          <p:spPr bwMode="auto">
            <a:xfrm>
              <a:off x="1306" y="3775"/>
              <a:ext cx="125" cy="0"/>
            </a:xfrm>
            <a:prstGeom prst="line">
              <a:avLst/>
            </a:prstGeom>
            <a:noFill/>
            <a:ln w="28575">
              <a:solidFill>
                <a:schemeClr val="tx1"/>
              </a:solidFill>
              <a:round/>
              <a:headEnd/>
              <a:tailEnd/>
            </a:ln>
            <a:effectLst/>
          </p:spPr>
          <p:txBody>
            <a:bodyPr wrap="none" anchor="ctr"/>
            <a:lstStyle/>
            <a:p>
              <a:endParaRPr lang="en-US"/>
            </a:p>
          </p:txBody>
        </p:sp>
        <p:sp>
          <p:nvSpPr>
            <p:cNvPr id="58745" name="Line 377"/>
            <p:cNvSpPr>
              <a:spLocks noChangeAspect="1" noChangeShapeType="1"/>
            </p:cNvSpPr>
            <p:nvPr/>
          </p:nvSpPr>
          <p:spPr bwMode="auto">
            <a:xfrm flipV="1">
              <a:off x="1431" y="3650"/>
              <a:ext cx="0" cy="125"/>
            </a:xfrm>
            <a:prstGeom prst="line">
              <a:avLst/>
            </a:prstGeom>
            <a:noFill/>
            <a:ln w="28575">
              <a:solidFill>
                <a:schemeClr val="tx1"/>
              </a:solidFill>
              <a:round/>
              <a:headEnd/>
              <a:tailEnd/>
            </a:ln>
            <a:effectLst/>
          </p:spPr>
          <p:txBody>
            <a:bodyPr wrap="none" anchor="ctr"/>
            <a:lstStyle/>
            <a:p>
              <a:endParaRPr lang="en-US"/>
            </a:p>
          </p:txBody>
        </p:sp>
        <p:sp>
          <p:nvSpPr>
            <p:cNvPr id="58746" name="Line 378"/>
            <p:cNvSpPr>
              <a:spLocks noChangeAspect="1" noChangeShapeType="1"/>
            </p:cNvSpPr>
            <p:nvPr/>
          </p:nvSpPr>
          <p:spPr bwMode="auto">
            <a:xfrm>
              <a:off x="1431" y="3650"/>
              <a:ext cx="124" cy="0"/>
            </a:xfrm>
            <a:prstGeom prst="line">
              <a:avLst/>
            </a:prstGeom>
            <a:noFill/>
            <a:ln w="28575">
              <a:solidFill>
                <a:schemeClr val="tx1"/>
              </a:solidFill>
              <a:round/>
              <a:headEnd/>
              <a:tailEnd/>
            </a:ln>
            <a:effectLst/>
          </p:spPr>
          <p:txBody>
            <a:bodyPr wrap="none" anchor="ctr"/>
            <a:lstStyle/>
            <a:p>
              <a:endParaRPr lang="en-US"/>
            </a:p>
          </p:txBody>
        </p:sp>
        <p:sp>
          <p:nvSpPr>
            <p:cNvPr id="58747" name="Line 379"/>
            <p:cNvSpPr>
              <a:spLocks noChangeAspect="1" noChangeShapeType="1"/>
            </p:cNvSpPr>
            <p:nvPr/>
          </p:nvSpPr>
          <p:spPr bwMode="auto">
            <a:xfrm>
              <a:off x="1555" y="3650"/>
              <a:ext cx="0" cy="125"/>
            </a:xfrm>
            <a:prstGeom prst="line">
              <a:avLst/>
            </a:prstGeom>
            <a:noFill/>
            <a:ln w="28575">
              <a:solidFill>
                <a:schemeClr val="tx1"/>
              </a:solidFill>
              <a:round/>
              <a:headEnd/>
              <a:tailEnd/>
            </a:ln>
            <a:effectLst/>
          </p:spPr>
          <p:txBody>
            <a:bodyPr wrap="none" anchor="ctr"/>
            <a:lstStyle/>
            <a:p>
              <a:endParaRPr lang="en-US"/>
            </a:p>
          </p:txBody>
        </p:sp>
        <p:sp>
          <p:nvSpPr>
            <p:cNvPr id="58748" name="Line 380"/>
            <p:cNvSpPr>
              <a:spLocks noChangeAspect="1" noChangeShapeType="1"/>
            </p:cNvSpPr>
            <p:nvPr/>
          </p:nvSpPr>
          <p:spPr bwMode="auto">
            <a:xfrm>
              <a:off x="1555" y="3775"/>
              <a:ext cx="500" cy="0"/>
            </a:xfrm>
            <a:prstGeom prst="line">
              <a:avLst/>
            </a:prstGeom>
            <a:noFill/>
            <a:ln w="28575">
              <a:solidFill>
                <a:schemeClr val="tx1"/>
              </a:solidFill>
              <a:round/>
              <a:headEnd/>
              <a:tailEnd/>
            </a:ln>
            <a:effectLst/>
          </p:spPr>
          <p:txBody>
            <a:bodyPr wrap="none" anchor="ctr"/>
            <a:lstStyle/>
            <a:p>
              <a:endParaRPr lang="en-US"/>
            </a:p>
          </p:txBody>
        </p:sp>
        <p:sp>
          <p:nvSpPr>
            <p:cNvPr id="58749" name="Line 381"/>
            <p:cNvSpPr>
              <a:spLocks noChangeAspect="1" noChangeShapeType="1"/>
            </p:cNvSpPr>
            <p:nvPr/>
          </p:nvSpPr>
          <p:spPr bwMode="auto">
            <a:xfrm flipV="1">
              <a:off x="2055" y="3650"/>
              <a:ext cx="0" cy="125"/>
            </a:xfrm>
            <a:prstGeom prst="line">
              <a:avLst/>
            </a:prstGeom>
            <a:noFill/>
            <a:ln w="28575">
              <a:solidFill>
                <a:schemeClr val="tx1"/>
              </a:solidFill>
              <a:round/>
              <a:headEnd/>
              <a:tailEnd/>
            </a:ln>
            <a:effectLst/>
          </p:spPr>
          <p:txBody>
            <a:bodyPr wrap="none" anchor="ctr"/>
            <a:lstStyle/>
            <a:p>
              <a:endParaRPr lang="en-US"/>
            </a:p>
          </p:txBody>
        </p:sp>
        <p:sp>
          <p:nvSpPr>
            <p:cNvPr id="58750" name="Line 382"/>
            <p:cNvSpPr>
              <a:spLocks noChangeAspect="1" noChangeShapeType="1"/>
            </p:cNvSpPr>
            <p:nvPr/>
          </p:nvSpPr>
          <p:spPr bwMode="auto">
            <a:xfrm>
              <a:off x="2055" y="3650"/>
              <a:ext cx="124" cy="0"/>
            </a:xfrm>
            <a:prstGeom prst="line">
              <a:avLst/>
            </a:prstGeom>
            <a:noFill/>
            <a:ln w="28575">
              <a:solidFill>
                <a:schemeClr val="tx1"/>
              </a:solidFill>
              <a:round/>
              <a:headEnd/>
              <a:tailEnd/>
            </a:ln>
            <a:effectLst/>
          </p:spPr>
          <p:txBody>
            <a:bodyPr wrap="none" anchor="ctr"/>
            <a:lstStyle/>
            <a:p>
              <a:endParaRPr lang="en-US"/>
            </a:p>
          </p:txBody>
        </p:sp>
        <p:sp>
          <p:nvSpPr>
            <p:cNvPr id="58751" name="Line 383"/>
            <p:cNvSpPr>
              <a:spLocks noChangeAspect="1" noChangeShapeType="1"/>
            </p:cNvSpPr>
            <p:nvPr/>
          </p:nvSpPr>
          <p:spPr bwMode="auto">
            <a:xfrm>
              <a:off x="2179" y="3650"/>
              <a:ext cx="0" cy="125"/>
            </a:xfrm>
            <a:prstGeom prst="line">
              <a:avLst/>
            </a:prstGeom>
            <a:noFill/>
            <a:ln w="28575">
              <a:solidFill>
                <a:schemeClr val="tx1"/>
              </a:solidFill>
              <a:round/>
              <a:headEnd/>
              <a:tailEnd/>
            </a:ln>
            <a:effectLst/>
          </p:spPr>
          <p:txBody>
            <a:bodyPr wrap="none" anchor="ctr"/>
            <a:lstStyle/>
            <a:p>
              <a:endParaRPr lang="en-US"/>
            </a:p>
          </p:txBody>
        </p:sp>
        <p:sp>
          <p:nvSpPr>
            <p:cNvPr id="58752" name="Line 384"/>
            <p:cNvSpPr>
              <a:spLocks noChangeAspect="1" noChangeShapeType="1"/>
            </p:cNvSpPr>
            <p:nvPr/>
          </p:nvSpPr>
          <p:spPr bwMode="auto">
            <a:xfrm>
              <a:off x="2179" y="3775"/>
              <a:ext cx="125" cy="0"/>
            </a:xfrm>
            <a:prstGeom prst="line">
              <a:avLst/>
            </a:prstGeom>
            <a:noFill/>
            <a:ln w="28575">
              <a:solidFill>
                <a:schemeClr val="tx1"/>
              </a:solidFill>
              <a:round/>
              <a:headEnd/>
              <a:tailEnd/>
            </a:ln>
            <a:effectLst/>
          </p:spPr>
          <p:txBody>
            <a:bodyPr wrap="none" anchor="ctr"/>
            <a:lstStyle/>
            <a:p>
              <a:endParaRPr lang="en-US"/>
            </a:p>
          </p:txBody>
        </p:sp>
        <p:sp>
          <p:nvSpPr>
            <p:cNvPr id="58753" name="Line 385"/>
            <p:cNvSpPr>
              <a:spLocks noChangeAspect="1" noChangeShapeType="1"/>
            </p:cNvSpPr>
            <p:nvPr/>
          </p:nvSpPr>
          <p:spPr bwMode="auto">
            <a:xfrm flipV="1">
              <a:off x="2304" y="3650"/>
              <a:ext cx="0" cy="125"/>
            </a:xfrm>
            <a:prstGeom prst="line">
              <a:avLst/>
            </a:prstGeom>
            <a:noFill/>
            <a:ln w="28575">
              <a:solidFill>
                <a:schemeClr val="tx1"/>
              </a:solidFill>
              <a:round/>
              <a:headEnd/>
              <a:tailEnd/>
            </a:ln>
            <a:effectLst/>
          </p:spPr>
          <p:txBody>
            <a:bodyPr wrap="none" anchor="ctr"/>
            <a:lstStyle/>
            <a:p>
              <a:endParaRPr lang="en-US"/>
            </a:p>
          </p:txBody>
        </p:sp>
        <p:sp>
          <p:nvSpPr>
            <p:cNvPr id="58754" name="Line 386"/>
            <p:cNvSpPr>
              <a:spLocks noChangeAspect="1" noChangeShapeType="1"/>
            </p:cNvSpPr>
            <p:nvPr/>
          </p:nvSpPr>
          <p:spPr bwMode="auto">
            <a:xfrm>
              <a:off x="2304" y="3650"/>
              <a:ext cx="375" cy="0"/>
            </a:xfrm>
            <a:prstGeom prst="line">
              <a:avLst/>
            </a:prstGeom>
            <a:noFill/>
            <a:ln w="28575">
              <a:solidFill>
                <a:schemeClr val="tx1"/>
              </a:solidFill>
              <a:round/>
              <a:headEnd/>
              <a:tailEnd/>
            </a:ln>
            <a:effectLst/>
          </p:spPr>
          <p:txBody>
            <a:bodyPr wrap="none" anchor="ctr"/>
            <a:lstStyle/>
            <a:p>
              <a:endParaRPr lang="en-US"/>
            </a:p>
          </p:txBody>
        </p:sp>
      </p:grpSp>
      <p:sp>
        <p:nvSpPr>
          <p:cNvPr id="58755" name="Line 387"/>
          <p:cNvSpPr>
            <a:spLocks noChangeAspect="1" noChangeShapeType="1"/>
          </p:cNvSpPr>
          <p:nvPr/>
        </p:nvSpPr>
        <p:spPr bwMode="auto">
          <a:xfrm>
            <a:off x="3200401" y="5157788"/>
            <a:ext cx="6423025" cy="0"/>
          </a:xfrm>
          <a:prstGeom prst="line">
            <a:avLst/>
          </a:prstGeom>
          <a:noFill/>
          <a:ln w="9525">
            <a:solidFill>
              <a:schemeClr val="tx1"/>
            </a:solidFill>
            <a:round/>
            <a:headEnd/>
            <a:tailEnd/>
          </a:ln>
          <a:effectLst/>
        </p:spPr>
        <p:txBody>
          <a:bodyPr wrap="none" anchor="ctr"/>
          <a:lstStyle/>
          <a:p>
            <a:endParaRPr lang="en-US"/>
          </a:p>
        </p:txBody>
      </p:sp>
      <p:sp>
        <p:nvSpPr>
          <p:cNvPr id="58756" name="Line 388"/>
          <p:cNvSpPr>
            <a:spLocks noChangeAspect="1" noChangeShapeType="1"/>
          </p:cNvSpPr>
          <p:nvPr/>
        </p:nvSpPr>
        <p:spPr bwMode="auto">
          <a:xfrm>
            <a:off x="3200401" y="5514975"/>
            <a:ext cx="6423025" cy="0"/>
          </a:xfrm>
          <a:prstGeom prst="line">
            <a:avLst/>
          </a:prstGeom>
          <a:noFill/>
          <a:ln w="9525" cap="rnd">
            <a:solidFill>
              <a:schemeClr val="tx1"/>
            </a:solidFill>
            <a:prstDash val="sysDot"/>
            <a:round/>
            <a:headEnd/>
            <a:tailEnd/>
          </a:ln>
          <a:effectLst/>
        </p:spPr>
        <p:txBody>
          <a:bodyPr wrap="none" anchor="ctr"/>
          <a:lstStyle/>
          <a:p>
            <a:endParaRPr lang="en-US"/>
          </a:p>
        </p:txBody>
      </p:sp>
      <p:grpSp>
        <p:nvGrpSpPr>
          <p:cNvPr id="58757" name="Group 389"/>
          <p:cNvGrpSpPr>
            <a:grpSpLocks noChangeAspect="1"/>
          </p:cNvGrpSpPr>
          <p:nvPr/>
        </p:nvGrpSpPr>
        <p:grpSpPr bwMode="auto">
          <a:xfrm flipV="1">
            <a:off x="3200401" y="4800601"/>
            <a:ext cx="6423025" cy="714375"/>
            <a:chOff x="432" y="3899"/>
            <a:chExt cx="2247" cy="250"/>
          </a:xfrm>
        </p:grpSpPr>
        <p:sp>
          <p:nvSpPr>
            <p:cNvPr id="58758" name="Line 390"/>
            <p:cNvSpPr>
              <a:spLocks noChangeAspect="1" noChangeShapeType="1"/>
            </p:cNvSpPr>
            <p:nvPr/>
          </p:nvSpPr>
          <p:spPr bwMode="auto">
            <a:xfrm>
              <a:off x="432" y="3899"/>
              <a:ext cx="125" cy="0"/>
            </a:xfrm>
            <a:prstGeom prst="line">
              <a:avLst/>
            </a:prstGeom>
            <a:noFill/>
            <a:ln w="28575">
              <a:solidFill>
                <a:schemeClr val="tx1"/>
              </a:solidFill>
              <a:round/>
              <a:headEnd/>
              <a:tailEnd/>
            </a:ln>
            <a:effectLst/>
          </p:spPr>
          <p:txBody>
            <a:bodyPr wrap="none" anchor="ctr"/>
            <a:lstStyle/>
            <a:p>
              <a:endParaRPr lang="en-US"/>
            </a:p>
          </p:txBody>
        </p:sp>
        <p:sp>
          <p:nvSpPr>
            <p:cNvPr id="58759" name="Line 391"/>
            <p:cNvSpPr>
              <a:spLocks noChangeAspect="1" noChangeShapeType="1"/>
            </p:cNvSpPr>
            <p:nvPr/>
          </p:nvSpPr>
          <p:spPr bwMode="auto">
            <a:xfrm>
              <a:off x="557" y="3899"/>
              <a:ext cx="0" cy="125"/>
            </a:xfrm>
            <a:prstGeom prst="line">
              <a:avLst/>
            </a:prstGeom>
            <a:noFill/>
            <a:ln w="28575">
              <a:solidFill>
                <a:schemeClr val="tx1"/>
              </a:solidFill>
              <a:round/>
              <a:headEnd/>
              <a:tailEnd/>
            </a:ln>
            <a:effectLst/>
          </p:spPr>
          <p:txBody>
            <a:bodyPr wrap="none" anchor="ctr"/>
            <a:lstStyle/>
            <a:p>
              <a:endParaRPr lang="en-US"/>
            </a:p>
          </p:txBody>
        </p:sp>
        <p:sp>
          <p:nvSpPr>
            <p:cNvPr id="58760" name="Line 392"/>
            <p:cNvSpPr>
              <a:spLocks noChangeAspect="1" noChangeShapeType="1"/>
            </p:cNvSpPr>
            <p:nvPr/>
          </p:nvSpPr>
          <p:spPr bwMode="auto">
            <a:xfrm>
              <a:off x="557" y="4024"/>
              <a:ext cx="125" cy="0"/>
            </a:xfrm>
            <a:prstGeom prst="line">
              <a:avLst/>
            </a:prstGeom>
            <a:noFill/>
            <a:ln w="28575">
              <a:solidFill>
                <a:schemeClr val="tx1"/>
              </a:solidFill>
              <a:round/>
              <a:headEnd/>
              <a:tailEnd/>
            </a:ln>
            <a:effectLst/>
          </p:spPr>
          <p:txBody>
            <a:bodyPr wrap="none" anchor="ctr"/>
            <a:lstStyle/>
            <a:p>
              <a:endParaRPr lang="en-US"/>
            </a:p>
          </p:txBody>
        </p:sp>
        <p:sp>
          <p:nvSpPr>
            <p:cNvPr id="58761" name="Line 393"/>
            <p:cNvSpPr>
              <a:spLocks noChangeAspect="1" noChangeShapeType="1"/>
            </p:cNvSpPr>
            <p:nvPr/>
          </p:nvSpPr>
          <p:spPr bwMode="auto">
            <a:xfrm flipV="1">
              <a:off x="682" y="3899"/>
              <a:ext cx="0" cy="125"/>
            </a:xfrm>
            <a:prstGeom prst="line">
              <a:avLst/>
            </a:prstGeom>
            <a:noFill/>
            <a:ln w="28575">
              <a:solidFill>
                <a:schemeClr val="tx1"/>
              </a:solidFill>
              <a:round/>
              <a:headEnd/>
              <a:tailEnd/>
            </a:ln>
            <a:effectLst/>
          </p:spPr>
          <p:txBody>
            <a:bodyPr wrap="none" anchor="ctr"/>
            <a:lstStyle/>
            <a:p>
              <a:endParaRPr lang="en-US"/>
            </a:p>
          </p:txBody>
        </p:sp>
        <p:sp>
          <p:nvSpPr>
            <p:cNvPr id="58762" name="Line 394"/>
            <p:cNvSpPr>
              <a:spLocks noChangeAspect="1" noChangeShapeType="1"/>
            </p:cNvSpPr>
            <p:nvPr/>
          </p:nvSpPr>
          <p:spPr bwMode="auto">
            <a:xfrm>
              <a:off x="682" y="3899"/>
              <a:ext cx="125" cy="0"/>
            </a:xfrm>
            <a:prstGeom prst="line">
              <a:avLst/>
            </a:prstGeom>
            <a:noFill/>
            <a:ln w="28575">
              <a:solidFill>
                <a:schemeClr val="tx1"/>
              </a:solidFill>
              <a:round/>
              <a:headEnd/>
              <a:tailEnd/>
            </a:ln>
            <a:effectLst/>
          </p:spPr>
          <p:txBody>
            <a:bodyPr wrap="none" anchor="ctr"/>
            <a:lstStyle/>
            <a:p>
              <a:endParaRPr lang="en-US"/>
            </a:p>
          </p:txBody>
        </p:sp>
        <p:sp>
          <p:nvSpPr>
            <p:cNvPr id="58763" name="Line 395"/>
            <p:cNvSpPr>
              <a:spLocks noChangeAspect="1" noChangeShapeType="1"/>
            </p:cNvSpPr>
            <p:nvPr/>
          </p:nvSpPr>
          <p:spPr bwMode="auto">
            <a:xfrm>
              <a:off x="807" y="3899"/>
              <a:ext cx="0" cy="250"/>
            </a:xfrm>
            <a:prstGeom prst="line">
              <a:avLst/>
            </a:prstGeom>
            <a:noFill/>
            <a:ln w="28575">
              <a:solidFill>
                <a:schemeClr val="tx1"/>
              </a:solidFill>
              <a:round/>
              <a:headEnd/>
              <a:tailEnd/>
            </a:ln>
            <a:effectLst/>
          </p:spPr>
          <p:txBody>
            <a:bodyPr wrap="none" anchor="ctr"/>
            <a:lstStyle/>
            <a:p>
              <a:endParaRPr lang="en-US"/>
            </a:p>
          </p:txBody>
        </p:sp>
        <p:sp>
          <p:nvSpPr>
            <p:cNvPr id="58764" name="Line 396"/>
            <p:cNvSpPr>
              <a:spLocks noChangeAspect="1" noChangeShapeType="1"/>
            </p:cNvSpPr>
            <p:nvPr/>
          </p:nvSpPr>
          <p:spPr bwMode="auto">
            <a:xfrm>
              <a:off x="807" y="4149"/>
              <a:ext cx="124" cy="0"/>
            </a:xfrm>
            <a:prstGeom prst="line">
              <a:avLst/>
            </a:prstGeom>
            <a:noFill/>
            <a:ln w="28575">
              <a:solidFill>
                <a:schemeClr val="tx1"/>
              </a:solidFill>
              <a:round/>
              <a:headEnd/>
              <a:tailEnd/>
            </a:ln>
            <a:effectLst/>
          </p:spPr>
          <p:txBody>
            <a:bodyPr wrap="none" anchor="ctr"/>
            <a:lstStyle/>
            <a:p>
              <a:endParaRPr lang="en-US"/>
            </a:p>
          </p:txBody>
        </p:sp>
        <p:sp>
          <p:nvSpPr>
            <p:cNvPr id="58765" name="Line 397"/>
            <p:cNvSpPr>
              <a:spLocks noChangeAspect="1" noChangeShapeType="1"/>
            </p:cNvSpPr>
            <p:nvPr/>
          </p:nvSpPr>
          <p:spPr bwMode="auto">
            <a:xfrm flipV="1">
              <a:off x="931" y="4024"/>
              <a:ext cx="0" cy="125"/>
            </a:xfrm>
            <a:prstGeom prst="line">
              <a:avLst/>
            </a:prstGeom>
            <a:noFill/>
            <a:ln w="28575">
              <a:solidFill>
                <a:schemeClr val="tx1"/>
              </a:solidFill>
              <a:round/>
              <a:headEnd/>
              <a:tailEnd/>
            </a:ln>
            <a:effectLst/>
          </p:spPr>
          <p:txBody>
            <a:bodyPr wrap="none" anchor="ctr"/>
            <a:lstStyle/>
            <a:p>
              <a:endParaRPr lang="en-US"/>
            </a:p>
          </p:txBody>
        </p:sp>
        <p:sp>
          <p:nvSpPr>
            <p:cNvPr id="58766" name="Line 398"/>
            <p:cNvSpPr>
              <a:spLocks noChangeAspect="1" noChangeShapeType="1"/>
            </p:cNvSpPr>
            <p:nvPr/>
          </p:nvSpPr>
          <p:spPr bwMode="auto">
            <a:xfrm>
              <a:off x="931" y="4024"/>
              <a:ext cx="125" cy="0"/>
            </a:xfrm>
            <a:prstGeom prst="line">
              <a:avLst/>
            </a:prstGeom>
            <a:noFill/>
            <a:ln w="28575">
              <a:solidFill>
                <a:schemeClr val="tx1"/>
              </a:solidFill>
              <a:round/>
              <a:headEnd/>
              <a:tailEnd/>
            </a:ln>
            <a:effectLst/>
          </p:spPr>
          <p:txBody>
            <a:bodyPr wrap="none" anchor="ctr"/>
            <a:lstStyle/>
            <a:p>
              <a:endParaRPr lang="en-US"/>
            </a:p>
          </p:txBody>
        </p:sp>
        <p:sp>
          <p:nvSpPr>
            <p:cNvPr id="58767" name="Line 399"/>
            <p:cNvSpPr>
              <a:spLocks noChangeAspect="1" noChangeShapeType="1"/>
            </p:cNvSpPr>
            <p:nvPr/>
          </p:nvSpPr>
          <p:spPr bwMode="auto">
            <a:xfrm flipV="1">
              <a:off x="1056" y="3899"/>
              <a:ext cx="0" cy="125"/>
            </a:xfrm>
            <a:prstGeom prst="line">
              <a:avLst/>
            </a:prstGeom>
            <a:noFill/>
            <a:ln w="28575">
              <a:solidFill>
                <a:schemeClr val="tx1"/>
              </a:solidFill>
              <a:round/>
              <a:headEnd/>
              <a:tailEnd/>
            </a:ln>
            <a:effectLst/>
          </p:spPr>
          <p:txBody>
            <a:bodyPr wrap="none" anchor="ctr"/>
            <a:lstStyle/>
            <a:p>
              <a:endParaRPr lang="en-US"/>
            </a:p>
          </p:txBody>
        </p:sp>
        <p:sp>
          <p:nvSpPr>
            <p:cNvPr id="58768" name="Line 400"/>
            <p:cNvSpPr>
              <a:spLocks noChangeAspect="1" noChangeShapeType="1"/>
            </p:cNvSpPr>
            <p:nvPr/>
          </p:nvSpPr>
          <p:spPr bwMode="auto">
            <a:xfrm>
              <a:off x="1056" y="3899"/>
              <a:ext cx="250" cy="0"/>
            </a:xfrm>
            <a:prstGeom prst="line">
              <a:avLst/>
            </a:prstGeom>
            <a:noFill/>
            <a:ln w="28575">
              <a:solidFill>
                <a:schemeClr val="tx1"/>
              </a:solidFill>
              <a:round/>
              <a:headEnd/>
              <a:tailEnd/>
            </a:ln>
            <a:effectLst/>
          </p:spPr>
          <p:txBody>
            <a:bodyPr wrap="none" anchor="ctr"/>
            <a:lstStyle/>
            <a:p>
              <a:endParaRPr lang="en-US"/>
            </a:p>
          </p:txBody>
        </p:sp>
        <p:sp>
          <p:nvSpPr>
            <p:cNvPr id="58769" name="Line 401"/>
            <p:cNvSpPr>
              <a:spLocks noChangeAspect="1" noChangeShapeType="1"/>
            </p:cNvSpPr>
            <p:nvPr/>
          </p:nvSpPr>
          <p:spPr bwMode="auto">
            <a:xfrm>
              <a:off x="1306" y="3899"/>
              <a:ext cx="0" cy="250"/>
            </a:xfrm>
            <a:prstGeom prst="line">
              <a:avLst/>
            </a:prstGeom>
            <a:noFill/>
            <a:ln w="28575">
              <a:solidFill>
                <a:schemeClr val="tx1"/>
              </a:solidFill>
              <a:round/>
              <a:headEnd/>
              <a:tailEnd/>
            </a:ln>
            <a:effectLst/>
          </p:spPr>
          <p:txBody>
            <a:bodyPr wrap="none" anchor="ctr"/>
            <a:lstStyle/>
            <a:p>
              <a:endParaRPr lang="en-US"/>
            </a:p>
          </p:txBody>
        </p:sp>
        <p:sp>
          <p:nvSpPr>
            <p:cNvPr id="58770" name="Line 402"/>
            <p:cNvSpPr>
              <a:spLocks noChangeAspect="1" noChangeShapeType="1"/>
            </p:cNvSpPr>
            <p:nvPr/>
          </p:nvSpPr>
          <p:spPr bwMode="auto">
            <a:xfrm>
              <a:off x="1306" y="4149"/>
              <a:ext cx="125" cy="0"/>
            </a:xfrm>
            <a:prstGeom prst="line">
              <a:avLst/>
            </a:prstGeom>
            <a:noFill/>
            <a:ln w="28575">
              <a:solidFill>
                <a:schemeClr val="tx1"/>
              </a:solidFill>
              <a:round/>
              <a:headEnd/>
              <a:tailEnd/>
            </a:ln>
            <a:effectLst/>
          </p:spPr>
          <p:txBody>
            <a:bodyPr wrap="none" anchor="ctr"/>
            <a:lstStyle/>
            <a:p>
              <a:endParaRPr lang="en-US"/>
            </a:p>
          </p:txBody>
        </p:sp>
        <p:sp>
          <p:nvSpPr>
            <p:cNvPr id="58771" name="Line 403"/>
            <p:cNvSpPr>
              <a:spLocks noChangeAspect="1" noChangeShapeType="1"/>
            </p:cNvSpPr>
            <p:nvPr/>
          </p:nvSpPr>
          <p:spPr bwMode="auto">
            <a:xfrm flipV="1">
              <a:off x="1431" y="4024"/>
              <a:ext cx="0" cy="125"/>
            </a:xfrm>
            <a:prstGeom prst="line">
              <a:avLst/>
            </a:prstGeom>
            <a:noFill/>
            <a:ln w="28575">
              <a:solidFill>
                <a:schemeClr val="tx1"/>
              </a:solidFill>
              <a:round/>
              <a:headEnd/>
              <a:tailEnd/>
            </a:ln>
            <a:effectLst/>
          </p:spPr>
          <p:txBody>
            <a:bodyPr wrap="none" anchor="ctr"/>
            <a:lstStyle/>
            <a:p>
              <a:endParaRPr lang="en-US"/>
            </a:p>
          </p:txBody>
        </p:sp>
        <p:sp>
          <p:nvSpPr>
            <p:cNvPr id="58772" name="Line 404"/>
            <p:cNvSpPr>
              <a:spLocks noChangeAspect="1" noChangeShapeType="1"/>
            </p:cNvSpPr>
            <p:nvPr/>
          </p:nvSpPr>
          <p:spPr bwMode="auto">
            <a:xfrm>
              <a:off x="1431" y="4024"/>
              <a:ext cx="124" cy="0"/>
            </a:xfrm>
            <a:prstGeom prst="line">
              <a:avLst/>
            </a:prstGeom>
            <a:noFill/>
            <a:ln w="28575">
              <a:solidFill>
                <a:schemeClr val="tx1"/>
              </a:solidFill>
              <a:round/>
              <a:headEnd/>
              <a:tailEnd/>
            </a:ln>
            <a:effectLst/>
          </p:spPr>
          <p:txBody>
            <a:bodyPr wrap="none" anchor="ctr"/>
            <a:lstStyle/>
            <a:p>
              <a:endParaRPr lang="en-US"/>
            </a:p>
          </p:txBody>
        </p:sp>
        <p:sp>
          <p:nvSpPr>
            <p:cNvPr id="58773" name="Line 405"/>
            <p:cNvSpPr>
              <a:spLocks noChangeAspect="1" noChangeShapeType="1"/>
            </p:cNvSpPr>
            <p:nvPr/>
          </p:nvSpPr>
          <p:spPr bwMode="auto">
            <a:xfrm>
              <a:off x="1555" y="4024"/>
              <a:ext cx="0" cy="125"/>
            </a:xfrm>
            <a:prstGeom prst="line">
              <a:avLst/>
            </a:prstGeom>
            <a:noFill/>
            <a:ln w="28575">
              <a:solidFill>
                <a:schemeClr val="tx1"/>
              </a:solidFill>
              <a:round/>
              <a:headEnd/>
              <a:tailEnd/>
            </a:ln>
            <a:effectLst/>
          </p:spPr>
          <p:txBody>
            <a:bodyPr wrap="none" anchor="ctr"/>
            <a:lstStyle/>
            <a:p>
              <a:endParaRPr lang="en-US"/>
            </a:p>
          </p:txBody>
        </p:sp>
        <p:sp>
          <p:nvSpPr>
            <p:cNvPr id="58774" name="Line 406"/>
            <p:cNvSpPr>
              <a:spLocks noChangeAspect="1" noChangeShapeType="1"/>
            </p:cNvSpPr>
            <p:nvPr/>
          </p:nvSpPr>
          <p:spPr bwMode="auto">
            <a:xfrm>
              <a:off x="1555" y="4149"/>
              <a:ext cx="125" cy="0"/>
            </a:xfrm>
            <a:prstGeom prst="line">
              <a:avLst/>
            </a:prstGeom>
            <a:noFill/>
            <a:ln w="28575">
              <a:solidFill>
                <a:schemeClr val="tx1"/>
              </a:solidFill>
              <a:round/>
              <a:headEnd/>
              <a:tailEnd/>
            </a:ln>
            <a:effectLst/>
          </p:spPr>
          <p:txBody>
            <a:bodyPr wrap="none" anchor="ctr"/>
            <a:lstStyle/>
            <a:p>
              <a:endParaRPr lang="en-US"/>
            </a:p>
          </p:txBody>
        </p:sp>
        <p:sp>
          <p:nvSpPr>
            <p:cNvPr id="58775" name="Line 407"/>
            <p:cNvSpPr>
              <a:spLocks noChangeAspect="1" noChangeShapeType="1"/>
            </p:cNvSpPr>
            <p:nvPr/>
          </p:nvSpPr>
          <p:spPr bwMode="auto">
            <a:xfrm flipV="1">
              <a:off x="1680" y="4024"/>
              <a:ext cx="0" cy="125"/>
            </a:xfrm>
            <a:prstGeom prst="line">
              <a:avLst/>
            </a:prstGeom>
            <a:noFill/>
            <a:ln w="28575">
              <a:solidFill>
                <a:schemeClr val="tx1"/>
              </a:solidFill>
              <a:round/>
              <a:headEnd/>
              <a:tailEnd/>
            </a:ln>
            <a:effectLst/>
          </p:spPr>
          <p:txBody>
            <a:bodyPr wrap="none" anchor="ctr"/>
            <a:lstStyle/>
            <a:p>
              <a:endParaRPr lang="en-US"/>
            </a:p>
          </p:txBody>
        </p:sp>
        <p:sp>
          <p:nvSpPr>
            <p:cNvPr id="58776" name="Line 408"/>
            <p:cNvSpPr>
              <a:spLocks noChangeAspect="1" noChangeShapeType="1"/>
            </p:cNvSpPr>
            <p:nvPr/>
          </p:nvSpPr>
          <p:spPr bwMode="auto">
            <a:xfrm>
              <a:off x="1680" y="4024"/>
              <a:ext cx="125" cy="0"/>
            </a:xfrm>
            <a:prstGeom prst="line">
              <a:avLst/>
            </a:prstGeom>
            <a:noFill/>
            <a:ln w="28575">
              <a:solidFill>
                <a:schemeClr val="tx1"/>
              </a:solidFill>
              <a:round/>
              <a:headEnd/>
              <a:tailEnd/>
            </a:ln>
            <a:effectLst/>
          </p:spPr>
          <p:txBody>
            <a:bodyPr wrap="none" anchor="ctr"/>
            <a:lstStyle/>
            <a:p>
              <a:endParaRPr lang="en-US"/>
            </a:p>
          </p:txBody>
        </p:sp>
        <p:sp>
          <p:nvSpPr>
            <p:cNvPr id="58777" name="Line 409"/>
            <p:cNvSpPr>
              <a:spLocks noChangeAspect="1" noChangeShapeType="1"/>
            </p:cNvSpPr>
            <p:nvPr/>
          </p:nvSpPr>
          <p:spPr bwMode="auto">
            <a:xfrm>
              <a:off x="1805" y="4024"/>
              <a:ext cx="0" cy="125"/>
            </a:xfrm>
            <a:prstGeom prst="line">
              <a:avLst/>
            </a:prstGeom>
            <a:noFill/>
            <a:ln w="28575">
              <a:solidFill>
                <a:schemeClr val="tx1"/>
              </a:solidFill>
              <a:round/>
              <a:headEnd/>
              <a:tailEnd/>
            </a:ln>
            <a:effectLst/>
          </p:spPr>
          <p:txBody>
            <a:bodyPr wrap="none" anchor="ctr"/>
            <a:lstStyle/>
            <a:p>
              <a:endParaRPr lang="en-US"/>
            </a:p>
          </p:txBody>
        </p:sp>
        <p:sp>
          <p:nvSpPr>
            <p:cNvPr id="58778" name="Line 410"/>
            <p:cNvSpPr>
              <a:spLocks noChangeAspect="1" noChangeShapeType="1"/>
            </p:cNvSpPr>
            <p:nvPr/>
          </p:nvSpPr>
          <p:spPr bwMode="auto">
            <a:xfrm>
              <a:off x="1805" y="4149"/>
              <a:ext cx="250" cy="0"/>
            </a:xfrm>
            <a:prstGeom prst="line">
              <a:avLst/>
            </a:prstGeom>
            <a:noFill/>
            <a:ln w="28575">
              <a:solidFill>
                <a:schemeClr val="tx1"/>
              </a:solidFill>
              <a:round/>
              <a:headEnd/>
              <a:tailEnd/>
            </a:ln>
            <a:effectLst/>
          </p:spPr>
          <p:txBody>
            <a:bodyPr wrap="none" anchor="ctr"/>
            <a:lstStyle/>
            <a:p>
              <a:endParaRPr lang="en-US"/>
            </a:p>
          </p:txBody>
        </p:sp>
        <p:sp>
          <p:nvSpPr>
            <p:cNvPr id="58779" name="Line 411"/>
            <p:cNvSpPr>
              <a:spLocks noChangeAspect="1" noChangeShapeType="1"/>
            </p:cNvSpPr>
            <p:nvPr/>
          </p:nvSpPr>
          <p:spPr bwMode="auto">
            <a:xfrm flipV="1">
              <a:off x="2055" y="4024"/>
              <a:ext cx="0" cy="125"/>
            </a:xfrm>
            <a:prstGeom prst="line">
              <a:avLst/>
            </a:prstGeom>
            <a:noFill/>
            <a:ln w="28575">
              <a:solidFill>
                <a:schemeClr val="tx1"/>
              </a:solidFill>
              <a:round/>
              <a:headEnd/>
              <a:tailEnd/>
            </a:ln>
            <a:effectLst/>
          </p:spPr>
          <p:txBody>
            <a:bodyPr wrap="none" anchor="ctr"/>
            <a:lstStyle/>
            <a:p>
              <a:endParaRPr lang="en-US"/>
            </a:p>
          </p:txBody>
        </p:sp>
        <p:sp>
          <p:nvSpPr>
            <p:cNvPr id="58780" name="Line 412"/>
            <p:cNvSpPr>
              <a:spLocks noChangeAspect="1" noChangeShapeType="1"/>
            </p:cNvSpPr>
            <p:nvPr/>
          </p:nvSpPr>
          <p:spPr bwMode="auto">
            <a:xfrm>
              <a:off x="2055" y="4024"/>
              <a:ext cx="249" cy="0"/>
            </a:xfrm>
            <a:prstGeom prst="line">
              <a:avLst/>
            </a:prstGeom>
            <a:noFill/>
            <a:ln w="28575">
              <a:solidFill>
                <a:schemeClr val="tx1"/>
              </a:solidFill>
              <a:round/>
              <a:headEnd/>
              <a:tailEnd/>
            </a:ln>
            <a:effectLst/>
          </p:spPr>
          <p:txBody>
            <a:bodyPr wrap="none" anchor="ctr"/>
            <a:lstStyle/>
            <a:p>
              <a:endParaRPr lang="en-US"/>
            </a:p>
          </p:txBody>
        </p:sp>
        <p:sp>
          <p:nvSpPr>
            <p:cNvPr id="58781" name="Line 413"/>
            <p:cNvSpPr>
              <a:spLocks noChangeAspect="1" noChangeShapeType="1"/>
            </p:cNvSpPr>
            <p:nvPr/>
          </p:nvSpPr>
          <p:spPr bwMode="auto">
            <a:xfrm flipV="1">
              <a:off x="2304" y="3899"/>
              <a:ext cx="0" cy="125"/>
            </a:xfrm>
            <a:prstGeom prst="line">
              <a:avLst/>
            </a:prstGeom>
            <a:noFill/>
            <a:ln w="28575">
              <a:solidFill>
                <a:schemeClr val="tx1"/>
              </a:solidFill>
              <a:round/>
              <a:headEnd/>
              <a:tailEnd/>
            </a:ln>
            <a:effectLst/>
          </p:spPr>
          <p:txBody>
            <a:bodyPr wrap="none" anchor="ctr"/>
            <a:lstStyle/>
            <a:p>
              <a:endParaRPr lang="en-US"/>
            </a:p>
          </p:txBody>
        </p:sp>
        <p:sp>
          <p:nvSpPr>
            <p:cNvPr id="58782" name="Line 414"/>
            <p:cNvSpPr>
              <a:spLocks noChangeAspect="1" noChangeShapeType="1"/>
            </p:cNvSpPr>
            <p:nvPr/>
          </p:nvSpPr>
          <p:spPr bwMode="auto">
            <a:xfrm>
              <a:off x="2304" y="3899"/>
              <a:ext cx="125" cy="0"/>
            </a:xfrm>
            <a:prstGeom prst="line">
              <a:avLst/>
            </a:prstGeom>
            <a:noFill/>
            <a:ln w="28575">
              <a:solidFill>
                <a:schemeClr val="tx1"/>
              </a:solidFill>
              <a:round/>
              <a:headEnd/>
              <a:tailEnd/>
            </a:ln>
            <a:effectLst/>
          </p:spPr>
          <p:txBody>
            <a:bodyPr wrap="none" anchor="ctr"/>
            <a:lstStyle/>
            <a:p>
              <a:endParaRPr lang="en-US"/>
            </a:p>
          </p:txBody>
        </p:sp>
        <p:sp>
          <p:nvSpPr>
            <p:cNvPr id="58783" name="Line 415"/>
            <p:cNvSpPr>
              <a:spLocks noChangeAspect="1" noChangeShapeType="1"/>
            </p:cNvSpPr>
            <p:nvPr/>
          </p:nvSpPr>
          <p:spPr bwMode="auto">
            <a:xfrm>
              <a:off x="2429" y="3899"/>
              <a:ext cx="0" cy="125"/>
            </a:xfrm>
            <a:prstGeom prst="line">
              <a:avLst/>
            </a:prstGeom>
            <a:noFill/>
            <a:ln w="28575">
              <a:solidFill>
                <a:schemeClr val="tx1"/>
              </a:solidFill>
              <a:round/>
              <a:headEnd/>
              <a:tailEnd/>
            </a:ln>
            <a:effectLst/>
          </p:spPr>
          <p:txBody>
            <a:bodyPr wrap="none" anchor="ctr"/>
            <a:lstStyle/>
            <a:p>
              <a:endParaRPr lang="en-US"/>
            </a:p>
          </p:txBody>
        </p:sp>
        <p:sp>
          <p:nvSpPr>
            <p:cNvPr id="58784" name="Line 416"/>
            <p:cNvSpPr>
              <a:spLocks noChangeAspect="1" noChangeShapeType="1"/>
            </p:cNvSpPr>
            <p:nvPr/>
          </p:nvSpPr>
          <p:spPr bwMode="auto">
            <a:xfrm>
              <a:off x="2429" y="4024"/>
              <a:ext cx="250" cy="0"/>
            </a:xfrm>
            <a:prstGeom prst="line">
              <a:avLst/>
            </a:prstGeom>
            <a:noFill/>
            <a:ln w="28575">
              <a:solidFill>
                <a:schemeClr val="tx1"/>
              </a:solidFill>
              <a:round/>
              <a:headEnd/>
              <a:tailEnd/>
            </a:ln>
            <a:effectLst/>
          </p:spPr>
          <p:txBody>
            <a:bodyPr wrap="none" anchor="ctr"/>
            <a:lstStyle/>
            <a:p>
              <a:endParaRPr lang="en-US"/>
            </a:p>
          </p:txBody>
        </p:sp>
      </p:grpSp>
      <p:sp>
        <p:nvSpPr>
          <p:cNvPr id="58785" name="Line 417"/>
          <p:cNvSpPr>
            <a:spLocks noChangeAspect="1" noChangeShapeType="1"/>
          </p:cNvSpPr>
          <p:nvPr/>
        </p:nvSpPr>
        <p:spPr bwMode="auto">
          <a:xfrm>
            <a:off x="3200401" y="4303713"/>
            <a:ext cx="6423025" cy="0"/>
          </a:xfrm>
          <a:prstGeom prst="line">
            <a:avLst/>
          </a:prstGeom>
          <a:noFill/>
          <a:ln w="9525">
            <a:solidFill>
              <a:schemeClr val="tx1"/>
            </a:solidFill>
            <a:round/>
            <a:headEnd/>
            <a:tailEnd/>
          </a:ln>
          <a:effectLst/>
        </p:spPr>
        <p:txBody>
          <a:bodyPr wrap="none" anchor="ctr"/>
          <a:lstStyle/>
          <a:p>
            <a:endParaRPr lang="en-US"/>
          </a:p>
        </p:txBody>
      </p:sp>
      <p:sp>
        <p:nvSpPr>
          <p:cNvPr id="58786" name="Text Box 418"/>
          <p:cNvSpPr txBox="1">
            <a:spLocks noChangeAspect="1" noChangeArrowheads="1"/>
          </p:cNvSpPr>
          <p:nvPr/>
        </p:nvSpPr>
        <p:spPr bwMode="auto">
          <a:xfrm>
            <a:off x="9669637" y="1923536"/>
            <a:ext cx="423514"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B</a:t>
            </a:r>
            <a:r>
              <a:rPr lang="de-DE" baseline="-25000">
                <a:latin typeface="Helvetica" pitchFamily="34" charset="0"/>
              </a:rPr>
              <a:t>d</a:t>
            </a:r>
            <a:endParaRPr lang="de-DE">
              <a:latin typeface="Helvetica" pitchFamily="34" charset="0"/>
            </a:endParaRPr>
          </a:p>
        </p:txBody>
      </p:sp>
      <p:sp>
        <p:nvSpPr>
          <p:cNvPr id="58787" name="Text Box 419"/>
          <p:cNvSpPr txBox="1">
            <a:spLocks noChangeAspect="1" noChangeArrowheads="1"/>
          </p:cNvSpPr>
          <p:nvPr/>
        </p:nvSpPr>
        <p:spPr bwMode="auto">
          <a:xfrm>
            <a:off x="9671050" y="2990850"/>
            <a:ext cx="414338"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B</a:t>
            </a:r>
            <a:r>
              <a:rPr lang="de-DE" baseline="-25000">
                <a:latin typeface="Helvetica" pitchFamily="34" charset="0"/>
              </a:rPr>
              <a:t>k</a:t>
            </a:r>
            <a:endParaRPr lang="de-DE">
              <a:latin typeface="Helvetica" pitchFamily="34" charset="0"/>
            </a:endParaRPr>
          </a:p>
        </p:txBody>
      </p:sp>
      <p:sp>
        <p:nvSpPr>
          <p:cNvPr id="58788" name="Text Box 420"/>
          <p:cNvSpPr txBox="1">
            <a:spLocks noChangeAspect="1" noChangeArrowheads="1"/>
          </p:cNvSpPr>
          <p:nvPr/>
        </p:nvSpPr>
        <p:spPr bwMode="auto">
          <a:xfrm>
            <a:off x="9671050" y="3990975"/>
            <a:ext cx="414338" cy="369888"/>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B</a:t>
            </a:r>
            <a:r>
              <a:rPr lang="de-DE" baseline="-25000">
                <a:latin typeface="Helvetica" pitchFamily="34" charset="0"/>
              </a:rPr>
              <a:t>s</a:t>
            </a:r>
            <a:endParaRPr lang="de-DE">
              <a:latin typeface="Helvetica" pitchFamily="34" charset="0"/>
            </a:endParaRPr>
          </a:p>
        </p:txBody>
      </p:sp>
      <p:sp>
        <p:nvSpPr>
          <p:cNvPr id="58789" name="Text Box 421"/>
          <p:cNvSpPr txBox="1">
            <a:spLocks noChangeAspect="1" noChangeArrowheads="1"/>
          </p:cNvSpPr>
          <p:nvPr/>
        </p:nvSpPr>
        <p:spPr bwMode="auto">
          <a:xfrm>
            <a:off x="9670470" y="1209161"/>
            <a:ext cx="415498"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a:t>
            </a:r>
            <a:r>
              <a:rPr lang="de-DE" baseline="-25000">
                <a:latin typeface="Helvetica" pitchFamily="34" charset="0"/>
              </a:rPr>
              <a:t>s</a:t>
            </a:r>
            <a:endParaRPr lang="de-DE">
              <a:latin typeface="Helvetic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CDMA on signal level III</a:t>
            </a:r>
          </a:p>
        </p:txBody>
      </p:sp>
      <p:sp>
        <p:nvSpPr>
          <p:cNvPr id="158" name="Fußzeilenplatzhalter 3"/>
          <p:cNvSpPr>
            <a:spLocks noGrp="1"/>
          </p:cNvSpPr>
          <p:nvPr>
            <p:ph type="ftr" sz="quarter" idx="10"/>
          </p:nvPr>
        </p:nvSpPr>
        <p:spPr/>
        <p:txBody>
          <a:bodyPr/>
          <a:lstStyle/>
          <a:p>
            <a:r>
              <a:rPr lang="en-US"/>
              <a:t>Prof. Dr.-Ing. Jochen H. Schiller    www.jochenschiller.de    Mobile Communications</a:t>
            </a:r>
          </a:p>
        </p:txBody>
      </p:sp>
      <p:sp>
        <p:nvSpPr>
          <p:cNvPr id="59654" name="Text Box 262"/>
          <p:cNvSpPr txBox="1">
            <a:spLocks noChangeArrowheads="1"/>
          </p:cNvSpPr>
          <p:nvPr/>
        </p:nvSpPr>
        <p:spPr bwMode="auto">
          <a:xfrm>
            <a:off x="2819400" y="3111500"/>
            <a:ext cx="38893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k</a:t>
            </a:r>
            <a:endParaRPr lang="de-DE" sz="1600">
              <a:latin typeface="Arial" charset="0"/>
            </a:endParaRPr>
          </a:p>
        </p:txBody>
      </p:sp>
      <p:sp>
        <p:nvSpPr>
          <p:cNvPr id="59655" name="Text Box 263"/>
          <p:cNvSpPr txBox="1">
            <a:spLocks noChangeArrowheads="1"/>
          </p:cNvSpPr>
          <p:nvPr/>
        </p:nvSpPr>
        <p:spPr bwMode="auto">
          <a:xfrm>
            <a:off x="2187576" y="4178301"/>
            <a:ext cx="1020763"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r>
              <a:rPr lang="de-DE" sz="1600">
                <a:latin typeface="Arial" charset="0"/>
              </a:rPr>
              <a:t>) </a:t>
            </a:r>
            <a:br>
              <a:rPr lang="de-DE" sz="1600">
                <a:latin typeface="Arial" charset="0"/>
              </a:rPr>
            </a:br>
            <a:r>
              <a:rPr lang="de-DE" sz="1600">
                <a:latin typeface="Arial" charset="0"/>
              </a:rPr>
              <a:t>* A</a:t>
            </a:r>
            <a:r>
              <a:rPr lang="de-DE" sz="1600" baseline="-25000">
                <a:latin typeface="Arial" charset="0"/>
              </a:rPr>
              <a:t>k</a:t>
            </a:r>
            <a:endParaRPr lang="de-DE" sz="1600">
              <a:latin typeface="Arial" charset="0"/>
            </a:endParaRPr>
          </a:p>
        </p:txBody>
      </p:sp>
      <p:sp>
        <p:nvSpPr>
          <p:cNvPr id="59656" name="Text Box 264"/>
          <p:cNvSpPr txBox="1">
            <a:spLocks noChangeArrowheads="1"/>
          </p:cNvSpPr>
          <p:nvPr/>
        </p:nvSpPr>
        <p:spPr bwMode="auto">
          <a:xfrm>
            <a:off x="2165350" y="5046664"/>
            <a:ext cx="1042988"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integrator</a:t>
            </a:r>
          </a:p>
          <a:p>
            <a:pPr algn="r" eaLnBrk="0" hangingPunct="0"/>
            <a:r>
              <a:rPr lang="de-DE" sz="1600">
                <a:latin typeface="Arial" charset="0"/>
              </a:rPr>
              <a:t>output</a:t>
            </a:r>
          </a:p>
        </p:txBody>
      </p:sp>
      <p:sp>
        <p:nvSpPr>
          <p:cNvPr id="59657" name="Text Box 265"/>
          <p:cNvSpPr txBox="1">
            <a:spLocks noChangeArrowheads="1"/>
          </p:cNvSpPr>
          <p:nvPr/>
        </p:nvSpPr>
        <p:spPr bwMode="auto">
          <a:xfrm>
            <a:off x="1995488" y="5656264"/>
            <a:ext cx="1212850"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comparator</a:t>
            </a:r>
          </a:p>
          <a:p>
            <a:pPr algn="r" eaLnBrk="0" hangingPunct="0"/>
            <a:r>
              <a:rPr lang="de-DE" sz="1600">
                <a:latin typeface="Arial" charset="0"/>
              </a:rPr>
              <a:t>output</a:t>
            </a:r>
          </a:p>
        </p:txBody>
      </p:sp>
      <p:sp>
        <p:nvSpPr>
          <p:cNvPr id="59659" name="Text Box 267"/>
          <p:cNvSpPr txBox="1">
            <a:spLocks noChangeArrowheads="1"/>
          </p:cNvSpPr>
          <p:nvPr/>
        </p:nvSpPr>
        <p:spPr bwMode="auto">
          <a:xfrm>
            <a:off x="2381250" y="2030413"/>
            <a:ext cx="82708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endParaRPr lang="de-DE" sz="1600">
              <a:latin typeface="Arial" charset="0"/>
            </a:endParaRPr>
          </a:p>
        </p:txBody>
      </p:sp>
      <p:sp>
        <p:nvSpPr>
          <p:cNvPr id="59676" name="Text Box 284"/>
          <p:cNvSpPr txBox="1">
            <a:spLocks noChangeArrowheads="1"/>
          </p:cNvSpPr>
          <p:nvPr/>
        </p:nvSpPr>
        <p:spPr bwMode="auto">
          <a:xfrm>
            <a:off x="2436814" y="1039813"/>
            <a:ext cx="77152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data A</a:t>
            </a:r>
          </a:p>
        </p:txBody>
      </p:sp>
      <p:sp>
        <p:nvSpPr>
          <p:cNvPr id="59680" name="Rectangle 288"/>
          <p:cNvSpPr>
            <a:spLocks noChangeAspect="1" noChangeArrowheads="1"/>
          </p:cNvSpPr>
          <p:nvPr/>
        </p:nvSpPr>
        <p:spPr bwMode="auto">
          <a:xfrm>
            <a:off x="3338513" y="1206500"/>
            <a:ext cx="2139950"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1" name="Rectangle 289"/>
          <p:cNvSpPr>
            <a:spLocks noChangeAspect="1" noChangeArrowheads="1"/>
          </p:cNvSpPr>
          <p:nvPr/>
        </p:nvSpPr>
        <p:spPr bwMode="auto">
          <a:xfrm>
            <a:off x="5478463" y="1206500"/>
            <a:ext cx="2138362"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2" name="Rectangle 290"/>
          <p:cNvSpPr>
            <a:spLocks noChangeAspect="1" noChangeArrowheads="1"/>
          </p:cNvSpPr>
          <p:nvPr/>
        </p:nvSpPr>
        <p:spPr bwMode="auto">
          <a:xfrm>
            <a:off x="7616826" y="1206500"/>
            <a:ext cx="2138363"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3" name="Line 291"/>
          <p:cNvSpPr>
            <a:spLocks noChangeAspect="1" noChangeShapeType="1"/>
          </p:cNvSpPr>
          <p:nvPr/>
        </p:nvSpPr>
        <p:spPr bwMode="auto">
          <a:xfrm>
            <a:off x="3333750" y="1220789"/>
            <a:ext cx="0" cy="4562475"/>
          </a:xfrm>
          <a:prstGeom prst="line">
            <a:avLst/>
          </a:prstGeom>
          <a:noFill/>
          <a:ln w="9525">
            <a:solidFill>
              <a:schemeClr val="tx1"/>
            </a:solidFill>
            <a:round/>
            <a:headEnd/>
            <a:tailEnd/>
          </a:ln>
          <a:effectLst/>
        </p:spPr>
        <p:txBody>
          <a:bodyPr wrap="none" anchor="ctr"/>
          <a:lstStyle/>
          <a:p>
            <a:endParaRPr lang="en-US"/>
          </a:p>
        </p:txBody>
      </p:sp>
      <p:sp>
        <p:nvSpPr>
          <p:cNvPr id="59684" name="Rectangle 292"/>
          <p:cNvSpPr>
            <a:spLocks noChangeAspect="1" noChangeArrowheads="1"/>
          </p:cNvSpPr>
          <p:nvPr/>
        </p:nvSpPr>
        <p:spPr bwMode="auto">
          <a:xfrm>
            <a:off x="3338513" y="5626100"/>
            <a:ext cx="2139950"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5" name="Rectangle 293"/>
          <p:cNvSpPr>
            <a:spLocks noChangeAspect="1" noChangeArrowheads="1"/>
          </p:cNvSpPr>
          <p:nvPr/>
        </p:nvSpPr>
        <p:spPr bwMode="auto">
          <a:xfrm>
            <a:off x="5478463" y="5626100"/>
            <a:ext cx="2138362"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6" name="Rectangle 294"/>
          <p:cNvSpPr>
            <a:spLocks noChangeAspect="1" noChangeArrowheads="1"/>
          </p:cNvSpPr>
          <p:nvPr/>
        </p:nvSpPr>
        <p:spPr bwMode="auto">
          <a:xfrm>
            <a:off x="7616826" y="5626100"/>
            <a:ext cx="2138363"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59687" name="Line 295"/>
          <p:cNvSpPr>
            <a:spLocks noChangeAspect="1" noChangeShapeType="1"/>
          </p:cNvSpPr>
          <p:nvPr/>
        </p:nvSpPr>
        <p:spPr bwMode="auto">
          <a:xfrm>
            <a:off x="5478463" y="1420814"/>
            <a:ext cx="0" cy="4562475"/>
          </a:xfrm>
          <a:prstGeom prst="line">
            <a:avLst/>
          </a:prstGeom>
          <a:noFill/>
          <a:ln w="9525">
            <a:solidFill>
              <a:schemeClr val="tx1"/>
            </a:solidFill>
            <a:round/>
            <a:headEnd/>
            <a:tailEnd/>
          </a:ln>
          <a:effectLst/>
        </p:spPr>
        <p:txBody>
          <a:bodyPr wrap="none" anchor="ctr"/>
          <a:lstStyle/>
          <a:p>
            <a:endParaRPr lang="en-US"/>
          </a:p>
        </p:txBody>
      </p:sp>
      <p:sp>
        <p:nvSpPr>
          <p:cNvPr id="59688" name="Line 296"/>
          <p:cNvSpPr>
            <a:spLocks noChangeAspect="1" noChangeShapeType="1"/>
          </p:cNvSpPr>
          <p:nvPr/>
        </p:nvSpPr>
        <p:spPr bwMode="auto">
          <a:xfrm>
            <a:off x="7616825" y="1420814"/>
            <a:ext cx="0" cy="4562475"/>
          </a:xfrm>
          <a:prstGeom prst="line">
            <a:avLst/>
          </a:prstGeom>
          <a:noFill/>
          <a:ln w="9525">
            <a:solidFill>
              <a:schemeClr val="tx1"/>
            </a:solidFill>
            <a:round/>
            <a:headEnd/>
            <a:tailEnd/>
          </a:ln>
          <a:effectLst/>
        </p:spPr>
        <p:txBody>
          <a:bodyPr wrap="none" anchor="ctr"/>
          <a:lstStyle/>
          <a:p>
            <a:endParaRPr lang="en-US"/>
          </a:p>
        </p:txBody>
      </p:sp>
      <p:sp>
        <p:nvSpPr>
          <p:cNvPr id="59689" name="Line 297"/>
          <p:cNvSpPr>
            <a:spLocks noChangeAspect="1" noChangeShapeType="1"/>
          </p:cNvSpPr>
          <p:nvPr/>
        </p:nvSpPr>
        <p:spPr bwMode="auto">
          <a:xfrm>
            <a:off x="9755188" y="1420814"/>
            <a:ext cx="0" cy="4491037"/>
          </a:xfrm>
          <a:prstGeom prst="line">
            <a:avLst/>
          </a:prstGeom>
          <a:noFill/>
          <a:ln w="9525">
            <a:solidFill>
              <a:schemeClr val="tx1"/>
            </a:solidFill>
            <a:round/>
            <a:headEnd/>
            <a:tailEnd/>
          </a:ln>
          <a:effectLst/>
        </p:spPr>
        <p:txBody>
          <a:bodyPr wrap="none" anchor="ctr"/>
          <a:lstStyle/>
          <a:p>
            <a:endParaRPr lang="en-US"/>
          </a:p>
        </p:txBody>
      </p:sp>
      <p:grpSp>
        <p:nvGrpSpPr>
          <p:cNvPr id="59690" name="Group 298"/>
          <p:cNvGrpSpPr>
            <a:grpSpLocks noChangeAspect="1"/>
          </p:cNvGrpSpPr>
          <p:nvPr/>
        </p:nvGrpSpPr>
        <p:grpSpPr bwMode="auto">
          <a:xfrm>
            <a:off x="3695700" y="1206500"/>
            <a:ext cx="5702300" cy="4776788"/>
            <a:chOff x="960" y="672"/>
            <a:chExt cx="3840" cy="3072"/>
          </a:xfrm>
        </p:grpSpPr>
        <p:sp>
          <p:nvSpPr>
            <p:cNvPr id="59691" name="Line 299"/>
            <p:cNvSpPr>
              <a:spLocks noChangeAspect="1" noChangeShapeType="1"/>
            </p:cNvSpPr>
            <p:nvPr/>
          </p:nvSpPr>
          <p:spPr bwMode="auto">
            <a:xfrm>
              <a:off x="28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2" name="Line 300"/>
            <p:cNvSpPr>
              <a:spLocks noChangeAspect="1" noChangeShapeType="1"/>
            </p:cNvSpPr>
            <p:nvPr/>
          </p:nvSpPr>
          <p:spPr bwMode="auto">
            <a:xfrm>
              <a:off x="31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3" name="Line 301"/>
            <p:cNvSpPr>
              <a:spLocks noChangeAspect="1" noChangeShapeType="1"/>
            </p:cNvSpPr>
            <p:nvPr/>
          </p:nvSpPr>
          <p:spPr bwMode="auto">
            <a:xfrm>
              <a:off x="33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4" name="Line 302"/>
            <p:cNvSpPr>
              <a:spLocks noChangeAspect="1" noChangeShapeType="1"/>
            </p:cNvSpPr>
            <p:nvPr/>
          </p:nvSpPr>
          <p:spPr bwMode="auto">
            <a:xfrm>
              <a:off x="24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5" name="Line 303"/>
            <p:cNvSpPr>
              <a:spLocks noChangeAspect="1" noChangeShapeType="1"/>
            </p:cNvSpPr>
            <p:nvPr/>
          </p:nvSpPr>
          <p:spPr bwMode="auto">
            <a:xfrm>
              <a:off x="26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6" name="Line 304"/>
            <p:cNvSpPr>
              <a:spLocks noChangeAspect="1" noChangeShapeType="1"/>
            </p:cNvSpPr>
            <p:nvPr/>
          </p:nvSpPr>
          <p:spPr bwMode="auto">
            <a:xfrm>
              <a:off x="43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7" name="Line 305"/>
            <p:cNvSpPr>
              <a:spLocks noChangeAspect="1" noChangeShapeType="1"/>
            </p:cNvSpPr>
            <p:nvPr/>
          </p:nvSpPr>
          <p:spPr bwMode="auto">
            <a:xfrm>
              <a:off x="45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8" name="Line 306"/>
            <p:cNvSpPr>
              <a:spLocks noChangeAspect="1" noChangeShapeType="1"/>
            </p:cNvSpPr>
            <p:nvPr/>
          </p:nvSpPr>
          <p:spPr bwMode="auto">
            <a:xfrm>
              <a:off x="48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699" name="Line 307"/>
            <p:cNvSpPr>
              <a:spLocks noChangeAspect="1" noChangeShapeType="1"/>
            </p:cNvSpPr>
            <p:nvPr/>
          </p:nvSpPr>
          <p:spPr bwMode="auto">
            <a:xfrm>
              <a:off x="38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0" name="Line 308"/>
            <p:cNvSpPr>
              <a:spLocks noChangeAspect="1" noChangeShapeType="1"/>
            </p:cNvSpPr>
            <p:nvPr/>
          </p:nvSpPr>
          <p:spPr bwMode="auto">
            <a:xfrm>
              <a:off x="40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1" name="Line 309"/>
            <p:cNvSpPr>
              <a:spLocks noChangeAspect="1" noChangeShapeType="1"/>
            </p:cNvSpPr>
            <p:nvPr/>
          </p:nvSpPr>
          <p:spPr bwMode="auto">
            <a:xfrm>
              <a:off x="14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2" name="Line 310"/>
            <p:cNvSpPr>
              <a:spLocks noChangeAspect="1" noChangeShapeType="1"/>
            </p:cNvSpPr>
            <p:nvPr/>
          </p:nvSpPr>
          <p:spPr bwMode="auto">
            <a:xfrm>
              <a:off x="16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3" name="Line 311"/>
            <p:cNvSpPr>
              <a:spLocks noChangeAspect="1" noChangeShapeType="1"/>
            </p:cNvSpPr>
            <p:nvPr/>
          </p:nvSpPr>
          <p:spPr bwMode="auto">
            <a:xfrm>
              <a:off x="19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4" name="Line 312"/>
            <p:cNvSpPr>
              <a:spLocks noChangeAspect="1" noChangeShapeType="1"/>
            </p:cNvSpPr>
            <p:nvPr/>
          </p:nvSpPr>
          <p:spPr bwMode="auto">
            <a:xfrm>
              <a:off x="9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59705" name="Line 313"/>
            <p:cNvSpPr>
              <a:spLocks noChangeAspect="1" noChangeShapeType="1"/>
            </p:cNvSpPr>
            <p:nvPr/>
          </p:nvSpPr>
          <p:spPr bwMode="auto">
            <a:xfrm>
              <a:off x="1200" y="672"/>
              <a:ext cx="0" cy="3072"/>
            </a:xfrm>
            <a:prstGeom prst="line">
              <a:avLst/>
            </a:prstGeom>
            <a:noFill/>
            <a:ln w="9525">
              <a:solidFill>
                <a:schemeClr val="tx1"/>
              </a:solidFill>
              <a:prstDash val="dash"/>
              <a:round/>
              <a:headEnd/>
              <a:tailEnd/>
            </a:ln>
            <a:effectLst/>
          </p:spPr>
          <p:txBody>
            <a:bodyPr wrap="none" anchor="ctr"/>
            <a:lstStyle/>
            <a:p>
              <a:endParaRPr lang="en-US"/>
            </a:p>
          </p:txBody>
        </p:sp>
      </p:grpSp>
      <p:sp>
        <p:nvSpPr>
          <p:cNvPr id="59706" name="Line 314"/>
          <p:cNvSpPr>
            <a:spLocks noChangeAspect="1" noChangeShapeType="1"/>
          </p:cNvSpPr>
          <p:nvPr/>
        </p:nvSpPr>
        <p:spPr bwMode="auto">
          <a:xfrm>
            <a:off x="3338514" y="5626100"/>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07" name="Line 315"/>
          <p:cNvSpPr>
            <a:spLocks noChangeAspect="1" noChangeShapeType="1"/>
          </p:cNvSpPr>
          <p:nvPr/>
        </p:nvSpPr>
        <p:spPr bwMode="auto">
          <a:xfrm>
            <a:off x="3338514" y="555466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08" name="Line 316"/>
          <p:cNvSpPr>
            <a:spLocks noChangeAspect="1" noChangeShapeType="1"/>
          </p:cNvSpPr>
          <p:nvPr/>
        </p:nvSpPr>
        <p:spPr bwMode="auto">
          <a:xfrm>
            <a:off x="3338514" y="5200650"/>
            <a:ext cx="6416675" cy="0"/>
          </a:xfrm>
          <a:prstGeom prst="line">
            <a:avLst/>
          </a:prstGeom>
          <a:noFill/>
          <a:ln w="9525">
            <a:solidFill>
              <a:schemeClr val="tx1"/>
            </a:solidFill>
            <a:round/>
            <a:headEnd/>
            <a:tailEnd/>
          </a:ln>
          <a:effectLst/>
        </p:spPr>
        <p:txBody>
          <a:bodyPr wrap="none" anchor="ctr"/>
          <a:lstStyle/>
          <a:p>
            <a:endParaRPr lang="en-US"/>
          </a:p>
        </p:txBody>
      </p:sp>
      <p:sp>
        <p:nvSpPr>
          <p:cNvPr id="59709" name="Text Box 317"/>
          <p:cNvSpPr txBox="1">
            <a:spLocks noChangeAspect="1" noChangeArrowheads="1"/>
          </p:cNvSpPr>
          <p:nvPr/>
        </p:nvSpPr>
        <p:spPr bwMode="auto">
          <a:xfrm>
            <a:off x="4181475" y="5675313"/>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9710" name="Text Box 318"/>
          <p:cNvSpPr txBox="1">
            <a:spLocks noChangeAspect="1" noChangeArrowheads="1"/>
          </p:cNvSpPr>
          <p:nvPr/>
        </p:nvSpPr>
        <p:spPr bwMode="auto">
          <a:xfrm>
            <a:off x="6315785" y="5673211"/>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9711" name="Text Box 319"/>
          <p:cNvSpPr txBox="1">
            <a:spLocks noChangeAspect="1" noChangeArrowheads="1"/>
          </p:cNvSpPr>
          <p:nvPr/>
        </p:nvSpPr>
        <p:spPr bwMode="auto">
          <a:xfrm>
            <a:off x="8455735" y="5673211"/>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9712" name="Line 320"/>
          <p:cNvSpPr>
            <a:spLocks noChangeAspect="1" noChangeShapeType="1"/>
          </p:cNvSpPr>
          <p:nvPr/>
        </p:nvSpPr>
        <p:spPr bwMode="auto">
          <a:xfrm>
            <a:off x="3338513" y="5983288"/>
            <a:ext cx="2139950" cy="0"/>
          </a:xfrm>
          <a:prstGeom prst="line">
            <a:avLst/>
          </a:prstGeom>
          <a:noFill/>
          <a:ln w="28575">
            <a:solidFill>
              <a:schemeClr val="tx1"/>
            </a:solidFill>
            <a:round/>
            <a:headEnd/>
            <a:tailEnd/>
          </a:ln>
          <a:effectLst/>
        </p:spPr>
        <p:txBody>
          <a:bodyPr wrap="none" anchor="ctr"/>
          <a:lstStyle/>
          <a:p>
            <a:endParaRPr lang="en-US"/>
          </a:p>
        </p:txBody>
      </p:sp>
      <p:sp>
        <p:nvSpPr>
          <p:cNvPr id="59713" name="Line 321"/>
          <p:cNvSpPr>
            <a:spLocks noChangeAspect="1" noChangeShapeType="1"/>
          </p:cNvSpPr>
          <p:nvPr/>
        </p:nvSpPr>
        <p:spPr bwMode="auto">
          <a:xfrm>
            <a:off x="5478463" y="5626100"/>
            <a:ext cx="0" cy="357188"/>
          </a:xfrm>
          <a:prstGeom prst="line">
            <a:avLst/>
          </a:prstGeom>
          <a:noFill/>
          <a:ln w="28575">
            <a:solidFill>
              <a:schemeClr val="tx1"/>
            </a:solidFill>
            <a:round/>
            <a:headEnd/>
            <a:tailEnd/>
          </a:ln>
          <a:effectLst/>
        </p:spPr>
        <p:txBody>
          <a:bodyPr wrap="none" anchor="ctr"/>
          <a:lstStyle/>
          <a:p>
            <a:endParaRPr lang="en-US"/>
          </a:p>
        </p:txBody>
      </p:sp>
      <p:sp>
        <p:nvSpPr>
          <p:cNvPr id="59714" name="Line 322"/>
          <p:cNvSpPr>
            <a:spLocks noChangeAspect="1" noChangeShapeType="1"/>
          </p:cNvSpPr>
          <p:nvPr/>
        </p:nvSpPr>
        <p:spPr bwMode="auto">
          <a:xfrm>
            <a:off x="3338514" y="1563688"/>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15" name="Line 323"/>
          <p:cNvSpPr>
            <a:spLocks noChangeAspect="1" noChangeShapeType="1"/>
          </p:cNvSpPr>
          <p:nvPr/>
        </p:nvSpPr>
        <p:spPr bwMode="auto">
          <a:xfrm>
            <a:off x="3338514" y="1917700"/>
            <a:ext cx="6416675" cy="0"/>
          </a:xfrm>
          <a:prstGeom prst="line">
            <a:avLst/>
          </a:prstGeom>
          <a:noFill/>
          <a:ln w="9525">
            <a:solidFill>
              <a:schemeClr val="tx1"/>
            </a:solidFill>
            <a:round/>
            <a:headEnd/>
            <a:tailEnd/>
          </a:ln>
          <a:effectLst/>
        </p:spPr>
        <p:txBody>
          <a:bodyPr wrap="none" anchor="ctr"/>
          <a:lstStyle/>
          <a:p>
            <a:endParaRPr lang="en-US"/>
          </a:p>
        </p:txBody>
      </p:sp>
      <p:sp>
        <p:nvSpPr>
          <p:cNvPr id="59716" name="Line 324"/>
          <p:cNvSpPr>
            <a:spLocks noChangeAspect="1" noChangeShapeType="1"/>
          </p:cNvSpPr>
          <p:nvPr/>
        </p:nvSpPr>
        <p:spPr bwMode="auto">
          <a:xfrm>
            <a:off x="3338514" y="2274888"/>
            <a:ext cx="6416675" cy="0"/>
          </a:xfrm>
          <a:prstGeom prst="line">
            <a:avLst/>
          </a:prstGeom>
          <a:noFill/>
          <a:ln w="9525" cap="rnd">
            <a:solidFill>
              <a:schemeClr val="tx1"/>
            </a:solidFill>
            <a:prstDash val="sysDot"/>
            <a:round/>
            <a:headEnd/>
            <a:tailEnd/>
          </a:ln>
          <a:effectLst/>
        </p:spPr>
        <p:txBody>
          <a:bodyPr wrap="none" anchor="ctr"/>
          <a:lstStyle/>
          <a:p>
            <a:endParaRPr lang="en-US"/>
          </a:p>
        </p:txBody>
      </p:sp>
      <p:grpSp>
        <p:nvGrpSpPr>
          <p:cNvPr id="59717" name="Group 325"/>
          <p:cNvGrpSpPr>
            <a:grpSpLocks/>
          </p:cNvGrpSpPr>
          <p:nvPr/>
        </p:nvGrpSpPr>
        <p:grpSpPr bwMode="auto">
          <a:xfrm flipV="1">
            <a:off x="3338514" y="1917701"/>
            <a:ext cx="6416675" cy="714375"/>
            <a:chOff x="547" y="2638"/>
            <a:chExt cx="2247" cy="250"/>
          </a:xfrm>
        </p:grpSpPr>
        <p:sp>
          <p:nvSpPr>
            <p:cNvPr id="59718" name="Line 326"/>
            <p:cNvSpPr>
              <a:spLocks noChangeAspect="1" noChangeShapeType="1"/>
            </p:cNvSpPr>
            <p:nvPr/>
          </p:nvSpPr>
          <p:spPr bwMode="auto">
            <a:xfrm>
              <a:off x="547" y="2638"/>
              <a:ext cx="125" cy="0"/>
            </a:xfrm>
            <a:prstGeom prst="line">
              <a:avLst/>
            </a:prstGeom>
            <a:noFill/>
            <a:ln w="28575">
              <a:solidFill>
                <a:schemeClr val="tx1"/>
              </a:solidFill>
              <a:round/>
              <a:headEnd/>
              <a:tailEnd/>
            </a:ln>
            <a:effectLst/>
          </p:spPr>
          <p:txBody>
            <a:bodyPr wrap="none" anchor="ctr"/>
            <a:lstStyle/>
            <a:p>
              <a:endParaRPr lang="en-US"/>
            </a:p>
          </p:txBody>
        </p:sp>
        <p:sp>
          <p:nvSpPr>
            <p:cNvPr id="59719" name="Line 327"/>
            <p:cNvSpPr>
              <a:spLocks noChangeAspect="1" noChangeShapeType="1"/>
            </p:cNvSpPr>
            <p:nvPr/>
          </p:nvSpPr>
          <p:spPr bwMode="auto">
            <a:xfrm>
              <a:off x="672" y="2638"/>
              <a:ext cx="0" cy="125"/>
            </a:xfrm>
            <a:prstGeom prst="line">
              <a:avLst/>
            </a:prstGeom>
            <a:noFill/>
            <a:ln w="28575">
              <a:solidFill>
                <a:schemeClr val="tx1"/>
              </a:solidFill>
              <a:round/>
              <a:headEnd/>
              <a:tailEnd/>
            </a:ln>
            <a:effectLst/>
          </p:spPr>
          <p:txBody>
            <a:bodyPr wrap="none" anchor="ctr"/>
            <a:lstStyle/>
            <a:p>
              <a:endParaRPr lang="en-US"/>
            </a:p>
          </p:txBody>
        </p:sp>
        <p:sp>
          <p:nvSpPr>
            <p:cNvPr id="59720" name="Line 328"/>
            <p:cNvSpPr>
              <a:spLocks noChangeAspect="1" noChangeShapeType="1"/>
            </p:cNvSpPr>
            <p:nvPr/>
          </p:nvSpPr>
          <p:spPr bwMode="auto">
            <a:xfrm>
              <a:off x="672" y="2763"/>
              <a:ext cx="125" cy="0"/>
            </a:xfrm>
            <a:prstGeom prst="line">
              <a:avLst/>
            </a:prstGeom>
            <a:noFill/>
            <a:ln w="28575">
              <a:solidFill>
                <a:schemeClr val="tx1"/>
              </a:solidFill>
              <a:round/>
              <a:headEnd/>
              <a:tailEnd/>
            </a:ln>
            <a:effectLst/>
          </p:spPr>
          <p:txBody>
            <a:bodyPr wrap="none" anchor="ctr"/>
            <a:lstStyle/>
            <a:p>
              <a:endParaRPr lang="en-US"/>
            </a:p>
          </p:txBody>
        </p:sp>
        <p:sp>
          <p:nvSpPr>
            <p:cNvPr id="59721" name="Line 329"/>
            <p:cNvSpPr>
              <a:spLocks noChangeAspect="1" noChangeShapeType="1"/>
            </p:cNvSpPr>
            <p:nvPr/>
          </p:nvSpPr>
          <p:spPr bwMode="auto">
            <a:xfrm flipV="1">
              <a:off x="797" y="2638"/>
              <a:ext cx="0" cy="125"/>
            </a:xfrm>
            <a:prstGeom prst="line">
              <a:avLst/>
            </a:prstGeom>
            <a:noFill/>
            <a:ln w="28575">
              <a:solidFill>
                <a:schemeClr val="tx1"/>
              </a:solidFill>
              <a:round/>
              <a:headEnd/>
              <a:tailEnd/>
            </a:ln>
            <a:effectLst/>
          </p:spPr>
          <p:txBody>
            <a:bodyPr wrap="none" anchor="ctr"/>
            <a:lstStyle/>
            <a:p>
              <a:endParaRPr lang="en-US"/>
            </a:p>
          </p:txBody>
        </p:sp>
        <p:sp>
          <p:nvSpPr>
            <p:cNvPr id="59722" name="Line 330"/>
            <p:cNvSpPr>
              <a:spLocks noChangeAspect="1" noChangeShapeType="1"/>
            </p:cNvSpPr>
            <p:nvPr/>
          </p:nvSpPr>
          <p:spPr bwMode="auto">
            <a:xfrm>
              <a:off x="797" y="2638"/>
              <a:ext cx="125" cy="0"/>
            </a:xfrm>
            <a:prstGeom prst="line">
              <a:avLst/>
            </a:prstGeom>
            <a:noFill/>
            <a:ln w="28575">
              <a:solidFill>
                <a:schemeClr val="tx1"/>
              </a:solidFill>
              <a:round/>
              <a:headEnd/>
              <a:tailEnd/>
            </a:ln>
            <a:effectLst/>
          </p:spPr>
          <p:txBody>
            <a:bodyPr wrap="none" anchor="ctr"/>
            <a:lstStyle/>
            <a:p>
              <a:endParaRPr lang="en-US"/>
            </a:p>
          </p:txBody>
        </p:sp>
        <p:sp>
          <p:nvSpPr>
            <p:cNvPr id="59723" name="Line 331"/>
            <p:cNvSpPr>
              <a:spLocks noChangeAspect="1" noChangeShapeType="1"/>
            </p:cNvSpPr>
            <p:nvPr/>
          </p:nvSpPr>
          <p:spPr bwMode="auto">
            <a:xfrm>
              <a:off x="922" y="2638"/>
              <a:ext cx="0" cy="250"/>
            </a:xfrm>
            <a:prstGeom prst="line">
              <a:avLst/>
            </a:prstGeom>
            <a:noFill/>
            <a:ln w="28575">
              <a:solidFill>
                <a:schemeClr val="tx1"/>
              </a:solidFill>
              <a:round/>
              <a:headEnd/>
              <a:tailEnd/>
            </a:ln>
            <a:effectLst/>
          </p:spPr>
          <p:txBody>
            <a:bodyPr wrap="none" anchor="ctr"/>
            <a:lstStyle/>
            <a:p>
              <a:endParaRPr lang="en-US"/>
            </a:p>
          </p:txBody>
        </p:sp>
        <p:sp>
          <p:nvSpPr>
            <p:cNvPr id="59724" name="Line 332"/>
            <p:cNvSpPr>
              <a:spLocks noChangeAspect="1" noChangeShapeType="1"/>
            </p:cNvSpPr>
            <p:nvPr/>
          </p:nvSpPr>
          <p:spPr bwMode="auto">
            <a:xfrm>
              <a:off x="922" y="2888"/>
              <a:ext cx="125" cy="0"/>
            </a:xfrm>
            <a:prstGeom prst="line">
              <a:avLst/>
            </a:prstGeom>
            <a:noFill/>
            <a:ln w="28575">
              <a:solidFill>
                <a:schemeClr val="tx1"/>
              </a:solidFill>
              <a:round/>
              <a:headEnd/>
              <a:tailEnd/>
            </a:ln>
            <a:effectLst/>
          </p:spPr>
          <p:txBody>
            <a:bodyPr wrap="none" anchor="ctr"/>
            <a:lstStyle/>
            <a:p>
              <a:endParaRPr lang="en-US"/>
            </a:p>
          </p:txBody>
        </p:sp>
        <p:sp>
          <p:nvSpPr>
            <p:cNvPr id="59725" name="Line 333"/>
            <p:cNvSpPr>
              <a:spLocks noChangeAspect="1" noChangeShapeType="1"/>
            </p:cNvSpPr>
            <p:nvPr/>
          </p:nvSpPr>
          <p:spPr bwMode="auto">
            <a:xfrm flipV="1">
              <a:off x="1047" y="2763"/>
              <a:ext cx="0" cy="125"/>
            </a:xfrm>
            <a:prstGeom prst="line">
              <a:avLst/>
            </a:prstGeom>
            <a:noFill/>
            <a:ln w="28575">
              <a:solidFill>
                <a:schemeClr val="tx1"/>
              </a:solidFill>
              <a:round/>
              <a:headEnd/>
              <a:tailEnd/>
            </a:ln>
            <a:effectLst/>
          </p:spPr>
          <p:txBody>
            <a:bodyPr wrap="none" anchor="ctr"/>
            <a:lstStyle/>
            <a:p>
              <a:endParaRPr lang="en-US"/>
            </a:p>
          </p:txBody>
        </p:sp>
        <p:sp>
          <p:nvSpPr>
            <p:cNvPr id="59726" name="Line 334"/>
            <p:cNvSpPr>
              <a:spLocks noChangeAspect="1" noChangeShapeType="1"/>
            </p:cNvSpPr>
            <p:nvPr/>
          </p:nvSpPr>
          <p:spPr bwMode="auto">
            <a:xfrm>
              <a:off x="1047" y="2763"/>
              <a:ext cx="124" cy="0"/>
            </a:xfrm>
            <a:prstGeom prst="line">
              <a:avLst/>
            </a:prstGeom>
            <a:noFill/>
            <a:ln w="28575">
              <a:solidFill>
                <a:schemeClr val="tx1"/>
              </a:solidFill>
              <a:round/>
              <a:headEnd/>
              <a:tailEnd/>
            </a:ln>
            <a:effectLst/>
          </p:spPr>
          <p:txBody>
            <a:bodyPr wrap="none" anchor="ctr"/>
            <a:lstStyle/>
            <a:p>
              <a:endParaRPr lang="en-US"/>
            </a:p>
          </p:txBody>
        </p:sp>
        <p:sp>
          <p:nvSpPr>
            <p:cNvPr id="59727" name="Line 335"/>
            <p:cNvSpPr>
              <a:spLocks noChangeAspect="1" noChangeShapeType="1"/>
            </p:cNvSpPr>
            <p:nvPr/>
          </p:nvSpPr>
          <p:spPr bwMode="auto">
            <a:xfrm flipV="1">
              <a:off x="1171" y="2638"/>
              <a:ext cx="0" cy="125"/>
            </a:xfrm>
            <a:prstGeom prst="line">
              <a:avLst/>
            </a:prstGeom>
            <a:noFill/>
            <a:ln w="28575">
              <a:solidFill>
                <a:schemeClr val="tx1"/>
              </a:solidFill>
              <a:round/>
              <a:headEnd/>
              <a:tailEnd/>
            </a:ln>
            <a:effectLst/>
          </p:spPr>
          <p:txBody>
            <a:bodyPr wrap="none" anchor="ctr"/>
            <a:lstStyle/>
            <a:p>
              <a:endParaRPr lang="en-US"/>
            </a:p>
          </p:txBody>
        </p:sp>
        <p:sp>
          <p:nvSpPr>
            <p:cNvPr id="59728" name="Line 336"/>
            <p:cNvSpPr>
              <a:spLocks noChangeAspect="1" noChangeShapeType="1"/>
            </p:cNvSpPr>
            <p:nvPr/>
          </p:nvSpPr>
          <p:spPr bwMode="auto">
            <a:xfrm>
              <a:off x="1171" y="2638"/>
              <a:ext cx="250" cy="0"/>
            </a:xfrm>
            <a:prstGeom prst="line">
              <a:avLst/>
            </a:prstGeom>
            <a:noFill/>
            <a:ln w="28575">
              <a:solidFill>
                <a:schemeClr val="tx1"/>
              </a:solidFill>
              <a:round/>
              <a:headEnd/>
              <a:tailEnd/>
            </a:ln>
            <a:effectLst/>
          </p:spPr>
          <p:txBody>
            <a:bodyPr wrap="none" anchor="ctr"/>
            <a:lstStyle/>
            <a:p>
              <a:endParaRPr lang="en-US"/>
            </a:p>
          </p:txBody>
        </p:sp>
        <p:sp>
          <p:nvSpPr>
            <p:cNvPr id="59729" name="Line 337"/>
            <p:cNvSpPr>
              <a:spLocks noChangeAspect="1" noChangeShapeType="1"/>
            </p:cNvSpPr>
            <p:nvPr/>
          </p:nvSpPr>
          <p:spPr bwMode="auto">
            <a:xfrm>
              <a:off x="1421" y="2638"/>
              <a:ext cx="0" cy="250"/>
            </a:xfrm>
            <a:prstGeom prst="line">
              <a:avLst/>
            </a:prstGeom>
            <a:noFill/>
            <a:ln w="28575">
              <a:solidFill>
                <a:schemeClr val="tx1"/>
              </a:solidFill>
              <a:round/>
              <a:headEnd/>
              <a:tailEnd/>
            </a:ln>
            <a:effectLst/>
          </p:spPr>
          <p:txBody>
            <a:bodyPr wrap="none" anchor="ctr"/>
            <a:lstStyle/>
            <a:p>
              <a:endParaRPr lang="en-US"/>
            </a:p>
          </p:txBody>
        </p:sp>
        <p:sp>
          <p:nvSpPr>
            <p:cNvPr id="59730" name="Line 338"/>
            <p:cNvSpPr>
              <a:spLocks noChangeAspect="1" noChangeShapeType="1"/>
            </p:cNvSpPr>
            <p:nvPr/>
          </p:nvSpPr>
          <p:spPr bwMode="auto">
            <a:xfrm>
              <a:off x="1421" y="2888"/>
              <a:ext cx="125" cy="0"/>
            </a:xfrm>
            <a:prstGeom prst="line">
              <a:avLst/>
            </a:prstGeom>
            <a:noFill/>
            <a:ln w="28575">
              <a:solidFill>
                <a:schemeClr val="tx1"/>
              </a:solidFill>
              <a:round/>
              <a:headEnd/>
              <a:tailEnd/>
            </a:ln>
            <a:effectLst/>
          </p:spPr>
          <p:txBody>
            <a:bodyPr wrap="none" anchor="ctr"/>
            <a:lstStyle/>
            <a:p>
              <a:endParaRPr lang="en-US"/>
            </a:p>
          </p:txBody>
        </p:sp>
        <p:sp>
          <p:nvSpPr>
            <p:cNvPr id="59731" name="Line 339"/>
            <p:cNvSpPr>
              <a:spLocks noChangeAspect="1" noChangeShapeType="1"/>
            </p:cNvSpPr>
            <p:nvPr/>
          </p:nvSpPr>
          <p:spPr bwMode="auto">
            <a:xfrm flipV="1">
              <a:off x="1546" y="2763"/>
              <a:ext cx="0" cy="125"/>
            </a:xfrm>
            <a:prstGeom prst="line">
              <a:avLst/>
            </a:prstGeom>
            <a:noFill/>
            <a:ln w="28575">
              <a:solidFill>
                <a:schemeClr val="tx1"/>
              </a:solidFill>
              <a:round/>
              <a:headEnd/>
              <a:tailEnd/>
            </a:ln>
            <a:effectLst/>
          </p:spPr>
          <p:txBody>
            <a:bodyPr wrap="none" anchor="ctr"/>
            <a:lstStyle/>
            <a:p>
              <a:endParaRPr lang="en-US"/>
            </a:p>
          </p:txBody>
        </p:sp>
        <p:sp>
          <p:nvSpPr>
            <p:cNvPr id="59732" name="Line 340"/>
            <p:cNvSpPr>
              <a:spLocks noChangeAspect="1" noChangeShapeType="1"/>
            </p:cNvSpPr>
            <p:nvPr/>
          </p:nvSpPr>
          <p:spPr bwMode="auto">
            <a:xfrm>
              <a:off x="1546" y="2763"/>
              <a:ext cx="125" cy="0"/>
            </a:xfrm>
            <a:prstGeom prst="line">
              <a:avLst/>
            </a:prstGeom>
            <a:noFill/>
            <a:ln w="28575">
              <a:solidFill>
                <a:schemeClr val="tx1"/>
              </a:solidFill>
              <a:round/>
              <a:headEnd/>
              <a:tailEnd/>
            </a:ln>
            <a:effectLst/>
          </p:spPr>
          <p:txBody>
            <a:bodyPr wrap="none" anchor="ctr"/>
            <a:lstStyle/>
            <a:p>
              <a:endParaRPr lang="en-US"/>
            </a:p>
          </p:txBody>
        </p:sp>
        <p:sp>
          <p:nvSpPr>
            <p:cNvPr id="59733" name="Line 341"/>
            <p:cNvSpPr>
              <a:spLocks noChangeAspect="1" noChangeShapeType="1"/>
            </p:cNvSpPr>
            <p:nvPr/>
          </p:nvSpPr>
          <p:spPr bwMode="auto">
            <a:xfrm>
              <a:off x="1671" y="2763"/>
              <a:ext cx="0" cy="125"/>
            </a:xfrm>
            <a:prstGeom prst="line">
              <a:avLst/>
            </a:prstGeom>
            <a:noFill/>
            <a:ln w="28575">
              <a:solidFill>
                <a:schemeClr val="tx1"/>
              </a:solidFill>
              <a:round/>
              <a:headEnd/>
              <a:tailEnd/>
            </a:ln>
            <a:effectLst/>
          </p:spPr>
          <p:txBody>
            <a:bodyPr wrap="none" anchor="ctr"/>
            <a:lstStyle/>
            <a:p>
              <a:endParaRPr lang="en-US"/>
            </a:p>
          </p:txBody>
        </p:sp>
        <p:sp>
          <p:nvSpPr>
            <p:cNvPr id="59734" name="Line 342"/>
            <p:cNvSpPr>
              <a:spLocks noChangeAspect="1" noChangeShapeType="1"/>
            </p:cNvSpPr>
            <p:nvPr/>
          </p:nvSpPr>
          <p:spPr bwMode="auto">
            <a:xfrm>
              <a:off x="1671" y="2888"/>
              <a:ext cx="125" cy="0"/>
            </a:xfrm>
            <a:prstGeom prst="line">
              <a:avLst/>
            </a:prstGeom>
            <a:noFill/>
            <a:ln w="28575">
              <a:solidFill>
                <a:schemeClr val="tx1"/>
              </a:solidFill>
              <a:round/>
              <a:headEnd/>
              <a:tailEnd/>
            </a:ln>
            <a:effectLst/>
          </p:spPr>
          <p:txBody>
            <a:bodyPr wrap="none" anchor="ctr"/>
            <a:lstStyle/>
            <a:p>
              <a:endParaRPr lang="en-US"/>
            </a:p>
          </p:txBody>
        </p:sp>
        <p:sp>
          <p:nvSpPr>
            <p:cNvPr id="59735" name="Line 343"/>
            <p:cNvSpPr>
              <a:spLocks noChangeAspect="1" noChangeShapeType="1"/>
            </p:cNvSpPr>
            <p:nvPr/>
          </p:nvSpPr>
          <p:spPr bwMode="auto">
            <a:xfrm flipV="1">
              <a:off x="1796" y="2763"/>
              <a:ext cx="0" cy="125"/>
            </a:xfrm>
            <a:prstGeom prst="line">
              <a:avLst/>
            </a:prstGeom>
            <a:noFill/>
            <a:ln w="28575">
              <a:solidFill>
                <a:schemeClr val="tx1"/>
              </a:solidFill>
              <a:round/>
              <a:headEnd/>
              <a:tailEnd/>
            </a:ln>
            <a:effectLst/>
          </p:spPr>
          <p:txBody>
            <a:bodyPr wrap="none" anchor="ctr"/>
            <a:lstStyle/>
            <a:p>
              <a:endParaRPr lang="en-US"/>
            </a:p>
          </p:txBody>
        </p:sp>
        <p:sp>
          <p:nvSpPr>
            <p:cNvPr id="59736" name="Line 344"/>
            <p:cNvSpPr>
              <a:spLocks noChangeAspect="1" noChangeShapeType="1"/>
            </p:cNvSpPr>
            <p:nvPr/>
          </p:nvSpPr>
          <p:spPr bwMode="auto">
            <a:xfrm>
              <a:off x="1796" y="2763"/>
              <a:ext cx="124" cy="0"/>
            </a:xfrm>
            <a:prstGeom prst="line">
              <a:avLst/>
            </a:prstGeom>
            <a:noFill/>
            <a:ln w="28575">
              <a:solidFill>
                <a:schemeClr val="tx1"/>
              </a:solidFill>
              <a:round/>
              <a:headEnd/>
              <a:tailEnd/>
            </a:ln>
            <a:effectLst/>
          </p:spPr>
          <p:txBody>
            <a:bodyPr wrap="none" anchor="ctr"/>
            <a:lstStyle/>
            <a:p>
              <a:endParaRPr lang="en-US"/>
            </a:p>
          </p:txBody>
        </p:sp>
        <p:sp>
          <p:nvSpPr>
            <p:cNvPr id="59737" name="Line 345"/>
            <p:cNvSpPr>
              <a:spLocks noChangeAspect="1" noChangeShapeType="1"/>
            </p:cNvSpPr>
            <p:nvPr/>
          </p:nvSpPr>
          <p:spPr bwMode="auto">
            <a:xfrm>
              <a:off x="1920" y="2763"/>
              <a:ext cx="0" cy="125"/>
            </a:xfrm>
            <a:prstGeom prst="line">
              <a:avLst/>
            </a:prstGeom>
            <a:noFill/>
            <a:ln w="28575">
              <a:solidFill>
                <a:schemeClr val="tx1"/>
              </a:solidFill>
              <a:round/>
              <a:headEnd/>
              <a:tailEnd/>
            </a:ln>
            <a:effectLst/>
          </p:spPr>
          <p:txBody>
            <a:bodyPr wrap="none" anchor="ctr"/>
            <a:lstStyle/>
            <a:p>
              <a:endParaRPr lang="en-US"/>
            </a:p>
          </p:txBody>
        </p:sp>
        <p:sp>
          <p:nvSpPr>
            <p:cNvPr id="59738" name="Line 346"/>
            <p:cNvSpPr>
              <a:spLocks noChangeAspect="1" noChangeShapeType="1"/>
            </p:cNvSpPr>
            <p:nvPr/>
          </p:nvSpPr>
          <p:spPr bwMode="auto">
            <a:xfrm>
              <a:off x="1920" y="2888"/>
              <a:ext cx="250" cy="0"/>
            </a:xfrm>
            <a:prstGeom prst="line">
              <a:avLst/>
            </a:prstGeom>
            <a:noFill/>
            <a:ln w="28575">
              <a:solidFill>
                <a:schemeClr val="tx1"/>
              </a:solidFill>
              <a:round/>
              <a:headEnd/>
              <a:tailEnd/>
            </a:ln>
            <a:effectLst/>
          </p:spPr>
          <p:txBody>
            <a:bodyPr wrap="none" anchor="ctr"/>
            <a:lstStyle/>
            <a:p>
              <a:endParaRPr lang="en-US"/>
            </a:p>
          </p:txBody>
        </p:sp>
        <p:sp>
          <p:nvSpPr>
            <p:cNvPr id="59739" name="Line 347"/>
            <p:cNvSpPr>
              <a:spLocks noChangeAspect="1" noChangeShapeType="1"/>
            </p:cNvSpPr>
            <p:nvPr/>
          </p:nvSpPr>
          <p:spPr bwMode="auto">
            <a:xfrm flipV="1">
              <a:off x="2170" y="2763"/>
              <a:ext cx="0" cy="125"/>
            </a:xfrm>
            <a:prstGeom prst="line">
              <a:avLst/>
            </a:prstGeom>
            <a:noFill/>
            <a:ln w="28575">
              <a:solidFill>
                <a:schemeClr val="tx1"/>
              </a:solidFill>
              <a:round/>
              <a:headEnd/>
              <a:tailEnd/>
            </a:ln>
            <a:effectLst/>
          </p:spPr>
          <p:txBody>
            <a:bodyPr wrap="none" anchor="ctr"/>
            <a:lstStyle/>
            <a:p>
              <a:endParaRPr lang="en-US"/>
            </a:p>
          </p:txBody>
        </p:sp>
        <p:sp>
          <p:nvSpPr>
            <p:cNvPr id="59740" name="Line 348"/>
            <p:cNvSpPr>
              <a:spLocks noChangeAspect="1" noChangeShapeType="1"/>
            </p:cNvSpPr>
            <p:nvPr/>
          </p:nvSpPr>
          <p:spPr bwMode="auto">
            <a:xfrm>
              <a:off x="2170" y="2763"/>
              <a:ext cx="250" cy="0"/>
            </a:xfrm>
            <a:prstGeom prst="line">
              <a:avLst/>
            </a:prstGeom>
            <a:noFill/>
            <a:ln w="28575">
              <a:solidFill>
                <a:schemeClr val="tx1"/>
              </a:solidFill>
              <a:round/>
              <a:headEnd/>
              <a:tailEnd/>
            </a:ln>
            <a:effectLst/>
          </p:spPr>
          <p:txBody>
            <a:bodyPr wrap="none" anchor="ctr"/>
            <a:lstStyle/>
            <a:p>
              <a:endParaRPr lang="en-US"/>
            </a:p>
          </p:txBody>
        </p:sp>
        <p:sp>
          <p:nvSpPr>
            <p:cNvPr id="59741" name="Line 349"/>
            <p:cNvSpPr>
              <a:spLocks noChangeAspect="1" noChangeShapeType="1"/>
            </p:cNvSpPr>
            <p:nvPr/>
          </p:nvSpPr>
          <p:spPr bwMode="auto">
            <a:xfrm flipV="1">
              <a:off x="2420" y="2638"/>
              <a:ext cx="0" cy="125"/>
            </a:xfrm>
            <a:prstGeom prst="line">
              <a:avLst/>
            </a:prstGeom>
            <a:noFill/>
            <a:ln w="28575">
              <a:solidFill>
                <a:schemeClr val="tx1"/>
              </a:solidFill>
              <a:round/>
              <a:headEnd/>
              <a:tailEnd/>
            </a:ln>
            <a:effectLst/>
          </p:spPr>
          <p:txBody>
            <a:bodyPr wrap="none" anchor="ctr"/>
            <a:lstStyle/>
            <a:p>
              <a:endParaRPr lang="en-US"/>
            </a:p>
          </p:txBody>
        </p:sp>
        <p:sp>
          <p:nvSpPr>
            <p:cNvPr id="59742" name="Line 350"/>
            <p:cNvSpPr>
              <a:spLocks noChangeAspect="1" noChangeShapeType="1"/>
            </p:cNvSpPr>
            <p:nvPr/>
          </p:nvSpPr>
          <p:spPr bwMode="auto">
            <a:xfrm>
              <a:off x="2420" y="2638"/>
              <a:ext cx="124" cy="0"/>
            </a:xfrm>
            <a:prstGeom prst="line">
              <a:avLst/>
            </a:prstGeom>
            <a:noFill/>
            <a:ln w="28575">
              <a:solidFill>
                <a:schemeClr val="tx1"/>
              </a:solidFill>
              <a:round/>
              <a:headEnd/>
              <a:tailEnd/>
            </a:ln>
            <a:effectLst/>
          </p:spPr>
          <p:txBody>
            <a:bodyPr wrap="none" anchor="ctr"/>
            <a:lstStyle/>
            <a:p>
              <a:endParaRPr lang="en-US"/>
            </a:p>
          </p:txBody>
        </p:sp>
        <p:sp>
          <p:nvSpPr>
            <p:cNvPr id="59743" name="Line 351"/>
            <p:cNvSpPr>
              <a:spLocks noChangeAspect="1" noChangeShapeType="1"/>
            </p:cNvSpPr>
            <p:nvPr/>
          </p:nvSpPr>
          <p:spPr bwMode="auto">
            <a:xfrm>
              <a:off x="2544" y="2638"/>
              <a:ext cx="0" cy="125"/>
            </a:xfrm>
            <a:prstGeom prst="line">
              <a:avLst/>
            </a:prstGeom>
            <a:noFill/>
            <a:ln w="28575">
              <a:solidFill>
                <a:schemeClr val="tx1"/>
              </a:solidFill>
              <a:round/>
              <a:headEnd/>
              <a:tailEnd/>
            </a:ln>
            <a:effectLst/>
          </p:spPr>
          <p:txBody>
            <a:bodyPr wrap="none" anchor="ctr"/>
            <a:lstStyle/>
            <a:p>
              <a:endParaRPr lang="en-US"/>
            </a:p>
          </p:txBody>
        </p:sp>
        <p:sp>
          <p:nvSpPr>
            <p:cNvPr id="59744" name="Line 352"/>
            <p:cNvSpPr>
              <a:spLocks noChangeAspect="1" noChangeShapeType="1"/>
            </p:cNvSpPr>
            <p:nvPr/>
          </p:nvSpPr>
          <p:spPr bwMode="auto">
            <a:xfrm>
              <a:off x="2544" y="2763"/>
              <a:ext cx="250" cy="0"/>
            </a:xfrm>
            <a:prstGeom prst="line">
              <a:avLst/>
            </a:prstGeom>
            <a:noFill/>
            <a:ln w="28575">
              <a:solidFill>
                <a:schemeClr val="tx1"/>
              </a:solidFill>
              <a:round/>
              <a:headEnd/>
              <a:tailEnd/>
            </a:ln>
            <a:effectLst/>
          </p:spPr>
          <p:txBody>
            <a:bodyPr wrap="none" anchor="ctr"/>
            <a:lstStyle/>
            <a:p>
              <a:endParaRPr lang="en-US"/>
            </a:p>
          </p:txBody>
        </p:sp>
      </p:grpSp>
      <p:sp>
        <p:nvSpPr>
          <p:cNvPr id="59745" name="Line 353"/>
          <p:cNvSpPr>
            <a:spLocks noChangeAspect="1" noChangeShapeType="1"/>
          </p:cNvSpPr>
          <p:nvPr/>
        </p:nvSpPr>
        <p:spPr bwMode="auto">
          <a:xfrm>
            <a:off x="5478463" y="5626100"/>
            <a:ext cx="2138362" cy="0"/>
          </a:xfrm>
          <a:prstGeom prst="line">
            <a:avLst/>
          </a:prstGeom>
          <a:noFill/>
          <a:ln w="28575">
            <a:solidFill>
              <a:schemeClr val="tx1"/>
            </a:solidFill>
            <a:round/>
            <a:headEnd/>
            <a:tailEnd/>
          </a:ln>
          <a:effectLst/>
        </p:spPr>
        <p:txBody>
          <a:bodyPr wrap="none" anchor="ctr"/>
          <a:lstStyle/>
          <a:p>
            <a:endParaRPr lang="en-US"/>
          </a:p>
        </p:txBody>
      </p:sp>
      <p:sp>
        <p:nvSpPr>
          <p:cNvPr id="59746" name="Line 354"/>
          <p:cNvSpPr>
            <a:spLocks noChangeAspect="1" noChangeShapeType="1"/>
          </p:cNvSpPr>
          <p:nvPr/>
        </p:nvSpPr>
        <p:spPr bwMode="auto">
          <a:xfrm>
            <a:off x="7616826" y="5983288"/>
            <a:ext cx="2138363" cy="0"/>
          </a:xfrm>
          <a:prstGeom prst="line">
            <a:avLst/>
          </a:prstGeom>
          <a:noFill/>
          <a:ln w="28575">
            <a:solidFill>
              <a:schemeClr val="tx1"/>
            </a:solidFill>
            <a:round/>
            <a:headEnd/>
            <a:tailEnd/>
          </a:ln>
          <a:effectLst/>
        </p:spPr>
        <p:txBody>
          <a:bodyPr wrap="none" anchor="ctr"/>
          <a:lstStyle/>
          <a:p>
            <a:endParaRPr lang="en-US"/>
          </a:p>
        </p:txBody>
      </p:sp>
      <p:sp>
        <p:nvSpPr>
          <p:cNvPr id="59747" name="Line 355"/>
          <p:cNvSpPr>
            <a:spLocks noChangeAspect="1" noChangeShapeType="1"/>
          </p:cNvSpPr>
          <p:nvPr/>
        </p:nvSpPr>
        <p:spPr bwMode="auto">
          <a:xfrm>
            <a:off x="7616825" y="5626100"/>
            <a:ext cx="0" cy="357188"/>
          </a:xfrm>
          <a:prstGeom prst="line">
            <a:avLst/>
          </a:prstGeom>
          <a:noFill/>
          <a:ln w="28575">
            <a:solidFill>
              <a:schemeClr val="tx1"/>
            </a:solidFill>
            <a:round/>
            <a:headEnd/>
            <a:tailEnd/>
          </a:ln>
          <a:effectLst/>
        </p:spPr>
        <p:txBody>
          <a:bodyPr wrap="none" anchor="ctr"/>
          <a:lstStyle/>
          <a:p>
            <a:endParaRPr lang="en-US"/>
          </a:p>
        </p:txBody>
      </p:sp>
      <p:sp>
        <p:nvSpPr>
          <p:cNvPr id="59748" name="Line 356"/>
          <p:cNvSpPr>
            <a:spLocks noChangeAspect="1" noChangeShapeType="1"/>
          </p:cNvSpPr>
          <p:nvPr/>
        </p:nvSpPr>
        <p:spPr bwMode="auto">
          <a:xfrm>
            <a:off x="3338514" y="2632075"/>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49" name="Line 357"/>
          <p:cNvSpPr>
            <a:spLocks noChangeAspect="1" noChangeShapeType="1"/>
          </p:cNvSpPr>
          <p:nvPr/>
        </p:nvSpPr>
        <p:spPr bwMode="auto">
          <a:xfrm>
            <a:off x="3338514" y="2989263"/>
            <a:ext cx="6416675" cy="0"/>
          </a:xfrm>
          <a:prstGeom prst="line">
            <a:avLst/>
          </a:prstGeom>
          <a:noFill/>
          <a:ln w="9525">
            <a:solidFill>
              <a:schemeClr val="tx1"/>
            </a:solidFill>
            <a:round/>
            <a:headEnd/>
            <a:tailEnd/>
          </a:ln>
          <a:effectLst/>
        </p:spPr>
        <p:txBody>
          <a:bodyPr wrap="none" anchor="ctr"/>
          <a:lstStyle/>
          <a:p>
            <a:endParaRPr lang="en-US"/>
          </a:p>
        </p:txBody>
      </p:sp>
      <p:sp>
        <p:nvSpPr>
          <p:cNvPr id="59750" name="Line 358"/>
          <p:cNvSpPr>
            <a:spLocks noChangeAspect="1" noChangeShapeType="1"/>
          </p:cNvSpPr>
          <p:nvPr/>
        </p:nvSpPr>
        <p:spPr bwMode="auto">
          <a:xfrm>
            <a:off x="3338514" y="3346450"/>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51" name="Line 359"/>
          <p:cNvSpPr>
            <a:spLocks noChangeAspect="1" noChangeShapeType="1"/>
          </p:cNvSpPr>
          <p:nvPr/>
        </p:nvSpPr>
        <p:spPr bwMode="auto">
          <a:xfrm>
            <a:off x="3338514" y="370046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52" name="Line 360"/>
          <p:cNvSpPr>
            <a:spLocks noChangeAspect="1" noChangeShapeType="1"/>
          </p:cNvSpPr>
          <p:nvPr/>
        </p:nvSpPr>
        <p:spPr bwMode="auto">
          <a:xfrm>
            <a:off x="3338514" y="4057650"/>
            <a:ext cx="6416675" cy="0"/>
          </a:xfrm>
          <a:prstGeom prst="line">
            <a:avLst/>
          </a:prstGeom>
          <a:noFill/>
          <a:ln w="9525">
            <a:solidFill>
              <a:schemeClr val="tx1"/>
            </a:solidFill>
            <a:round/>
            <a:headEnd/>
            <a:tailEnd/>
          </a:ln>
          <a:effectLst/>
        </p:spPr>
        <p:txBody>
          <a:bodyPr wrap="none" anchor="ctr"/>
          <a:lstStyle/>
          <a:p>
            <a:endParaRPr lang="en-US"/>
          </a:p>
        </p:txBody>
      </p:sp>
      <p:sp>
        <p:nvSpPr>
          <p:cNvPr id="59753" name="Line 361"/>
          <p:cNvSpPr>
            <a:spLocks noChangeAspect="1" noChangeShapeType="1"/>
          </p:cNvSpPr>
          <p:nvPr/>
        </p:nvSpPr>
        <p:spPr bwMode="auto">
          <a:xfrm>
            <a:off x="3338514" y="4414838"/>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54" name="Line 362"/>
          <p:cNvSpPr>
            <a:spLocks noChangeAspect="1" noChangeShapeType="1"/>
          </p:cNvSpPr>
          <p:nvPr/>
        </p:nvSpPr>
        <p:spPr bwMode="auto">
          <a:xfrm>
            <a:off x="3338514" y="4772025"/>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59755" name="Line 363"/>
          <p:cNvSpPr>
            <a:spLocks noChangeAspect="1" noChangeShapeType="1"/>
          </p:cNvSpPr>
          <p:nvPr/>
        </p:nvSpPr>
        <p:spPr bwMode="auto">
          <a:xfrm flipV="1">
            <a:off x="4410075" y="2989263"/>
            <a:ext cx="0" cy="711200"/>
          </a:xfrm>
          <a:prstGeom prst="line">
            <a:avLst/>
          </a:prstGeom>
          <a:noFill/>
          <a:ln w="28575">
            <a:solidFill>
              <a:schemeClr val="tx1"/>
            </a:solidFill>
            <a:round/>
            <a:headEnd/>
            <a:tailEnd/>
          </a:ln>
          <a:effectLst/>
        </p:spPr>
        <p:txBody>
          <a:bodyPr wrap="none" anchor="ctr"/>
          <a:lstStyle/>
          <a:p>
            <a:endParaRPr lang="en-US"/>
          </a:p>
        </p:txBody>
      </p:sp>
      <p:grpSp>
        <p:nvGrpSpPr>
          <p:cNvPr id="59756" name="Group 364"/>
          <p:cNvGrpSpPr>
            <a:grpSpLocks/>
          </p:cNvGrpSpPr>
          <p:nvPr/>
        </p:nvGrpSpPr>
        <p:grpSpPr bwMode="auto">
          <a:xfrm flipV="1">
            <a:off x="3338514" y="2989263"/>
            <a:ext cx="6416675" cy="711200"/>
            <a:chOff x="547" y="3013"/>
            <a:chExt cx="2247" cy="249"/>
          </a:xfrm>
        </p:grpSpPr>
        <p:sp>
          <p:nvSpPr>
            <p:cNvPr id="59757" name="Line 365"/>
            <p:cNvSpPr>
              <a:spLocks noChangeAspect="1" noChangeShapeType="1"/>
            </p:cNvSpPr>
            <p:nvPr/>
          </p:nvSpPr>
          <p:spPr bwMode="auto">
            <a:xfrm flipV="1">
              <a:off x="547" y="3262"/>
              <a:ext cx="125" cy="0"/>
            </a:xfrm>
            <a:prstGeom prst="line">
              <a:avLst/>
            </a:prstGeom>
            <a:noFill/>
            <a:ln w="28575">
              <a:solidFill>
                <a:schemeClr val="tx1"/>
              </a:solidFill>
              <a:round/>
              <a:headEnd/>
              <a:tailEnd/>
            </a:ln>
            <a:effectLst/>
          </p:spPr>
          <p:txBody>
            <a:bodyPr wrap="none" anchor="ctr"/>
            <a:lstStyle/>
            <a:p>
              <a:endParaRPr lang="en-US"/>
            </a:p>
          </p:txBody>
        </p:sp>
        <p:sp>
          <p:nvSpPr>
            <p:cNvPr id="59758" name="Line 366"/>
            <p:cNvSpPr>
              <a:spLocks noChangeAspect="1" noChangeShapeType="1"/>
            </p:cNvSpPr>
            <p:nvPr/>
          </p:nvSpPr>
          <p:spPr bwMode="auto">
            <a:xfrm>
              <a:off x="672" y="3013"/>
              <a:ext cx="0" cy="249"/>
            </a:xfrm>
            <a:prstGeom prst="line">
              <a:avLst/>
            </a:prstGeom>
            <a:noFill/>
            <a:ln w="28575">
              <a:solidFill>
                <a:schemeClr val="tx1"/>
              </a:solidFill>
              <a:round/>
              <a:headEnd/>
              <a:tailEnd/>
            </a:ln>
            <a:effectLst/>
          </p:spPr>
          <p:txBody>
            <a:bodyPr wrap="none" anchor="ctr"/>
            <a:lstStyle/>
            <a:p>
              <a:endParaRPr lang="en-US"/>
            </a:p>
          </p:txBody>
        </p:sp>
        <p:sp>
          <p:nvSpPr>
            <p:cNvPr id="59759" name="Line 367"/>
            <p:cNvSpPr>
              <a:spLocks noChangeAspect="1" noChangeShapeType="1"/>
            </p:cNvSpPr>
            <p:nvPr/>
          </p:nvSpPr>
          <p:spPr bwMode="auto">
            <a:xfrm flipV="1">
              <a:off x="672" y="3013"/>
              <a:ext cx="125" cy="0"/>
            </a:xfrm>
            <a:prstGeom prst="line">
              <a:avLst/>
            </a:prstGeom>
            <a:noFill/>
            <a:ln w="28575">
              <a:solidFill>
                <a:schemeClr val="tx1"/>
              </a:solidFill>
              <a:round/>
              <a:headEnd/>
              <a:tailEnd/>
            </a:ln>
            <a:effectLst/>
          </p:spPr>
          <p:txBody>
            <a:bodyPr wrap="none" anchor="ctr"/>
            <a:lstStyle/>
            <a:p>
              <a:endParaRPr lang="en-US"/>
            </a:p>
          </p:txBody>
        </p:sp>
        <p:sp>
          <p:nvSpPr>
            <p:cNvPr id="59760" name="Line 368"/>
            <p:cNvSpPr>
              <a:spLocks noChangeAspect="1" noChangeShapeType="1"/>
            </p:cNvSpPr>
            <p:nvPr/>
          </p:nvSpPr>
          <p:spPr bwMode="auto">
            <a:xfrm flipV="1">
              <a:off x="797" y="3013"/>
              <a:ext cx="0" cy="249"/>
            </a:xfrm>
            <a:prstGeom prst="line">
              <a:avLst/>
            </a:prstGeom>
            <a:noFill/>
            <a:ln w="28575">
              <a:solidFill>
                <a:schemeClr val="tx1"/>
              </a:solidFill>
              <a:round/>
              <a:headEnd/>
              <a:tailEnd/>
            </a:ln>
            <a:effectLst/>
          </p:spPr>
          <p:txBody>
            <a:bodyPr wrap="none" anchor="ctr"/>
            <a:lstStyle/>
            <a:p>
              <a:endParaRPr lang="en-US"/>
            </a:p>
          </p:txBody>
        </p:sp>
        <p:sp>
          <p:nvSpPr>
            <p:cNvPr id="59761" name="Line 369"/>
            <p:cNvSpPr>
              <a:spLocks noChangeAspect="1" noChangeShapeType="1"/>
            </p:cNvSpPr>
            <p:nvPr/>
          </p:nvSpPr>
          <p:spPr bwMode="auto">
            <a:xfrm flipV="1">
              <a:off x="797" y="3262"/>
              <a:ext cx="125" cy="0"/>
            </a:xfrm>
            <a:prstGeom prst="line">
              <a:avLst/>
            </a:prstGeom>
            <a:noFill/>
            <a:ln w="28575">
              <a:solidFill>
                <a:schemeClr val="tx1"/>
              </a:solidFill>
              <a:round/>
              <a:headEnd/>
              <a:tailEnd/>
            </a:ln>
            <a:effectLst/>
          </p:spPr>
          <p:txBody>
            <a:bodyPr wrap="none" anchor="ctr"/>
            <a:lstStyle/>
            <a:p>
              <a:endParaRPr lang="en-US"/>
            </a:p>
          </p:txBody>
        </p:sp>
        <p:sp>
          <p:nvSpPr>
            <p:cNvPr id="59762" name="Line 370"/>
            <p:cNvSpPr>
              <a:spLocks noChangeAspect="1" noChangeShapeType="1"/>
            </p:cNvSpPr>
            <p:nvPr/>
          </p:nvSpPr>
          <p:spPr bwMode="auto">
            <a:xfrm flipV="1">
              <a:off x="922" y="3013"/>
              <a:ext cx="125" cy="0"/>
            </a:xfrm>
            <a:prstGeom prst="line">
              <a:avLst/>
            </a:prstGeom>
            <a:noFill/>
            <a:ln w="28575">
              <a:solidFill>
                <a:schemeClr val="tx1"/>
              </a:solidFill>
              <a:round/>
              <a:headEnd/>
              <a:tailEnd/>
            </a:ln>
            <a:effectLst/>
          </p:spPr>
          <p:txBody>
            <a:bodyPr wrap="none" anchor="ctr"/>
            <a:lstStyle/>
            <a:p>
              <a:endParaRPr lang="en-US"/>
            </a:p>
          </p:txBody>
        </p:sp>
        <p:sp>
          <p:nvSpPr>
            <p:cNvPr id="59763" name="Line 371"/>
            <p:cNvSpPr>
              <a:spLocks noChangeAspect="1" noChangeShapeType="1"/>
            </p:cNvSpPr>
            <p:nvPr/>
          </p:nvSpPr>
          <p:spPr bwMode="auto">
            <a:xfrm flipV="1">
              <a:off x="1047" y="3013"/>
              <a:ext cx="0" cy="249"/>
            </a:xfrm>
            <a:prstGeom prst="line">
              <a:avLst/>
            </a:prstGeom>
            <a:noFill/>
            <a:ln w="28575">
              <a:solidFill>
                <a:schemeClr val="tx1"/>
              </a:solidFill>
              <a:round/>
              <a:headEnd/>
              <a:tailEnd/>
            </a:ln>
            <a:effectLst/>
          </p:spPr>
          <p:txBody>
            <a:bodyPr wrap="none" anchor="ctr"/>
            <a:lstStyle/>
            <a:p>
              <a:endParaRPr lang="en-US"/>
            </a:p>
          </p:txBody>
        </p:sp>
        <p:sp>
          <p:nvSpPr>
            <p:cNvPr id="59764" name="Line 372"/>
            <p:cNvSpPr>
              <a:spLocks noChangeAspect="1" noChangeShapeType="1"/>
            </p:cNvSpPr>
            <p:nvPr/>
          </p:nvSpPr>
          <p:spPr bwMode="auto">
            <a:xfrm flipV="1">
              <a:off x="1047" y="3262"/>
              <a:ext cx="249" cy="0"/>
            </a:xfrm>
            <a:prstGeom prst="line">
              <a:avLst/>
            </a:prstGeom>
            <a:noFill/>
            <a:ln w="28575">
              <a:solidFill>
                <a:schemeClr val="tx1"/>
              </a:solidFill>
              <a:round/>
              <a:headEnd/>
              <a:tailEnd/>
            </a:ln>
            <a:effectLst/>
          </p:spPr>
          <p:txBody>
            <a:bodyPr wrap="none" anchor="ctr"/>
            <a:lstStyle/>
            <a:p>
              <a:endParaRPr lang="en-US"/>
            </a:p>
          </p:txBody>
        </p:sp>
        <p:sp>
          <p:nvSpPr>
            <p:cNvPr id="59765" name="Line 373"/>
            <p:cNvSpPr>
              <a:spLocks noChangeAspect="1" noChangeShapeType="1"/>
            </p:cNvSpPr>
            <p:nvPr/>
          </p:nvSpPr>
          <p:spPr bwMode="auto">
            <a:xfrm>
              <a:off x="1296" y="3013"/>
              <a:ext cx="0" cy="249"/>
            </a:xfrm>
            <a:prstGeom prst="line">
              <a:avLst/>
            </a:prstGeom>
            <a:noFill/>
            <a:ln w="28575">
              <a:solidFill>
                <a:schemeClr val="tx1"/>
              </a:solidFill>
              <a:round/>
              <a:headEnd/>
              <a:tailEnd/>
            </a:ln>
            <a:effectLst/>
          </p:spPr>
          <p:txBody>
            <a:bodyPr wrap="none" anchor="ctr"/>
            <a:lstStyle/>
            <a:p>
              <a:endParaRPr lang="en-US"/>
            </a:p>
          </p:txBody>
        </p:sp>
        <p:sp>
          <p:nvSpPr>
            <p:cNvPr id="59766" name="Line 374"/>
            <p:cNvSpPr>
              <a:spLocks noChangeAspect="1" noChangeShapeType="1"/>
            </p:cNvSpPr>
            <p:nvPr/>
          </p:nvSpPr>
          <p:spPr bwMode="auto">
            <a:xfrm flipV="1">
              <a:off x="1296" y="3013"/>
              <a:ext cx="125" cy="0"/>
            </a:xfrm>
            <a:prstGeom prst="line">
              <a:avLst/>
            </a:prstGeom>
            <a:noFill/>
            <a:ln w="28575">
              <a:solidFill>
                <a:schemeClr val="tx1"/>
              </a:solidFill>
              <a:round/>
              <a:headEnd/>
              <a:tailEnd/>
            </a:ln>
            <a:effectLst/>
          </p:spPr>
          <p:txBody>
            <a:bodyPr wrap="none" anchor="ctr"/>
            <a:lstStyle/>
            <a:p>
              <a:endParaRPr lang="en-US"/>
            </a:p>
          </p:txBody>
        </p:sp>
        <p:sp>
          <p:nvSpPr>
            <p:cNvPr id="59767" name="Line 375"/>
            <p:cNvSpPr>
              <a:spLocks noChangeAspect="1" noChangeShapeType="1"/>
            </p:cNvSpPr>
            <p:nvPr/>
          </p:nvSpPr>
          <p:spPr bwMode="auto">
            <a:xfrm flipV="1">
              <a:off x="1421" y="3013"/>
              <a:ext cx="0" cy="249"/>
            </a:xfrm>
            <a:prstGeom prst="line">
              <a:avLst/>
            </a:prstGeom>
            <a:noFill/>
            <a:ln w="28575">
              <a:solidFill>
                <a:schemeClr val="tx1"/>
              </a:solidFill>
              <a:round/>
              <a:headEnd/>
              <a:tailEnd/>
            </a:ln>
            <a:effectLst/>
          </p:spPr>
          <p:txBody>
            <a:bodyPr wrap="none" anchor="ctr"/>
            <a:lstStyle/>
            <a:p>
              <a:endParaRPr lang="en-US"/>
            </a:p>
          </p:txBody>
        </p:sp>
        <p:sp>
          <p:nvSpPr>
            <p:cNvPr id="59768" name="Line 376"/>
            <p:cNvSpPr>
              <a:spLocks noChangeAspect="1" noChangeShapeType="1"/>
            </p:cNvSpPr>
            <p:nvPr/>
          </p:nvSpPr>
          <p:spPr bwMode="auto">
            <a:xfrm flipV="1">
              <a:off x="1421" y="3262"/>
              <a:ext cx="375" cy="0"/>
            </a:xfrm>
            <a:prstGeom prst="line">
              <a:avLst/>
            </a:prstGeom>
            <a:noFill/>
            <a:ln w="28575">
              <a:solidFill>
                <a:schemeClr val="tx1"/>
              </a:solidFill>
              <a:round/>
              <a:headEnd/>
              <a:tailEnd/>
            </a:ln>
            <a:effectLst/>
          </p:spPr>
          <p:txBody>
            <a:bodyPr wrap="none" anchor="ctr"/>
            <a:lstStyle/>
            <a:p>
              <a:endParaRPr lang="en-US"/>
            </a:p>
          </p:txBody>
        </p:sp>
        <p:sp>
          <p:nvSpPr>
            <p:cNvPr id="59769" name="Line 377"/>
            <p:cNvSpPr>
              <a:spLocks noChangeAspect="1" noChangeShapeType="1"/>
            </p:cNvSpPr>
            <p:nvPr/>
          </p:nvSpPr>
          <p:spPr bwMode="auto">
            <a:xfrm>
              <a:off x="1796" y="3013"/>
              <a:ext cx="0" cy="249"/>
            </a:xfrm>
            <a:prstGeom prst="line">
              <a:avLst/>
            </a:prstGeom>
            <a:noFill/>
            <a:ln w="28575">
              <a:solidFill>
                <a:schemeClr val="tx1"/>
              </a:solidFill>
              <a:round/>
              <a:headEnd/>
              <a:tailEnd/>
            </a:ln>
            <a:effectLst/>
          </p:spPr>
          <p:txBody>
            <a:bodyPr wrap="none" anchor="ctr"/>
            <a:lstStyle/>
            <a:p>
              <a:endParaRPr lang="en-US"/>
            </a:p>
          </p:txBody>
        </p:sp>
        <p:sp>
          <p:nvSpPr>
            <p:cNvPr id="59770" name="Line 378"/>
            <p:cNvSpPr>
              <a:spLocks noChangeAspect="1" noChangeShapeType="1"/>
            </p:cNvSpPr>
            <p:nvPr/>
          </p:nvSpPr>
          <p:spPr bwMode="auto">
            <a:xfrm flipV="1">
              <a:off x="1796" y="3013"/>
              <a:ext cx="124" cy="0"/>
            </a:xfrm>
            <a:prstGeom prst="line">
              <a:avLst/>
            </a:prstGeom>
            <a:noFill/>
            <a:ln w="28575">
              <a:solidFill>
                <a:schemeClr val="tx1"/>
              </a:solidFill>
              <a:round/>
              <a:headEnd/>
              <a:tailEnd/>
            </a:ln>
            <a:effectLst/>
          </p:spPr>
          <p:txBody>
            <a:bodyPr wrap="none" anchor="ctr"/>
            <a:lstStyle/>
            <a:p>
              <a:endParaRPr lang="en-US"/>
            </a:p>
          </p:txBody>
        </p:sp>
        <p:sp>
          <p:nvSpPr>
            <p:cNvPr id="59771" name="Line 379"/>
            <p:cNvSpPr>
              <a:spLocks noChangeAspect="1" noChangeShapeType="1"/>
            </p:cNvSpPr>
            <p:nvPr/>
          </p:nvSpPr>
          <p:spPr bwMode="auto">
            <a:xfrm flipV="1">
              <a:off x="1920" y="3013"/>
              <a:ext cx="0" cy="249"/>
            </a:xfrm>
            <a:prstGeom prst="line">
              <a:avLst/>
            </a:prstGeom>
            <a:noFill/>
            <a:ln w="28575">
              <a:solidFill>
                <a:schemeClr val="tx1"/>
              </a:solidFill>
              <a:round/>
              <a:headEnd/>
              <a:tailEnd/>
            </a:ln>
            <a:effectLst/>
          </p:spPr>
          <p:txBody>
            <a:bodyPr wrap="none" anchor="ctr"/>
            <a:lstStyle/>
            <a:p>
              <a:endParaRPr lang="en-US"/>
            </a:p>
          </p:txBody>
        </p:sp>
        <p:sp>
          <p:nvSpPr>
            <p:cNvPr id="59772" name="Line 380"/>
            <p:cNvSpPr>
              <a:spLocks noChangeAspect="1" noChangeShapeType="1"/>
            </p:cNvSpPr>
            <p:nvPr/>
          </p:nvSpPr>
          <p:spPr bwMode="auto">
            <a:xfrm flipV="1">
              <a:off x="1920" y="3262"/>
              <a:ext cx="125" cy="0"/>
            </a:xfrm>
            <a:prstGeom prst="line">
              <a:avLst/>
            </a:prstGeom>
            <a:noFill/>
            <a:ln w="28575">
              <a:solidFill>
                <a:schemeClr val="tx1"/>
              </a:solidFill>
              <a:round/>
              <a:headEnd/>
              <a:tailEnd/>
            </a:ln>
            <a:effectLst/>
          </p:spPr>
          <p:txBody>
            <a:bodyPr wrap="none" anchor="ctr"/>
            <a:lstStyle/>
            <a:p>
              <a:endParaRPr lang="en-US"/>
            </a:p>
          </p:txBody>
        </p:sp>
        <p:sp>
          <p:nvSpPr>
            <p:cNvPr id="59773" name="Line 381"/>
            <p:cNvSpPr>
              <a:spLocks noChangeAspect="1" noChangeShapeType="1"/>
            </p:cNvSpPr>
            <p:nvPr/>
          </p:nvSpPr>
          <p:spPr bwMode="auto">
            <a:xfrm>
              <a:off x="2045" y="3013"/>
              <a:ext cx="0" cy="249"/>
            </a:xfrm>
            <a:prstGeom prst="line">
              <a:avLst/>
            </a:prstGeom>
            <a:noFill/>
            <a:ln w="28575">
              <a:solidFill>
                <a:schemeClr val="tx1"/>
              </a:solidFill>
              <a:round/>
              <a:headEnd/>
              <a:tailEnd/>
            </a:ln>
            <a:effectLst/>
          </p:spPr>
          <p:txBody>
            <a:bodyPr wrap="none" anchor="ctr"/>
            <a:lstStyle/>
            <a:p>
              <a:endParaRPr lang="en-US"/>
            </a:p>
          </p:txBody>
        </p:sp>
        <p:sp>
          <p:nvSpPr>
            <p:cNvPr id="59774" name="Line 382"/>
            <p:cNvSpPr>
              <a:spLocks noChangeAspect="1" noChangeShapeType="1"/>
            </p:cNvSpPr>
            <p:nvPr/>
          </p:nvSpPr>
          <p:spPr bwMode="auto">
            <a:xfrm flipV="1">
              <a:off x="2045" y="3013"/>
              <a:ext cx="250" cy="0"/>
            </a:xfrm>
            <a:prstGeom prst="line">
              <a:avLst/>
            </a:prstGeom>
            <a:noFill/>
            <a:ln w="28575">
              <a:solidFill>
                <a:schemeClr val="tx1"/>
              </a:solidFill>
              <a:round/>
              <a:headEnd/>
              <a:tailEnd/>
            </a:ln>
            <a:effectLst/>
          </p:spPr>
          <p:txBody>
            <a:bodyPr wrap="none" anchor="ctr"/>
            <a:lstStyle/>
            <a:p>
              <a:endParaRPr lang="en-US"/>
            </a:p>
          </p:txBody>
        </p:sp>
        <p:sp>
          <p:nvSpPr>
            <p:cNvPr id="59775" name="Line 383"/>
            <p:cNvSpPr>
              <a:spLocks noChangeAspect="1" noChangeShapeType="1"/>
            </p:cNvSpPr>
            <p:nvPr/>
          </p:nvSpPr>
          <p:spPr bwMode="auto">
            <a:xfrm flipV="1">
              <a:off x="2295" y="3013"/>
              <a:ext cx="0" cy="249"/>
            </a:xfrm>
            <a:prstGeom prst="line">
              <a:avLst/>
            </a:prstGeom>
            <a:noFill/>
            <a:ln w="28575">
              <a:solidFill>
                <a:schemeClr val="tx1"/>
              </a:solidFill>
              <a:round/>
              <a:headEnd/>
              <a:tailEnd/>
            </a:ln>
            <a:effectLst/>
          </p:spPr>
          <p:txBody>
            <a:bodyPr wrap="none" anchor="ctr"/>
            <a:lstStyle/>
            <a:p>
              <a:endParaRPr lang="en-US"/>
            </a:p>
          </p:txBody>
        </p:sp>
        <p:sp>
          <p:nvSpPr>
            <p:cNvPr id="59776" name="Line 384"/>
            <p:cNvSpPr>
              <a:spLocks noChangeAspect="1" noChangeShapeType="1"/>
            </p:cNvSpPr>
            <p:nvPr/>
          </p:nvSpPr>
          <p:spPr bwMode="auto">
            <a:xfrm flipV="1">
              <a:off x="2295" y="3262"/>
              <a:ext cx="249" cy="0"/>
            </a:xfrm>
            <a:prstGeom prst="line">
              <a:avLst/>
            </a:prstGeom>
            <a:noFill/>
            <a:ln w="28575">
              <a:solidFill>
                <a:schemeClr val="tx1"/>
              </a:solidFill>
              <a:round/>
              <a:headEnd/>
              <a:tailEnd/>
            </a:ln>
            <a:effectLst/>
          </p:spPr>
          <p:txBody>
            <a:bodyPr wrap="none" anchor="ctr"/>
            <a:lstStyle/>
            <a:p>
              <a:endParaRPr lang="en-US"/>
            </a:p>
          </p:txBody>
        </p:sp>
        <p:sp>
          <p:nvSpPr>
            <p:cNvPr id="59777" name="Line 385"/>
            <p:cNvSpPr>
              <a:spLocks noChangeAspect="1" noChangeShapeType="1"/>
            </p:cNvSpPr>
            <p:nvPr/>
          </p:nvSpPr>
          <p:spPr bwMode="auto">
            <a:xfrm>
              <a:off x="2544" y="3013"/>
              <a:ext cx="0" cy="249"/>
            </a:xfrm>
            <a:prstGeom prst="line">
              <a:avLst/>
            </a:prstGeom>
            <a:noFill/>
            <a:ln w="28575">
              <a:solidFill>
                <a:schemeClr val="tx1"/>
              </a:solidFill>
              <a:round/>
              <a:headEnd/>
              <a:tailEnd/>
            </a:ln>
            <a:effectLst/>
          </p:spPr>
          <p:txBody>
            <a:bodyPr wrap="none" anchor="ctr"/>
            <a:lstStyle/>
            <a:p>
              <a:endParaRPr lang="en-US"/>
            </a:p>
          </p:txBody>
        </p:sp>
        <p:sp>
          <p:nvSpPr>
            <p:cNvPr id="59778" name="Line 386"/>
            <p:cNvSpPr>
              <a:spLocks noChangeAspect="1" noChangeShapeType="1"/>
            </p:cNvSpPr>
            <p:nvPr/>
          </p:nvSpPr>
          <p:spPr bwMode="auto">
            <a:xfrm flipV="1">
              <a:off x="2544" y="3013"/>
              <a:ext cx="250" cy="0"/>
            </a:xfrm>
            <a:prstGeom prst="line">
              <a:avLst/>
            </a:prstGeom>
            <a:noFill/>
            <a:ln w="28575">
              <a:solidFill>
                <a:schemeClr val="tx1"/>
              </a:solidFill>
              <a:round/>
              <a:headEnd/>
              <a:tailEnd/>
            </a:ln>
            <a:effectLst/>
          </p:spPr>
          <p:txBody>
            <a:bodyPr wrap="none" anchor="ctr"/>
            <a:lstStyle/>
            <a:p>
              <a:endParaRPr lang="en-US"/>
            </a:p>
          </p:txBody>
        </p:sp>
      </p:grpSp>
      <p:sp>
        <p:nvSpPr>
          <p:cNvPr id="59779" name="Line 387"/>
          <p:cNvSpPr>
            <a:spLocks noChangeAspect="1" noChangeShapeType="1"/>
          </p:cNvSpPr>
          <p:nvPr/>
        </p:nvSpPr>
        <p:spPr bwMode="auto">
          <a:xfrm>
            <a:off x="3338514" y="4772025"/>
            <a:ext cx="357187" cy="0"/>
          </a:xfrm>
          <a:prstGeom prst="line">
            <a:avLst/>
          </a:prstGeom>
          <a:noFill/>
          <a:ln w="28575">
            <a:solidFill>
              <a:schemeClr val="tx1"/>
            </a:solidFill>
            <a:round/>
            <a:headEnd/>
            <a:tailEnd/>
          </a:ln>
          <a:effectLst/>
        </p:spPr>
        <p:txBody>
          <a:bodyPr wrap="none" anchor="ctr"/>
          <a:lstStyle/>
          <a:p>
            <a:endParaRPr lang="en-US"/>
          </a:p>
        </p:txBody>
      </p:sp>
      <p:sp>
        <p:nvSpPr>
          <p:cNvPr id="59780" name="Line 388"/>
          <p:cNvSpPr>
            <a:spLocks noChangeAspect="1" noChangeShapeType="1"/>
          </p:cNvSpPr>
          <p:nvPr/>
        </p:nvSpPr>
        <p:spPr bwMode="auto">
          <a:xfrm flipV="1">
            <a:off x="3695700"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781" name="Line 389"/>
          <p:cNvSpPr>
            <a:spLocks noChangeAspect="1" noChangeShapeType="1"/>
          </p:cNvSpPr>
          <p:nvPr/>
        </p:nvSpPr>
        <p:spPr bwMode="auto">
          <a:xfrm>
            <a:off x="3695700" y="4414838"/>
            <a:ext cx="357188" cy="0"/>
          </a:xfrm>
          <a:prstGeom prst="line">
            <a:avLst/>
          </a:prstGeom>
          <a:noFill/>
          <a:ln w="28575">
            <a:solidFill>
              <a:schemeClr val="tx1"/>
            </a:solidFill>
            <a:round/>
            <a:headEnd/>
            <a:tailEnd/>
          </a:ln>
          <a:effectLst/>
        </p:spPr>
        <p:txBody>
          <a:bodyPr wrap="none" anchor="ctr"/>
          <a:lstStyle/>
          <a:p>
            <a:endParaRPr lang="en-US"/>
          </a:p>
        </p:txBody>
      </p:sp>
      <p:sp>
        <p:nvSpPr>
          <p:cNvPr id="59782" name="Line 390"/>
          <p:cNvSpPr>
            <a:spLocks noChangeAspect="1" noChangeShapeType="1"/>
          </p:cNvSpPr>
          <p:nvPr/>
        </p:nvSpPr>
        <p:spPr bwMode="auto">
          <a:xfrm>
            <a:off x="4052888"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783" name="Line 391"/>
          <p:cNvSpPr>
            <a:spLocks noChangeAspect="1" noChangeShapeType="1"/>
          </p:cNvSpPr>
          <p:nvPr/>
        </p:nvSpPr>
        <p:spPr bwMode="auto">
          <a:xfrm>
            <a:off x="4052889" y="4772025"/>
            <a:ext cx="714375" cy="0"/>
          </a:xfrm>
          <a:prstGeom prst="line">
            <a:avLst/>
          </a:prstGeom>
          <a:noFill/>
          <a:ln w="28575">
            <a:solidFill>
              <a:schemeClr val="tx1"/>
            </a:solidFill>
            <a:round/>
            <a:headEnd/>
            <a:tailEnd/>
          </a:ln>
          <a:effectLst/>
        </p:spPr>
        <p:txBody>
          <a:bodyPr wrap="none" anchor="ctr"/>
          <a:lstStyle/>
          <a:p>
            <a:endParaRPr lang="en-US"/>
          </a:p>
        </p:txBody>
      </p:sp>
      <p:sp>
        <p:nvSpPr>
          <p:cNvPr id="59784" name="Line 392"/>
          <p:cNvSpPr>
            <a:spLocks noChangeAspect="1" noChangeShapeType="1"/>
          </p:cNvSpPr>
          <p:nvPr/>
        </p:nvSpPr>
        <p:spPr bwMode="auto">
          <a:xfrm flipV="1">
            <a:off x="4767263"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785" name="Line 393"/>
          <p:cNvSpPr>
            <a:spLocks noChangeAspect="1" noChangeShapeType="1"/>
          </p:cNvSpPr>
          <p:nvPr/>
        </p:nvSpPr>
        <p:spPr bwMode="auto">
          <a:xfrm>
            <a:off x="4767263" y="4414838"/>
            <a:ext cx="354012" cy="0"/>
          </a:xfrm>
          <a:prstGeom prst="line">
            <a:avLst/>
          </a:prstGeom>
          <a:noFill/>
          <a:ln w="28575">
            <a:solidFill>
              <a:schemeClr val="tx1"/>
            </a:solidFill>
            <a:round/>
            <a:headEnd/>
            <a:tailEnd/>
          </a:ln>
          <a:effectLst/>
        </p:spPr>
        <p:txBody>
          <a:bodyPr wrap="none" anchor="ctr"/>
          <a:lstStyle/>
          <a:p>
            <a:endParaRPr lang="en-US"/>
          </a:p>
        </p:txBody>
      </p:sp>
      <p:sp>
        <p:nvSpPr>
          <p:cNvPr id="59786" name="Line 394"/>
          <p:cNvSpPr>
            <a:spLocks noChangeAspect="1" noChangeShapeType="1"/>
          </p:cNvSpPr>
          <p:nvPr/>
        </p:nvSpPr>
        <p:spPr bwMode="auto">
          <a:xfrm>
            <a:off x="5121275"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787" name="Line 395"/>
          <p:cNvSpPr>
            <a:spLocks noChangeAspect="1" noChangeShapeType="1"/>
          </p:cNvSpPr>
          <p:nvPr/>
        </p:nvSpPr>
        <p:spPr bwMode="auto">
          <a:xfrm>
            <a:off x="5121275" y="4772025"/>
            <a:ext cx="357188" cy="0"/>
          </a:xfrm>
          <a:prstGeom prst="line">
            <a:avLst/>
          </a:prstGeom>
          <a:noFill/>
          <a:ln w="28575">
            <a:solidFill>
              <a:schemeClr val="tx1"/>
            </a:solidFill>
            <a:round/>
            <a:headEnd/>
            <a:tailEnd/>
          </a:ln>
          <a:effectLst/>
        </p:spPr>
        <p:txBody>
          <a:bodyPr wrap="none" anchor="ctr"/>
          <a:lstStyle/>
          <a:p>
            <a:endParaRPr lang="en-US"/>
          </a:p>
        </p:txBody>
      </p:sp>
      <p:sp>
        <p:nvSpPr>
          <p:cNvPr id="59788" name="Line 396"/>
          <p:cNvSpPr>
            <a:spLocks noChangeAspect="1" noChangeShapeType="1"/>
          </p:cNvSpPr>
          <p:nvPr/>
        </p:nvSpPr>
        <p:spPr bwMode="auto">
          <a:xfrm flipV="1">
            <a:off x="5478463" y="4057651"/>
            <a:ext cx="0" cy="714375"/>
          </a:xfrm>
          <a:prstGeom prst="line">
            <a:avLst/>
          </a:prstGeom>
          <a:noFill/>
          <a:ln w="28575">
            <a:solidFill>
              <a:schemeClr val="tx1"/>
            </a:solidFill>
            <a:round/>
            <a:headEnd/>
            <a:tailEnd/>
          </a:ln>
          <a:effectLst/>
        </p:spPr>
        <p:txBody>
          <a:bodyPr wrap="none" anchor="ctr"/>
          <a:lstStyle/>
          <a:p>
            <a:endParaRPr lang="en-US"/>
          </a:p>
        </p:txBody>
      </p:sp>
      <p:sp>
        <p:nvSpPr>
          <p:cNvPr id="59789" name="Line 397"/>
          <p:cNvSpPr>
            <a:spLocks noChangeAspect="1" noChangeShapeType="1"/>
          </p:cNvSpPr>
          <p:nvPr/>
        </p:nvSpPr>
        <p:spPr bwMode="auto">
          <a:xfrm>
            <a:off x="5478464" y="4057650"/>
            <a:ext cx="712787" cy="0"/>
          </a:xfrm>
          <a:prstGeom prst="line">
            <a:avLst/>
          </a:prstGeom>
          <a:noFill/>
          <a:ln w="28575">
            <a:solidFill>
              <a:schemeClr val="tx1"/>
            </a:solidFill>
            <a:round/>
            <a:headEnd/>
            <a:tailEnd/>
          </a:ln>
          <a:effectLst/>
        </p:spPr>
        <p:txBody>
          <a:bodyPr wrap="none" anchor="ctr"/>
          <a:lstStyle/>
          <a:p>
            <a:endParaRPr lang="en-US"/>
          </a:p>
        </p:txBody>
      </p:sp>
      <p:sp>
        <p:nvSpPr>
          <p:cNvPr id="59790" name="Line 398"/>
          <p:cNvSpPr>
            <a:spLocks noChangeAspect="1" noChangeShapeType="1"/>
          </p:cNvSpPr>
          <p:nvPr/>
        </p:nvSpPr>
        <p:spPr bwMode="auto">
          <a:xfrm>
            <a:off x="6191250" y="4057650"/>
            <a:ext cx="0" cy="357188"/>
          </a:xfrm>
          <a:prstGeom prst="line">
            <a:avLst/>
          </a:prstGeom>
          <a:noFill/>
          <a:ln w="28575">
            <a:solidFill>
              <a:schemeClr val="tx1"/>
            </a:solidFill>
            <a:round/>
            <a:headEnd/>
            <a:tailEnd/>
          </a:ln>
          <a:effectLst/>
        </p:spPr>
        <p:txBody>
          <a:bodyPr wrap="none" anchor="ctr"/>
          <a:lstStyle/>
          <a:p>
            <a:endParaRPr lang="en-US"/>
          </a:p>
        </p:txBody>
      </p:sp>
      <p:sp>
        <p:nvSpPr>
          <p:cNvPr id="59791" name="Line 399"/>
          <p:cNvSpPr>
            <a:spLocks noChangeAspect="1" noChangeShapeType="1"/>
          </p:cNvSpPr>
          <p:nvPr/>
        </p:nvSpPr>
        <p:spPr bwMode="auto">
          <a:xfrm>
            <a:off x="6191250" y="4414838"/>
            <a:ext cx="357188" cy="0"/>
          </a:xfrm>
          <a:prstGeom prst="line">
            <a:avLst/>
          </a:prstGeom>
          <a:noFill/>
          <a:ln w="28575">
            <a:solidFill>
              <a:schemeClr val="tx1"/>
            </a:solidFill>
            <a:round/>
            <a:headEnd/>
            <a:tailEnd/>
          </a:ln>
          <a:effectLst/>
        </p:spPr>
        <p:txBody>
          <a:bodyPr wrap="none" anchor="ctr"/>
          <a:lstStyle/>
          <a:p>
            <a:endParaRPr lang="en-US"/>
          </a:p>
        </p:txBody>
      </p:sp>
      <p:sp>
        <p:nvSpPr>
          <p:cNvPr id="59792" name="Line 400"/>
          <p:cNvSpPr>
            <a:spLocks noChangeAspect="1" noChangeShapeType="1"/>
          </p:cNvSpPr>
          <p:nvPr/>
        </p:nvSpPr>
        <p:spPr bwMode="auto">
          <a:xfrm flipV="1">
            <a:off x="6548438" y="4057650"/>
            <a:ext cx="0" cy="357188"/>
          </a:xfrm>
          <a:prstGeom prst="line">
            <a:avLst/>
          </a:prstGeom>
          <a:noFill/>
          <a:ln w="28575">
            <a:solidFill>
              <a:schemeClr val="tx1"/>
            </a:solidFill>
            <a:round/>
            <a:headEnd/>
            <a:tailEnd/>
          </a:ln>
          <a:effectLst/>
        </p:spPr>
        <p:txBody>
          <a:bodyPr wrap="none" anchor="ctr"/>
          <a:lstStyle/>
          <a:p>
            <a:endParaRPr lang="en-US"/>
          </a:p>
        </p:txBody>
      </p:sp>
      <p:sp>
        <p:nvSpPr>
          <p:cNvPr id="59793" name="Line 401"/>
          <p:cNvSpPr>
            <a:spLocks noChangeAspect="1" noChangeShapeType="1"/>
          </p:cNvSpPr>
          <p:nvPr/>
        </p:nvSpPr>
        <p:spPr bwMode="auto">
          <a:xfrm>
            <a:off x="6548439" y="4057650"/>
            <a:ext cx="357187" cy="0"/>
          </a:xfrm>
          <a:prstGeom prst="line">
            <a:avLst/>
          </a:prstGeom>
          <a:noFill/>
          <a:ln w="28575">
            <a:solidFill>
              <a:schemeClr val="tx1"/>
            </a:solidFill>
            <a:round/>
            <a:headEnd/>
            <a:tailEnd/>
          </a:ln>
          <a:effectLst/>
        </p:spPr>
        <p:txBody>
          <a:bodyPr wrap="none" anchor="ctr"/>
          <a:lstStyle/>
          <a:p>
            <a:endParaRPr lang="en-US"/>
          </a:p>
        </p:txBody>
      </p:sp>
      <p:sp>
        <p:nvSpPr>
          <p:cNvPr id="59794" name="Line 402"/>
          <p:cNvSpPr>
            <a:spLocks noChangeAspect="1" noChangeShapeType="1"/>
          </p:cNvSpPr>
          <p:nvPr/>
        </p:nvSpPr>
        <p:spPr bwMode="auto">
          <a:xfrm>
            <a:off x="6905625" y="4057650"/>
            <a:ext cx="0" cy="357188"/>
          </a:xfrm>
          <a:prstGeom prst="line">
            <a:avLst/>
          </a:prstGeom>
          <a:noFill/>
          <a:ln w="28575">
            <a:solidFill>
              <a:schemeClr val="tx1"/>
            </a:solidFill>
            <a:round/>
            <a:headEnd/>
            <a:tailEnd/>
          </a:ln>
          <a:effectLst/>
        </p:spPr>
        <p:txBody>
          <a:bodyPr wrap="none" anchor="ctr"/>
          <a:lstStyle/>
          <a:p>
            <a:endParaRPr lang="en-US"/>
          </a:p>
        </p:txBody>
      </p:sp>
      <p:sp>
        <p:nvSpPr>
          <p:cNvPr id="59795" name="Line 403"/>
          <p:cNvSpPr>
            <a:spLocks noChangeAspect="1" noChangeShapeType="1"/>
          </p:cNvSpPr>
          <p:nvPr/>
        </p:nvSpPr>
        <p:spPr bwMode="auto">
          <a:xfrm>
            <a:off x="6905626" y="4414838"/>
            <a:ext cx="354013" cy="0"/>
          </a:xfrm>
          <a:prstGeom prst="line">
            <a:avLst/>
          </a:prstGeom>
          <a:noFill/>
          <a:ln w="28575">
            <a:solidFill>
              <a:schemeClr val="tx1"/>
            </a:solidFill>
            <a:round/>
            <a:headEnd/>
            <a:tailEnd/>
          </a:ln>
          <a:effectLst/>
        </p:spPr>
        <p:txBody>
          <a:bodyPr wrap="none" anchor="ctr"/>
          <a:lstStyle/>
          <a:p>
            <a:endParaRPr lang="en-US"/>
          </a:p>
        </p:txBody>
      </p:sp>
      <p:sp>
        <p:nvSpPr>
          <p:cNvPr id="59796" name="Line 404"/>
          <p:cNvSpPr>
            <a:spLocks noChangeAspect="1" noChangeShapeType="1"/>
          </p:cNvSpPr>
          <p:nvPr/>
        </p:nvSpPr>
        <p:spPr bwMode="auto">
          <a:xfrm flipV="1">
            <a:off x="7259638" y="4057650"/>
            <a:ext cx="0" cy="357188"/>
          </a:xfrm>
          <a:prstGeom prst="line">
            <a:avLst/>
          </a:prstGeom>
          <a:noFill/>
          <a:ln w="28575">
            <a:solidFill>
              <a:schemeClr val="tx1"/>
            </a:solidFill>
            <a:round/>
            <a:headEnd/>
            <a:tailEnd/>
          </a:ln>
          <a:effectLst/>
        </p:spPr>
        <p:txBody>
          <a:bodyPr wrap="none" anchor="ctr"/>
          <a:lstStyle/>
          <a:p>
            <a:endParaRPr lang="en-US"/>
          </a:p>
        </p:txBody>
      </p:sp>
      <p:sp>
        <p:nvSpPr>
          <p:cNvPr id="59797" name="Line 405"/>
          <p:cNvSpPr>
            <a:spLocks noChangeAspect="1" noChangeShapeType="1"/>
          </p:cNvSpPr>
          <p:nvPr/>
        </p:nvSpPr>
        <p:spPr bwMode="auto">
          <a:xfrm>
            <a:off x="7259639" y="4057650"/>
            <a:ext cx="357187" cy="0"/>
          </a:xfrm>
          <a:prstGeom prst="line">
            <a:avLst/>
          </a:prstGeom>
          <a:noFill/>
          <a:ln w="28575">
            <a:solidFill>
              <a:schemeClr val="tx1"/>
            </a:solidFill>
            <a:round/>
            <a:headEnd/>
            <a:tailEnd/>
          </a:ln>
          <a:effectLst/>
        </p:spPr>
        <p:txBody>
          <a:bodyPr wrap="none" anchor="ctr"/>
          <a:lstStyle/>
          <a:p>
            <a:endParaRPr lang="en-US"/>
          </a:p>
        </p:txBody>
      </p:sp>
      <p:sp>
        <p:nvSpPr>
          <p:cNvPr id="59798" name="Line 406"/>
          <p:cNvSpPr>
            <a:spLocks noChangeAspect="1" noChangeShapeType="1"/>
          </p:cNvSpPr>
          <p:nvPr/>
        </p:nvSpPr>
        <p:spPr bwMode="auto">
          <a:xfrm>
            <a:off x="7616825" y="4057651"/>
            <a:ext cx="0" cy="714375"/>
          </a:xfrm>
          <a:prstGeom prst="line">
            <a:avLst/>
          </a:prstGeom>
          <a:noFill/>
          <a:ln w="28575">
            <a:solidFill>
              <a:schemeClr val="tx1"/>
            </a:solidFill>
            <a:round/>
            <a:headEnd/>
            <a:tailEnd/>
          </a:ln>
          <a:effectLst/>
        </p:spPr>
        <p:txBody>
          <a:bodyPr wrap="none" anchor="ctr"/>
          <a:lstStyle/>
          <a:p>
            <a:endParaRPr lang="en-US"/>
          </a:p>
        </p:txBody>
      </p:sp>
      <p:sp>
        <p:nvSpPr>
          <p:cNvPr id="59799" name="Line 407"/>
          <p:cNvSpPr>
            <a:spLocks noChangeAspect="1" noChangeShapeType="1"/>
          </p:cNvSpPr>
          <p:nvPr/>
        </p:nvSpPr>
        <p:spPr bwMode="auto">
          <a:xfrm>
            <a:off x="7616825" y="4772025"/>
            <a:ext cx="357188" cy="0"/>
          </a:xfrm>
          <a:prstGeom prst="line">
            <a:avLst/>
          </a:prstGeom>
          <a:noFill/>
          <a:ln w="28575">
            <a:solidFill>
              <a:schemeClr val="tx1"/>
            </a:solidFill>
            <a:round/>
            <a:headEnd/>
            <a:tailEnd/>
          </a:ln>
          <a:effectLst/>
        </p:spPr>
        <p:txBody>
          <a:bodyPr wrap="none" anchor="ctr"/>
          <a:lstStyle/>
          <a:p>
            <a:endParaRPr lang="en-US"/>
          </a:p>
        </p:txBody>
      </p:sp>
      <p:sp>
        <p:nvSpPr>
          <p:cNvPr id="59800" name="Line 408"/>
          <p:cNvSpPr>
            <a:spLocks noChangeAspect="1" noChangeShapeType="1"/>
          </p:cNvSpPr>
          <p:nvPr/>
        </p:nvSpPr>
        <p:spPr bwMode="auto">
          <a:xfrm flipV="1">
            <a:off x="7974013"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801" name="Line 409"/>
          <p:cNvSpPr>
            <a:spLocks noChangeAspect="1" noChangeShapeType="1"/>
          </p:cNvSpPr>
          <p:nvPr/>
        </p:nvSpPr>
        <p:spPr bwMode="auto">
          <a:xfrm>
            <a:off x="7974014" y="4414838"/>
            <a:ext cx="712787" cy="0"/>
          </a:xfrm>
          <a:prstGeom prst="line">
            <a:avLst/>
          </a:prstGeom>
          <a:noFill/>
          <a:ln w="28575">
            <a:solidFill>
              <a:schemeClr val="tx1"/>
            </a:solidFill>
            <a:round/>
            <a:headEnd/>
            <a:tailEnd/>
          </a:ln>
          <a:effectLst/>
        </p:spPr>
        <p:txBody>
          <a:bodyPr wrap="none" anchor="ctr"/>
          <a:lstStyle/>
          <a:p>
            <a:endParaRPr lang="en-US"/>
          </a:p>
        </p:txBody>
      </p:sp>
      <p:sp>
        <p:nvSpPr>
          <p:cNvPr id="59802" name="Line 410"/>
          <p:cNvSpPr>
            <a:spLocks noChangeAspect="1" noChangeShapeType="1"/>
          </p:cNvSpPr>
          <p:nvPr/>
        </p:nvSpPr>
        <p:spPr bwMode="auto">
          <a:xfrm>
            <a:off x="8686800"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803" name="Line 411"/>
          <p:cNvSpPr>
            <a:spLocks noChangeAspect="1" noChangeShapeType="1"/>
          </p:cNvSpPr>
          <p:nvPr/>
        </p:nvSpPr>
        <p:spPr bwMode="auto">
          <a:xfrm>
            <a:off x="8686801" y="4772025"/>
            <a:ext cx="354013" cy="0"/>
          </a:xfrm>
          <a:prstGeom prst="line">
            <a:avLst/>
          </a:prstGeom>
          <a:noFill/>
          <a:ln w="28575">
            <a:solidFill>
              <a:schemeClr val="tx1"/>
            </a:solidFill>
            <a:round/>
            <a:headEnd/>
            <a:tailEnd/>
          </a:ln>
          <a:effectLst/>
        </p:spPr>
        <p:txBody>
          <a:bodyPr wrap="none" anchor="ctr"/>
          <a:lstStyle/>
          <a:p>
            <a:endParaRPr lang="en-US"/>
          </a:p>
        </p:txBody>
      </p:sp>
      <p:sp>
        <p:nvSpPr>
          <p:cNvPr id="59804" name="Line 412"/>
          <p:cNvSpPr>
            <a:spLocks noChangeAspect="1" noChangeShapeType="1"/>
          </p:cNvSpPr>
          <p:nvPr/>
        </p:nvSpPr>
        <p:spPr bwMode="auto">
          <a:xfrm flipV="1">
            <a:off x="9040813" y="4414839"/>
            <a:ext cx="0" cy="357187"/>
          </a:xfrm>
          <a:prstGeom prst="line">
            <a:avLst/>
          </a:prstGeom>
          <a:noFill/>
          <a:ln w="28575">
            <a:solidFill>
              <a:schemeClr val="tx1"/>
            </a:solidFill>
            <a:round/>
            <a:headEnd/>
            <a:tailEnd/>
          </a:ln>
          <a:effectLst/>
        </p:spPr>
        <p:txBody>
          <a:bodyPr wrap="none" anchor="ctr"/>
          <a:lstStyle/>
          <a:p>
            <a:endParaRPr lang="en-US"/>
          </a:p>
        </p:txBody>
      </p:sp>
      <p:sp>
        <p:nvSpPr>
          <p:cNvPr id="59805" name="Line 413"/>
          <p:cNvSpPr>
            <a:spLocks noChangeAspect="1" noChangeShapeType="1"/>
          </p:cNvSpPr>
          <p:nvPr/>
        </p:nvSpPr>
        <p:spPr bwMode="auto">
          <a:xfrm>
            <a:off x="9040814" y="4414838"/>
            <a:ext cx="714375" cy="0"/>
          </a:xfrm>
          <a:prstGeom prst="line">
            <a:avLst/>
          </a:prstGeom>
          <a:noFill/>
          <a:ln w="28575">
            <a:solidFill>
              <a:schemeClr val="tx1"/>
            </a:solidFill>
            <a:round/>
            <a:headEnd/>
            <a:tailEnd/>
          </a:ln>
          <a:effectLst/>
        </p:spPr>
        <p:txBody>
          <a:bodyPr wrap="none" anchor="ctr"/>
          <a:lstStyle/>
          <a:p>
            <a:endParaRPr lang="en-US"/>
          </a:p>
        </p:txBody>
      </p:sp>
      <p:sp>
        <p:nvSpPr>
          <p:cNvPr id="59806" name="Line 414"/>
          <p:cNvSpPr>
            <a:spLocks noChangeAspect="1" noChangeShapeType="1"/>
          </p:cNvSpPr>
          <p:nvPr/>
        </p:nvSpPr>
        <p:spPr bwMode="auto">
          <a:xfrm>
            <a:off x="3338514" y="5200650"/>
            <a:ext cx="357187" cy="71438"/>
          </a:xfrm>
          <a:prstGeom prst="line">
            <a:avLst/>
          </a:prstGeom>
          <a:noFill/>
          <a:ln w="28575">
            <a:solidFill>
              <a:schemeClr val="tx1"/>
            </a:solidFill>
            <a:round/>
            <a:headEnd/>
            <a:tailEnd/>
          </a:ln>
          <a:effectLst/>
        </p:spPr>
        <p:txBody>
          <a:bodyPr wrap="none" anchor="ctr"/>
          <a:lstStyle/>
          <a:p>
            <a:endParaRPr lang="en-US"/>
          </a:p>
        </p:txBody>
      </p:sp>
      <p:sp>
        <p:nvSpPr>
          <p:cNvPr id="59807" name="Line 415"/>
          <p:cNvSpPr>
            <a:spLocks noChangeAspect="1" noChangeShapeType="1"/>
          </p:cNvSpPr>
          <p:nvPr/>
        </p:nvSpPr>
        <p:spPr bwMode="auto">
          <a:xfrm>
            <a:off x="3695700" y="5272088"/>
            <a:ext cx="357188" cy="0"/>
          </a:xfrm>
          <a:prstGeom prst="line">
            <a:avLst/>
          </a:prstGeom>
          <a:noFill/>
          <a:ln w="28575">
            <a:solidFill>
              <a:schemeClr val="tx1"/>
            </a:solidFill>
            <a:round/>
            <a:headEnd/>
            <a:tailEnd/>
          </a:ln>
          <a:effectLst/>
        </p:spPr>
        <p:txBody>
          <a:bodyPr wrap="none" anchor="ctr"/>
          <a:lstStyle/>
          <a:p>
            <a:endParaRPr lang="en-US"/>
          </a:p>
        </p:txBody>
      </p:sp>
      <p:sp>
        <p:nvSpPr>
          <p:cNvPr id="59808" name="Line 416"/>
          <p:cNvSpPr>
            <a:spLocks noChangeAspect="1" noChangeShapeType="1"/>
          </p:cNvSpPr>
          <p:nvPr/>
        </p:nvSpPr>
        <p:spPr bwMode="auto">
          <a:xfrm>
            <a:off x="4052889" y="5272089"/>
            <a:ext cx="714375" cy="142875"/>
          </a:xfrm>
          <a:prstGeom prst="line">
            <a:avLst/>
          </a:prstGeom>
          <a:noFill/>
          <a:ln w="28575">
            <a:solidFill>
              <a:schemeClr val="tx1"/>
            </a:solidFill>
            <a:round/>
            <a:headEnd/>
            <a:tailEnd/>
          </a:ln>
          <a:effectLst/>
        </p:spPr>
        <p:txBody>
          <a:bodyPr wrap="none" anchor="ctr"/>
          <a:lstStyle/>
          <a:p>
            <a:endParaRPr lang="en-US"/>
          </a:p>
        </p:txBody>
      </p:sp>
      <p:sp>
        <p:nvSpPr>
          <p:cNvPr id="59809" name="Line 417"/>
          <p:cNvSpPr>
            <a:spLocks noChangeAspect="1" noChangeShapeType="1"/>
          </p:cNvSpPr>
          <p:nvPr/>
        </p:nvSpPr>
        <p:spPr bwMode="auto">
          <a:xfrm>
            <a:off x="4767263" y="5414963"/>
            <a:ext cx="354012" cy="0"/>
          </a:xfrm>
          <a:prstGeom prst="line">
            <a:avLst/>
          </a:prstGeom>
          <a:noFill/>
          <a:ln w="28575">
            <a:solidFill>
              <a:schemeClr val="tx1"/>
            </a:solidFill>
            <a:round/>
            <a:headEnd/>
            <a:tailEnd/>
          </a:ln>
          <a:effectLst/>
        </p:spPr>
        <p:txBody>
          <a:bodyPr wrap="none" anchor="ctr"/>
          <a:lstStyle/>
          <a:p>
            <a:endParaRPr lang="en-US"/>
          </a:p>
        </p:txBody>
      </p:sp>
      <p:sp>
        <p:nvSpPr>
          <p:cNvPr id="59810" name="Line 418"/>
          <p:cNvSpPr>
            <a:spLocks noChangeAspect="1" noChangeShapeType="1"/>
          </p:cNvSpPr>
          <p:nvPr/>
        </p:nvSpPr>
        <p:spPr bwMode="auto">
          <a:xfrm>
            <a:off x="5121275" y="5414963"/>
            <a:ext cx="357188" cy="68262"/>
          </a:xfrm>
          <a:prstGeom prst="line">
            <a:avLst/>
          </a:prstGeom>
          <a:noFill/>
          <a:ln w="28575">
            <a:solidFill>
              <a:schemeClr val="tx1"/>
            </a:solidFill>
            <a:round/>
            <a:headEnd/>
            <a:tailEnd/>
          </a:ln>
          <a:effectLst/>
        </p:spPr>
        <p:txBody>
          <a:bodyPr wrap="none" anchor="ctr"/>
          <a:lstStyle/>
          <a:p>
            <a:endParaRPr lang="en-US"/>
          </a:p>
        </p:txBody>
      </p:sp>
      <p:sp>
        <p:nvSpPr>
          <p:cNvPr id="59811" name="Line 419"/>
          <p:cNvSpPr>
            <a:spLocks noChangeAspect="1" noChangeShapeType="1"/>
          </p:cNvSpPr>
          <p:nvPr/>
        </p:nvSpPr>
        <p:spPr bwMode="auto">
          <a:xfrm flipV="1">
            <a:off x="5478464" y="5057776"/>
            <a:ext cx="712787" cy="142875"/>
          </a:xfrm>
          <a:prstGeom prst="line">
            <a:avLst/>
          </a:prstGeom>
          <a:noFill/>
          <a:ln w="28575">
            <a:solidFill>
              <a:schemeClr val="tx1"/>
            </a:solidFill>
            <a:round/>
            <a:headEnd/>
            <a:tailEnd/>
          </a:ln>
          <a:effectLst/>
        </p:spPr>
        <p:txBody>
          <a:bodyPr wrap="none" anchor="ctr"/>
          <a:lstStyle/>
          <a:p>
            <a:endParaRPr lang="en-US"/>
          </a:p>
        </p:txBody>
      </p:sp>
      <p:sp>
        <p:nvSpPr>
          <p:cNvPr id="59812" name="Line 420"/>
          <p:cNvSpPr>
            <a:spLocks noChangeAspect="1" noChangeShapeType="1"/>
          </p:cNvSpPr>
          <p:nvPr/>
        </p:nvSpPr>
        <p:spPr bwMode="auto">
          <a:xfrm>
            <a:off x="6191250" y="5057775"/>
            <a:ext cx="357188" cy="0"/>
          </a:xfrm>
          <a:prstGeom prst="line">
            <a:avLst/>
          </a:prstGeom>
          <a:noFill/>
          <a:ln w="28575">
            <a:solidFill>
              <a:schemeClr val="tx1"/>
            </a:solidFill>
            <a:round/>
            <a:headEnd/>
            <a:tailEnd/>
          </a:ln>
          <a:effectLst/>
        </p:spPr>
        <p:txBody>
          <a:bodyPr wrap="none" anchor="ctr"/>
          <a:lstStyle/>
          <a:p>
            <a:endParaRPr lang="en-US"/>
          </a:p>
        </p:txBody>
      </p:sp>
      <p:sp>
        <p:nvSpPr>
          <p:cNvPr id="59813" name="Line 421"/>
          <p:cNvSpPr>
            <a:spLocks noChangeAspect="1" noChangeShapeType="1"/>
          </p:cNvSpPr>
          <p:nvPr/>
        </p:nvSpPr>
        <p:spPr bwMode="auto">
          <a:xfrm flipV="1">
            <a:off x="6548439" y="4986339"/>
            <a:ext cx="357187" cy="71437"/>
          </a:xfrm>
          <a:prstGeom prst="line">
            <a:avLst/>
          </a:prstGeom>
          <a:noFill/>
          <a:ln w="28575">
            <a:solidFill>
              <a:schemeClr val="tx1"/>
            </a:solidFill>
            <a:round/>
            <a:headEnd/>
            <a:tailEnd/>
          </a:ln>
          <a:effectLst/>
        </p:spPr>
        <p:txBody>
          <a:bodyPr wrap="none" anchor="ctr"/>
          <a:lstStyle/>
          <a:p>
            <a:endParaRPr lang="en-US"/>
          </a:p>
        </p:txBody>
      </p:sp>
      <p:sp>
        <p:nvSpPr>
          <p:cNvPr id="59814" name="Line 422"/>
          <p:cNvSpPr>
            <a:spLocks noChangeAspect="1" noChangeShapeType="1"/>
          </p:cNvSpPr>
          <p:nvPr/>
        </p:nvSpPr>
        <p:spPr bwMode="auto">
          <a:xfrm>
            <a:off x="6905626" y="4986338"/>
            <a:ext cx="354013" cy="0"/>
          </a:xfrm>
          <a:prstGeom prst="line">
            <a:avLst/>
          </a:prstGeom>
          <a:noFill/>
          <a:ln w="28575">
            <a:solidFill>
              <a:schemeClr val="tx1"/>
            </a:solidFill>
            <a:round/>
            <a:headEnd/>
            <a:tailEnd/>
          </a:ln>
          <a:effectLst/>
        </p:spPr>
        <p:txBody>
          <a:bodyPr wrap="none" anchor="ctr"/>
          <a:lstStyle/>
          <a:p>
            <a:endParaRPr lang="en-US"/>
          </a:p>
        </p:txBody>
      </p:sp>
      <p:sp>
        <p:nvSpPr>
          <p:cNvPr id="59815" name="Line 423"/>
          <p:cNvSpPr>
            <a:spLocks noChangeAspect="1" noChangeShapeType="1"/>
          </p:cNvSpPr>
          <p:nvPr/>
        </p:nvSpPr>
        <p:spPr bwMode="auto">
          <a:xfrm flipV="1">
            <a:off x="7259639" y="4914900"/>
            <a:ext cx="357187" cy="71438"/>
          </a:xfrm>
          <a:prstGeom prst="line">
            <a:avLst/>
          </a:prstGeom>
          <a:noFill/>
          <a:ln w="28575">
            <a:solidFill>
              <a:schemeClr val="tx1"/>
            </a:solidFill>
            <a:round/>
            <a:headEnd/>
            <a:tailEnd/>
          </a:ln>
          <a:effectLst/>
        </p:spPr>
        <p:txBody>
          <a:bodyPr wrap="none" anchor="ctr"/>
          <a:lstStyle/>
          <a:p>
            <a:endParaRPr lang="en-US"/>
          </a:p>
        </p:txBody>
      </p:sp>
      <p:sp>
        <p:nvSpPr>
          <p:cNvPr id="59816" name="Line 424"/>
          <p:cNvSpPr>
            <a:spLocks noChangeAspect="1" noChangeShapeType="1"/>
          </p:cNvSpPr>
          <p:nvPr/>
        </p:nvSpPr>
        <p:spPr bwMode="auto">
          <a:xfrm>
            <a:off x="7616825" y="5200650"/>
            <a:ext cx="357188" cy="71438"/>
          </a:xfrm>
          <a:prstGeom prst="line">
            <a:avLst/>
          </a:prstGeom>
          <a:noFill/>
          <a:ln w="28575">
            <a:solidFill>
              <a:schemeClr val="tx1"/>
            </a:solidFill>
            <a:round/>
            <a:headEnd/>
            <a:tailEnd/>
          </a:ln>
          <a:effectLst/>
        </p:spPr>
        <p:txBody>
          <a:bodyPr wrap="none" anchor="ctr"/>
          <a:lstStyle/>
          <a:p>
            <a:endParaRPr lang="en-US"/>
          </a:p>
        </p:txBody>
      </p:sp>
      <p:sp>
        <p:nvSpPr>
          <p:cNvPr id="59817" name="Line 425"/>
          <p:cNvSpPr>
            <a:spLocks noChangeAspect="1" noChangeShapeType="1"/>
          </p:cNvSpPr>
          <p:nvPr/>
        </p:nvSpPr>
        <p:spPr bwMode="auto">
          <a:xfrm>
            <a:off x="7974014" y="5272088"/>
            <a:ext cx="712787" cy="0"/>
          </a:xfrm>
          <a:prstGeom prst="line">
            <a:avLst/>
          </a:prstGeom>
          <a:noFill/>
          <a:ln w="28575">
            <a:solidFill>
              <a:schemeClr val="tx1"/>
            </a:solidFill>
            <a:round/>
            <a:headEnd/>
            <a:tailEnd/>
          </a:ln>
          <a:effectLst/>
        </p:spPr>
        <p:txBody>
          <a:bodyPr wrap="none" anchor="ctr"/>
          <a:lstStyle/>
          <a:p>
            <a:endParaRPr lang="en-US"/>
          </a:p>
        </p:txBody>
      </p:sp>
      <p:sp>
        <p:nvSpPr>
          <p:cNvPr id="59818" name="Line 426"/>
          <p:cNvSpPr>
            <a:spLocks noChangeAspect="1" noChangeShapeType="1"/>
          </p:cNvSpPr>
          <p:nvPr/>
        </p:nvSpPr>
        <p:spPr bwMode="auto">
          <a:xfrm>
            <a:off x="8686801" y="5272089"/>
            <a:ext cx="354013" cy="71437"/>
          </a:xfrm>
          <a:prstGeom prst="line">
            <a:avLst/>
          </a:prstGeom>
          <a:noFill/>
          <a:ln w="28575">
            <a:solidFill>
              <a:schemeClr val="tx1"/>
            </a:solidFill>
            <a:round/>
            <a:headEnd/>
            <a:tailEnd/>
          </a:ln>
          <a:effectLst/>
        </p:spPr>
        <p:txBody>
          <a:bodyPr wrap="none" anchor="ctr"/>
          <a:lstStyle/>
          <a:p>
            <a:endParaRPr lang="en-US"/>
          </a:p>
        </p:txBody>
      </p:sp>
      <p:sp>
        <p:nvSpPr>
          <p:cNvPr id="59819" name="Line 427"/>
          <p:cNvSpPr>
            <a:spLocks noChangeAspect="1" noChangeShapeType="1"/>
          </p:cNvSpPr>
          <p:nvPr/>
        </p:nvSpPr>
        <p:spPr bwMode="auto">
          <a:xfrm>
            <a:off x="9040814" y="5343525"/>
            <a:ext cx="714375" cy="0"/>
          </a:xfrm>
          <a:prstGeom prst="line">
            <a:avLst/>
          </a:prstGeom>
          <a:noFill/>
          <a:ln w="28575">
            <a:solidFill>
              <a:schemeClr val="tx1"/>
            </a:solidFill>
            <a:round/>
            <a:headEnd/>
            <a:tailEnd/>
          </a:ln>
          <a:effectLst/>
        </p:spPr>
        <p:txBody>
          <a:bodyPr wrap="none" anchor="ctr"/>
          <a:lstStyle/>
          <a:p>
            <a:endParaRPr lang="en-US"/>
          </a:p>
        </p:txBody>
      </p:sp>
      <p:sp>
        <p:nvSpPr>
          <p:cNvPr id="59820" name="Text Box 428"/>
          <p:cNvSpPr txBox="1">
            <a:spLocks noChangeAspect="1" noChangeArrowheads="1"/>
          </p:cNvSpPr>
          <p:nvPr/>
        </p:nvSpPr>
        <p:spPr bwMode="auto">
          <a:xfrm>
            <a:off x="4177422" y="1250436"/>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9821" name="Text Box 429"/>
          <p:cNvSpPr txBox="1">
            <a:spLocks noChangeAspect="1" noChangeArrowheads="1"/>
          </p:cNvSpPr>
          <p:nvPr/>
        </p:nvSpPr>
        <p:spPr bwMode="auto">
          <a:xfrm>
            <a:off x="6318960" y="1250436"/>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59822" name="Text Box 430"/>
          <p:cNvSpPr txBox="1">
            <a:spLocks noChangeAspect="1" noChangeArrowheads="1"/>
          </p:cNvSpPr>
          <p:nvPr/>
        </p:nvSpPr>
        <p:spPr bwMode="auto">
          <a:xfrm>
            <a:off x="8457322" y="1250436"/>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59823" name="Line 431"/>
          <p:cNvSpPr>
            <a:spLocks noChangeAspect="1" noChangeShapeType="1"/>
          </p:cNvSpPr>
          <p:nvPr/>
        </p:nvSpPr>
        <p:spPr bwMode="auto">
          <a:xfrm>
            <a:off x="3338513" y="1566863"/>
            <a:ext cx="2139950" cy="0"/>
          </a:xfrm>
          <a:prstGeom prst="line">
            <a:avLst/>
          </a:prstGeom>
          <a:noFill/>
          <a:ln w="28575">
            <a:solidFill>
              <a:schemeClr val="tx1"/>
            </a:solidFill>
            <a:round/>
            <a:headEnd/>
            <a:tailEnd/>
          </a:ln>
          <a:effectLst/>
        </p:spPr>
        <p:txBody>
          <a:bodyPr wrap="none" anchor="ctr"/>
          <a:lstStyle/>
          <a:p>
            <a:endParaRPr lang="en-US"/>
          </a:p>
        </p:txBody>
      </p:sp>
      <p:sp>
        <p:nvSpPr>
          <p:cNvPr id="59824" name="Line 432"/>
          <p:cNvSpPr>
            <a:spLocks noChangeAspect="1" noChangeShapeType="1"/>
          </p:cNvSpPr>
          <p:nvPr/>
        </p:nvSpPr>
        <p:spPr bwMode="auto">
          <a:xfrm>
            <a:off x="5478463" y="1206500"/>
            <a:ext cx="0" cy="357188"/>
          </a:xfrm>
          <a:prstGeom prst="line">
            <a:avLst/>
          </a:prstGeom>
          <a:noFill/>
          <a:ln w="28575">
            <a:solidFill>
              <a:schemeClr val="tx1"/>
            </a:solidFill>
            <a:round/>
            <a:headEnd/>
            <a:tailEnd/>
          </a:ln>
          <a:effectLst/>
        </p:spPr>
        <p:txBody>
          <a:bodyPr wrap="none" anchor="ctr"/>
          <a:lstStyle/>
          <a:p>
            <a:endParaRPr lang="en-US"/>
          </a:p>
        </p:txBody>
      </p:sp>
      <p:sp>
        <p:nvSpPr>
          <p:cNvPr id="59825" name="Line 433"/>
          <p:cNvSpPr>
            <a:spLocks noChangeAspect="1" noChangeShapeType="1"/>
          </p:cNvSpPr>
          <p:nvPr/>
        </p:nvSpPr>
        <p:spPr bwMode="auto">
          <a:xfrm>
            <a:off x="5478463" y="1203325"/>
            <a:ext cx="2138362" cy="0"/>
          </a:xfrm>
          <a:prstGeom prst="line">
            <a:avLst/>
          </a:prstGeom>
          <a:noFill/>
          <a:ln w="28575">
            <a:solidFill>
              <a:schemeClr val="tx1"/>
            </a:solidFill>
            <a:round/>
            <a:headEnd/>
            <a:tailEnd/>
          </a:ln>
          <a:effectLst/>
        </p:spPr>
        <p:txBody>
          <a:bodyPr wrap="none" anchor="ctr"/>
          <a:lstStyle/>
          <a:p>
            <a:endParaRPr lang="en-US"/>
          </a:p>
        </p:txBody>
      </p:sp>
      <p:sp>
        <p:nvSpPr>
          <p:cNvPr id="59826" name="Line 434"/>
          <p:cNvSpPr>
            <a:spLocks noChangeAspect="1" noChangeShapeType="1"/>
          </p:cNvSpPr>
          <p:nvPr/>
        </p:nvSpPr>
        <p:spPr bwMode="auto">
          <a:xfrm flipV="1">
            <a:off x="7616825" y="1206500"/>
            <a:ext cx="0" cy="357188"/>
          </a:xfrm>
          <a:prstGeom prst="line">
            <a:avLst/>
          </a:prstGeom>
          <a:noFill/>
          <a:ln w="28575">
            <a:solidFill>
              <a:schemeClr val="tx1"/>
            </a:solidFill>
            <a:round/>
            <a:headEnd/>
            <a:tailEnd/>
          </a:ln>
          <a:effectLst/>
        </p:spPr>
        <p:txBody>
          <a:bodyPr wrap="none" anchor="ctr"/>
          <a:lstStyle/>
          <a:p>
            <a:endParaRPr lang="en-US"/>
          </a:p>
        </p:txBody>
      </p:sp>
      <p:sp>
        <p:nvSpPr>
          <p:cNvPr id="59827" name="Line 435"/>
          <p:cNvSpPr>
            <a:spLocks noChangeAspect="1" noChangeShapeType="1"/>
          </p:cNvSpPr>
          <p:nvPr/>
        </p:nvSpPr>
        <p:spPr bwMode="auto">
          <a:xfrm>
            <a:off x="7624763" y="1558925"/>
            <a:ext cx="2138362" cy="0"/>
          </a:xfrm>
          <a:prstGeom prst="line">
            <a:avLst/>
          </a:prstGeom>
          <a:noFill/>
          <a:ln w="28575">
            <a:solidFill>
              <a:schemeClr val="tx1"/>
            </a:solidFill>
            <a:round/>
            <a:headEnd/>
            <a:tailEnd/>
          </a:ln>
          <a:effectLst/>
        </p:spPr>
        <p:txBody>
          <a:bodyPr wrap="none" anchor="ctr"/>
          <a:lstStyle/>
          <a:p>
            <a:endParaRPr lang="en-US"/>
          </a:p>
        </p:txBody>
      </p:sp>
      <p:sp>
        <p:nvSpPr>
          <p:cNvPr id="59828" name="Text Box 436"/>
          <p:cNvSpPr txBox="1">
            <a:spLocks noChangeAspect="1" noChangeArrowheads="1"/>
          </p:cNvSpPr>
          <p:nvPr/>
        </p:nvSpPr>
        <p:spPr bwMode="auto">
          <a:xfrm>
            <a:off x="9802193" y="1178998"/>
            <a:ext cx="423514"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a:t>
            </a:r>
            <a:r>
              <a:rPr lang="de-DE" baseline="-25000">
                <a:latin typeface="Helvetica" pitchFamily="34" charset="0"/>
              </a:rPr>
              <a:t>d</a:t>
            </a:r>
            <a:endParaRPr lang="de-DE">
              <a:latin typeface="Helvetic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CDMA on signal level IV</a:t>
            </a:r>
          </a:p>
        </p:txBody>
      </p:sp>
      <p:sp>
        <p:nvSpPr>
          <p:cNvPr id="155" name="Fußzeilenplatzhalter 3"/>
          <p:cNvSpPr>
            <a:spLocks noGrp="1"/>
          </p:cNvSpPr>
          <p:nvPr>
            <p:ph type="ftr" sz="quarter" idx="10"/>
          </p:nvPr>
        </p:nvSpPr>
        <p:spPr/>
        <p:txBody>
          <a:bodyPr/>
          <a:lstStyle/>
          <a:p>
            <a:r>
              <a:rPr lang="en-US"/>
              <a:t>Prof. Dr.-Ing. Jochen H. Schiller    www.jochenschiller.de    Mobile Communications</a:t>
            </a:r>
          </a:p>
        </p:txBody>
      </p:sp>
      <p:sp>
        <p:nvSpPr>
          <p:cNvPr id="60559" name="Text Box 143"/>
          <p:cNvSpPr txBox="1">
            <a:spLocks noChangeArrowheads="1"/>
          </p:cNvSpPr>
          <p:nvPr/>
        </p:nvSpPr>
        <p:spPr bwMode="auto">
          <a:xfrm>
            <a:off x="2133600" y="5046664"/>
            <a:ext cx="1042988"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integrator</a:t>
            </a:r>
          </a:p>
          <a:p>
            <a:pPr algn="r" eaLnBrk="0" hangingPunct="0"/>
            <a:r>
              <a:rPr lang="de-DE" sz="1600">
                <a:latin typeface="Arial" charset="0"/>
              </a:rPr>
              <a:t>output</a:t>
            </a:r>
          </a:p>
        </p:txBody>
      </p:sp>
      <p:sp>
        <p:nvSpPr>
          <p:cNvPr id="60560" name="Text Box 144"/>
          <p:cNvSpPr txBox="1">
            <a:spLocks noChangeArrowheads="1"/>
          </p:cNvSpPr>
          <p:nvPr/>
        </p:nvSpPr>
        <p:spPr bwMode="auto">
          <a:xfrm>
            <a:off x="1963738" y="5656264"/>
            <a:ext cx="1212850"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comparator</a:t>
            </a:r>
          </a:p>
          <a:p>
            <a:pPr algn="r" eaLnBrk="0" hangingPunct="0"/>
            <a:r>
              <a:rPr lang="de-DE" sz="1600">
                <a:latin typeface="Arial" charset="0"/>
              </a:rPr>
              <a:t>output</a:t>
            </a:r>
          </a:p>
        </p:txBody>
      </p:sp>
      <p:sp>
        <p:nvSpPr>
          <p:cNvPr id="60561" name="Text Box 145"/>
          <p:cNvSpPr txBox="1">
            <a:spLocks noChangeArrowheads="1"/>
          </p:cNvSpPr>
          <p:nvPr/>
        </p:nvSpPr>
        <p:spPr bwMode="auto">
          <a:xfrm>
            <a:off x="2787650" y="3111500"/>
            <a:ext cx="38893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B</a:t>
            </a:r>
            <a:r>
              <a:rPr lang="de-DE" sz="1600" baseline="-25000">
                <a:latin typeface="Arial" charset="0"/>
              </a:rPr>
              <a:t>k</a:t>
            </a:r>
            <a:endParaRPr lang="de-DE" sz="1600">
              <a:latin typeface="Arial" charset="0"/>
            </a:endParaRPr>
          </a:p>
        </p:txBody>
      </p:sp>
      <p:sp>
        <p:nvSpPr>
          <p:cNvPr id="60562" name="Text Box 146"/>
          <p:cNvSpPr txBox="1">
            <a:spLocks noChangeArrowheads="1"/>
          </p:cNvSpPr>
          <p:nvPr/>
        </p:nvSpPr>
        <p:spPr bwMode="auto">
          <a:xfrm>
            <a:off x="2155826" y="4178301"/>
            <a:ext cx="1020763"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r>
              <a:rPr lang="de-DE" sz="1600">
                <a:latin typeface="Arial" charset="0"/>
              </a:rPr>
              <a:t>) </a:t>
            </a:r>
            <a:br>
              <a:rPr lang="de-DE" sz="1600">
                <a:latin typeface="Arial" charset="0"/>
              </a:rPr>
            </a:br>
            <a:r>
              <a:rPr lang="de-DE" sz="1600">
                <a:latin typeface="Arial" charset="0"/>
              </a:rPr>
              <a:t>* B</a:t>
            </a:r>
            <a:r>
              <a:rPr lang="de-DE" sz="1600" baseline="-25000">
                <a:latin typeface="Arial" charset="0"/>
              </a:rPr>
              <a:t>k</a:t>
            </a:r>
            <a:endParaRPr lang="de-DE" sz="1600">
              <a:latin typeface="Arial" charset="0"/>
            </a:endParaRPr>
          </a:p>
        </p:txBody>
      </p:sp>
      <p:sp>
        <p:nvSpPr>
          <p:cNvPr id="60563" name="Text Box 147"/>
          <p:cNvSpPr txBox="1">
            <a:spLocks noChangeArrowheads="1"/>
          </p:cNvSpPr>
          <p:nvPr/>
        </p:nvSpPr>
        <p:spPr bwMode="auto">
          <a:xfrm>
            <a:off x="2349500" y="2030413"/>
            <a:ext cx="82708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endParaRPr lang="de-DE" sz="1600">
              <a:latin typeface="Arial" charset="0"/>
            </a:endParaRPr>
          </a:p>
        </p:txBody>
      </p:sp>
      <p:sp>
        <p:nvSpPr>
          <p:cNvPr id="60578" name="Text Box 162"/>
          <p:cNvSpPr txBox="1">
            <a:spLocks noChangeArrowheads="1"/>
          </p:cNvSpPr>
          <p:nvPr/>
        </p:nvSpPr>
        <p:spPr bwMode="auto">
          <a:xfrm>
            <a:off x="2405064" y="1100138"/>
            <a:ext cx="771525"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data B</a:t>
            </a:r>
          </a:p>
        </p:txBody>
      </p:sp>
      <p:sp>
        <p:nvSpPr>
          <p:cNvPr id="60582" name="Rectangle 166"/>
          <p:cNvSpPr>
            <a:spLocks noChangeAspect="1" noChangeArrowheads="1"/>
          </p:cNvSpPr>
          <p:nvPr/>
        </p:nvSpPr>
        <p:spPr bwMode="auto">
          <a:xfrm>
            <a:off x="3313113" y="1211264"/>
            <a:ext cx="2139950"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3" name="Rectangle 167"/>
          <p:cNvSpPr>
            <a:spLocks noChangeAspect="1" noChangeArrowheads="1"/>
          </p:cNvSpPr>
          <p:nvPr/>
        </p:nvSpPr>
        <p:spPr bwMode="auto">
          <a:xfrm>
            <a:off x="5453063" y="1211264"/>
            <a:ext cx="2138362"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4" name="Rectangle 168"/>
          <p:cNvSpPr>
            <a:spLocks noChangeAspect="1" noChangeArrowheads="1"/>
          </p:cNvSpPr>
          <p:nvPr/>
        </p:nvSpPr>
        <p:spPr bwMode="auto">
          <a:xfrm>
            <a:off x="7591426" y="1211264"/>
            <a:ext cx="2138363" cy="35718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5" name="Line 169"/>
          <p:cNvSpPr>
            <a:spLocks noChangeAspect="1" noChangeShapeType="1"/>
          </p:cNvSpPr>
          <p:nvPr/>
        </p:nvSpPr>
        <p:spPr bwMode="auto">
          <a:xfrm>
            <a:off x="3313113" y="1425575"/>
            <a:ext cx="0" cy="4560888"/>
          </a:xfrm>
          <a:prstGeom prst="line">
            <a:avLst/>
          </a:prstGeom>
          <a:noFill/>
          <a:ln w="9525">
            <a:solidFill>
              <a:schemeClr val="tx1"/>
            </a:solidFill>
            <a:round/>
            <a:headEnd/>
            <a:tailEnd/>
          </a:ln>
          <a:effectLst/>
        </p:spPr>
        <p:txBody>
          <a:bodyPr wrap="none" anchor="ctr"/>
          <a:lstStyle/>
          <a:p>
            <a:endParaRPr lang="en-US"/>
          </a:p>
        </p:txBody>
      </p:sp>
      <p:sp>
        <p:nvSpPr>
          <p:cNvPr id="60586" name="Rectangle 170"/>
          <p:cNvSpPr>
            <a:spLocks noChangeAspect="1" noChangeArrowheads="1"/>
          </p:cNvSpPr>
          <p:nvPr/>
        </p:nvSpPr>
        <p:spPr bwMode="auto">
          <a:xfrm>
            <a:off x="3313113" y="5629275"/>
            <a:ext cx="2139950"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7" name="Rectangle 171"/>
          <p:cNvSpPr>
            <a:spLocks noChangeAspect="1" noChangeArrowheads="1"/>
          </p:cNvSpPr>
          <p:nvPr/>
        </p:nvSpPr>
        <p:spPr bwMode="auto">
          <a:xfrm>
            <a:off x="5453063" y="5629275"/>
            <a:ext cx="2138362"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8" name="Rectangle 172"/>
          <p:cNvSpPr>
            <a:spLocks noChangeAspect="1" noChangeArrowheads="1"/>
          </p:cNvSpPr>
          <p:nvPr/>
        </p:nvSpPr>
        <p:spPr bwMode="auto">
          <a:xfrm>
            <a:off x="7591426" y="5629275"/>
            <a:ext cx="2138363" cy="3571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0589" name="Line 173"/>
          <p:cNvSpPr>
            <a:spLocks noChangeAspect="1" noChangeShapeType="1"/>
          </p:cNvSpPr>
          <p:nvPr/>
        </p:nvSpPr>
        <p:spPr bwMode="auto">
          <a:xfrm>
            <a:off x="5453063" y="1425575"/>
            <a:ext cx="0" cy="4560888"/>
          </a:xfrm>
          <a:prstGeom prst="line">
            <a:avLst/>
          </a:prstGeom>
          <a:noFill/>
          <a:ln w="9525">
            <a:solidFill>
              <a:schemeClr val="tx1"/>
            </a:solidFill>
            <a:round/>
            <a:headEnd/>
            <a:tailEnd/>
          </a:ln>
          <a:effectLst/>
        </p:spPr>
        <p:txBody>
          <a:bodyPr wrap="none" anchor="ctr"/>
          <a:lstStyle/>
          <a:p>
            <a:endParaRPr lang="en-US"/>
          </a:p>
        </p:txBody>
      </p:sp>
      <p:sp>
        <p:nvSpPr>
          <p:cNvPr id="60590" name="Line 174"/>
          <p:cNvSpPr>
            <a:spLocks noChangeAspect="1" noChangeShapeType="1"/>
          </p:cNvSpPr>
          <p:nvPr/>
        </p:nvSpPr>
        <p:spPr bwMode="auto">
          <a:xfrm>
            <a:off x="7591425" y="1425575"/>
            <a:ext cx="0" cy="4560888"/>
          </a:xfrm>
          <a:prstGeom prst="line">
            <a:avLst/>
          </a:prstGeom>
          <a:noFill/>
          <a:ln w="9525">
            <a:solidFill>
              <a:schemeClr val="tx1"/>
            </a:solidFill>
            <a:round/>
            <a:headEnd/>
            <a:tailEnd/>
          </a:ln>
          <a:effectLst/>
        </p:spPr>
        <p:txBody>
          <a:bodyPr wrap="none" anchor="ctr"/>
          <a:lstStyle/>
          <a:p>
            <a:endParaRPr lang="en-US"/>
          </a:p>
        </p:txBody>
      </p:sp>
      <p:sp>
        <p:nvSpPr>
          <p:cNvPr id="60591" name="Line 175"/>
          <p:cNvSpPr>
            <a:spLocks noChangeAspect="1" noChangeShapeType="1"/>
          </p:cNvSpPr>
          <p:nvPr/>
        </p:nvSpPr>
        <p:spPr bwMode="auto">
          <a:xfrm>
            <a:off x="9729788" y="1425575"/>
            <a:ext cx="0" cy="4489450"/>
          </a:xfrm>
          <a:prstGeom prst="line">
            <a:avLst/>
          </a:prstGeom>
          <a:noFill/>
          <a:ln w="9525">
            <a:solidFill>
              <a:schemeClr val="tx1"/>
            </a:solidFill>
            <a:round/>
            <a:headEnd/>
            <a:tailEnd/>
          </a:ln>
          <a:effectLst/>
        </p:spPr>
        <p:txBody>
          <a:bodyPr wrap="none" anchor="ctr"/>
          <a:lstStyle/>
          <a:p>
            <a:endParaRPr lang="en-US"/>
          </a:p>
        </p:txBody>
      </p:sp>
      <p:grpSp>
        <p:nvGrpSpPr>
          <p:cNvPr id="60592" name="Group 176"/>
          <p:cNvGrpSpPr>
            <a:grpSpLocks noChangeAspect="1"/>
          </p:cNvGrpSpPr>
          <p:nvPr/>
        </p:nvGrpSpPr>
        <p:grpSpPr bwMode="auto">
          <a:xfrm>
            <a:off x="3670300" y="1211263"/>
            <a:ext cx="5702300" cy="4775200"/>
            <a:chOff x="960" y="672"/>
            <a:chExt cx="3840" cy="3072"/>
          </a:xfrm>
        </p:grpSpPr>
        <p:sp>
          <p:nvSpPr>
            <p:cNvPr id="60593" name="Line 177"/>
            <p:cNvSpPr>
              <a:spLocks noChangeAspect="1" noChangeShapeType="1"/>
            </p:cNvSpPr>
            <p:nvPr/>
          </p:nvSpPr>
          <p:spPr bwMode="auto">
            <a:xfrm>
              <a:off x="28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4" name="Line 178"/>
            <p:cNvSpPr>
              <a:spLocks noChangeAspect="1" noChangeShapeType="1"/>
            </p:cNvSpPr>
            <p:nvPr/>
          </p:nvSpPr>
          <p:spPr bwMode="auto">
            <a:xfrm>
              <a:off x="31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5" name="Line 179"/>
            <p:cNvSpPr>
              <a:spLocks noChangeAspect="1" noChangeShapeType="1"/>
            </p:cNvSpPr>
            <p:nvPr/>
          </p:nvSpPr>
          <p:spPr bwMode="auto">
            <a:xfrm>
              <a:off x="33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6" name="Line 180"/>
            <p:cNvSpPr>
              <a:spLocks noChangeAspect="1" noChangeShapeType="1"/>
            </p:cNvSpPr>
            <p:nvPr/>
          </p:nvSpPr>
          <p:spPr bwMode="auto">
            <a:xfrm>
              <a:off x="24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7" name="Line 181"/>
            <p:cNvSpPr>
              <a:spLocks noChangeAspect="1" noChangeShapeType="1"/>
            </p:cNvSpPr>
            <p:nvPr/>
          </p:nvSpPr>
          <p:spPr bwMode="auto">
            <a:xfrm>
              <a:off x="26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8" name="Line 182"/>
            <p:cNvSpPr>
              <a:spLocks noChangeAspect="1" noChangeShapeType="1"/>
            </p:cNvSpPr>
            <p:nvPr/>
          </p:nvSpPr>
          <p:spPr bwMode="auto">
            <a:xfrm>
              <a:off x="43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599" name="Line 183"/>
            <p:cNvSpPr>
              <a:spLocks noChangeAspect="1" noChangeShapeType="1"/>
            </p:cNvSpPr>
            <p:nvPr/>
          </p:nvSpPr>
          <p:spPr bwMode="auto">
            <a:xfrm>
              <a:off x="45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0" name="Line 184"/>
            <p:cNvSpPr>
              <a:spLocks noChangeAspect="1" noChangeShapeType="1"/>
            </p:cNvSpPr>
            <p:nvPr/>
          </p:nvSpPr>
          <p:spPr bwMode="auto">
            <a:xfrm>
              <a:off x="480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1" name="Line 185"/>
            <p:cNvSpPr>
              <a:spLocks noChangeAspect="1" noChangeShapeType="1"/>
            </p:cNvSpPr>
            <p:nvPr/>
          </p:nvSpPr>
          <p:spPr bwMode="auto">
            <a:xfrm>
              <a:off x="38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2" name="Line 186"/>
            <p:cNvSpPr>
              <a:spLocks noChangeAspect="1" noChangeShapeType="1"/>
            </p:cNvSpPr>
            <p:nvPr/>
          </p:nvSpPr>
          <p:spPr bwMode="auto">
            <a:xfrm>
              <a:off x="40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3" name="Line 187"/>
            <p:cNvSpPr>
              <a:spLocks noChangeAspect="1" noChangeShapeType="1"/>
            </p:cNvSpPr>
            <p:nvPr/>
          </p:nvSpPr>
          <p:spPr bwMode="auto">
            <a:xfrm>
              <a:off x="144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4" name="Line 188"/>
            <p:cNvSpPr>
              <a:spLocks noChangeAspect="1" noChangeShapeType="1"/>
            </p:cNvSpPr>
            <p:nvPr/>
          </p:nvSpPr>
          <p:spPr bwMode="auto">
            <a:xfrm>
              <a:off x="168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5" name="Line 189"/>
            <p:cNvSpPr>
              <a:spLocks noChangeAspect="1" noChangeShapeType="1"/>
            </p:cNvSpPr>
            <p:nvPr/>
          </p:nvSpPr>
          <p:spPr bwMode="auto">
            <a:xfrm>
              <a:off x="192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6" name="Line 190"/>
            <p:cNvSpPr>
              <a:spLocks noChangeAspect="1" noChangeShapeType="1"/>
            </p:cNvSpPr>
            <p:nvPr/>
          </p:nvSpPr>
          <p:spPr bwMode="auto">
            <a:xfrm>
              <a:off x="960" y="672"/>
              <a:ext cx="0" cy="3072"/>
            </a:xfrm>
            <a:prstGeom prst="line">
              <a:avLst/>
            </a:prstGeom>
            <a:noFill/>
            <a:ln w="9525">
              <a:solidFill>
                <a:schemeClr val="tx1"/>
              </a:solidFill>
              <a:prstDash val="dash"/>
              <a:round/>
              <a:headEnd/>
              <a:tailEnd/>
            </a:ln>
            <a:effectLst/>
          </p:spPr>
          <p:txBody>
            <a:bodyPr wrap="none" anchor="ctr"/>
            <a:lstStyle/>
            <a:p>
              <a:endParaRPr lang="en-US"/>
            </a:p>
          </p:txBody>
        </p:sp>
        <p:sp>
          <p:nvSpPr>
            <p:cNvPr id="60607" name="Line 191"/>
            <p:cNvSpPr>
              <a:spLocks noChangeAspect="1" noChangeShapeType="1"/>
            </p:cNvSpPr>
            <p:nvPr/>
          </p:nvSpPr>
          <p:spPr bwMode="auto">
            <a:xfrm>
              <a:off x="1200" y="672"/>
              <a:ext cx="0" cy="3072"/>
            </a:xfrm>
            <a:prstGeom prst="line">
              <a:avLst/>
            </a:prstGeom>
            <a:noFill/>
            <a:ln w="9525">
              <a:solidFill>
                <a:schemeClr val="tx1"/>
              </a:solidFill>
              <a:prstDash val="dash"/>
              <a:round/>
              <a:headEnd/>
              <a:tailEnd/>
            </a:ln>
            <a:effectLst/>
          </p:spPr>
          <p:txBody>
            <a:bodyPr wrap="none" anchor="ctr"/>
            <a:lstStyle/>
            <a:p>
              <a:endParaRPr lang="en-US"/>
            </a:p>
          </p:txBody>
        </p:sp>
      </p:grpSp>
      <p:sp>
        <p:nvSpPr>
          <p:cNvPr id="60608" name="Line 192"/>
          <p:cNvSpPr>
            <a:spLocks noChangeAspect="1" noChangeShapeType="1"/>
          </p:cNvSpPr>
          <p:nvPr/>
        </p:nvSpPr>
        <p:spPr bwMode="auto">
          <a:xfrm>
            <a:off x="3313114" y="5629275"/>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09" name="Line 193"/>
          <p:cNvSpPr>
            <a:spLocks noChangeAspect="1" noChangeShapeType="1"/>
          </p:cNvSpPr>
          <p:nvPr/>
        </p:nvSpPr>
        <p:spPr bwMode="auto">
          <a:xfrm>
            <a:off x="3313114" y="5557838"/>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10" name="Line 194"/>
          <p:cNvSpPr>
            <a:spLocks noChangeAspect="1" noChangeShapeType="1"/>
          </p:cNvSpPr>
          <p:nvPr/>
        </p:nvSpPr>
        <p:spPr bwMode="auto">
          <a:xfrm>
            <a:off x="3313114" y="5203825"/>
            <a:ext cx="6416675" cy="0"/>
          </a:xfrm>
          <a:prstGeom prst="line">
            <a:avLst/>
          </a:prstGeom>
          <a:noFill/>
          <a:ln w="9525">
            <a:solidFill>
              <a:schemeClr val="tx1"/>
            </a:solidFill>
            <a:round/>
            <a:headEnd/>
            <a:tailEnd/>
          </a:ln>
          <a:effectLst/>
        </p:spPr>
        <p:txBody>
          <a:bodyPr wrap="none" anchor="ctr"/>
          <a:lstStyle/>
          <a:p>
            <a:endParaRPr lang="en-US"/>
          </a:p>
        </p:txBody>
      </p:sp>
      <p:sp>
        <p:nvSpPr>
          <p:cNvPr id="60611" name="Text Box 195"/>
          <p:cNvSpPr txBox="1">
            <a:spLocks noChangeAspect="1" noChangeArrowheads="1"/>
          </p:cNvSpPr>
          <p:nvPr/>
        </p:nvSpPr>
        <p:spPr bwMode="auto">
          <a:xfrm>
            <a:off x="4156075" y="5678488"/>
            <a:ext cx="311150" cy="368300"/>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60612" name="Text Box 196"/>
          <p:cNvSpPr txBox="1">
            <a:spLocks noChangeAspect="1" noChangeArrowheads="1"/>
          </p:cNvSpPr>
          <p:nvPr/>
        </p:nvSpPr>
        <p:spPr bwMode="auto">
          <a:xfrm>
            <a:off x="6290385" y="5676386"/>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60613" name="Text Box 197"/>
          <p:cNvSpPr txBox="1">
            <a:spLocks noChangeAspect="1" noChangeArrowheads="1"/>
          </p:cNvSpPr>
          <p:nvPr/>
        </p:nvSpPr>
        <p:spPr bwMode="auto">
          <a:xfrm>
            <a:off x="8430335" y="5676386"/>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60614" name="Line 198"/>
          <p:cNvSpPr>
            <a:spLocks noChangeAspect="1" noChangeShapeType="1"/>
          </p:cNvSpPr>
          <p:nvPr/>
        </p:nvSpPr>
        <p:spPr bwMode="auto">
          <a:xfrm>
            <a:off x="3313113" y="5986463"/>
            <a:ext cx="2139950" cy="0"/>
          </a:xfrm>
          <a:prstGeom prst="line">
            <a:avLst/>
          </a:prstGeom>
          <a:noFill/>
          <a:ln w="28575">
            <a:solidFill>
              <a:schemeClr val="tx1"/>
            </a:solidFill>
            <a:round/>
            <a:headEnd/>
            <a:tailEnd/>
          </a:ln>
          <a:effectLst/>
        </p:spPr>
        <p:txBody>
          <a:bodyPr wrap="none" anchor="ctr"/>
          <a:lstStyle/>
          <a:p>
            <a:endParaRPr lang="en-US"/>
          </a:p>
        </p:txBody>
      </p:sp>
      <p:sp>
        <p:nvSpPr>
          <p:cNvPr id="60615" name="Line 199"/>
          <p:cNvSpPr>
            <a:spLocks noChangeAspect="1" noChangeShapeType="1"/>
          </p:cNvSpPr>
          <p:nvPr/>
        </p:nvSpPr>
        <p:spPr bwMode="auto">
          <a:xfrm>
            <a:off x="5453063" y="5629275"/>
            <a:ext cx="0" cy="357188"/>
          </a:xfrm>
          <a:prstGeom prst="line">
            <a:avLst/>
          </a:prstGeom>
          <a:noFill/>
          <a:ln w="28575">
            <a:solidFill>
              <a:schemeClr val="tx1"/>
            </a:solidFill>
            <a:round/>
            <a:headEnd/>
            <a:tailEnd/>
          </a:ln>
          <a:effectLst/>
        </p:spPr>
        <p:txBody>
          <a:bodyPr wrap="none" anchor="ctr"/>
          <a:lstStyle/>
          <a:p>
            <a:endParaRPr lang="en-US"/>
          </a:p>
        </p:txBody>
      </p:sp>
      <p:sp>
        <p:nvSpPr>
          <p:cNvPr id="60616" name="Line 200"/>
          <p:cNvSpPr>
            <a:spLocks noChangeAspect="1" noChangeShapeType="1"/>
          </p:cNvSpPr>
          <p:nvPr/>
        </p:nvSpPr>
        <p:spPr bwMode="auto">
          <a:xfrm>
            <a:off x="3313114" y="1568450"/>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17" name="Line 201"/>
          <p:cNvSpPr>
            <a:spLocks noChangeAspect="1" noChangeShapeType="1"/>
          </p:cNvSpPr>
          <p:nvPr/>
        </p:nvSpPr>
        <p:spPr bwMode="auto">
          <a:xfrm>
            <a:off x="3313114" y="1922463"/>
            <a:ext cx="6416675" cy="0"/>
          </a:xfrm>
          <a:prstGeom prst="line">
            <a:avLst/>
          </a:prstGeom>
          <a:noFill/>
          <a:ln w="9525">
            <a:solidFill>
              <a:schemeClr val="tx1"/>
            </a:solidFill>
            <a:round/>
            <a:headEnd/>
            <a:tailEnd/>
          </a:ln>
          <a:effectLst/>
        </p:spPr>
        <p:txBody>
          <a:bodyPr wrap="none" anchor="ctr"/>
          <a:lstStyle/>
          <a:p>
            <a:endParaRPr lang="en-US"/>
          </a:p>
        </p:txBody>
      </p:sp>
      <p:sp>
        <p:nvSpPr>
          <p:cNvPr id="60618" name="Line 202"/>
          <p:cNvSpPr>
            <a:spLocks noChangeAspect="1" noChangeShapeType="1"/>
          </p:cNvSpPr>
          <p:nvPr/>
        </p:nvSpPr>
        <p:spPr bwMode="auto">
          <a:xfrm>
            <a:off x="3313114" y="2279650"/>
            <a:ext cx="6416675" cy="0"/>
          </a:xfrm>
          <a:prstGeom prst="line">
            <a:avLst/>
          </a:prstGeom>
          <a:noFill/>
          <a:ln w="9525" cap="rnd">
            <a:solidFill>
              <a:schemeClr val="tx1"/>
            </a:solidFill>
            <a:prstDash val="sysDot"/>
            <a:round/>
            <a:headEnd/>
            <a:tailEnd/>
          </a:ln>
          <a:effectLst/>
        </p:spPr>
        <p:txBody>
          <a:bodyPr wrap="none" anchor="ctr"/>
          <a:lstStyle/>
          <a:p>
            <a:endParaRPr lang="en-US"/>
          </a:p>
        </p:txBody>
      </p:sp>
      <p:grpSp>
        <p:nvGrpSpPr>
          <p:cNvPr id="60619" name="Group 203"/>
          <p:cNvGrpSpPr>
            <a:grpSpLocks noChangeAspect="1"/>
          </p:cNvGrpSpPr>
          <p:nvPr/>
        </p:nvGrpSpPr>
        <p:grpSpPr bwMode="auto">
          <a:xfrm flipV="1">
            <a:off x="3313114" y="1922464"/>
            <a:ext cx="6416675" cy="714375"/>
            <a:chOff x="414" y="777"/>
            <a:chExt cx="2247" cy="250"/>
          </a:xfrm>
        </p:grpSpPr>
        <p:sp>
          <p:nvSpPr>
            <p:cNvPr id="60620" name="Line 204"/>
            <p:cNvSpPr>
              <a:spLocks noChangeAspect="1" noChangeShapeType="1"/>
            </p:cNvSpPr>
            <p:nvPr/>
          </p:nvSpPr>
          <p:spPr bwMode="auto">
            <a:xfrm>
              <a:off x="414" y="777"/>
              <a:ext cx="125" cy="0"/>
            </a:xfrm>
            <a:prstGeom prst="line">
              <a:avLst/>
            </a:prstGeom>
            <a:noFill/>
            <a:ln w="28575">
              <a:solidFill>
                <a:schemeClr val="tx1"/>
              </a:solidFill>
              <a:round/>
              <a:headEnd/>
              <a:tailEnd/>
            </a:ln>
            <a:effectLst/>
          </p:spPr>
          <p:txBody>
            <a:bodyPr wrap="none" anchor="ctr"/>
            <a:lstStyle/>
            <a:p>
              <a:endParaRPr lang="en-US"/>
            </a:p>
          </p:txBody>
        </p:sp>
        <p:sp>
          <p:nvSpPr>
            <p:cNvPr id="60621" name="Line 205"/>
            <p:cNvSpPr>
              <a:spLocks noChangeAspect="1" noChangeShapeType="1"/>
            </p:cNvSpPr>
            <p:nvPr/>
          </p:nvSpPr>
          <p:spPr bwMode="auto">
            <a:xfrm>
              <a:off x="539" y="777"/>
              <a:ext cx="0" cy="125"/>
            </a:xfrm>
            <a:prstGeom prst="line">
              <a:avLst/>
            </a:prstGeom>
            <a:noFill/>
            <a:ln w="28575">
              <a:solidFill>
                <a:schemeClr val="tx1"/>
              </a:solidFill>
              <a:round/>
              <a:headEnd/>
              <a:tailEnd/>
            </a:ln>
            <a:effectLst/>
          </p:spPr>
          <p:txBody>
            <a:bodyPr wrap="none" anchor="ctr"/>
            <a:lstStyle/>
            <a:p>
              <a:endParaRPr lang="en-US"/>
            </a:p>
          </p:txBody>
        </p:sp>
        <p:sp>
          <p:nvSpPr>
            <p:cNvPr id="60622" name="Line 206"/>
            <p:cNvSpPr>
              <a:spLocks noChangeAspect="1" noChangeShapeType="1"/>
            </p:cNvSpPr>
            <p:nvPr/>
          </p:nvSpPr>
          <p:spPr bwMode="auto">
            <a:xfrm>
              <a:off x="539" y="902"/>
              <a:ext cx="125" cy="0"/>
            </a:xfrm>
            <a:prstGeom prst="line">
              <a:avLst/>
            </a:prstGeom>
            <a:noFill/>
            <a:ln w="28575">
              <a:solidFill>
                <a:schemeClr val="tx1"/>
              </a:solidFill>
              <a:round/>
              <a:headEnd/>
              <a:tailEnd/>
            </a:ln>
            <a:effectLst/>
          </p:spPr>
          <p:txBody>
            <a:bodyPr wrap="none" anchor="ctr"/>
            <a:lstStyle/>
            <a:p>
              <a:endParaRPr lang="en-US"/>
            </a:p>
          </p:txBody>
        </p:sp>
        <p:sp>
          <p:nvSpPr>
            <p:cNvPr id="60623" name="Line 207"/>
            <p:cNvSpPr>
              <a:spLocks noChangeAspect="1" noChangeShapeType="1"/>
            </p:cNvSpPr>
            <p:nvPr/>
          </p:nvSpPr>
          <p:spPr bwMode="auto">
            <a:xfrm flipV="1">
              <a:off x="664" y="777"/>
              <a:ext cx="0" cy="125"/>
            </a:xfrm>
            <a:prstGeom prst="line">
              <a:avLst/>
            </a:prstGeom>
            <a:noFill/>
            <a:ln w="28575">
              <a:solidFill>
                <a:schemeClr val="tx1"/>
              </a:solidFill>
              <a:round/>
              <a:headEnd/>
              <a:tailEnd/>
            </a:ln>
            <a:effectLst/>
          </p:spPr>
          <p:txBody>
            <a:bodyPr wrap="none" anchor="ctr"/>
            <a:lstStyle/>
            <a:p>
              <a:endParaRPr lang="en-US"/>
            </a:p>
          </p:txBody>
        </p:sp>
        <p:sp>
          <p:nvSpPr>
            <p:cNvPr id="60624" name="Line 208"/>
            <p:cNvSpPr>
              <a:spLocks noChangeAspect="1" noChangeShapeType="1"/>
            </p:cNvSpPr>
            <p:nvPr/>
          </p:nvSpPr>
          <p:spPr bwMode="auto">
            <a:xfrm>
              <a:off x="664" y="777"/>
              <a:ext cx="125" cy="0"/>
            </a:xfrm>
            <a:prstGeom prst="line">
              <a:avLst/>
            </a:prstGeom>
            <a:noFill/>
            <a:ln w="28575">
              <a:solidFill>
                <a:schemeClr val="tx1"/>
              </a:solidFill>
              <a:round/>
              <a:headEnd/>
              <a:tailEnd/>
            </a:ln>
            <a:effectLst/>
          </p:spPr>
          <p:txBody>
            <a:bodyPr wrap="none" anchor="ctr"/>
            <a:lstStyle/>
            <a:p>
              <a:endParaRPr lang="en-US"/>
            </a:p>
          </p:txBody>
        </p:sp>
        <p:sp>
          <p:nvSpPr>
            <p:cNvPr id="60625" name="Line 209"/>
            <p:cNvSpPr>
              <a:spLocks noChangeAspect="1" noChangeShapeType="1"/>
            </p:cNvSpPr>
            <p:nvPr/>
          </p:nvSpPr>
          <p:spPr bwMode="auto">
            <a:xfrm>
              <a:off x="789" y="777"/>
              <a:ext cx="0" cy="250"/>
            </a:xfrm>
            <a:prstGeom prst="line">
              <a:avLst/>
            </a:prstGeom>
            <a:noFill/>
            <a:ln w="28575">
              <a:solidFill>
                <a:schemeClr val="tx1"/>
              </a:solidFill>
              <a:round/>
              <a:headEnd/>
              <a:tailEnd/>
            </a:ln>
            <a:effectLst/>
          </p:spPr>
          <p:txBody>
            <a:bodyPr wrap="none" anchor="ctr"/>
            <a:lstStyle/>
            <a:p>
              <a:endParaRPr lang="en-US"/>
            </a:p>
          </p:txBody>
        </p:sp>
        <p:sp>
          <p:nvSpPr>
            <p:cNvPr id="60626" name="Line 210"/>
            <p:cNvSpPr>
              <a:spLocks noChangeAspect="1" noChangeShapeType="1"/>
            </p:cNvSpPr>
            <p:nvPr/>
          </p:nvSpPr>
          <p:spPr bwMode="auto">
            <a:xfrm>
              <a:off x="789" y="1027"/>
              <a:ext cx="125" cy="0"/>
            </a:xfrm>
            <a:prstGeom prst="line">
              <a:avLst/>
            </a:prstGeom>
            <a:noFill/>
            <a:ln w="28575">
              <a:solidFill>
                <a:schemeClr val="tx1"/>
              </a:solidFill>
              <a:round/>
              <a:headEnd/>
              <a:tailEnd/>
            </a:ln>
            <a:effectLst/>
          </p:spPr>
          <p:txBody>
            <a:bodyPr wrap="none" anchor="ctr"/>
            <a:lstStyle/>
            <a:p>
              <a:endParaRPr lang="en-US"/>
            </a:p>
          </p:txBody>
        </p:sp>
        <p:sp>
          <p:nvSpPr>
            <p:cNvPr id="60627" name="Line 211"/>
            <p:cNvSpPr>
              <a:spLocks noChangeAspect="1" noChangeShapeType="1"/>
            </p:cNvSpPr>
            <p:nvPr/>
          </p:nvSpPr>
          <p:spPr bwMode="auto">
            <a:xfrm flipV="1">
              <a:off x="914" y="902"/>
              <a:ext cx="0" cy="125"/>
            </a:xfrm>
            <a:prstGeom prst="line">
              <a:avLst/>
            </a:prstGeom>
            <a:noFill/>
            <a:ln w="28575">
              <a:solidFill>
                <a:schemeClr val="tx1"/>
              </a:solidFill>
              <a:round/>
              <a:headEnd/>
              <a:tailEnd/>
            </a:ln>
            <a:effectLst/>
          </p:spPr>
          <p:txBody>
            <a:bodyPr wrap="none" anchor="ctr"/>
            <a:lstStyle/>
            <a:p>
              <a:endParaRPr lang="en-US"/>
            </a:p>
          </p:txBody>
        </p:sp>
        <p:sp>
          <p:nvSpPr>
            <p:cNvPr id="60628" name="Line 212"/>
            <p:cNvSpPr>
              <a:spLocks noChangeAspect="1" noChangeShapeType="1"/>
            </p:cNvSpPr>
            <p:nvPr/>
          </p:nvSpPr>
          <p:spPr bwMode="auto">
            <a:xfrm>
              <a:off x="914" y="902"/>
              <a:ext cx="124" cy="0"/>
            </a:xfrm>
            <a:prstGeom prst="line">
              <a:avLst/>
            </a:prstGeom>
            <a:noFill/>
            <a:ln w="28575">
              <a:solidFill>
                <a:schemeClr val="tx1"/>
              </a:solidFill>
              <a:round/>
              <a:headEnd/>
              <a:tailEnd/>
            </a:ln>
            <a:effectLst/>
          </p:spPr>
          <p:txBody>
            <a:bodyPr wrap="none" anchor="ctr"/>
            <a:lstStyle/>
            <a:p>
              <a:endParaRPr lang="en-US"/>
            </a:p>
          </p:txBody>
        </p:sp>
        <p:sp>
          <p:nvSpPr>
            <p:cNvPr id="60629" name="Line 213"/>
            <p:cNvSpPr>
              <a:spLocks noChangeAspect="1" noChangeShapeType="1"/>
            </p:cNvSpPr>
            <p:nvPr/>
          </p:nvSpPr>
          <p:spPr bwMode="auto">
            <a:xfrm flipV="1">
              <a:off x="1038" y="777"/>
              <a:ext cx="0" cy="125"/>
            </a:xfrm>
            <a:prstGeom prst="line">
              <a:avLst/>
            </a:prstGeom>
            <a:noFill/>
            <a:ln w="28575">
              <a:solidFill>
                <a:schemeClr val="tx1"/>
              </a:solidFill>
              <a:round/>
              <a:headEnd/>
              <a:tailEnd/>
            </a:ln>
            <a:effectLst/>
          </p:spPr>
          <p:txBody>
            <a:bodyPr wrap="none" anchor="ctr"/>
            <a:lstStyle/>
            <a:p>
              <a:endParaRPr lang="en-US"/>
            </a:p>
          </p:txBody>
        </p:sp>
        <p:sp>
          <p:nvSpPr>
            <p:cNvPr id="60630" name="Line 214"/>
            <p:cNvSpPr>
              <a:spLocks noChangeAspect="1" noChangeShapeType="1"/>
            </p:cNvSpPr>
            <p:nvPr/>
          </p:nvSpPr>
          <p:spPr bwMode="auto">
            <a:xfrm>
              <a:off x="1038" y="777"/>
              <a:ext cx="250" cy="0"/>
            </a:xfrm>
            <a:prstGeom prst="line">
              <a:avLst/>
            </a:prstGeom>
            <a:noFill/>
            <a:ln w="28575">
              <a:solidFill>
                <a:schemeClr val="tx1"/>
              </a:solidFill>
              <a:round/>
              <a:headEnd/>
              <a:tailEnd/>
            </a:ln>
            <a:effectLst/>
          </p:spPr>
          <p:txBody>
            <a:bodyPr wrap="none" anchor="ctr"/>
            <a:lstStyle/>
            <a:p>
              <a:endParaRPr lang="en-US"/>
            </a:p>
          </p:txBody>
        </p:sp>
        <p:sp>
          <p:nvSpPr>
            <p:cNvPr id="60631" name="Line 215"/>
            <p:cNvSpPr>
              <a:spLocks noChangeAspect="1" noChangeShapeType="1"/>
            </p:cNvSpPr>
            <p:nvPr/>
          </p:nvSpPr>
          <p:spPr bwMode="auto">
            <a:xfrm>
              <a:off x="1288" y="777"/>
              <a:ext cx="0" cy="250"/>
            </a:xfrm>
            <a:prstGeom prst="line">
              <a:avLst/>
            </a:prstGeom>
            <a:noFill/>
            <a:ln w="28575">
              <a:solidFill>
                <a:schemeClr val="tx1"/>
              </a:solidFill>
              <a:round/>
              <a:headEnd/>
              <a:tailEnd/>
            </a:ln>
            <a:effectLst/>
          </p:spPr>
          <p:txBody>
            <a:bodyPr wrap="none" anchor="ctr"/>
            <a:lstStyle/>
            <a:p>
              <a:endParaRPr lang="en-US"/>
            </a:p>
          </p:txBody>
        </p:sp>
        <p:sp>
          <p:nvSpPr>
            <p:cNvPr id="60632" name="Line 216"/>
            <p:cNvSpPr>
              <a:spLocks noChangeAspect="1" noChangeShapeType="1"/>
            </p:cNvSpPr>
            <p:nvPr/>
          </p:nvSpPr>
          <p:spPr bwMode="auto">
            <a:xfrm>
              <a:off x="1288" y="1027"/>
              <a:ext cx="125" cy="0"/>
            </a:xfrm>
            <a:prstGeom prst="line">
              <a:avLst/>
            </a:prstGeom>
            <a:noFill/>
            <a:ln w="28575">
              <a:solidFill>
                <a:schemeClr val="tx1"/>
              </a:solidFill>
              <a:round/>
              <a:headEnd/>
              <a:tailEnd/>
            </a:ln>
            <a:effectLst/>
          </p:spPr>
          <p:txBody>
            <a:bodyPr wrap="none" anchor="ctr"/>
            <a:lstStyle/>
            <a:p>
              <a:endParaRPr lang="en-US"/>
            </a:p>
          </p:txBody>
        </p:sp>
        <p:sp>
          <p:nvSpPr>
            <p:cNvPr id="60633" name="Line 217"/>
            <p:cNvSpPr>
              <a:spLocks noChangeAspect="1" noChangeShapeType="1"/>
            </p:cNvSpPr>
            <p:nvPr/>
          </p:nvSpPr>
          <p:spPr bwMode="auto">
            <a:xfrm flipV="1">
              <a:off x="1413" y="902"/>
              <a:ext cx="0" cy="125"/>
            </a:xfrm>
            <a:prstGeom prst="line">
              <a:avLst/>
            </a:prstGeom>
            <a:noFill/>
            <a:ln w="28575">
              <a:solidFill>
                <a:schemeClr val="tx1"/>
              </a:solidFill>
              <a:round/>
              <a:headEnd/>
              <a:tailEnd/>
            </a:ln>
            <a:effectLst/>
          </p:spPr>
          <p:txBody>
            <a:bodyPr wrap="none" anchor="ctr"/>
            <a:lstStyle/>
            <a:p>
              <a:endParaRPr lang="en-US"/>
            </a:p>
          </p:txBody>
        </p:sp>
        <p:sp>
          <p:nvSpPr>
            <p:cNvPr id="60634" name="Line 218"/>
            <p:cNvSpPr>
              <a:spLocks noChangeAspect="1" noChangeShapeType="1"/>
            </p:cNvSpPr>
            <p:nvPr/>
          </p:nvSpPr>
          <p:spPr bwMode="auto">
            <a:xfrm>
              <a:off x="1413" y="902"/>
              <a:ext cx="125" cy="0"/>
            </a:xfrm>
            <a:prstGeom prst="line">
              <a:avLst/>
            </a:prstGeom>
            <a:noFill/>
            <a:ln w="28575">
              <a:solidFill>
                <a:schemeClr val="tx1"/>
              </a:solidFill>
              <a:round/>
              <a:headEnd/>
              <a:tailEnd/>
            </a:ln>
            <a:effectLst/>
          </p:spPr>
          <p:txBody>
            <a:bodyPr wrap="none" anchor="ctr"/>
            <a:lstStyle/>
            <a:p>
              <a:endParaRPr lang="en-US"/>
            </a:p>
          </p:txBody>
        </p:sp>
        <p:sp>
          <p:nvSpPr>
            <p:cNvPr id="60635" name="Line 219"/>
            <p:cNvSpPr>
              <a:spLocks noChangeAspect="1" noChangeShapeType="1"/>
            </p:cNvSpPr>
            <p:nvPr/>
          </p:nvSpPr>
          <p:spPr bwMode="auto">
            <a:xfrm>
              <a:off x="1538" y="902"/>
              <a:ext cx="0" cy="125"/>
            </a:xfrm>
            <a:prstGeom prst="line">
              <a:avLst/>
            </a:prstGeom>
            <a:noFill/>
            <a:ln w="28575">
              <a:solidFill>
                <a:schemeClr val="tx1"/>
              </a:solidFill>
              <a:round/>
              <a:headEnd/>
              <a:tailEnd/>
            </a:ln>
            <a:effectLst/>
          </p:spPr>
          <p:txBody>
            <a:bodyPr wrap="none" anchor="ctr"/>
            <a:lstStyle/>
            <a:p>
              <a:endParaRPr lang="en-US"/>
            </a:p>
          </p:txBody>
        </p:sp>
        <p:sp>
          <p:nvSpPr>
            <p:cNvPr id="60636" name="Line 220"/>
            <p:cNvSpPr>
              <a:spLocks noChangeAspect="1" noChangeShapeType="1"/>
            </p:cNvSpPr>
            <p:nvPr/>
          </p:nvSpPr>
          <p:spPr bwMode="auto">
            <a:xfrm>
              <a:off x="1538" y="1027"/>
              <a:ext cx="125" cy="0"/>
            </a:xfrm>
            <a:prstGeom prst="line">
              <a:avLst/>
            </a:prstGeom>
            <a:noFill/>
            <a:ln w="28575">
              <a:solidFill>
                <a:schemeClr val="tx1"/>
              </a:solidFill>
              <a:round/>
              <a:headEnd/>
              <a:tailEnd/>
            </a:ln>
            <a:effectLst/>
          </p:spPr>
          <p:txBody>
            <a:bodyPr wrap="none" anchor="ctr"/>
            <a:lstStyle/>
            <a:p>
              <a:endParaRPr lang="en-US"/>
            </a:p>
          </p:txBody>
        </p:sp>
        <p:sp>
          <p:nvSpPr>
            <p:cNvPr id="60637" name="Line 221"/>
            <p:cNvSpPr>
              <a:spLocks noChangeAspect="1" noChangeShapeType="1"/>
            </p:cNvSpPr>
            <p:nvPr/>
          </p:nvSpPr>
          <p:spPr bwMode="auto">
            <a:xfrm flipV="1">
              <a:off x="1663" y="902"/>
              <a:ext cx="0" cy="125"/>
            </a:xfrm>
            <a:prstGeom prst="line">
              <a:avLst/>
            </a:prstGeom>
            <a:noFill/>
            <a:ln w="28575">
              <a:solidFill>
                <a:schemeClr val="tx1"/>
              </a:solidFill>
              <a:round/>
              <a:headEnd/>
              <a:tailEnd/>
            </a:ln>
            <a:effectLst/>
          </p:spPr>
          <p:txBody>
            <a:bodyPr wrap="none" anchor="ctr"/>
            <a:lstStyle/>
            <a:p>
              <a:endParaRPr lang="en-US"/>
            </a:p>
          </p:txBody>
        </p:sp>
        <p:sp>
          <p:nvSpPr>
            <p:cNvPr id="60638" name="Line 222"/>
            <p:cNvSpPr>
              <a:spLocks noChangeAspect="1" noChangeShapeType="1"/>
            </p:cNvSpPr>
            <p:nvPr/>
          </p:nvSpPr>
          <p:spPr bwMode="auto">
            <a:xfrm>
              <a:off x="1663" y="902"/>
              <a:ext cx="124" cy="0"/>
            </a:xfrm>
            <a:prstGeom prst="line">
              <a:avLst/>
            </a:prstGeom>
            <a:noFill/>
            <a:ln w="28575">
              <a:solidFill>
                <a:schemeClr val="tx1"/>
              </a:solidFill>
              <a:round/>
              <a:headEnd/>
              <a:tailEnd/>
            </a:ln>
            <a:effectLst/>
          </p:spPr>
          <p:txBody>
            <a:bodyPr wrap="none" anchor="ctr"/>
            <a:lstStyle/>
            <a:p>
              <a:endParaRPr lang="en-US"/>
            </a:p>
          </p:txBody>
        </p:sp>
        <p:sp>
          <p:nvSpPr>
            <p:cNvPr id="60639" name="Line 223"/>
            <p:cNvSpPr>
              <a:spLocks noChangeAspect="1" noChangeShapeType="1"/>
            </p:cNvSpPr>
            <p:nvPr/>
          </p:nvSpPr>
          <p:spPr bwMode="auto">
            <a:xfrm>
              <a:off x="1787" y="902"/>
              <a:ext cx="0" cy="125"/>
            </a:xfrm>
            <a:prstGeom prst="line">
              <a:avLst/>
            </a:prstGeom>
            <a:noFill/>
            <a:ln w="28575">
              <a:solidFill>
                <a:schemeClr val="tx1"/>
              </a:solidFill>
              <a:round/>
              <a:headEnd/>
              <a:tailEnd/>
            </a:ln>
            <a:effectLst/>
          </p:spPr>
          <p:txBody>
            <a:bodyPr wrap="none" anchor="ctr"/>
            <a:lstStyle/>
            <a:p>
              <a:endParaRPr lang="en-US"/>
            </a:p>
          </p:txBody>
        </p:sp>
        <p:sp>
          <p:nvSpPr>
            <p:cNvPr id="60640" name="Line 224"/>
            <p:cNvSpPr>
              <a:spLocks noChangeAspect="1" noChangeShapeType="1"/>
            </p:cNvSpPr>
            <p:nvPr/>
          </p:nvSpPr>
          <p:spPr bwMode="auto">
            <a:xfrm>
              <a:off x="1787" y="1027"/>
              <a:ext cx="250" cy="0"/>
            </a:xfrm>
            <a:prstGeom prst="line">
              <a:avLst/>
            </a:prstGeom>
            <a:noFill/>
            <a:ln w="28575">
              <a:solidFill>
                <a:schemeClr val="tx1"/>
              </a:solidFill>
              <a:round/>
              <a:headEnd/>
              <a:tailEnd/>
            </a:ln>
            <a:effectLst/>
          </p:spPr>
          <p:txBody>
            <a:bodyPr wrap="none" anchor="ctr"/>
            <a:lstStyle/>
            <a:p>
              <a:endParaRPr lang="en-US"/>
            </a:p>
          </p:txBody>
        </p:sp>
        <p:sp>
          <p:nvSpPr>
            <p:cNvPr id="60641" name="Line 225"/>
            <p:cNvSpPr>
              <a:spLocks noChangeAspect="1" noChangeShapeType="1"/>
            </p:cNvSpPr>
            <p:nvPr/>
          </p:nvSpPr>
          <p:spPr bwMode="auto">
            <a:xfrm flipV="1">
              <a:off x="2037" y="902"/>
              <a:ext cx="0" cy="125"/>
            </a:xfrm>
            <a:prstGeom prst="line">
              <a:avLst/>
            </a:prstGeom>
            <a:noFill/>
            <a:ln w="28575">
              <a:solidFill>
                <a:schemeClr val="tx1"/>
              </a:solidFill>
              <a:round/>
              <a:headEnd/>
              <a:tailEnd/>
            </a:ln>
            <a:effectLst/>
          </p:spPr>
          <p:txBody>
            <a:bodyPr wrap="none" anchor="ctr"/>
            <a:lstStyle/>
            <a:p>
              <a:endParaRPr lang="en-US"/>
            </a:p>
          </p:txBody>
        </p:sp>
        <p:sp>
          <p:nvSpPr>
            <p:cNvPr id="60642" name="Line 226"/>
            <p:cNvSpPr>
              <a:spLocks noChangeAspect="1" noChangeShapeType="1"/>
            </p:cNvSpPr>
            <p:nvPr/>
          </p:nvSpPr>
          <p:spPr bwMode="auto">
            <a:xfrm>
              <a:off x="2037" y="902"/>
              <a:ext cx="250" cy="0"/>
            </a:xfrm>
            <a:prstGeom prst="line">
              <a:avLst/>
            </a:prstGeom>
            <a:noFill/>
            <a:ln w="28575">
              <a:solidFill>
                <a:schemeClr val="tx1"/>
              </a:solidFill>
              <a:round/>
              <a:headEnd/>
              <a:tailEnd/>
            </a:ln>
            <a:effectLst/>
          </p:spPr>
          <p:txBody>
            <a:bodyPr wrap="none" anchor="ctr"/>
            <a:lstStyle/>
            <a:p>
              <a:endParaRPr lang="en-US"/>
            </a:p>
          </p:txBody>
        </p:sp>
        <p:sp>
          <p:nvSpPr>
            <p:cNvPr id="60643" name="Line 227"/>
            <p:cNvSpPr>
              <a:spLocks noChangeAspect="1" noChangeShapeType="1"/>
            </p:cNvSpPr>
            <p:nvPr/>
          </p:nvSpPr>
          <p:spPr bwMode="auto">
            <a:xfrm flipV="1">
              <a:off x="2287" y="777"/>
              <a:ext cx="0" cy="125"/>
            </a:xfrm>
            <a:prstGeom prst="line">
              <a:avLst/>
            </a:prstGeom>
            <a:noFill/>
            <a:ln w="28575">
              <a:solidFill>
                <a:schemeClr val="tx1"/>
              </a:solidFill>
              <a:round/>
              <a:headEnd/>
              <a:tailEnd/>
            </a:ln>
            <a:effectLst/>
          </p:spPr>
          <p:txBody>
            <a:bodyPr wrap="none" anchor="ctr"/>
            <a:lstStyle/>
            <a:p>
              <a:endParaRPr lang="en-US"/>
            </a:p>
          </p:txBody>
        </p:sp>
        <p:sp>
          <p:nvSpPr>
            <p:cNvPr id="60644" name="Line 228"/>
            <p:cNvSpPr>
              <a:spLocks noChangeAspect="1" noChangeShapeType="1"/>
            </p:cNvSpPr>
            <p:nvPr/>
          </p:nvSpPr>
          <p:spPr bwMode="auto">
            <a:xfrm>
              <a:off x="2287" y="777"/>
              <a:ext cx="124" cy="0"/>
            </a:xfrm>
            <a:prstGeom prst="line">
              <a:avLst/>
            </a:prstGeom>
            <a:noFill/>
            <a:ln w="28575">
              <a:solidFill>
                <a:schemeClr val="tx1"/>
              </a:solidFill>
              <a:round/>
              <a:headEnd/>
              <a:tailEnd/>
            </a:ln>
            <a:effectLst/>
          </p:spPr>
          <p:txBody>
            <a:bodyPr wrap="none" anchor="ctr"/>
            <a:lstStyle/>
            <a:p>
              <a:endParaRPr lang="en-US"/>
            </a:p>
          </p:txBody>
        </p:sp>
        <p:sp>
          <p:nvSpPr>
            <p:cNvPr id="60645" name="Line 229"/>
            <p:cNvSpPr>
              <a:spLocks noChangeAspect="1" noChangeShapeType="1"/>
            </p:cNvSpPr>
            <p:nvPr/>
          </p:nvSpPr>
          <p:spPr bwMode="auto">
            <a:xfrm>
              <a:off x="2411" y="777"/>
              <a:ext cx="0" cy="125"/>
            </a:xfrm>
            <a:prstGeom prst="line">
              <a:avLst/>
            </a:prstGeom>
            <a:noFill/>
            <a:ln w="28575">
              <a:solidFill>
                <a:schemeClr val="tx1"/>
              </a:solidFill>
              <a:round/>
              <a:headEnd/>
              <a:tailEnd/>
            </a:ln>
            <a:effectLst/>
          </p:spPr>
          <p:txBody>
            <a:bodyPr wrap="none" anchor="ctr"/>
            <a:lstStyle/>
            <a:p>
              <a:endParaRPr lang="en-US"/>
            </a:p>
          </p:txBody>
        </p:sp>
        <p:sp>
          <p:nvSpPr>
            <p:cNvPr id="60646" name="Line 230"/>
            <p:cNvSpPr>
              <a:spLocks noChangeAspect="1" noChangeShapeType="1"/>
            </p:cNvSpPr>
            <p:nvPr/>
          </p:nvSpPr>
          <p:spPr bwMode="auto">
            <a:xfrm>
              <a:off x="2411" y="902"/>
              <a:ext cx="250" cy="0"/>
            </a:xfrm>
            <a:prstGeom prst="line">
              <a:avLst/>
            </a:prstGeom>
            <a:noFill/>
            <a:ln w="28575">
              <a:solidFill>
                <a:schemeClr val="tx1"/>
              </a:solidFill>
              <a:round/>
              <a:headEnd/>
              <a:tailEnd/>
            </a:ln>
            <a:effectLst/>
          </p:spPr>
          <p:txBody>
            <a:bodyPr wrap="none" anchor="ctr"/>
            <a:lstStyle/>
            <a:p>
              <a:endParaRPr lang="en-US"/>
            </a:p>
          </p:txBody>
        </p:sp>
      </p:grpSp>
      <p:sp>
        <p:nvSpPr>
          <p:cNvPr id="60647" name="Line 231"/>
          <p:cNvSpPr>
            <a:spLocks noChangeAspect="1" noChangeShapeType="1"/>
          </p:cNvSpPr>
          <p:nvPr/>
        </p:nvSpPr>
        <p:spPr bwMode="auto">
          <a:xfrm>
            <a:off x="5453063" y="5629275"/>
            <a:ext cx="2138362" cy="0"/>
          </a:xfrm>
          <a:prstGeom prst="line">
            <a:avLst/>
          </a:prstGeom>
          <a:noFill/>
          <a:ln w="28575">
            <a:solidFill>
              <a:schemeClr val="tx1"/>
            </a:solidFill>
            <a:round/>
            <a:headEnd/>
            <a:tailEnd/>
          </a:ln>
          <a:effectLst/>
        </p:spPr>
        <p:txBody>
          <a:bodyPr wrap="none" anchor="ctr"/>
          <a:lstStyle/>
          <a:p>
            <a:endParaRPr lang="en-US"/>
          </a:p>
        </p:txBody>
      </p:sp>
      <p:sp>
        <p:nvSpPr>
          <p:cNvPr id="60648" name="Line 232"/>
          <p:cNvSpPr>
            <a:spLocks noChangeAspect="1" noChangeShapeType="1"/>
          </p:cNvSpPr>
          <p:nvPr/>
        </p:nvSpPr>
        <p:spPr bwMode="auto">
          <a:xfrm>
            <a:off x="7591426" y="5629275"/>
            <a:ext cx="2138363" cy="0"/>
          </a:xfrm>
          <a:prstGeom prst="line">
            <a:avLst/>
          </a:prstGeom>
          <a:noFill/>
          <a:ln w="28575">
            <a:solidFill>
              <a:schemeClr val="tx1"/>
            </a:solidFill>
            <a:round/>
            <a:headEnd/>
            <a:tailEnd/>
          </a:ln>
          <a:effectLst/>
        </p:spPr>
        <p:txBody>
          <a:bodyPr wrap="none" anchor="ctr"/>
          <a:lstStyle/>
          <a:p>
            <a:endParaRPr lang="en-US"/>
          </a:p>
        </p:txBody>
      </p:sp>
      <p:sp>
        <p:nvSpPr>
          <p:cNvPr id="60649" name="Line 233"/>
          <p:cNvSpPr>
            <a:spLocks noChangeAspect="1" noChangeShapeType="1"/>
          </p:cNvSpPr>
          <p:nvPr/>
        </p:nvSpPr>
        <p:spPr bwMode="auto">
          <a:xfrm>
            <a:off x="3313114" y="2636838"/>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50" name="Line 234"/>
          <p:cNvSpPr>
            <a:spLocks noChangeAspect="1" noChangeShapeType="1"/>
          </p:cNvSpPr>
          <p:nvPr/>
        </p:nvSpPr>
        <p:spPr bwMode="auto">
          <a:xfrm>
            <a:off x="3313114" y="2994025"/>
            <a:ext cx="6416675" cy="0"/>
          </a:xfrm>
          <a:prstGeom prst="line">
            <a:avLst/>
          </a:prstGeom>
          <a:noFill/>
          <a:ln w="9525">
            <a:solidFill>
              <a:schemeClr val="tx1"/>
            </a:solidFill>
            <a:round/>
            <a:headEnd/>
            <a:tailEnd/>
          </a:ln>
          <a:effectLst/>
        </p:spPr>
        <p:txBody>
          <a:bodyPr wrap="none" anchor="ctr"/>
          <a:lstStyle/>
          <a:p>
            <a:endParaRPr lang="en-US"/>
          </a:p>
        </p:txBody>
      </p:sp>
      <p:sp>
        <p:nvSpPr>
          <p:cNvPr id="60651" name="Line 235"/>
          <p:cNvSpPr>
            <a:spLocks noChangeAspect="1" noChangeShapeType="1"/>
          </p:cNvSpPr>
          <p:nvPr/>
        </p:nvSpPr>
        <p:spPr bwMode="auto">
          <a:xfrm>
            <a:off x="3313114" y="335121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52" name="Line 236"/>
          <p:cNvSpPr>
            <a:spLocks noChangeAspect="1" noChangeShapeType="1"/>
          </p:cNvSpPr>
          <p:nvPr/>
        </p:nvSpPr>
        <p:spPr bwMode="auto">
          <a:xfrm>
            <a:off x="3313114" y="3705225"/>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53" name="Line 237"/>
          <p:cNvSpPr>
            <a:spLocks noChangeAspect="1" noChangeShapeType="1"/>
          </p:cNvSpPr>
          <p:nvPr/>
        </p:nvSpPr>
        <p:spPr bwMode="auto">
          <a:xfrm>
            <a:off x="3313114" y="4062413"/>
            <a:ext cx="6416675" cy="0"/>
          </a:xfrm>
          <a:prstGeom prst="line">
            <a:avLst/>
          </a:prstGeom>
          <a:noFill/>
          <a:ln w="9525">
            <a:solidFill>
              <a:schemeClr val="tx1"/>
            </a:solidFill>
            <a:round/>
            <a:headEnd/>
            <a:tailEnd/>
          </a:ln>
          <a:effectLst/>
        </p:spPr>
        <p:txBody>
          <a:bodyPr wrap="none" anchor="ctr"/>
          <a:lstStyle/>
          <a:p>
            <a:endParaRPr lang="en-US"/>
          </a:p>
        </p:txBody>
      </p:sp>
      <p:sp>
        <p:nvSpPr>
          <p:cNvPr id="60654" name="Line 238"/>
          <p:cNvSpPr>
            <a:spLocks noChangeAspect="1" noChangeShapeType="1"/>
          </p:cNvSpPr>
          <p:nvPr/>
        </p:nvSpPr>
        <p:spPr bwMode="auto">
          <a:xfrm>
            <a:off x="3313114" y="441801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55" name="Line 239"/>
          <p:cNvSpPr>
            <a:spLocks noChangeAspect="1" noChangeShapeType="1"/>
          </p:cNvSpPr>
          <p:nvPr/>
        </p:nvSpPr>
        <p:spPr bwMode="auto">
          <a:xfrm>
            <a:off x="3313114" y="4775200"/>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656" name="Line 240"/>
          <p:cNvSpPr>
            <a:spLocks noChangeAspect="1" noChangeShapeType="1"/>
          </p:cNvSpPr>
          <p:nvPr/>
        </p:nvSpPr>
        <p:spPr bwMode="auto">
          <a:xfrm>
            <a:off x="3313114" y="4775200"/>
            <a:ext cx="357187" cy="0"/>
          </a:xfrm>
          <a:prstGeom prst="line">
            <a:avLst/>
          </a:prstGeom>
          <a:noFill/>
          <a:ln w="28575">
            <a:solidFill>
              <a:schemeClr val="tx1"/>
            </a:solidFill>
            <a:round/>
            <a:headEnd/>
            <a:tailEnd/>
          </a:ln>
          <a:effectLst/>
        </p:spPr>
        <p:txBody>
          <a:bodyPr wrap="none" anchor="ctr"/>
          <a:lstStyle/>
          <a:p>
            <a:endParaRPr lang="en-US"/>
          </a:p>
        </p:txBody>
      </p:sp>
      <p:sp>
        <p:nvSpPr>
          <p:cNvPr id="60657" name="Line 241"/>
          <p:cNvSpPr>
            <a:spLocks noChangeAspect="1" noChangeShapeType="1"/>
          </p:cNvSpPr>
          <p:nvPr/>
        </p:nvSpPr>
        <p:spPr bwMode="auto">
          <a:xfrm flipV="1">
            <a:off x="3670300" y="4418014"/>
            <a:ext cx="0" cy="357187"/>
          </a:xfrm>
          <a:prstGeom prst="line">
            <a:avLst/>
          </a:prstGeom>
          <a:noFill/>
          <a:ln w="28575">
            <a:solidFill>
              <a:schemeClr val="tx1"/>
            </a:solidFill>
            <a:round/>
            <a:headEnd/>
            <a:tailEnd/>
          </a:ln>
          <a:effectLst/>
        </p:spPr>
        <p:txBody>
          <a:bodyPr wrap="none" anchor="ctr"/>
          <a:lstStyle/>
          <a:p>
            <a:endParaRPr lang="en-US"/>
          </a:p>
        </p:txBody>
      </p:sp>
      <p:sp>
        <p:nvSpPr>
          <p:cNvPr id="60658" name="Line 242"/>
          <p:cNvSpPr>
            <a:spLocks noChangeAspect="1" noChangeShapeType="1"/>
          </p:cNvSpPr>
          <p:nvPr/>
        </p:nvSpPr>
        <p:spPr bwMode="auto">
          <a:xfrm>
            <a:off x="3670300" y="4418013"/>
            <a:ext cx="357188" cy="0"/>
          </a:xfrm>
          <a:prstGeom prst="line">
            <a:avLst/>
          </a:prstGeom>
          <a:noFill/>
          <a:ln w="28575">
            <a:solidFill>
              <a:schemeClr val="tx1"/>
            </a:solidFill>
            <a:round/>
            <a:headEnd/>
            <a:tailEnd/>
          </a:ln>
          <a:effectLst/>
        </p:spPr>
        <p:txBody>
          <a:bodyPr wrap="none" anchor="ctr"/>
          <a:lstStyle/>
          <a:p>
            <a:endParaRPr lang="en-US"/>
          </a:p>
        </p:txBody>
      </p:sp>
      <p:sp>
        <p:nvSpPr>
          <p:cNvPr id="60659" name="Line 243"/>
          <p:cNvSpPr>
            <a:spLocks noChangeAspect="1" noChangeShapeType="1"/>
          </p:cNvSpPr>
          <p:nvPr/>
        </p:nvSpPr>
        <p:spPr bwMode="auto">
          <a:xfrm>
            <a:off x="4027488" y="4418014"/>
            <a:ext cx="0" cy="357187"/>
          </a:xfrm>
          <a:prstGeom prst="line">
            <a:avLst/>
          </a:prstGeom>
          <a:noFill/>
          <a:ln w="28575">
            <a:solidFill>
              <a:schemeClr val="tx1"/>
            </a:solidFill>
            <a:round/>
            <a:headEnd/>
            <a:tailEnd/>
          </a:ln>
          <a:effectLst/>
        </p:spPr>
        <p:txBody>
          <a:bodyPr wrap="none" anchor="ctr"/>
          <a:lstStyle/>
          <a:p>
            <a:endParaRPr lang="en-US"/>
          </a:p>
        </p:txBody>
      </p:sp>
      <p:sp>
        <p:nvSpPr>
          <p:cNvPr id="60660" name="Line 244"/>
          <p:cNvSpPr>
            <a:spLocks noChangeAspect="1" noChangeShapeType="1"/>
          </p:cNvSpPr>
          <p:nvPr/>
        </p:nvSpPr>
        <p:spPr bwMode="auto">
          <a:xfrm>
            <a:off x="4027489" y="4775200"/>
            <a:ext cx="714375" cy="0"/>
          </a:xfrm>
          <a:prstGeom prst="line">
            <a:avLst/>
          </a:prstGeom>
          <a:noFill/>
          <a:ln w="28575">
            <a:solidFill>
              <a:schemeClr val="tx1"/>
            </a:solidFill>
            <a:round/>
            <a:headEnd/>
            <a:tailEnd/>
          </a:ln>
          <a:effectLst/>
        </p:spPr>
        <p:txBody>
          <a:bodyPr wrap="none" anchor="ctr"/>
          <a:lstStyle/>
          <a:p>
            <a:endParaRPr lang="en-US"/>
          </a:p>
        </p:txBody>
      </p:sp>
      <p:sp>
        <p:nvSpPr>
          <p:cNvPr id="60661" name="Line 245"/>
          <p:cNvSpPr>
            <a:spLocks noChangeAspect="1" noChangeShapeType="1"/>
          </p:cNvSpPr>
          <p:nvPr/>
        </p:nvSpPr>
        <p:spPr bwMode="auto">
          <a:xfrm flipV="1">
            <a:off x="4741863" y="4418014"/>
            <a:ext cx="0" cy="357187"/>
          </a:xfrm>
          <a:prstGeom prst="line">
            <a:avLst/>
          </a:prstGeom>
          <a:noFill/>
          <a:ln w="28575">
            <a:solidFill>
              <a:schemeClr val="tx1"/>
            </a:solidFill>
            <a:round/>
            <a:headEnd/>
            <a:tailEnd/>
          </a:ln>
          <a:effectLst/>
        </p:spPr>
        <p:txBody>
          <a:bodyPr wrap="none" anchor="ctr"/>
          <a:lstStyle/>
          <a:p>
            <a:endParaRPr lang="en-US"/>
          </a:p>
        </p:txBody>
      </p:sp>
      <p:sp>
        <p:nvSpPr>
          <p:cNvPr id="60662" name="Line 246"/>
          <p:cNvSpPr>
            <a:spLocks noChangeAspect="1" noChangeShapeType="1"/>
          </p:cNvSpPr>
          <p:nvPr/>
        </p:nvSpPr>
        <p:spPr bwMode="auto">
          <a:xfrm>
            <a:off x="4741863" y="4418013"/>
            <a:ext cx="354012" cy="0"/>
          </a:xfrm>
          <a:prstGeom prst="line">
            <a:avLst/>
          </a:prstGeom>
          <a:noFill/>
          <a:ln w="28575">
            <a:solidFill>
              <a:schemeClr val="tx1"/>
            </a:solidFill>
            <a:round/>
            <a:headEnd/>
            <a:tailEnd/>
          </a:ln>
          <a:effectLst/>
        </p:spPr>
        <p:txBody>
          <a:bodyPr wrap="none" anchor="ctr"/>
          <a:lstStyle/>
          <a:p>
            <a:endParaRPr lang="en-US"/>
          </a:p>
        </p:txBody>
      </p:sp>
      <p:sp>
        <p:nvSpPr>
          <p:cNvPr id="60663" name="Line 247"/>
          <p:cNvSpPr>
            <a:spLocks noChangeAspect="1" noChangeShapeType="1"/>
          </p:cNvSpPr>
          <p:nvPr/>
        </p:nvSpPr>
        <p:spPr bwMode="auto">
          <a:xfrm>
            <a:off x="5095875" y="4418014"/>
            <a:ext cx="0" cy="357187"/>
          </a:xfrm>
          <a:prstGeom prst="line">
            <a:avLst/>
          </a:prstGeom>
          <a:noFill/>
          <a:ln w="28575">
            <a:solidFill>
              <a:schemeClr val="tx1"/>
            </a:solidFill>
            <a:round/>
            <a:headEnd/>
            <a:tailEnd/>
          </a:ln>
          <a:effectLst/>
        </p:spPr>
        <p:txBody>
          <a:bodyPr wrap="none" anchor="ctr"/>
          <a:lstStyle/>
          <a:p>
            <a:endParaRPr lang="en-US"/>
          </a:p>
        </p:txBody>
      </p:sp>
      <p:sp>
        <p:nvSpPr>
          <p:cNvPr id="60664" name="Line 248"/>
          <p:cNvSpPr>
            <a:spLocks noChangeAspect="1" noChangeShapeType="1"/>
          </p:cNvSpPr>
          <p:nvPr/>
        </p:nvSpPr>
        <p:spPr bwMode="auto">
          <a:xfrm>
            <a:off x="5095875" y="4775200"/>
            <a:ext cx="357188" cy="0"/>
          </a:xfrm>
          <a:prstGeom prst="line">
            <a:avLst/>
          </a:prstGeom>
          <a:noFill/>
          <a:ln w="28575">
            <a:solidFill>
              <a:schemeClr val="tx1"/>
            </a:solidFill>
            <a:round/>
            <a:headEnd/>
            <a:tailEnd/>
          </a:ln>
          <a:effectLst/>
        </p:spPr>
        <p:txBody>
          <a:bodyPr wrap="none" anchor="ctr"/>
          <a:lstStyle/>
          <a:p>
            <a:endParaRPr lang="en-US"/>
          </a:p>
        </p:txBody>
      </p:sp>
      <p:sp>
        <p:nvSpPr>
          <p:cNvPr id="60665" name="Line 249"/>
          <p:cNvSpPr>
            <a:spLocks noChangeAspect="1" noChangeShapeType="1"/>
          </p:cNvSpPr>
          <p:nvPr/>
        </p:nvSpPr>
        <p:spPr bwMode="auto">
          <a:xfrm flipV="1">
            <a:off x="5453063" y="4062414"/>
            <a:ext cx="0" cy="712787"/>
          </a:xfrm>
          <a:prstGeom prst="line">
            <a:avLst/>
          </a:prstGeom>
          <a:noFill/>
          <a:ln w="28575">
            <a:solidFill>
              <a:schemeClr val="tx1"/>
            </a:solidFill>
            <a:round/>
            <a:headEnd/>
            <a:tailEnd/>
          </a:ln>
          <a:effectLst/>
        </p:spPr>
        <p:txBody>
          <a:bodyPr wrap="none" anchor="ctr"/>
          <a:lstStyle/>
          <a:p>
            <a:endParaRPr lang="en-US"/>
          </a:p>
        </p:txBody>
      </p:sp>
      <p:sp>
        <p:nvSpPr>
          <p:cNvPr id="60666" name="Line 250"/>
          <p:cNvSpPr>
            <a:spLocks noChangeAspect="1" noChangeShapeType="1"/>
          </p:cNvSpPr>
          <p:nvPr/>
        </p:nvSpPr>
        <p:spPr bwMode="auto">
          <a:xfrm>
            <a:off x="5453064" y="4062413"/>
            <a:ext cx="712787" cy="0"/>
          </a:xfrm>
          <a:prstGeom prst="line">
            <a:avLst/>
          </a:prstGeom>
          <a:noFill/>
          <a:ln w="28575">
            <a:solidFill>
              <a:schemeClr val="tx1"/>
            </a:solidFill>
            <a:round/>
            <a:headEnd/>
            <a:tailEnd/>
          </a:ln>
          <a:effectLst/>
        </p:spPr>
        <p:txBody>
          <a:bodyPr wrap="none" anchor="ctr"/>
          <a:lstStyle/>
          <a:p>
            <a:endParaRPr lang="en-US"/>
          </a:p>
        </p:txBody>
      </p:sp>
      <p:sp>
        <p:nvSpPr>
          <p:cNvPr id="60667" name="Line 251"/>
          <p:cNvSpPr>
            <a:spLocks noChangeAspect="1" noChangeShapeType="1"/>
          </p:cNvSpPr>
          <p:nvPr/>
        </p:nvSpPr>
        <p:spPr bwMode="auto">
          <a:xfrm>
            <a:off x="6165850"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68" name="Line 252"/>
          <p:cNvSpPr>
            <a:spLocks noChangeAspect="1" noChangeShapeType="1"/>
          </p:cNvSpPr>
          <p:nvPr/>
        </p:nvSpPr>
        <p:spPr bwMode="auto">
          <a:xfrm>
            <a:off x="6165850" y="4418013"/>
            <a:ext cx="357188" cy="0"/>
          </a:xfrm>
          <a:prstGeom prst="line">
            <a:avLst/>
          </a:prstGeom>
          <a:noFill/>
          <a:ln w="28575">
            <a:solidFill>
              <a:schemeClr val="tx1"/>
            </a:solidFill>
            <a:round/>
            <a:headEnd/>
            <a:tailEnd/>
          </a:ln>
          <a:effectLst/>
        </p:spPr>
        <p:txBody>
          <a:bodyPr wrap="none" anchor="ctr"/>
          <a:lstStyle/>
          <a:p>
            <a:endParaRPr lang="en-US"/>
          </a:p>
        </p:txBody>
      </p:sp>
      <p:sp>
        <p:nvSpPr>
          <p:cNvPr id="60669" name="Line 253"/>
          <p:cNvSpPr>
            <a:spLocks noChangeAspect="1" noChangeShapeType="1"/>
          </p:cNvSpPr>
          <p:nvPr/>
        </p:nvSpPr>
        <p:spPr bwMode="auto">
          <a:xfrm flipV="1">
            <a:off x="6523038"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70" name="Line 254"/>
          <p:cNvSpPr>
            <a:spLocks noChangeAspect="1" noChangeShapeType="1"/>
          </p:cNvSpPr>
          <p:nvPr/>
        </p:nvSpPr>
        <p:spPr bwMode="auto">
          <a:xfrm>
            <a:off x="6523039" y="4062413"/>
            <a:ext cx="357187" cy="0"/>
          </a:xfrm>
          <a:prstGeom prst="line">
            <a:avLst/>
          </a:prstGeom>
          <a:noFill/>
          <a:ln w="28575">
            <a:solidFill>
              <a:schemeClr val="tx1"/>
            </a:solidFill>
            <a:round/>
            <a:headEnd/>
            <a:tailEnd/>
          </a:ln>
          <a:effectLst/>
        </p:spPr>
        <p:txBody>
          <a:bodyPr wrap="none" anchor="ctr"/>
          <a:lstStyle/>
          <a:p>
            <a:endParaRPr lang="en-US"/>
          </a:p>
        </p:txBody>
      </p:sp>
      <p:sp>
        <p:nvSpPr>
          <p:cNvPr id="60671" name="Line 255"/>
          <p:cNvSpPr>
            <a:spLocks noChangeAspect="1" noChangeShapeType="1"/>
          </p:cNvSpPr>
          <p:nvPr/>
        </p:nvSpPr>
        <p:spPr bwMode="auto">
          <a:xfrm>
            <a:off x="6880225"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72" name="Line 256"/>
          <p:cNvSpPr>
            <a:spLocks noChangeAspect="1" noChangeShapeType="1"/>
          </p:cNvSpPr>
          <p:nvPr/>
        </p:nvSpPr>
        <p:spPr bwMode="auto">
          <a:xfrm>
            <a:off x="6880226" y="4418013"/>
            <a:ext cx="354013" cy="0"/>
          </a:xfrm>
          <a:prstGeom prst="line">
            <a:avLst/>
          </a:prstGeom>
          <a:noFill/>
          <a:ln w="28575">
            <a:solidFill>
              <a:schemeClr val="tx1"/>
            </a:solidFill>
            <a:round/>
            <a:headEnd/>
            <a:tailEnd/>
          </a:ln>
          <a:effectLst/>
        </p:spPr>
        <p:txBody>
          <a:bodyPr wrap="none" anchor="ctr"/>
          <a:lstStyle/>
          <a:p>
            <a:endParaRPr lang="en-US"/>
          </a:p>
        </p:txBody>
      </p:sp>
      <p:sp>
        <p:nvSpPr>
          <p:cNvPr id="60673" name="Line 257"/>
          <p:cNvSpPr>
            <a:spLocks noChangeAspect="1" noChangeShapeType="1"/>
          </p:cNvSpPr>
          <p:nvPr/>
        </p:nvSpPr>
        <p:spPr bwMode="auto">
          <a:xfrm flipV="1">
            <a:off x="7234238"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74" name="Line 258"/>
          <p:cNvSpPr>
            <a:spLocks noChangeAspect="1" noChangeShapeType="1"/>
          </p:cNvSpPr>
          <p:nvPr/>
        </p:nvSpPr>
        <p:spPr bwMode="auto">
          <a:xfrm>
            <a:off x="7234239" y="4062413"/>
            <a:ext cx="357187" cy="0"/>
          </a:xfrm>
          <a:prstGeom prst="line">
            <a:avLst/>
          </a:prstGeom>
          <a:noFill/>
          <a:ln w="28575">
            <a:solidFill>
              <a:schemeClr val="tx1"/>
            </a:solidFill>
            <a:round/>
            <a:headEnd/>
            <a:tailEnd/>
          </a:ln>
          <a:effectLst/>
        </p:spPr>
        <p:txBody>
          <a:bodyPr wrap="none" anchor="ctr"/>
          <a:lstStyle/>
          <a:p>
            <a:endParaRPr lang="en-US"/>
          </a:p>
        </p:txBody>
      </p:sp>
      <p:sp>
        <p:nvSpPr>
          <p:cNvPr id="60675" name="Line 259"/>
          <p:cNvSpPr>
            <a:spLocks noChangeAspect="1" noChangeShapeType="1"/>
          </p:cNvSpPr>
          <p:nvPr/>
        </p:nvSpPr>
        <p:spPr bwMode="auto">
          <a:xfrm>
            <a:off x="7591425" y="4062413"/>
            <a:ext cx="357188" cy="0"/>
          </a:xfrm>
          <a:prstGeom prst="line">
            <a:avLst/>
          </a:prstGeom>
          <a:noFill/>
          <a:ln w="28575">
            <a:solidFill>
              <a:schemeClr val="tx1"/>
            </a:solidFill>
            <a:round/>
            <a:headEnd/>
            <a:tailEnd/>
          </a:ln>
          <a:effectLst/>
        </p:spPr>
        <p:txBody>
          <a:bodyPr wrap="none" anchor="ctr"/>
          <a:lstStyle/>
          <a:p>
            <a:endParaRPr lang="en-US"/>
          </a:p>
        </p:txBody>
      </p:sp>
      <p:sp>
        <p:nvSpPr>
          <p:cNvPr id="60676" name="Line 260"/>
          <p:cNvSpPr>
            <a:spLocks noChangeAspect="1" noChangeShapeType="1"/>
          </p:cNvSpPr>
          <p:nvPr/>
        </p:nvSpPr>
        <p:spPr bwMode="auto">
          <a:xfrm flipV="1">
            <a:off x="7948613"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77" name="Line 261"/>
          <p:cNvSpPr>
            <a:spLocks noChangeAspect="1" noChangeShapeType="1"/>
          </p:cNvSpPr>
          <p:nvPr/>
        </p:nvSpPr>
        <p:spPr bwMode="auto">
          <a:xfrm>
            <a:off x="7948614" y="4418013"/>
            <a:ext cx="712787" cy="0"/>
          </a:xfrm>
          <a:prstGeom prst="line">
            <a:avLst/>
          </a:prstGeom>
          <a:noFill/>
          <a:ln w="28575">
            <a:solidFill>
              <a:schemeClr val="tx1"/>
            </a:solidFill>
            <a:round/>
            <a:headEnd/>
            <a:tailEnd/>
          </a:ln>
          <a:effectLst/>
        </p:spPr>
        <p:txBody>
          <a:bodyPr wrap="none" anchor="ctr"/>
          <a:lstStyle/>
          <a:p>
            <a:endParaRPr lang="en-US"/>
          </a:p>
        </p:txBody>
      </p:sp>
      <p:sp>
        <p:nvSpPr>
          <p:cNvPr id="60678" name="Line 262"/>
          <p:cNvSpPr>
            <a:spLocks noChangeAspect="1" noChangeShapeType="1"/>
          </p:cNvSpPr>
          <p:nvPr/>
        </p:nvSpPr>
        <p:spPr bwMode="auto">
          <a:xfrm>
            <a:off x="8661400"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79" name="Line 263"/>
          <p:cNvSpPr>
            <a:spLocks noChangeAspect="1" noChangeShapeType="1"/>
          </p:cNvSpPr>
          <p:nvPr/>
        </p:nvSpPr>
        <p:spPr bwMode="auto">
          <a:xfrm>
            <a:off x="8661401" y="4062413"/>
            <a:ext cx="354013" cy="0"/>
          </a:xfrm>
          <a:prstGeom prst="line">
            <a:avLst/>
          </a:prstGeom>
          <a:noFill/>
          <a:ln w="28575">
            <a:solidFill>
              <a:schemeClr val="tx1"/>
            </a:solidFill>
            <a:round/>
            <a:headEnd/>
            <a:tailEnd/>
          </a:ln>
          <a:effectLst/>
        </p:spPr>
        <p:txBody>
          <a:bodyPr wrap="none" anchor="ctr"/>
          <a:lstStyle/>
          <a:p>
            <a:endParaRPr lang="en-US"/>
          </a:p>
        </p:txBody>
      </p:sp>
      <p:sp>
        <p:nvSpPr>
          <p:cNvPr id="60680" name="Line 264"/>
          <p:cNvSpPr>
            <a:spLocks noChangeAspect="1" noChangeShapeType="1"/>
          </p:cNvSpPr>
          <p:nvPr/>
        </p:nvSpPr>
        <p:spPr bwMode="auto">
          <a:xfrm flipV="1">
            <a:off x="9015413" y="4062413"/>
            <a:ext cx="0" cy="355600"/>
          </a:xfrm>
          <a:prstGeom prst="line">
            <a:avLst/>
          </a:prstGeom>
          <a:noFill/>
          <a:ln w="28575">
            <a:solidFill>
              <a:schemeClr val="tx1"/>
            </a:solidFill>
            <a:round/>
            <a:headEnd/>
            <a:tailEnd/>
          </a:ln>
          <a:effectLst/>
        </p:spPr>
        <p:txBody>
          <a:bodyPr wrap="none" anchor="ctr"/>
          <a:lstStyle/>
          <a:p>
            <a:endParaRPr lang="en-US"/>
          </a:p>
        </p:txBody>
      </p:sp>
      <p:sp>
        <p:nvSpPr>
          <p:cNvPr id="60681" name="Line 265"/>
          <p:cNvSpPr>
            <a:spLocks noChangeAspect="1" noChangeShapeType="1"/>
          </p:cNvSpPr>
          <p:nvPr/>
        </p:nvSpPr>
        <p:spPr bwMode="auto">
          <a:xfrm>
            <a:off x="9015414" y="4418013"/>
            <a:ext cx="714375" cy="0"/>
          </a:xfrm>
          <a:prstGeom prst="line">
            <a:avLst/>
          </a:prstGeom>
          <a:noFill/>
          <a:ln w="28575">
            <a:solidFill>
              <a:schemeClr val="tx1"/>
            </a:solidFill>
            <a:round/>
            <a:headEnd/>
            <a:tailEnd/>
          </a:ln>
          <a:effectLst/>
        </p:spPr>
        <p:txBody>
          <a:bodyPr wrap="none" anchor="ctr"/>
          <a:lstStyle/>
          <a:p>
            <a:endParaRPr lang="en-US"/>
          </a:p>
        </p:txBody>
      </p:sp>
      <p:sp>
        <p:nvSpPr>
          <p:cNvPr id="60682" name="Line 266"/>
          <p:cNvSpPr>
            <a:spLocks noChangeAspect="1" noChangeShapeType="1"/>
          </p:cNvSpPr>
          <p:nvPr/>
        </p:nvSpPr>
        <p:spPr bwMode="auto">
          <a:xfrm>
            <a:off x="3313114" y="5203825"/>
            <a:ext cx="357187" cy="71438"/>
          </a:xfrm>
          <a:prstGeom prst="line">
            <a:avLst/>
          </a:prstGeom>
          <a:noFill/>
          <a:ln w="28575">
            <a:solidFill>
              <a:schemeClr val="tx1"/>
            </a:solidFill>
            <a:round/>
            <a:headEnd/>
            <a:tailEnd/>
          </a:ln>
          <a:effectLst/>
        </p:spPr>
        <p:txBody>
          <a:bodyPr wrap="none" anchor="ctr"/>
          <a:lstStyle/>
          <a:p>
            <a:endParaRPr lang="en-US"/>
          </a:p>
        </p:txBody>
      </p:sp>
      <p:sp>
        <p:nvSpPr>
          <p:cNvPr id="60683" name="Line 267"/>
          <p:cNvSpPr>
            <a:spLocks noChangeAspect="1" noChangeShapeType="1"/>
          </p:cNvSpPr>
          <p:nvPr/>
        </p:nvSpPr>
        <p:spPr bwMode="auto">
          <a:xfrm>
            <a:off x="3670300" y="5275263"/>
            <a:ext cx="357188" cy="0"/>
          </a:xfrm>
          <a:prstGeom prst="line">
            <a:avLst/>
          </a:prstGeom>
          <a:noFill/>
          <a:ln w="28575">
            <a:solidFill>
              <a:schemeClr val="tx1"/>
            </a:solidFill>
            <a:round/>
            <a:headEnd/>
            <a:tailEnd/>
          </a:ln>
          <a:effectLst/>
        </p:spPr>
        <p:txBody>
          <a:bodyPr wrap="none" anchor="ctr"/>
          <a:lstStyle/>
          <a:p>
            <a:endParaRPr lang="en-US"/>
          </a:p>
        </p:txBody>
      </p:sp>
      <p:sp>
        <p:nvSpPr>
          <p:cNvPr id="60684" name="Line 268"/>
          <p:cNvSpPr>
            <a:spLocks noChangeAspect="1" noChangeShapeType="1"/>
          </p:cNvSpPr>
          <p:nvPr/>
        </p:nvSpPr>
        <p:spPr bwMode="auto">
          <a:xfrm>
            <a:off x="4027489" y="5275264"/>
            <a:ext cx="714375" cy="142875"/>
          </a:xfrm>
          <a:prstGeom prst="line">
            <a:avLst/>
          </a:prstGeom>
          <a:noFill/>
          <a:ln w="28575">
            <a:solidFill>
              <a:schemeClr val="tx1"/>
            </a:solidFill>
            <a:round/>
            <a:headEnd/>
            <a:tailEnd/>
          </a:ln>
          <a:effectLst/>
        </p:spPr>
        <p:txBody>
          <a:bodyPr wrap="none" anchor="ctr"/>
          <a:lstStyle/>
          <a:p>
            <a:endParaRPr lang="en-US"/>
          </a:p>
        </p:txBody>
      </p:sp>
      <p:sp>
        <p:nvSpPr>
          <p:cNvPr id="60685" name="Line 269"/>
          <p:cNvSpPr>
            <a:spLocks noChangeAspect="1" noChangeShapeType="1"/>
          </p:cNvSpPr>
          <p:nvPr/>
        </p:nvSpPr>
        <p:spPr bwMode="auto">
          <a:xfrm>
            <a:off x="4741863" y="5418138"/>
            <a:ext cx="354012" cy="0"/>
          </a:xfrm>
          <a:prstGeom prst="line">
            <a:avLst/>
          </a:prstGeom>
          <a:noFill/>
          <a:ln w="28575">
            <a:solidFill>
              <a:schemeClr val="tx1"/>
            </a:solidFill>
            <a:round/>
            <a:headEnd/>
            <a:tailEnd/>
          </a:ln>
          <a:effectLst/>
        </p:spPr>
        <p:txBody>
          <a:bodyPr wrap="none" anchor="ctr"/>
          <a:lstStyle/>
          <a:p>
            <a:endParaRPr lang="en-US"/>
          </a:p>
        </p:txBody>
      </p:sp>
      <p:sp>
        <p:nvSpPr>
          <p:cNvPr id="60686" name="Line 270"/>
          <p:cNvSpPr>
            <a:spLocks noChangeAspect="1" noChangeShapeType="1"/>
          </p:cNvSpPr>
          <p:nvPr/>
        </p:nvSpPr>
        <p:spPr bwMode="auto">
          <a:xfrm>
            <a:off x="5095875" y="5418138"/>
            <a:ext cx="357188" cy="68262"/>
          </a:xfrm>
          <a:prstGeom prst="line">
            <a:avLst/>
          </a:prstGeom>
          <a:noFill/>
          <a:ln w="28575">
            <a:solidFill>
              <a:schemeClr val="tx1"/>
            </a:solidFill>
            <a:round/>
            <a:headEnd/>
            <a:tailEnd/>
          </a:ln>
          <a:effectLst/>
        </p:spPr>
        <p:txBody>
          <a:bodyPr wrap="none" anchor="ctr"/>
          <a:lstStyle/>
          <a:p>
            <a:endParaRPr lang="en-US"/>
          </a:p>
        </p:txBody>
      </p:sp>
      <p:sp>
        <p:nvSpPr>
          <p:cNvPr id="60687" name="Line 271"/>
          <p:cNvSpPr>
            <a:spLocks noChangeAspect="1" noChangeShapeType="1"/>
          </p:cNvSpPr>
          <p:nvPr/>
        </p:nvSpPr>
        <p:spPr bwMode="auto">
          <a:xfrm flipV="1">
            <a:off x="5453064" y="5060951"/>
            <a:ext cx="712787" cy="142875"/>
          </a:xfrm>
          <a:prstGeom prst="line">
            <a:avLst/>
          </a:prstGeom>
          <a:noFill/>
          <a:ln w="28575">
            <a:solidFill>
              <a:schemeClr val="tx1"/>
            </a:solidFill>
            <a:round/>
            <a:headEnd/>
            <a:tailEnd/>
          </a:ln>
          <a:effectLst/>
        </p:spPr>
        <p:txBody>
          <a:bodyPr wrap="none" anchor="ctr"/>
          <a:lstStyle/>
          <a:p>
            <a:endParaRPr lang="en-US"/>
          </a:p>
        </p:txBody>
      </p:sp>
      <p:sp>
        <p:nvSpPr>
          <p:cNvPr id="60688" name="Line 272"/>
          <p:cNvSpPr>
            <a:spLocks noChangeAspect="1" noChangeShapeType="1"/>
          </p:cNvSpPr>
          <p:nvPr/>
        </p:nvSpPr>
        <p:spPr bwMode="auto">
          <a:xfrm>
            <a:off x="6165850" y="5060950"/>
            <a:ext cx="357188" cy="0"/>
          </a:xfrm>
          <a:prstGeom prst="line">
            <a:avLst/>
          </a:prstGeom>
          <a:noFill/>
          <a:ln w="28575">
            <a:solidFill>
              <a:schemeClr val="tx1"/>
            </a:solidFill>
            <a:round/>
            <a:headEnd/>
            <a:tailEnd/>
          </a:ln>
          <a:effectLst/>
        </p:spPr>
        <p:txBody>
          <a:bodyPr wrap="none" anchor="ctr"/>
          <a:lstStyle/>
          <a:p>
            <a:endParaRPr lang="en-US"/>
          </a:p>
        </p:txBody>
      </p:sp>
      <p:sp>
        <p:nvSpPr>
          <p:cNvPr id="60689" name="Line 273"/>
          <p:cNvSpPr>
            <a:spLocks noChangeAspect="1" noChangeShapeType="1"/>
          </p:cNvSpPr>
          <p:nvPr/>
        </p:nvSpPr>
        <p:spPr bwMode="auto">
          <a:xfrm flipV="1">
            <a:off x="6523039" y="4989514"/>
            <a:ext cx="357187" cy="71437"/>
          </a:xfrm>
          <a:prstGeom prst="line">
            <a:avLst/>
          </a:prstGeom>
          <a:noFill/>
          <a:ln w="28575">
            <a:solidFill>
              <a:schemeClr val="tx1"/>
            </a:solidFill>
            <a:round/>
            <a:headEnd/>
            <a:tailEnd/>
          </a:ln>
          <a:effectLst/>
        </p:spPr>
        <p:txBody>
          <a:bodyPr wrap="none" anchor="ctr"/>
          <a:lstStyle/>
          <a:p>
            <a:endParaRPr lang="en-US"/>
          </a:p>
        </p:txBody>
      </p:sp>
      <p:sp>
        <p:nvSpPr>
          <p:cNvPr id="60690" name="Line 274"/>
          <p:cNvSpPr>
            <a:spLocks noChangeAspect="1" noChangeShapeType="1"/>
          </p:cNvSpPr>
          <p:nvPr/>
        </p:nvSpPr>
        <p:spPr bwMode="auto">
          <a:xfrm>
            <a:off x="6880226" y="4989513"/>
            <a:ext cx="354013" cy="0"/>
          </a:xfrm>
          <a:prstGeom prst="line">
            <a:avLst/>
          </a:prstGeom>
          <a:noFill/>
          <a:ln w="28575">
            <a:solidFill>
              <a:schemeClr val="tx1"/>
            </a:solidFill>
            <a:round/>
            <a:headEnd/>
            <a:tailEnd/>
          </a:ln>
          <a:effectLst/>
        </p:spPr>
        <p:txBody>
          <a:bodyPr wrap="none" anchor="ctr"/>
          <a:lstStyle/>
          <a:p>
            <a:endParaRPr lang="en-US"/>
          </a:p>
        </p:txBody>
      </p:sp>
      <p:sp>
        <p:nvSpPr>
          <p:cNvPr id="60691" name="Line 275"/>
          <p:cNvSpPr>
            <a:spLocks noChangeAspect="1" noChangeShapeType="1"/>
          </p:cNvSpPr>
          <p:nvPr/>
        </p:nvSpPr>
        <p:spPr bwMode="auto">
          <a:xfrm flipV="1">
            <a:off x="7234239" y="4918075"/>
            <a:ext cx="357187" cy="71438"/>
          </a:xfrm>
          <a:prstGeom prst="line">
            <a:avLst/>
          </a:prstGeom>
          <a:noFill/>
          <a:ln w="28575">
            <a:solidFill>
              <a:schemeClr val="tx1"/>
            </a:solidFill>
            <a:round/>
            <a:headEnd/>
            <a:tailEnd/>
          </a:ln>
          <a:effectLst/>
        </p:spPr>
        <p:txBody>
          <a:bodyPr wrap="none" anchor="ctr"/>
          <a:lstStyle/>
          <a:p>
            <a:endParaRPr lang="en-US"/>
          </a:p>
        </p:txBody>
      </p:sp>
      <p:sp>
        <p:nvSpPr>
          <p:cNvPr id="60692" name="Line 276"/>
          <p:cNvSpPr>
            <a:spLocks noChangeAspect="1" noChangeShapeType="1"/>
          </p:cNvSpPr>
          <p:nvPr/>
        </p:nvSpPr>
        <p:spPr bwMode="auto">
          <a:xfrm flipV="1">
            <a:off x="7591425" y="5132389"/>
            <a:ext cx="357188" cy="71437"/>
          </a:xfrm>
          <a:prstGeom prst="line">
            <a:avLst/>
          </a:prstGeom>
          <a:noFill/>
          <a:ln w="28575">
            <a:solidFill>
              <a:schemeClr val="tx1"/>
            </a:solidFill>
            <a:round/>
            <a:headEnd/>
            <a:tailEnd/>
          </a:ln>
          <a:effectLst/>
        </p:spPr>
        <p:txBody>
          <a:bodyPr wrap="none" anchor="ctr"/>
          <a:lstStyle/>
          <a:p>
            <a:endParaRPr lang="en-US"/>
          </a:p>
        </p:txBody>
      </p:sp>
      <p:sp>
        <p:nvSpPr>
          <p:cNvPr id="60693" name="Line 277"/>
          <p:cNvSpPr>
            <a:spLocks noChangeAspect="1" noChangeShapeType="1"/>
          </p:cNvSpPr>
          <p:nvPr/>
        </p:nvSpPr>
        <p:spPr bwMode="auto">
          <a:xfrm>
            <a:off x="7948614" y="5132388"/>
            <a:ext cx="712787" cy="0"/>
          </a:xfrm>
          <a:prstGeom prst="line">
            <a:avLst/>
          </a:prstGeom>
          <a:noFill/>
          <a:ln w="28575">
            <a:solidFill>
              <a:schemeClr val="tx1"/>
            </a:solidFill>
            <a:round/>
            <a:headEnd/>
            <a:tailEnd/>
          </a:ln>
          <a:effectLst/>
        </p:spPr>
        <p:txBody>
          <a:bodyPr wrap="none" anchor="ctr"/>
          <a:lstStyle/>
          <a:p>
            <a:endParaRPr lang="en-US"/>
          </a:p>
        </p:txBody>
      </p:sp>
      <p:sp>
        <p:nvSpPr>
          <p:cNvPr id="60694" name="Line 278"/>
          <p:cNvSpPr>
            <a:spLocks noChangeAspect="1" noChangeShapeType="1"/>
          </p:cNvSpPr>
          <p:nvPr/>
        </p:nvSpPr>
        <p:spPr bwMode="auto">
          <a:xfrm flipV="1">
            <a:off x="8661401" y="5060950"/>
            <a:ext cx="354013" cy="71438"/>
          </a:xfrm>
          <a:prstGeom prst="line">
            <a:avLst/>
          </a:prstGeom>
          <a:noFill/>
          <a:ln w="28575">
            <a:solidFill>
              <a:schemeClr val="tx1"/>
            </a:solidFill>
            <a:round/>
            <a:headEnd/>
            <a:tailEnd/>
          </a:ln>
          <a:effectLst/>
        </p:spPr>
        <p:txBody>
          <a:bodyPr wrap="none" anchor="ctr"/>
          <a:lstStyle/>
          <a:p>
            <a:endParaRPr lang="en-US"/>
          </a:p>
        </p:txBody>
      </p:sp>
      <p:sp>
        <p:nvSpPr>
          <p:cNvPr id="60695" name="Line 279"/>
          <p:cNvSpPr>
            <a:spLocks noChangeAspect="1" noChangeShapeType="1"/>
          </p:cNvSpPr>
          <p:nvPr/>
        </p:nvSpPr>
        <p:spPr bwMode="auto">
          <a:xfrm>
            <a:off x="9015414" y="5060950"/>
            <a:ext cx="714375" cy="0"/>
          </a:xfrm>
          <a:prstGeom prst="line">
            <a:avLst/>
          </a:prstGeom>
          <a:noFill/>
          <a:ln w="28575">
            <a:solidFill>
              <a:schemeClr val="tx1"/>
            </a:solidFill>
            <a:round/>
            <a:headEnd/>
            <a:tailEnd/>
          </a:ln>
          <a:effectLst/>
        </p:spPr>
        <p:txBody>
          <a:bodyPr wrap="none" anchor="ctr"/>
          <a:lstStyle/>
          <a:p>
            <a:endParaRPr lang="en-US"/>
          </a:p>
        </p:txBody>
      </p:sp>
      <p:grpSp>
        <p:nvGrpSpPr>
          <p:cNvPr id="60696" name="Group 280"/>
          <p:cNvGrpSpPr>
            <a:grpSpLocks noChangeAspect="1"/>
          </p:cNvGrpSpPr>
          <p:nvPr/>
        </p:nvGrpSpPr>
        <p:grpSpPr bwMode="auto">
          <a:xfrm flipV="1">
            <a:off x="3313114" y="2994025"/>
            <a:ext cx="6416675" cy="711200"/>
            <a:chOff x="414" y="1152"/>
            <a:chExt cx="2247" cy="249"/>
          </a:xfrm>
        </p:grpSpPr>
        <p:sp>
          <p:nvSpPr>
            <p:cNvPr id="60697" name="Line 281"/>
            <p:cNvSpPr>
              <a:spLocks noChangeAspect="1" noChangeShapeType="1"/>
            </p:cNvSpPr>
            <p:nvPr/>
          </p:nvSpPr>
          <p:spPr bwMode="auto">
            <a:xfrm>
              <a:off x="414" y="1401"/>
              <a:ext cx="375" cy="0"/>
            </a:xfrm>
            <a:prstGeom prst="line">
              <a:avLst/>
            </a:prstGeom>
            <a:noFill/>
            <a:ln w="28575">
              <a:solidFill>
                <a:schemeClr val="tx1"/>
              </a:solidFill>
              <a:round/>
              <a:headEnd/>
              <a:tailEnd/>
            </a:ln>
            <a:effectLst/>
          </p:spPr>
          <p:txBody>
            <a:bodyPr wrap="none" anchor="ctr"/>
            <a:lstStyle/>
            <a:p>
              <a:endParaRPr lang="en-US"/>
            </a:p>
          </p:txBody>
        </p:sp>
        <p:sp>
          <p:nvSpPr>
            <p:cNvPr id="60698" name="Line 282"/>
            <p:cNvSpPr>
              <a:spLocks noChangeAspect="1" noChangeShapeType="1"/>
            </p:cNvSpPr>
            <p:nvPr/>
          </p:nvSpPr>
          <p:spPr bwMode="auto">
            <a:xfrm flipV="1">
              <a:off x="789" y="1152"/>
              <a:ext cx="0" cy="249"/>
            </a:xfrm>
            <a:prstGeom prst="line">
              <a:avLst/>
            </a:prstGeom>
            <a:noFill/>
            <a:ln w="28575">
              <a:solidFill>
                <a:schemeClr val="tx1"/>
              </a:solidFill>
              <a:round/>
              <a:headEnd/>
              <a:tailEnd/>
            </a:ln>
            <a:effectLst/>
          </p:spPr>
          <p:txBody>
            <a:bodyPr wrap="none" anchor="ctr"/>
            <a:lstStyle/>
            <a:p>
              <a:endParaRPr lang="en-US"/>
            </a:p>
          </p:txBody>
        </p:sp>
        <p:sp>
          <p:nvSpPr>
            <p:cNvPr id="60699" name="Line 283"/>
            <p:cNvSpPr>
              <a:spLocks noChangeAspect="1" noChangeShapeType="1"/>
            </p:cNvSpPr>
            <p:nvPr/>
          </p:nvSpPr>
          <p:spPr bwMode="auto">
            <a:xfrm>
              <a:off x="789" y="1152"/>
              <a:ext cx="249" cy="0"/>
            </a:xfrm>
            <a:prstGeom prst="line">
              <a:avLst/>
            </a:prstGeom>
            <a:noFill/>
            <a:ln w="28575">
              <a:solidFill>
                <a:schemeClr val="tx1"/>
              </a:solidFill>
              <a:round/>
              <a:headEnd/>
              <a:tailEnd/>
            </a:ln>
            <a:effectLst/>
          </p:spPr>
          <p:txBody>
            <a:bodyPr wrap="none" anchor="ctr"/>
            <a:lstStyle/>
            <a:p>
              <a:endParaRPr lang="en-US"/>
            </a:p>
          </p:txBody>
        </p:sp>
        <p:sp>
          <p:nvSpPr>
            <p:cNvPr id="60700" name="Line 284"/>
            <p:cNvSpPr>
              <a:spLocks noChangeAspect="1" noChangeShapeType="1"/>
            </p:cNvSpPr>
            <p:nvPr/>
          </p:nvSpPr>
          <p:spPr bwMode="auto">
            <a:xfrm flipV="1">
              <a:off x="1163" y="1152"/>
              <a:ext cx="0" cy="249"/>
            </a:xfrm>
            <a:prstGeom prst="line">
              <a:avLst/>
            </a:prstGeom>
            <a:noFill/>
            <a:ln w="28575">
              <a:solidFill>
                <a:schemeClr val="tx1"/>
              </a:solidFill>
              <a:round/>
              <a:headEnd/>
              <a:tailEnd/>
            </a:ln>
            <a:effectLst/>
          </p:spPr>
          <p:txBody>
            <a:bodyPr wrap="none" anchor="ctr"/>
            <a:lstStyle/>
            <a:p>
              <a:endParaRPr lang="en-US"/>
            </a:p>
          </p:txBody>
        </p:sp>
        <p:sp>
          <p:nvSpPr>
            <p:cNvPr id="60701" name="Line 285"/>
            <p:cNvSpPr>
              <a:spLocks noChangeAspect="1" noChangeShapeType="1"/>
            </p:cNvSpPr>
            <p:nvPr/>
          </p:nvSpPr>
          <p:spPr bwMode="auto">
            <a:xfrm>
              <a:off x="1163" y="1152"/>
              <a:ext cx="125" cy="0"/>
            </a:xfrm>
            <a:prstGeom prst="line">
              <a:avLst/>
            </a:prstGeom>
            <a:noFill/>
            <a:ln w="28575">
              <a:solidFill>
                <a:schemeClr val="tx1"/>
              </a:solidFill>
              <a:round/>
              <a:headEnd/>
              <a:tailEnd/>
            </a:ln>
            <a:effectLst/>
          </p:spPr>
          <p:txBody>
            <a:bodyPr wrap="none" anchor="ctr"/>
            <a:lstStyle/>
            <a:p>
              <a:endParaRPr lang="en-US"/>
            </a:p>
          </p:txBody>
        </p:sp>
        <p:sp>
          <p:nvSpPr>
            <p:cNvPr id="60702" name="Line 286"/>
            <p:cNvSpPr>
              <a:spLocks noChangeAspect="1" noChangeShapeType="1"/>
            </p:cNvSpPr>
            <p:nvPr/>
          </p:nvSpPr>
          <p:spPr bwMode="auto">
            <a:xfrm>
              <a:off x="1288" y="1152"/>
              <a:ext cx="0" cy="249"/>
            </a:xfrm>
            <a:prstGeom prst="line">
              <a:avLst/>
            </a:prstGeom>
            <a:noFill/>
            <a:ln w="28575">
              <a:solidFill>
                <a:schemeClr val="tx1"/>
              </a:solidFill>
              <a:round/>
              <a:headEnd/>
              <a:tailEnd/>
            </a:ln>
            <a:effectLst/>
          </p:spPr>
          <p:txBody>
            <a:bodyPr wrap="none" anchor="ctr"/>
            <a:lstStyle/>
            <a:p>
              <a:endParaRPr lang="en-US"/>
            </a:p>
          </p:txBody>
        </p:sp>
        <p:sp>
          <p:nvSpPr>
            <p:cNvPr id="60703" name="Line 287"/>
            <p:cNvSpPr>
              <a:spLocks noChangeAspect="1" noChangeShapeType="1"/>
            </p:cNvSpPr>
            <p:nvPr/>
          </p:nvSpPr>
          <p:spPr bwMode="auto">
            <a:xfrm>
              <a:off x="1288" y="1401"/>
              <a:ext cx="125" cy="0"/>
            </a:xfrm>
            <a:prstGeom prst="line">
              <a:avLst/>
            </a:prstGeom>
            <a:noFill/>
            <a:ln w="28575">
              <a:solidFill>
                <a:schemeClr val="tx1"/>
              </a:solidFill>
              <a:round/>
              <a:headEnd/>
              <a:tailEnd/>
            </a:ln>
            <a:effectLst/>
          </p:spPr>
          <p:txBody>
            <a:bodyPr wrap="none" anchor="ctr"/>
            <a:lstStyle/>
            <a:p>
              <a:endParaRPr lang="en-US"/>
            </a:p>
          </p:txBody>
        </p:sp>
        <p:sp>
          <p:nvSpPr>
            <p:cNvPr id="60704" name="Line 288"/>
            <p:cNvSpPr>
              <a:spLocks noChangeAspect="1" noChangeShapeType="1"/>
            </p:cNvSpPr>
            <p:nvPr/>
          </p:nvSpPr>
          <p:spPr bwMode="auto">
            <a:xfrm flipV="1">
              <a:off x="1413" y="1152"/>
              <a:ext cx="0" cy="249"/>
            </a:xfrm>
            <a:prstGeom prst="line">
              <a:avLst/>
            </a:prstGeom>
            <a:noFill/>
            <a:ln w="28575">
              <a:solidFill>
                <a:schemeClr val="tx1"/>
              </a:solidFill>
              <a:round/>
              <a:headEnd/>
              <a:tailEnd/>
            </a:ln>
            <a:effectLst/>
          </p:spPr>
          <p:txBody>
            <a:bodyPr wrap="none" anchor="ctr"/>
            <a:lstStyle/>
            <a:p>
              <a:endParaRPr lang="en-US"/>
            </a:p>
          </p:txBody>
        </p:sp>
        <p:sp>
          <p:nvSpPr>
            <p:cNvPr id="60705" name="Line 289"/>
            <p:cNvSpPr>
              <a:spLocks noChangeAspect="1" noChangeShapeType="1"/>
            </p:cNvSpPr>
            <p:nvPr/>
          </p:nvSpPr>
          <p:spPr bwMode="auto">
            <a:xfrm>
              <a:off x="1413" y="1152"/>
              <a:ext cx="125" cy="0"/>
            </a:xfrm>
            <a:prstGeom prst="line">
              <a:avLst/>
            </a:prstGeom>
            <a:noFill/>
            <a:ln w="28575">
              <a:solidFill>
                <a:schemeClr val="tx1"/>
              </a:solidFill>
              <a:round/>
              <a:headEnd/>
              <a:tailEnd/>
            </a:ln>
            <a:effectLst/>
          </p:spPr>
          <p:txBody>
            <a:bodyPr wrap="none" anchor="ctr"/>
            <a:lstStyle/>
            <a:p>
              <a:endParaRPr lang="en-US"/>
            </a:p>
          </p:txBody>
        </p:sp>
        <p:sp>
          <p:nvSpPr>
            <p:cNvPr id="60706" name="Line 290"/>
            <p:cNvSpPr>
              <a:spLocks noChangeAspect="1" noChangeShapeType="1"/>
            </p:cNvSpPr>
            <p:nvPr/>
          </p:nvSpPr>
          <p:spPr bwMode="auto">
            <a:xfrm>
              <a:off x="1538" y="1152"/>
              <a:ext cx="0" cy="249"/>
            </a:xfrm>
            <a:prstGeom prst="line">
              <a:avLst/>
            </a:prstGeom>
            <a:noFill/>
            <a:ln w="28575">
              <a:solidFill>
                <a:schemeClr val="tx1"/>
              </a:solidFill>
              <a:round/>
              <a:headEnd/>
              <a:tailEnd/>
            </a:ln>
            <a:effectLst/>
          </p:spPr>
          <p:txBody>
            <a:bodyPr wrap="none" anchor="ctr"/>
            <a:lstStyle/>
            <a:p>
              <a:endParaRPr lang="en-US"/>
            </a:p>
          </p:txBody>
        </p:sp>
        <p:sp>
          <p:nvSpPr>
            <p:cNvPr id="60707" name="Line 291"/>
            <p:cNvSpPr>
              <a:spLocks noChangeAspect="1" noChangeShapeType="1"/>
            </p:cNvSpPr>
            <p:nvPr/>
          </p:nvSpPr>
          <p:spPr bwMode="auto">
            <a:xfrm>
              <a:off x="1538" y="1401"/>
              <a:ext cx="499" cy="0"/>
            </a:xfrm>
            <a:prstGeom prst="line">
              <a:avLst/>
            </a:prstGeom>
            <a:noFill/>
            <a:ln w="28575">
              <a:solidFill>
                <a:schemeClr val="tx1"/>
              </a:solidFill>
              <a:round/>
              <a:headEnd/>
              <a:tailEnd/>
            </a:ln>
            <a:effectLst/>
          </p:spPr>
          <p:txBody>
            <a:bodyPr wrap="none" anchor="ctr"/>
            <a:lstStyle/>
            <a:p>
              <a:endParaRPr lang="en-US"/>
            </a:p>
          </p:txBody>
        </p:sp>
        <p:sp>
          <p:nvSpPr>
            <p:cNvPr id="60708" name="Line 292"/>
            <p:cNvSpPr>
              <a:spLocks noChangeAspect="1" noChangeShapeType="1"/>
            </p:cNvSpPr>
            <p:nvPr/>
          </p:nvSpPr>
          <p:spPr bwMode="auto">
            <a:xfrm flipV="1">
              <a:off x="2037" y="1152"/>
              <a:ext cx="0" cy="249"/>
            </a:xfrm>
            <a:prstGeom prst="line">
              <a:avLst/>
            </a:prstGeom>
            <a:noFill/>
            <a:ln w="28575">
              <a:solidFill>
                <a:schemeClr val="tx1"/>
              </a:solidFill>
              <a:round/>
              <a:headEnd/>
              <a:tailEnd/>
            </a:ln>
            <a:effectLst/>
          </p:spPr>
          <p:txBody>
            <a:bodyPr wrap="none" anchor="ctr"/>
            <a:lstStyle/>
            <a:p>
              <a:endParaRPr lang="en-US"/>
            </a:p>
          </p:txBody>
        </p:sp>
        <p:sp>
          <p:nvSpPr>
            <p:cNvPr id="60709" name="Line 293"/>
            <p:cNvSpPr>
              <a:spLocks noChangeAspect="1" noChangeShapeType="1"/>
            </p:cNvSpPr>
            <p:nvPr/>
          </p:nvSpPr>
          <p:spPr bwMode="auto">
            <a:xfrm>
              <a:off x="2037" y="1152"/>
              <a:ext cx="125" cy="0"/>
            </a:xfrm>
            <a:prstGeom prst="line">
              <a:avLst/>
            </a:prstGeom>
            <a:noFill/>
            <a:ln w="28575">
              <a:solidFill>
                <a:schemeClr val="tx1"/>
              </a:solidFill>
              <a:round/>
              <a:headEnd/>
              <a:tailEnd/>
            </a:ln>
            <a:effectLst/>
          </p:spPr>
          <p:txBody>
            <a:bodyPr wrap="none" anchor="ctr"/>
            <a:lstStyle/>
            <a:p>
              <a:endParaRPr lang="en-US"/>
            </a:p>
          </p:txBody>
        </p:sp>
        <p:sp>
          <p:nvSpPr>
            <p:cNvPr id="60710" name="Line 294"/>
            <p:cNvSpPr>
              <a:spLocks noChangeAspect="1" noChangeShapeType="1"/>
            </p:cNvSpPr>
            <p:nvPr/>
          </p:nvSpPr>
          <p:spPr bwMode="auto">
            <a:xfrm>
              <a:off x="2162" y="1152"/>
              <a:ext cx="0" cy="249"/>
            </a:xfrm>
            <a:prstGeom prst="line">
              <a:avLst/>
            </a:prstGeom>
            <a:noFill/>
            <a:ln w="28575">
              <a:solidFill>
                <a:schemeClr val="tx1"/>
              </a:solidFill>
              <a:round/>
              <a:headEnd/>
              <a:tailEnd/>
            </a:ln>
            <a:effectLst/>
          </p:spPr>
          <p:txBody>
            <a:bodyPr wrap="none" anchor="ctr"/>
            <a:lstStyle/>
            <a:p>
              <a:endParaRPr lang="en-US"/>
            </a:p>
          </p:txBody>
        </p:sp>
        <p:sp>
          <p:nvSpPr>
            <p:cNvPr id="60711" name="Line 295"/>
            <p:cNvSpPr>
              <a:spLocks noChangeAspect="1" noChangeShapeType="1"/>
            </p:cNvSpPr>
            <p:nvPr/>
          </p:nvSpPr>
          <p:spPr bwMode="auto">
            <a:xfrm>
              <a:off x="2162" y="1401"/>
              <a:ext cx="125" cy="0"/>
            </a:xfrm>
            <a:prstGeom prst="line">
              <a:avLst/>
            </a:prstGeom>
            <a:noFill/>
            <a:ln w="28575">
              <a:solidFill>
                <a:schemeClr val="tx1"/>
              </a:solidFill>
              <a:round/>
              <a:headEnd/>
              <a:tailEnd/>
            </a:ln>
            <a:effectLst/>
          </p:spPr>
          <p:txBody>
            <a:bodyPr wrap="none" anchor="ctr"/>
            <a:lstStyle/>
            <a:p>
              <a:endParaRPr lang="en-US"/>
            </a:p>
          </p:txBody>
        </p:sp>
        <p:sp>
          <p:nvSpPr>
            <p:cNvPr id="60712" name="Line 296"/>
            <p:cNvSpPr>
              <a:spLocks noChangeAspect="1" noChangeShapeType="1"/>
            </p:cNvSpPr>
            <p:nvPr/>
          </p:nvSpPr>
          <p:spPr bwMode="auto">
            <a:xfrm flipV="1">
              <a:off x="2287" y="1152"/>
              <a:ext cx="0" cy="249"/>
            </a:xfrm>
            <a:prstGeom prst="line">
              <a:avLst/>
            </a:prstGeom>
            <a:noFill/>
            <a:ln w="28575">
              <a:solidFill>
                <a:schemeClr val="tx1"/>
              </a:solidFill>
              <a:round/>
              <a:headEnd/>
              <a:tailEnd/>
            </a:ln>
            <a:effectLst/>
          </p:spPr>
          <p:txBody>
            <a:bodyPr wrap="none" anchor="ctr"/>
            <a:lstStyle/>
            <a:p>
              <a:endParaRPr lang="en-US"/>
            </a:p>
          </p:txBody>
        </p:sp>
        <p:sp>
          <p:nvSpPr>
            <p:cNvPr id="60713" name="Line 297"/>
            <p:cNvSpPr>
              <a:spLocks noChangeAspect="1" noChangeShapeType="1"/>
            </p:cNvSpPr>
            <p:nvPr/>
          </p:nvSpPr>
          <p:spPr bwMode="auto">
            <a:xfrm>
              <a:off x="2287" y="1152"/>
              <a:ext cx="374" cy="0"/>
            </a:xfrm>
            <a:prstGeom prst="line">
              <a:avLst/>
            </a:prstGeom>
            <a:noFill/>
            <a:ln w="28575">
              <a:solidFill>
                <a:schemeClr val="tx1"/>
              </a:solidFill>
              <a:round/>
              <a:headEnd/>
              <a:tailEnd/>
            </a:ln>
            <a:effectLst/>
          </p:spPr>
          <p:txBody>
            <a:bodyPr wrap="none" anchor="ctr"/>
            <a:lstStyle/>
            <a:p>
              <a:endParaRPr lang="en-US"/>
            </a:p>
          </p:txBody>
        </p:sp>
        <p:sp>
          <p:nvSpPr>
            <p:cNvPr id="60714" name="Line 298"/>
            <p:cNvSpPr>
              <a:spLocks noChangeAspect="1" noChangeShapeType="1"/>
            </p:cNvSpPr>
            <p:nvPr/>
          </p:nvSpPr>
          <p:spPr bwMode="auto">
            <a:xfrm flipV="1">
              <a:off x="1038" y="1152"/>
              <a:ext cx="0" cy="249"/>
            </a:xfrm>
            <a:prstGeom prst="line">
              <a:avLst/>
            </a:prstGeom>
            <a:noFill/>
            <a:ln w="28575">
              <a:solidFill>
                <a:schemeClr val="tx1"/>
              </a:solidFill>
              <a:round/>
              <a:headEnd/>
              <a:tailEnd/>
            </a:ln>
            <a:effectLst/>
          </p:spPr>
          <p:txBody>
            <a:bodyPr wrap="none" anchor="ctr"/>
            <a:lstStyle/>
            <a:p>
              <a:endParaRPr lang="en-US"/>
            </a:p>
          </p:txBody>
        </p:sp>
        <p:sp>
          <p:nvSpPr>
            <p:cNvPr id="60715" name="Line 299"/>
            <p:cNvSpPr>
              <a:spLocks noChangeAspect="1" noChangeShapeType="1"/>
            </p:cNvSpPr>
            <p:nvPr/>
          </p:nvSpPr>
          <p:spPr bwMode="auto">
            <a:xfrm>
              <a:off x="1038" y="1401"/>
              <a:ext cx="125" cy="0"/>
            </a:xfrm>
            <a:prstGeom prst="line">
              <a:avLst/>
            </a:prstGeom>
            <a:noFill/>
            <a:ln w="28575">
              <a:solidFill>
                <a:schemeClr val="tx1"/>
              </a:solidFill>
              <a:round/>
              <a:headEnd/>
              <a:tailEnd/>
            </a:ln>
            <a:effectLst/>
          </p:spPr>
          <p:txBody>
            <a:bodyPr wrap="none" anchor="ctr"/>
            <a:lstStyle/>
            <a:p>
              <a:endParaRPr lang="en-US"/>
            </a:p>
          </p:txBody>
        </p:sp>
      </p:grpSp>
      <p:sp>
        <p:nvSpPr>
          <p:cNvPr id="60716" name="Line 300"/>
          <p:cNvSpPr>
            <a:spLocks noChangeAspect="1" noChangeShapeType="1"/>
          </p:cNvSpPr>
          <p:nvPr/>
        </p:nvSpPr>
        <p:spPr bwMode="auto">
          <a:xfrm>
            <a:off x="3313114" y="121126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717" name="Line 301"/>
          <p:cNvSpPr>
            <a:spLocks noChangeAspect="1" noChangeShapeType="1"/>
          </p:cNvSpPr>
          <p:nvPr/>
        </p:nvSpPr>
        <p:spPr bwMode="auto">
          <a:xfrm>
            <a:off x="3313114" y="1211263"/>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718" name="Line 302"/>
          <p:cNvSpPr>
            <a:spLocks noChangeAspect="1" noChangeShapeType="1"/>
          </p:cNvSpPr>
          <p:nvPr/>
        </p:nvSpPr>
        <p:spPr bwMode="auto">
          <a:xfrm>
            <a:off x="3313114" y="1568450"/>
            <a:ext cx="6416675"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0719" name="Text Box 303"/>
          <p:cNvSpPr txBox="1">
            <a:spLocks noChangeAspect="1" noChangeArrowheads="1"/>
          </p:cNvSpPr>
          <p:nvPr/>
        </p:nvSpPr>
        <p:spPr bwMode="auto">
          <a:xfrm>
            <a:off x="4152022" y="1255198"/>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1</a:t>
            </a:r>
          </a:p>
        </p:txBody>
      </p:sp>
      <p:sp>
        <p:nvSpPr>
          <p:cNvPr id="60720" name="Text Box 304"/>
          <p:cNvSpPr txBox="1">
            <a:spLocks noChangeAspect="1" noChangeArrowheads="1"/>
          </p:cNvSpPr>
          <p:nvPr/>
        </p:nvSpPr>
        <p:spPr bwMode="auto">
          <a:xfrm>
            <a:off x="6293560" y="1255198"/>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60721" name="Text Box 305"/>
          <p:cNvSpPr txBox="1">
            <a:spLocks noChangeAspect="1" noChangeArrowheads="1"/>
          </p:cNvSpPr>
          <p:nvPr/>
        </p:nvSpPr>
        <p:spPr bwMode="auto">
          <a:xfrm>
            <a:off x="8431922" y="1255198"/>
            <a:ext cx="312906"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grpSp>
        <p:nvGrpSpPr>
          <p:cNvPr id="60722" name="Group 306"/>
          <p:cNvGrpSpPr>
            <a:grpSpLocks noChangeAspect="1"/>
          </p:cNvGrpSpPr>
          <p:nvPr/>
        </p:nvGrpSpPr>
        <p:grpSpPr bwMode="auto">
          <a:xfrm flipV="1">
            <a:off x="3313114" y="1211264"/>
            <a:ext cx="6416675" cy="357187"/>
            <a:chOff x="414" y="528"/>
            <a:chExt cx="2247" cy="125"/>
          </a:xfrm>
        </p:grpSpPr>
        <p:sp>
          <p:nvSpPr>
            <p:cNvPr id="60723" name="Line 307"/>
            <p:cNvSpPr>
              <a:spLocks noChangeAspect="1" noChangeShapeType="1"/>
            </p:cNvSpPr>
            <p:nvPr/>
          </p:nvSpPr>
          <p:spPr bwMode="auto">
            <a:xfrm>
              <a:off x="414" y="528"/>
              <a:ext cx="749" cy="0"/>
            </a:xfrm>
            <a:prstGeom prst="line">
              <a:avLst/>
            </a:prstGeom>
            <a:noFill/>
            <a:ln w="28575">
              <a:solidFill>
                <a:schemeClr val="tx1"/>
              </a:solidFill>
              <a:round/>
              <a:headEnd/>
              <a:tailEnd/>
            </a:ln>
            <a:effectLst/>
          </p:spPr>
          <p:txBody>
            <a:bodyPr wrap="none" anchor="ctr"/>
            <a:lstStyle/>
            <a:p>
              <a:endParaRPr lang="en-US"/>
            </a:p>
          </p:txBody>
        </p:sp>
        <p:sp>
          <p:nvSpPr>
            <p:cNvPr id="60724" name="Line 308"/>
            <p:cNvSpPr>
              <a:spLocks noChangeAspect="1" noChangeShapeType="1"/>
            </p:cNvSpPr>
            <p:nvPr/>
          </p:nvSpPr>
          <p:spPr bwMode="auto">
            <a:xfrm>
              <a:off x="1163" y="528"/>
              <a:ext cx="0" cy="125"/>
            </a:xfrm>
            <a:prstGeom prst="line">
              <a:avLst/>
            </a:prstGeom>
            <a:noFill/>
            <a:ln w="28575">
              <a:solidFill>
                <a:schemeClr val="tx1"/>
              </a:solidFill>
              <a:round/>
              <a:headEnd/>
              <a:tailEnd/>
            </a:ln>
            <a:effectLst/>
          </p:spPr>
          <p:txBody>
            <a:bodyPr wrap="none" anchor="ctr"/>
            <a:lstStyle/>
            <a:p>
              <a:endParaRPr lang="en-US"/>
            </a:p>
          </p:txBody>
        </p:sp>
        <p:sp>
          <p:nvSpPr>
            <p:cNvPr id="60725" name="Line 309"/>
            <p:cNvSpPr>
              <a:spLocks noChangeAspect="1" noChangeShapeType="1"/>
            </p:cNvSpPr>
            <p:nvPr/>
          </p:nvSpPr>
          <p:spPr bwMode="auto">
            <a:xfrm>
              <a:off x="1163" y="653"/>
              <a:ext cx="749" cy="0"/>
            </a:xfrm>
            <a:prstGeom prst="line">
              <a:avLst/>
            </a:prstGeom>
            <a:noFill/>
            <a:ln w="28575">
              <a:solidFill>
                <a:schemeClr val="tx1"/>
              </a:solidFill>
              <a:round/>
              <a:headEnd/>
              <a:tailEnd/>
            </a:ln>
            <a:effectLst/>
          </p:spPr>
          <p:txBody>
            <a:bodyPr wrap="none" anchor="ctr"/>
            <a:lstStyle/>
            <a:p>
              <a:endParaRPr lang="en-US"/>
            </a:p>
          </p:txBody>
        </p:sp>
        <p:sp>
          <p:nvSpPr>
            <p:cNvPr id="60726" name="Line 310"/>
            <p:cNvSpPr>
              <a:spLocks noChangeAspect="1" noChangeShapeType="1"/>
            </p:cNvSpPr>
            <p:nvPr/>
          </p:nvSpPr>
          <p:spPr bwMode="auto">
            <a:xfrm>
              <a:off x="1912" y="653"/>
              <a:ext cx="749" cy="0"/>
            </a:xfrm>
            <a:prstGeom prst="line">
              <a:avLst/>
            </a:prstGeom>
            <a:noFill/>
            <a:ln w="28575">
              <a:solidFill>
                <a:schemeClr val="tx1"/>
              </a:solidFill>
              <a:round/>
              <a:headEnd/>
              <a:tailEnd/>
            </a:ln>
            <a:effectLst/>
          </p:spPr>
          <p:txBody>
            <a:bodyPr wrap="none" anchor="ctr"/>
            <a:lstStyle/>
            <a:p>
              <a:endParaRPr lang="en-US"/>
            </a:p>
          </p:txBody>
        </p:sp>
      </p:grpSp>
      <p:sp>
        <p:nvSpPr>
          <p:cNvPr id="60727" name="Text Box 311"/>
          <p:cNvSpPr txBox="1">
            <a:spLocks noChangeAspect="1" noChangeArrowheads="1"/>
          </p:cNvSpPr>
          <p:nvPr/>
        </p:nvSpPr>
        <p:spPr bwMode="auto">
          <a:xfrm>
            <a:off x="9776793" y="1185347"/>
            <a:ext cx="423514"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B</a:t>
            </a:r>
            <a:r>
              <a:rPr lang="de-DE" baseline="-25000">
                <a:latin typeface="Helvetica" pitchFamily="34" charset="0"/>
              </a:rPr>
              <a:t>d</a:t>
            </a:r>
            <a:endParaRPr lang="de-DE">
              <a:latin typeface="Helvetic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CDMA on signal level V</a:t>
            </a:r>
          </a:p>
        </p:txBody>
      </p:sp>
      <p:sp>
        <p:nvSpPr>
          <p:cNvPr id="142" name="Fußzeilenplatzhalter 3"/>
          <p:cNvSpPr>
            <a:spLocks noGrp="1"/>
          </p:cNvSpPr>
          <p:nvPr>
            <p:ph type="ftr" sz="quarter" idx="10"/>
          </p:nvPr>
        </p:nvSpPr>
        <p:spPr/>
        <p:txBody>
          <a:bodyPr/>
          <a:lstStyle/>
          <a:p>
            <a:r>
              <a:rPr lang="en-US"/>
              <a:t>Prof. Dr.-Ing. Jochen H. Schiller    www.jochenschiller.de    Mobile Communications</a:t>
            </a:r>
          </a:p>
        </p:txBody>
      </p:sp>
      <p:sp>
        <p:nvSpPr>
          <p:cNvPr id="61597" name="Text Box 157"/>
          <p:cNvSpPr txBox="1">
            <a:spLocks noChangeArrowheads="1"/>
          </p:cNvSpPr>
          <p:nvPr/>
        </p:nvSpPr>
        <p:spPr bwMode="auto">
          <a:xfrm>
            <a:off x="1941513" y="5454651"/>
            <a:ext cx="1212850"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comparator</a:t>
            </a:r>
          </a:p>
          <a:p>
            <a:pPr algn="r" eaLnBrk="0" hangingPunct="0"/>
            <a:r>
              <a:rPr lang="de-DE" sz="1600">
                <a:latin typeface="Arial" charset="0"/>
              </a:rPr>
              <a:t>output</a:t>
            </a:r>
          </a:p>
        </p:txBody>
      </p:sp>
      <p:sp>
        <p:nvSpPr>
          <p:cNvPr id="61581" name="Text Box 141"/>
          <p:cNvSpPr txBox="1">
            <a:spLocks noChangeArrowheads="1"/>
          </p:cNvSpPr>
          <p:nvPr/>
        </p:nvSpPr>
        <p:spPr bwMode="auto">
          <a:xfrm>
            <a:off x="2360613" y="2406651"/>
            <a:ext cx="793750"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wrong </a:t>
            </a:r>
          </a:p>
          <a:p>
            <a:pPr algn="r" eaLnBrk="0" hangingPunct="0"/>
            <a:r>
              <a:rPr lang="de-DE" sz="1600">
                <a:latin typeface="Arial" charset="0"/>
              </a:rPr>
              <a:t>key K</a:t>
            </a:r>
          </a:p>
        </p:txBody>
      </p:sp>
      <p:sp>
        <p:nvSpPr>
          <p:cNvPr id="61583" name="Text Box 143"/>
          <p:cNvSpPr txBox="1">
            <a:spLocks noChangeArrowheads="1"/>
          </p:cNvSpPr>
          <p:nvPr/>
        </p:nvSpPr>
        <p:spPr bwMode="auto">
          <a:xfrm>
            <a:off x="2111375" y="4845051"/>
            <a:ext cx="1042988"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integrator</a:t>
            </a:r>
          </a:p>
          <a:p>
            <a:pPr algn="r" eaLnBrk="0" hangingPunct="0"/>
            <a:r>
              <a:rPr lang="de-DE" sz="1600">
                <a:latin typeface="Arial" charset="0"/>
              </a:rPr>
              <a:t>output</a:t>
            </a:r>
          </a:p>
        </p:txBody>
      </p:sp>
      <p:sp>
        <p:nvSpPr>
          <p:cNvPr id="61599" name="Text Box 159"/>
          <p:cNvSpPr txBox="1">
            <a:spLocks noChangeArrowheads="1"/>
          </p:cNvSpPr>
          <p:nvPr/>
        </p:nvSpPr>
        <p:spPr bwMode="auto">
          <a:xfrm>
            <a:off x="2133601" y="3581401"/>
            <a:ext cx="1020763" cy="581025"/>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r>
              <a:rPr lang="de-DE" sz="1600">
                <a:latin typeface="Arial" charset="0"/>
              </a:rPr>
              <a:t>) </a:t>
            </a:r>
            <a:br>
              <a:rPr lang="de-DE" sz="1600">
                <a:latin typeface="Arial" charset="0"/>
              </a:rPr>
            </a:br>
            <a:r>
              <a:rPr lang="de-DE" sz="1600">
                <a:latin typeface="Arial" charset="0"/>
              </a:rPr>
              <a:t>* K</a:t>
            </a:r>
          </a:p>
        </p:txBody>
      </p:sp>
      <p:sp>
        <p:nvSpPr>
          <p:cNvPr id="61600" name="Text Box 160"/>
          <p:cNvSpPr txBox="1">
            <a:spLocks noChangeArrowheads="1"/>
          </p:cNvSpPr>
          <p:nvPr/>
        </p:nvSpPr>
        <p:spPr bwMode="auto">
          <a:xfrm>
            <a:off x="2327275" y="1447800"/>
            <a:ext cx="827088" cy="336550"/>
          </a:xfrm>
          <a:prstGeom prst="rect">
            <a:avLst/>
          </a:prstGeom>
          <a:noFill/>
          <a:ln w="9525">
            <a:noFill/>
            <a:miter lim="800000"/>
            <a:headEnd/>
            <a:tailEnd/>
          </a:ln>
          <a:effectLst/>
        </p:spPr>
        <p:txBody>
          <a:bodyPr wrap="none" anchor="ctr">
            <a:spAutoFit/>
          </a:bodyPr>
          <a:lstStyle/>
          <a:p>
            <a:pPr algn="r" eaLnBrk="0" hangingPunct="0"/>
            <a:r>
              <a:rPr lang="de-DE" sz="1600">
                <a:latin typeface="Arial" charset="0"/>
              </a:rPr>
              <a:t>A</a:t>
            </a:r>
            <a:r>
              <a:rPr lang="de-DE" sz="1600" baseline="-25000">
                <a:latin typeface="Arial" charset="0"/>
              </a:rPr>
              <a:t>s</a:t>
            </a:r>
            <a:r>
              <a:rPr lang="de-DE" sz="1600">
                <a:latin typeface="Arial" charset="0"/>
              </a:rPr>
              <a:t> + B</a:t>
            </a:r>
            <a:r>
              <a:rPr lang="de-DE" sz="1600" baseline="-25000">
                <a:latin typeface="Arial" charset="0"/>
              </a:rPr>
              <a:t>s</a:t>
            </a:r>
            <a:endParaRPr lang="de-DE" sz="1600">
              <a:latin typeface="Arial" charset="0"/>
            </a:endParaRPr>
          </a:p>
        </p:txBody>
      </p:sp>
      <p:sp>
        <p:nvSpPr>
          <p:cNvPr id="61604" name="Rectangle 164"/>
          <p:cNvSpPr>
            <a:spLocks noChangeAspect="1" noChangeArrowheads="1"/>
          </p:cNvSpPr>
          <p:nvPr/>
        </p:nvSpPr>
        <p:spPr bwMode="auto">
          <a:xfrm>
            <a:off x="3449638" y="5530850"/>
            <a:ext cx="2259012" cy="36353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605" name="Rectangle 165"/>
          <p:cNvSpPr>
            <a:spLocks noChangeAspect="1" noChangeArrowheads="1"/>
          </p:cNvSpPr>
          <p:nvPr/>
        </p:nvSpPr>
        <p:spPr bwMode="auto">
          <a:xfrm>
            <a:off x="5708651" y="5530850"/>
            <a:ext cx="2257425" cy="36353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606" name="Rectangle 166"/>
          <p:cNvSpPr>
            <a:spLocks noChangeAspect="1" noChangeArrowheads="1"/>
          </p:cNvSpPr>
          <p:nvPr/>
        </p:nvSpPr>
        <p:spPr bwMode="auto">
          <a:xfrm>
            <a:off x="7966076" y="5530850"/>
            <a:ext cx="2259013" cy="36353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1607" name="Line 167"/>
          <p:cNvSpPr>
            <a:spLocks noChangeAspect="1" noChangeShapeType="1"/>
          </p:cNvSpPr>
          <p:nvPr/>
        </p:nvSpPr>
        <p:spPr bwMode="auto">
          <a:xfrm>
            <a:off x="3449638" y="5530850"/>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08" name="Line 168"/>
          <p:cNvSpPr>
            <a:spLocks noChangeAspect="1" noChangeShapeType="1"/>
          </p:cNvSpPr>
          <p:nvPr/>
        </p:nvSpPr>
        <p:spPr bwMode="auto">
          <a:xfrm>
            <a:off x="3449638" y="5457825"/>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09" name="Text Box 169"/>
          <p:cNvSpPr txBox="1">
            <a:spLocks noChangeAspect="1" noChangeArrowheads="1"/>
          </p:cNvSpPr>
          <p:nvPr/>
        </p:nvSpPr>
        <p:spPr bwMode="auto">
          <a:xfrm>
            <a:off x="4273551" y="5584826"/>
            <a:ext cx="466725"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61610" name="Text Box 170"/>
          <p:cNvSpPr txBox="1">
            <a:spLocks noChangeAspect="1" noChangeArrowheads="1"/>
          </p:cNvSpPr>
          <p:nvPr/>
        </p:nvSpPr>
        <p:spPr bwMode="auto">
          <a:xfrm>
            <a:off x="6530147" y="5583517"/>
            <a:ext cx="466794" cy="369332"/>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(0)</a:t>
            </a:r>
          </a:p>
        </p:txBody>
      </p:sp>
      <p:sp>
        <p:nvSpPr>
          <p:cNvPr id="61611" name="Text Box 171"/>
          <p:cNvSpPr txBox="1">
            <a:spLocks noChangeAspect="1" noChangeArrowheads="1"/>
          </p:cNvSpPr>
          <p:nvPr/>
        </p:nvSpPr>
        <p:spPr bwMode="auto">
          <a:xfrm>
            <a:off x="8864600" y="5584826"/>
            <a:ext cx="311150" cy="366713"/>
          </a:xfrm>
          <a:prstGeom prst="rect">
            <a:avLst/>
          </a:prstGeom>
          <a:noFill/>
          <a:ln w="9525">
            <a:noFill/>
            <a:miter lim="800000"/>
            <a:headEnd/>
            <a:tailEnd/>
          </a:ln>
          <a:effectLst/>
        </p:spPr>
        <p:txBody>
          <a:bodyPr wrap="none" anchor="ctr">
            <a:spAutoFit/>
          </a:bodyPr>
          <a:lstStyle/>
          <a:p>
            <a:pPr eaLnBrk="0" hangingPunct="0"/>
            <a:r>
              <a:rPr lang="de-DE">
                <a:latin typeface="Helvetica" pitchFamily="34" charset="0"/>
              </a:rPr>
              <a:t>?</a:t>
            </a:r>
          </a:p>
        </p:txBody>
      </p:sp>
      <p:sp>
        <p:nvSpPr>
          <p:cNvPr id="61612" name="Line 172"/>
          <p:cNvSpPr>
            <a:spLocks noChangeAspect="1" noChangeShapeType="1"/>
          </p:cNvSpPr>
          <p:nvPr/>
        </p:nvSpPr>
        <p:spPr bwMode="auto">
          <a:xfrm>
            <a:off x="3449638" y="5530850"/>
            <a:ext cx="2259012" cy="0"/>
          </a:xfrm>
          <a:prstGeom prst="line">
            <a:avLst/>
          </a:prstGeom>
          <a:noFill/>
          <a:ln w="28575">
            <a:solidFill>
              <a:schemeClr val="tx1"/>
            </a:solidFill>
            <a:round/>
            <a:headEnd/>
            <a:tailEnd/>
          </a:ln>
          <a:effectLst/>
        </p:spPr>
        <p:txBody>
          <a:bodyPr wrap="none" anchor="ctr"/>
          <a:lstStyle/>
          <a:p>
            <a:endParaRPr lang="en-US"/>
          </a:p>
        </p:txBody>
      </p:sp>
      <p:sp>
        <p:nvSpPr>
          <p:cNvPr id="61613" name="Line 173"/>
          <p:cNvSpPr>
            <a:spLocks noChangeAspect="1" noChangeShapeType="1"/>
          </p:cNvSpPr>
          <p:nvPr/>
        </p:nvSpPr>
        <p:spPr bwMode="auto">
          <a:xfrm>
            <a:off x="5708651" y="5530850"/>
            <a:ext cx="2257425" cy="0"/>
          </a:xfrm>
          <a:prstGeom prst="line">
            <a:avLst/>
          </a:prstGeom>
          <a:noFill/>
          <a:ln w="28575">
            <a:solidFill>
              <a:schemeClr val="tx1"/>
            </a:solidFill>
            <a:round/>
            <a:headEnd/>
            <a:tailEnd/>
          </a:ln>
          <a:effectLst/>
        </p:spPr>
        <p:txBody>
          <a:bodyPr wrap="none" anchor="ctr"/>
          <a:lstStyle/>
          <a:p>
            <a:endParaRPr lang="en-US"/>
          </a:p>
        </p:txBody>
      </p:sp>
      <p:sp>
        <p:nvSpPr>
          <p:cNvPr id="61614" name="Line 174"/>
          <p:cNvSpPr>
            <a:spLocks noChangeAspect="1" noChangeShapeType="1"/>
          </p:cNvSpPr>
          <p:nvPr/>
        </p:nvSpPr>
        <p:spPr bwMode="auto">
          <a:xfrm>
            <a:off x="3449638" y="1246188"/>
            <a:ext cx="0" cy="4648200"/>
          </a:xfrm>
          <a:prstGeom prst="line">
            <a:avLst/>
          </a:prstGeom>
          <a:noFill/>
          <a:ln w="9525">
            <a:solidFill>
              <a:schemeClr val="tx1"/>
            </a:solidFill>
            <a:round/>
            <a:headEnd/>
            <a:tailEnd/>
          </a:ln>
          <a:effectLst/>
        </p:spPr>
        <p:txBody>
          <a:bodyPr wrap="none" anchor="ctr"/>
          <a:lstStyle/>
          <a:p>
            <a:endParaRPr lang="en-US"/>
          </a:p>
        </p:txBody>
      </p:sp>
      <p:sp>
        <p:nvSpPr>
          <p:cNvPr id="61615" name="Line 175"/>
          <p:cNvSpPr>
            <a:spLocks noChangeAspect="1" noChangeShapeType="1"/>
          </p:cNvSpPr>
          <p:nvPr/>
        </p:nvSpPr>
        <p:spPr bwMode="auto">
          <a:xfrm>
            <a:off x="5708650" y="1246188"/>
            <a:ext cx="0" cy="4648200"/>
          </a:xfrm>
          <a:prstGeom prst="line">
            <a:avLst/>
          </a:prstGeom>
          <a:noFill/>
          <a:ln w="9525">
            <a:solidFill>
              <a:schemeClr val="tx1"/>
            </a:solidFill>
            <a:round/>
            <a:headEnd/>
            <a:tailEnd/>
          </a:ln>
          <a:effectLst/>
        </p:spPr>
        <p:txBody>
          <a:bodyPr wrap="none" anchor="ctr"/>
          <a:lstStyle/>
          <a:p>
            <a:endParaRPr lang="en-US"/>
          </a:p>
        </p:txBody>
      </p:sp>
      <p:sp>
        <p:nvSpPr>
          <p:cNvPr id="61616" name="Line 176"/>
          <p:cNvSpPr>
            <a:spLocks noChangeAspect="1" noChangeShapeType="1"/>
          </p:cNvSpPr>
          <p:nvPr/>
        </p:nvSpPr>
        <p:spPr bwMode="auto">
          <a:xfrm>
            <a:off x="7966075" y="1246188"/>
            <a:ext cx="0" cy="4648200"/>
          </a:xfrm>
          <a:prstGeom prst="line">
            <a:avLst/>
          </a:prstGeom>
          <a:noFill/>
          <a:ln w="9525">
            <a:solidFill>
              <a:schemeClr val="tx1"/>
            </a:solidFill>
            <a:round/>
            <a:headEnd/>
            <a:tailEnd/>
          </a:ln>
          <a:effectLst/>
        </p:spPr>
        <p:txBody>
          <a:bodyPr wrap="none" anchor="ctr"/>
          <a:lstStyle/>
          <a:p>
            <a:endParaRPr lang="en-US"/>
          </a:p>
        </p:txBody>
      </p:sp>
      <p:sp>
        <p:nvSpPr>
          <p:cNvPr id="61617" name="Line 177"/>
          <p:cNvSpPr>
            <a:spLocks noChangeAspect="1" noChangeShapeType="1"/>
          </p:cNvSpPr>
          <p:nvPr/>
        </p:nvSpPr>
        <p:spPr bwMode="auto">
          <a:xfrm>
            <a:off x="10225088" y="1246188"/>
            <a:ext cx="0" cy="4576762"/>
          </a:xfrm>
          <a:prstGeom prst="line">
            <a:avLst/>
          </a:prstGeom>
          <a:noFill/>
          <a:ln w="9525">
            <a:solidFill>
              <a:schemeClr val="tx1"/>
            </a:solidFill>
            <a:round/>
            <a:headEnd/>
            <a:tailEnd/>
          </a:ln>
          <a:effectLst/>
        </p:spPr>
        <p:txBody>
          <a:bodyPr wrap="none" anchor="ctr"/>
          <a:lstStyle/>
          <a:p>
            <a:endParaRPr lang="en-US"/>
          </a:p>
        </p:txBody>
      </p:sp>
      <p:sp>
        <p:nvSpPr>
          <p:cNvPr id="61618" name="Line 178"/>
          <p:cNvSpPr>
            <a:spLocks noChangeAspect="1" noChangeShapeType="1"/>
          </p:cNvSpPr>
          <p:nvPr/>
        </p:nvSpPr>
        <p:spPr bwMode="auto">
          <a:xfrm>
            <a:off x="6837363"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19" name="Line 179"/>
          <p:cNvSpPr>
            <a:spLocks noChangeAspect="1" noChangeShapeType="1"/>
          </p:cNvSpPr>
          <p:nvPr/>
        </p:nvSpPr>
        <p:spPr bwMode="auto">
          <a:xfrm>
            <a:off x="7215188"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0" name="Line 180"/>
          <p:cNvSpPr>
            <a:spLocks noChangeAspect="1" noChangeShapeType="1"/>
          </p:cNvSpPr>
          <p:nvPr/>
        </p:nvSpPr>
        <p:spPr bwMode="auto">
          <a:xfrm>
            <a:off x="7589838"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1" name="Line 181"/>
          <p:cNvSpPr>
            <a:spLocks noChangeAspect="1" noChangeShapeType="1"/>
          </p:cNvSpPr>
          <p:nvPr/>
        </p:nvSpPr>
        <p:spPr bwMode="auto">
          <a:xfrm>
            <a:off x="6083300"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2" name="Line 182"/>
          <p:cNvSpPr>
            <a:spLocks noChangeAspect="1" noChangeShapeType="1"/>
          </p:cNvSpPr>
          <p:nvPr/>
        </p:nvSpPr>
        <p:spPr bwMode="auto">
          <a:xfrm>
            <a:off x="6461125"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3" name="Line 183"/>
          <p:cNvSpPr>
            <a:spLocks noChangeAspect="1" noChangeShapeType="1"/>
          </p:cNvSpPr>
          <p:nvPr/>
        </p:nvSpPr>
        <p:spPr bwMode="auto">
          <a:xfrm>
            <a:off x="9096375"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4" name="Line 184"/>
          <p:cNvSpPr>
            <a:spLocks noChangeAspect="1" noChangeShapeType="1"/>
          </p:cNvSpPr>
          <p:nvPr/>
        </p:nvSpPr>
        <p:spPr bwMode="auto">
          <a:xfrm>
            <a:off x="9472613"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5" name="Line 185"/>
          <p:cNvSpPr>
            <a:spLocks noChangeAspect="1" noChangeShapeType="1"/>
          </p:cNvSpPr>
          <p:nvPr/>
        </p:nvSpPr>
        <p:spPr bwMode="auto">
          <a:xfrm>
            <a:off x="9847263"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6" name="Line 186"/>
          <p:cNvSpPr>
            <a:spLocks noChangeAspect="1" noChangeShapeType="1"/>
          </p:cNvSpPr>
          <p:nvPr/>
        </p:nvSpPr>
        <p:spPr bwMode="auto">
          <a:xfrm>
            <a:off x="8343900"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7" name="Line 187"/>
          <p:cNvSpPr>
            <a:spLocks noChangeAspect="1" noChangeShapeType="1"/>
          </p:cNvSpPr>
          <p:nvPr/>
        </p:nvSpPr>
        <p:spPr bwMode="auto">
          <a:xfrm>
            <a:off x="8718550"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8" name="Line 188"/>
          <p:cNvSpPr>
            <a:spLocks noChangeAspect="1" noChangeShapeType="1"/>
          </p:cNvSpPr>
          <p:nvPr/>
        </p:nvSpPr>
        <p:spPr bwMode="auto">
          <a:xfrm>
            <a:off x="4579938"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29" name="Line 189"/>
          <p:cNvSpPr>
            <a:spLocks noChangeAspect="1" noChangeShapeType="1"/>
          </p:cNvSpPr>
          <p:nvPr/>
        </p:nvSpPr>
        <p:spPr bwMode="auto">
          <a:xfrm>
            <a:off x="4954588"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30" name="Line 190"/>
          <p:cNvSpPr>
            <a:spLocks noChangeAspect="1" noChangeShapeType="1"/>
          </p:cNvSpPr>
          <p:nvPr/>
        </p:nvSpPr>
        <p:spPr bwMode="auto">
          <a:xfrm>
            <a:off x="5330825"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31" name="Line 191"/>
          <p:cNvSpPr>
            <a:spLocks noChangeAspect="1" noChangeShapeType="1"/>
          </p:cNvSpPr>
          <p:nvPr/>
        </p:nvSpPr>
        <p:spPr bwMode="auto">
          <a:xfrm>
            <a:off x="3824288"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32" name="Line 192"/>
          <p:cNvSpPr>
            <a:spLocks noChangeAspect="1" noChangeShapeType="1"/>
          </p:cNvSpPr>
          <p:nvPr/>
        </p:nvSpPr>
        <p:spPr bwMode="auto">
          <a:xfrm>
            <a:off x="4202113" y="1246188"/>
            <a:ext cx="0" cy="4648200"/>
          </a:xfrm>
          <a:prstGeom prst="line">
            <a:avLst/>
          </a:prstGeom>
          <a:noFill/>
          <a:ln w="9525">
            <a:solidFill>
              <a:schemeClr val="tx1"/>
            </a:solidFill>
            <a:prstDash val="dash"/>
            <a:round/>
            <a:headEnd/>
            <a:tailEnd/>
          </a:ln>
          <a:effectLst/>
        </p:spPr>
        <p:txBody>
          <a:bodyPr wrap="none" anchor="ctr"/>
          <a:lstStyle/>
          <a:p>
            <a:endParaRPr lang="en-US"/>
          </a:p>
        </p:txBody>
      </p:sp>
      <p:sp>
        <p:nvSpPr>
          <p:cNvPr id="61633" name="Line 193"/>
          <p:cNvSpPr>
            <a:spLocks noChangeAspect="1" noChangeShapeType="1"/>
          </p:cNvSpPr>
          <p:nvPr/>
        </p:nvSpPr>
        <p:spPr bwMode="auto">
          <a:xfrm>
            <a:off x="3449638" y="5094288"/>
            <a:ext cx="6775450" cy="0"/>
          </a:xfrm>
          <a:prstGeom prst="line">
            <a:avLst/>
          </a:prstGeom>
          <a:noFill/>
          <a:ln w="9525">
            <a:solidFill>
              <a:schemeClr val="tx1"/>
            </a:solidFill>
            <a:round/>
            <a:headEnd/>
            <a:tailEnd/>
          </a:ln>
          <a:effectLst/>
        </p:spPr>
        <p:txBody>
          <a:bodyPr wrap="none" anchor="ctr"/>
          <a:lstStyle/>
          <a:p>
            <a:endParaRPr lang="en-US"/>
          </a:p>
        </p:txBody>
      </p:sp>
      <p:sp>
        <p:nvSpPr>
          <p:cNvPr id="61634" name="Line 194"/>
          <p:cNvSpPr>
            <a:spLocks noChangeAspect="1" noChangeShapeType="1"/>
          </p:cNvSpPr>
          <p:nvPr/>
        </p:nvSpPr>
        <p:spPr bwMode="auto">
          <a:xfrm>
            <a:off x="3449638" y="1392238"/>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35" name="Line 195"/>
          <p:cNvSpPr>
            <a:spLocks noChangeAspect="1" noChangeShapeType="1"/>
          </p:cNvSpPr>
          <p:nvPr/>
        </p:nvSpPr>
        <p:spPr bwMode="auto">
          <a:xfrm>
            <a:off x="3449638" y="1754188"/>
            <a:ext cx="6775450" cy="0"/>
          </a:xfrm>
          <a:prstGeom prst="line">
            <a:avLst/>
          </a:prstGeom>
          <a:noFill/>
          <a:ln w="9525">
            <a:solidFill>
              <a:schemeClr val="tx1"/>
            </a:solidFill>
            <a:round/>
            <a:headEnd/>
            <a:tailEnd/>
          </a:ln>
          <a:effectLst/>
        </p:spPr>
        <p:txBody>
          <a:bodyPr wrap="none" anchor="ctr"/>
          <a:lstStyle/>
          <a:p>
            <a:endParaRPr lang="en-US"/>
          </a:p>
        </p:txBody>
      </p:sp>
      <p:sp>
        <p:nvSpPr>
          <p:cNvPr id="61636" name="Line 196"/>
          <p:cNvSpPr>
            <a:spLocks noChangeAspect="1" noChangeShapeType="1"/>
          </p:cNvSpPr>
          <p:nvPr/>
        </p:nvSpPr>
        <p:spPr bwMode="auto">
          <a:xfrm>
            <a:off x="3449638" y="2117725"/>
            <a:ext cx="6775450" cy="0"/>
          </a:xfrm>
          <a:prstGeom prst="line">
            <a:avLst/>
          </a:prstGeom>
          <a:noFill/>
          <a:ln w="9525" cap="rnd">
            <a:solidFill>
              <a:schemeClr val="tx1"/>
            </a:solidFill>
            <a:prstDash val="sysDot"/>
            <a:round/>
            <a:headEnd/>
            <a:tailEnd/>
          </a:ln>
          <a:effectLst/>
        </p:spPr>
        <p:txBody>
          <a:bodyPr wrap="none" anchor="ctr"/>
          <a:lstStyle/>
          <a:p>
            <a:endParaRPr lang="en-US"/>
          </a:p>
        </p:txBody>
      </p:sp>
      <p:grpSp>
        <p:nvGrpSpPr>
          <p:cNvPr id="61637" name="Group 197"/>
          <p:cNvGrpSpPr>
            <a:grpSpLocks noChangeAspect="1"/>
          </p:cNvGrpSpPr>
          <p:nvPr/>
        </p:nvGrpSpPr>
        <p:grpSpPr bwMode="auto">
          <a:xfrm flipV="1">
            <a:off x="3449638" y="1392239"/>
            <a:ext cx="6775450" cy="725487"/>
            <a:chOff x="1010" y="1501"/>
            <a:chExt cx="2370" cy="263"/>
          </a:xfrm>
        </p:grpSpPr>
        <p:sp>
          <p:nvSpPr>
            <p:cNvPr id="61638" name="Line 198"/>
            <p:cNvSpPr>
              <a:spLocks noChangeAspect="1" noChangeShapeType="1"/>
            </p:cNvSpPr>
            <p:nvPr/>
          </p:nvSpPr>
          <p:spPr bwMode="auto">
            <a:xfrm>
              <a:off x="1010" y="1501"/>
              <a:ext cx="131" cy="0"/>
            </a:xfrm>
            <a:prstGeom prst="line">
              <a:avLst/>
            </a:prstGeom>
            <a:noFill/>
            <a:ln w="28575">
              <a:solidFill>
                <a:schemeClr val="tx1"/>
              </a:solidFill>
              <a:round/>
              <a:headEnd/>
              <a:tailEnd/>
            </a:ln>
            <a:effectLst/>
          </p:spPr>
          <p:txBody>
            <a:bodyPr wrap="none" anchor="ctr"/>
            <a:lstStyle/>
            <a:p>
              <a:endParaRPr lang="en-US"/>
            </a:p>
          </p:txBody>
        </p:sp>
        <p:sp>
          <p:nvSpPr>
            <p:cNvPr id="61639" name="Line 199"/>
            <p:cNvSpPr>
              <a:spLocks noChangeAspect="1" noChangeShapeType="1"/>
            </p:cNvSpPr>
            <p:nvPr/>
          </p:nvSpPr>
          <p:spPr bwMode="auto">
            <a:xfrm>
              <a:off x="1141" y="1501"/>
              <a:ext cx="0" cy="131"/>
            </a:xfrm>
            <a:prstGeom prst="line">
              <a:avLst/>
            </a:prstGeom>
            <a:noFill/>
            <a:ln w="28575">
              <a:solidFill>
                <a:schemeClr val="tx1"/>
              </a:solidFill>
              <a:round/>
              <a:headEnd/>
              <a:tailEnd/>
            </a:ln>
            <a:effectLst/>
          </p:spPr>
          <p:txBody>
            <a:bodyPr wrap="none" anchor="ctr"/>
            <a:lstStyle/>
            <a:p>
              <a:endParaRPr lang="en-US"/>
            </a:p>
          </p:txBody>
        </p:sp>
        <p:sp>
          <p:nvSpPr>
            <p:cNvPr id="61640" name="Line 200"/>
            <p:cNvSpPr>
              <a:spLocks noChangeAspect="1" noChangeShapeType="1"/>
            </p:cNvSpPr>
            <p:nvPr/>
          </p:nvSpPr>
          <p:spPr bwMode="auto">
            <a:xfrm>
              <a:off x="1141" y="1632"/>
              <a:ext cx="132" cy="0"/>
            </a:xfrm>
            <a:prstGeom prst="line">
              <a:avLst/>
            </a:prstGeom>
            <a:noFill/>
            <a:ln w="28575">
              <a:solidFill>
                <a:schemeClr val="tx1"/>
              </a:solidFill>
              <a:round/>
              <a:headEnd/>
              <a:tailEnd/>
            </a:ln>
            <a:effectLst/>
          </p:spPr>
          <p:txBody>
            <a:bodyPr wrap="none" anchor="ctr"/>
            <a:lstStyle/>
            <a:p>
              <a:endParaRPr lang="en-US"/>
            </a:p>
          </p:txBody>
        </p:sp>
        <p:sp>
          <p:nvSpPr>
            <p:cNvPr id="61641" name="Line 201"/>
            <p:cNvSpPr>
              <a:spLocks noChangeAspect="1" noChangeShapeType="1"/>
            </p:cNvSpPr>
            <p:nvPr/>
          </p:nvSpPr>
          <p:spPr bwMode="auto">
            <a:xfrm flipV="1">
              <a:off x="1273" y="1501"/>
              <a:ext cx="0" cy="131"/>
            </a:xfrm>
            <a:prstGeom prst="line">
              <a:avLst/>
            </a:prstGeom>
            <a:noFill/>
            <a:ln w="28575">
              <a:solidFill>
                <a:schemeClr val="tx1"/>
              </a:solidFill>
              <a:round/>
              <a:headEnd/>
              <a:tailEnd/>
            </a:ln>
            <a:effectLst/>
          </p:spPr>
          <p:txBody>
            <a:bodyPr wrap="none" anchor="ctr"/>
            <a:lstStyle/>
            <a:p>
              <a:endParaRPr lang="en-US"/>
            </a:p>
          </p:txBody>
        </p:sp>
        <p:sp>
          <p:nvSpPr>
            <p:cNvPr id="61642" name="Line 202"/>
            <p:cNvSpPr>
              <a:spLocks noChangeAspect="1" noChangeShapeType="1"/>
            </p:cNvSpPr>
            <p:nvPr/>
          </p:nvSpPr>
          <p:spPr bwMode="auto">
            <a:xfrm>
              <a:off x="1273" y="1501"/>
              <a:ext cx="132" cy="0"/>
            </a:xfrm>
            <a:prstGeom prst="line">
              <a:avLst/>
            </a:prstGeom>
            <a:noFill/>
            <a:ln w="28575">
              <a:solidFill>
                <a:schemeClr val="tx1"/>
              </a:solidFill>
              <a:round/>
              <a:headEnd/>
              <a:tailEnd/>
            </a:ln>
            <a:effectLst/>
          </p:spPr>
          <p:txBody>
            <a:bodyPr wrap="none" anchor="ctr"/>
            <a:lstStyle/>
            <a:p>
              <a:endParaRPr lang="en-US"/>
            </a:p>
          </p:txBody>
        </p:sp>
        <p:sp>
          <p:nvSpPr>
            <p:cNvPr id="61643" name="Line 203"/>
            <p:cNvSpPr>
              <a:spLocks noChangeAspect="1" noChangeShapeType="1"/>
            </p:cNvSpPr>
            <p:nvPr/>
          </p:nvSpPr>
          <p:spPr bwMode="auto">
            <a:xfrm>
              <a:off x="1405" y="1501"/>
              <a:ext cx="0" cy="263"/>
            </a:xfrm>
            <a:prstGeom prst="line">
              <a:avLst/>
            </a:prstGeom>
            <a:noFill/>
            <a:ln w="28575">
              <a:solidFill>
                <a:schemeClr val="tx1"/>
              </a:solidFill>
              <a:round/>
              <a:headEnd/>
              <a:tailEnd/>
            </a:ln>
            <a:effectLst/>
          </p:spPr>
          <p:txBody>
            <a:bodyPr wrap="none" anchor="ctr"/>
            <a:lstStyle/>
            <a:p>
              <a:endParaRPr lang="en-US"/>
            </a:p>
          </p:txBody>
        </p:sp>
        <p:sp>
          <p:nvSpPr>
            <p:cNvPr id="61644" name="Line 204"/>
            <p:cNvSpPr>
              <a:spLocks noChangeAspect="1" noChangeShapeType="1"/>
            </p:cNvSpPr>
            <p:nvPr/>
          </p:nvSpPr>
          <p:spPr bwMode="auto">
            <a:xfrm>
              <a:off x="1405" y="1764"/>
              <a:ext cx="131" cy="0"/>
            </a:xfrm>
            <a:prstGeom prst="line">
              <a:avLst/>
            </a:prstGeom>
            <a:noFill/>
            <a:ln w="28575">
              <a:solidFill>
                <a:schemeClr val="tx1"/>
              </a:solidFill>
              <a:round/>
              <a:headEnd/>
              <a:tailEnd/>
            </a:ln>
            <a:effectLst/>
          </p:spPr>
          <p:txBody>
            <a:bodyPr wrap="none" anchor="ctr"/>
            <a:lstStyle/>
            <a:p>
              <a:endParaRPr lang="en-US"/>
            </a:p>
          </p:txBody>
        </p:sp>
        <p:sp>
          <p:nvSpPr>
            <p:cNvPr id="61645" name="Line 205"/>
            <p:cNvSpPr>
              <a:spLocks noChangeAspect="1" noChangeShapeType="1"/>
            </p:cNvSpPr>
            <p:nvPr/>
          </p:nvSpPr>
          <p:spPr bwMode="auto">
            <a:xfrm flipV="1">
              <a:off x="1536" y="1632"/>
              <a:ext cx="0" cy="132"/>
            </a:xfrm>
            <a:prstGeom prst="line">
              <a:avLst/>
            </a:prstGeom>
            <a:noFill/>
            <a:ln w="28575">
              <a:solidFill>
                <a:schemeClr val="tx1"/>
              </a:solidFill>
              <a:round/>
              <a:headEnd/>
              <a:tailEnd/>
            </a:ln>
            <a:effectLst/>
          </p:spPr>
          <p:txBody>
            <a:bodyPr wrap="none" anchor="ctr"/>
            <a:lstStyle/>
            <a:p>
              <a:endParaRPr lang="en-US"/>
            </a:p>
          </p:txBody>
        </p:sp>
        <p:sp>
          <p:nvSpPr>
            <p:cNvPr id="61646" name="Line 206"/>
            <p:cNvSpPr>
              <a:spLocks noChangeAspect="1" noChangeShapeType="1"/>
            </p:cNvSpPr>
            <p:nvPr/>
          </p:nvSpPr>
          <p:spPr bwMode="auto">
            <a:xfrm>
              <a:off x="1536" y="1632"/>
              <a:ext cx="132" cy="0"/>
            </a:xfrm>
            <a:prstGeom prst="line">
              <a:avLst/>
            </a:prstGeom>
            <a:noFill/>
            <a:ln w="28575">
              <a:solidFill>
                <a:schemeClr val="tx1"/>
              </a:solidFill>
              <a:round/>
              <a:headEnd/>
              <a:tailEnd/>
            </a:ln>
            <a:effectLst/>
          </p:spPr>
          <p:txBody>
            <a:bodyPr wrap="none" anchor="ctr"/>
            <a:lstStyle/>
            <a:p>
              <a:endParaRPr lang="en-US"/>
            </a:p>
          </p:txBody>
        </p:sp>
        <p:sp>
          <p:nvSpPr>
            <p:cNvPr id="61647" name="Line 207"/>
            <p:cNvSpPr>
              <a:spLocks noChangeAspect="1" noChangeShapeType="1"/>
            </p:cNvSpPr>
            <p:nvPr/>
          </p:nvSpPr>
          <p:spPr bwMode="auto">
            <a:xfrm flipV="1">
              <a:off x="1668" y="1501"/>
              <a:ext cx="0" cy="131"/>
            </a:xfrm>
            <a:prstGeom prst="line">
              <a:avLst/>
            </a:prstGeom>
            <a:noFill/>
            <a:ln w="28575">
              <a:solidFill>
                <a:schemeClr val="tx1"/>
              </a:solidFill>
              <a:round/>
              <a:headEnd/>
              <a:tailEnd/>
            </a:ln>
            <a:effectLst/>
          </p:spPr>
          <p:txBody>
            <a:bodyPr wrap="none" anchor="ctr"/>
            <a:lstStyle/>
            <a:p>
              <a:endParaRPr lang="en-US"/>
            </a:p>
          </p:txBody>
        </p:sp>
        <p:sp>
          <p:nvSpPr>
            <p:cNvPr id="61648" name="Line 208"/>
            <p:cNvSpPr>
              <a:spLocks noChangeAspect="1" noChangeShapeType="1"/>
            </p:cNvSpPr>
            <p:nvPr/>
          </p:nvSpPr>
          <p:spPr bwMode="auto">
            <a:xfrm>
              <a:off x="1668" y="1501"/>
              <a:ext cx="263" cy="0"/>
            </a:xfrm>
            <a:prstGeom prst="line">
              <a:avLst/>
            </a:prstGeom>
            <a:noFill/>
            <a:ln w="28575">
              <a:solidFill>
                <a:schemeClr val="tx1"/>
              </a:solidFill>
              <a:round/>
              <a:headEnd/>
              <a:tailEnd/>
            </a:ln>
            <a:effectLst/>
          </p:spPr>
          <p:txBody>
            <a:bodyPr wrap="none" anchor="ctr"/>
            <a:lstStyle/>
            <a:p>
              <a:endParaRPr lang="en-US"/>
            </a:p>
          </p:txBody>
        </p:sp>
        <p:sp>
          <p:nvSpPr>
            <p:cNvPr id="61649" name="Line 209"/>
            <p:cNvSpPr>
              <a:spLocks noChangeAspect="1" noChangeShapeType="1"/>
            </p:cNvSpPr>
            <p:nvPr/>
          </p:nvSpPr>
          <p:spPr bwMode="auto">
            <a:xfrm>
              <a:off x="1931" y="1501"/>
              <a:ext cx="0" cy="263"/>
            </a:xfrm>
            <a:prstGeom prst="line">
              <a:avLst/>
            </a:prstGeom>
            <a:noFill/>
            <a:ln w="28575">
              <a:solidFill>
                <a:schemeClr val="tx1"/>
              </a:solidFill>
              <a:round/>
              <a:headEnd/>
              <a:tailEnd/>
            </a:ln>
            <a:effectLst/>
          </p:spPr>
          <p:txBody>
            <a:bodyPr wrap="none" anchor="ctr"/>
            <a:lstStyle/>
            <a:p>
              <a:endParaRPr lang="en-US"/>
            </a:p>
          </p:txBody>
        </p:sp>
        <p:sp>
          <p:nvSpPr>
            <p:cNvPr id="61650" name="Line 210"/>
            <p:cNvSpPr>
              <a:spLocks noChangeAspect="1" noChangeShapeType="1"/>
            </p:cNvSpPr>
            <p:nvPr/>
          </p:nvSpPr>
          <p:spPr bwMode="auto">
            <a:xfrm>
              <a:off x="1931" y="1764"/>
              <a:ext cx="132" cy="0"/>
            </a:xfrm>
            <a:prstGeom prst="line">
              <a:avLst/>
            </a:prstGeom>
            <a:noFill/>
            <a:ln w="28575">
              <a:solidFill>
                <a:schemeClr val="tx1"/>
              </a:solidFill>
              <a:round/>
              <a:headEnd/>
              <a:tailEnd/>
            </a:ln>
            <a:effectLst/>
          </p:spPr>
          <p:txBody>
            <a:bodyPr wrap="none" anchor="ctr"/>
            <a:lstStyle/>
            <a:p>
              <a:endParaRPr lang="en-US"/>
            </a:p>
          </p:txBody>
        </p:sp>
        <p:sp>
          <p:nvSpPr>
            <p:cNvPr id="61651" name="Line 211"/>
            <p:cNvSpPr>
              <a:spLocks noChangeAspect="1" noChangeShapeType="1"/>
            </p:cNvSpPr>
            <p:nvPr/>
          </p:nvSpPr>
          <p:spPr bwMode="auto">
            <a:xfrm flipV="1">
              <a:off x="2063" y="1632"/>
              <a:ext cx="0" cy="132"/>
            </a:xfrm>
            <a:prstGeom prst="line">
              <a:avLst/>
            </a:prstGeom>
            <a:noFill/>
            <a:ln w="28575">
              <a:solidFill>
                <a:schemeClr val="tx1"/>
              </a:solidFill>
              <a:round/>
              <a:headEnd/>
              <a:tailEnd/>
            </a:ln>
            <a:effectLst/>
          </p:spPr>
          <p:txBody>
            <a:bodyPr wrap="none" anchor="ctr"/>
            <a:lstStyle/>
            <a:p>
              <a:endParaRPr lang="en-US"/>
            </a:p>
          </p:txBody>
        </p:sp>
        <p:sp>
          <p:nvSpPr>
            <p:cNvPr id="61652" name="Line 212"/>
            <p:cNvSpPr>
              <a:spLocks noChangeAspect="1" noChangeShapeType="1"/>
            </p:cNvSpPr>
            <p:nvPr/>
          </p:nvSpPr>
          <p:spPr bwMode="auto">
            <a:xfrm>
              <a:off x="2063" y="1632"/>
              <a:ext cx="132" cy="0"/>
            </a:xfrm>
            <a:prstGeom prst="line">
              <a:avLst/>
            </a:prstGeom>
            <a:noFill/>
            <a:ln w="28575">
              <a:solidFill>
                <a:schemeClr val="tx1"/>
              </a:solidFill>
              <a:round/>
              <a:headEnd/>
              <a:tailEnd/>
            </a:ln>
            <a:effectLst/>
          </p:spPr>
          <p:txBody>
            <a:bodyPr wrap="none" anchor="ctr"/>
            <a:lstStyle/>
            <a:p>
              <a:endParaRPr lang="en-US"/>
            </a:p>
          </p:txBody>
        </p:sp>
        <p:sp>
          <p:nvSpPr>
            <p:cNvPr id="61653" name="Line 213"/>
            <p:cNvSpPr>
              <a:spLocks noChangeAspect="1" noChangeShapeType="1"/>
            </p:cNvSpPr>
            <p:nvPr/>
          </p:nvSpPr>
          <p:spPr bwMode="auto">
            <a:xfrm>
              <a:off x="2195" y="1632"/>
              <a:ext cx="0" cy="132"/>
            </a:xfrm>
            <a:prstGeom prst="line">
              <a:avLst/>
            </a:prstGeom>
            <a:noFill/>
            <a:ln w="28575">
              <a:solidFill>
                <a:schemeClr val="tx1"/>
              </a:solidFill>
              <a:round/>
              <a:headEnd/>
              <a:tailEnd/>
            </a:ln>
            <a:effectLst/>
          </p:spPr>
          <p:txBody>
            <a:bodyPr wrap="none" anchor="ctr"/>
            <a:lstStyle/>
            <a:p>
              <a:endParaRPr lang="en-US"/>
            </a:p>
          </p:txBody>
        </p:sp>
        <p:sp>
          <p:nvSpPr>
            <p:cNvPr id="61654" name="Line 214"/>
            <p:cNvSpPr>
              <a:spLocks noChangeAspect="1" noChangeShapeType="1"/>
            </p:cNvSpPr>
            <p:nvPr/>
          </p:nvSpPr>
          <p:spPr bwMode="auto">
            <a:xfrm>
              <a:off x="2195" y="1764"/>
              <a:ext cx="132" cy="0"/>
            </a:xfrm>
            <a:prstGeom prst="line">
              <a:avLst/>
            </a:prstGeom>
            <a:noFill/>
            <a:ln w="28575">
              <a:solidFill>
                <a:schemeClr val="tx1"/>
              </a:solidFill>
              <a:round/>
              <a:headEnd/>
              <a:tailEnd/>
            </a:ln>
            <a:effectLst/>
          </p:spPr>
          <p:txBody>
            <a:bodyPr wrap="none" anchor="ctr"/>
            <a:lstStyle/>
            <a:p>
              <a:endParaRPr lang="en-US"/>
            </a:p>
          </p:txBody>
        </p:sp>
        <p:sp>
          <p:nvSpPr>
            <p:cNvPr id="61655" name="Line 215"/>
            <p:cNvSpPr>
              <a:spLocks noChangeAspect="1" noChangeShapeType="1"/>
            </p:cNvSpPr>
            <p:nvPr/>
          </p:nvSpPr>
          <p:spPr bwMode="auto">
            <a:xfrm flipV="1">
              <a:off x="2327" y="1632"/>
              <a:ext cx="0" cy="132"/>
            </a:xfrm>
            <a:prstGeom prst="line">
              <a:avLst/>
            </a:prstGeom>
            <a:noFill/>
            <a:ln w="28575">
              <a:solidFill>
                <a:schemeClr val="tx1"/>
              </a:solidFill>
              <a:round/>
              <a:headEnd/>
              <a:tailEnd/>
            </a:ln>
            <a:effectLst/>
          </p:spPr>
          <p:txBody>
            <a:bodyPr wrap="none" anchor="ctr"/>
            <a:lstStyle/>
            <a:p>
              <a:endParaRPr lang="en-US"/>
            </a:p>
          </p:txBody>
        </p:sp>
        <p:sp>
          <p:nvSpPr>
            <p:cNvPr id="61656" name="Line 216"/>
            <p:cNvSpPr>
              <a:spLocks noChangeAspect="1" noChangeShapeType="1"/>
            </p:cNvSpPr>
            <p:nvPr/>
          </p:nvSpPr>
          <p:spPr bwMode="auto">
            <a:xfrm>
              <a:off x="2327" y="1632"/>
              <a:ext cx="131" cy="0"/>
            </a:xfrm>
            <a:prstGeom prst="line">
              <a:avLst/>
            </a:prstGeom>
            <a:noFill/>
            <a:ln w="28575">
              <a:solidFill>
                <a:schemeClr val="tx1"/>
              </a:solidFill>
              <a:round/>
              <a:headEnd/>
              <a:tailEnd/>
            </a:ln>
            <a:effectLst/>
          </p:spPr>
          <p:txBody>
            <a:bodyPr wrap="none" anchor="ctr"/>
            <a:lstStyle/>
            <a:p>
              <a:endParaRPr lang="en-US"/>
            </a:p>
          </p:txBody>
        </p:sp>
        <p:sp>
          <p:nvSpPr>
            <p:cNvPr id="61657" name="Line 217"/>
            <p:cNvSpPr>
              <a:spLocks noChangeAspect="1" noChangeShapeType="1"/>
            </p:cNvSpPr>
            <p:nvPr/>
          </p:nvSpPr>
          <p:spPr bwMode="auto">
            <a:xfrm>
              <a:off x="2458" y="1632"/>
              <a:ext cx="0" cy="132"/>
            </a:xfrm>
            <a:prstGeom prst="line">
              <a:avLst/>
            </a:prstGeom>
            <a:noFill/>
            <a:ln w="28575">
              <a:solidFill>
                <a:schemeClr val="tx1"/>
              </a:solidFill>
              <a:round/>
              <a:headEnd/>
              <a:tailEnd/>
            </a:ln>
            <a:effectLst/>
          </p:spPr>
          <p:txBody>
            <a:bodyPr wrap="none" anchor="ctr"/>
            <a:lstStyle/>
            <a:p>
              <a:endParaRPr lang="en-US"/>
            </a:p>
          </p:txBody>
        </p:sp>
        <p:sp>
          <p:nvSpPr>
            <p:cNvPr id="61658" name="Line 218"/>
            <p:cNvSpPr>
              <a:spLocks noChangeAspect="1" noChangeShapeType="1"/>
            </p:cNvSpPr>
            <p:nvPr/>
          </p:nvSpPr>
          <p:spPr bwMode="auto">
            <a:xfrm>
              <a:off x="2458" y="1764"/>
              <a:ext cx="264" cy="0"/>
            </a:xfrm>
            <a:prstGeom prst="line">
              <a:avLst/>
            </a:prstGeom>
            <a:noFill/>
            <a:ln w="28575">
              <a:solidFill>
                <a:schemeClr val="tx1"/>
              </a:solidFill>
              <a:round/>
              <a:headEnd/>
              <a:tailEnd/>
            </a:ln>
            <a:effectLst/>
          </p:spPr>
          <p:txBody>
            <a:bodyPr wrap="none" anchor="ctr"/>
            <a:lstStyle/>
            <a:p>
              <a:endParaRPr lang="en-US"/>
            </a:p>
          </p:txBody>
        </p:sp>
        <p:sp>
          <p:nvSpPr>
            <p:cNvPr id="61659" name="Line 219"/>
            <p:cNvSpPr>
              <a:spLocks noChangeAspect="1" noChangeShapeType="1"/>
            </p:cNvSpPr>
            <p:nvPr/>
          </p:nvSpPr>
          <p:spPr bwMode="auto">
            <a:xfrm flipV="1">
              <a:off x="2722" y="1632"/>
              <a:ext cx="0" cy="132"/>
            </a:xfrm>
            <a:prstGeom prst="line">
              <a:avLst/>
            </a:prstGeom>
            <a:noFill/>
            <a:ln w="28575">
              <a:solidFill>
                <a:schemeClr val="tx1"/>
              </a:solidFill>
              <a:round/>
              <a:headEnd/>
              <a:tailEnd/>
            </a:ln>
            <a:effectLst/>
          </p:spPr>
          <p:txBody>
            <a:bodyPr wrap="none" anchor="ctr"/>
            <a:lstStyle/>
            <a:p>
              <a:endParaRPr lang="en-US"/>
            </a:p>
          </p:txBody>
        </p:sp>
        <p:sp>
          <p:nvSpPr>
            <p:cNvPr id="61660" name="Line 220"/>
            <p:cNvSpPr>
              <a:spLocks noChangeAspect="1" noChangeShapeType="1"/>
            </p:cNvSpPr>
            <p:nvPr/>
          </p:nvSpPr>
          <p:spPr bwMode="auto">
            <a:xfrm>
              <a:off x="2722" y="1632"/>
              <a:ext cx="263" cy="0"/>
            </a:xfrm>
            <a:prstGeom prst="line">
              <a:avLst/>
            </a:prstGeom>
            <a:noFill/>
            <a:ln w="28575">
              <a:solidFill>
                <a:schemeClr val="tx1"/>
              </a:solidFill>
              <a:round/>
              <a:headEnd/>
              <a:tailEnd/>
            </a:ln>
            <a:effectLst/>
          </p:spPr>
          <p:txBody>
            <a:bodyPr wrap="none" anchor="ctr"/>
            <a:lstStyle/>
            <a:p>
              <a:endParaRPr lang="en-US"/>
            </a:p>
          </p:txBody>
        </p:sp>
        <p:sp>
          <p:nvSpPr>
            <p:cNvPr id="61661" name="Line 221"/>
            <p:cNvSpPr>
              <a:spLocks noChangeAspect="1" noChangeShapeType="1"/>
            </p:cNvSpPr>
            <p:nvPr/>
          </p:nvSpPr>
          <p:spPr bwMode="auto">
            <a:xfrm flipV="1">
              <a:off x="2985" y="1501"/>
              <a:ext cx="0" cy="131"/>
            </a:xfrm>
            <a:prstGeom prst="line">
              <a:avLst/>
            </a:prstGeom>
            <a:noFill/>
            <a:ln w="28575">
              <a:solidFill>
                <a:schemeClr val="tx1"/>
              </a:solidFill>
              <a:round/>
              <a:headEnd/>
              <a:tailEnd/>
            </a:ln>
            <a:effectLst/>
          </p:spPr>
          <p:txBody>
            <a:bodyPr wrap="none" anchor="ctr"/>
            <a:lstStyle/>
            <a:p>
              <a:endParaRPr lang="en-US"/>
            </a:p>
          </p:txBody>
        </p:sp>
        <p:sp>
          <p:nvSpPr>
            <p:cNvPr id="61662" name="Line 222"/>
            <p:cNvSpPr>
              <a:spLocks noChangeAspect="1" noChangeShapeType="1"/>
            </p:cNvSpPr>
            <p:nvPr/>
          </p:nvSpPr>
          <p:spPr bwMode="auto">
            <a:xfrm>
              <a:off x="2985" y="1501"/>
              <a:ext cx="132" cy="0"/>
            </a:xfrm>
            <a:prstGeom prst="line">
              <a:avLst/>
            </a:prstGeom>
            <a:noFill/>
            <a:ln w="28575">
              <a:solidFill>
                <a:schemeClr val="tx1"/>
              </a:solidFill>
              <a:round/>
              <a:headEnd/>
              <a:tailEnd/>
            </a:ln>
            <a:effectLst/>
          </p:spPr>
          <p:txBody>
            <a:bodyPr wrap="none" anchor="ctr"/>
            <a:lstStyle/>
            <a:p>
              <a:endParaRPr lang="en-US"/>
            </a:p>
          </p:txBody>
        </p:sp>
        <p:sp>
          <p:nvSpPr>
            <p:cNvPr id="61663" name="Line 223"/>
            <p:cNvSpPr>
              <a:spLocks noChangeAspect="1" noChangeShapeType="1"/>
            </p:cNvSpPr>
            <p:nvPr/>
          </p:nvSpPr>
          <p:spPr bwMode="auto">
            <a:xfrm>
              <a:off x="3117" y="1501"/>
              <a:ext cx="0" cy="131"/>
            </a:xfrm>
            <a:prstGeom prst="line">
              <a:avLst/>
            </a:prstGeom>
            <a:noFill/>
            <a:ln w="28575">
              <a:solidFill>
                <a:schemeClr val="tx1"/>
              </a:solidFill>
              <a:round/>
              <a:headEnd/>
              <a:tailEnd/>
            </a:ln>
            <a:effectLst/>
          </p:spPr>
          <p:txBody>
            <a:bodyPr wrap="none" anchor="ctr"/>
            <a:lstStyle/>
            <a:p>
              <a:endParaRPr lang="en-US"/>
            </a:p>
          </p:txBody>
        </p:sp>
        <p:sp>
          <p:nvSpPr>
            <p:cNvPr id="61664" name="Line 224"/>
            <p:cNvSpPr>
              <a:spLocks noChangeAspect="1" noChangeShapeType="1"/>
            </p:cNvSpPr>
            <p:nvPr/>
          </p:nvSpPr>
          <p:spPr bwMode="auto">
            <a:xfrm>
              <a:off x="3117" y="1632"/>
              <a:ext cx="263" cy="0"/>
            </a:xfrm>
            <a:prstGeom prst="line">
              <a:avLst/>
            </a:prstGeom>
            <a:noFill/>
            <a:ln w="28575">
              <a:solidFill>
                <a:schemeClr val="tx1"/>
              </a:solidFill>
              <a:round/>
              <a:headEnd/>
              <a:tailEnd/>
            </a:ln>
            <a:effectLst/>
          </p:spPr>
          <p:txBody>
            <a:bodyPr wrap="none" anchor="ctr"/>
            <a:lstStyle/>
            <a:p>
              <a:endParaRPr lang="en-US"/>
            </a:p>
          </p:txBody>
        </p:sp>
      </p:grpSp>
      <p:sp>
        <p:nvSpPr>
          <p:cNvPr id="61665" name="Line 225"/>
          <p:cNvSpPr>
            <a:spLocks noChangeAspect="1" noChangeShapeType="1"/>
          </p:cNvSpPr>
          <p:nvPr/>
        </p:nvSpPr>
        <p:spPr bwMode="auto">
          <a:xfrm>
            <a:off x="3449638" y="2481263"/>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66" name="Line 226"/>
          <p:cNvSpPr>
            <a:spLocks noChangeAspect="1" noChangeShapeType="1"/>
          </p:cNvSpPr>
          <p:nvPr/>
        </p:nvSpPr>
        <p:spPr bwMode="auto">
          <a:xfrm>
            <a:off x="3449638" y="2844800"/>
            <a:ext cx="6775450" cy="0"/>
          </a:xfrm>
          <a:prstGeom prst="line">
            <a:avLst/>
          </a:prstGeom>
          <a:noFill/>
          <a:ln w="9525">
            <a:solidFill>
              <a:schemeClr val="tx1"/>
            </a:solidFill>
            <a:round/>
            <a:headEnd/>
            <a:tailEnd/>
          </a:ln>
          <a:effectLst/>
        </p:spPr>
        <p:txBody>
          <a:bodyPr wrap="none" anchor="ctr"/>
          <a:lstStyle/>
          <a:p>
            <a:endParaRPr lang="en-US"/>
          </a:p>
        </p:txBody>
      </p:sp>
      <p:sp>
        <p:nvSpPr>
          <p:cNvPr id="61667" name="Line 227"/>
          <p:cNvSpPr>
            <a:spLocks noChangeAspect="1" noChangeShapeType="1"/>
          </p:cNvSpPr>
          <p:nvPr/>
        </p:nvSpPr>
        <p:spPr bwMode="auto">
          <a:xfrm>
            <a:off x="3449638" y="3206750"/>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68" name="Line 228"/>
          <p:cNvSpPr>
            <a:spLocks noChangeAspect="1" noChangeShapeType="1"/>
          </p:cNvSpPr>
          <p:nvPr/>
        </p:nvSpPr>
        <p:spPr bwMode="auto">
          <a:xfrm>
            <a:off x="3449638" y="3570288"/>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69" name="Line 229"/>
          <p:cNvSpPr>
            <a:spLocks noChangeAspect="1" noChangeShapeType="1"/>
          </p:cNvSpPr>
          <p:nvPr/>
        </p:nvSpPr>
        <p:spPr bwMode="auto">
          <a:xfrm>
            <a:off x="3449638" y="3933825"/>
            <a:ext cx="6775450" cy="0"/>
          </a:xfrm>
          <a:prstGeom prst="line">
            <a:avLst/>
          </a:prstGeom>
          <a:noFill/>
          <a:ln w="9525">
            <a:solidFill>
              <a:schemeClr val="tx1"/>
            </a:solidFill>
            <a:round/>
            <a:headEnd/>
            <a:tailEnd/>
          </a:ln>
          <a:effectLst/>
        </p:spPr>
        <p:txBody>
          <a:bodyPr wrap="none" anchor="ctr"/>
          <a:lstStyle/>
          <a:p>
            <a:endParaRPr lang="en-US"/>
          </a:p>
        </p:txBody>
      </p:sp>
      <p:sp>
        <p:nvSpPr>
          <p:cNvPr id="61670" name="Line 230"/>
          <p:cNvSpPr>
            <a:spLocks noChangeAspect="1" noChangeShapeType="1"/>
          </p:cNvSpPr>
          <p:nvPr/>
        </p:nvSpPr>
        <p:spPr bwMode="auto">
          <a:xfrm>
            <a:off x="3449638" y="4295775"/>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71" name="Line 231"/>
          <p:cNvSpPr>
            <a:spLocks noChangeAspect="1" noChangeShapeType="1"/>
          </p:cNvSpPr>
          <p:nvPr/>
        </p:nvSpPr>
        <p:spPr bwMode="auto">
          <a:xfrm>
            <a:off x="3449638" y="4659313"/>
            <a:ext cx="6775450" cy="0"/>
          </a:xfrm>
          <a:prstGeom prst="line">
            <a:avLst/>
          </a:prstGeom>
          <a:noFill/>
          <a:ln w="9525" cap="rnd">
            <a:solidFill>
              <a:schemeClr val="tx1"/>
            </a:solidFill>
            <a:prstDash val="sysDot"/>
            <a:round/>
            <a:headEnd/>
            <a:tailEnd/>
          </a:ln>
          <a:effectLst/>
        </p:spPr>
        <p:txBody>
          <a:bodyPr wrap="none" anchor="ctr"/>
          <a:lstStyle/>
          <a:p>
            <a:endParaRPr lang="en-US"/>
          </a:p>
        </p:txBody>
      </p:sp>
      <p:sp>
        <p:nvSpPr>
          <p:cNvPr id="61672" name="Line 232"/>
          <p:cNvSpPr>
            <a:spLocks noChangeAspect="1" noChangeShapeType="1"/>
          </p:cNvSpPr>
          <p:nvPr/>
        </p:nvSpPr>
        <p:spPr bwMode="auto">
          <a:xfrm>
            <a:off x="3449638" y="4295775"/>
            <a:ext cx="374650" cy="0"/>
          </a:xfrm>
          <a:prstGeom prst="line">
            <a:avLst/>
          </a:prstGeom>
          <a:noFill/>
          <a:ln w="28575">
            <a:solidFill>
              <a:schemeClr val="tx1"/>
            </a:solidFill>
            <a:round/>
            <a:headEnd/>
            <a:tailEnd/>
          </a:ln>
          <a:effectLst/>
        </p:spPr>
        <p:txBody>
          <a:bodyPr wrap="none" anchor="ctr"/>
          <a:lstStyle/>
          <a:p>
            <a:endParaRPr lang="en-US"/>
          </a:p>
        </p:txBody>
      </p:sp>
      <p:sp>
        <p:nvSpPr>
          <p:cNvPr id="61673" name="Line 233"/>
          <p:cNvSpPr>
            <a:spLocks noChangeAspect="1" noChangeShapeType="1"/>
          </p:cNvSpPr>
          <p:nvPr/>
        </p:nvSpPr>
        <p:spPr bwMode="auto">
          <a:xfrm flipV="1">
            <a:off x="3824288" y="3933825"/>
            <a:ext cx="0" cy="361950"/>
          </a:xfrm>
          <a:prstGeom prst="line">
            <a:avLst/>
          </a:prstGeom>
          <a:noFill/>
          <a:ln w="28575">
            <a:solidFill>
              <a:schemeClr val="tx1"/>
            </a:solidFill>
            <a:round/>
            <a:headEnd/>
            <a:tailEnd/>
          </a:ln>
          <a:effectLst/>
        </p:spPr>
        <p:txBody>
          <a:bodyPr wrap="none" anchor="ctr"/>
          <a:lstStyle/>
          <a:p>
            <a:endParaRPr lang="en-US"/>
          </a:p>
        </p:txBody>
      </p:sp>
      <p:sp>
        <p:nvSpPr>
          <p:cNvPr id="61674" name="Line 234"/>
          <p:cNvSpPr>
            <a:spLocks noChangeAspect="1" noChangeShapeType="1"/>
          </p:cNvSpPr>
          <p:nvPr/>
        </p:nvSpPr>
        <p:spPr bwMode="auto">
          <a:xfrm>
            <a:off x="3824289" y="3933825"/>
            <a:ext cx="377825" cy="0"/>
          </a:xfrm>
          <a:prstGeom prst="line">
            <a:avLst/>
          </a:prstGeom>
          <a:noFill/>
          <a:ln w="28575">
            <a:solidFill>
              <a:schemeClr val="tx1"/>
            </a:solidFill>
            <a:round/>
            <a:headEnd/>
            <a:tailEnd/>
          </a:ln>
          <a:effectLst/>
        </p:spPr>
        <p:txBody>
          <a:bodyPr wrap="none" anchor="ctr"/>
          <a:lstStyle/>
          <a:p>
            <a:endParaRPr lang="en-US"/>
          </a:p>
        </p:txBody>
      </p:sp>
      <p:sp>
        <p:nvSpPr>
          <p:cNvPr id="61675" name="Line 235"/>
          <p:cNvSpPr>
            <a:spLocks noChangeAspect="1" noChangeShapeType="1"/>
          </p:cNvSpPr>
          <p:nvPr/>
        </p:nvSpPr>
        <p:spPr bwMode="auto">
          <a:xfrm>
            <a:off x="4202113"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76" name="Line 236"/>
          <p:cNvSpPr>
            <a:spLocks noChangeAspect="1" noChangeShapeType="1"/>
          </p:cNvSpPr>
          <p:nvPr/>
        </p:nvSpPr>
        <p:spPr bwMode="auto">
          <a:xfrm>
            <a:off x="4202114" y="3570288"/>
            <a:ext cx="752475" cy="0"/>
          </a:xfrm>
          <a:prstGeom prst="line">
            <a:avLst/>
          </a:prstGeom>
          <a:noFill/>
          <a:ln w="28575">
            <a:solidFill>
              <a:schemeClr val="tx1"/>
            </a:solidFill>
            <a:round/>
            <a:headEnd/>
            <a:tailEnd/>
          </a:ln>
          <a:effectLst/>
        </p:spPr>
        <p:txBody>
          <a:bodyPr wrap="none" anchor="ctr"/>
          <a:lstStyle/>
          <a:p>
            <a:endParaRPr lang="en-US"/>
          </a:p>
        </p:txBody>
      </p:sp>
      <p:sp>
        <p:nvSpPr>
          <p:cNvPr id="61677" name="Line 237"/>
          <p:cNvSpPr>
            <a:spLocks noChangeAspect="1" noChangeShapeType="1"/>
          </p:cNvSpPr>
          <p:nvPr/>
        </p:nvSpPr>
        <p:spPr bwMode="auto">
          <a:xfrm flipV="1">
            <a:off x="4954588"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78" name="Line 238"/>
          <p:cNvSpPr>
            <a:spLocks noChangeAspect="1" noChangeShapeType="1"/>
          </p:cNvSpPr>
          <p:nvPr/>
        </p:nvSpPr>
        <p:spPr bwMode="auto">
          <a:xfrm>
            <a:off x="4954589" y="3933825"/>
            <a:ext cx="376237" cy="0"/>
          </a:xfrm>
          <a:prstGeom prst="line">
            <a:avLst/>
          </a:prstGeom>
          <a:noFill/>
          <a:ln w="28575">
            <a:solidFill>
              <a:schemeClr val="tx1"/>
            </a:solidFill>
            <a:round/>
            <a:headEnd/>
            <a:tailEnd/>
          </a:ln>
          <a:effectLst/>
        </p:spPr>
        <p:txBody>
          <a:bodyPr wrap="none" anchor="ctr"/>
          <a:lstStyle/>
          <a:p>
            <a:endParaRPr lang="en-US"/>
          </a:p>
        </p:txBody>
      </p:sp>
      <p:sp>
        <p:nvSpPr>
          <p:cNvPr id="61679" name="Line 239"/>
          <p:cNvSpPr>
            <a:spLocks noChangeAspect="1" noChangeShapeType="1"/>
          </p:cNvSpPr>
          <p:nvPr/>
        </p:nvSpPr>
        <p:spPr bwMode="auto">
          <a:xfrm>
            <a:off x="5330825"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80" name="Line 240"/>
          <p:cNvSpPr>
            <a:spLocks noChangeAspect="1" noChangeShapeType="1"/>
          </p:cNvSpPr>
          <p:nvPr/>
        </p:nvSpPr>
        <p:spPr bwMode="auto">
          <a:xfrm>
            <a:off x="5330826" y="3570288"/>
            <a:ext cx="377825" cy="0"/>
          </a:xfrm>
          <a:prstGeom prst="line">
            <a:avLst/>
          </a:prstGeom>
          <a:noFill/>
          <a:ln w="28575">
            <a:solidFill>
              <a:schemeClr val="tx1"/>
            </a:solidFill>
            <a:round/>
            <a:headEnd/>
            <a:tailEnd/>
          </a:ln>
          <a:effectLst/>
        </p:spPr>
        <p:txBody>
          <a:bodyPr wrap="none" anchor="ctr"/>
          <a:lstStyle/>
          <a:p>
            <a:endParaRPr lang="en-US"/>
          </a:p>
        </p:txBody>
      </p:sp>
      <p:sp>
        <p:nvSpPr>
          <p:cNvPr id="61681" name="Line 241"/>
          <p:cNvSpPr>
            <a:spLocks noChangeAspect="1" noChangeShapeType="1"/>
          </p:cNvSpPr>
          <p:nvPr/>
        </p:nvSpPr>
        <p:spPr bwMode="auto">
          <a:xfrm flipV="1">
            <a:off x="5708650" y="3570289"/>
            <a:ext cx="0" cy="725487"/>
          </a:xfrm>
          <a:prstGeom prst="line">
            <a:avLst/>
          </a:prstGeom>
          <a:noFill/>
          <a:ln w="28575">
            <a:solidFill>
              <a:schemeClr val="tx1"/>
            </a:solidFill>
            <a:round/>
            <a:headEnd/>
            <a:tailEnd/>
          </a:ln>
          <a:effectLst/>
        </p:spPr>
        <p:txBody>
          <a:bodyPr wrap="none" anchor="ctr"/>
          <a:lstStyle/>
          <a:p>
            <a:endParaRPr lang="en-US"/>
          </a:p>
        </p:txBody>
      </p:sp>
      <p:sp>
        <p:nvSpPr>
          <p:cNvPr id="61682" name="Line 242"/>
          <p:cNvSpPr>
            <a:spLocks noChangeAspect="1" noChangeShapeType="1"/>
          </p:cNvSpPr>
          <p:nvPr/>
        </p:nvSpPr>
        <p:spPr bwMode="auto">
          <a:xfrm>
            <a:off x="5708650" y="4295775"/>
            <a:ext cx="374650" cy="0"/>
          </a:xfrm>
          <a:prstGeom prst="line">
            <a:avLst/>
          </a:prstGeom>
          <a:noFill/>
          <a:ln w="28575">
            <a:solidFill>
              <a:schemeClr val="tx1"/>
            </a:solidFill>
            <a:round/>
            <a:headEnd/>
            <a:tailEnd/>
          </a:ln>
          <a:effectLst/>
        </p:spPr>
        <p:txBody>
          <a:bodyPr wrap="none" anchor="ctr"/>
          <a:lstStyle/>
          <a:p>
            <a:endParaRPr lang="en-US"/>
          </a:p>
        </p:txBody>
      </p:sp>
      <p:sp>
        <p:nvSpPr>
          <p:cNvPr id="61683" name="Line 243"/>
          <p:cNvSpPr>
            <a:spLocks noChangeAspect="1" noChangeShapeType="1"/>
          </p:cNvSpPr>
          <p:nvPr/>
        </p:nvSpPr>
        <p:spPr bwMode="auto">
          <a:xfrm>
            <a:off x="6461125"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84" name="Line 244"/>
          <p:cNvSpPr>
            <a:spLocks noChangeAspect="1" noChangeShapeType="1"/>
          </p:cNvSpPr>
          <p:nvPr/>
        </p:nvSpPr>
        <p:spPr bwMode="auto">
          <a:xfrm>
            <a:off x="6461125" y="3933825"/>
            <a:ext cx="376238" cy="0"/>
          </a:xfrm>
          <a:prstGeom prst="line">
            <a:avLst/>
          </a:prstGeom>
          <a:noFill/>
          <a:ln w="28575">
            <a:solidFill>
              <a:schemeClr val="tx1"/>
            </a:solidFill>
            <a:round/>
            <a:headEnd/>
            <a:tailEnd/>
          </a:ln>
          <a:effectLst/>
        </p:spPr>
        <p:txBody>
          <a:bodyPr wrap="none" anchor="ctr"/>
          <a:lstStyle/>
          <a:p>
            <a:endParaRPr lang="en-US"/>
          </a:p>
        </p:txBody>
      </p:sp>
      <p:sp>
        <p:nvSpPr>
          <p:cNvPr id="61685" name="Line 245"/>
          <p:cNvSpPr>
            <a:spLocks noChangeAspect="1" noChangeShapeType="1"/>
          </p:cNvSpPr>
          <p:nvPr/>
        </p:nvSpPr>
        <p:spPr bwMode="auto">
          <a:xfrm flipV="1">
            <a:off x="6837363"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86" name="Line 246"/>
          <p:cNvSpPr>
            <a:spLocks noChangeAspect="1" noChangeShapeType="1"/>
          </p:cNvSpPr>
          <p:nvPr/>
        </p:nvSpPr>
        <p:spPr bwMode="auto">
          <a:xfrm>
            <a:off x="6837364" y="3570288"/>
            <a:ext cx="377825" cy="0"/>
          </a:xfrm>
          <a:prstGeom prst="line">
            <a:avLst/>
          </a:prstGeom>
          <a:noFill/>
          <a:ln w="28575">
            <a:solidFill>
              <a:schemeClr val="tx1"/>
            </a:solidFill>
            <a:round/>
            <a:headEnd/>
            <a:tailEnd/>
          </a:ln>
          <a:effectLst/>
        </p:spPr>
        <p:txBody>
          <a:bodyPr wrap="none" anchor="ctr"/>
          <a:lstStyle/>
          <a:p>
            <a:endParaRPr lang="en-US"/>
          </a:p>
        </p:txBody>
      </p:sp>
      <p:sp>
        <p:nvSpPr>
          <p:cNvPr id="61687" name="Line 247"/>
          <p:cNvSpPr>
            <a:spLocks noChangeAspect="1" noChangeShapeType="1"/>
          </p:cNvSpPr>
          <p:nvPr/>
        </p:nvSpPr>
        <p:spPr bwMode="auto">
          <a:xfrm>
            <a:off x="7215188"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88" name="Line 248"/>
          <p:cNvSpPr>
            <a:spLocks noChangeAspect="1" noChangeShapeType="1"/>
          </p:cNvSpPr>
          <p:nvPr/>
        </p:nvSpPr>
        <p:spPr bwMode="auto">
          <a:xfrm>
            <a:off x="7215188" y="3933825"/>
            <a:ext cx="374650" cy="0"/>
          </a:xfrm>
          <a:prstGeom prst="line">
            <a:avLst/>
          </a:prstGeom>
          <a:noFill/>
          <a:ln w="28575">
            <a:solidFill>
              <a:schemeClr val="tx1"/>
            </a:solidFill>
            <a:round/>
            <a:headEnd/>
            <a:tailEnd/>
          </a:ln>
          <a:effectLst/>
        </p:spPr>
        <p:txBody>
          <a:bodyPr wrap="none" anchor="ctr"/>
          <a:lstStyle/>
          <a:p>
            <a:endParaRPr lang="en-US"/>
          </a:p>
        </p:txBody>
      </p:sp>
      <p:sp>
        <p:nvSpPr>
          <p:cNvPr id="61689" name="Line 249"/>
          <p:cNvSpPr>
            <a:spLocks noChangeAspect="1" noChangeShapeType="1"/>
          </p:cNvSpPr>
          <p:nvPr/>
        </p:nvSpPr>
        <p:spPr bwMode="auto">
          <a:xfrm flipV="1">
            <a:off x="7589838"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90" name="Line 250"/>
          <p:cNvSpPr>
            <a:spLocks noChangeAspect="1" noChangeShapeType="1"/>
          </p:cNvSpPr>
          <p:nvPr/>
        </p:nvSpPr>
        <p:spPr bwMode="auto">
          <a:xfrm>
            <a:off x="7589839" y="3570288"/>
            <a:ext cx="376237" cy="0"/>
          </a:xfrm>
          <a:prstGeom prst="line">
            <a:avLst/>
          </a:prstGeom>
          <a:noFill/>
          <a:ln w="28575">
            <a:solidFill>
              <a:schemeClr val="tx1"/>
            </a:solidFill>
            <a:round/>
            <a:headEnd/>
            <a:tailEnd/>
          </a:ln>
          <a:effectLst/>
        </p:spPr>
        <p:txBody>
          <a:bodyPr wrap="none" anchor="ctr"/>
          <a:lstStyle/>
          <a:p>
            <a:endParaRPr lang="en-US"/>
          </a:p>
        </p:txBody>
      </p:sp>
      <p:sp>
        <p:nvSpPr>
          <p:cNvPr id="61691" name="Line 251"/>
          <p:cNvSpPr>
            <a:spLocks noChangeAspect="1" noChangeShapeType="1"/>
          </p:cNvSpPr>
          <p:nvPr/>
        </p:nvSpPr>
        <p:spPr bwMode="auto">
          <a:xfrm flipV="1">
            <a:off x="8343900" y="3933825"/>
            <a:ext cx="0" cy="361950"/>
          </a:xfrm>
          <a:prstGeom prst="line">
            <a:avLst/>
          </a:prstGeom>
          <a:noFill/>
          <a:ln w="28575">
            <a:solidFill>
              <a:schemeClr val="tx1"/>
            </a:solidFill>
            <a:round/>
            <a:headEnd/>
            <a:tailEnd/>
          </a:ln>
          <a:effectLst/>
        </p:spPr>
        <p:txBody>
          <a:bodyPr wrap="none" anchor="ctr"/>
          <a:lstStyle/>
          <a:p>
            <a:endParaRPr lang="en-US"/>
          </a:p>
        </p:txBody>
      </p:sp>
      <p:sp>
        <p:nvSpPr>
          <p:cNvPr id="61692" name="Line 252"/>
          <p:cNvSpPr>
            <a:spLocks noChangeAspect="1" noChangeShapeType="1"/>
          </p:cNvSpPr>
          <p:nvPr/>
        </p:nvSpPr>
        <p:spPr bwMode="auto">
          <a:xfrm>
            <a:off x="8343901" y="3933825"/>
            <a:ext cx="752475" cy="0"/>
          </a:xfrm>
          <a:prstGeom prst="line">
            <a:avLst/>
          </a:prstGeom>
          <a:noFill/>
          <a:ln w="28575">
            <a:solidFill>
              <a:schemeClr val="tx1"/>
            </a:solidFill>
            <a:round/>
            <a:headEnd/>
            <a:tailEnd/>
          </a:ln>
          <a:effectLst/>
        </p:spPr>
        <p:txBody>
          <a:bodyPr wrap="none" anchor="ctr"/>
          <a:lstStyle/>
          <a:p>
            <a:endParaRPr lang="en-US"/>
          </a:p>
        </p:txBody>
      </p:sp>
      <p:sp>
        <p:nvSpPr>
          <p:cNvPr id="61693" name="Line 253"/>
          <p:cNvSpPr>
            <a:spLocks noChangeAspect="1" noChangeShapeType="1"/>
          </p:cNvSpPr>
          <p:nvPr/>
        </p:nvSpPr>
        <p:spPr bwMode="auto">
          <a:xfrm>
            <a:off x="9096375"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94" name="Line 254"/>
          <p:cNvSpPr>
            <a:spLocks noChangeAspect="1" noChangeShapeType="1"/>
          </p:cNvSpPr>
          <p:nvPr/>
        </p:nvSpPr>
        <p:spPr bwMode="auto">
          <a:xfrm>
            <a:off x="9096375" y="3570288"/>
            <a:ext cx="376238" cy="0"/>
          </a:xfrm>
          <a:prstGeom prst="line">
            <a:avLst/>
          </a:prstGeom>
          <a:noFill/>
          <a:ln w="28575">
            <a:solidFill>
              <a:schemeClr val="tx1"/>
            </a:solidFill>
            <a:round/>
            <a:headEnd/>
            <a:tailEnd/>
          </a:ln>
          <a:effectLst/>
        </p:spPr>
        <p:txBody>
          <a:bodyPr wrap="none" anchor="ctr"/>
          <a:lstStyle/>
          <a:p>
            <a:endParaRPr lang="en-US"/>
          </a:p>
        </p:txBody>
      </p:sp>
      <p:sp>
        <p:nvSpPr>
          <p:cNvPr id="61695" name="Line 255"/>
          <p:cNvSpPr>
            <a:spLocks noChangeAspect="1" noChangeShapeType="1"/>
          </p:cNvSpPr>
          <p:nvPr/>
        </p:nvSpPr>
        <p:spPr bwMode="auto">
          <a:xfrm flipV="1">
            <a:off x="9472613" y="3570289"/>
            <a:ext cx="0" cy="363537"/>
          </a:xfrm>
          <a:prstGeom prst="line">
            <a:avLst/>
          </a:prstGeom>
          <a:noFill/>
          <a:ln w="28575">
            <a:solidFill>
              <a:schemeClr val="tx1"/>
            </a:solidFill>
            <a:round/>
            <a:headEnd/>
            <a:tailEnd/>
          </a:ln>
          <a:effectLst/>
        </p:spPr>
        <p:txBody>
          <a:bodyPr wrap="none" anchor="ctr"/>
          <a:lstStyle/>
          <a:p>
            <a:endParaRPr lang="en-US"/>
          </a:p>
        </p:txBody>
      </p:sp>
      <p:sp>
        <p:nvSpPr>
          <p:cNvPr id="61696" name="Line 256"/>
          <p:cNvSpPr>
            <a:spLocks noChangeAspect="1" noChangeShapeType="1"/>
          </p:cNvSpPr>
          <p:nvPr/>
        </p:nvSpPr>
        <p:spPr bwMode="auto">
          <a:xfrm>
            <a:off x="9472614" y="3933825"/>
            <a:ext cx="752475" cy="0"/>
          </a:xfrm>
          <a:prstGeom prst="line">
            <a:avLst/>
          </a:prstGeom>
          <a:noFill/>
          <a:ln w="28575">
            <a:solidFill>
              <a:schemeClr val="tx1"/>
            </a:solidFill>
            <a:round/>
            <a:headEnd/>
            <a:tailEnd/>
          </a:ln>
          <a:effectLst/>
        </p:spPr>
        <p:txBody>
          <a:bodyPr wrap="none" anchor="ctr"/>
          <a:lstStyle/>
          <a:p>
            <a:endParaRPr lang="en-US"/>
          </a:p>
        </p:txBody>
      </p:sp>
      <p:sp>
        <p:nvSpPr>
          <p:cNvPr id="61697" name="Line 257"/>
          <p:cNvSpPr>
            <a:spLocks noChangeAspect="1" noChangeShapeType="1"/>
          </p:cNvSpPr>
          <p:nvPr/>
        </p:nvSpPr>
        <p:spPr bwMode="auto">
          <a:xfrm>
            <a:off x="3449638" y="5094289"/>
            <a:ext cx="374650" cy="71437"/>
          </a:xfrm>
          <a:prstGeom prst="line">
            <a:avLst/>
          </a:prstGeom>
          <a:noFill/>
          <a:ln w="28575">
            <a:solidFill>
              <a:schemeClr val="tx1"/>
            </a:solidFill>
            <a:round/>
            <a:headEnd/>
            <a:tailEnd/>
          </a:ln>
          <a:effectLst/>
        </p:spPr>
        <p:txBody>
          <a:bodyPr wrap="none" anchor="ctr"/>
          <a:lstStyle/>
          <a:p>
            <a:endParaRPr lang="en-US"/>
          </a:p>
        </p:txBody>
      </p:sp>
      <p:sp>
        <p:nvSpPr>
          <p:cNvPr id="61698" name="Line 258"/>
          <p:cNvSpPr>
            <a:spLocks noChangeAspect="1" noChangeShapeType="1"/>
          </p:cNvSpPr>
          <p:nvPr/>
        </p:nvSpPr>
        <p:spPr bwMode="auto">
          <a:xfrm>
            <a:off x="3824289" y="5165725"/>
            <a:ext cx="377825" cy="0"/>
          </a:xfrm>
          <a:prstGeom prst="line">
            <a:avLst/>
          </a:prstGeom>
          <a:noFill/>
          <a:ln w="28575">
            <a:solidFill>
              <a:schemeClr val="tx1"/>
            </a:solidFill>
            <a:round/>
            <a:headEnd/>
            <a:tailEnd/>
          </a:ln>
          <a:effectLst/>
        </p:spPr>
        <p:txBody>
          <a:bodyPr wrap="none" anchor="ctr"/>
          <a:lstStyle/>
          <a:p>
            <a:endParaRPr lang="en-US"/>
          </a:p>
        </p:txBody>
      </p:sp>
      <p:sp>
        <p:nvSpPr>
          <p:cNvPr id="61699" name="Line 259"/>
          <p:cNvSpPr>
            <a:spLocks noChangeAspect="1" noChangeShapeType="1"/>
          </p:cNvSpPr>
          <p:nvPr/>
        </p:nvSpPr>
        <p:spPr bwMode="auto">
          <a:xfrm flipV="1">
            <a:off x="4202114" y="5022851"/>
            <a:ext cx="752475" cy="142875"/>
          </a:xfrm>
          <a:prstGeom prst="line">
            <a:avLst/>
          </a:prstGeom>
          <a:noFill/>
          <a:ln w="28575">
            <a:solidFill>
              <a:schemeClr val="tx1"/>
            </a:solidFill>
            <a:round/>
            <a:headEnd/>
            <a:tailEnd/>
          </a:ln>
          <a:effectLst/>
        </p:spPr>
        <p:txBody>
          <a:bodyPr wrap="none" anchor="ctr"/>
          <a:lstStyle/>
          <a:p>
            <a:endParaRPr lang="en-US"/>
          </a:p>
        </p:txBody>
      </p:sp>
      <p:sp>
        <p:nvSpPr>
          <p:cNvPr id="61700" name="Line 260"/>
          <p:cNvSpPr>
            <a:spLocks noChangeAspect="1" noChangeShapeType="1"/>
          </p:cNvSpPr>
          <p:nvPr/>
        </p:nvSpPr>
        <p:spPr bwMode="auto">
          <a:xfrm>
            <a:off x="4954589" y="5022850"/>
            <a:ext cx="376237" cy="0"/>
          </a:xfrm>
          <a:prstGeom prst="line">
            <a:avLst/>
          </a:prstGeom>
          <a:noFill/>
          <a:ln w="28575">
            <a:solidFill>
              <a:schemeClr val="tx1"/>
            </a:solidFill>
            <a:round/>
            <a:headEnd/>
            <a:tailEnd/>
          </a:ln>
          <a:effectLst/>
        </p:spPr>
        <p:txBody>
          <a:bodyPr wrap="none" anchor="ctr"/>
          <a:lstStyle/>
          <a:p>
            <a:endParaRPr lang="en-US"/>
          </a:p>
        </p:txBody>
      </p:sp>
      <p:sp>
        <p:nvSpPr>
          <p:cNvPr id="61701" name="Line 261"/>
          <p:cNvSpPr>
            <a:spLocks noChangeAspect="1" noChangeShapeType="1"/>
          </p:cNvSpPr>
          <p:nvPr/>
        </p:nvSpPr>
        <p:spPr bwMode="auto">
          <a:xfrm flipV="1">
            <a:off x="5330826" y="4948238"/>
            <a:ext cx="377825" cy="74612"/>
          </a:xfrm>
          <a:prstGeom prst="line">
            <a:avLst/>
          </a:prstGeom>
          <a:noFill/>
          <a:ln w="28575">
            <a:solidFill>
              <a:schemeClr val="tx1"/>
            </a:solidFill>
            <a:round/>
            <a:headEnd/>
            <a:tailEnd/>
          </a:ln>
          <a:effectLst/>
        </p:spPr>
        <p:txBody>
          <a:bodyPr wrap="none" anchor="ctr"/>
          <a:lstStyle/>
          <a:p>
            <a:endParaRPr lang="en-US"/>
          </a:p>
        </p:txBody>
      </p:sp>
      <p:sp>
        <p:nvSpPr>
          <p:cNvPr id="61702" name="Line 262"/>
          <p:cNvSpPr>
            <a:spLocks noChangeAspect="1" noChangeShapeType="1"/>
          </p:cNvSpPr>
          <p:nvPr/>
        </p:nvSpPr>
        <p:spPr bwMode="auto">
          <a:xfrm>
            <a:off x="5708650" y="5094289"/>
            <a:ext cx="374650" cy="71437"/>
          </a:xfrm>
          <a:prstGeom prst="line">
            <a:avLst/>
          </a:prstGeom>
          <a:noFill/>
          <a:ln w="28575">
            <a:solidFill>
              <a:schemeClr val="tx1"/>
            </a:solidFill>
            <a:round/>
            <a:headEnd/>
            <a:tailEnd/>
          </a:ln>
          <a:effectLst/>
        </p:spPr>
        <p:txBody>
          <a:bodyPr wrap="none" anchor="ctr"/>
          <a:lstStyle/>
          <a:p>
            <a:endParaRPr lang="en-US"/>
          </a:p>
        </p:txBody>
      </p:sp>
      <p:sp>
        <p:nvSpPr>
          <p:cNvPr id="61703" name="Line 263"/>
          <p:cNvSpPr>
            <a:spLocks noChangeAspect="1" noChangeShapeType="1"/>
          </p:cNvSpPr>
          <p:nvPr/>
        </p:nvSpPr>
        <p:spPr bwMode="auto">
          <a:xfrm>
            <a:off x="6461125" y="5094288"/>
            <a:ext cx="376238" cy="0"/>
          </a:xfrm>
          <a:prstGeom prst="line">
            <a:avLst/>
          </a:prstGeom>
          <a:noFill/>
          <a:ln w="28575">
            <a:solidFill>
              <a:schemeClr val="tx1"/>
            </a:solidFill>
            <a:round/>
            <a:headEnd/>
            <a:tailEnd/>
          </a:ln>
          <a:effectLst/>
        </p:spPr>
        <p:txBody>
          <a:bodyPr wrap="none" anchor="ctr"/>
          <a:lstStyle/>
          <a:p>
            <a:endParaRPr lang="en-US"/>
          </a:p>
        </p:txBody>
      </p:sp>
      <p:sp>
        <p:nvSpPr>
          <p:cNvPr id="61704" name="Line 264"/>
          <p:cNvSpPr>
            <a:spLocks noChangeAspect="1" noChangeShapeType="1"/>
          </p:cNvSpPr>
          <p:nvPr/>
        </p:nvSpPr>
        <p:spPr bwMode="auto">
          <a:xfrm flipV="1">
            <a:off x="6837364" y="5022850"/>
            <a:ext cx="377825" cy="71438"/>
          </a:xfrm>
          <a:prstGeom prst="line">
            <a:avLst/>
          </a:prstGeom>
          <a:noFill/>
          <a:ln w="28575">
            <a:solidFill>
              <a:schemeClr val="tx1"/>
            </a:solidFill>
            <a:round/>
            <a:headEnd/>
            <a:tailEnd/>
          </a:ln>
          <a:effectLst/>
        </p:spPr>
        <p:txBody>
          <a:bodyPr wrap="none" anchor="ctr"/>
          <a:lstStyle/>
          <a:p>
            <a:endParaRPr lang="en-US"/>
          </a:p>
        </p:txBody>
      </p:sp>
      <p:sp>
        <p:nvSpPr>
          <p:cNvPr id="61705" name="Line 265"/>
          <p:cNvSpPr>
            <a:spLocks noChangeAspect="1" noChangeShapeType="1"/>
          </p:cNvSpPr>
          <p:nvPr/>
        </p:nvSpPr>
        <p:spPr bwMode="auto">
          <a:xfrm>
            <a:off x="7215188" y="5022850"/>
            <a:ext cx="374650" cy="0"/>
          </a:xfrm>
          <a:prstGeom prst="line">
            <a:avLst/>
          </a:prstGeom>
          <a:noFill/>
          <a:ln w="28575">
            <a:solidFill>
              <a:schemeClr val="tx1"/>
            </a:solidFill>
            <a:round/>
            <a:headEnd/>
            <a:tailEnd/>
          </a:ln>
          <a:effectLst/>
        </p:spPr>
        <p:txBody>
          <a:bodyPr wrap="none" anchor="ctr"/>
          <a:lstStyle/>
          <a:p>
            <a:endParaRPr lang="en-US"/>
          </a:p>
        </p:txBody>
      </p:sp>
      <p:sp>
        <p:nvSpPr>
          <p:cNvPr id="61706" name="Line 266"/>
          <p:cNvSpPr>
            <a:spLocks noChangeAspect="1" noChangeShapeType="1"/>
          </p:cNvSpPr>
          <p:nvPr/>
        </p:nvSpPr>
        <p:spPr bwMode="auto">
          <a:xfrm flipV="1">
            <a:off x="7589839" y="4948238"/>
            <a:ext cx="376237" cy="74612"/>
          </a:xfrm>
          <a:prstGeom prst="line">
            <a:avLst/>
          </a:prstGeom>
          <a:noFill/>
          <a:ln w="28575">
            <a:solidFill>
              <a:schemeClr val="tx1"/>
            </a:solidFill>
            <a:round/>
            <a:headEnd/>
            <a:tailEnd/>
          </a:ln>
          <a:effectLst/>
        </p:spPr>
        <p:txBody>
          <a:bodyPr wrap="none" anchor="ctr"/>
          <a:lstStyle/>
          <a:p>
            <a:endParaRPr lang="en-US"/>
          </a:p>
        </p:txBody>
      </p:sp>
      <p:sp>
        <p:nvSpPr>
          <p:cNvPr id="61707" name="Line 267"/>
          <p:cNvSpPr>
            <a:spLocks noChangeAspect="1" noChangeShapeType="1"/>
          </p:cNvSpPr>
          <p:nvPr/>
        </p:nvSpPr>
        <p:spPr bwMode="auto">
          <a:xfrm>
            <a:off x="7966076" y="5094289"/>
            <a:ext cx="377825" cy="71437"/>
          </a:xfrm>
          <a:prstGeom prst="line">
            <a:avLst/>
          </a:prstGeom>
          <a:noFill/>
          <a:ln w="28575">
            <a:solidFill>
              <a:schemeClr val="tx1"/>
            </a:solidFill>
            <a:round/>
            <a:headEnd/>
            <a:tailEnd/>
          </a:ln>
          <a:effectLst/>
        </p:spPr>
        <p:txBody>
          <a:bodyPr wrap="none" anchor="ctr"/>
          <a:lstStyle/>
          <a:p>
            <a:endParaRPr lang="en-US"/>
          </a:p>
        </p:txBody>
      </p:sp>
      <p:sp>
        <p:nvSpPr>
          <p:cNvPr id="61708" name="Line 268"/>
          <p:cNvSpPr>
            <a:spLocks noChangeAspect="1" noChangeShapeType="1"/>
          </p:cNvSpPr>
          <p:nvPr/>
        </p:nvSpPr>
        <p:spPr bwMode="auto">
          <a:xfrm>
            <a:off x="8343901" y="5165725"/>
            <a:ext cx="752475" cy="0"/>
          </a:xfrm>
          <a:prstGeom prst="line">
            <a:avLst/>
          </a:prstGeom>
          <a:noFill/>
          <a:ln w="28575">
            <a:solidFill>
              <a:schemeClr val="tx1"/>
            </a:solidFill>
            <a:round/>
            <a:headEnd/>
            <a:tailEnd/>
          </a:ln>
          <a:effectLst/>
        </p:spPr>
        <p:txBody>
          <a:bodyPr wrap="none" anchor="ctr"/>
          <a:lstStyle/>
          <a:p>
            <a:endParaRPr lang="en-US"/>
          </a:p>
        </p:txBody>
      </p:sp>
      <p:sp>
        <p:nvSpPr>
          <p:cNvPr id="61709" name="Line 269"/>
          <p:cNvSpPr>
            <a:spLocks noChangeAspect="1" noChangeShapeType="1"/>
          </p:cNvSpPr>
          <p:nvPr/>
        </p:nvSpPr>
        <p:spPr bwMode="auto">
          <a:xfrm flipV="1">
            <a:off x="9096375" y="5094289"/>
            <a:ext cx="376238" cy="71437"/>
          </a:xfrm>
          <a:prstGeom prst="line">
            <a:avLst/>
          </a:prstGeom>
          <a:noFill/>
          <a:ln w="28575">
            <a:solidFill>
              <a:schemeClr val="tx1"/>
            </a:solidFill>
            <a:round/>
            <a:headEnd/>
            <a:tailEnd/>
          </a:ln>
          <a:effectLst/>
        </p:spPr>
        <p:txBody>
          <a:bodyPr wrap="none" anchor="ctr"/>
          <a:lstStyle/>
          <a:p>
            <a:endParaRPr lang="en-US"/>
          </a:p>
        </p:txBody>
      </p:sp>
      <p:sp>
        <p:nvSpPr>
          <p:cNvPr id="61710" name="Line 270"/>
          <p:cNvSpPr>
            <a:spLocks noChangeAspect="1" noChangeShapeType="1"/>
          </p:cNvSpPr>
          <p:nvPr/>
        </p:nvSpPr>
        <p:spPr bwMode="auto">
          <a:xfrm>
            <a:off x="9472614" y="5094288"/>
            <a:ext cx="752475" cy="0"/>
          </a:xfrm>
          <a:prstGeom prst="line">
            <a:avLst/>
          </a:prstGeom>
          <a:noFill/>
          <a:ln w="28575">
            <a:solidFill>
              <a:schemeClr val="tx1"/>
            </a:solidFill>
            <a:round/>
            <a:headEnd/>
            <a:tailEnd/>
          </a:ln>
          <a:effectLst/>
        </p:spPr>
        <p:txBody>
          <a:bodyPr wrap="none" anchor="ctr"/>
          <a:lstStyle/>
          <a:p>
            <a:endParaRPr lang="en-US"/>
          </a:p>
        </p:txBody>
      </p:sp>
      <p:grpSp>
        <p:nvGrpSpPr>
          <p:cNvPr id="61711" name="Group 271"/>
          <p:cNvGrpSpPr>
            <a:grpSpLocks noChangeAspect="1"/>
          </p:cNvGrpSpPr>
          <p:nvPr/>
        </p:nvGrpSpPr>
        <p:grpSpPr bwMode="auto">
          <a:xfrm flipV="1">
            <a:off x="3449638" y="2481264"/>
            <a:ext cx="6775450" cy="725487"/>
            <a:chOff x="1010" y="1896"/>
            <a:chExt cx="2370" cy="263"/>
          </a:xfrm>
        </p:grpSpPr>
        <p:sp>
          <p:nvSpPr>
            <p:cNvPr id="61712" name="Line 272"/>
            <p:cNvSpPr>
              <a:spLocks noChangeAspect="1" noChangeShapeType="1"/>
            </p:cNvSpPr>
            <p:nvPr/>
          </p:nvSpPr>
          <p:spPr bwMode="auto">
            <a:xfrm>
              <a:off x="1010" y="2159"/>
              <a:ext cx="263" cy="0"/>
            </a:xfrm>
            <a:prstGeom prst="line">
              <a:avLst/>
            </a:prstGeom>
            <a:noFill/>
            <a:ln w="28575">
              <a:solidFill>
                <a:schemeClr val="tx1"/>
              </a:solidFill>
              <a:round/>
              <a:headEnd/>
              <a:tailEnd/>
            </a:ln>
            <a:effectLst/>
          </p:spPr>
          <p:txBody>
            <a:bodyPr wrap="none" anchor="ctr"/>
            <a:lstStyle/>
            <a:p>
              <a:endParaRPr lang="en-US"/>
            </a:p>
          </p:txBody>
        </p:sp>
        <p:sp>
          <p:nvSpPr>
            <p:cNvPr id="61713" name="Line 273"/>
            <p:cNvSpPr>
              <a:spLocks noChangeAspect="1" noChangeShapeType="1"/>
            </p:cNvSpPr>
            <p:nvPr/>
          </p:nvSpPr>
          <p:spPr bwMode="auto">
            <a:xfrm flipV="1">
              <a:off x="1273" y="1896"/>
              <a:ext cx="0" cy="263"/>
            </a:xfrm>
            <a:prstGeom prst="line">
              <a:avLst/>
            </a:prstGeom>
            <a:noFill/>
            <a:ln w="28575">
              <a:solidFill>
                <a:schemeClr val="tx1"/>
              </a:solidFill>
              <a:round/>
              <a:headEnd/>
              <a:tailEnd/>
            </a:ln>
            <a:effectLst/>
          </p:spPr>
          <p:txBody>
            <a:bodyPr wrap="none" anchor="ctr"/>
            <a:lstStyle/>
            <a:p>
              <a:endParaRPr lang="en-US"/>
            </a:p>
          </p:txBody>
        </p:sp>
        <p:sp>
          <p:nvSpPr>
            <p:cNvPr id="61714" name="Line 274"/>
            <p:cNvSpPr>
              <a:spLocks noChangeAspect="1" noChangeShapeType="1"/>
            </p:cNvSpPr>
            <p:nvPr/>
          </p:nvSpPr>
          <p:spPr bwMode="auto">
            <a:xfrm>
              <a:off x="1536" y="1896"/>
              <a:ext cx="264" cy="0"/>
            </a:xfrm>
            <a:prstGeom prst="line">
              <a:avLst/>
            </a:prstGeom>
            <a:noFill/>
            <a:ln w="28575">
              <a:solidFill>
                <a:schemeClr val="tx1"/>
              </a:solidFill>
              <a:round/>
              <a:headEnd/>
              <a:tailEnd/>
            </a:ln>
            <a:effectLst/>
          </p:spPr>
          <p:txBody>
            <a:bodyPr wrap="none" anchor="ctr"/>
            <a:lstStyle/>
            <a:p>
              <a:endParaRPr lang="en-US"/>
            </a:p>
          </p:txBody>
        </p:sp>
        <p:sp>
          <p:nvSpPr>
            <p:cNvPr id="61715" name="Line 275"/>
            <p:cNvSpPr>
              <a:spLocks noChangeAspect="1" noChangeShapeType="1"/>
            </p:cNvSpPr>
            <p:nvPr/>
          </p:nvSpPr>
          <p:spPr bwMode="auto">
            <a:xfrm flipV="1">
              <a:off x="1536" y="1896"/>
              <a:ext cx="0" cy="263"/>
            </a:xfrm>
            <a:prstGeom prst="line">
              <a:avLst/>
            </a:prstGeom>
            <a:noFill/>
            <a:ln w="28575">
              <a:solidFill>
                <a:schemeClr val="tx1"/>
              </a:solidFill>
              <a:round/>
              <a:headEnd/>
              <a:tailEnd/>
            </a:ln>
            <a:effectLst/>
          </p:spPr>
          <p:txBody>
            <a:bodyPr wrap="none" anchor="ctr"/>
            <a:lstStyle/>
            <a:p>
              <a:endParaRPr lang="en-US"/>
            </a:p>
          </p:txBody>
        </p:sp>
        <p:sp>
          <p:nvSpPr>
            <p:cNvPr id="61716" name="Line 276"/>
            <p:cNvSpPr>
              <a:spLocks noChangeAspect="1" noChangeShapeType="1"/>
            </p:cNvSpPr>
            <p:nvPr/>
          </p:nvSpPr>
          <p:spPr bwMode="auto">
            <a:xfrm>
              <a:off x="1273" y="1896"/>
              <a:ext cx="132" cy="0"/>
            </a:xfrm>
            <a:prstGeom prst="line">
              <a:avLst/>
            </a:prstGeom>
            <a:noFill/>
            <a:ln w="28575">
              <a:solidFill>
                <a:schemeClr val="tx1"/>
              </a:solidFill>
              <a:round/>
              <a:headEnd/>
              <a:tailEnd/>
            </a:ln>
            <a:effectLst/>
          </p:spPr>
          <p:txBody>
            <a:bodyPr wrap="none" anchor="ctr"/>
            <a:lstStyle/>
            <a:p>
              <a:endParaRPr lang="en-US"/>
            </a:p>
          </p:txBody>
        </p:sp>
        <p:sp>
          <p:nvSpPr>
            <p:cNvPr id="61717" name="Line 277"/>
            <p:cNvSpPr>
              <a:spLocks noChangeAspect="1" noChangeShapeType="1"/>
            </p:cNvSpPr>
            <p:nvPr/>
          </p:nvSpPr>
          <p:spPr bwMode="auto">
            <a:xfrm>
              <a:off x="1800" y="1896"/>
              <a:ext cx="0" cy="263"/>
            </a:xfrm>
            <a:prstGeom prst="line">
              <a:avLst/>
            </a:prstGeom>
            <a:noFill/>
            <a:ln w="28575">
              <a:solidFill>
                <a:schemeClr val="tx1"/>
              </a:solidFill>
              <a:round/>
              <a:headEnd/>
              <a:tailEnd/>
            </a:ln>
            <a:effectLst/>
          </p:spPr>
          <p:txBody>
            <a:bodyPr wrap="none" anchor="ctr"/>
            <a:lstStyle/>
            <a:p>
              <a:endParaRPr lang="en-US"/>
            </a:p>
          </p:txBody>
        </p:sp>
        <p:sp>
          <p:nvSpPr>
            <p:cNvPr id="61718" name="Line 278"/>
            <p:cNvSpPr>
              <a:spLocks noChangeAspect="1" noChangeShapeType="1"/>
            </p:cNvSpPr>
            <p:nvPr/>
          </p:nvSpPr>
          <p:spPr bwMode="auto">
            <a:xfrm>
              <a:off x="2458" y="2159"/>
              <a:ext cx="132" cy="0"/>
            </a:xfrm>
            <a:prstGeom prst="line">
              <a:avLst/>
            </a:prstGeom>
            <a:noFill/>
            <a:ln w="28575">
              <a:solidFill>
                <a:schemeClr val="tx1"/>
              </a:solidFill>
              <a:round/>
              <a:headEnd/>
              <a:tailEnd/>
            </a:ln>
            <a:effectLst/>
          </p:spPr>
          <p:txBody>
            <a:bodyPr wrap="none" anchor="ctr"/>
            <a:lstStyle/>
            <a:p>
              <a:endParaRPr lang="en-US"/>
            </a:p>
          </p:txBody>
        </p:sp>
        <p:sp>
          <p:nvSpPr>
            <p:cNvPr id="61719" name="Line 279"/>
            <p:cNvSpPr>
              <a:spLocks noChangeAspect="1" noChangeShapeType="1"/>
            </p:cNvSpPr>
            <p:nvPr/>
          </p:nvSpPr>
          <p:spPr bwMode="auto">
            <a:xfrm flipV="1">
              <a:off x="2327" y="1896"/>
              <a:ext cx="0" cy="263"/>
            </a:xfrm>
            <a:prstGeom prst="line">
              <a:avLst/>
            </a:prstGeom>
            <a:noFill/>
            <a:ln w="28575">
              <a:solidFill>
                <a:schemeClr val="tx1"/>
              </a:solidFill>
              <a:round/>
              <a:headEnd/>
              <a:tailEnd/>
            </a:ln>
            <a:effectLst/>
          </p:spPr>
          <p:txBody>
            <a:bodyPr wrap="none" anchor="ctr"/>
            <a:lstStyle/>
            <a:p>
              <a:endParaRPr lang="en-US"/>
            </a:p>
          </p:txBody>
        </p:sp>
        <p:sp>
          <p:nvSpPr>
            <p:cNvPr id="61720" name="Line 280"/>
            <p:cNvSpPr>
              <a:spLocks noChangeAspect="1" noChangeShapeType="1"/>
            </p:cNvSpPr>
            <p:nvPr/>
          </p:nvSpPr>
          <p:spPr bwMode="auto">
            <a:xfrm>
              <a:off x="2327" y="1896"/>
              <a:ext cx="131" cy="0"/>
            </a:xfrm>
            <a:prstGeom prst="line">
              <a:avLst/>
            </a:prstGeom>
            <a:noFill/>
            <a:ln w="28575">
              <a:solidFill>
                <a:schemeClr val="tx1"/>
              </a:solidFill>
              <a:round/>
              <a:headEnd/>
              <a:tailEnd/>
            </a:ln>
            <a:effectLst/>
          </p:spPr>
          <p:txBody>
            <a:bodyPr wrap="none" anchor="ctr"/>
            <a:lstStyle/>
            <a:p>
              <a:endParaRPr lang="en-US"/>
            </a:p>
          </p:txBody>
        </p:sp>
        <p:sp>
          <p:nvSpPr>
            <p:cNvPr id="61721" name="Line 281"/>
            <p:cNvSpPr>
              <a:spLocks noChangeAspect="1" noChangeShapeType="1"/>
            </p:cNvSpPr>
            <p:nvPr/>
          </p:nvSpPr>
          <p:spPr bwMode="auto">
            <a:xfrm>
              <a:off x="2458" y="1896"/>
              <a:ext cx="0" cy="263"/>
            </a:xfrm>
            <a:prstGeom prst="line">
              <a:avLst/>
            </a:prstGeom>
            <a:noFill/>
            <a:ln w="28575">
              <a:solidFill>
                <a:schemeClr val="tx1"/>
              </a:solidFill>
              <a:round/>
              <a:headEnd/>
              <a:tailEnd/>
            </a:ln>
            <a:effectLst/>
          </p:spPr>
          <p:txBody>
            <a:bodyPr wrap="none" anchor="ctr"/>
            <a:lstStyle/>
            <a:p>
              <a:endParaRPr lang="en-US"/>
            </a:p>
          </p:txBody>
        </p:sp>
        <p:sp>
          <p:nvSpPr>
            <p:cNvPr id="61722" name="Line 282"/>
            <p:cNvSpPr>
              <a:spLocks noChangeAspect="1" noChangeShapeType="1"/>
            </p:cNvSpPr>
            <p:nvPr/>
          </p:nvSpPr>
          <p:spPr bwMode="auto">
            <a:xfrm>
              <a:off x="1800" y="2159"/>
              <a:ext cx="527" cy="0"/>
            </a:xfrm>
            <a:prstGeom prst="line">
              <a:avLst/>
            </a:prstGeom>
            <a:noFill/>
            <a:ln w="28575">
              <a:solidFill>
                <a:schemeClr val="tx1"/>
              </a:solidFill>
              <a:round/>
              <a:headEnd/>
              <a:tailEnd/>
            </a:ln>
            <a:effectLst/>
          </p:spPr>
          <p:txBody>
            <a:bodyPr wrap="none" anchor="ctr"/>
            <a:lstStyle/>
            <a:p>
              <a:endParaRPr lang="en-US"/>
            </a:p>
          </p:txBody>
        </p:sp>
        <p:sp>
          <p:nvSpPr>
            <p:cNvPr id="61723" name="Line 283"/>
            <p:cNvSpPr>
              <a:spLocks noChangeAspect="1" noChangeShapeType="1"/>
            </p:cNvSpPr>
            <p:nvPr/>
          </p:nvSpPr>
          <p:spPr bwMode="auto">
            <a:xfrm flipV="1">
              <a:off x="2590" y="1896"/>
              <a:ext cx="0" cy="263"/>
            </a:xfrm>
            <a:prstGeom prst="line">
              <a:avLst/>
            </a:prstGeom>
            <a:noFill/>
            <a:ln w="28575">
              <a:solidFill>
                <a:schemeClr val="tx1"/>
              </a:solidFill>
              <a:round/>
              <a:headEnd/>
              <a:tailEnd/>
            </a:ln>
            <a:effectLst/>
          </p:spPr>
          <p:txBody>
            <a:bodyPr wrap="none" anchor="ctr"/>
            <a:lstStyle/>
            <a:p>
              <a:endParaRPr lang="en-US"/>
            </a:p>
          </p:txBody>
        </p:sp>
        <p:sp>
          <p:nvSpPr>
            <p:cNvPr id="61724" name="Line 284"/>
            <p:cNvSpPr>
              <a:spLocks noChangeAspect="1" noChangeShapeType="1"/>
            </p:cNvSpPr>
            <p:nvPr/>
          </p:nvSpPr>
          <p:spPr bwMode="auto">
            <a:xfrm>
              <a:off x="2590" y="1896"/>
              <a:ext cx="132" cy="0"/>
            </a:xfrm>
            <a:prstGeom prst="line">
              <a:avLst/>
            </a:prstGeom>
            <a:noFill/>
            <a:ln w="28575">
              <a:solidFill>
                <a:schemeClr val="tx1"/>
              </a:solidFill>
              <a:round/>
              <a:headEnd/>
              <a:tailEnd/>
            </a:ln>
            <a:effectLst/>
          </p:spPr>
          <p:txBody>
            <a:bodyPr wrap="none" anchor="ctr"/>
            <a:lstStyle/>
            <a:p>
              <a:endParaRPr lang="en-US"/>
            </a:p>
          </p:txBody>
        </p:sp>
        <p:sp>
          <p:nvSpPr>
            <p:cNvPr id="61725" name="Line 285"/>
            <p:cNvSpPr>
              <a:spLocks noChangeAspect="1" noChangeShapeType="1"/>
            </p:cNvSpPr>
            <p:nvPr/>
          </p:nvSpPr>
          <p:spPr bwMode="auto">
            <a:xfrm>
              <a:off x="2722" y="1896"/>
              <a:ext cx="0" cy="263"/>
            </a:xfrm>
            <a:prstGeom prst="line">
              <a:avLst/>
            </a:prstGeom>
            <a:noFill/>
            <a:ln w="28575">
              <a:solidFill>
                <a:schemeClr val="tx1"/>
              </a:solidFill>
              <a:round/>
              <a:headEnd/>
              <a:tailEnd/>
            </a:ln>
            <a:effectLst/>
          </p:spPr>
          <p:txBody>
            <a:bodyPr wrap="none" anchor="ctr"/>
            <a:lstStyle/>
            <a:p>
              <a:endParaRPr lang="en-US"/>
            </a:p>
          </p:txBody>
        </p:sp>
        <p:sp>
          <p:nvSpPr>
            <p:cNvPr id="61726" name="Line 286"/>
            <p:cNvSpPr>
              <a:spLocks noChangeAspect="1" noChangeShapeType="1"/>
            </p:cNvSpPr>
            <p:nvPr/>
          </p:nvSpPr>
          <p:spPr bwMode="auto">
            <a:xfrm>
              <a:off x="2722" y="2159"/>
              <a:ext cx="131" cy="0"/>
            </a:xfrm>
            <a:prstGeom prst="line">
              <a:avLst/>
            </a:prstGeom>
            <a:noFill/>
            <a:ln w="28575">
              <a:solidFill>
                <a:schemeClr val="tx1"/>
              </a:solidFill>
              <a:round/>
              <a:headEnd/>
              <a:tailEnd/>
            </a:ln>
            <a:effectLst/>
          </p:spPr>
          <p:txBody>
            <a:bodyPr wrap="none" anchor="ctr"/>
            <a:lstStyle/>
            <a:p>
              <a:endParaRPr lang="en-US"/>
            </a:p>
          </p:txBody>
        </p:sp>
        <p:sp>
          <p:nvSpPr>
            <p:cNvPr id="61727" name="Line 287"/>
            <p:cNvSpPr>
              <a:spLocks noChangeAspect="1" noChangeShapeType="1"/>
            </p:cNvSpPr>
            <p:nvPr/>
          </p:nvSpPr>
          <p:spPr bwMode="auto">
            <a:xfrm flipV="1">
              <a:off x="2853" y="1896"/>
              <a:ext cx="0" cy="263"/>
            </a:xfrm>
            <a:prstGeom prst="line">
              <a:avLst/>
            </a:prstGeom>
            <a:noFill/>
            <a:ln w="28575">
              <a:solidFill>
                <a:schemeClr val="tx1"/>
              </a:solidFill>
              <a:round/>
              <a:headEnd/>
              <a:tailEnd/>
            </a:ln>
            <a:effectLst/>
          </p:spPr>
          <p:txBody>
            <a:bodyPr wrap="none" anchor="ctr"/>
            <a:lstStyle/>
            <a:p>
              <a:endParaRPr lang="en-US"/>
            </a:p>
          </p:txBody>
        </p:sp>
        <p:sp>
          <p:nvSpPr>
            <p:cNvPr id="61728" name="Line 288"/>
            <p:cNvSpPr>
              <a:spLocks noChangeAspect="1" noChangeShapeType="1"/>
            </p:cNvSpPr>
            <p:nvPr/>
          </p:nvSpPr>
          <p:spPr bwMode="auto">
            <a:xfrm>
              <a:off x="2853" y="1896"/>
              <a:ext cx="264" cy="0"/>
            </a:xfrm>
            <a:prstGeom prst="line">
              <a:avLst/>
            </a:prstGeom>
            <a:noFill/>
            <a:ln w="28575">
              <a:solidFill>
                <a:schemeClr val="tx1"/>
              </a:solidFill>
              <a:round/>
              <a:headEnd/>
              <a:tailEnd/>
            </a:ln>
            <a:effectLst/>
          </p:spPr>
          <p:txBody>
            <a:bodyPr wrap="none" anchor="ctr"/>
            <a:lstStyle/>
            <a:p>
              <a:endParaRPr lang="en-US"/>
            </a:p>
          </p:txBody>
        </p:sp>
        <p:sp>
          <p:nvSpPr>
            <p:cNvPr id="61729" name="Line 289"/>
            <p:cNvSpPr>
              <a:spLocks noChangeAspect="1" noChangeShapeType="1"/>
            </p:cNvSpPr>
            <p:nvPr/>
          </p:nvSpPr>
          <p:spPr bwMode="auto">
            <a:xfrm flipV="1">
              <a:off x="1405" y="1896"/>
              <a:ext cx="0" cy="263"/>
            </a:xfrm>
            <a:prstGeom prst="line">
              <a:avLst/>
            </a:prstGeom>
            <a:noFill/>
            <a:ln w="28575">
              <a:solidFill>
                <a:schemeClr val="tx1"/>
              </a:solidFill>
              <a:round/>
              <a:headEnd/>
              <a:tailEnd/>
            </a:ln>
            <a:effectLst/>
          </p:spPr>
          <p:txBody>
            <a:bodyPr wrap="none" anchor="ctr"/>
            <a:lstStyle/>
            <a:p>
              <a:endParaRPr lang="en-US"/>
            </a:p>
          </p:txBody>
        </p:sp>
        <p:sp>
          <p:nvSpPr>
            <p:cNvPr id="61730" name="Line 290"/>
            <p:cNvSpPr>
              <a:spLocks noChangeAspect="1" noChangeShapeType="1"/>
            </p:cNvSpPr>
            <p:nvPr/>
          </p:nvSpPr>
          <p:spPr bwMode="auto">
            <a:xfrm>
              <a:off x="1405" y="2159"/>
              <a:ext cx="131" cy="0"/>
            </a:xfrm>
            <a:prstGeom prst="line">
              <a:avLst/>
            </a:prstGeom>
            <a:noFill/>
            <a:ln w="28575">
              <a:solidFill>
                <a:schemeClr val="tx1"/>
              </a:solidFill>
              <a:round/>
              <a:headEnd/>
              <a:tailEnd/>
            </a:ln>
            <a:effectLst/>
          </p:spPr>
          <p:txBody>
            <a:bodyPr wrap="none" anchor="ctr"/>
            <a:lstStyle/>
            <a:p>
              <a:endParaRPr lang="en-US"/>
            </a:p>
          </p:txBody>
        </p:sp>
        <p:sp>
          <p:nvSpPr>
            <p:cNvPr id="61731" name="Line 291"/>
            <p:cNvSpPr>
              <a:spLocks noChangeAspect="1" noChangeShapeType="1"/>
            </p:cNvSpPr>
            <p:nvPr/>
          </p:nvSpPr>
          <p:spPr bwMode="auto">
            <a:xfrm>
              <a:off x="3117" y="2159"/>
              <a:ext cx="263" cy="0"/>
            </a:xfrm>
            <a:prstGeom prst="line">
              <a:avLst/>
            </a:prstGeom>
            <a:noFill/>
            <a:ln w="28575">
              <a:solidFill>
                <a:schemeClr val="tx1"/>
              </a:solidFill>
              <a:round/>
              <a:headEnd/>
              <a:tailEnd/>
            </a:ln>
            <a:effectLst/>
          </p:spPr>
          <p:txBody>
            <a:bodyPr wrap="none" anchor="ctr"/>
            <a:lstStyle/>
            <a:p>
              <a:endParaRPr lang="en-US"/>
            </a:p>
          </p:txBody>
        </p:sp>
        <p:sp>
          <p:nvSpPr>
            <p:cNvPr id="61732" name="Line 292"/>
            <p:cNvSpPr>
              <a:spLocks noChangeAspect="1" noChangeShapeType="1"/>
            </p:cNvSpPr>
            <p:nvPr/>
          </p:nvSpPr>
          <p:spPr bwMode="auto">
            <a:xfrm flipV="1">
              <a:off x="3117" y="1896"/>
              <a:ext cx="0" cy="263"/>
            </a:xfrm>
            <a:prstGeom prst="line">
              <a:avLst/>
            </a:prstGeom>
            <a:noFill/>
            <a:ln w="28575">
              <a:solidFill>
                <a:schemeClr val="tx1"/>
              </a:solidFill>
              <a:round/>
              <a:headEnd/>
              <a:tailEnd/>
            </a:ln>
            <a:effectLst/>
          </p:spPr>
          <p:txBody>
            <a:bodyPr wrap="none" anchor="ctr"/>
            <a:lstStyle/>
            <a:p>
              <a:endParaRPr lang="en-US"/>
            </a:p>
          </p:txBody>
        </p:sp>
      </p:grpSp>
      <p:sp>
        <p:nvSpPr>
          <p:cNvPr id="61733" name="Line 293"/>
          <p:cNvSpPr>
            <a:spLocks noChangeAspect="1" noChangeShapeType="1"/>
          </p:cNvSpPr>
          <p:nvPr/>
        </p:nvSpPr>
        <p:spPr bwMode="auto">
          <a:xfrm flipV="1">
            <a:off x="6083300" y="3570289"/>
            <a:ext cx="0" cy="725487"/>
          </a:xfrm>
          <a:prstGeom prst="line">
            <a:avLst/>
          </a:prstGeom>
          <a:noFill/>
          <a:ln w="28575">
            <a:solidFill>
              <a:schemeClr val="tx1"/>
            </a:solidFill>
            <a:round/>
            <a:headEnd/>
            <a:tailEnd/>
          </a:ln>
          <a:effectLst/>
        </p:spPr>
        <p:txBody>
          <a:bodyPr wrap="none" anchor="ctr"/>
          <a:lstStyle/>
          <a:p>
            <a:endParaRPr lang="en-US"/>
          </a:p>
        </p:txBody>
      </p:sp>
      <p:sp>
        <p:nvSpPr>
          <p:cNvPr id="61734" name="Line 294"/>
          <p:cNvSpPr>
            <a:spLocks noChangeAspect="1" noChangeShapeType="1"/>
          </p:cNvSpPr>
          <p:nvPr/>
        </p:nvSpPr>
        <p:spPr bwMode="auto">
          <a:xfrm>
            <a:off x="6083301" y="3570288"/>
            <a:ext cx="377825" cy="0"/>
          </a:xfrm>
          <a:prstGeom prst="line">
            <a:avLst/>
          </a:prstGeom>
          <a:noFill/>
          <a:ln w="28575">
            <a:solidFill>
              <a:schemeClr val="tx1"/>
            </a:solidFill>
            <a:round/>
            <a:headEnd/>
            <a:tailEnd/>
          </a:ln>
          <a:effectLst/>
        </p:spPr>
        <p:txBody>
          <a:bodyPr wrap="none" anchor="ctr"/>
          <a:lstStyle/>
          <a:p>
            <a:endParaRPr lang="en-US"/>
          </a:p>
        </p:txBody>
      </p:sp>
      <p:sp>
        <p:nvSpPr>
          <p:cNvPr id="61735" name="Line 295"/>
          <p:cNvSpPr>
            <a:spLocks noChangeAspect="1" noChangeShapeType="1"/>
          </p:cNvSpPr>
          <p:nvPr/>
        </p:nvSpPr>
        <p:spPr bwMode="auto">
          <a:xfrm flipV="1">
            <a:off x="7966075" y="3570289"/>
            <a:ext cx="0" cy="725487"/>
          </a:xfrm>
          <a:prstGeom prst="line">
            <a:avLst/>
          </a:prstGeom>
          <a:noFill/>
          <a:ln w="28575">
            <a:solidFill>
              <a:schemeClr val="tx1"/>
            </a:solidFill>
            <a:round/>
            <a:headEnd/>
            <a:tailEnd/>
          </a:ln>
          <a:effectLst/>
        </p:spPr>
        <p:txBody>
          <a:bodyPr wrap="none" anchor="ctr"/>
          <a:lstStyle/>
          <a:p>
            <a:endParaRPr lang="en-US"/>
          </a:p>
        </p:txBody>
      </p:sp>
      <p:sp>
        <p:nvSpPr>
          <p:cNvPr id="61736" name="Line 296"/>
          <p:cNvSpPr>
            <a:spLocks noChangeAspect="1" noChangeShapeType="1"/>
          </p:cNvSpPr>
          <p:nvPr/>
        </p:nvSpPr>
        <p:spPr bwMode="auto">
          <a:xfrm>
            <a:off x="7966076" y="4295775"/>
            <a:ext cx="377825" cy="0"/>
          </a:xfrm>
          <a:prstGeom prst="line">
            <a:avLst/>
          </a:prstGeom>
          <a:noFill/>
          <a:ln w="28575">
            <a:solidFill>
              <a:schemeClr val="tx1"/>
            </a:solidFill>
            <a:round/>
            <a:headEnd/>
            <a:tailEnd/>
          </a:ln>
          <a:effectLst/>
        </p:spPr>
        <p:txBody>
          <a:bodyPr wrap="none" anchor="ctr"/>
          <a:lstStyle/>
          <a:p>
            <a:endParaRPr lang="en-US"/>
          </a:p>
        </p:txBody>
      </p:sp>
      <p:sp>
        <p:nvSpPr>
          <p:cNvPr id="61737" name="Line 297"/>
          <p:cNvSpPr>
            <a:spLocks noChangeAspect="1" noChangeShapeType="1"/>
          </p:cNvSpPr>
          <p:nvPr/>
        </p:nvSpPr>
        <p:spPr bwMode="auto">
          <a:xfrm flipV="1">
            <a:off x="6083301" y="5094289"/>
            <a:ext cx="377825" cy="71437"/>
          </a:xfrm>
          <a:prstGeom prst="line">
            <a:avLst/>
          </a:prstGeom>
          <a:noFill/>
          <a:ln w="28575">
            <a:solidFill>
              <a:schemeClr val="tx1"/>
            </a:solidFill>
            <a:round/>
            <a:headEnd/>
            <a:tailEnd/>
          </a:ln>
          <a:effectLst/>
        </p:spPr>
        <p:txBody>
          <a:bodyPr wrap="none" anchor="ct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dirty="0"/>
              <a:t>SAMA - Spread Aloha Multiple Access</a:t>
            </a:r>
          </a:p>
        </p:txBody>
      </p:sp>
      <p:sp>
        <p:nvSpPr>
          <p:cNvPr id="109571" name="Rectangle 3"/>
          <p:cNvSpPr>
            <a:spLocks noGrp="1" noChangeArrowheads="1"/>
          </p:cNvSpPr>
          <p:nvPr>
            <p:ph idx="1"/>
          </p:nvPr>
        </p:nvSpPr>
        <p:spPr/>
        <p:txBody>
          <a:bodyPr/>
          <a:lstStyle/>
          <a:p>
            <a:r>
              <a:rPr lang="en-US" dirty="0"/>
              <a:t>Aloha has only a very low efficiency, CDMA needs complex receivers to be able to receive different senders with individual codes at the same time </a:t>
            </a:r>
          </a:p>
          <a:p>
            <a:r>
              <a:rPr lang="en-US" dirty="0">
                <a:solidFill>
                  <a:srgbClr val="FF0D0D"/>
                </a:solidFill>
              </a:rPr>
              <a:t>Idea</a:t>
            </a:r>
            <a:r>
              <a:rPr lang="en-US" dirty="0"/>
              <a:t>: use spread spectrum with only one single code (chipping sequence) for spreading for all senders accessing according to aloha</a:t>
            </a:r>
          </a:p>
        </p:txBody>
      </p:sp>
      <p:sp>
        <p:nvSpPr>
          <p:cNvPr id="80" name="Fußzeilenplatzhalter 3"/>
          <p:cNvSpPr>
            <a:spLocks noGrp="1"/>
          </p:cNvSpPr>
          <p:nvPr>
            <p:ph type="ftr" sz="quarter" idx="10"/>
          </p:nvPr>
        </p:nvSpPr>
        <p:spPr/>
        <p:txBody>
          <a:bodyPr/>
          <a:lstStyle/>
          <a:p>
            <a:r>
              <a:rPr lang="en-US"/>
              <a:t>Prof. Dr.-Ing. Jochen H. Schiller    www.jochenschiller.de    Mobile Communications</a:t>
            </a:r>
          </a:p>
        </p:txBody>
      </p:sp>
      <p:sp>
        <p:nvSpPr>
          <p:cNvPr id="109742" name="Rectangle 174"/>
          <p:cNvSpPr>
            <a:spLocks noChangeArrowheads="1"/>
          </p:cNvSpPr>
          <p:nvPr/>
        </p:nvSpPr>
        <p:spPr bwMode="auto">
          <a:xfrm>
            <a:off x="5257800" y="3357563"/>
            <a:ext cx="762000" cy="609600"/>
          </a:xfrm>
          <a:prstGeom prst="rect">
            <a:avLst/>
          </a:prstGeom>
          <a:solidFill>
            <a:srgbClr val="FFA9A9"/>
          </a:solidFill>
          <a:ln w="9525">
            <a:noFill/>
            <a:miter lim="800000"/>
            <a:headEnd/>
            <a:tailEnd/>
          </a:ln>
          <a:effectLst/>
        </p:spPr>
        <p:txBody>
          <a:bodyPr wrap="none" anchor="ctr"/>
          <a:lstStyle/>
          <a:p>
            <a:endParaRPr lang="en-US"/>
          </a:p>
        </p:txBody>
      </p:sp>
      <p:sp>
        <p:nvSpPr>
          <p:cNvPr id="109743" name="Rectangle 175"/>
          <p:cNvSpPr>
            <a:spLocks noChangeArrowheads="1"/>
          </p:cNvSpPr>
          <p:nvPr/>
        </p:nvSpPr>
        <p:spPr bwMode="auto">
          <a:xfrm>
            <a:off x="6781800" y="3357563"/>
            <a:ext cx="762000" cy="609600"/>
          </a:xfrm>
          <a:prstGeom prst="rect">
            <a:avLst/>
          </a:prstGeom>
          <a:solidFill>
            <a:srgbClr val="FFA9A9"/>
          </a:solidFill>
          <a:ln w="9525">
            <a:noFill/>
            <a:miter lim="800000"/>
            <a:headEnd/>
            <a:tailEnd/>
          </a:ln>
          <a:effectLst/>
        </p:spPr>
        <p:txBody>
          <a:bodyPr wrap="none" anchor="ctr"/>
          <a:lstStyle/>
          <a:p>
            <a:endParaRPr lang="en-US"/>
          </a:p>
        </p:txBody>
      </p:sp>
      <p:sp>
        <p:nvSpPr>
          <p:cNvPr id="109744" name="Rectangle 176"/>
          <p:cNvSpPr>
            <a:spLocks noChangeArrowheads="1"/>
          </p:cNvSpPr>
          <p:nvPr/>
        </p:nvSpPr>
        <p:spPr bwMode="auto">
          <a:xfrm>
            <a:off x="4800600" y="3357563"/>
            <a:ext cx="152400" cy="609600"/>
          </a:xfrm>
          <a:prstGeom prst="rect">
            <a:avLst/>
          </a:prstGeom>
          <a:solidFill>
            <a:srgbClr val="FFA9A9"/>
          </a:solidFill>
          <a:ln w="9525">
            <a:noFill/>
            <a:miter lim="800000"/>
            <a:headEnd/>
            <a:tailEnd/>
          </a:ln>
          <a:effectLst/>
        </p:spPr>
        <p:txBody>
          <a:bodyPr wrap="none" anchor="ctr"/>
          <a:lstStyle/>
          <a:p>
            <a:endParaRPr lang="en-US"/>
          </a:p>
        </p:txBody>
      </p:sp>
      <p:sp>
        <p:nvSpPr>
          <p:cNvPr id="109745" name="Rectangle 177"/>
          <p:cNvSpPr>
            <a:spLocks noChangeArrowheads="1"/>
          </p:cNvSpPr>
          <p:nvPr/>
        </p:nvSpPr>
        <p:spPr bwMode="auto">
          <a:xfrm>
            <a:off x="6324600" y="3357563"/>
            <a:ext cx="152400" cy="609600"/>
          </a:xfrm>
          <a:prstGeom prst="rect">
            <a:avLst/>
          </a:prstGeom>
          <a:solidFill>
            <a:srgbClr val="FFA9A9"/>
          </a:solidFill>
          <a:ln w="9525">
            <a:noFill/>
            <a:miter lim="800000"/>
            <a:headEnd/>
            <a:tailEnd/>
          </a:ln>
          <a:effectLst/>
        </p:spPr>
        <p:txBody>
          <a:bodyPr wrap="none" anchor="ctr"/>
          <a:lstStyle/>
          <a:p>
            <a:endParaRPr lang="en-US"/>
          </a:p>
        </p:txBody>
      </p:sp>
      <p:sp>
        <p:nvSpPr>
          <p:cNvPr id="109741" name="Rectangle 173"/>
          <p:cNvSpPr>
            <a:spLocks noChangeArrowheads="1"/>
          </p:cNvSpPr>
          <p:nvPr/>
        </p:nvSpPr>
        <p:spPr bwMode="auto">
          <a:xfrm>
            <a:off x="3733800" y="3357563"/>
            <a:ext cx="762000" cy="609600"/>
          </a:xfrm>
          <a:prstGeom prst="rect">
            <a:avLst/>
          </a:prstGeom>
          <a:solidFill>
            <a:srgbClr val="FFA9A9"/>
          </a:solidFill>
          <a:ln w="9525">
            <a:noFill/>
            <a:miter lim="800000"/>
            <a:headEnd/>
            <a:tailEnd/>
          </a:ln>
          <a:effectLst/>
        </p:spPr>
        <p:txBody>
          <a:bodyPr wrap="none" anchor="ctr"/>
          <a:lstStyle/>
          <a:p>
            <a:endParaRPr lang="en-US"/>
          </a:p>
        </p:txBody>
      </p:sp>
      <p:sp>
        <p:nvSpPr>
          <p:cNvPr id="109591" name="Line 23"/>
          <p:cNvSpPr>
            <a:spLocks noChangeShapeType="1"/>
          </p:cNvSpPr>
          <p:nvPr/>
        </p:nvSpPr>
        <p:spPr bwMode="auto">
          <a:xfrm>
            <a:off x="3048000" y="4729163"/>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9592" name="Rectangle 24"/>
          <p:cNvSpPr>
            <a:spLocks noChangeArrowheads="1"/>
          </p:cNvSpPr>
          <p:nvPr/>
        </p:nvSpPr>
        <p:spPr bwMode="auto">
          <a:xfrm>
            <a:off x="3276600" y="4119563"/>
            <a:ext cx="76200" cy="609600"/>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109593" name="Rectangle 25"/>
          <p:cNvSpPr>
            <a:spLocks noChangeArrowheads="1"/>
          </p:cNvSpPr>
          <p:nvPr/>
        </p:nvSpPr>
        <p:spPr bwMode="auto">
          <a:xfrm>
            <a:off x="3733800" y="4119563"/>
            <a:ext cx="76200" cy="6096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9596" name="Rectangle 28"/>
          <p:cNvSpPr>
            <a:spLocks noChangeArrowheads="1"/>
          </p:cNvSpPr>
          <p:nvPr/>
        </p:nvSpPr>
        <p:spPr bwMode="auto">
          <a:xfrm>
            <a:off x="4800600" y="4119563"/>
            <a:ext cx="76200" cy="609600"/>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109597" name="Rectangle 29"/>
          <p:cNvSpPr>
            <a:spLocks noChangeArrowheads="1"/>
          </p:cNvSpPr>
          <p:nvPr/>
        </p:nvSpPr>
        <p:spPr bwMode="auto">
          <a:xfrm>
            <a:off x="6324600" y="4119563"/>
            <a:ext cx="76200" cy="609600"/>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109599" name="Rectangle 31"/>
          <p:cNvSpPr>
            <a:spLocks noChangeArrowheads="1"/>
          </p:cNvSpPr>
          <p:nvPr/>
        </p:nvSpPr>
        <p:spPr bwMode="auto">
          <a:xfrm>
            <a:off x="5257800" y="4119563"/>
            <a:ext cx="76200" cy="6096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9601" name="Rectangle 33"/>
          <p:cNvSpPr>
            <a:spLocks noChangeArrowheads="1"/>
          </p:cNvSpPr>
          <p:nvPr/>
        </p:nvSpPr>
        <p:spPr bwMode="auto">
          <a:xfrm>
            <a:off x="6781800" y="4119563"/>
            <a:ext cx="76200" cy="609600"/>
          </a:xfrm>
          <a:prstGeom prst="rect">
            <a:avLst/>
          </a:prstGeom>
          <a:solidFill>
            <a:srgbClr val="ECFE40"/>
          </a:solidFill>
          <a:ln w="9525">
            <a:solidFill>
              <a:schemeClr val="tx1"/>
            </a:solidFill>
            <a:miter lim="800000"/>
            <a:headEnd/>
            <a:tailEnd/>
          </a:ln>
          <a:effectLst/>
        </p:spPr>
        <p:txBody>
          <a:bodyPr wrap="none" anchor="ctr"/>
          <a:lstStyle/>
          <a:p>
            <a:endParaRPr lang="en-US"/>
          </a:p>
        </p:txBody>
      </p:sp>
      <p:sp>
        <p:nvSpPr>
          <p:cNvPr id="109604" name="Line 36"/>
          <p:cNvSpPr>
            <a:spLocks noChangeShapeType="1"/>
          </p:cNvSpPr>
          <p:nvPr/>
        </p:nvSpPr>
        <p:spPr bwMode="auto">
          <a:xfrm>
            <a:off x="3048000" y="3586163"/>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9605" name="Rectangle 37"/>
          <p:cNvSpPr>
            <a:spLocks noChangeArrowheads="1"/>
          </p:cNvSpPr>
          <p:nvPr/>
        </p:nvSpPr>
        <p:spPr bwMode="auto">
          <a:xfrm>
            <a:off x="3276600" y="3433763"/>
            <a:ext cx="1219200" cy="152400"/>
          </a:xfrm>
          <a:prstGeom prst="rect">
            <a:avLst/>
          </a:prstGeom>
          <a:solidFill>
            <a:schemeClr val="hlink"/>
          </a:solidFill>
          <a:ln w="9525">
            <a:solidFill>
              <a:schemeClr val="tx1"/>
            </a:solidFill>
            <a:miter lim="800000"/>
            <a:headEnd/>
            <a:tailEnd/>
          </a:ln>
          <a:effectLst/>
        </p:spPr>
        <p:txBody>
          <a:bodyPr wrap="none" anchor="ctr"/>
          <a:lstStyle/>
          <a:p>
            <a:pPr eaLnBrk="0" hangingPunct="0"/>
            <a:r>
              <a:rPr lang="de-DE" sz="1600">
                <a:solidFill>
                  <a:schemeClr val="bg1"/>
                </a:solidFill>
                <a:latin typeface="Arial" charset="0"/>
              </a:rPr>
              <a:t>1</a:t>
            </a:r>
            <a:endParaRPr lang="de-DE" sz="1600">
              <a:latin typeface="Arial" charset="0"/>
            </a:endParaRPr>
          </a:p>
        </p:txBody>
      </p:sp>
      <p:sp>
        <p:nvSpPr>
          <p:cNvPr id="109606" name="Text Box 38"/>
          <p:cNvSpPr txBox="1">
            <a:spLocks noChangeArrowheads="1"/>
          </p:cNvSpPr>
          <p:nvPr/>
        </p:nvSpPr>
        <p:spPr bwMode="auto">
          <a:xfrm>
            <a:off x="2005013" y="3417888"/>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A</a:t>
            </a:r>
          </a:p>
        </p:txBody>
      </p:sp>
      <p:sp>
        <p:nvSpPr>
          <p:cNvPr id="109607" name="Line 39"/>
          <p:cNvSpPr>
            <a:spLocks noChangeShapeType="1"/>
          </p:cNvSpPr>
          <p:nvPr/>
        </p:nvSpPr>
        <p:spPr bwMode="auto">
          <a:xfrm>
            <a:off x="3048000" y="3890963"/>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9608" name="Rectangle 40"/>
          <p:cNvSpPr>
            <a:spLocks noChangeArrowheads="1"/>
          </p:cNvSpPr>
          <p:nvPr/>
        </p:nvSpPr>
        <p:spPr bwMode="auto">
          <a:xfrm>
            <a:off x="3733800" y="3738563"/>
            <a:ext cx="1219200" cy="152400"/>
          </a:xfrm>
          <a:prstGeom prst="rect">
            <a:avLst/>
          </a:prstGeom>
          <a:solidFill>
            <a:srgbClr val="ECFE40"/>
          </a:solidFill>
          <a:ln w="9525">
            <a:solidFill>
              <a:schemeClr val="tx1"/>
            </a:solidFill>
            <a:miter lim="800000"/>
            <a:headEnd/>
            <a:tailEnd/>
          </a:ln>
          <a:effectLst/>
        </p:spPr>
        <p:txBody>
          <a:bodyPr wrap="none" anchor="ctr"/>
          <a:lstStyle/>
          <a:p>
            <a:pPr eaLnBrk="0" hangingPunct="0"/>
            <a:r>
              <a:rPr lang="de-DE" sz="1600">
                <a:latin typeface="Arial" charset="0"/>
              </a:rPr>
              <a:t>0</a:t>
            </a:r>
          </a:p>
        </p:txBody>
      </p:sp>
      <p:sp>
        <p:nvSpPr>
          <p:cNvPr id="109609" name="Text Box 41"/>
          <p:cNvSpPr txBox="1">
            <a:spLocks noChangeArrowheads="1"/>
          </p:cNvSpPr>
          <p:nvPr/>
        </p:nvSpPr>
        <p:spPr bwMode="auto">
          <a:xfrm>
            <a:off x="2005013" y="3722688"/>
            <a:ext cx="996950" cy="33655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sender B</a:t>
            </a:r>
          </a:p>
        </p:txBody>
      </p:sp>
      <p:sp>
        <p:nvSpPr>
          <p:cNvPr id="109613" name="Rectangle 45"/>
          <p:cNvSpPr>
            <a:spLocks noChangeArrowheads="1"/>
          </p:cNvSpPr>
          <p:nvPr/>
        </p:nvSpPr>
        <p:spPr bwMode="auto">
          <a:xfrm>
            <a:off x="4800600" y="3433763"/>
            <a:ext cx="1219200" cy="152400"/>
          </a:xfrm>
          <a:prstGeom prst="rect">
            <a:avLst/>
          </a:prstGeom>
          <a:solidFill>
            <a:schemeClr val="hlink"/>
          </a:solidFill>
          <a:ln w="9525">
            <a:solidFill>
              <a:schemeClr val="tx1"/>
            </a:solidFill>
            <a:miter lim="800000"/>
            <a:headEnd/>
            <a:tailEnd/>
          </a:ln>
          <a:effectLst/>
        </p:spPr>
        <p:txBody>
          <a:bodyPr wrap="none" anchor="ctr"/>
          <a:lstStyle/>
          <a:p>
            <a:pPr eaLnBrk="0" hangingPunct="0"/>
            <a:r>
              <a:rPr lang="de-DE" sz="1600">
                <a:solidFill>
                  <a:schemeClr val="bg1"/>
                </a:solidFill>
                <a:latin typeface="Arial" charset="0"/>
              </a:rPr>
              <a:t>0</a:t>
            </a:r>
            <a:endParaRPr lang="de-DE" sz="1600">
              <a:latin typeface="Arial" charset="0"/>
            </a:endParaRPr>
          </a:p>
        </p:txBody>
      </p:sp>
      <p:sp>
        <p:nvSpPr>
          <p:cNvPr id="109616" name="Rectangle 48"/>
          <p:cNvSpPr>
            <a:spLocks noChangeArrowheads="1"/>
          </p:cNvSpPr>
          <p:nvPr/>
        </p:nvSpPr>
        <p:spPr bwMode="auto">
          <a:xfrm>
            <a:off x="5257800" y="3738563"/>
            <a:ext cx="1219200" cy="152400"/>
          </a:xfrm>
          <a:prstGeom prst="rect">
            <a:avLst/>
          </a:prstGeom>
          <a:solidFill>
            <a:srgbClr val="ECFE40"/>
          </a:solidFill>
          <a:ln w="9525">
            <a:solidFill>
              <a:schemeClr val="tx1"/>
            </a:solidFill>
            <a:miter lim="800000"/>
            <a:headEnd/>
            <a:tailEnd/>
          </a:ln>
          <a:effectLst/>
        </p:spPr>
        <p:txBody>
          <a:bodyPr wrap="none" anchor="ctr"/>
          <a:lstStyle/>
          <a:p>
            <a:pPr eaLnBrk="0" hangingPunct="0"/>
            <a:r>
              <a:rPr lang="de-DE" sz="1600">
                <a:latin typeface="Arial" charset="0"/>
              </a:rPr>
              <a:t>1</a:t>
            </a:r>
          </a:p>
        </p:txBody>
      </p:sp>
      <p:sp>
        <p:nvSpPr>
          <p:cNvPr id="109622" name="Text Box 54"/>
          <p:cNvSpPr txBox="1">
            <a:spLocks noChangeArrowheads="1"/>
          </p:cNvSpPr>
          <p:nvPr/>
        </p:nvSpPr>
        <p:spPr bwMode="auto">
          <a:xfrm>
            <a:off x="8534400" y="5514975"/>
            <a:ext cx="241300"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t</a:t>
            </a:r>
          </a:p>
        </p:txBody>
      </p:sp>
      <p:sp>
        <p:nvSpPr>
          <p:cNvPr id="109623" name="Line 55"/>
          <p:cNvSpPr>
            <a:spLocks noChangeShapeType="1"/>
          </p:cNvSpPr>
          <p:nvPr/>
        </p:nvSpPr>
        <p:spPr bwMode="auto">
          <a:xfrm>
            <a:off x="3048000" y="5514975"/>
            <a:ext cx="5638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9624" name="Text Box 56"/>
          <p:cNvSpPr txBox="1">
            <a:spLocks noChangeArrowheads="1"/>
          </p:cNvSpPr>
          <p:nvPr/>
        </p:nvSpPr>
        <p:spPr bwMode="auto">
          <a:xfrm>
            <a:off x="8686801" y="3433764"/>
            <a:ext cx="804863" cy="581025"/>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narrow</a:t>
            </a:r>
            <a:br>
              <a:rPr lang="de-DE" sz="1600">
                <a:latin typeface="Arial" charset="0"/>
              </a:rPr>
            </a:br>
            <a:r>
              <a:rPr lang="de-DE" sz="1600">
                <a:latin typeface="Arial" charset="0"/>
              </a:rPr>
              <a:t>band</a:t>
            </a:r>
          </a:p>
        </p:txBody>
      </p:sp>
      <p:sp>
        <p:nvSpPr>
          <p:cNvPr id="109625" name="Text Box 57"/>
          <p:cNvSpPr txBox="1">
            <a:spLocks noChangeArrowheads="1"/>
          </p:cNvSpPr>
          <p:nvPr/>
        </p:nvSpPr>
        <p:spPr bwMode="auto">
          <a:xfrm>
            <a:off x="8686801" y="4043363"/>
            <a:ext cx="1774825" cy="825500"/>
          </a:xfrm>
          <a:prstGeom prst="rect">
            <a:avLst/>
          </a:prstGeom>
          <a:noFill/>
          <a:ln w="9525">
            <a:noFill/>
            <a:miter lim="800000"/>
            <a:headEnd/>
            <a:tailEnd/>
          </a:ln>
          <a:effectLst/>
        </p:spPr>
        <p:txBody>
          <a:bodyPr wrap="none" anchor="ctr">
            <a:spAutoFit/>
          </a:bodyPr>
          <a:lstStyle/>
          <a:p>
            <a:pPr algn="l" eaLnBrk="0" hangingPunct="0"/>
            <a:r>
              <a:rPr lang="de-DE" sz="1600">
                <a:latin typeface="Arial" charset="0"/>
              </a:rPr>
              <a:t>send for a </a:t>
            </a:r>
          </a:p>
          <a:p>
            <a:pPr algn="l" eaLnBrk="0" hangingPunct="0"/>
            <a:r>
              <a:rPr lang="de-DE" sz="1600">
                <a:latin typeface="Arial" charset="0"/>
              </a:rPr>
              <a:t>shorter period</a:t>
            </a:r>
          </a:p>
          <a:p>
            <a:pPr algn="l" eaLnBrk="0" hangingPunct="0"/>
            <a:r>
              <a:rPr lang="de-DE" sz="1600">
                <a:latin typeface="Arial" charset="0"/>
              </a:rPr>
              <a:t>with higher power</a:t>
            </a:r>
          </a:p>
        </p:txBody>
      </p:sp>
      <p:sp>
        <p:nvSpPr>
          <p:cNvPr id="109626" name="Text Box 58"/>
          <p:cNvSpPr txBox="1">
            <a:spLocks noChangeArrowheads="1"/>
          </p:cNvSpPr>
          <p:nvPr/>
        </p:nvSpPr>
        <p:spPr bwMode="auto">
          <a:xfrm>
            <a:off x="1981201" y="4829175"/>
            <a:ext cx="7466013" cy="336550"/>
          </a:xfrm>
          <a:prstGeom prst="rect">
            <a:avLst/>
          </a:prstGeom>
          <a:noFill/>
          <a:ln w="9525">
            <a:noFill/>
            <a:miter lim="800000"/>
            <a:headEnd/>
            <a:tailEnd/>
          </a:ln>
          <a:effectLst/>
        </p:spPr>
        <p:txBody>
          <a:bodyPr wrap="none" anchor="ctr">
            <a:spAutoFit/>
          </a:bodyPr>
          <a:lstStyle/>
          <a:p>
            <a:pPr algn="l" eaLnBrk="0" hangingPunct="0"/>
            <a:r>
              <a:rPr lang="en-US" sz="1600">
                <a:latin typeface="Arial" charset="0"/>
              </a:rPr>
              <a:t>spread the signal e.g. using the chipping sequence 110101 („</a:t>
            </a:r>
            <a:r>
              <a:rPr lang="en-US" sz="1600" i="1">
                <a:latin typeface="Arial" charset="0"/>
              </a:rPr>
              <a:t>CDMA without CD</a:t>
            </a:r>
            <a:r>
              <a:rPr lang="en-US" sz="1600">
                <a:latin typeface="Arial" charset="0"/>
              </a:rPr>
              <a:t>“)</a:t>
            </a:r>
            <a:endParaRPr lang="de-DE" sz="1600">
              <a:latin typeface="Arial" charset="0"/>
            </a:endParaRPr>
          </a:p>
        </p:txBody>
      </p:sp>
      <p:grpSp>
        <p:nvGrpSpPr>
          <p:cNvPr id="109666" name="Group 98"/>
          <p:cNvGrpSpPr>
            <a:grpSpLocks/>
          </p:cNvGrpSpPr>
          <p:nvPr/>
        </p:nvGrpSpPr>
        <p:grpSpPr bwMode="auto">
          <a:xfrm>
            <a:off x="3276600" y="5210175"/>
            <a:ext cx="1219200" cy="609600"/>
            <a:chOff x="1344" y="3072"/>
            <a:chExt cx="240" cy="384"/>
          </a:xfrm>
        </p:grpSpPr>
        <p:sp>
          <p:nvSpPr>
            <p:cNvPr id="109628" name="Line 60"/>
            <p:cNvSpPr>
              <a:spLocks noChangeShapeType="1"/>
            </p:cNvSpPr>
            <p:nvPr/>
          </p:nvSpPr>
          <p:spPr bwMode="auto">
            <a:xfrm>
              <a:off x="1344"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29" name="Line 61"/>
            <p:cNvSpPr>
              <a:spLocks noChangeShapeType="1"/>
            </p:cNvSpPr>
            <p:nvPr/>
          </p:nvSpPr>
          <p:spPr bwMode="auto">
            <a:xfrm>
              <a:off x="1392"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30" name="Line 62"/>
            <p:cNvSpPr>
              <a:spLocks noChangeShapeType="1"/>
            </p:cNvSpPr>
            <p:nvPr/>
          </p:nvSpPr>
          <p:spPr bwMode="auto">
            <a:xfrm>
              <a:off x="1440"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31" name="Line 63"/>
            <p:cNvSpPr>
              <a:spLocks noChangeShapeType="1"/>
            </p:cNvSpPr>
            <p:nvPr/>
          </p:nvSpPr>
          <p:spPr bwMode="auto">
            <a:xfrm>
              <a:off x="1488"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32" name="Line 64"/>
            <p:cNvSpPr>
              <a:spLocks noChangeShapeType="1"/>
            </p:cNvSpPr>
            <p:nvPr/>
          </p:nvSpPr>
          <p:spPr bwMode="auto">
            <a:xfrm>
              <a:off x="1536"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33" name="Line 65"/>
            <p:cNvSpPr>
              <a:spLocks noChangeShapeType="1"/>
            </p:cNvSpPr>
            <p:nvPr/>
          </p:nvSpPr>
          <p:spPr bwMode="auto">
            <a:xfrm>
              <a:off x="1584" y="3072"/>
              <a:ext cx="0" cy="192"/>
            </a:xfrm>
            <a:prstGeom prst="line">
              <a:avLst/>
            </a:prstGeom>
            <a:noFill/>
            <a:ln w="28575">
              <a:solidFill>
                <a:schemeClr val="hlink"/>
              </a:solidFill>
              <a:round/>
              <a:headEnd/>
              <a:tailEnd/>
            </a:ln>
            <a:effectLst/>
          </p:spPr>
          <p:txBody>
            <a:bodyPr wrap="none" anchor="ctr"/>
            <a:lstStyle/>
            <a:p>
              <a:endParaRPr lang="en-US"/>
            </a:p>
          </p:txBody>
        </p:sp>
      </p:grpSp>
      <p:sp>
        <p:nvSpPr>
          <p:cNvPr id="109634" name="Text Box 66"/>
          <p:cNvSpPr txBox="1">
            <a:spLocks noChangeArrowheads="1"/>
          </p:cNvSpPr>
          <p:nvPr/>
        </p:nvSpPr>
        <p:spPr bwMode="auto">
          <a:xfrm>
            <a:off x="2847976" y="5972175"/>
            <a:ext cx="5580063" cy="336550"/>
          </a:xfrm>
          <a:prstGeom prst="rect">
            <a:avLst/>
          </a:prstGeom>
          <a:solidFill>
            <a:srgbClr val="DADAF6"/>
          </a:solidFill>
          <a:ln w="9525">
            <a:noFill/>
            <a:miter lim="800000"/>
            <a:headEnd/>
            <a:tailEnd/>
          </a:ln>
          <a:effectLst/>
        </p:spPr>
        <p:txBody>
          <a:bodyPr wrap="none" anchor="ctr">
            <a:spAutoFit/>
          </a:bodyPr>
          <a:lstStyle/>
          <a:p>
            <a:pPr eaLnBrk="0" hangingPunct="0"/>
            <a:r>
              <a:rPr lang="en-US" sz="1600">
                <a:latin typeface="Arial" charset="0"/>
              </a:rPr>
              <a:t>Problem: find a chipping sequence with good characteristics</a:t>
            </a:r>
            <a:endParaRPr lang="de-DE" sz="1600">
              <a:latin typeface="Arial" charset="0"/>
            </a:endParaRPr>
          </a:p>
        </p:txBody>
      </p:sp>
      <p:grpSp>
        <p:nvGrpSpPr>
          <p:cNvPr id="109667" name="Group 99"/>
          <p:cNvGrpSpPr>
            <a:grpSpLocks/>
          </p:cNvGrpSpPr>
          <p:nvPr/>
        </p:nvGrpSpPr>
        <p:grpSpPr bwMode="auto">
          <a:xfrm flipV="1">
            <a:off x="4800600" y="5210175"/>
            <a:ext cx="1219200" cy="609600"/>
            <a:chOff x="1776" y="3072"/>
            <a:chExt cx="240" cy="384"/>
          </a:xfrm>
        </p:grpSpPr>
        <p:sp>
          <p:nvSpPr>
            <p:cNvPr id="109635" name="Line 67"/>
            <p:cNvSpPr>
              <a:spLocks noChangeShapeType="1"/>
            </p:cNvSpPr>
            <p:nvPr/>
          </p:nvSpPr>
          <p:spPr bwMode="auto">
            <a:xfrm>
              <a:off x="1776"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36" name="Line 68"/>
            <p:cNvSpPr>
              <a:spLocks noChangeShapeType="1"/>
            </p:cNvSpPr>
            <p:nvPr/>
          </p:nvSpPr>
          <p:spPr bwMode="auto">
            <a:xfrm>
              <a:off x="1824"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37" name="Line 69"/>
            <p:cNvSpPr>
              <a:spLocks noChangeShapeType="1"/>
            </p:cNvSpPr>
            <p:nvPr/>
          </p:nvSpPr>
          <p:spPr bwMode="auto">
            <a:xfrm>
              <a:off x="1872"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38" name="Line 70"/>
            <p:cNvSpPr>
              <a:spLocks noChangeShapeType="1"/>
            </p:cNvSpPr>
            <p:nvPr/>
          </p:nvSpPr>
          <p:spPr bwMode="auto">
            <a:xfrm>
              <a:off x="1920"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39" name="Line 71"/>
            <p:cNvSpPr>
              <a:spLocks noChangeShapeType="1"/>
            </p:cNvSpPr>
            <p:nvPr/>
          </p:nvSpPr>
          <p:spPr bwMode="auto">
            <a:xfrm>
              <a:off x="1968"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40" name="Line 72"/>
            <p:cNvSpPr>
              <a:spLocks noChangeShapeType="1"/>
            </p:cNvSpPr>
            <p:nvPr/>
          </p:nvSpPr>
          <p:spPr bwMode="auto">
            <a:xfrm>
              <a:off x="2016" y="3072"/>
              <a:ext cx="0" cy="192"/>
            </a:xfrm>
            <a:prstGeom prst="line">
              <a:avLst/>
            </a:prstGeom>
            <a:noFill/>
            <a:ln w="28575">
              <a:solidFill>
                <a:schemeClr val="hlink"/>
              </a:solidFill>
              <a:round/>
              <a:headEnd/>
              <a:tailEnd/>
            </a:ln>
            <a:effectLst/>
          </p:spPr>
          <p:txBody>
            <a:bodyPr wrap="none" anchor="ctr"/>
            <a:lstStyle/>
            <a:p>
              <a:endParaRPr lang="en-US"/>
            </a:p>
          </p:txBody>
        </p:sp>
      </p:grpSp>
      <p:grpSp>
        <p:nvGrpSpPr>
          <p:cNvPr id="109668" name="Group 100"/>
          <p:cNvGrpSpPr>
            <a:grpSpLocks/>
          </p:cNvGrpSpPr>
          <p:nvPr/>
        </p:nvGrpSpPr>
        <p:grpSpPr bwMode="auto">
          <a:xfrm>
            <a:off x="6324600" y="5210175"/>
            <a:ext cx="1219200" cy="609600"/>
            <a:chOff x="2352" y="3072"/>
            <a:chExt cx="240" cy="384"/>
          </a:xfrm>
        </p:grpSpPr>
        <p:sp>
          <p:nvSpPr>
            <p:cNvPr id="109641" name="Line 73"/>
            <p:cNvSpPr>
              <a:spLocks noChangeShapeType="1"/>
            </p:cNvSpPr>
            <p:nvPr/>
          </p:nvSpPr>
          <p:spPr bwMode="auto">
            <a:xfrm>
              <a:off x="2352"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42" name="Line 74"/>
            <p:cNvSpPr>
              <a:spLocks noChangeShapeType="1"/>
            </p:cNvSpPr>
            <p:nvPr/>
          </p:nvSpPr>
          <p:spPr bwMode="auto">
            <a:xfrm>
              <a:off x="2400"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43" name="Line 75"/>
            <p:cNvSpPr>
              <a:spLocks noChangeShapeType="1"/>
            </p:cNvSpPr>
            <p:nvPr/>
          </p:nvSpPr>
          <p:spPr bwMode="auto">
            <a:xfrm>
              <a:off x="2448"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44" name="Line 76"/>
            <p:cNvSpPr>
              <a:spLocks noChangeShapeType="1"/>
            </p:cNvSpPr>
            <p:nvPr/>
          </p:nvSpPr>
          <p:spPr bwMode="auto">
            <a:xfrm>
              <a:off x="2496" y="3072"/>
              <a:ext cx="0" cy="192"/>
            </a:xfrm>
            <a:prstGeom prst="line">
              <a:avLst/>
            </a:prstGeom>
            <a:noFill/>
            <a:ln w="28575">
              <a:solidFill>
                <a:schemeClr val="hlink"/>
              </a:solidFill>
              <a:round/>
              <a:headEnd/>
              <a:tailEnd/>
            </a:ln>
            <a:effectLst/>
          </p:spPr>
          <p:txBody>
            <a:bodyPr wrap="none" anchor="ctr"/>
            <a:lstStyle/>
            <a:p>
              <a:endParaRPr lang="en-US"/>
            </a:p>
          </p:txBody>
        </p:sp>
        <p:sp>
          <p:nvSpPr>
            <p:cNvPr id="109645" name="Line 77"/>
            <p:cNvSpPr>
              <a:spLocks noChangeShapeType="1"/>
            </p:cNvSpPr>
            <p:nvPr/>
          </p:nvSpPr>
          <p:spPr bwMode="auto">
            <a:xfrm>
              <a:off x="2544" y="3264"/>
              <a:ext cx="0" cy="192"/>
            </a:xfrm>
            <a:prstGeom prst="line">
              <a:avLst/>
            </a:prstGeom>
            <a:noFill/>
            <a:ln w="28575">
              <a:solidFill>
                <a:schemeClr val="hlink"/>
              </a:solidFill>
              <a:round/>
              <a:headEnd/>
              <a:tailEnd/>
            </a:ln>
            <a:effectLst/>
          </p:spPr>
          <p:txBody>
            <a:bodyPr wrap="none" anchor="ctr"/>
            <a:lstStyle/>
            <a:p>
              <a:endParaRPr lang="en-US"/>
            </a:p>
          </p:txBody>
        </p:sp>
        <p:sp>
          <p:nvSpPr>
            <p:cNvPr id="109646" name="Line 78"/>
            <p:cNvSpPr>
              <a:spLocks noChangeShapeType="1"/>
            </p:cNvSpPr>
            <p:nvPr/>
          </p:nvSpPr>
          <p:spPr bwMode="auto">
            <a:xfrm>
              <a:off x="2592" y="3072"/>
              <a:ext cx="0" cy="192"/>
            </a:xfrm>
            <a:prstGeom prst="line">
              <a:avLst/>
            </a:prstGeom>
            <a:noFill/>
            <a:ln w="28575">
              <a:solidFill>
                <a:schemeClr val="hlink"/>
              </a:solidFill>
              <a:round/>
              <a:headEnd/>
              <a:tailEnd/>
            </a:ln>
            <a:effectLst/>
          </p:spPr>
          <p:txBody>
            <a:bodyPr wrap="none" anchor="ctr"/>
            <a:lstStyle/>
            <a:p>
              <a:endParaRPr lang="en-US"/>
            </a:p>
          </p:txBody>
        </p:sp>
      </p:grpSp>
      <p:grpSp>
        <p:nvGrpSpPr>
          <p:cNvPr id="109665" name="Group 97"/>
          <p:cNvGrpSpPr>
            <a:grpSpLocks/>
          </p:cNvGrpSpPr>
          <p:nvPr/>
        </p:nvGrpSpPr>
        <p:grpSpPr bwMode="auto">
          <a:xfrm flipV="1">
            <a:off x="3733800" y="5210175"/>
            <a:ext cx="1219200" cy="609600"/>
            <a:chOff x="576" y="3024"/>
            <a:chExt cx="240" cy="384"/>
          </a:xfrm>
        </p:grpSpPr>
        <p:sp>
          <p:nvSpPr>
            <p:cNvPr id="109653" name="Line 85"/>
            <p:cNvSpPr>
              <a:spLocks noChangeShapeType="1"/>
            </p:cNvSpPr>
            <p:nvPr/>
          </p:nvSpPr>
          <p:spPr bwMode="auto">
            <a:xfrm>
              <a:off x="576" y="3024"/>
              <a:ext cx="0" cy="192"/>
            </a:xfrm>
            <a:prstGeom prst="line">
              <a:avLst/>
            </a:prstGeom>
            <a:noFill/>
            <a:ln w="28575">
              <a:solidFill>
                <a:srgbClr val="ECFE40"/>
              </a:solidFill>
              <a:round/>
              <a:headEnd/>
              <a:tailEnd/>
            </a:ln>
            <a:effectLst/>
          </p:spPr>
          <p:txBody>
            <a:bodyPr wrap="none" anchor="ctr"/>
            <a:lstStyle/>
            <a:p>
              <a:endParaRPr lang="en-US"/>
            </a:p>
          </p:txBody>
        </p:sp>
        <p:sp>
          <p:nvSpPr>
            <p:cNvPr id="109654" name="Line 86"/>
            <p:cNvSpPr>
              <a:spLocks noChangeShapeType="1"/>
            </p:cNvSpPr>
            <p:nvPr/>
          </p:nvSpPr>
          <p:spPr bwMode="auto">
            <a:xfrm>
              <a:off x="624" y="3024"/>
              <a:ext cx="0" cy="192"/>
            </a:xfrm>
            <a:prstGeom prst="line">
              <a:avLst/>
            </a:prstGeom>
            <a:noFill/>
            <a:ln w="28575">
              <a:solidFill>
                <a:srgbClr val="ECFE40"/>
              </a:solidFill>
              <a:round/>
              <a:headEnd/>
              <a:tailEnd/>
            </a:ln>
            <a:effectLst/>
          </p:spPr>
          <p:txBody>
            <a:bodyPr wrap="none" anchor="ctr"/>
            <a:lstStyle/>
            <a:p>
              <a:endParaRPr lang="en-US"/>
            </a:p>
          </p:txBody>
        </p:sp>
        <p:sp>
          <p:nvSpPr>
            <p:cNvPr id="109655" name="Line 87"/>
            <p:cNvSpPr>
              <a:spLocks noChangeShapeType="1"/>
            </p:cNvSpPr>
            <p:nvPr/>
          </p:nvSpPr>
          <p:spPr bwMode="auto">
            <a:xfrm>
              <a:off x="672" y="3216"/>
              <a:ext cx="0" cy="192"/>
            </a:xfrm>
            <a:prstGeom prst="line">
              <a:avLst/>
            </a:prstGeom>
            <a:noFill/>
            <a:ln w="28575">
              <a:solidFill>
                <a:srgbClr val="ECFE40"/>
              </a:solidFill>
              <a:round/>
              <a:headEnd/>
              <a:tailEnd/>
            </a:ln>
            <a:effectLst/>
          </p:spPr>
          <p:txBody>
            <a:bodyPr wrap="none" anchor="ctr"/>
            <a:lstStyle/>
            <a:p>
              <a:endParaRPr lang="en-US"/>
            </a:p>
          </p:txBody>
        </p:sp>
        <p:sp>
          <p:nvSpPr>
            <p:cNvPr id="109656" name="Line 88"/>
            <p:cNvSpPr>
              <a:spLocks noChangeShapeType="1"/>
            </p:cNvSpPr>
            <p:nvPr/>
          </p:nvSpPr>
          <p:spPr bwMode="auto">
            <a:xfrm>
              <a:off x="720" y="3024"/>
              <a:ext cx="0" cy="192"/>
            </a:xfrm>
            <a:prstGeom prst="line">
              <a:avLst/>
            </a:prstGeom>
            <a:noFill/>
            <a:ln w="28575">
              <a:solidFill>
                <a:srgbClr val="ECFE40"/>
              </a:solidFill>
              <a:round/>
              <a:headEnd/>
              <a:tailEnd/>
            </a:ln>
            <a:effectLst/>
          </p:spPr>
          <p:txBody>
            <a:bodyPr wrap="none" anchor="ctr"/>
            <a:lstStyle/>
            <a:p>
              <a:endParaRPr lang="en-US"/>
            </a:p>
          </p:txBody>
        </p:sp>
        <p:sp>
          <p:nvSpPr>
            <p:cNvPr id="109657" name="Line 89"/>
            <p:cNvSpPr>
              <a:spLocks noChangeShapeType="1"/>
            </p:cNvSpPr>
            <p:nvPr/>
          </p:nvSpPr>
          <p:spPr bwMode="auto">
            <a:xfrm>
              <a:off x="768" y="3216"/>
              <a:ext cx="0" cy="192"/>
            </a:xfrm>
            <a:prstGeom prst="line">
              <a:avLst/>
            </a:prstGeom>
            <a:noFill/>
            <a:ln w="28575">
              <a:solidFill>
                <a:srgbClr val="ECFE40"/>
              </a:solidFill>
              <a:round/>
              <a:headEnd/>
              <a:tailEnd/>
            </a:ln>
            <a:effectLst/>
          </p:spPr>
          <p:txBody>
            <a:bodyPr wrap="none" anchor="ctr"/>
            <a:lstStyle/>
            <a:p>
              <a:endParaRPr lang="en-US"/>
            </a:p>
          </p:txBody>
        </p:sp>
        <p:sp>
          <p:nvSpPr>
            <p:cNvPr id="109658" name="Line 90"/>
            <p:cNvSpPr>
              <a:spLocks noChangeShapeType="1"/>
            </p:cNvSpPr>
            <p:nvPr/>
          </p:nvSpPr>
          <p:spPr bwMode="auto">
            <a:xfrm>
              <a:off x="816" y="3024"/>
              <a:ext cx="0" cy="192"/>
            </a:xfrm>
            <a:prstGeom prst="line">
              <a:avLst/>
            </a:prstGeom>
            <a:noFill/>
            <a:ln w="28575">
              <a:solidFill>
                <a:srgbClr val="ECFE40"/>
              </a:solidFill>
              <a:round/>
              <a:headEnd/>
              <a:tailEnd/>
            </a:ln>
            <a:effectLst/>
          </p:spPr>
          <p:txBody>
            <a:bodyPr wrap="none" anchor="ctr"/>
            <a:lstStyle/>
            <a:p>
              <a:endParaRPr lang="en-US"/>
            </a:p>
          </p:txBody>
        </p:sp>
      </p:grpSp>
      <p:grpSp>
        <p:nvGrpSpPr>
          <p:cNvPr id="109670" name="Group 102"/>
          <p:cNvGrpSpPr>
            <a:grpSpLocks/>
          </p:cNvGrpSpPr>
          <p:nvPr/>
        </p:nvGrpSpPr>
        <p:grpSpPr bwMode="auto">
          <a:xfrm>
            <a:off x="5257800" y="5210175"/>
            <a:ext cx="1219200" cy="609600"/>
            <a:chOff x="576" y="3024"/>
            <a:chExt cx="240" cy="384"/>
          </a:xfrm>
        </p:grpSpPr>
        <p:sp>
          <p:nvSpPr>
            <p:cNvPr id="109671" name="Line 103"/>
            <p:cNvSpPr>
              <a:spLocks noChangeShapeType="1"/>
            </p:cNvSpPr>
            <p:nvPr/>
          </p:nvSpPr>
          <p:spPr bwMode="auto">
            <a:xfrm>
              <a:off x="576" y="3024"/>
              <a:ext cx="0" cy="192"/>
            </a:xfrm>
            <a:prstGeom prst="line">
              <a:avLst/>
            </a:prstGeom>
            <a:noFill/>
            <a:ln w="28575">
              <a:solidFill>
                <a:srgbClr val="ECFE40"/>
              </a:solidFill>
              <a:round/>
              <a:headEnd/>
              <a:tailEnd/>
            </a:ln>
            <a:effectLst/>
          </p:spPr>
          <p:txBody>
            <a:bodyPr wrap="none" anchor="ctr"/>
            <a:lstStyle/>
            <a:p>
              <a:endParaRPr lang="en-US"/>
            </a:p>
          </p:txBody>
        </p:sp>
        <p:sp>
          <p:nvSpPr>
            <p:cNvPr id="109672" name="Line 104"/>
            <p:cNvSpPr>
              <a:spLocks noChangeShapeType="1"/>
            </p:cNvSpPr>
            <p:nvPr/>
          </p:nvSpPr>
          <p:spPr bwMode="auto">
            <a:xfrm>
              <a:off x="624" y="3024"/>
              <a:ext cx="0" cy="192"/>
            </a:xfrm>
            <a:prstGeom prst="line">
              <a:avLst/>
            </a:prstGeom>
            <a:noFill/>
            <a:ln w="28575">
              <a:solidFill>
                <a:srgbClr val="ECFE40"/>
              </a:solidFill>
              <a:round/>
              <a:headEnd/>
              <a:tailEnd/>
            </a:ln>
            <a:effectLst/>
          </p:spPr>
          <p:txBody>
            <a:bodyPr wrap="none" anchor="ctr"/>
            <a:lstStyle/>
            <a:p>
              <a:endParaRPr lang="en-US"/>
            </a:p>
          </p:txBody>
        </p:sp>
        <p:sp>
          <p:nvSpPr>
            <p:cNvPr id="109673" name="Line 105"/>
            <p:cNvSpPr>
              <a:spLocks noChangeShapeType="1"/>
            </p:cNvSpPr>
            <p:nvPr/>
          </p:nvSpPr>
          <p:spPr bwMode="auto">
            <a:xfrm>
              <a:off x="672" y="3216"/>
              <a:ext cx="0" cy="192"/>
            </a:xfrm>
            <a:prstGeom prst="line">
              <a:avLst/>
            </a:prstGeom>
            <a:noFill/>
            <a:ln w="28575">
              <a:solidFill>
                <a:srgbClr val="ECFE40"/>
              </a:solidFill>
              <a:round/>
              <a:headEnd/>
              <a:tailEnd/>
            </a:ln>
            <a:effectLst/>
          </p:spPr>
          <p:txBody>
            <a:bodyPr wrap="none" anchor="ctr"/>
            <a:lstStyle/>
            <a:p>
              <a:endParaRPr lang="en-US"/>
            </a:p>
          </p:txBody>
        </p:sp>
        <p:sp>
          <p:nvSpPr>
            <p:cNvPr id="109674" name="Line 106"/>
            <p:cNvSpPr>
              <a:spLocks noChangeShapeType="1"/>
            </p:cNvSpPr>
            <p:nvPr/>
          </p:nvSpPr>
          <p:spPr bwMode="auto">
            <a:xfrm>
              <a:off x="720" y="3024"/>
              <a:ext cx="0" cy="192"/>
            </a:xfrm>
            <a:prstGeom prst="line">
              <a:avLst/>
            </a:prstGeom>
            <a:noFill/>
            <a:ln w="28575">
              <a:solidFill>
                <a:srgbClr val="ECFE40"/>
              </a:solidFill>
              <a:round/>
              <a:headEnd/>
              <a:tailEnd/>
            </a:ln>
            <a:effectLst/>
          </p:spPr>
          <p:txBody>
            <a:bodyPr wrap="none" anchor="ctr"/>
            <a:lstStyle/>
            <a:p>
              <a:endParaRPr lang="en-US"/>
            </a:p>
          </p:txBody>
        </p:sp>
        <p:sp>
          <p:nvSpPr>
            <p:cNvPr id="109675" name="Line 107"/>
            <p:cNvSpPr>
              <a:spLocks noChangeShapeType="1"/>
            </p:cNvSpPr>
            <p:nvPr/>
          </p:nvSpPr>
          <p:spPr bwMode="auto">
            <a:xfrm>
              <a:off x="768" y="3216"/>
              <a:ext cx="0" cy="192"/>
            </a:xfrm>
            <a:prstGeom prst="line">
              <a:avLst/>
            </a:prstGeom>
            <a:noFill/>
            <a:ln w="28575">
              <a:solidFill>
                <a:srgbClr val="ECFE40"/>
              </a:solidFill>
              <a:round/>
              <a:headEnd/>
              <a:tailEnd/>
            </a:ln>
            <a:effectLst/>
          </p:spPr>
          <p:txBody>
            <a:bodyPr wrap="none" anchor="ctr"/>
            <a:lstStyle/>
            <a:p>
              <a:endParaRPr lang="en-US"/>
            </a:p>
          </p:txBody>
        </p:sp>
        <p:sp>
          <p:nvSpPr>
            <p:cNvPr id="109676" name="Line 108"/>
            <p:cNvSpPr>
              <a:spLocks noChangeShapeType="1"/>
            </p:cNvSpPr>
            <p:nvPr/>
          </p:nvSpPr>
          <p:spPr bwMode="auto">
            <a:xfrm>
              <a:off x="816" y="3024"/>
              <a:ext cx="0" cy="192"/>
            </a:xfrm>
            <a:prstGeom prst="line">
              <a:avLst/>
            </a:prstGeom>
            <a:noFill/>
            <a:ln w="28575">
              <a:solidFill>
                <a:srgbClr val="ECFE40"/>
              </a:solidFill>
              <a:round/>
              <a:headEnd/>
              <a:tailEnd/>
            </a:ln>
            <a:effectLst/>
          </p:spPr>
          <p:txBody>
            <a:bodyPr wrap="none" anchor="ctr"/>
            <a:lstStyle/>
            <a:p>
              <a:endParaRPr lang="en-US"/>
            </a:p>
          </p:txBody>
        </p:sp>
      </p:grpSp>
      <p:grpSp>
        <p:nvGrpSpPr>
          <p:cNvPr id="109677" name="Group 109"/>
          <p:cNvGrpSpPr>
            <a:grpSpLocks/>
          </p:cNvGrpSpPr>
          <p:nvPr/>
        </p:nvGrpSpPr>
        <p:grpSpPr bwMode="auto">
          <a:xfrm>
            <a:off x="6781800" y="5210175"/>
            <a:ext cx="1219200" cy="609600"/>
            <a:chOff x="576" y="3024"/>
            <a:chExt cx="240" cy="384"/>
          </a:xfrm>
        </p:grpSpPr>
        <p:sp>
          <p:nvSpPr>
            <p:cNvPr id="109678" name="Line 110"/>
            <p:cNvSpPr>
              <a:spLocks noChangeShapeType="1"/>
            </p:cNvSpPr>
            <p:nvPr/>
          </p:nvSpPr>
          <p:spPr bwMode="auto">
            <a:xfrm>
              <a:off x="576" y="3024"/>
              <a:ext cx="0" cy="192"/>
            </a:xfrm>
            <a:prstGeom prst="line">
              <a:avLst/>
            </a:prstGeom>
            <a:noFill/>
            <a:ln w="28575">
              <a:solidFill>
                <a:srgbClr val="ECFE40"/>
              </a:solidFill>
              <a:round/>
              <a:headEnd/>
              <a:tailEnd/>
            </a:ln>
            <a:effectLst/>
          </p:spPr>
          <p:txBody>
            <a:bodyPr wrap="none" anchor="ctr"/>
            <a:lstStyle/>
            <a:p>
              <a:endParaRPr lang="en-US"/>
            </a:p>
          </p:txBody>
        </p:sp>
        <p:sp>
          <p:nvSpPr>
            <p:cNvPr id="109679" name="Line 111"/>
            <p:cNvSpPr>
              <a:spLocks noChangeShapeType="1"/>
            </p:cNvSpPr>
            <p:nvPr/>
          </p:nvSpPr>
          <p:spPr bwMode="auto">
            <a:xfrm>
              <a:off x="624" y="3024"/>
              <a:ext cx="0" cy="192"/>
            </a:xfrm>
            <a:prstGeom prst="line">
              <a:avLst/>
            </a:prstGeom>
            <a:noFill/>
            <a:ln w="28575">
              <a:solidFill>
                <a:srgbClr val="ECFE40"/>
              </a:solidFill>
              <a:round/>
              <a:headEnd/>
              <a:tailEnd/>
            </a:ln>
            <a:effectLst/>
          </p:spPr>
          <p:txBody>
            <a:bodyPr wrap="none" anchor="ctr"/>
            <a:lstStyle/>
            <a:p>
              <a:endParaRPr lang="en-US"/>
            </a:p>
          </p:txBody>
        </p:sp>
        <p:sp>
          <p:nvSpPr>
            <p:cNvPr id="109680" name="Line 112"/>
            <p:cNvSpPr>
              <a:spLocks noChangeShapeType="1"/>
            </p:cNvSpPr>
            <p:nvPr/>
          </p:nvSpPr>
          <p:spPr bwMode="auto">
            <a:xfrm>
              <a:off x="672" y="3216"/>
              <a:ext cx="0" cy="192"/>
            </a:xfrm>
            <a:prstGeom prst="line">
              <a:avLst/>
            </a:prstGeom>
            <a:noFill/>
            <a:ln w="28575">
              <a:solidFill>
                <a:srgbClr val="ECFE40"/>
              </a:solidFill>
              <a:round/>
              <a:headEnd/>
              <a:tailEnd/>
            </a:ln>
            <a:effectLst/>
          </p:spPr>
          <p:txBody>
            <a:bodyPr wrap="none" anchor="ctr"/>
            <a:lstStyle/>
            <a:p>
              <a:endParaRPr lang="en-US"/>
            </a:p>
          </p:txBody>
        </p:sp>
        <p:sp>
          <p:nvSpPr>
            <p:cNvPr id="109681" name="Line 113"/>
            <p:cNvSpPr>
              <a:spLocks noChangeShapeType="1"/>
            </p:cNvSpPr>
            <p:nvPr/>
          </p:nvSpPr>
          <p:spPr bwMode="auto">
            <a:xfrm>
              <a:off x="720" y="3024"/>
              <a:ext cx="0" cy="192"/>
            </a:xfrm>
            <a:prstGeom prst="line">
              <a:avLst/>
            </a:prstGeom>
            <a:noFill/>
            <a:ln w="28575">
              <a:solidFill>
                <a:srgbClr val="ECFE40"/>
              </a:solidFill>
              <a:round/>
              <a:headEnd/>
              <a:tailEnd/>
            </a:ln>
            <a:effectLst/>
          </p:spPr>
          <p:txBody>
            <a:bodyPr wrap="none" anchor="ctr"/>
            <a:lstStyle/>
            <a:p>
              <a:endParaRPr lang="en-US"/>
            </a:p>
          </p:txBody>
        </p:sp>
        <p:sp>
          <p:nvSpPr>
            <p:cNvPr id="109682" name="Line 114"/>
            <p:cNvSpPr>
              <a:spLocks noChangeShapeType="1"/>
            </p:cNvSpPr>
            <p:nvPr/>
          </p:nvSpPr>
          <p:spPr bwMode="auto">
            <a:xfrm>
              <a:off x="768" y="3216"/>
              <a:ext cx="0" cy="192"/>
            </a:xfrm>
            <a:prstGeom prst="line">
              <a:avLst/>
            </a:prstGeom>
            <a:noFill/>
            <a:ln w="28575">
              <a:solidFill>
                <a:srgbClr val="ECFE40"/>
              </a:solidFill>
              <a:round/>
              <a:headEnd/>
              <a:tailEnd/>
            </a:ln>
            <a:effectLst/>
          </p:spPr>
          <p:txBody>
            <a:bodyPr wrap="none" anchor="ctr"/>
            <a:lstStyle/>
            <a:p>
              <a:endParaRPr lang="en-US"/>
            </a:p>
          </p:txBody>
        </p:sp>
        <p:sp>
          <p:nvSpPr>
            <p:cNvPr id="109683" name="Line 115"/>
            <p:cNvSpPr>
              <a:spLocks noChangeShapeType="1"/>
            </p:cNvSpPr>
            <p:nvPr/>
          </p:nvSpPr>
          <p:spPr bwMode="auto">
            <a:xfrm>
              <a:off x="816" y="3024"/>
              <a:ext cx="0" cy="192"/>
            </a:xfrm>
            <a:prstGeom prst="line">
              <a:avLst/>
            </a:prstGeom>
            <a:noFill/>
            <a:ln w="28575">
              <a:solidFill>
                <a:srgbClr val="ECFE40"/>
              </a:solidFill>
              <a:round/>
              <a:headEnd/>
              <a:tailEnd/>
            </a:ln>
            <a:effectLst/>
          </p:spPr>
          <p:txBody>
            <a:bodyPr wrap="none" anchor="ctr"/>
            <a:lstStyle/>
            <a:p>
              <a:endParaRPr lang="en-US"/>
            </a:p>
          </p:txBody>
        </p:sp>
      </p:grpSp>
      <p:sp>
        <p:nvSpPr>
          <p:cNvPr id="109739" name="Rectangle 171"/>
          <p:cNvSpPr>
            <a:spLocks noChangeArrowheads="1"/>
          </p:cNvSpPr>
          <p:nvPr/>
        </p:nvSpPr>
        <p:spPr bwMode="auto">
          <a:xfrm>
            <a:off x="6324600" y="3433763"/>
            <a:ext cx="1219200" cy="152400"/>
          </a:xfrm>
          <a:prstGeom prst="rect">
            <a:avLst/>
          </a:prstGeom>
          <a:solidFill>
            <a:schemeClr val="hlink"/>
          </a:solidFill>
          <a:ln w="9525">
            <a:solidFill>
              <a:schemeClr val="tx1"/>
            </a:solidFill>
            <a:miter lim="800000"/>
            <a:headEnd/>
            <a:tailEnd/>
          </a:ln>
          <a:effectLst/>
        </p:spPr>
        <p:txBody>
          <a:bodyPr wrap="none" anchor="ctr"/>
          <a:lstStyle/>
          <a:p>
            <a:pPr eaLnBrk="0" hangingPunct="0"/>
            <a:r>
              <a:rPr lang="de-DE" sz="1600">
                <a:solidFill>
                  <a:schemeClr val="bg1"/>
                </a:solidFill>
                <a:latin typeface="Arial" charset="0"/>
              </a:rPr>
              <a:t>1</a:t>
            </a:r>
            <a:endParaRPr lang="de-DE" sz="1600">
              <a:latin typeface="Arial" charset="0"/>
            </a:endParaRPr>
          </a:p>
        </p:txBody>
      </p:sp>
      <p:sp>
        <p:nvSpPr>
          <p:cNvPr id="109740" name="Rectangle 172"/>
          <p:cNvSpPr>
            <a:spLocks noChangeArrowheads="1"/>
          </p:cNvSpPr>
          <p:nvPr/>
        </p:nvSpPr>
        <p:spPr bwMode="auto">
          <a:xfrm>
            <a:off x="6781800" y="3738563"/>
            <a:ext cx="1219200" cy="152400"/>
          </a:xfrm>
          <a:prstGeom prst="rect">
            <a:avLst/>
          </a:prstGeom>
          <a:solidFill>
            <a:srgbClr val="ECFE40"/>
          </a:solidFill>
          <a:ln w="9525">
            <a:solidFill>
              <a:schemeClr val="tx1"/>
            </a:solidFill>
            <a:miter lim="800000"/>
            <a:headEnd/>
            <a:tailEnd/>
          </a:ln>
          <a:effectLst/>
        </p:spPr>
        <p:txBody>
          <a:bodyPr wrap="none" anchor="ctr"/>
          <a:lstStyle/>
          <a:p>
            <a:pPr eaLnBrk="0" hangingPunct="0"/>
            <a:r>
              <a:rPr lang="de-DE" sz="1600">
                <a:latin typeface="Arial" charset="0"/>
              </a:rPr>
              <a:t>1</a:t>
            </a:r>
          </a:p>
        </p:txBody>
      </p:sp>
      <p:sp>
        <p:nvSpPr>
          <p:cNvPr id="109746" name="Text Box 178"/>
          <p:cNvSpPr txBox="1">
            <a:spLocks noChangeArrowheads="1"/>
          </p:cNvSpPr>
          <p:nvPr/>
        </p:nvSpPr>
        <p:spPr bwMode="auto">
          <a:xfrm>
            <a:off x="8855075" y="2976563"/>
            <a:ext cx="903288" cy="336550"/>
          </a:xfrm>
          <a:prstGeom prst="rect">
            <a:avLst/>
          </a:prstGeom>
          <a:noFill/>
          <a:ln w="9525">
            <a:noFill/>
            <a:miter lim="800000"/>
            <a:headEnd/>
            <a:tailEnd/>
          </a:ln>
          <a:effectLst/>
        </p:spPr>
        <p:txBody>
          <a:bodyPr wrap="none" anchor="ctr">
            <a:spAutoFit/>
          </a:bodyPr>
          <a:lstStyle/>
          <a:p>
            <a:pPr eaLnBrk="0" hangingPunct="0"/>
            <a:r>
              <a:rPr lang="de-DE" sz="1600">
                <a:solidFill>
                  <a:srgbClr val="FF0000"/>
                </a:solidFill>
                <a:latin typeface="Arial" charset="0"/>
              </a:rPr>
              <a:t>collision</a:t>
            </a:r>
          </a:p>
        </p:txBody>
      </p:sp>
      <p:cxnSp>
        <p:nvCxnSpPr>
          <p:cNvPr id="109748" name="AutoShape 180"/>
          <p:cNvCxnSpPr>
            <a:cxnSpLocks noChangeShapeType="1"/>
            <a:stCxn id="109746" idx="1"/>
            <a:endCxn id="109741" idx="0"/>
          </p:cNvCxnSpPr>
          <p:nvPr/>
        </p:nvCxnSpPr>
        <p:spPr bwMode="auto">
          <a:xfrm rot="10800000" flipV="1">
            <a:off x="4114801" y="3144839"/>
            <a:ext cx="4740275" cy="212725"/>
          </a:xfrm>
          <a:prstGeom prst="bentConnector2">
            <a:avLst/>
          </a:prstGeom>
          <a:noFill/>
          <a:ln w="9525">
            <a:solidFill>
              <a:srgbClr val="FFA9A9"/>
            </a:solidFill>
            <a:miter lim="800000"/>
            <a:headEnd/>
            <a:tailEnd type="triangle" w="med" len="med"/>
          </a:ln>
          <a:effectLst/>
        </p:spPr>
      </p:cxnSp>
      <p:cxnSp>
        <p:nvCxnSpPr>
          <p:cNvPr id="109749" name="AutoShape 181"/>
          <p:cNvCxnSpPr>
            <a:cxnSpLocks noChangeShapeType="1"/>
            <a:stCxn id="109746" idx="1"/>
            <a:endCxn id="109744" idx="0"/>
          </p:cNvCxnSpPr>
          <p:nvPr/>
        </p:nvCxnSpPr>
        <p:spPr bwMode="auto">
          <a:xfrm rot="10800000" flipV="1">
            <a:off x="4876801" y="3144839"/>
            <a:ext cx="3978275" cy="212725"/>
          </a:xfrm>
          <a:prstGeom prst="bentConnector2">
            <a:avLst/>
          </a:prstGeom>
          <a:noFill/>
          <a:ln w="9525">
            <a:solidFill>
              <a:srgbClr val="FFA9A9"/>
            </a:solidFill>
            <a:miter lim="800000"/>
            <a:headEnd/>
            <a:tailEnd type="triangle" w="med" len="med"/>
          </a:ln>
          <a:effectLst/>
        </p:spPr>
      </p:cxnSp>
      <p:cxnSp>
        <p:nvCxnSpPr>
          <p:cNvPr id="109750" name="AutoShape 182"/>
          <p:cNvCxnSpPr>
            <a:cxnSpLocks noChangeShapeType="1"/>
            <a:stCxn id="109746" idx="1"/>
            <a:endCxn id="109742" idx="0"/>
          </p:cNvCxnSpPr>
          <p:nvPr/>
        </p:nvCxnSpPr>
        <p:spPr bwMode="auto">
          <a:xfrm rot="10800000" flipV="1">
            <a:off x="5638801" y="3144839"/>
            <a:ext cx="3216275" cy="212725"/>
          </a:xfrm>
          <a:prstGeom prst="bentConnector2">
            <a:avLst/>
          </a:prstGeom>
          <a:noFill/>
          <a:ln w="9525">
            <a:solidFill>
              <a:srgbClr val="FFA9A9"/>
            </a:solidFill>
            <a:miter lim="800000"/>
            <a:headEnd/>
            <a:tailEnd type="triangle" w="med" len="med"/>
          </a:ln>
          <a:effectLst/>
        </p:spPr>
      </p:cxnSp>
      <p:cxnSp>
        <p:nvCxnSpPr>
          <p:cNvPr id="109751" name="AutoShape 183"/>
          <p:cNvCxnSpPr>
            <a:cxnSpLocks noChangeShapeType="1"/>
            <a:stCxn id="109746" idx="1"/>
            <a:endCxn id="109745" idx="0"/>
          </p:cNvCxnSpPr>
          <p:nvPr/>
        </p:nvCxnSpPr>
        <p:spPr bwMode="auto">
          <a:xfrm rot="10800000" flipV="1">
            <a:off x="6400801" y="3144839"/>
            <a:ext cx="2454275" cy="212725"/>
          </a:xfrm>
          <a:prstGeom prst="bentConnector2">
            <a:avLst/>
          </a:prstGeom>
          <a:noFill/>
          <a:ln w="9525">
            <a:solidFill>
              <a:srgbClr val="FFA9A9"/>
            </a:solidFill>
            <a:miter lim="800000"/>
            <a:headEnd/>
            <a:tailEnd type="triangle" w="med" len="med"/>
          </a:ln>
          <a:effectLst/>
        </p:spPr>
      </p:cxnSp>
      <p:cxnSp>
        <p:nvCxnSpPr>
          <p:cNvPr id="109752" name="AutoShape 184"/>
          <p:cNvCxnSpPr>
            <a:cxnSpLocks noChangeShapeType="1"/>
            <a:stCxn id="109746" idx="1"/>
            <a:endCxn id="109743" idx="0"/>
          </p:cNvCxnSpPr>
          <p:nvPr/>
        </p:nvCxnSpPr>
        <p:spPr bwMode="auto">
          <a:xfrm rot="10800000" flipV="1">
            <a:off x="7162801" y="3144839"/>
            <a:ext cx="1692275" cy="212725"/>
          </a:xfrm>
          <a:prstGeom prst="bentConnector2">
            <a:avLst/>
          </a:prstGeom>
          <a:noFill/>
          <a:ln w="9525">
            <a:solidFill>
              <a:srgbClr val="FFA9A9"/>
            </a:solidFill>
            <a:miter lim="800000"/>
            <a:headEnd/>
            <a:tailEnd type="triangle" w="med" len="med"/>
          </a:ln>
          <a:effectLst/>
        </p:spPr>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Comparison SDMA/TDMA/FDMA/CDMA</a:t>
            </a:r>
          </a:p>
        </p:txBody>
      </p:sp>
      <p:graphicFrame>
        <p:nvGraphicFramePr>
          <p:cNvPr id="110595" name="Object 3"/>
          <p:cNvGraphicFramePr>
            <a:graphicFrameLocks noGrp="1" noChangeAspect="1"/>
          </p:cNvGraphicFramePr>
          <p:nvPr>
            <p:ph idx="1"/>
            <p:extLst>
              <p:ext uri="{D42A27DB-BD31-4B8C-83A1-F6EECF244321}">
                <p14:modId xmlns:p14="http://schemas.microsoft.com/office/powerpoint/2010/main" val="1102990909"/>
              </p:ext>
            </p:extLst>
          </p:nvPr>
        </p:nvGraphicFramePr>
        <p:xfrm>
          <a:off x="620713" y="1585913"/>
          <a:ext cx="11028362" cy="5080000"/>
        </p:xfrm>
        <a:graphic>
          <a:graphicData uri="http://schemas.openxmlformats.org/presentationml/2006/ole">
            <mc:AlternateContent xmlns:mc="http://schemas.openxmlformats.org/markup-compatibility/2006">
              <mc:Choice xmlns:v="urn:schemas-microsoft-com:vml" Requires="v">
                <p:oleObj spid="_x0000_s110621" name="Document" r:id="rId4" imgW="13243657" imgH="6099744" progId="Word.Document.8">
                  <p:embed/>
                </p:oleObj>
              </mc:Choice>
              <mc:Fallback>
                <p:oleObj name="Document" r:id="rId4" imgW="13243657" imgH="6099744" progId="Word.Document.8">
                  <p:embed/>
                  <p:pic>
                    <p:nvPicPr>
                      <p:cNvPr id="0" name="Picture 5"/>
                      <p:cNvPicPr>
                        <a:picLocks noGrp="1" noChangeAspect="1" noChangeArrowheads="1"/>
                      </p:cNvPicPr>
                      <p:nvPr/>
                    </p:nvPicPr>
                    <p:blipFill>
                      <a:blip r:embed="rId5"/>
                      <a:srcRect/>
                      <a:stretch>
                        <a:fillRect/>
                      </a:stretch>
                    </p:blipFill>
                    <p:spPr bwMode="auto">
                      <a:xfrm>
                        <a:off x="620713" y="1585913"/>
                        <a:ext cx="11028362" cy="5080000"/>
                      </a:xfrm>
                      <a:prstGeom prst="rect">
                        <a:avLst/>
                      </a:prstGeom>
                      <a:noFill/>
                    </p:spPr>
                  </p:pic>
                </p:oleObj>
              </mc:Fallback>
            </mc:AlternateContent>
          </a:graphicData>
        </a:graphic>
      </p:graphicFrame>
      <p:sp>
        <p:nvSpPr>
          <p:cNvPr id="4" name="Fußzeilenplatzhalter 3"/>
          <p:cNvSpPr>
            <a:spLocks noGrp="1"/>
          </p:cNvSpPr>
          <p:nvPr>
            <p:ph type="ftr" sz="quarter" idx="10"/>
          </p:nvPr>
        </p:nvSpPr>
        <p:spPr/>
        <p:txBody>
          <a:bodyPr/>
          <a:lstStyle/>
          <a:p>
            <a:r>
              <a:rPr lang="en-US"/>
              <a:t>Prof. Dr.-Ing. Jochen H. Schiller    www.jochenschiller.de    Mobile Communications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bwMode="auto">
          <a:xfrm>
            <a:off x="551384" y="3700622"/>
            <a:ext cx="11175813" cy="808498"/>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noise</a:t>
            </a:r>
          </a:p>
        </p:txBody>
      </p:sp>
      <p:sp>
        <p:nvSpPr>
          <p:cNvPr id="2" name="Title 1"/>
          <p:cNvSpPr>
            <a:spLocks noGrp="1"/>
          </p:cNvSpPr>
          <p:nvPr>
            <p:ph type="title"/>
          </p:nvPr>
        </p:nvSpPr>
        <p:spPr/>
        <p:txBody>
          <a:bodyPr/>
          <a:lstStyle/>
          <a:p>
            <a:r>
              <a:rPr lang="en-US" dirty="0"/>
              <a:t>Problem of CSMA/CD in wireless communication</a:t>
            </a:r>
          </a:p>
        </p:txBody>
      </p:sp>
      <p:sp>
        <p:nvSpPr>
          <p:cNvPr id="4" name="Footer Placeholder 3"/>
          <p:cNvSpPr>
            <a:spLocks noGrp="1"/>
          </p:cNvSpPr>
          <p:nvPr>
            <p:ph type="ftr" sz="quarter" idx="10"/>
          </p:nvPr>
        </p:nvSpPr>
        <p:spPr/>
        <p:txBody>
          <a:bodyPr/>
          <a:lstStyle/>
          <a:p>
            <a:r>
              <a:rPr lang="en-US"/>
              <a:t>Prof. Dr.-Ing. Jochen H. Schiller    www.jochenschiller.de    Mobile Communications</a:t>
            </a:r>
            <a:endParaRPr lang="en-US" dirty="0"/>
          </a:p>
        </p:txBody>
      </p:sp>
      <p:grpSp>
        <p:nvGrpSpPr>
          <p:cNvPr id="13" name="Group 12"/>
          <p:cNvGrpSpPr/>
          <p:nvPr/>
        </p:nvGrpSpPr>
        <p:grpSpPr>
          <a:xfrm>
            <a:off x="10488485" y="4581128"/>
            <a:ext cx="1050289" cy="1328152"/>
            <a:chOff x="9264348" y="3573016"/>
            <a:chExt cx="1050289" cy="1328152"/>
          </a:xfrm>
        </p:grpSpPr>
        <p:sp>
          <p:nvSpPr>
            <p:cNvPr id="7" name="Text Box 22"/>
            <p:cNvSpPr txBox="1">
              <a:spLocks noChangeArrowheads="1"/>
            </p:cNvSpPr>
            <p:nvPr/>
          </p:nvSpPr>
          <p:spPr bwMode="auto">
            <a:xfrm>
              <a:off x="9264348" y="4562614"/>
              <a:ext cx="1050289" cy="338554"/>
            </a:xfrm>
            <a:prstGeom prst="rect">
              <a:avLst/>
            </a:prstGeom>
            <a:noFill/>
            <a:ln w="9525">
              <a:noFill/>
              <a:miter lim="800000"/>
              <a:headEnd/>
              <a:tailEnd/>
            </a:ln>
            <a:effectLst/>
          </p:spPr>
          <p:txBody>
            <a:bodyPr wrap="none" anchor="ctr">
              <a:spAutoFit/>
            </a:bodyPr>
            <a:lstStyle/>
            <a:p>
              <a:pPr eaLnBrk="0" hangingPunct="0"/>
              <a:r>
                <a:rPr lang="de-DE" sz="1600" dirty="0" err="1">
                  <a:solidFill>
                    <a:srgbClr val="FF0000"/>
                  </a:solidFill>
                  <a:latin typeface="Arial" charset="0"/>
                </a:rPr>
                <a:t>sender</a:t>
              </a:r>
              <a:r>
                <a:rPr lang="de-DE" sz="1600" dirty="0">
                  <a:solidFill>
                    <a:srgbClr val="FF0000"/>
                  </a:solidFill>
                  <a:latin typeface="Arial" charset="0"/>
                </a:rPr>
                <a:t> C</a:t>
              </a:r>
            </a:p>
          </p:txBody>
        </p:sp>
        <p:pic>
          <p:nvPicPr>
            <p:cNvPr id="8" name="Picture 10"/>
            <p:cNvPicPr>
              <a:picLocks noChangeAspect="1" noChangeArrowheads="1"/>
            </p:cNvPicPr>
            <p:nvPr/>
          </p:nvPicPr>
          <p:blipFill>
            <a:blip r:embed="rId3" cstate="print"/>
            <a:srcRect/>
            <a:stretch>
              <a:fillRect/>
            </a:stretch>
          </p:blipFill>
          <p:spPr bwMode="auto">
            <a:xfrm>
              <a:off x="9624392" y="3573016"/>
              <a:ext cx="276225" cy="990600"/>
            </a:xfrm>
            <a:prstGeom prst="rect">
              <a:avLst/>
            </a:prstGeom>
            <a:noFill/>
            <a:ln w="9525">
              <a:noFill/>
              <a:miter lim="800000"/>
              <a:headEnd/>
              <a:tailEnd/>
            </a:ln>
            <a:effectLst/>
          </p:spPr>
        </p:pic>
      </p:grpSp>
      <p:grpSp>
        <p:nvGrpSpPr>
          <p:cNvPr id="12" name="Group 11"/>
          <p:cNvGrpSpPr/>
          <p:nvPr/>
        </p:nvGrpSpPr>
        <p:grpSpPr>
          <a:xfrm>
            <a:off x="6318563" y="4604374"/>
            <a:ext cx="1107996" cy="1328152"/>
            <a:chOff x="4774570" y="3573016"/>
            <a:chExt cx="1107996" cy="1328152"/>
          </a:xfrm>
        </p:grpSpPr>
        <p:sp>
          <p:nvSpPr>
            <p:cNvPr id="5" name="Text Box 21"/>
            <p:cNvSpPr txBox="1">
              <a:spLocks noChangeArrowheads="1"/>
            </p:cNvSpPr>
            <p:nvPr/>
          </p:nvSpPr>
          <p:spPr bwMode="auto">
            <a:xfrm>
              <a:off x="4774570" y="4562614"/>
              <a:ext cx="1107996" cy="338554"/>
            </a:xfrm>
            <a:prstGeom prst="rect">
              <a:avLst/>
            </a:prstGeom>
            <a:noFill/>
            <a:ln w="9525">
              <a:noFill/>
              <a:miter lim="800000"/>
              <a:headEnd/>
              <a:tailEnd/>
            </a:ln>
            <a:effectLst/>
          </p:spPr>
          <p:txBody>
            <a:bodyPr wrap="none" anchor="ctr">
              <a:spAutoFit/>
            </a:bodyPr>
            <a:lstStyle/>
            <a:p>
              <a:pPr eaLnBrk="0" hangingPunct="0"/>
              <a:r>
                <a:rPr lang="de-DE" sz="1600" dirty="0" err="1">
                  <a:latin typeface="Arial" charset="0"/>
                </a:rPr>
                <a:t>receiver</a:t>
              </a:r>
              <a:r>
                <a:rPr lang="de-DE" sz="1600" dirty="0">
                  <a:latin typeface="Arial" charset="0"/>
                </a:rPr>
                <a:t> B</a:t>
              </a:r>
            </a:p>
          </p:txBody>
        </p:sp>
        <p:pic>
          <p:nvPicPr>
            <p:cNvPr id="9" name="Picture 8"/>
            <p:cNvPicPr>
              <a:picLocks noChangeAspect="1" noChangeArrowheads="1"/>
            </p:cNvPicPr>
            <p:nvPr/>
          </p:nvPicPr>
          <p:blipFill>
            <a:blip r:embed="rId3" cstate="print"/>
            <a:srcRect/>
            <a:stretch>
              <a:fillRect/>
            </a:stretch>
          </p:blipFill>
          <p:spPr bwMode="auto">
            <a:xfrm>
              <a:off x="5169024" y="3573016"/>
              <a:ext cx="276225" cy="990600"/>
            </a:xfrm>
            <a:prstGeom prst="rect">
              <a:avLst/>
            </a:prstGeom>
            <a:noFill/>
            <a:ln w="9525">
              <a:noFill/>
              <a:miter lim="800000"/>
              <a:headEnd/>
              <a:tailEnd/>
            </a:ln>
            <a:effectLst/>
          </p:spPr>
        </p:pic>
      </p:grpSp>
      <p:grpSp>
        <p:nvGrpSpPr>
          <p:cNvPr id="11" name="Group 10"/>
          <p:cNvGrpSpPr/>
          <p:nvPr/>
        </p:nvGrpSpPr>
        <p:grpSpPr>
          <a:xfrm>
            <a:off x="989160" y="4581128"/>
            <a:ext cx="1027718" cy="1328152"/>
            <a:chOff x="1709239" y="3429000"/>
            <a:chExt cx="1027718" cy="1328152"/>
          </a:xfrm>
        </p:grpSpPr>
        <p:sp>
          <p:nvSpPr>
            <p:cNvPr id="6" name="Text Box 20"/>
            <p:cNvSpPr txBox="1">
              <a:spLocks noChangeArrowheads="1"/>
            </p:cNvSpPr>
            <p:nvPr/>
          </p:nvSpPr>
          <p:spPr bwMode="auto">
            <a:xfrm>
              <a:off x="1709239" y="4418598"/>
              <a:ext cx="1027718" cy="338554"/>
            </a:xfrm>
            <a:prstGeom prst="rect">
              <a:avLst/>
            </a:prstGeom>
            <a:noFill/>
            <a:ln w="9525">
              <a:noFill/>
              <a:miter lim="800000"/>
              <a:headEnd/>
              <a:tailEnd/>
            </a:ln>
            <a:effectLst/>
          </p:spPr>
          <p:txBody>
            <a:bodyPr wrap="none" anchor="ctr">
              <a:spAutoFit/>
            </a:bodyPr>
            <a:lstStyle/>
            <a:p>
              <a:pPr eaLnBrk="0" hangingPunct="0"/>
              <a:r>
                <a:rPr lang="de-DE" sz="1600" dirty="0" err="1">
                  <a:solidFill>
                    <a:srgbClr val="00B050"/>
                  </a:solidFill>
                  <a:latin typeface="Arial" charset="0"/>
                </a:rPr>
                <a:t>sender</a:t>
              </a:r>
              <a:r>
                <a:rPr lang="de-DE" sz="1600" dirty="0">
                  <a:solidFill>
                    <a:srgbClr val="00B050"/>
                  </a:solidFill>
                  <a:latin typeface="Arial" charset="0"/>
                </a:rPr>
                <a:t> A</a:t>
              </a:r>
            </a:p>
          </p:txBody>
        </p:sp>
        <p:pic>
          <p:nvPicPr>
            <p:cNvPr id="10" name="Picture 4"/>
            <p:cNvPicPr>
              <a:picLocks noChangeAspect="1" noChangeArrowheads="1"/>
            </p:cNvPicPr>
            <p:nvPr/>
          </p:nvPicPr>
          <p:blipFill>
            <a:blip r:embed="rId3" cstate="print"/>
            <a:srcRect/>
            <a:stretch>
              <a:fillRect/>
            </a:stretch>
          </p:blipFill>
          <p:spPr bwMode="auto">
            <a:xfrm>
              <a:off x="2063552" y="3429000"/>
              <a:ext cx="276225" cy="990600"/>
            </a:xfrm>
            <a:prstGeom prst="rect">
              <a:avLst/>
            </a:prstGeom>
            <a:noFill/>
            <a:ln w="9525">
              <a:noFill/>
              <a:miter lim="800000"/>
              <a:headEnd/>
              <a:tailEnd/>
            </a:ln>
            <a:effectLst/>
          </p:spPr>
        </p:pic>
      </p:grpSp>
      <p:cxnSp>
        <p:nvCxnSpPr>
          <p:cNvPr id="15" name="Straight Arrow Connector 14"/>
          <p:cNvCxnSpPr/>
          <p:nvPr/>
        </p:nvCxnSpPr>
        <p:spPr bwMode="auto">
          <a:xfrm flipV="1">
            <a:off x="551384" y="1988840"/>
            <a:ext cx="0" cy="2520280"/>
          </a:xfrm>
          <a:prstGeom prst="straightConnector1">
            <a:avLst/>
          </a:prstGeom>
          <a:ln>
            <a:headEnd type="none" w="med" len="med"/>
            <a:tailEnd type="triangle" w="lg" len="med"/>
          </a:ln>
          <a:effectLst/>
        </p:spPr>
        <p:style>
          <a:lnRef idx="2">
            <a:schemeClr val="dk1"/>
          </a:lnRef>
          <a:fillRef idx="0">
            <a:schemeClr val="dk1"/>
          </a:fillRef>
          <a:effectRef idx="1">
            <a:schemeClr val="dk1"/>
          </a:effectRef>
          <a:fontRef idx="minor">
            <a:schemeClr val="tx1"/>
          </a:fontRef>
        </p:style>
      </p:cxnSp>
      <p:sp>
        <p:nvSpPr>
          <p:cNvPr id="16" name="TextBox 15"/>
          <p:cNvSpPr txBox="1"/>
          <p:nvPr/>
        </p:nvSpPr>
        <p:spPr>
          <a:xfrm>
            <a:off x="263352" y="1619508"/>
            <a:ext cx="1723549" cy="369332"/>
          </a:xfrm>
          <a:prstGeom prst="rect">
            <a:avLst/>
          </a:prstGeom>
          <a:noFill/>
        </p:spPr>
        <p:txBody>
          <a:bodyPr wrap="none" rtlCol="0">
            <a:spAutoFit/>
          </a:bodyPr>
          <a:lstStyle/>
          <a:p>
            <a:r>
              <a:rPr lang="en-US" dirty="0">
                <a:latin typeface="+mj-lt"/>
              </a:rPr>
              <a:t>signal strength</a:t>
            </a:r>
          </a:p>
        </p:txBody>
      </p:sp>
      <p:cxnSp>
        <p:nvCxnSpPr>
          <p:cNvPr id="18" name="Straight Connector 17"/>
          <p:cNvCxnSpPr/>
          <p:nvPr/>
        </p:nvCxnSpPr>
        <p:spPr bwMode="auto">
          <a:xfrm>
            <a:off x="421941" y="3717032"/>
            <a:ext cx="11305256"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sp>
        <p:nvSpPr>
          <p:cNvPr id="19" name="TextBox 18"/>
          <p:cNvSpPr txBox="1"/>
          <p:nvPr/>
        </p:nvSpPr>
        <p:spPr>
          <a:xfrm>
            <a:off x="10867940" y="3331290"/>
            <a:ext cx="1133645" cy="369332"/>
          </a:xfrm>
          <a:prstGeom prst="rect">
            <a:avLst/>
          </a:prstGeom>
          <a:noFill/>
        </p:spPr>
        <p:txBody>
          <a:bodyPr wrap="none" rtlCol="0">
            <a:spAutoFit/>
          </a:bodyPr>
          <a:lstStyle/>
          <a:p>
            <a:r>
              <a:rPr lang="en-US" dirty="0">
                <a:latin typeface="+mj-lt"/>
              </a:rPr>
              <a:t>threshold</a:t>
            </a:r>
          </a:p>
        </p:txBody>
      </p:sp>
      <p:sp>
        <p:nvSpPr>
          <p:cNvPr id="21" name="Arc 20"/>
          <p:cNvSpPr/>
          <p:nvPr/>
        </p:nvSpPr>
        <p:spPr bwMode="auto">
          <a:xfrm rot="10800000">
            <a:off x="1475682" y="548678"/>
            <a:ext cx="19309950" cy="3284329"/>
          </a:xfrm>
          <a:prstGeom prst="arc">
            <a:avLst>
              <a:gd name="adj1" fmla="val 16285327"/>
              <a:gd name="adj2" fmla="val 0"/>
            </a:avLst>
          </a:prstGeom>
          <a:noFill/>
          <a:ln w="28575" cap="flat" cmpd="sng" algn="ctr">
            <a:solidFill>
              <a:srgbClr val="00B05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22" name="Arc 21"/>
          <p:cNvSpPr/>
          <p:nvPr/>
        </p:nvSpPr>
        <p:spPr bwMode="auto">
          <a:xfrm rot="10800000" flipH="1">
            <a:off x="-8329212" y="570349"/>
            <a:ext cx="19309950" cy="3284329"/>
          </a:xfrm>
          <a:prstGeom prst="arc">
            <a:avLst>
              <a:gd name="adj1" fmla="val 16285327"/>
              <a:gd name="adj2" fmla="val 0"/>
            </a:avLst>
          </a:prstGeom>
          <a:no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nvGrpSpPr>
          <p:cNvPr id="51" name="Group 50"/>
          <p:cNvGrpSpPr/>
          <p:nvPr/>
        </p:nvGrpSpPr>
        <p:grpSpPr>
          <a:xfrm>
            <a:off x="5231904" y="1700808"/>
            <a:ext cx="5781724" cy="4824536"/>
            <a:chOff x="5231904" y="1700808"/>
            <a:chExt cx="5781724" cy="4824536"/>
          </a:xfrm>
        </p:grpSpPr>
        <p:cxnSp>
          <p:nvCxnSpPr>
            <p:cNvPr id="31" name="Straight Connector 30"/>
            <p:cNvCxnSpPr/>
            <p:nvPr/>
          </p:nvCxnSpPr>
          <p:spPr bwMode="auto">
            <a:xfrm flipH="1">
              <a:off x="5231904" y="1700808"/>
              <a:ext cx="72008" cy="4824536"/>
            </a:xfrm>
            <a:prstGeom prst="line">
              <a:avLst/>
            </a:prstGeom>
            <a:solidFill>
              <a:schemeClr val="accent1"/>
            </a:solidFill>
            <a:ln w="9525" cap="flat" cmpd="sng" algn="ctr">
              <a:solidFill>
                <a:srgbClr val="FF0000"/>
              </a:solidFill>
              <a:prstDash val="dash"/>
              <a:round/>
              <a:headEnd type="none" w="med" len="med"/>
              <a:tailEnd type="none" w="med" len="med"/>
            </a:ln>
            <a:effectLst/>
          </p:spPr>
        </p:cxnSp>
        <p:sp>
          <p:nvSpPr>
            <p:cNvPr id="32" name="TextBox 31"/>
            <p:cNvSpPr txBox="1"/>
            <p:nvPr/>
          </p:nvSpPr>
          <p:spPr>
            <a:xfrm>
              <a:off x="7778084" y="6062578"/>
              <a:ext cx="1095172" cy="369332"/>
            </a:xfrm>
            <a:prstGeom prst="rect">
              <a:avLst/>
            </a:prstGeom>
            <a:noFill/>
          </p:spPr>
          <p:txBody>
            <a:bodyPr wrap="none" rtlCol="0">
              <a:spAutoFit/>
            </a:bodyPr>
            <a:lstStyle/>
            <a:p>
              <a:r>
                <a:rPr lang="en-US" dirty="0">
                  <a:solidFill>
                    <a:srgbClr val="FF0000"/>
                  </a:solidFill>
                  <a:latin typeface="+mj-lt"/>
                </a:rPr>
                <a:t>signal ok</a:t>
              </a:r>
            </a:p>
          </p:txBody>
        </p:sp>
        <p:cxnSp>
          <p:nvCxnSpPr>
            <p:cNvPr id="34" name="Straight Arrow Connector 33"/>
            <p:cNvCxnSpPr>
              <a:stCxn id="32" idx="1"/>
            </p:cNvCxnSpPr>
            <p:nvPr/>
          </p:nvCxnSpPr>
          <p:spPr bwMode="auto">
            <a:xfrm flipH="1">
              <a:off x="5231904" y="6247244"/>
              <a:ext cx="2546180" cy="8551"/>
            </a:xfrm>
            <a:prstGeom prst="straightConnector1">
              <a:avLst/>
            </a:prstGeom>
            <a:solidFill>
              <a:schemeClr val="accent1"/>
            </a:solidFill>
            <a:ln w="9525" cap="flat" cmpd="sng" algn="ctr">
              <a:solidFill>
                <a:srgbClr val="FF0000"/>
              </a:solidFill>
              <a:prstDash val="dash"/>
              <a:round/>
              <a:headEnd type="none" w="med" len="med"/>
              <a:tailEnd type="triangle"/>
            </a:ln>
            <a:effectLst/>
          </p:spPr>
        </p:cxnSp>
        <p:cxnSp>
          <p:nvCxnSpPr>
            <p:cNvPr id="36" name="Straight Arrow Connector 35"/>
            <p:cNvCxnSpPr>
              <a:stCxn id="32" idx="3"/>
            </p:cNvCxnSpPr>
            <p:nvPr/>
          </p:nvCxnSpPr>
          <p:spPr bwMode="auto">
            <a:xfrm>
              <a:off x="8873256" y="6247244"/>
              <a:ext cx="2140372" cy="0"/>
            </a:xfrm>
            <a:prstGeom prst="straightConnector1">
              <a:avLst/>
            </a:prstGeom>
            <a:solidFill>
              <a:schemeClr val="accent1"/>
            </a:solidFill>
            <a:ln w="9525" cap="flat" cmpd="sng" algn="ctr">
              <a:solidFill>
                <a:srgbClr val="FF0000"/>
              </a:solidFill>
              <a:prstDash val="dash"/>
              <a:round/>
              <a:headEnd type="none" w="med" len="med"/>
              <a:tailEnd type="triangle"/>
            </a:ln>
            <a:effectLst/>
          </p:spPr>
        </p:cxnSp>
      </p:grpSp>
      <p:grpSp>
        <p:nvGrpSpPr>
          <p:cNvPr id="50" name="Group 49"/>
          <p:cNvGrpSpPr/>
          <p:nvPr/>
        </p:nvGrpSpPr>
        <p:grpSpPr>
          <a:xfrm>
            <a:off x="1475682" y="1700808"/>
            <a:ext cx="6086846" cy="4824536"/>
            <a:chOff x="1475682" y="1700808"/>
            <a:chExt cx="6086846" cy="4824536"/>
          </a:xfrm>
        </p:grpSpPr>
        <p:cxnSp>
          <p:nvCxnSpPr>
            <p:cNvPr id="39" name="Straight Connector 38"/>
            <p:cNvCxnSpPr/>
            <p:nvPr/>
          </p:nvCxnSpPr>
          <p:spPr bwMode="auto">
            <a:xfrm flipH="1">
              <a:off x="7490520" y="1700808"/>
              <a:ext cx="72008" cy="4824536"/>
            </a:xfrm>
            <a:prstGeom prst="line">
              <a:avLst/>
            </a:prstGeom>
            <a:solidFill>
              <a:schemeClr val="accent1"/>
            </a:solidFill>
            <a:ln w="9525" cap="flat" cmpd="sng" algn="ctr">
              <a:solidFill>
                <a:srgbClr val="00B050"/>
              </a:solidFill>
              <a:prstDash val="dash"/>
              <a:round/>
              <a:headEnd type="none" w="med" len="med"/>
              <a:tailEnd type="none" w="med" len="med"/>
            </a:ln>
            <a:effectLst/>
          </p:spPr>
        </p:cxnSp>
        <p:sp>
          <p:nvSpPr>
            <p:cNvPr id="40" name="TextBox 39"/>
            <p:cNvSpPr txBox="1"/>
            <p:nvPr/>
          </p:nvSpPr>
          <p:spPr>
            <a:xfrm>
              <a:off x="3698518" y="5926367"/>
              <a:ext cx="1095172" cy="369332"/>
            </a:xfrm>
            <a:prstGeom prst="rect">
              <a:avLst/>
            </a:prstGeom>
            <a:noFill/>
          </p:spPr>
          <p:txBody>
            <a:bodyPr wrap="square" rtlCol="0">
              <a:spAutoFit/>
            </a:bodyPr>
            <a:lstStyle/>
            <a:p>
              <a:r>
                <a:rPr lang="en-US" dirty="0">
                  <a:solidFill>
                    <a:srgbClr val="00B050"/>
                  </a:solidFill>
                  <a:latin typeface="+mj-lt"/>
                </a:rPr>
                <a:t>signal ok</a:t>
              </a:r>
            </a:p>
          </p:txBody>
        </p:sp>
        <p:cxnSp>
          <p:nvCxnSpPr>
            <p:cNvPr id="41" name="Straight Arrow Connector 40"/>
            <p:cNvCxnSpPr>
              <a:stCxn id="40" idx="1"/>
            </p:cNvCxnSpPr>
            <p:nvPr/>
          </p:nvCxnSpPr>
          <p:spPr bwMode="auto">
            <a:xfrm flipH="1">
              <a:off x="1475682" y="6111033"/>
              <a:ext cx="2222836" cy="0"/>
            </a:xfrm>
            <a:prstGeom prst="straightConnector1">
              <a:avLst/>
            </a:prstGeom>
            <a:solidFill>
              <a:schemeClr val="accent1"/>
            </a:solidFill>
            <a:ln w="9525" cap="flat" cmpd="sng" algn="ctr">
              <a:solidFill>
                <a:srgbClr val="00B050"/>
              </a:solidFill>
              <a:prstDash val="dash"/>
              <a:round/>
              <a:headEnd type="none" w="med" len="med"/>
              <a:tailEnd type="triangle"/>
            </a:ln>
            <a:effectLst/>
          </p:spPr>
        </p:cxnSp>
        <p:cxnSp>
          <p:nvCxnSpPr>
            <p:cNvPr id="42" name="Straight Arrow Connector 41"/>
            <p:cNvCxnSpPr>
              <a:stCxn id="40" idx="3"/>
            </p:cNvCxnSpPr>
            <p:nvPr/>
          </p:nvCxnSpPr>
          <p:spPr bwMode="auto">
            <a:xfrm flipV="1">
              <a:off x="4793690" y="6094643"/>
              <a:ext cx="2714351" cy="16390"/>
            </a:xfrm>
            <a:prstGeom prst="straightConnector1">
              <a:avLst/>
            </a:prstGeom>
            <a:solidFill>
              <a:schemeClr val="accent1"/>
            </a:solidFill>
            <a:ln w="9525" cap="flat" cmpd="sng" algn="ctr">
              <a:solidFill>
                <a:srgbClr val="00B050"/>
              </a:solidFill>
              <a:prstDash val="dash"/>
              <a:round/>
              <a:headEnd type="none" w="med" len="med"/>
              <a:tailEnd type="triangle"/>
            </a:ln>
            <a:effectLst/>
          </p:spPr>
        </p:cxnSp>
      </p:grpSp>
      <p:grpSp>
        <p:nvGrpSpPr>
          <p:cNvPr id="52" name="Group 51"/>
          <p:cNvGrpSpPr/>
          <p:nvPr/>
        </p:nvGrpSpPr>
        <p:grpSpPr>
          <a:xfrm>
            <a:off x="6171204" y="2324984"/>
            <a:ext cx="1095172" cy="1084796"/>
            <a:chOff x="6171204" y="2324984"/>
            <a:chExt cx="1095172" cy="1084796"/>
          </a:xfrm>
        </p:grpSpPr>
        <p:sp>
          <p:nvSpPr>
            <p:cNvPr id="48" name="Lightning Bolt 47"/>
            <p:cNvSpPr/>
            <p:nvPr/>
          </p:nvSpPr>
          <p:spPr bwMode="auto">
            <a:xfrm>
              <a:off x="6528048" y="2715402"/>
              <a:ext cx="504056" cy="694378"/>
            </a:xfrm>
            <a:prstGeom prst="lightningBolt">
              <a:avLst/>
            </a:prstGeom>
            <a:solidFill>
              <a:srgbClr val="FFC000"/>
            </a:solidFill>
            <a:ln w="9525" cap="flat" cmpd="sng" algn="ctr">
              <a:solidFill>
                <a:srgbClr val="FFC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49" name="TextBox 48"/>
            <p:cNvSpPr txBox="1"/>
            <p:nvPr/>
          </p:nvSpPr>
          <p:spPr>
            <a:xfrm>
              <a:off x="6171204" y="2324984"/>
              <a:ext cx="1095172" cy="369332"/>
            </a:xfrm>
            <a:prstGeom prst="rect">
              <a:avLst/>
            </a:prstGeom>
            <a:noFill/>
          </p:spPr>
          <p:txBody>
            <a:bodyPr wrap="square" rtlCol="0">
              <a:spAutoFit/>
            </a:bodyPr>
            <a:lstStyle/>
            <a:p>
              <a:r>
                <a:rPr lang="en-US" dirty="0">
                  <a:solidFill>
                    <a:srgbClr val="FFC000"/>
                  </a:solidFill>
                  <a:latin typeface="+mj-lt"/>
                </a:rPr>
                <a:t>collision</a:t>
              </a:r>
            </a:p>
          </p:txBody>
        </p:sp>
      </p:grpSp>
    </p:spTree>
    <p:extLst>
      <p:ext uri="{BB962C8B-B14F-4D97-AF65-F5344CB8AC3E}">
        <p14:creationId xmlns:p14="http://schemas.microsoft.com/office/powerpoint/2010/main" val="16345829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wipe(right)">
                                      <p:cBhvr>
                                        <p:cTn id="16" dur="500"/>
                                        <p:tgtEl>
                                          <p:spTgt spid="22"/>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repeatCount="2000" fill="hold" nodeType="clickEffect">
                                  <p:stCondLst>
                                    <p:cond delay="0"/>
                                  </p:stCondLst>
                                  <p:childTnLst>
                                    <p:set>
                                      <p:cBhvr>
                                        <p:cTn id="24" dur="1" fill="hold">
                                          <p:stCondLst>
                                            <p:cond delay="0"/>
                                          </p:stCondLst>
                                        </p:cTn>
                                        <p:tgtEl>
                                          <p:spTgt spid="52"/>
                                        </p:tgtEl>
                                        <p:attrNameLst>
                                          <p:attrName>style.visibility</p:attrName>
                                        </p:attrNameLst>
                                      </p:cBhvr>
                                      <p:to>
                                        <p:strVal val="visible"/>
                                      </p:to>
                                    </p:set>
                                    <p:animEffect transition="in" filter="wipe(up)">
                                      <p:cBhvr>
                                        <p:cTn id="25"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Questions &amp; Tasks</a:t>
            </a:r>
          </a:p>
        </p:txBody>
      </p:sp>
      <p:sp>
        <p:nvSpPr>
          <p:cNvPr id="4" name="Content Placeholder 3"/>
          <p:cNvSpPr>
            <a:spLocks noGrp="1"/>
          </p:cNvSpPr>
          <p:nvPr>
            <p:ph idx="1"/>
          </p:nvPr>
        </p:nvSpPr>
        <p:spPr/>
        <p:txBody>
          <a:bodyPr/>
          <a:lstStyle/>
          <a:p>
            <a:pPr lvl="1"/>
            <a:r>
              <a:rPr lang="en-GB" dirty="0"/>
              <a:t>How does the near/far effect influence TDMA systems? What happens in CDMA systems? What are countermeasures in TDMA systems, what about CDMA systems?</a:t>
            </a:r>
          </a:p>
          <a:p>
            <a:pPr lvl="1"/>
            <a:r>
              <a:rPr lang="en-GB" dirty="0"/>
              <a:t>Who performs the MAC algorithm for SDMA? What could be possible roles of mobile stations, base stations, and planning from the network provider?</a:t>
            </a:r>
          </a:p>
          <a:p>
            <a:pPr lvl="1"/>
            <a:r>
              <a:rPr lang="en-GB" dirty="0"/>
              <a:t>Explain the term interference in the space, time, frequency, and code domain. What are countermeasures in SDMA, TDMA, FDMA, and CDMA systems?</a:t>
            </a:r>
          </a:p>
          <a:p>
            <a:pPr lvl="1"/>
            <a:r>
              <a:rPr lang="en-GB" dirty="0"/>
              <a:t>Which of the MAC schemes can give hard guarantees related to bandwidth and access delay?</a:t>
            </a:r>
          </a:p>
          <a:p>
            <a:pPr lvl="1"/>
            <a:r>
              <a:rPr lang="en-GB" dirty="0"/>
              <a:t>How are guard spaces realised between users in CDMA?</a:t>
            </a:r>
          </a:p>
          <a:p>
            <a:pPr lvl="1"/>
            <a:r>
              <a:rPr lang="en-GB" dirty="0"/>
              <a:t>Redo the simple CDMA example, but now add random ‘noise’ to the transmitted signal (–2,0,0,–2,+2,0). Add, for example, (1,–1,0,1,0,–1). In this case, what can the receiver detect for sender A and B respectively? Now include the near/far problem. How does this complicate the situation? What would be possible countermeasures?</a:t>
            </a:r>
            <a:endParaRPr lang="en-US" noProof="0" dirty="0"/>
          </a:p>
        </p:txBody>
      </p:sp>
      <p:sp>
        <p:nvSpPr>
          <p:cNvPr id="3" name="Footer Placeholder 2"/>
          <p:cNvSpPr>
            <a:spLocks noGrp="1"/>
          </p:cNvSpPr>
          <p:nvPr>
            <p:ph type="ftr" sz="quarter" idx="10"/>
          </p:nvPr>
        </p:nvSpPr>
        <p:spPr/>
        <p:txBody>
          <a:bodyPr/>
          <a:lstStyle/>
          <a:p>
            <a:r>
              <a:rPr lang="en-US"/>
              <a:t>Prof. Dr.-Ing. Jochen H. Schiller    www.jochenschiller.de    Mobile Communications</a:t>
            </a:r>
          </a:p>
        </p:txBody>
      </p:sp>
    </p:spTree>
    <p:extLst>
      <p:ext uri="{BB962C8B-B14F-4D97-AF65-F5344CB8AC3E}">
        <p14:creationId xmlns:p14="http://schemas.microsoft.com/office/powerpoint/2010/main" val="200171111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99" name="Rectangle 63"/>
          <p:cNvSpPr>
            <a:spLocks noGrp="1" noChangeArrowheads="1"/>
          </p:cNvSpPr>
          <p:nvPr>
            <p:ph type="title"/>
          </p:nvPr>
        </p:nvSpPr>
        <p:spPr/>
        <p:txBody>
          <a:bodyPr/>
          <a:lstStyle/>
          <a:p>
            <a:r>
              <a:rPr lang="en-US"/>
              <a:t>Motivation - hidden and exposed terminals</a:t>
            </a:r>
          </a:p>
        </p:txBody>
      </p:sp>
      <p:sp>
        <p:nvSpPr>
          <p:cNvPr id="65600" name="Rectangle 64"/>
          <p:cNvSpPr>
            <a:spLocks noGrp="1" noChangeArrowheads="1"/>
          </p:cNvSpPr>
          <p:nvPr>
            <p:ph idx="1"/>
          </p:nvPr>
        </p:nvSpPr>
        <p:spPr/>
        <p:txBody>
          <a:bodyPr/>
          <a:lstStyle/>
          <a:p>
            <a:r>
              <a:rPr lang="en-US" sz="2000" dirty="0"/>
              <a:t>Hidden terminals</a:t>
            </a:r>
          </a:p>
          <a:p>
            <a:pPr lvl="1"/>
            <a:r>
              <a:rPr lang="en-US" dirty="0"/>
              <a:t>A sends to B, C cannot receive A </a:t>
            </a:r>
          </a:p>
          <a:p>
            <a:pPr lvl="1"/>
            <a:r>
              <a:rPr lang="en-US" dirty="0"/>
              <a:t>C wants to send to B, C senses a “free” medium (CS fails)</a:t>
            </a:r>
          </a:p>
          <a:p>
            <a:pPr lvl="1"/>
            <a:r>
              <a:rPr lang="en-US" dirty="0"/>
              <a:t>collision at B, A cannot receive the collision (CD fails)</a:t>
            </a:r>
          </a:p>
          <a:p>
            <a:pPr lvl="1"/>
            <a:r>
              <a:rPr lang="en-US" dirty="0"/>
              <a:t>A is “hidden” for C</a:t>
            </a:r>
            <a:br>
              <a:rPr lang="en-US" dirty="0"/>
            </a:br>
            <a:endParaRPr lang="en-US" dirty="0"/>
          </a:p>
          <a:p>
            <a:endParaRPr lang="en-US" sz="2000" dirty="0"/>
          </a:p>
          <a:p>
            <a:endParaRPr lang="en-US" sz="2000" dirty="0"/>
          </a:p>
          <a:p>
            <a:endParaRPr lang="en-US" sz="2000" dirty="0"/>
          </a:p>
          <a:p>
            <a:r>
              <a:rPr lang="en-US" sz="2000" dirty="0"/>
              <a:t>Exposed terminals</a:t>
            </a:r>
          </a:p>
          <a:p>
            <a:pPr lvl="1"/>
            <a:r>
              <a:rPr lang="en-US" dirty="0"/>
              <a:t>B sends to A, C wants to send to another terminal (not A or B)</a:t>
            </a:r>
          </a:p>
          <a:p>
            <a:pPr lvl="1"/>
            <a:r>
              <a:rPr lang="en-US" dirty="0"/>
              <a:t>C has to wait, CS signals a medium in use</a:t>
            </a:r>
          </a:p>
          <a:p>
            <a:pPr lvl="1"/>
            <a:r>
              <a:rPr lang="en-US" dirty="0"/>
              <a:t>but A is outside the radio range of C, therefore waiting is not necessary</a:t>
            </a:r>
          </a:p>
          <a:p>
            <a:pPr lvl="1"/>
            <a:r>
              <a:rPr lang="en-US" dirty="0"/>
              <a:t>C is “exposed” to B</a:t>
            </a:r>
          </a:p>
        </p:txBody>
      </p:sp>
      <p:sp>
        <p:nvSpPr>
          <p:cNvPr id="13" name="Fußzeilenplatzhalter 3"/>
          <p:cNvSpPr>
            <a:spLocks noGrp="1"/>
          </p:cNvSpPr>
          <p:nvPr>
            <p:ph type="ftr" sz="quarter" idx="10"/>
          </p:nvPr>
        </p:nvSpPr>
        <p:spPr/>
        <p:txBody>
          <a:bodyPr/>
          <a:lstStyle/>
          <a:p>
            <a:r>
              <a:rPr lang="en-US"/>
              <a:t>Prof. Dr.-Ing. Jochen H. Schiller    www.jochenschiller.de    Mobile Communications</a:t>
            </a:r>
          </a:p>
        </p:txBody>
      </p:sp>
      <p:sp>
        <p:nvSpPr>
          <p:cNvPr id="65557" name="Text Box 21"/>
          <p:cNvSpPr txBox="1">
            <a:spLocks noChangeArrowheads="1"/>
          </p:cNvSpPr>
          <p:nvPr/>
        </p:nvSpPr>
        <p:spPr bwMode="auto">
          <a:xfrm>
            <a:off x="8760295" y="4059560"/>
            <a:ext cx="319088"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B</a:t>
            </a:r>
          </a:p>
        </p:txBody>
      </p:sp>
      <p:sp>
        <p:nvSpPr>
          <p:cNvPr id="65556" name="Text Box 20"/>
          <p:cNvSpPr txBox="1">
            <a:spLocks noChangeArrowheads="1"/>
          </p:cNvSpPr>
          <p:nvPr/>
        </p:nvSpPr>
        <p:spPr bwMode="auto">
          <a:xfrm>
            <a:off x="7541095" y="4059560"/>
            <a:ext cx="319088"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a:t>
            </a:r>
          </a:p>
        </p:txBody>
      </p:sp>
      <p:sp>
        <p:nvSpPr>
          <p:cNvPr id="65558" name="Text Box 22"/>
          <p:cNvSpPr txBox="1">
            <a:spLocks noChangeArrowheads="1"/>
          </p:cNvSpPr>
          <p:nvPr/>
        </p:nvSpPr>
        <p:spPr bwMode="auto">
          <a:xfrm>
            <a:off x="9903295" y="4059560"/>
            <a:ext cx="330200"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C</a:t>
            </a:r>
          </a:p>
        </p:txBody>
      </p:sp>
      <p:pic>
        <p:nvPicPr>
          <p:cNvPr id="65546" name="Picture 10"/>
          <p:cNvPicPr>
            <a:picLocks noChangeAspect="1" noChangeArrowheads="1"/>
          </p:cNvPicPr>
          <p:nvPr/>
        </p:nvPicPr>
        <p:blipFill>
          <a:blip r:embed="rId3" cstate="print"/>
          <a:srcRect/>
          <a:stretch>
            <a:fillRect/>
          </a:stretch>
        </p:blipFill>
        <p:spPr bwMode="auto">
          <a:xfrm>
            <a:off x="9903296" y="3068960"/>
            <a:ext cx="276225" cy="990600"/>
          </a:xfrm>
          <a:prstGeom prst="rect">
            <a:avLst/>
          </a:prstGeom>
          <a:noFill/>
          <a:ln w="9525">
            <a:noFill/>
            <a:miter lim="800000"/>
            <a:headEnd/>
            <a:tailEnd/>
          </a:ln>
          <a:effectLst/>
        </p:spPr>
      </p:pic>
      <p:pic>
        <p:nvPicPr>
          <p:cNvPr id="65544" name="Picture 8"/>
          <p:cNvPicPr>
            <a:picLocks noChangeAspect="1" noChangeArrowheads="1"/>
          </p:cNvPicPr>
          <p:nvPr/>
        </p:nvPicPr>
        <p:blipFill>
          <a:blip r:embed="rId3" cstate="print"/>
          <a:srcRect/>
          <a:stretch>
            <a:fillRect/>
          </a:stretch>
        </p:blipFill>
        <p:spPr bwMode="auto">
          <a:xfrm>
            <a:off x="8760296" y="3068960"/>
            <a:ext cx="276225" cy="990600"/>
          </a:xfrm>
          <a:prstGeom prst="rect">
            <a:avLst/>
          </a:prstGeom>
          <a:noFill/>
          <a:ln w="9525">
            <a:noFill/>
            <a:miter lim="800000"/>
            <a:headEnd/>
            <a:tailEnd/>
          </a:ln>
          <a:effectLst/>
        </p:spPr>
      </p:pic>
      <p:pic>
        <p:nvPicPr>
          <p:cNvPr id="65540" name="Picture 4"/>
          <p:cNvPicPr>
            <a:picLocks noChangeAspect="1" noChangeArrowheads="1"/>
          </p:cNvPicPr>
          <p:nvPr/>
        </p:nvPicPr>
        <p:blipFill>
          <a:blip r:embed="rId3" cstate="print"/>
          <a:srcRect/>
          <a:stretch>
            <a:fillRect/>
          </a:stretch>
        </p:blipFill>
        <p:spPr bwMode="auto">
          <a:xfrm>
            <a:off x="7541096" y="3068960"/>
            <a:ext cx="276225" cy="990600"/>
          </a:xfrm>
          <a:prstGeom prst="rect">
            <a:avLst/>
          </a:prstGeom>
          <a:noFill/>
          <a:ln w="9525">
            <a:noFill/>
            <a:miter lim="800000"/>
            <a:headEnd/>
            <a:tailEnd/>
          </a:ln>
          <a:effectLst/>
        </p:spPr>
      </p:pic>
      <p:sp>
        <p:nvSpPr>
          <p:cNvPr id="65596" name="Oval 60"/>
          <p:cNvSpPr>
            <a:spLocks noChangeArrowheads="1"/>
          </p:cNvSpPr>
          <p:nvPr/>
        </p:nvSpPr>
        <p:spPr bwMode="auto">
          <a:xfrm>
            <a:off x="7541095" y="2840360"/>
            <a:ext cx="2743200" cy="457200"/>
          </a:xfrm>
          <a:prstGeom prst="ellipse">
            <a:avLst/>
          </a:prstGeom>
          <a:noFill/>
          <a:ln w="38100">
            <a:solidFill>
              <a:srgbClr val="FF0D0D"/>
            </a:solidFill>
            <a:round/>
            <a:headEnd/>
            <a:tailEnd/>
          </a:ln>
          <a:effectLst/>
        </p:spPr>
        <p:txBody>
          <a:bodyPr wrap="none" anchor="ctr"/>
          <a:lstStyle/>
          <a:p>
            <a:endParaRPr lang="en-US"/>
          </a:p>
        </p:txBody>
      </p:sp>
      <p:sp>
        <p:nvSpPr>
          <p:cNvPr id="65597" name="Oval 61"/>
          <p:cNvSpPr>
            <a:spLocks noChangeArrowheads="1"/>
          </p:cNvSpPr>
          <p:nvPr/>
        </p:nvSpPr>
        <p:spPr bwMode="auto">
          <a:xfrm>
            <a:off x="6398095" y="2840360"/>
            <a:ext cx="2743200" cy="457200"/>
          </a:xfrm>
          <a:prstGeom prst="ellipse">
            <a:avLst/>
          </a:prstGeom>
          <a:noFill/>
          <a:ln w="38100">
            <a:solidFill>
              <a:schemeClr val="hlink"/>
            </a:solidFill>
            <a:round/>
            <a:headEnd/>
            <a:tailEnd/>
          </a:ln>
          <a:effectLst/>
        </p:spPr>
        <p:txBody>
          <a:bodyPr wrap="none" anchor="ctr"/>
          <a:lstStyle/>
          <a:p>
            <a:endParaRPr lang="en-US"/>
          </a:p>
        </p:txBody>
      </p:sp>
      <p:sp>
        <p:nvSpPr>
          <p:cNvPr id="65598" name="Oval 62"/>
          <p:cNvSpPr>
            <a:spLocks noChangeArrowheads="1"/>
          </p:cNvSpPr>
          <p:nvPr/>
        </p:nvSpPr>
        <p:spPr bwMode="auto">
          <a:xfrm>
            <a:off x="8760295" y="2840360"/>
            <a:ext cx="2743200" cy="457200"/>
          </a:xfrm>
          <a:prstGeom prst="ellipse">
            <a:avLst/>
          </a:prstGeom>
          <a:noFill/>
          <a:ln w="38100">
            <a:solidFill>
              <a:schemeClr val="accent2"/>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60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60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600">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5600">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560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5600">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600">
                                            <p:txEl>
                                              <p:pRg st="9" end="9"/>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600">
                                            <p:txEl>
                                              <p:pRg st="10" end="1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600">
                                            <p:txEl>
                                              <p:pRg st="11" end="1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60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0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60" name="Rectangle 800"/>
          <p:cNvSpPr>
            <a:spLocks noGrp="1" noChangeArrowheads="1"/>
          </p:cNvSpPr>
          <p:nvPr>
            <p:ph type="title"/>
          </p:nvPr>
        </p:nvSpPr>
        <p:spPr/>
        <p:txBody>
          <a:bodyPr/>
          <a:lstStyle/>
          <a:p>
            <a:r>
              <a:rPr lang="en-US"/>
              <a:t>Motivation - near and far terminals</a:t>
            </a:r>
          </a:p>
        </p:txBody>
      </p:sp>
      <p:sp>
        <p:nvSpPr>
          <p:cNvPr id="67361" name="Rectangle 801"/>
          <p:cNvSpPr>
            <a:spLocks noGrp="1" noChangeArrowheads="1"/>
          </p:cNvSpPr>
          <p:nvPr>
            <p:ph idx="1"/>
          </p:nvPr>
        </p:nvSpPr>
        <p:spPr/>
        <p:txBody>
          <a:bodyPr/>
          <a:lstStyle/>
          <a:p>
            <a:r>
              <a:rPr lang="en-US" sz="2000" dirty="0"/>
              <a:t>Terminals A and B send, C receives</a:t>
            </a:r>
          </a:p>
          <a:p>
            <a:pPr lvl="1"/>
            <a:r>
              <a:rPr lang="en-US" dirty="0"/>
              <a:t>signal strength decreases proportional to the square of the distance</a:t>
            </a:r>
          </a:p>
          <a:p>
            <a:pPr lvl="1"/>
            <a:r>
              <a:rPr lang="en-US" dirty="0"/>
              <a:t>the signal of terminal B therefore drowns out A’s signal</a:t>
            </a:r>
          </a:p>
          <a:p>
            <a:pPr lvl="1"/>
            <a:r>
              <a:rPr lang="en-US" dirty="0"/>
              <a:t>C cannot receive A</a:t>
            </a:r>
          </a:p>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If C for example was an arbiter for sending rights, terminal B would drown out terminal A already on the physical layer</a:t>
            </a:r>
          </a:p>
          <a:p>
            <a:endParaRPr lang="en-US" sz="2000" dirty="0"/>
          </a:p>
          <a:p>
            <a:r>
              <a:rPr lang="en-US" sz="2000" dirty="0"/>
              <a:t>Also severe problem for CDMA-networks - precise power control needed!</a:t>
            </a:r>
          </a:p>
        </p:txBody>
      </p:sp>
      <p:sp>
        <p:nvSpPr>
          <p:cNvPr id="756" name="Fußzeilenplatzhalter 3"/>
          <p:cNvSpPr>
            <a:spLocks noGrp="1"/>
          </p:cNvSpPr>
          <p:nvPr>
            <p:ph type="ftr" sz="quarter" idx="10"/>
          </p:nvPr>
        </p:nvSpPr>
        <p:spPr/>
        <p:txBody>
          <a:bodyPr/>
          <a:lstStyle/>
          <a:p>
            <a:r>
              <a:rPr lang="en-US"/>
              <a:t>Prof. Dr.-Ing. Jochen H. Schiller    www.jochenschiller.de    Mobile Communications</a:t>
            </a:r>
          </a:p>
        </p:txBody>
      </p:sp>
      <p:grpSp>
        <p:nvGrpSpPr>
          <p:cNvPr id="67058" name="Group 498"/>
          <p:cNvGrpSpPr>
            <a:grpSpLocks/>
          </p:cNvGrpSpPr>
          <p:nvPr/>
        </p:nvGrpSpPr>
        <p:grpSpPr bwMode="auto">
          <a:xfrm>
            <a:off x="6691314" y="2971800"/>
            <a:ext cx="276225" cy="990600"/>
            <a:chOff x="3648" y="1872"/>
            <a:chExt cx="174" cy="624"/>
          </a:xfrm>
        </p:grpSpPr>
        <p:sp>
          <p:nvSpPr>
            <p:cNvPr id="66858" name="Freeform 298"/>
            <p:cNvSpPr>
              <a:spLocks/>
            </p:cNvSpPr>
            <p:nvPr/>
          </p:nvSpPr>
          <p:spPr bwMode="auto">
            <a:xfrm>
              <a:off x="3775" y="1872"/>
              <a:ext cx="22" cy="31"/>
            </a:xfrm>
            <a:custGeom>
              <a:avLst/>
              <a:gdLst/>
              <a:ahLst/>
              <a:cxnLst>
                <a:cxn ang="0">
                  <a:pos x="0" y="366"/>
                </a:cxn>
                <a:cxn ang="0">
                  <a:pos x="219" y="368"/>
                </a:cxn>
                <a:cxn ang="0">
                  <a:pos x="224" y="57"/>
                </a:cxn>
                <a:cxn ang="0">
                  <a:pos x="222" y="43"/>
                </a:cxn>
                <a:cxn ang="0">
                  <a:pos x="215" y="33"/>
                </a:cxn>
                <a:cxn ang="0">
                  <a:pos x="205" y="23"/>
                </a:cxn>
                <a:cxn ang="0">
                  <a:pos x="192" y="16"/>
                </a:cxn>
                <a:cxn ang="0">
                  <a:pos x="174" y="9"/>
                </a:cxn>
                <a:cxn ang="0">
                  <a:pos x="156" y="4"/>
                </a:cxn>
                <a:cxn ang="0">
                  <a:pos x="137" y="1"/>
                </a:cxn>
                <a:cxn ang="0">
                  <a:pos x="116" y="0"/>
                </a:cxn>
                <a:cxn ang="0">
                  <a:pos x="96" y="1"/>
                </a:cxn>
                <a:cxn ang="0">
                  <a:pos x="77" y="3"/>
                </a:cxn>
                <a:cxn ang="0">
                  <a:pos x="58" y="7"/>
                </a:cxn>
                <a:cxn ang="0">
                  <a:pos x="42" y="13"/>
                </a:cxn>
                <a:cxn ang="0">
                  <a:pos x="28" y="21"/>
                </a:cxn>
                <a:cxn ang="0">
                  <a:pos x="17" y="31"/>
                </a:cxn>
                <a:cxn ang="0">
                  <a:pos x="10" y="41"/>
                </a:cxn>
                <a:cxn ang="0">
                  <a:pos x="8" y="55"/>
                </a:cxn>
                <a:cxn ang="0">
                  <a:pos x="0" y="366"/>
                </a:cxn>
              </a:cxnLst>
              <a:rect l="0" t="0" r="r" b="b"/>
              <a:pathLst>
                <a:path w="224" h="368">
                  <a:moveTo>
                    <a:pt x="0" y="366"/>
                  </a:moveTo>
                  <a:lnTo>
                    <a:pt x="219" y="368"/>
                  </a:lnTo>
                  <a:lnTo>
                    <a:pt x="224" y="57"/>
                  </a:lnTo>
                  <a:lnTo>
                    <a:pt x="222" y="43"/>
                  </a:lnTo>
                  <a:lnTo>
                    <a:pt x="215" y="33"/>
                  </a:lnTo>
                  <a:lnTo>
                    <a:pt x="205" y="23"/>
                  </a:lnTo>
                  <a:lnTo>
                    <a:pt x="192" y="16"/>
                  </a:lnTo>
                  <a:lnTo>
                    <a:pt x="174" y="9"/>
                  </a:lnTo>
                  <a:lnTo>
                    <a:pt x="156" y="4"/>
                  </a:lnTo>
                  <a:lnTo>
                    <a:pt x="137" y="1"/>
                  </a:lnTo>
                  <a:lnTo>
                    <a:pt x="116" y="0"/>
                  </a:lnTo>
                  <a:lnTo>
                    <a:pt x="96" y="1"/>
                  </a:lnTo>
                  <a:lnTo>
                    <a:pt x="77" y="3"/>
                  </a:lnTo>
                  <a:lnTo>
                    <a:pt x="58" y="7"/>
                  </a:lnTo>
                  <a:lnTo>
                    <a:pt x="42" y="13"/>
                  </a:lnTo>
                  <a:lnTo>
                    <a:pt x="28" y="21"/>
                  </a:lnTo>
                  <a:lnTo>
                    <a:pt x="17" y="31"/>
                  </a:lnTo>
                  <a:lnTo>
                    <a:pt x="10" y="41"/>
                  </a:lnTo>
                  <a:lnTo>
                    <a:pt x="8" y="55"/>
                  </a:lnTo>
                  <a:lnTo>
                    <a:pt x="0" y="366"/>
                  </a:lnTo>
                  <a:close/>
                </a:path>
              </a:pathLst>
            </a:custGeom>
            <a:solidFill>
              <a:srgbClr val="111919"/>
            </a:solidFill>
            <a:ln w="9525">
              <a:noFill/>
              <a:round/>
              <a:headEnd/>
              <a:tailEnd/>
            </a:ln>
          </p:spPr>
          <p:txBody>
            <a:bodyPr/>
            <a:lstStyle/>
            <a:p>
              <a:endParaRPr lang="en-US"/>
            </a:p>
          </p:txBody>
        </p:sp>
        <p:sp>
          <p:nvSpPr>
            <p:cNvPr id="66859" name="Freeform 299"/>
            <p:cNvSpPr>
              <a:spLocks/>
            </p:cNvSpPr>
            <p:nvPr/>
          </p:nvSpPr>
          <p:spPr bwMode="auto">
            <a:xfrm>
              <a:off x="3776" y="1872"/>
              <a:ext cx="21" cy="31"/>
            </a:xfrm>
            <a:custGeom>
              <a:avLst/>
              <a:gdLst/>
              <a:ahLst/>
              <a:cxnLst>
                <a:cxn ang="0">
                  <a:pos x="0" y="363"/>
                </a:cxn>
                <a:cxn ang="0">
                  <a:pos x="12" y="363"/>
                </a:cxn>
                <a:cxn ang="0">
                  <a:pos x="22" y="363"/>
                </a:cxn>
                <a:cxn ang="0">
                  <a:pos x="30" y="363"/>
                </a:cxn>
                <a:cxn ang="0">
                  <a:pos x="38" y="363"/>
                </a:cxn>
                <a:cxn ang="0">
                  <a:pos x="45" y="363"/>
                </a:cxn>
                <a:cxn ang="0">
                  <a:pos x="52" y="363"/>
                </a:cxn>
                <a:cxn ang="0">
                  <a:pos x="61" y="363"/>
                </a:cxn>
                <a:cxn ang="0">
                  <a:pos x="69" y="363"/>
                </a:cxn>
                <a:cxn ang="0">
                  <a:pos x="78" y="363"/>
                </a:cxn>
                <a:cxn ang="0">
                  <a:pos x="88" y="363"/>
                </a:cxn>
                <a:cxn ang="0">
                  <a:pos x="100" y="364"/>
                </a:cxn>
                <a:cxn ang="0">
                  <a:pos x="115" y="364"/>
                </a:cxn>
                <a:cxn ang="0">
                  <a:pos x="133" y="364"/>
                </a:cxn>
                <a:cxn ang="0">
                  <a:pos x="153" y="364"/>
                </a:cxn>
                <a:cxn ang="0">
                  <a:pos x="176" y="365"/>
                </a:cxn>
                <a:cxn ang="0">
                  <a:pos x="204" y="365"/>
                </a:cxn>
                <a:cxn ang="0">
                  <a:pos x="205" y="308"/>
                </a:cxn>
                <a:cxn ang="0">
                  <a:pos x="206" y="262"/>
                </a:cxn>
                <a:cxn ang="0">
                  <a:pos x="208" y="192"/>
                </a:cxn>
                <a:cxn ang="0">
                  <a:pos x="211" y="57"/>
                </a:cxn>
                <a:cxn ang="0">
                  <a:pos x="209" y="44"/>
                </a:cxn>
                <a:cxn ang="0">
                  <a:pos x="202" y="32"/>
                </a:cxn>
                <a:cxn ang="0">
                  <a:pos x="193" y="23"/>
                </a:cxn>
                <a:cxn ang="0">
                  <a:pos x="179" y="15"/>
                </a:cxn>
                <a:cxn ang="0">
                  <a:pos x="164" y="8"/>
                </a:cxn>
                <a:cxn ang="0">
                  <a:pos x="147" y="4"/>
                </a:cxn>
                <a:cxn ang="0">
                  <a:pos x="128" y="1"/>
                </a:cxn>
                <a:cxn ang="0">
                  <a:pos x="109" y="0"/>
                </a:cxn>
                <a:cxn ang="0">
                  <a:pos x="90" y="0"/>
                </a:cxn>
                <a:cxn ang="0">
                  <a:pos x="72" y="2"/>
                </a:cxn>
                <a:cxn ang="0">
                  <a:pos x="53" y="6"/>
                </a:cxn>
                <a:cxn ang="0">
                  <a:pos x="38" y="13"/>
                </a:cxn>
                <a:cxn ang="0">
                  <a:pos x="25" y="20"/>
                </a:cxn>
                <a:cxn ang="0">
                  <a:pos x="15" y="28"/>
                </a:cxn>
                <a:cxn ang="0">
                  <a:pos x="8" y="39"/>
                </a:cxn>
                <a:cxn ang="0">
                  <a:pos x="5" y="52"/>
                </a:cxn>
                <a:cxn ang="0">
                  <a:pos x="5" y="110"/>
                </a:cxn>
                <a:cxn ang="0">
                  <a:pos x="4" y="155"/>
                </a:cxn>
                <a:cxn ang="0">
                  <a:pos x="3" y="227"/>
                </a:cxn>
                <a:cxn ang="0">
                  <a:pos x="0" y="363"/>
                </a:cxn>
              </a:cxnLst>
              <a:rect l="0" t="0" r="r" b="b"/>
              <a:pathLst>
                <a:path w="211" h="365">
                  <a:moveTo>
                    <a:pt x="0" y="363"/>
                  </a:moveTo>
                  <a:lnTo>
                    <a:pt x="12" y="363"/>
                  </a:lnTo>
                  <a:lnTo>
                    <a:pt x="22" y="363"/>
                  </a:lnTo>
                  <a:lnTo>
                    <a:pt x="30" y="363"/>
                  </a:lnTo>
                  <a:lnTo>
                    <a:pt x="38" y="363"/>
                  </a:lnTo>
                  <a:lnTo>
                    <a:pt x="45" y="363"/>
                  </a:lnTo>
                  <a:lnTo>
                    <a:pt x="52" y="363"/>
                  </a:lnTo>
                  <a:lnTo>
                    <a:pt x="61" y="363"/>
                  </a:lnTo>
                  <a:lnTo>
                    <a:pt x="69" y="363"/>
                  </a:lnTo>
                  <a:lnTo>
                    <a:pt x="78" y="363"/>
                  </a:lnTo>
                  <a:lnTo>
                    <a:pt x="88" y="363"/>
                  </a:lnTo>
                  <a:lnTo>
                    <a:pt x="100" y="364"/>
                  </a:lnTo>
                  <a:lnTo>
                    <a:pt x="115" y="364"/>
                  </a:lnTo>
                  <a:lnTo>
                    <a:pt x="133" y="364"/>
                  </a:lnTo>
                  <a:lnTo>
                    <a:pt x="153" y="364"/>
                  </a:lnTo>
                  <a:lnTo>
                    <a:pt x="176" y="365"/>
                  </a:lnTo>
                  <a:lnTo>
                    <a:pt x="204" y="365"/>
                  </a:lnTo>
                  <a:lnTo>
                    <a:pt x="205" y="308"/>
                  </a:lnTo>
                  <a:lnTo>
                    <a:pt x="206" y="262"/>
                  </a:lnTo>
                  <a:lnTo>
                    <a:pt x="208" y="192"/>
                  </a:lnTo>
                  <a:lnTo>
                    <a:pt x="211" y="57"/>
                  </a:lnTo>
                  <a:lnTo>
                    <a:pt x="209" y="44"/>
                  </a:lnTo>
                  <a:lnTo>
                    <a:pt x="202" y="32"/>
                  </a:lnTo>
                  <a:lnTo>
                    <a:pt x="193" y="23"/>
                  </a:lnTo>
                  <a:lnTo>
                    <a:pt x="179" y="15"/>
                  </a:lnTo>
                  <a:lnTo>
                    <a:pt x="164" y="8"/>
                  </a:lnTo>
                  <a:lnTo>
                    <a:pt x="147" y="4"/>
                  </a:lnTo>
                  <a:lnTo>
                    <a:pt x="128" y="1"/>
                  </a:lnTo>
                  <a:lnTo>
                    <a:pt x="109" y="0"/>
                  </a:lnTo>
                  <a:lnTo>
                    <a:pt x="90" y="0"/>
                  </a:lnTo>
                  <a:lnTo>
                    <a:pt x="72" y="2"/>
                  </a:lnTo>
                  <a:lnTo>
                    <a:pt x="53" y="6"/>
                  </a:lnTo>
                  <a:lnTo>
                    <a:pt x="38" y="13"/>
                  </a:lnTo>
                  <a:lnTo>
                    <a:pt x="25" y="20"/>
                  </a:lnTo>
                  <a:lnTo>
                    <a:pt x="15" y="28"/>
                  </a:lnTo>
                  <a:lnTo>
                    <a:pt x="8" y="39"/>
                  </a:lnTo>
                  <a:lnTo>
                    <a:pt x="5" y="52"/>
                  </a:lnTo>
                  <a:lnTo>
                    <a:pt x="5" y="110"/>
                  </a:lnTo>
                  <a:lnTo>
                    <a:pt x="4" y="155"/>
                  </a:lnTo>
                  <a:lnTo>
                    <a:pt x="3" y="227"/>
                  </a:lnTo>
                  <a:lnTo>
                    <a:pt x="0" y="363"/>
                  </a:lnTo>
                  <a:close/>
                </a:path>
              </a:pathLst>
            </a:custGeom>
            <a:solidFill>
              <a:srgbClr val="232B2B"/>
            </a:solidFill>
            <a:ln w="9525">
              <a:noFill/>
              <a:round/>
              <a:headEnd/>
              <a:tailEnd/>
            </a:ln>
          </p:spPr>
          <p:txBody>
            <a:bodyPr/>
            <a:lstStyle/>
            <a:p>
              <a:endParaRPr lang="en-US"/>
            </a:p>
          </p:txBody>
        </p:sp>
        <p:sp>
          <p:nvSpPr>
            <p:cNvPr id="66860" name="Freeform 300"/>
            <p:cNvSpPr>
              <a:spLocks/>
            </p:cNvSpPr>
            <p:nvPr/>
          </p:nvSpPr>
          <p:spPr bwMode="auto">
            <a:xfrm>
              <a:off x="3777" y="1872"/>
              <a:ext cx="19" cy="31"/>
            </a:xfrm>
            <a:custGeom>
              <a:avLst/>
              <a:gdLst/>
              <a:ahLst/>
              <a:cxnLst>
                <a:cxn ang="0">
                  <a:pos x="0" y="362"/>
                </a:cxn>
                <a:cxn ang="0">
                  <a:pos x="11" y="362"/>
                </a:cxn>
                <a:cxn ang="0">
                  <a:pos x="20" y="362"/>
                </a:cxn>
                <a:cxn ang="0">
                  <a:pos x="28" y="362"/>
                </a:cxn>
                <a:cxn ang="0">
                  <a:pos x="35" y="362"/>
                </a:cxn>
                <a:cxn ang="0">
                  <a:pos x="41" y="362"/>
                </a:cxn>
                <a:cxn ang="0">
                  <a:pos x="49" y="362"/>
                </a:cxn>
                <a:cxn ang="0">
                  <a:pos x="56" y="362"/>
                </a:cxn>
                <a:cxn ang="0">
                  <a:pos x="63" y="362"/>
                </a:cxn>
                <a:cxn ang="0">
                  <a:pos x="72" y="362"/>
                </a:cxn>
                <a:cxn ang="0">
                  <a:pos x="82" y="362"/>
                </a:cxn>
                <a:cxn ang="0">
                  <a:pos x="93" y="363"/>
                </a:cxn>
                <a:cxn ang="0">
                  <a:pos x="107" y="363"/>
                </a:cxn>
                <a:cxn ang="0">
                  <a:pos x="124" y="363"/>
                </a:cxn>
                <a:cxn ang="0">
                  <a:pos x="143" y="363"/>
                </a:cxn>
                <a:cxn ang="0">
                  <a:pos x="165" y="364"/>
                </a:cxn>
                <a:cxn ang="0">
                  <a:pos x="192" y="364"/>
                </a:cxn>
                <a:cxn ang="0">
                  <a:pos x="192" y="308"/>
                </a:cxn>
                <a:cxn ang="0">
                  <a:pos x="193" y="263"/>
                </a:cxn>
                <a:cxn ang="0">
                  <a:pos x="194" y="192"/>
                </a:cxn>
                <a:cxn ang="0">
                  <a:pos x="196" y="56"/>
                </a:cxn>
                <a:cxn ang="0">
                  <a:pos x="194" y="44"/>
                </a:cxn>
                <a:cxn ang="0">
                  <a:pos x="188" y="32"/>
                </a:cxn>
                <a:cxn ang="0">
                  <a:pos x="179" y="23"/>
                </a:cxn>
                <a:cxn ang="0">
                  <a:pos x="166" y="15"/>
                </a:cxn>
                <a:cxn ang="0">
                  <a:pos x="152" y="8"/>
                </a:cxn>
                <a:cxn ang="0">
                  <a:pos x="136" y="4"/>
                </a:cxn>
                <a:cxn ang="0">
                  <a:pos x="119" y="1"/>
                </a:cxn>
                <a:cxn ang="0">
                  <a:pos x="101" y="0"/>
                </a:cxn>
                <a:cxn ang="0">
                  <a:pos x="83" y="1"/>
                </a:cxn>
                <a:cxn ang="0">
                  <a:pos x="66" y="3"/>
                </a:cxn>
                <a:cxn ang="0">
                  <a:pos x="50" y="7"/>
                </a:cxn>
                <a:cxn ang="0">
                  <a:pos x="35" y="14"/>
                </a:cxn>
                <a:cxn ang="0">
                  <a:pos x="23" y="21"/>
                </a:cxn>
                <a:cxn ang="0">
                  <a:pos x="14" y="29"/>
                </a:cxn>
                <a:cxn ang="0">
                  <a:pos x="7" y="41"/>
                </a:cxn>
                <a:cxn ang="0">
                  <a:pos x="5" y="53"/>
                </a:cxn>
                <a:cxn ang="0">
                  <a:pos x="5" y="110"/>
                </a:cxn>
                <a:cxn ang="0">
                  <a:pos x="4" y="155"/>
                </a:cxn>
                <a:cxn ang="0">
                  <a:pos x="3" y="227"/>
                </a:cxn>
                <a:cxn ang="0">
                  <a:pos x="0" y="362"/>
                </a:cxn>
              </a:cxnLst>
              <a:rect l="0" t="0" r="r" b="b"/>
              <a:pathLst>
                <a:path w="196" h="364">
                  <a:moveTo>
                    <a:pt x="0" y="362"/>
                  </a:moveTo>
                  <a:lnTo>
                    <a:pt x="11" y="362"/>
                  </a:lnTo>
                  <a:lnTo>
                    <a:pt x="20" y="362"/>
                  </a:lnTo>
                  <a:lnTo>
                    <a:pt x="28" y="362"/>
                  </a:lnTo>
                  <a:lnTo>
                    <a:pt x="35" y="362"/>
                  </a:lnTo>
                  <a:lnTo>
                    <a:pt x="41" y="362"/>
                  </a:lnTo>
                  <a:lnTo>
                    <a:pt x="49" y="362"/>
                  </a:lnTo>
                  <a:lnTo>
                    <a:pt x="56" y="362"/>
                  </a:lnTo>
                  <a:lnTo>
                    <a:pt x="63" y="362"/>
                  </a:lnTo>
                  <a:lnTo>
                    <a:pt x="72" y="362"/>
                  </a:lnTo>
                  <a:lnTo>
                    <a:pt x="82" y="362"/>
                  </a:lnTo>
                  <a:lnTo>
                    <a:pt x="93" y="363"/>
                  </a:lnTo>
                  <a:lnTo>
                    <a:pt x="107" y="363"/>
                  </a:lnTo>
                  <a:lnTo>
                    <a:pt x="124" y="363"/>
                  </a:lnTo>
                  <a:lnTo>
                    <a:pt x="143" y="363"/>
                  </a:lnTo>
                  <a:lnTo>
                    <a:pt x="165" y="364"/>
                  </a:lnTo>
                  <a:lnTo>
                    <a:pt x="192" y="364"/>
                  </a:lnTo>
                  <a:lnTo>
                    <a:pt x="192" y="308"/>
                  </a:lnTo>
                  <a:lnTo>
                    <a:pt x="193" y="263"/>
                  </a:lnTo>
                  <a:lnTo>
                    <a:pt x="194" y="192"/>
                  </a:lnTo>
                  <a:lnTo>
                    <a:pt x="196" y="56"/>
                  </a:lnTo>
                  <a:lnTo>
                    <a:pt x="194" y="44"/>
                  </a:lnTo>
                  <a:lnTo>
                    <a:pt x="188" y="32"/>
                  </a:lnTo>
                  <a:lnTo>
                    <a:pt x="179" y="23"/>
                  </a:lnTo>
                  <a:lnTo>
                    <a:pt x="166" y="15"/>
                  </a:lnTo>
                  <a:lnTo>
                    <a:pt x="152" y="8"/>
                  </a:lnTo>
                  <a:lnTo>
                    <a:pt x="136" y="4"/>
                  </a:lnTo>
                  <a:lnTo>
                    <a:pt x="119" y="1"/>
                  </a:lnTo>
                  <a:lnTo>
                    <a:pt x="101" y="0"/>
                  </a:lnTo>
                  <a:lnTo>
                    <a:pt x="83" y="1"/>
                  </a:lnTo>
                  <a:lnTo>
                    <a:pt x="66" y="3"/>
                  </a:lnTo>
                  <a:lnTo>
                    <a:pt x="50" y="7"/>
                  </a:lnTo>
                  <a:lnTo>
                    <a:pt x="35" y="14"/>
                  </a:lnTo>
                  <a:lnTo>
                    <a:pt x="23" y="21"/>
                  </a:lnTo>
                  <a:lnTo>
                    <a:pt x="14" y="29"/>
                  </a:lnTo>
                  <a:lnTo>
                    <a:pt x="7" y="41"/>
                  </a:lnTo>
                  <a:lnTo>
                    <a:pt x="5" y="53"/>
                  </a:lnTo>
                  <a:lnTo>
                    <a:pt x="5" y="110"/>
                  </a:lnTo>
                  <a:lnTo>
                    <a:pt x="4" y="155"/>
                  </a:lnTo>
                  <a:lnTo>
                    <a:pt x="3" y="227"/>
                  </a:lnTo>
                  <a:lnTo>
                    <a:pt x="0" y="362"/>
                  </a:lnTo>
                  <a:close/>
                </a:path>
              </a:pathLst>
            </a:custGeom>
            <a:solidFill>
              <a:srgbClr val="353D3D"/>
            </a:solidFill>
            <a:ln w="9525">
              <a:noFill/>
              <a:round/>
              <a:headEnd/>
              <a:tailEnd/>
            </a:ln>
          </p:spPr>
          <p:txBody>
            <a:bodyPr/>
            <a:lstStyle/>
            <a:p>
              <a:endParaRPr lang="en-US"/>
            </a:p>
          </p:txBody>
        </p:sp>
        <p:sp>
          <p:nvSpPr>
            <p:cNvPr id="66861" name="Freeform 301"/>
            <p:cNvSpPr>
              <a:spLocks/>
            </p:cNvSpPr>
            <p:nvPr/>
          </p:nvSpPr>
          <p:spPr bwMode="auto">
            <a:xfrm>
              <a:off x="3778" y="1872"/>
              <a:ext cx="18" cy="31"/>
            </a:xfrm>
            <a:custGeom>
              <a:avLst/>
              <a:gdLst/>
              <a:ahLst/>
              <a:cxnLst>
                <a:cxn ang="0">
                  <a:pos x="0" y="361"/>
                </a:cxn>
                <a:cxn ang="0">
                  <a:pos x="10" y="361"/>
                </a:cxn>
                <a:cxn ang="0">
                  <a:pos x="19" y="361"/>
                </a:cxn>
                <a:cxn ang="0">
                  <a:pos x="26" y="361"/>
                </a:cxn>
                <a:cxn ang="0">
                  <a:pos x="33" y="361"/>
                </a:cxn>
                <a:cxn ang="0">
                  <a:pos x="40" y="361"/>
                </a:cxn>
                <a:cxn ang="0">
                  <a:pos x="46" y="361"/>
                </a:cxn>
                <a:cxn ang="0">
                  <a:pos x="52" y="361"/>
                </a:cxn>
                <a:cxn ang="0">
                  <a:pos x="59" y="361"/>
                </a:cxn>
                <a:cxn ang="0">
                  <a:pos x="67" y="361"/>
                </a:cxn>
                <a:cxn ang="0">
                  <a:pos x="76" y="361"/>
                </a:cxn>
                <a:cxn ang="0">
                  <a:pos x="87" y="362"/>
                </a:cxn>
                <a:cxn ang="0">
                  <a:pos x="99" y="362"/>
                </a:cxn>
                <a:cxn ang="0">
                  <a:pos x="115" y="362"/>
                </a:cxn>
                <a:cxn ang="0">
                  <a:pos x="133" y="362"/>
                </a:cxn>
                <a:cxn ang="0">
                  <a:pos x="153" y="363"/>
                </a:cxn>
                <a:cxn ang="0">
                  <a:pos x="178" y="363"/>
                </a:cxn>
                <a:cxn ang="0">
                  <a:pos x="179" y="307"/>
                </a:cxn>
                <a:cxn ang="0">
                  <a:pos x="180" y="261"/>
                </a:cxn>
                <a:cxn ang="0">
                  <a:pos x="182" y="191"/>
                </a:cxn>
                <a:cxn ang="0">
                  <a:pos x="185" y="57"/>
                </a:cxn>
                <a:cxn ang="0">
                  <a:pos x="183" y="44"/>
                </a:cxn>
                <a:cxn ang="0">
                  <a:pos x="178" y="32"/>
                </a:cxn>
                <a:cxn ang="0">
                  <a:pos x="169" y="23"/>
                </a:cxn>
                <a:cxn ang="0">
                  <a:pos x="157" y="15"/>
                </a:cxn>
                <a:cxn ang="0">
                  <a:pos x="144" y="8"/>
                </a:cxn>
                <a:cxn ang="0">
                  <a:pos x="129" y="4"/>
                </a:cxn>
                <a:cxn ang="0">
                  <a:pos x="113" y="1"/>
                </a:cxn>
                <a:cxn ang="0">
                  <a:pos x="96" y="0"/>
                </a:cxn>
                <a:cxn ang="0">
                  <a:pos x="79" y="0"/>
                </a:cxn>
                <a:cxn ang="0">
                  <a:pos x="63" y="2"/>
                </a:cxn>
                <a:cxn ang="0">
                  <a:pos x="48" y="6"/>
                </a:cxn>
                <a:cxn ang="0">
                  <a:pos x="34" y="13"/>
                </a:cxn>
                <a:cxn ang="0">
                  <a:pos x="22" y="20"/>
                </a:cxn>
                <a:cxn ang="0">
                  <a:pos x="13" y="28"/>
                </a:cxn>
                <a:cxn ang="0">
                  <a:pos x="7" y="40"/>
                </a:cxn>
                <a:cxn ang="0">
                  <a:pos x="5" y="52"/>
                </a:cxn>
                <a:cxn ang="0">
                  <a:pos x="4" y="111"/>
                </a:cxn>
                <a:cxn ang="0">
                  <a:pos x="4" y="155"/>
                </a:cxn>
                <a:cxn ang="0">
                  <a:pos x="3" y="227"/>
                </a:cxn>
                <a:cxn ang="0">
                  <a:pos x="0" y="361"/>
                </a:cxn>
              </a:cxnLst>
              <a:rect l="0" t="0" r="r" b="b"/>
              <a:pathLst>
                <a:path w="185" h="363">
                  <a:moveTo>
                    <a:pt x="0" y="361"/>
                  </a:moveTo>
                  <a:lnTo>
                    <a:pt x="10" y="361"/>
                  </a:lnTo>
                  <a:lnTo>
                    <a:pt x="19" y="361"/>
                  </a:lnTo>
                  <a:lnTo>
                    <a:pt x="26" y="361"/>
                  </a:lnTo>
                  <a:lnTo>
                    <a:pt x="33" y="361"/>
                  </a:lnTo>
                  <a:lnTo>
                    <a:pt x="40" y="361"/>
                  </a:lnTo>
                  <a:lnTo>
                    <a:pt x="46" y="361"/>
                  </a:lnTo>
                  <a:lnTo>
                    <a:pt x="52" y="361"/>
                  </a:lnTo>
                  <a:lnTo>
                    <a:pt x="59" y="361"/>
                  </a:lnTo>
                  <a:lnTo>
                    <a:pt x="67" y="361"/>
                  </a:lnTo>
                  <a:lnTo>
                    <a:pt x="76" y="361"/>
                  </a:lnTo>
                  <a:lnTo>
                    <a:pt x="87" y="362"/>
                  </a:lnTo>
                  <a:lnTo>
                    <a:pt x="99" y="362"/>
                  </a:lnTo>
                  <a:lnTo>
                    <a:pt x="115" y="362"/>
                  </a:lnTo>
                  <a:lnTo>
                    <a:pt x="133" y="362"/>
                  </a:lnTo>
                  <a:lnTo>
                    <a:pt x="153" y="363"/>
                  </a:lnTo>
                  <a:lnTo>
                    <a:pt x="178" y="363"/>
                  </a:lnTo>
                  <a:lnTo>
                    <a:pt x="179" y="307"/>
                  </a:lnTo>
                  <a:lnTo>
                    <a:pt x="180" y="261"/>
                  </a:lnTo>
                  <a:lnTo>
                    <a:pt x="182" y="191"/>
                  </a:lnTo>
                  <a:lnTo>
                    <a:pt x="185" y="57"/>
                  </a:lnTo>
                  <a:lnTo>
                    <a:pt x="183" y="44"/>
                  </a:lnTo>
                  <a:lnTo>
                    <a:pt x="178" y="32"/>
                  </a:lnTo>
                  <a:lnTo>
                    <a:pt x="169" y="23"/>
                  </a:lnTo>
                  <a:lnTo>
                    <a:pt x="157" y="15"/>
                  </a:lnTo>
                  <a:lnTo>
                    <a:pt x="144" y="8"/>
                  </a:lnTo>
                  <a:lnTo>
                    <a:pt x="129" y="4"/>
                  </a:lnTo>
                  <a:lnTo>
                    <a:pt x="113" y="1"/>
                  </a:lnTo>
                  <a:lnTo>
                    <a:pt x="96" y="0"/>
                  </a:lnTo>
                  <a:lnTo>
                    <a:pt x="79" y="0"/>
                  </a:lnTo>
                  <a:lnTo>
                    <a:pt x="63" y="2"/>
                  </a:lnTo>
                  <a:lnTo>
                    <a:pt x="48" y="6"/>
                  </a:lnTo>
                  <a:lnTo>
                    <a:pt x="34" y="13"/>
                  </a:lnTo>
                  <a:lnTo>
                    <a:pt x="22" y="20"/>
                  </a:lnTo>
                  <a:lnTo>
                    <a:pt x="13" y="28"/>
                  </a:lnTo>
                  <a:lnTo>
                    <a:pt x="7" y="40"/>
                  </a:lnTo>
                  <a:lnTo>
                    <a:pt x="5" y="52"/>
                  </a:lnTo>
                  <a:lnTo>
                    <a:pt x="4" y="111"/>
                  </a:lnTo>
                  <a:lnTo>
                    <a:pt x="4" y="155"/>
                  </a:lnTo>
                  <a:lnTo>
                    <a:pt x="3" y="227"/>
                  </a:lnTo>
                  <a:lnTo>
                    <a:pt x="0" y="361"/>
                  </a:lnTo>
                  <a:close/>
                </a:path>
              </a:pathLst>
            </a:custGeom>
            <a:solidFill>
              <a:srgbClr val="4A4F4F"/>
            </a:solidFill>
            <a:ln w="9525">
              <a:noFill/>
              <a:round/>
              <a:headEnd/>
              <a:tailEnd/>
            </a:ln>
          </p:spPr>
          <p:txBody>
            <a:bodyPr/>
            <a:lstStyle/>
            <a:p>
              <a:endParaRPr lang="en-US"/>
            </a:p>
          </p:txBody>
        </p:sp>
        <p:sp>
          <p:nvSpPr>
            <p:cNvPr id="66862" name="Freeform 302"/>
            <p:cNvSpPr>
              <a:spLocks/>
            </p:cNvSpPr>
            <p:nvPr/>
          </p:nvSpPr>
          <p:spPr bwMode="auto">
            <a:xfrm>
              <a:off x="3779" y="1873"/>
              <a:ext cx="17" cy="30"/>
            </a:xfrm>
            <a:custGeom>
              <a:avLst/>
              <a:gdLst/>
              <a:ahLst/>
              <a:cxnLst>
                <a:cxn ang="0">
                  <a:pos x="0" y="359"/>
                </a:cxn>
                <a:cxn ang="0">
                  <a:pos x="9" y="359"/>
                </a:cxn>
                <a:cxn ang="0">
                  <a:pos x="17" y="359"/>
                </a:cxn>
                <a:cxn ang="0">
                  <a:pos x="24" y="359"/>
                </a:cxn>
                <a:cxn ang="0">
                  <a:pos x="31" y="359"/>
                </a:cxn>
                <a:cxn ang="0">
                  <a:pos x="37" y="359"/>
                </a:cxn>
                <a:cxn ang="0">
                  <a:pos x="42" y="359"/>
                </a:cxn>
                <a:cxn ang="0">
                  <a:pos x="48" y="359"/>
                </a:cxn>
                <a:cxn ang="0">
                  <a:pos x="55" y="359"/>
                </a:cxn>
                <a:cxn ang="0">
                  <a:pos x="62" y="359"/>
                </a:cxn>
                <a:cxn ang="0">
                  <a:pos x="70" y="359"/>
                </a:cxn>
                <a:cxn ang="0">
                  <a:pos x="80" y="360"/>
                </a:cxn>
                <a:cxn ang="0">
                  <a:pos x="93" y="360"/>
                </a:cxn>
                <a:cxn ang="0">
                  <a:pos x="107" y="360"/>
                </a:cxn>
                <a:cxn ang="0">
                  <a:pos x="123" y="360"/>
                </a:cxn>
                <a:cxn ang="0">
                  <a:pos x="142" y="361"/>
                </a:cxn>
                <a:cxn ang="0">
                  <a:pos x="165" y="361"/>
                </a:cxn>
                <a:cxn ang="0">
                  <a:pos x="165" y="305"/>
                </a:cxn>
                <a:cxn ang="0">
                  <a:pos x="166" y="259"/>
                </a:cxn>
                <a:cxn ang="0">
                  <a:pos x="167" y="190"/>
                </a:cxn>
                <a:cxn ang="0">
                  <a:pos x="170" y="57"/>
                </a:cxn>
                <a:cxn ang="0">
                  <a:pos x="168" y="44"/>
                </a:cxn>
                <a:cxn ang="0">
                  <a:pos x="163" y="33"/>
                </a:cxn>
                <a:cxn ang="0">
                  <a:pos x="155" y="23"/>
                </a:cxn>
                <a:cxn ang="0">
                  <a:pos x="144" y="16"/>
                </a:cxn>
                <a:cxn ang="0">
                  <a:pos x="132" y="10"/>
                </a:cxn>
                <a:cxn ang="0">
                  <a:pos x="118" y="4"/>
                </a:cxn>
                <a:cxn ang="0">
                  <a:pos x="104" y="1"/>
                </a:cxn>
                <a:cxn ang="0">
                  <a:pos x="88" y="0"/>
                </a:cxn>
                <a:cxn ang="0">
                  <a:pos x="73" y="1"/>
                </a:cxn>
                <a:cxn ang="0">
                  <a:pos x="58" y="3"/>
                </a:cxn>
                <a:cxn ang="0">
                  <a:pos x="44" y="7"/>
                </a:cxn>
                <a:cxn ang="0">
                  <a:pos x="32" y="13"/>
                </a:cxn>
                <a:cxn ang="0">
                  <a:pos x="21" y="20"/>
                </a:cxn>
                <a:cxn ang="0">
                  <a:pos x="13" y="29"/>
                </a:cxn>
                <a:cxn ang="0">
                  <a:pos x="7" y="41"/>
                </a:cxn>
                <a:cxn ang="0">
                  <a:pos x="5" y="53"/>
                </a:cxn>
                <a:cxn ang="0">
                  <a:pos x="4" y="110"/>
                </a:cxn>
                <a:cxn ang="0">
                  <a:pos x="3" y="156"/>
                </a:cxn>
                <a:cxn ang="0">
                  <a:pos x="2" y="226"/>
                </a:cxn>
                <a:cxn ang="0">
                  <a:pos x="0" y="359"/>
                </a:cxn>
              </a:cxnLst>
              <a:rect l="0" t="0" r="r" b="b"/>
              <a:pathLst>
                <a:path w="170" h="361">
                  <a:moveTo>
                    <a:pt x="0" y="359"/>
                  </a:moveTo>
                  <a:lnTo>
                    <a:pt x="9" y="359"/>
                  </a:lnTo>
                  <a:lnTo>
                    <a:pt x="17" y="359"/>
                  </a:lnTo>
                  <a:lnTo>
                    <a:pt x="24" y="359"/>
                  </a:lnTo>
                  <a:lnTo>
                    <a:pt x="31" y="359"/>
                  </a:lnTo>
                  <a:lnTo>
                    <a:pt x="37" y="359"/>
                  </a:lnTo>
                  <a:lnTo>
                    <a:pt x="42" y="359"/>
                  </a:lnTo>
                  <a:lnTo>
                    <a:pt x="48" y="359"/>
                  </a:lnTo>
                  <a:lnTo>
                    <a:pt x="55" y="359"/>
                  </a:lnTo>
                  <a:lnTo>
                    <a:pt x="62" y="359"/>
                  </a:lnTo>
                  <a:lnTo>
                    <a:pt x="70" y="359"/>
                  </a:lnTo>
                  <a:lnTo>
                    <a:pt x="80" y="360"/>
                  </a:lnTo>
                  <a:lnTo>
                    <a:pt x="93" y="360"/>
                  </a:lnTo>
                  <a:lnTo>
                    <a:pt x="107" y="360"/>
                  </a:lnTo>
                  <a:lnTo>
                    <a:pt x="123" y="360"/>
                  </a:lnTo>
                  <a:lnTo>
                    <a:pt x="142" y="361"/>
                  </a:lnTo>
                  <a:lnTo>
                    <a:pt x="165" y="361"/>
                  </a:lnTo>
                  <a:lnTo>
                    <a:pt x="165" y="305"/>
                  </a:lnTo>
                  <a:lnTo>
                    <a:pt x="166" y="259"/>
                  </a:lnTo>
                  <a:lnTo>
                    <a:pt x="167" y="190"/>
                  </a:lnTo>
                  <a:lnTo>
                    <a:pt x="170" y="57"/>
                  </a:lnTo>
                  <a:lnTo>
                    <a:pt x="168" y="44"/>
                  </a:lnTo>
                  <a:lnTo>
                    <a:pt x="163" y="33"/>
                  </a:lnTo>
                  <a:lnTo>
                    <a:pt x="155" y="23"/>
                  </a:lnTo>
                  <a:lnTo>
                    <a:pt x="144" y="16"/>
                  </a:lnTo>
                  <a:lnTo>
                    <a:pt x="132" y="10"/>
                  </a:lnTo>
                  <a:lnTo>
                    <a:pt x="118" y="4"/>
                  </a:lnTo>
                  <a:lnTo>
                    <a:pt x="104" y="1"/>
                  </a:lnTo>
                  <a:lnTo>
                    <a:pt x="88" y="0"/>
                  </a:lnTo>
                  <a:lnTo>
                    <a:pt x="73" y="1"/>
                  </a:lnTo>
                  <a:lnTo>
                    <a:pt x="58" y="3"/>
                  </a:lnTo>
                  <a:lnTo>
                    <a:pt x="44" y="7"/>
                  </a:lnTo>
                  <a:lnTo>
                    <a:pt x="32" y="13"/>
                  </a:lnTo>
                  <a:lnTo>
                    <a:pt x="21" y="20"/>
                  </a:lnTo>
                  <a:lnTo>
                    <a:pt x="13" y="29"/>
                  </a:lnTo>
                  <a:lnTo>
                    <a:pt x="7" y="41"/>
                  </a:lnTo>
                  <a:lnTo>
                    <a:pt x="5" y="53"/>
                  </a:lnTo>
                  <a:lnTo>
                    <a:pt x="4" y="110"/>
                  </a:lnTo>
                  <a:lnTo>
                    <a:pt x="3" y="156"/>
                  </a:lnTo>
                  <a:lnTo>
                    <a:pt x="2" y="226"/>
                  </a:lnTo>
                  <a:lnTo>
                    <a:pt x="0" y="359"/>
                  </a:lnTo>
                  <a:close/>
                </a:path>
              </a:pathLst>
            </a:custGeom>
            <a:solidFill>
              <a:srgbClr val="596161"/>
            </a:solidFill>
            <a:ln w="9525">
              <a:noFill/>
              <a:round/>
              <a:headEnd/>
              <a:tailEnd/>
            </a:ln>
          </p:spPr>
          <p:txBody>
            <a:bodyPr/>
            <a:lstStyle/>
            <a:p>
              <a:endParaRPr lang="en-US"/>
            </a:p>
          </p:txBody>
        </p:sp>
        <p:sp>
          <p:nvSpPr>
            <p:cNvPr id="66863" name="Freeform 303"/>
            <p:cNvSpPr>
              <a:spLocks/>
            </p:cNvSpPr>
            <p:nvPr/>
          </p:nvSpPr>
          <p:spPr bwMode="auto">
            <a:xfrm>
              <a:off x="3780" y="1873"/>
              <a:ext cx="15" cy="30"/>
            </a:xfrm>
            <a:custGeom>
              <a:avLst/>
              <a:gdLst/>
              <a:ahLst/>
              <a:cxnLst>
                <a:cxn ang="0">
                  <a:pos x="0" y="357"/>
                </a:cxn>
                <a:cxn ang="0">
                  <a:pos x="15" y="357"/>
                </a:cxn>
                <a:cxn ang="0">
                  <a:pos x="28" y="357"/>
                </a:cxn>
                <a:cxn ang="0">
                  <a:pos x="38" y="357"/>
                </a:cxn>
                <a:cxn ang="0">
                  <a:pos x="50" y="357"/>
                </a:cxn>
                <a:cxn ang="0">
                  <a:pos x="64" y="357"/>
                </a:cxn>
                <a:cxn ang="0">
                  <a:pos x="85" y="358"/>
                </a:cxn>
                <a:cxn ang="0">
                  <a:pos x="113" y="358"/>
                </a:cxn>
                <a:cxn ang="0">
                  <a:pos x="151" y="359"/>
                </a:cxn>
                <a:cxn ang="0">
                  <a:pos x="152" y="303"/>
                </a:cxn>
                <a:cxn ang="0">
                  <a:pos x="152" y="257"/>
                </a:cxn>
                <a:cxn ang="0">
                  <a:pos x="153" y="188"/>
                </a:cxn>
                <a:cxn ang="0">
                  <a:pos x="155" y="55"/>
                </a:cxn>
                <a:cxn ang="0">
                  <a:pos x="150" y="31"/>
                </a:cxn>
                <a:cxn ang="0">
                  <a:pos x="132" y="15"/>
                </a:cxn>
                <a:cxn ang="0">
                  <a:pos x="108" y="4"/>
                </a:cxn>
                <a:cxn ang="0">
                  <a:pos x="81" y="0"/>
                </a:cxn>
                <a:cxn ang="0">
                  <a:pos x="53" y="3"/>
                </a:cxn>
                <a:cxn ang="0">
                  <a:pos x="29" y="13"/>
                </a:cxn>
                <a:cxn ang="0">
                  <a:pos x="10" y="29"/>
                </a:cxn>
                <a:cxn ang="0">
                  <a:pos x="4" y="53"/>
                </a:cxn>
                <a:cxn ang="0">
                  <a:pos x="3" y="110"/>
                </a:cxn>
                <a:cxn ang="0">
                  <a:pos x="2" y="155"/>
                </a:cxn>
                <a:cxn ang="0">
                  <a:pos x="1" y="224"/>
                </a:cxn>
                <a:cxn ang="0">
                  <a:pos x="0" y="357"/>
                </a:cxn>
              </a:cxnLst>
              <a:rect l="0" t="0" r="r" b="b"/>
              <a:pathLst>
                <a:path w="155" h="359">
                  <a:moveTo>
                    <a:pt x="0" y="357"/>
                  </a:moveTo>
                  <a:lnTo>
                    <a:pt x="15" y="357"/>
                  </a:lnTo>
                  <a:lnTo>
                    <a:pt x="28" y="357"/>
                  </a:lnTo>
                  <a:lnTo>
                    <a:pt x="38" y="357"/>
                  </a:lnTo>
                  <a:lnTo>
                    <a:pt x="50" y="357"/>
                  </a:lnTo>
                  <a:lnTo>
                    <a:pt x="64" y="357"/>
                  </a:lnTo>
                  <a:lnTo>
                    <a:pt x="85" y="358"/>
                  </a:lnTo>
                  <a:lnTo>
                    <a:pt x="113" y="358"/>
                  </a:lnTo>
                  <a:lnTo>
                    <a:pt x="151" y="359"/>
                  </a:lnTo>
                  <a:lnTo>
                    <a:pt x="152" y="303"/>
                  </a:lnTo>
                  <a:lnTo>
                    <a:pt x="152" y="257"/>
                  </a:lnTo>
                  <a:lnTo>
                    <a:pt x="153" y="188"/>
                  </a:lnTo>
                  <a:lnTo>
                    <a:pt x="155" y="55"/>
                  </a:lnTo>
                  <a:lnTo>
                    <a:pt x="150" y="31"/>
                  </a:lnTo>
                  <a:lnTo>
                    <a:pt x="132" y="15"/>
                  </a:lnTo>
                  <a:lnTo>
                    <a:pt x="108" y="4"/>
                  </a:lnTo>
                  <a:lnTo>
                    <a:pt x="81" y="0"/>
                  </a:lnTo>
                  <a:lnTo>
                    <a:pt x="53" y="3"/>
                  </a:lnTo>
                  <a:lnTo>
                    <a:pt x="29" y="13"/>
                  </a:lnTo>
                  <a:lnTo>
                    <a:pt x="10" y="29"/>
                  </a:lnTo>
                  <a:lnTo>
                    <a:pt x="4" y="53"/>
                  </a:lnTo>
                  <a:lnTo>
                    <a:pt x="3" y="110"/>
                  </a:lnTo>
                  <a:lnTo>
                    <a:pt x="2" y="155"/>
                  </a:lnTo>
                  <a:lnTo>
                    <a:pt x="1" y="224"/>
                  </a:lnTo>
                  <a:lnTo>
                    <a:pt x="0" y="357"/>
                  </a:lnTo>
                  <a:close/>
                </a:path>
              </a:pathLst>
            </a:custGeom>
            <a:solidFill>
              <a:srgbClr val="6B7373"/>
            </a:solidFill>
            <a:ln w="9525">
              <a:noFill/>
              <a:round/>
              <a:headEnd/>
              <a:tailEnd/>
            </a:ln>
          </p:spPr>
          <p:txBody>
            <a:bodyPr/>
            <a:lstStyle/>
            <a:p>
              <a:endParaRPr lang="en-US"/>
            </a:p>
          </p:txBody>
        </p:sp>
        <p:sp>
          <p:nvSpPr>
            <p:cNvPr id="66864" name="Freeform 304"/>
            <p:cNvSpPr>
              <a:spLocks/>
            </p:cNvSpPr>
            <p:nvPr/>
          </p:nvSpPr>
          <p:spPr bwMode="auto">
            <a:xfrm>
              <a:off x="3781" y="1873"/>
              <a:ext cx="14" cy="30"/>
            </a:xfrm>
            <a:custGeom>
              <a:avLst/>
              <a:gdLst/>
              <a:ahLst/>
              <a:cxnLst>
                <a:cxn ang="0">
                  <a:pos x="0" y="356"/>
                </a:cxn>
                <a:cxn ang="0">
                  <a:pos x="16" y="356"/>
                </a:cxn>
                <a:cxn ang="0">
                  <a:pos x="27" y="356"/>
                </a:cxn>
                <a:cxn ang="0">
                  <a:pos x="36" y="356"/>
                </a:cxn>
                <a:cxn ang="0">
                  <a:pos x="46" y="356"/>
                </a:cxn>
                <a:cxn ang="0">
                  <a:pos x="59" y="356"/>
                </a:cxn>
                <a:cxn ang="0">
                  <a:pos x="77" y="357"/>
                </a:cxn>
                <a:cxn ang="0">
                  <a:pos x="102" y="357"/>
                </a:cxn>
                <a:cxn ang="0">
                  <a:pos x="137" y="358"/>
                </a:cxn>
                <a:cxn ang="0">
                  <a:pos x="138" y="302"/>
                </a:cxn>
                <a:cxn ang="0">
                  <a:pos x="139" y="257"/>
                </a:cxn>
                <a:cxn ang="0">
                  <a:pos x="140" y="188"/>
                </a:cxn>
                <a:cxn ang="0">
                  <a:pos x="142" y="54"/>
                </a:cxn>
                <a:cxn ang="0">
                  <a:pos x="137" y="30"/>
                </a:cxn>
                <a:cxn ang="0">
                  <a:pos x="121" y="14"/>
                </a:cxn>
                <a:cxn ang="0">
                  <a:pos x="99" y="3"/>
                </a:cxn>
                <a:cxn ang="0">
                  <a:pos x="75" y="0"/>
                </a:cxn>
                <a:cxn ang="0">
                  <a:pos x="49" y="3"/>
                </a:cxn>
                <a:cxn ang="0">
                  <a:pos x="27" y="13"/>
                </a:cxn>
                <a:cxn ang="0">
                  <a:pos x="12" y="29"/>
                </a:cxn>
                <a:cxn ang="0">
                  <a:pos x="5" y="52"/>
                </a:cxn>
                <a:cxn ang="0">
                  <a:pos x="4" y="109"/>
                </a:cxn>
                <a:cxn ang="0">
                  <a:pos x="3" y="155"/>
                </a:cxn>
                <a:cxn ang="0">
                  <a:pos x="2" y="224"/>
                </a:cxn>
                <a:cxn ang="0">
                  <a:pos x="0" y="356"/>
                </a:cxn>
              </a:cxnLst>
              <a:rect l="0" t="0" r="r" b="b"/>
              <a:pathLst>
                <a:path w="142" h="358">
                  <a:moveTo>
                    <a:pt x="0" y="356"/>
                  </a:moveTo>
                  <a:lnTo>
                    <a:pt x="16" y="356"/>
                  </a:lnTo>
                  <a:lnTo>
                    <a:pt x="27" y="356"/>
                  </a:lnTo>
                  <a:lnTo>
                    <a:pt x="36" y="356"/>
                  </a:lnTo>
                  <a:lnTo>
                    <a:pt x="46" y="356"/>
                  </a:lnTo>
                  <a:lnTo>
                    <a:pt x="59" y="356"/>
                  </a:lnTo>
                  <a:lnTo>
                    <a:pt x="77" y="357"/>
                  </a:lnTo>
                  <a:lnTo>
                    <a:pt x="102" y="357"/>
                  </a:lnTo>
                  <a:lnTo>
                    <a:pt x="137" y="358"/>
                  </a:lnTo>
                  <a:lnTo>
                    <a:pt x="138" y="302"/>
                  </a:lnTo>
                  <a:lnTo>
                    <a:pt x="139" y="257"/>
                  </a:lnTo>
                  <a:lnTo>
                    <a:pt x="140" y="188"/>
                  </a:lnTo>
                  <a:lnTo>
                    <a:pt x="142" y="54"/>
                  </a:lnTo>
                  <a:lnTo>
                    <a:pt x="137" y="30"/>
                  </a:lnTo>
                  <a:lnTo>
                    <a:pt x="121" y="14"/>
                  </a:lnTo>
                  <a:lnTo>
                    <a:pt x="99" y="3"/>
                  </a:lnTo>
                  <a:lnTo>
                    <a:pt x="75" y="0"/>
                  </a:lnTo>
                  <a:lnTo>
                    <a:pt x="49" y="3"/>
                  </a:lnTo>
                  <a:lnTo>
                    <a:pt x="27" y="13"/>
                  </a:lnTo>
                  <a:lnTo>
                    <a:pt x="12" y="29"/>
                  </a:lnTo>
                  <a:lnTo>
                    <a:pt x="5" y="52"/>
                  </a:lnTo>
                  <a:lnTo>
                    <a:pt x="4" y="109"/>
                  </a:lnTo>
                  <a:lnTo>
                    <a:pt x="3" y="155"/>
                  </a:lnTo>
                  <a:lnTo>
                    <a:pt x="2" y="224"/>
                  </a:lnTo>
                  <a:lnTo>
                    <a:pt x="0" y="356"/>
                  </a:lnTo>
                  <a:close/>
                </a:path>
              </a:pathLst>
            </a:custGeom>
            <a:solidFill>
              <a:srgbClr val="7F8787"/>
            </a:solidFill>
            <a:ln w="9525">
              <a:noFill/>
              <a:round/>
              <a:headEnd/>
              <a:tailEnd/>
            </a:ln>
          </p:spPr>
          <p:txBody>
            <a:bodyPr/>
            <a:lstStyle/>
            <a:p>
              <a:endParaRPr lang="en-US"/>
            </a:p>
          </p:txBody>
        </p:sp>
        <p:sp>
          <p:nvSpPr>
            <p:cNvPr id="66865" name="Freeform 305"/>
            <p:cNvSpPr>
              <a:spLocks/>
            </p:cNvSpPr>
            <p:nvPr/>
          </p:nvSpPr>
          <p:spPr bwMode="auto">
            <a:xfrm>
              <a:off x="3782" y="1873"/>
              <a:ext cx="13" cy="30"/>
            </a:xfrm>
            <a:custGeom>
              <a:avLst/>
              <a:gdLst/>
              <a:ahLst/>
              <a:cxnLst>
                <a:cxn ang="0">
                  <a:pos x="0" y="353"/>
                </a:cxn>
                <a:cxn ang="0">
                  <a:pos x="13" y="353"/>
                </a:cxn>
                <a:cxn ang="0">
                  <a:pos x="22" y="353"/>
                </a:cxn>
                <a:cxn ang="0">
                  <a:pos x="31" y="353"/>
                </a:cxn>
                <a:cxn ang="0">
                  <a:pos x="40" y="353"/>
                </a:cxn>
                <a:cxn ang="0">
                  <a:pos x="51" y="353"/>
                </a:cxn>
                <a:cxn ang="0">
                  <a:pos x="68" y="354"/>
                </a:cxn>
                <a:cxn ang="0">
                  <a:pos x="90" y="354"/>
                </a:cxn>
                <a:cxn ang="0">
                  <a:pos x="120" y="355"/>
                </a:cxn>
                <a:cxn ang="0">
                  <a:pos x="123" y="299"/>
                </a:cxn>
                <a:cxn ang="0">
                  <a:pos x="124" y="255"/>
                </a:cxn>
                <a:cxn ang="0">
                  <a:pos x="126" y="186"/>
                </a:cxn>
                <a:cxn ang="0">
                  <a:pos x="128" y="54"/>
                </a:cxn>
                <a:cxn ang="0">
                  <a:pos x="123" y="30"/>
                </a:cxn>
                <a:cxn ang="0">
                  <a:pos x="108" y="14"/>
                </a:cxn>
                <a:cxn ang="0">
                  <a:pos x="88" y="4"/>
                </a:cxn>
                <a:cxn ang="0">
                  <a:pos x="66" y="0"/>
                </a:cxn>
                <a:cxn ang="0">
                  <a:pos x="43" y="4"/>
                </a:cxn>
                <a:cxn ang="0">
                  <a:pos x="23" y="13"/>
                </a:cxn>
                <a:cxn ang="0">
                  <a:pos x="9" y="28"/>
                </a:cxn>
                <a:cxn ang="0">
                  <a:pos x="4" y="51"/>
                </a:cxn>
                <a:cxn ang="0">
                  <a:pos x="3" y="108"/>
                </a:cxn>
                <a:cxn ang="0">
                  <a:pos x="2" y="153"/>
                </a:cxn>
                <a:cxn ang="0">
                  <a:pos x="1" y="222"/>
                </a:cxn>
                <a:cxn ang="0">
                  <a:pos x="0" y="353"/>
                </a:cxn>
              </a:cxnLst>
              <a:rect l="0" t="0" r="r" b="b"/>
              <a:pathLst>
                <a:path w="128" h="355">
                  <a:moveTo>
                    <a:pt x="0" y="353"/>
                  </a:moveTo>
                  <a:lnTo>
                    <a:pt x="13" y="353"/>
                  </a:lnTo>
                  <a:lnTo>
                    <a:pt x="22" y="353"/>
                  </a:lnTo>
                  <a:lnTo>
                    <a:pt x="31" y="353"/>
                  </a:lnTo>
                  <a:lnTo>
                    <a:pt x="40" y="353"/>
                  </a:lnTo>
                  <a:lnTo>
                    <a:pt x="51" y="353"/>
                  </a:lnTo>
                  <a:lnTo>
                    <a:pt x="68" y="354"/>
                  </a:lnTo>
                  <a:lnTo>
                    <a:pt x="90" y="354"/>
                  </a:lnTo>
                  <a:lnTo>
                    <a:pt x="120" y="355"/>
                  </a:lnTo>
                  <a:lnTo>
                    <a:pt x="123" y="299"/>
                  </a:lnTo>
                  <a:lnTo>
                    <a:pt x="124" y="255"/>
                  </a:lnTo>
                  <a:lnTo>
                    <a:pt x="126" y="186"/>
                  </a:lnTo>
                  <a:lnTo>
                    <a:pt x="128" y="54"/>
                  </a:lnTo>
                  <a:lnTo>
                    <a:pt x="123" y="30"/>
                  </a:lnTo>
                  <a:lnTo>
                    <a:pt x="108" y="14"/>
                  </a:lnTo>
                  <a:lnTo>
                    <a:pt x="88" y="4"/>
                  </a:lnTo>
                  <a:lnTo>
                    <a:pt x="66" y="0"/>
                  </a:lnTo>
                  <a:lnTo>
                    <a:pt x="43" y="4"/>
                  </a:lnTo>
                  <a:lnTo>
                    <a:pt x="23" y="13"/>
                  </a:lnTo>
                  <a:lnTo>
                    <a:pt x="9" y="28"/>
                  </a:lnTo>
                  <a:lnTo>
                    <a:pt x="4" y="51"/>
                  </a:lnTo>
                  <a:lnTo>
                    <a:pt x="3" y="108"/>
                  </a:lnTo>
                  <a:lnTo>
                    <a:pt x="2" y="153"/>
                  </a:lnTo>
                  <a:lnTo>
                    <a:pt x="1" y="222"/>
                  </a:lnTo>
                  <a:lnTo>
                    <a:pt x="0" y="353"/>
                  </a:lnTo>
                  <a:close/>
                </a:path>
              </a:pathLst>
            </a:custGeom>
            <a:solidFill>
              <a:srgbClr val="919999"/>
            </a:solidFill>
            <a:ln w="9525">
              <a:noFill/>
              <a:round/>
              <a:headEnd/>
              <a:tailEnd/>
            </a:ln>
          </p:spPr>
          <p:txBody>
            <a:bodyPr/>
            <a:lstStyle/>
            <a:p>
              <a:endParaRPr lang="en-US"/>
            </a:p>
          </p:txBody>
        </p:sp>
        <p:sp>
          <p:nvSpPr>
            <p:cNvPr id="66866" name="Freeform 306"/>
            <p:cNvSpPr>
              <a:spLocks/>
            </p:cNvSpPr>
            <p:nvPr/>
          </p:nvSpPr>
          <p:spPr bwMode="auto">
            <a:xfrm>
              <a:off x="3782" y="1873"/>
              <a:ext cx="12" cy="30"/>
            </a:xfrm>
            <a:custGeom>
              <a:avLst/>
              <a:gdLst/>
              <a:ahLst/>
              <a:cxnLst>
                <a:cxn ang="0">
                  <a:pos x="0" y="352"/>
                </a:cxn>
                <a:cxn ang="0">
                  <a:pos x="12" y="352"/>
                </a:cxn>
                <a:cxn ang="0">
                  <a:pos x="21" y="352"/>
                </a:cxn>
                <a:cxn ang="0">
                  <a:pos x="29" y="352"/>
                </a:cxn>
                <a:cxn ang="0">
                  <a:pos x="38" y="352"/>
                </a:cxn>
                <a:cxn ang="0">
                  <a:pos x="48" y="352"/>
                </a:cxn>
                <a:cxn ang="0">
                  <a:pos x="64" y="353"/>
                </a:cxn>
                <a:cxn ang="0">
                  <a:pos x="84" y="353"/>
                </a:cxn>
                <a:cxn ang="0">
                  <a:pos x="111" y="354"/>
                </a:cxn>
                <a:cxn ang="0">
                  <a:pos x="112" y="298"/>
                </a:cxn>
                <a:cxn ang="0">
                  <a:pos x="113" y="254"/>
                </a:cxn>
                <a:cxn ang="0">
                  <a:pos x="114" y="186"/>
                </a:cxn>
                <a:cxn ang="0">
                  <a:pos x="117" y="55"/>
                </a:cxn>
                <a:cxn ang="0">
                  <a:pos x="112" y="32"/>
                </a:cxn>
                <a:cxn ang="0">
                  <a:pos x="100" y="15"/>
                </a:cxn>
                <a:cxn ang="0">
                  <a:pos x="83" y="5"/>
                </a:cxn>
                <a:cxn ang="0">
                  <a:pos x="63" y="0"/>
                </a:cxn>
                <a:cxn ang="0">
                  <a:pos x="42" y="4"/>
                </a:cxn>
                <a:cxn ang="0">
                  <a:pos x="24" y="13"/>
                </a:cxn>
                <a:cxn ang="0">
                  <a:pos x="12" y="29"/>
                </a:cxn>
                <a:cxn ang="0">
                  <a:pos x="7" y="53"/>
                </a:cxn>
                <a:cxn ang="0">
                  <a:pos x="6" y="109"/>
                </a:cxn>
                <a:cxn ang="0">
                  <a:pos x="5" y="153"/>
                </a:cxn>
                <a:cxn ang="0">
                  <a:pos x="3" y="221"/>
                </a:cxn>
                <a:cxn ang="0">
                  <a:pos x="0" y="352"/>
                </a:cxn>
              </a:cxnLst>
              <a:rect l="0" t="0" r="r" b="b"/>
              <a:pathLst>
                <a:path w="117" h="354">
                  <a:moveTo>
                    <a:pt x="0" y="352"/>
                  </a:moveTo>
                  <a:lnTo>
                    <a:pt x="12" y="352"/>
                  </a:lnTo>
                  <a:lnTo>
                    <a:pt x="21" y="352"/>
                  </a:lnTo>
                  <a:lnTo>
                    <a:pt x="29" y="352"/>
                  </a:lnTo>
                  <a:lnTo>
                    <a:pt x="38" y="352"/>
                  </a:lnTo>
                  <a:lnTo>
                    <a:pt x="48" y="352"/>
                  </a:lnTo>
                  <a:lnTo>
                    <a:pt x="64" y="353"/>
                  </a:lnTo>
                  <a:lnTo>
                    <a:pt x="84" y="353"/>
                  </a:lnTo>
                  <a:lnTo>
                    <a:pt x="111" y="354"/>
                  </a:lnTo>
                  <a:lnTo>
                    <a:pt x="112" y="298"/>
                  </a:lnTo>
                  <a:lnTo>
                    <a:pt x="113" y="254"/>
                  </a:lnTo>
                  <a:lnTo>
                    <a:pt x="114" y="186"/>
                  </a:lnTo>
                  <a:lnTo>
                    <a:pt x="117" y="55"/>
                  </a:lnTo>
                  <a:lnTo>
                    <a:pt x="112" y="32"/>
                  </a:lnTo>
                  <a:lnTo>
                    <a:pt x="100" y="15"/>
                  </a:lnTo>
                  <a:lnTo>
                    <a:pt x="83" y="5"/>
                  </a:lnTo>
                  <a:lnTo>
                    <a:pt x="63" y="0"/>
                  </a:lnTo>
                  <a:lnTo>
                    <a:pt x="42" y="4"/>
                  </a:lnTo>
                  <a:lnTo>
                    <a:pt x="24" y="13"/>
                  </a:lnTo>
                  <a:lnTo>
                    <a:pt x="12" y="29"/>
                  </a:lnTo>
                  <a:lnTo>
                    <a:pt x="7" y="53"/>
                  </a:lnTo>
                  <a:lnTo>
                    <a:pt x="6" y="109"/>
                  </a:lnTo>
                  <a:lnTo>
                    <a:pt x="5" y="153"/>
                  </a:lnTo>
                  <a:lnTo>
                    <a:pt x="3" y="221"/>
                  </a:lnTo>
                  <a:lnTo>
                    <a:pt x="0" y="352"/>
                  </a:lnTo>
                  <a:close/>
                </a:path>
              </a:pathLst>
            </a:custGeom>
            <a:solidFill>
              <a:srgbClr val="A3ABAB"/>
            </a:solidFill>
            <a:ln w="9525">
              <a:noFill/>
              <a:round/>
              <a:headEnd/>
              <a:tailEnd/>
            </a:ln>
          </p:spPr>
          <p:txBody>
            <a:bodyPr/>
            <a:lstStyle/>
            <a:p>
              <a:endParaRPr lang="en-US"/>
            </a:p>
          </p:txBody>
        </p:sp>
        <p:sp>
          <p:nvSpPr>
            <p:cNvPr id="66867" name="Freeform 307"/>
            <p:cNvSpPr>
              <a:spLocks/>
            </p:cNvSpPr>
            <p:nvPr/>
          </p:nvSpPr>
          <p:spPr bwMode="auto">
            <a:xfrm>
              <a:off x="3783" y="1873"/>
              <a:ext cx="11" cy="30"/>
            </a:xfrm>
            <a:custGeom>
              <a:avLst/>
              <a:gdLst/>
              <a:ahLst/>
              <a:cxnLst>
                <a:cxn ang="0">
                  <a:pos x="0" y="349"/>
                </a:cxn>
                <a:cxn ang="0">
                  <a:pos x="11" y="349"/>
                </a:cxn>
                <a:cxn ang="0">
                  <a:pos x="19" y="349"/>
                </a:cxn>
                <a:cxn ang="0">
                  <a:pos x="26" y="349"/>
                </a:cxn>
                <a:cxn ang="0">
                  <a:pos x="33" y="349"/>
                </a:cxn>
                <a:cxn ang="0">
                  <a:pos x="42" y="349"/>
                </a:cxn>
                <a:cxn ang="0">
                  <a:pos x="56" y="350"/>
                </a:cxn>
                <a:cxn ang="0">
                  <a:pos x="73" y="350"/>
                </a:cxn>
                <a:cxn ang="0">
                  <a:pos x="97" y="351"/>
                </a:cxn>
                <a:cxn ang="0">
                  <a:pos x="98" y="296"/>
                </a:cxn>
                <a:cxn ang="0">
                  <a:pos x="99" y="252"/>
                </a:cxn>
                <a:cxn ang="0">
                  <a:pos x="101" y="184"/>
                </a:cxn>
                <a:cxn ang="0">
                  <a:pos x="104" y="52"/>
                </a:cxn>
                <a:cxn ang="0">
                  <a:pos x="100" y="30"/>
                </a:cxn>
                <a:cxn ang="0">
                  <a:pos x="89" y="13"/>
                </a:cxn>
                <a:cxn ang="0">
                  <a:pos x="74" y="3"/>
                </a:cxn>
                <a:cxn ang="0">
                  <a:pos x="56" y="0"/>
                </a:cxn>
                <a:cxn ang="0">
                  <a:pos x="37" y="3"/>
                </a:cxn>
                <a:cxn ang="0">
                  <a:pos x="22" y="12"/>
                </a:cxn>
                <a:cxn ang="0">
                  <a:pos x="10" y="29"/>
                </a:cxn>
                <a:cxn ang="0">
                  <a:pos x="5" y="52"/>
                </a:cxn>
                <a:cxn ang="0">
                  <a:pos x="5" y="108"/>
                </a:cxn>
                <a:cxn ang="0">
                  <a:pos x="4" y="152"/>
                </a:cxn>
                <a:cxn ang="0">
                  <a:pos x="3" y="220"/>
                </a:cxn>
                <a:cxn ang="0">
                  <a:pos x="0" y="349"/>
                </a:cxn>
              </a:cxnLst>
              <a:rect l="0" t="0" r="r" b="b"/>
              <a:pathLst>
                <a:path w="104" h="351">
                  <a:moveTo>
                    <a:pt x="0" y="349"/>
                  </a:moveTo>
                  <a:lnTo>
                    <a:pt x="11" y="349"/>
                  </a:lnTo>
                  <a:lnTo>
                    <a:pt x="19" y="349"/>
                  </a:lnTo>
                  <a:lnTo>
                    <a:pt x="26" y="349"/>
                  </a:lnTo>
                  <a:lnTo>
                    <a:pt x="33" y="349"/>
                  </a:lnTo>
                  <a:lnTo>
                    <a:pt x="42" y="349"/>
                  </a:lnTo>
                  <a:lnTo>
                    <a:pt x="56" y="350"/>
                  </a:lnTo>
                  <a:lnTo>
                    <a:pt x="73" y="350"/>
                  </a:lnTo>
                  <a:lnTo>
                    <a:pt x="97" y="351"/>
                  </a:lnTo>
                  <a:lnTo>
                    <a:pt x="98" y="296"/>
                  </a:lnTo>
                  <a:lnTo>
                    <a:pt x="99" y="252"/>
                  </a:lnTo>
                  <a:lnTo>
                    <a:pt x="101" y="184"/>
                  </a:lnTo>
                  <a:lnTo>
                    <a:pt x="104" y="52"/>
                  </a:lnTo>
                  <a:lnTo>
                    <a:pt x="100" y="30"/>
                  </a:lnTo>
                  <a:lnTo>
                    <a:pt x="89" y="13"/>
                  </a:lnTo>
                  <a:lnTo>
                    <a:pt x="74" y="3"/>
                  </a:lnTo>
                  <a:lnTo>
                    <a:pt x="56" y="0"/>
                  </a:lnTo>
                  <a:lnTo>
                    <a:pt x="37" y="3"/>
                  </a:lnTo>
                  <a:lnTo>
                    <a:pt x="22" y="12"/>
                  </a:lnTo>
                  <a:lnTo>
                    <a:pt x="10" y="29"/>
                  </a:lnTo>
                  <a:lnTo>
                    <a:pt x="5" y="52"/>
                  </a:lnTo>
                  <a:lnTo>
                    <a:pt x="5" y="108"/>
                  </a:lnTo>
                  <a:lnTo>
                    <a:pt x="4" y="152"/>
                  </a:lnTo>
                  <a:lnTo>
                    <a:pt x="3" y="220"/>
                  </a:lnTo>
                  <a:lnTo>
                    <a:pt x="0" y="349"/>
                  </a:lnTo>
                  <a:close/>
                </a:path>
              </a:pathLst>
            </a:custGeom>
            <a:solidFill>
              <a:srgbClr val="B5BDBD"/>
            </a:solidFill>
            <a:ln w="9525">
              <a:noFill/>
              <a:round/>
              <a:headEnd/>
              <a:tailEnd/>
            </a:ln>
          </p:spPr>
          <p:txBody>
            <a:bodyPr/>
            <a:lstStyle/>
            <a:p>
              <a:endParaRPr lang="en-US"/>
            </a:p>
          </p:txBody>
        </p:sp>
        <p:sp>
          <p:nvSpPr>
            <p:cNvPr id="66868" name="Freeform 308"/>
            <p:cNvSpPr>
              <a:spLocks/>
            </p:cNvSpPr>
            <p:nvPr/>
          </p:nvSpPr>
          <p:spPr bwMode="auto">
            <a:xfrm>
              <a:off x="3784" y="1873"/>
              <a:ext cx="9" cy="30"/>
            </a:xfrm>
            <a:custGeom>
              <a:avLst/>
              <a:gdLst/>
              <a:ahLst/>
              <a:cxnLst>
                <a:cxn ang="0">
                  <a:pos x="0" y="348"/>
                </a:cxn>
                <a:cxn ang="0">
                  <a:pos x="85" y="350"/>
                </a:cxn>
                <a:cxn ang="0">
                  <a:pos x="89" y="54"/>
                </a:cxn>
                <a:cxn ang="0">
                  <a:pos x="86" y="31"/>
                </a:cxn>
                <a:cxn ang="0">
                  <a:pos x="76" y="14"/>
                </a:cxn>
                <a:cxn ang="0">
                  <a:pos x="63" y="4"/>
                </a:cxn>
                <a:cxn ang="0">
                  <a:pos x="48" y="0"/>
                </a:cxn>
                <a:cxn ang="0">
                  <a:pos x="32" y="4"/>
                </a:cxn>
                <a:cxn ang="0">
                  <a:pos x="19" y="14"/>
                </a:cxn>
                <a:cxn ang="0">
                  <a:pos x="9" y="31"/>
                </a:cxn>
                <a:cxn ang="0">
                  <a:pos x="5" y="54"/>
                </a:cxn>
                <a:cxn ang="0">
                  <a:pos x="0" y="348"/>
                </a:cxn>
              </a:cxnLst>
              <a:rect l="0" t="0" r="r" b="b"/>
              <a:pathLst>
                <a:path w="89" h="350">
                  <a:moveTo>
                    <a:pt x="0" y="348"/>
                  </a:moveTo>
                  <a:lnTo>
                    <a:pt x="85" y="350"/>
                  </a:lnTo>
                  <a:lnTo>
                    <a:pt x="89" y="54"/>
                  </a:lnTo>
                  <a:lnTo>
                    <a:pt x="86" y="31"/>
                  </a:lnTo>
                  <a:lnTo>
                    <a:pt x="76" y="14"/>
                  </a:lnTo>
                  <a:lnTo>
                    <a:pt x="63" y="4"/>
                  </a:lnTo>
                  <a:lnTo>
                    <a:pt x="48" y="0"/>
                  </a:lnTo>
                  <a:lnTo>
                    <a:pt x="32" y="4"/>
                  </a:lnTo>
                  <a:lnTo>
                    <a:pt x="19" y="14"/>
                  </a:lnTo>
                  <a:lnTo>
                    <a:pt x="9" y="31"/>
                  </a:lnTo>
                  <a:lnTo>
                    <a:pt x="5" y="54"/>
                  </a:lnTo>
                  <a:lnTo>
                    <a:pt x="0" y="348"/>
                  </a:lnTo>
                  <a:close/>
                </a:path>
              </a:pathLst>
            </a:custGeom>
            <a:solidFill>
              <a:srgbClr val="C4CCCC"/>
            </a:solidFill>
            <a:ln w="9525">
              <a:noFill/>
              <a:round/>
              <a:headEnd/>
              <a:tailEnd/>
            </a:ln>
          </p:spPr>
          <p:txBody>
            <a:bodyPr/>
            <a:lstStyle/>
            <a:p>
              <a:endParaRPr lang="en-US"/>
            </a:p>
          </p:txBody>
        </p:sp>
        <p:sp>
          <p:nvSpPr>
            <p:cNvPr id="66869" name="Freeform 309"/>
            <p:cNvSpPr>
              <a:spLocks/>
            </p:cNvSpPr>
            <p:nvPr/>
          </p:nvSpPr>
          <p:spPr bwMode="auto">
            <a:xfrm>
              <a:off x="3775" y="1898"/>
              <a:ext cx="22" cy="9"/>
            </a:xfrm>
            <a:custGeom>
              <a:avLst/>
              <a:gdLst/>
              <a:ahLst/>
              <a:cxnLst>
                <a:cxn ang="0">
                  <a:pos x="110" y="0"/>
                </a:cxn>
                <a:cxn ang="0">
                  <a:pos x="133" y="1"/>
                </a:cxn>
                <a:cxn ang="0">
                  <a:pos x="153" y="5"/>
                </a:cxn>
                <a:cxn ang="0">
                  <a:pos x="171" y="10"/>
                </a:cxn>
                <a:cxn ang="0">
                  <a:pos x="187" y="17"/>
                </a:cxn>
                <a:cxn ang="0">
                  <a:pos x="200" y="25"/>
                </a:cxn>
                <a:cxn ang="0">
                  <a:pos x="210" y="36"/>
                </a:cxn>
                <a:cxn ang="0">
                  <a:pos x="216" y="46"/>
                </a:cxn>
                <a:cxn ang="0">
                  <a:pos x="218" y="57"/>
                </a:cxn>
                <a:cxn ang="0">
                  <a:pos x="216" y="69"/>
                </a:cxn>
                <a:cxn ang="0">
                  <a:pos x="209" y="78"/>
                </a:cxn>
                <a:cxn ang="0">
                  <a:pos x="199" y="88"/>
                </a:cxn>
                <a:cxn ang="0">
                  <a:pos x="185" y="96"/>
                </a:cxn>
                <a:cxn ang="0">
                  <a:pos x="169" y="103"/>
                </a:cxn>
                <a:cxn ang="0">
                  <a:pos x="151" y="107"/>
                </a:cxn>
                <a:cxn ang="0">
                  <a:pos x="131" y="110"/>
                </a:cxn>
                <a:cxn ang="0">
                  <a:pos x="108" y="111"/>
                </a:cxn>
                <a:cxn ang="0">
                  <a:pos x="86" y="110"/>
                </a:cxn>
                <a:cxn ang="0">
                  <a:pos x="65" y="106"/>
                </a:cxn>
                <a:cxn ang="0">
                  <a:pos x="47" y="101"/>
                </a:cxn>
                <a:cxn ang="0">
                  <a:pos x="32" y="94"/>
                </a:cxn>
                <a:cxn ang="0">
                  <a:pos x="19" y="85"/>
                </a:cxn>
                <a:cxn ang="0">
                  <a:pos x="9" y="75"/>
                </a:cxn>
                <a:cxn ang="0">
                  <a:pos x="2" y="65"/>
                </a:cxn>
                <a:cxn ang="0">
                  <a:pos x="0" y="53"/>
                </a:cxn>
                <a:cxn ang="0">
                  <a:pos x="2" y="42"/>
                </a:cxn>
                <a:cxn ang="0">
                  <a:pos x="10" y="32"/>
                </a:cxn>
                <a:cxn ang="0">
                  <a:pos x="20" y="23"/>
                </a:cxn>
                <a:cxn ang="0">
                  <a:pos x="33" y="15"/>
                </a:cxn>
                <a:cxn ang="0">
                  <a:pos x="49" y="8"/>
                </a:cxn>
                <a:cxn ang="0">
                  <a:pos x="68" y="4"/>
                </a:cxn>
                <a:cxn ang="0">
                  <a:pos x="88" y="1"/>
                </a:cxn>
                <a:cxn ang="0">
                  <a:pos x="110" y="0"/>
                </a:cxn>
              </a:cxnLst>
              <a:rect l="0" t="0" r="r" b="b"/>
              <a:pathLst>
                <a:path w="218" h="111">
                  <a:moveTo>
                    <a:pt x="110" y="0"/>
                  </a:moveTo>
                  <a:lnTo>
                    <a:pt x="133" y="1"/>
                  </a:lnTo>
                  <a:lnTo>
                    <a:pt x="153" y="5"/>
                  </a:lnTo>
                  <a:lnTo>
                    <a:pt x="171" y="10"/>
                  </a:lnTo>
                  <a:lnTo>
                    <a:pt x="187" y="17"/>
                  </a:lnTo>
                  <a:lnTo>
                    <a:pt x="200" y="25"/>
                  </a:lnTo>
                  <a:lnTo>
                    <a:pt x="210" y="36"/>
                  </a:lnTo>
                  <a:lnTo>
                    <a:pt x="216" y="46"/>
                  </a:lnTo>
                  <a:lnTo>
                    <a:pt x="218" y="57"/>
                  </a:lnTo>
                  <a:lnTo>
                    <a:pt x="216" y="69"/>
                  </a:lnTo>
                  <a:lnTo>
                    <a:pt x="209" y="78"/>
                  </a:lnTo>
                  <a:lnTo>
                    <a:pt x="199" y="88"/>
                  </a:lnTo>
                  <a:lnTo>
                    <a:pt x="185" y="96"/>
                  </a:lnTo>
                  <a:lnTo>
                    <a:pt x="169" y="103"/>
                  </a:lnTo>
                  <a:lnTo>
                    <a:pt x="151" y="107"/>
                  </a:lnTo>
                  <a:lnTo>
                    <a:pt x="131" y="110"/>
                  </a:lnTo>
                  <a:lnTo>
                    <a:pt x="108" y="111"/>
                  </a:lnTo>
                  <a:lnTo>
                    <a:pt x="86" y="110"/>
                  </a:lnTo>
                  <a:lnTo>
                    <a:pt x="65" y="106"/>
                  </a:lnTo>
                  <a:lnTo>
                    <a:pt x="47" y="101"/>
                  </a:lnTo>
                  <a:lnTo>
                    <a:pt x="32" y="94"/>
                  </a:lnTo>
                  <a:lnTo>
                    <a:pt x="19" y="85"/>
                  </a:lnTo>
                  <a:lnTo>
                    <a:pt x="9" y="75"/>
                  </a:lnTo>
                  <a:lnTo>
                    <a:pt x="2" y="65"/>
                  </a:lnTo>
                  <a:lnTo>
                    <a:pt x="0" y="53"/>
                  </a:lnTo>
                  <a:lnTo>
                    <a:pt x="2" y="42"/>
                  </a:lnTo>
                  <a:lnTo>
                    <a:pt x="10" y="32"/>
                  </a:lnTo>
                  <a:lnTo>
                    <a:pt x="20" y="23"/>
                  </a:lnTo>
                  <a:lnTo>
                    <a:pt x="33" y="15"/>
                  </a:lnTo>
                  <a:lnTo>
                    <a:pt x="49" y="8"/>
                  </a:lnTo>
                  <a:lnTo>
                    <a:pt x="68" y="4"/>
                  </a:lnTo>
                  <a:lnTo>
                    <a:pt x="88" y="1"/>
                  </a:lnTo>
                  <a:lnTo>
                    <a:pt x="110" y="0"/>
                  </a:lnTo>
                  <a:close/>
                </a:path>
              </a:pathLst>
            </a:custGeom>
            <a:solidFill>
              <a:srgbClr val="000000"/>
            </a:solidFill>
            <a:ln w="9525">
              <a:noFill/>
              <a:round/>
              <a:headEnd/>
              <a:tailEnd/>
            </a:ln>
          </p:spPr>
          <p:txBody>
            <a:bodyPr/>
            <a:lstStyle/>
            <a:p>
              <a:endParaRPr lang="en-US"/>
            </a:p>
          </p:txBody>
        </p:sp>
        <p:sp>
          <p:nvSpPr>
            <p:cNvPr id="66870" name="Freeform 310"/>
            <p:cNvSpPr>
              <a:spLocks/>
            </p:cNvSpPr>
            <p:nvPr/>
          </p:nvSpPr>
          <p:spPr bwMode="auto">
            <a:xfrm>
              <a:off x="3779" y="1902"/>
              <a:ext cx="11" cy="177"/>
            </a:xfrm>
            <a:custGeom>
              <a:avLst/>
              <a:gdLst/>
              <a:ahLst/>
              <a:cxnLst>
                <a:cxn ang="0">
                  <a:pos x="36" y="17"/>
                </a:cxn>
                <a:cxn ang="0">
                  <a:pos x="39" y="10"/>
                </a:cxn>
                <a:cxn ang="0">
                  <a:pos x="48" y="4"/>
                </a:cxn>
                <a:cxn ang="0">
                  <a:pos x="60" y="1"/>
                </a:cxn>
                <a:cxn ang="0">
                  <a:pos x="74" y="0"/>
                </a:cxn>
                <a:cxn ang="0">
                  <a:pos x="87" y="1"/>
                </a:cxn>
                <a:cxn ang="0">
                  <a:pos x="100" y="4"/>
                </a:cxn>
                <a:cxn ang="0">
                  <a:pos x="109" y="11"/>
                </a:cxn>
                <a:cxn ang="0">
                  <a:pos x="112" y="19"/>
                </a:cxn>
                <a:cxn ang="0">
                  <a:pos x="75" y="2104"/>
                </a:cxn>
                <a:cxn ang="0">
                  <a:pos x="72" y="2112"/>
                </a:cxn>
                <a:cxn ang="0">
                  <a:pos x="63" y="2117"/>
                </a:cxn>
                <a:cxn ang="0">
                  <a:pos x="52" y="2120"/>
                </a:cxn>
                <a:cxn ang="0">
                  <a:pos x="38" y="2121"/>
                </a:cxn>
                <a:cxn ang="0">
                  <a:pos x="23" y="2119"/>
                </a:cxn>
                <a:cxn ang="0">
                  <a:pos x="12" y="2115"/>
                </a:cxn>
                <a:cxn ang="0">
                  <a:pos x="3" y="2110"/>
                </a:cxn>
                <a:cxn ang="0">
                  <a:pos x="0" y="2102"/>
                </a:cxn>
                <a:cxn ang="0">
                  <a:pos x="36" y="17"/>
                </a:cxn>
              </a:cxnLst>
              <a:rect l="0" t="0" r="r" b="b"/>
              <a:pathLst>
                <a:path w="112" h="2121">
                  <a:moveTo>
                    <a:pt x="36" y="17"/>
                  </a:moveTo>
                  <a:lnTo>
                    <a:pt x="39" y="10"/>
                  </a:lnTo>
                  <a:lnTo>
                    <a:pt x="48" y="4"/>
                  </a:lnTo>
                  <a:lnTo>
                    <a:pt x="60" y="1"/>
                  </a:lnTo>
                  <a:lnTo>
                    <a:pt x="74" y="0"/>
                  </a:lnTo>
                  <a:lnTo>
                    <a:pt x="87" y="1"/>
                  </a:lnTo>
                  <a:lnTo>
                    <a:pt x="100" y="4"/>
                  </a:lnTo>
                  <a:lnTo>
                    <a:pt x="109" y="11"/>
                  </a:lnTo>
                  <a:lnTo>
                    <a:pt x="112" y="19"/>
                  </a:lnTo>
                  <a:lnTo>
                    <a:pt x="75" y="2104"/>
                  </a:lnTo>
                  <a:lnTo>
                    <a:pt x="72" y="2112"/>
                  </a:lnTo>
                  <a:lnTo>
                    <a:pt x="63" y="2117"/>
                  </a:lnTo>
                  <a:lnTo>
                    <a:pt x="52" y="2120"/>
                  </a:lnTo>
                  <a:lnTo>
                    <a:pt x="38" y="2121"/>
                  </a:lnTo>
                  <a:lnTo>
                    <a:pt x="23" y="2119"/>
                  </a:lnTo>
                  <a:lnTo>
                    <a:pt x="12" y="2115"/>
                  </a:lnTo>
                  <a:lnTo>
                    <a:pt x="3" y="2110"/>
                  </a:lnTo>
                  <a:lnTo>
                    <a:pt x="0" y="2102"/>
                  </a:lnTo>
                  <a:lnTo>
                    <a:pt x="36" y="17"/>
                  </a:lnTo>
                  <a:close/>
                </a:path>
              </a:pathLst>
            </a:custGeom>
            <a:solidFill>
              <a:srgbClr val="000000"/>
            </a:solidFill>
            <a:ln w="9525">
              <a:noFill/>
              <a:round/>
              <a:headEnd/>
              <a:tailEnd/>
            </a:ln>
          </p:spPr>
          <p:txBody>
            <a:bodyPr/>
            <a:lstStyle/>
            <a:p>
              <a:endParaRPr lang="en-US"/>
            </a:p>
          </p:txBody>
        </p:sp>
        <p:sp>
          <p:nvSpPr>
            <p:cNvPr id="66871" name="Freeform 311"/>
            <p:cNvSpPr>
              <a:spLocks/>
            </p:cNvSpPr>
            <p:nvPr/>
          </p:nvSpPr>
          <p:spPr bwMode="auto">
            <a:xfrm>
              <a:off x="3779" y="1902"/>
              <a:ext cx="10" cy="168"/>
            </a:xfrm>
            <a:custGeom>
              <a:avLst/>
              <a:gdLst/>
              <a:ahLst/>
              <a:cxnLst>
                <a:cxn ang="0">
                  <a:pos x="37" y="18"/>
                </a:cxn>
                <a:cxn ang="0">
                  <a:pos x="40" y="11"/>
                </a:cxn>
                <a:cxn ang="0">
                  <a:pos x="48" y="5"/>
                </a:cxn>
                <a:cxn ang="0">
                  <a:pos x="59" y="2"/>
                </a:cxn>
                <a:cxn ang="0">
                  <a:pos x="72" y="0"/>
                </a:cxn>
                <a:cxn ang="0">
                  <a:pos x="84" y="2"/>
                </a:cxn>
                <a:cxn ang="0">
                  <a:pos x="96" y="5"/>
                </a:cxn>
                <a:cxn ang="0">
                  <a:pos x="104" y="11"/>
                </a:cxn>
                <a:cxn ang="0">
                  <a:pos x="107" y="18"/>
                </a:cxn>
                <a:cxn ang="0">
                  <a:pos x="103" y="229"/>
                </a:cxn>
                <a:cxn ang="0">
                  <a:pos x="100" y="389"/>
                </a:cxn>
                <a:cxn ang="0">
                  <a:pos x="97" y="528"/>
                </a:cxn>
                <a:cxn ang="0">
                  <a:pos x="95" y="677"/>
                </a:cxn>
                <a:cxn ang="0">
                  <a:pos x="91" y="869"/>
                </a:cxn>
                <a:cxn ang="0">
                  <a:pos x="85" y="1131"/>
                </a:cxn>
                <a:cxn ang="0">
                  <a:pos x="79" y="1496"/>
                </a:cxn>
                <a:cxn ang="0">
                  <a:pos x="70" y="1996"/>
                </a:cxn>
                <a:cxn ang="0">
                  <a:pos x="67" y="2003"/>
                </a:cxn>
                <a:cxn ang="0">
                  <a:pos x="59" y="2008"/>
                </a:cxn>
                <a:cxn ang="0">
                  <a:pos x="48" y="2011"/>
                </a:cxn>
                <a:cxn ang="0">
                  <a:pos x="36" y="2011"/>
                </a:cxn>
                <a:cxn ang="0">
                  <a:pos x="22" y="2010"/>
                </a:cxn>
                <a:cxn ang="0">
                  <a:pos x="11" y="2007"/>
                </a:cxn>
                <a:cxn ang="0">
                  <a:pos x="3" y="2001"/>
                </a:cxn>
                <a:cxn ang="0">
                  <a:pos x="0" y="1993"/>
                </a:cxn>
                <a:cxn ang="0">
                  <a:pos x="5" y="1783"/>
                </a:cxn>
                <a:cxn ang="0">
                  <a:pos x="8" y="1623"/>
                </a:cxn>
                <a:cxn ang="0">
                  <a:pos x="11" y="1485"/>
                </a:cxn>
                <a:cxn ang="0">
                  <a:pos x="14" y="1336"/>
                </a:cxn>
                <a:cxn ang="0">
                  <a:pos x="17" y="1145"/>
                </a:cxn>
                <a:cxn ang="0">
                  <a:pos x="21" y="883"/>
                </a:cxn>
                <a:cxn ang="0">
                  <a:pos x="29" y="518"/>
                </a:cxn>
                <a:cxn ang="0">
                  <a:pos x="37" y="18"/>
                </a:cxn>
              </a:cxnLst>
              <a:rect l="0" t="0" r="r" b="b"/>
              <a:pathLst>
                <a:path w="107" h="2011">
                  <a:moveTo>
                    <a:pt x="37" y="18"/>
                  </a:moveTo>
                  <a:lnTo>
                    <a:pt x="40" y="11"/>
                  </a:lnTo>
                  <a:lnTo>
                    <a:pt x="48" y="5"/>
                  </a:lnTo>
                  <a:lnTo>
                    <a:pt x="59" y="2"/>
                  </a:lnTo>
                  <a:lnTo>
                    <a:pt x="72" y="0"/>
                  </a:lnTo>
                  <a:lnTo>
                    <a:pt x="84" y="2"/>
                  </a:lnTo>
                  <a:lnTo>
                    <a:pt x="96" y="5"/>
                  </a:lnTo>
                  <a:lnTo>
                    <a:pt x="104" y="11"/>
                  </a:lnTo>
                  <a:lnTo>
                    <a:pt x="107" y="18"/>
                  </a:lnTo>
                  <a:lnTo>
                    <a:pt x="103" y="229"/>
                  </a:lnTo>
                  <a:lnTo>
                    <a:pt x="100" y="389"/>
                  </a:lnTo>
                  <a:lnTo>
                    <a:pt x="97" y="528"/>
                  </a:lnTo>
                  <a:lnTo>
                    <a:pt x="95" y="677"/>
                  </a:lnTo>
                  <a:lnTo>
                    <a:pt x="91" y="869"/>
                  </a:lnTo>
                  <a:lnTo>
                    <a:pt x="85" y="1131"/>
                  </a:lnTo>
                  <a:lnTo>
                    <a:pt x="79" y="1496"/>
                  </a:lnTo>
                  <a:lnTo>
                    <a:pt x="70" y="1996"/>
                  </a:lnTo>
                  <a:lnTo>
                    <a:pt x="67" y="2003"/>
                  </a:lnTo>
                  <a:lnTo>
                    <a:pt x="59" y="2008"/>
                  </a:lnTo>
                  <a:lnTo>
                    <a:pt x="48" y="2011"/>
                  </a:lnTo>
                  <a:lnTo>
                    <a:pt x="36" y="2011"/>
                  </a:lnTo>
                  <a:lnTo>
                    <a:pt x="22" y="2010"/>
                  </a:lnTo>
                  <a:lnTo>
                    <a:pt x="11" y="2007"/>
                  </a:lnTo>
                  <a:lnTo>
                    <a:pt x="3" y="2001"/>
                  </a:lnTo>
                  <a:lnTo>
                    <a:pt x="0" y="1993"/>
                  </a:lnTo>
                  <a:lnTo>
                    <a:pt x="5" y="1783"/>
                  </a:lnTo>
                  <a:lnTo>
                    <a:pt x="8" y="1623"/>
                  </a:lnTo>
                  <a:lnTo>
                    <a:pt x="11" y="1485"/>
                  </a:lnTo>
                  <a:lnTo>
                    <a:pt x="14" y="1336"/>
                  </a:lnTo>
                  <a:lnTo>
                    <a:pt x="17" y="1145"/>
                  </a:lnTo>
                  <a:lnTo>
                    <a:pt x="21" y="883"/>
                  </a:lnTo>
                  <a:lnTo>
                    <a:pt x="29" y="518"/>
                  </a:lnTo>
                  <a:lnTo>
                    <a:pt x="37" y="18"/>
                  </a:lnTo>
                  <a:close/>
                </a:path>
              </a:pathLst>
            </a:custGeom>
            <a:solidFill>
              <a:srgbClr val="141414"/>
            </a:solidFill>
            <a:ln w="9525">
              <a:noFill/>
              <a:round/>
              <a:headEnd/>
              <a:tailEnd/>
            </a:ln>
          </p:spPr>
          <p:txBody>
            <a:bodyPr/>
            <a:lstStyle/>
            <a:p>
              <a:endParaRPr lang="en-US"/>
            </a:p>
          </p:txBody>
        </p:sp>
        <p:sp>
          <p:nvSpPr>
            <p:cNvPr id="66872" name="Freeform 312"/>
            <p:cNvSpPr>
              <a:spLocks/>
            </p:cNvSpPr>
            <p:nvPr/>
          </p:nvSpPr>
          <p:spPr bwMode="auto">
            <a:xfrm>
              <a:off x="3780" y="1902"/>
              <a:ext cx="9" cy="159"/>
            </a:xfrm>
            <a:custGeom>
              <a:avLst/>
              <a:gdLst/>
              <a:ahLst/>
              <a:cxnLst>
                <a:cxn ang="0">
                  <a:pos x="35" y="16"/>
                </a:cxn>
                <a:cxn ang="0">
                  <a:pos x="37" y="9"/>
                </a:cxn>
                <a:cxn ang="0">
                  <a:pos x="43" y="3"/>
                </a:cxn>
                <a:cxn ang="0">
                  <a:pos x="53" y="0"/>
                </a:cxn>
                <a:cxn ang="0">
                  <a:pos x="64" y="0"/>
                </a:cxn>
                <a:cxn ang="0">
                  <a:pos x="75" y="1"/>
                </a:cxn>
                <a:cxn ang="0">
                  <a:pos x="87" y="4"/>
                </a:cxn>
                <a:cxn ang="0">
                  <a:pos x="94" y="10"/>
                </a:cxn>
                <a:cxn ang="0">
                  <a:pos x="98" y="16"/>
                </a:cxn>
                <a:cxn ang="0">
                  <a:pos x="94" y="216"/>
                </a:cxn>
                <a:cxn ang="0">
                  <a:pos x="91" y="367"/>
                </a:cxn>
                <a:cxn ang="0">
                  <a:pos x="88" y="498"/>
                </a:cxn>
                <a:cxn ang="0">
                  <a:pos x="85" y="640"/>
                </a:cxn>
                <a:cxn ang="0">
                  <a:pos x="81" y="819"/>
                </a:cxn>
                <a:cxn ang="0">
                  <a:pos x="76" y="1068"/>
                </a:cxn>
                <a:cxn ang="0">
                  <a:pos x="70" y="1413"/>
                </a:cxn>
                <a:cxn ang="0">
                  <a:pos x="61" y="1885"/>
                </a:cxn>
                <a:cxn ang="0">
                  <a:pos x="58" y="1893"/>
                </a:cxn>
                <a:cxn ang="0">
                  <a:pos x="51" y="1898"/>
                </a:cxn>
                <a:cxn ang="0">
                  <a:pos x="41" y="1901"/>
                </a:cxn>
                <a:cxn ang="0">
                  <a:pos x="30" y="1902"/>
                </a:cxn>
                <a:cxn ang="0">
                  <a:pos x="18" y="1901"/>
                </a:cxn>
                <a:cxn ang="0">
                  <a:pos x="9" y="1898"/>
                </a:cxn>
                <a:cxn ang="0">
                  <a:pos x="2" y="1893"/>
                </a:cxn>
                <a:cxn ang="0">
                  <a:pos x="0" y="1885"/>
                </a:cxn>
                <a:cxn ang="0">
                  <a:pos x="3" y="1685"/>
                </a:cxn>
                <a:cxn ang="0">
                  <a:pos x="6" y="1534"/>
                </a:cxn>
                <a:cxn ang="0">
                  <a:pos x="8" y="1403"/>
                </a:cxn>
                <a:cxn ang="0">
                  <a:pos x="11" y="1262"/>
                </a:cxn>
                <a:cxn ang="0">
                  <a:pos x="14" y="1082"/>
                </a:cxn>
                <a:cxn ang="0">
                  <a:pos x="19" y="834"/>
                </a:cxn>
                <a:cxn ang="0">
                  <a:pos x="26" y="488"/>
                </a:cxn>
                <a:cxn ang="0">
                  <a:pos x="35" y="16"/>
                </a:cxn>
              </a:cxnLst>
              <a:rect l="0" t="0" r="r" b="b"/>
              <a:pathLst>
                <a:path w="98" h="1902">
                  <a:moveTo>
                    <a:pt x="35" y="16"/>
                  </a:moveTo>
                  <a:lnTo>
                    <a:pt x="37" y="9"/>
                  </a:lnTo>
                  <a:lnTo>
                    <a:pt x="43" y="3"/>
                  </a:lnTo>
                  <a:lnTo>
                    <a:pt x="53" y="0"/>
                  </a:lnTo>
                  <a:lnTo>
                    <a:pt x="64" y="0"/>
                  </a:lnTo>
                  <a:lnTo>
                    <a:pt x="75" y="1"/>
                  </a:lnTo>
                  <a:lnTo>
                    <a:pt x="87" y="4"/>
                  </a:lnTo>
                  <a:lnTo>
                    <a:pt x="94" y="10"/>
                  </a:lnTo>
                  <a:lnTo>
                    <a:pt x="98" y="16"/>
                  </a:lnTo>
                  <a:lnTo>
                    <a:pt x="94" y="216"/>
                  </a:lnTo>
                  <a:lnTo>
                    <a:pt x="91" y="367"/>
                  </a:lnTo>
                  <a:lnTo>
                    <a:pt x="88" y="498"/>
                  </a:lnTo>
                  <a:lnTo>
                    <a:pt x="85" y="640"/>
                  </a:lnTo>
                  <a:lnTo>
                    <a:pt x="81" y="819"/>
                  </a:lnTo>
                  <a:lnTo>
                    <a:pt x="76" y="1068"/>
                  </a:lnTo>
                  <a:lnTo>
                    <a:pt x="70" y="1413"/>
                  </a:lnTo>
                  <a:lnTo>
                    <a:pt x="61" y="1885"/>
                  </a:lnTo>
                  <a:lnTo>
                    <a:pt x="58" y="1893"/>
                  </a:lnTo>
                  <a:lnTo>
                    <a:pt x="51" y="1898"/>
                  </a:lnTo>
                  <a:lnTo>
                    <a:pt x="41" y="1901"/>
                  </a:lnTo>
                  <a:lnTo>
                    <a:pt x="30" y="1902"/>
                  </a:lnTo>
                  <a:lnTo>
                    <a:pt x="18" y="1901"/>
                  </a:lnTo>
                  <a:lnTo>
                    <a:pt x="9" y="1898"/>
                  </a:lnTo>
                  <a:lnTo>
                    <a:pt x="2" y="1893"/>
                  </a:lnTo>
                  <a:lnTo>
                    <a:pt x="0" y="1885"/>
                  </a:lnTo>
                  <a:lnTo>
                    <a:pt x="3" y="1685"/>
                  </a:lnTo>
                  <a:lnTo>
                    <a:pt x="6" y="1534"/>
                  </a:lnTo>
                  <a:lnTo>
                    <a:pt x="8" y="1403"/>
                  </a:lnTo>
                  <a:lnTo>
                    <a:pt x="11" y="1262"/>
                  </a:lnTo>
                  <a:lnTo>
                    <a:pt x="14" y="1082"/>
                  </a:lnTo>
                  <a:lnTo>
                    <a:pt x="19" y="834"/>
                  </a:lnTo>
                  <a:lnTo>
                    <a:pt x="26" y="488"/>
                  </a:lnTo>
                  <a:lnTo>
                    <a:pt x="35" y="16"/>
                  </a:lnTo>
                  <a:close/>
                </a:path>
              </a:pathLst>
            </a:custGeom>
            <a:solidFill>
              <a:srgbClr val="262929"/>
            </a:solidFill>
            <a:ln w="9525">
              <a:noFill/>
              <a:round/>
              <a:headEnd/>
              <a:tailEnd/>
            </a:ln>
          </p:spPr>
          <p:txBody>
            <a:bodyPr/>
            <a:lstStyle/>
            <a:p>
              <a:endParaRPr lang="en-US"/>
            </a:p>
          </p:txBody>
        </p:sp>
        <p:sp>
          <p:nvSpPr>
            <p:cNvPr id="66873" name="Freeform 313"/>
            <p:cNvSpPr>
              <a:spLocks/>
            </p:cNvSpPr>
            <p:nvPr/>
          </p:nvSpPr>
          <p:spPr bwMode="auto">
            <a:xfrm>
              <a:off x="3780" y="1902"/>
              <a:ext cx="9" cy="150"/>
            </a:xfrm>
            <a:custGeom>
              <a:avLst/>
              <a:gdLst/>
              <a:ahLst/>
              <a:cxnLst>
                <a:cxn ang="0">
                  <a:pos x="30" y="16"/>
                </a:cxn>
                <a:cxn ang="0">
                  <a:pos x="33" y="9"/>
                </a:cxn>
                <a:cxn ang="0">
                  <a:pos x="40" y="3"/>
                </a:cxn>
                <a:cxn ang="0">
                  <a:pos x="49" y="0"/>
                </a:cxn>
                <a:cxn ang="0">
                  <a:pos x="59" y="0"/>
                </a:cxn>
                <a:cxn ang="0">
                  <a:pos x="69" y="1"/>
                </a:cxn>
                <a:cxn ang="0">
                  <a:pos x="79" y="4"/>
                </a:cxn>
                <a:cxn ang="0">
                  <a:pos x="86" y="10"/>
                </a:cxn>
                <a:cxn ang="0">
                  <a:pos x="88" y="16"/>
                </a:cxn>
                <a:cxn ang="0">
                  <a:pos x="85" y="204"/>
                </a:cxn>
                <a:cxn ang="0">
                  <a:pos x="82" y="346"/>
                </a:cxn>
                <a:cxn ang="0">
                  <a:pos x="80" y="470"/>
                </a:cxn>
                <a:cxn ang="0">
                  <a:pos x="77" y="603"/>
                </a:cxn>
                <a:cxn ang="0">
                  <a:pos x="74" y="773"/>
                </a:cxn>
                <a:cxn ang="0">
                  <a:pos x="70" y="1006"/>
                </a:cxn>
                <a:cxn ang="0">
                  <a:pos x="64" y="1333"/>
                </a:cxn>
                <a:cxn ang="0">
                  <a:pos x="56" y="1779"/>
                </a:cxn>
                <a:cxn ang="0">
                  <a:pos x="54" y="1785"/>
                </a:cxn>
                <a:cxn ang="0">
                  <a:pos x="47" y="1790"/>
                </a:cxn>
                <a:cxn ang="0">
                  <a:pos x="38" y="1792"/>
                </a:cxn>
                <a:cxn ang="0">
                  <a:pos x="28" y="1793"/>
                </a:cxn>
                <a:cxn ang="0">
                  <a:pos x="18" y="1792"/>
                </a:cxn>
                <a:cxn ang="0">
                  <a:pos x="8" y="1789"/>
                </a:cxn>
                <a:cxn ang="0">
                  <a:pos x="2" y="1784"/>
                </a:cxn>
                <a:cxn ang="0">
                  <a:pos x="0" y="1777"/>
                </a:cxn>
                <a:cxn ang="0">
                  <a:pos x="6" y="1446"/>
                </a:cxn>
                <a:cxn ang="0">
                  <a:pos x="10" y="1190"/>
                </a:cxn>
                <a:cxn ang="0">
                  <a:pos x="18" y="786"/>
                </a:cxn>
                <a:cxn ang="0">
                  <a:pos x="30" y="16"/>
                </a:cxn>
              </a:cxnLst>
              <a:rect l="0" t="0" r="r" b="b"/>
              <a:pathLst>
                <a:path w="88" h="1793">
                  <a:moveTo>
                    <a:pt x="30" y="16"/>
                  </a:moveTo>
                  <a:lnTo>
                    <a:pt x="33" y="9"/>
                  </a:lnTo>
                  <a:lnTo>
                    <a:pt x="40" y="3"/>
                  </a:lnTo>
                  <a:lnTo>
                    <a:pt x="49" y="0"/>
                  </a:lnTo>
                  <a:lnTo>
                    <a:pt x="59" y="0"/>
                  </a:lnTo>
                  <a:lnTo>
                    <a:pt x="69" y="1"/>
                  </a:lnTo>
                  <a:lnTo>
                    <a:pt x="79" y="4"/>
                  </a:lnTo>
                  <a:lnTo>
                    <a:pt x="86" y="10"/>
                  </a:lnTo>
                  <a:lnTo>
                    <a:pt x="88" y="16"/>
                  </a:lnTo>
                  <a:lnTo>
                    <a:pt x="85" y="204"/>
                  </a:lnTo>
                  <a:lnTo>
                    <a:pt x="82" y="346"/>
                  </a:lnTo>
                  <a:lnTo>
                    <a:pt x="80" y="470"/>
                  </a:lnTo>
                  <a:lnTo>
                    <a:pt x="77" y="603"/>
                  </a:lnTo>
                  <a:lnTo>
                    <a:pt x="74" y="773"/>
                  </a:lnTo>
                  <a:lnTo>
                    <a:pt x="70" y="1006"/>
                  </a:lnTo>
                  <a:lnTo>
                    <a:pt x="64" y="1333"/>
                  </a:lnTo>
                  <a:lnTo>
                    <a:pt x="56" y="1779"/>
                  </a:lnTo>
                  <a:lnTo>
                    <a:pt x="54" y="1785"/>
                  </a:lnTo>
                  <a:lnTo>
                    <a:pt x="47" y="1790"/>
                  </a:lnTo>
                  <a:lnTo>
                    <a:pt x="38" y="1792"/>
                  </a:lnTo>
                  <a:lnTo>
                    <a:pt x="28" y="1793"/>
                  </a:lnTo>
                  <a:lnTo>
                    <a:pt x="18" y="1792"/>
                  </a:lnTo>
                  <a:lnTo>
                    <a:pt x="8" y="1789"/>
                  </a:lnTo>
                  <a:lnTo>
                    <a:pt x="2" y="1784"/>
                  </a:lnTo>
                  <a:lnTo>
                    <a:pt x="0" y="1777"/>
                  </a:lnTo>
                  <a:lnTo>
                    <a:pt x="6" y="1446"/>
                  </a:lnTo>
                  <a:lnTo>
                    <a:pt x="10" y="1190"/>
                  </a:lnTo>
                  <a:lnTo>
                    <a:pt x="18" y="786"/>
                  </a:lnTo>
                  <a:lnTo>
                    <a:pt x="30" y="16"/>
                  </a:lnTo>
                  <a:close/>
                </a:path>
              </a:pathLst>
            </a:custGeom>
            <a:solidFill>
              <a:srgbClr val="3A3D3D"/>
            </a:solidFill>
            <a:ln w="9525">
              <a:noFill/>
              <a:round/>
              <a:headEnd/>
              <a:tailEnd/>
            </a:ln>
          </p:spPr>
          <p:txBody>
            <a:bodyPr/>
            <a:lstStyle/>
            <a:p>
              <a:endParaRPr lang="en-US"/>
            </a:p>
          </p:txBody>
        </p:sp>
        <p:sp>
          <p:nvSpPr>
            <p:cNvPr id="66874" name="Freeform 314"/>
            <p:cNvSpPr>
              <a:spLocks/>
            </p:cNvSpPr>
            <p:nvPr/>
          </p:nvSpPr>
          <p:spPr bwMode="auto">
            <a:xfrm>
              <a:off x="3781" y="1902"/>
              <a:ext cx="8" cy="141"/>
            </a:xfrm>
            <a:custGeom>
              <a:avLst/>
              <a:gdLst/>
              <a:ahLst/>
              <a:cxnLst>
                <a:cxn ang="0">
                  <a:pos x="29" y="15"/>
                </a:cxn>
                <a:cxn ang="0">
                  <a:pos x="31" y="9"/>
                </a:cxn>
                <a:cxn ang="0">
                  <a:pos x="37" y="3"/>
                </a:cxn>
                <a:cxn ang="0">
                  <a:pos x="45" y="1"/>
                </a:cxn>
                <a:cxn ang="0">
                  <a:pos x="55" y="0"/>
                </a:cxn>
                <a:cxn ang="0">
                  <a:pos x="64" y="1"/>
                </a:cxn>
                <a:cxn ang="0">
                  <a:pos x="72" y="3"/>
                </a:cxn>
                <a:cxn ang="0">
                  <a:pos x="79" y="9"/>
                </a:cxn>
                <a:cxn ang="0">
                  <a:pos x="81" y="15"/>
                </a:cxn>
                <a:cxn ang="0">
                  <a:pos x="78" y="191"/>
                </a:cxn>
                <a:cxn ang="0">
                  <a:pos x="75" y="324"/>
                </a:cxn>
                <a:cxn ang="0">
                  <a:pos x="72" y="440"/>
                </a:cxn>
                <a:cxn ang="0">
                  <a:pos x="69" y="566"/>
                </a:cxn>
                <a:cxn ang="0">
                  <a:pos x="66" y="725"/>
                </a:cxn>
                <a:cxn ang="0">
                  <a:pos x="62" y="944"/>
                </a:cxn>
                <a:cxn ang="0">
                  <a:pos x="57" y="1251"/>
                </a:cxn>
                <a:cxn ang="0">
                  <a:pos x="49" y="1669"/>
                </a:cxn>
                <a:cxn ang="0">
                  <a:pos x="47" y="1675"/>
                </a:cxn>
                <a:cxn ang="0">
                  <a:pos x="41" y="1679"/>
                </a:cxn>
                <a:cxn ang="0">
                  <a:pos x="33" y="1682"/>
                </a:cxn>
                <a:cxn ang="0">
                  <a:pos x="24" y="1682"/>
                </a:cxn>
                <a:cxn ang="0">
                  <a:pos x="15" y="1681"/>
                </a:cxn>
                <a:cxn ang="0">
                  <a:pos x="6" y="1679"/>
                </a:cxn>
                <a:cxn ang="0">
                  <a:pos x="1" y="1675"/>
                </a:cxn>
                <a:cxn ang="0">
                  <a:pos x="0" y="1669"/>
                </a:cxn>
                <a:cxn ang="0">
                  <a:pos x="5" y="1358"/>
                </a:cxn>
                <a:cxn ang="0">
                  <a:pos x="10" y="1117"/>
                </a:cxn>
                <a:cxn ang="0">
                  <a:pos x="17" y="738"/>
                </a:cxn>
                <a:cxn ang="0">
                  <a:pos x="29" y="15"/>
                </a:cxn>
              </a:cxnLst>
              <a:rect l="0" t="0" r="r" b="b"/>
              <a:pathLst>
                <a:path w="81" h="1682">
                  <a:moveTo>
                    <a:pt x="29" y="15"/>
                  </a:moveTo>
                  <a:lnTo>
                    <a:pt x="31" y="9"/>
                  </a:lnTo>
                  <a:lnTo>
                    <a:pt x="37" y="3"/>
                  </a:lnTo>
                  <a:lnTo>
                    <a:pt x="45" y="1"/>
                  </a:lnTo>
                  <a:lnTo>
                    <a:pt x="55" y="0"/>
                  </a:lnTo>
                  <a:lnTo>
                    <a:pt x="64" y="1"/>
                  </a:lnTo>
                  <a:lnTo>
                    <a:pt x="72" y="3"/>
                  </a:lnTo>
                  <a:lnTo>
                    <a:pt x="79" y="9"/>
                  </a:lnTo>
                  <a:lnTo>
                    <a:pt x="81" y="15"/>
                  </a:lnTo>
                  <a:lnTo>
                    <a:pt x="78" y="191"/>
                  </a:lnTo>
                  <a:lnTo>
                    <a:pt x="75" y="324"/>
                  </a:lnTo>
                  <a:lnTo>
                    <a:pt x="72" y="440"/>
                  </a:lnTo>
                  <a:lnTo>
                    <a:pt x="69" y="566"/>
                  </a:lnTo>
                  <a:lnTo>
                    <a:pt x="66" y="725"/>
                  </a:lnTo>
                  <a:lnTo>
                    <a:pt x="62" y="944"/>
                  </a:lnTo>
                  <a:lnTo>
                    <a:pt x="57" y="1251"/>
                  </a:lnTo>
                  <a:lnTo>
                    <a:pt x="49" y="1669"/>
                  </a:lnTo>
                  <a:lnTo>
                    <a:pt x="47" y="1675"/>
                  </a:lnTo>
                  <a:lnTo>
                    <a:pt x="41" y="1679"/>
                  </a:lnTo>
                  <a:lnTo>
                    <a:pt x="33" y="1682"/>
                  </a:lnTo>
                  <a:lnTo>
                    <a:pt x="24" y="1682"/>
                  </a:lnTo>
                  <a:lnTo>
                    <a:pt x="15" y="1681"/>
                  </a:lnTo>
                  <a:lnTo>
                    <a:pt x="6" y="1679"/>
                  </a:lnTo>
                  <a:lnTo>
                    <a:pt x="1" y="1675"/>
                  </a:lnTo>
                  <a:lnTo>
                    <a:pt x="0" y="1669"/>
                  </a:lnTo>
                  <a:lnTo>
                    <a:pt x="5" y="1358"/>
                  </a:lnTo>
                  <a:lnTo>
                    <a:pt x="10" y="1117"/>
                  </a:lnTo>
                  <a:lnTo>
                    <a:pt x="17" y="738"/>
                  </a:lnTo>
                  <a:lnTo>
                    <a:pt x="29" y="15"/>
                  </a:lnTo>
                  <a:close/>
                </a:path>
              </a:pathLst>
            </a:custGeom>
            <a:solidFill>
              <a:srgbClr val="4F5252"/>
            </a:solidFill>
            <a:ln w="9525">
              <a:noFill/>
              <a:round/>
              <a:headEnd/>
              <a:tailEnd/>
            </a:ln>
          </p:spPr>
          <p:txBody>
            <a:bodyPr/>
            <a:lstStyle/>
            <a:p>
              <a:endParaRPr lang="en-US"/>
            </a:p>
          </p:txBody>
        </p:sp>
        <p:sp>
          <p:nvSpPr>
            <p:cNvPr id="66875" name="Freeform 315"/>
            <p:cNvSpPr>
              <a:spLocks/>
            </p:cNvSpPr>
            <p:nvPr/>
          </p:nvSpPr>
          <p:spPr bwMode="auto">
            <a:xfrm>
              <a:off x="3781" y="1902"/>
              <a:ext cx="7" cy="131"/>
            </a:xfrm>
            <a:custGeom>
              <a:avLst/>
              <a:gdLst/>
              <a:ahLst/>
              <a:cxnLst>
                <a:cxn ang="0">
                  <a:pos x="27" y="13"/>
                </a:cxn>
                <a:cxn ang="0">
                  <a:pos x="29" y="8"/>
                </a:cxn>
                <a:cxn ang="0">
                  <a:pos x="34" y="3"/>
                </a:cxn>
                <a:cxn ang="0">
                  <a:pos x="41" y="1"/>
                </a:cxn>
                <a:cxn ang="0">
                  <a:pos x="50" y="0"/>
                </a:cxn>
                <a:cxn ang="0">
                  <a:pos x="58" y="1"/>
                </a:cxn>
                <a:cxn ang="0">
                  <a:pos x="65" y="3"/>
                </a:cxn>
                <a:cxn ang="0">
                  <a:pos x="71" y="8"/>
                </a:cxn>
                <a:cxn ang="0">
                  <a:pos x="73" y="13"/>
                </a:cxn>
                <a:cxn ang="0">
                  <a:pos x="67" y="304"/>
                </a:cxn>
                <a:cxn ang="0">
                  <a:pos x="63" y="529"/>
                </a:cxn>
                <a:cxn ang="0">
                  <a:pos x="56" y="883"/>
                </a:cxn>
                <a:cxn ang="0">
                  <a:pos x="44" y="1561"/>
                </a:cxn>
                <a:cxn ang="0">
                  <a:pos x="42" y="1567"/>
                </a:cxn>
                <a:cxn ang="0">
                  <a:pos x="37" y="1572"/>
                </a:cxn>
                <a:cxn ang="0">
                  <a:pos x="30" y="1575"/>
                </a:cxn>
                <a:cxn ang="0">
                  <a:pos x="23" y="1575"/>
                </a:cxn>
                <a:cxn ang="0">
                  <a:pos x="15" y="1574"/>
                </a:cxn>
                <a:cxn ang="0">
                  <a:pos x="8" y="1571"/>
                </a:cxn>
                <a:cxn ang="0">
                  <a:pos x="2" y="1566"/>
                </a:cxn>
                <a:cxn ang="0">
                  <a:pos x="0" y="1561"/>
                </a:cxn>
                <a:cxn ang="0">
                  <a:pos x="5" y="1270"/>
                </a:cxn>
                <a:cxn ang="0">
                  <a:pos x="10" y="1045"/>
                </a:cxn>
                <a:cxn ang="0">
                  <a:pos x="16" y="691"/>
                </a:cxn>
                <a:cxn ang="0">
                  <a:pos x="27" y="13"/>
                </a:cxn>
              </a:cxnLst>
              <a:rect l="0" t="0" r="r" b="b"/>
              <a:pathLst>
                <a:path w="73" h="1575">
                  <a:moveTo>
                    <a:pt x="27" y="13"/>
                  </a:moveTo>
                  <a:lnTo>
                    <a:pt x="29" y="8"/>
                  </a:lnTo>
                  <a:lnTo>
                    <a:pt x="34" y="3"/>
                  </a:lnTo>
                  <a:lnTo>
                    <a:pt x="41" y="1"/>
                  </a:lnTo>
                  <a:lnTo>
                    <a:pt x="50" y="0"/>
                  </a:lnTo>
                  <a:lnTo>
                    <a:pt x="58" y="1"/>
                  </a:lnTo>
                  <a:lnTo>
                    <a:pt x="65" y="3"/>
                  </a:lnTo>
                  <a:lnTo>
                    <a:pt x="71" y="8"/>
                  </a:lnTo>
                  <a:lnTo>
                    <a:pt x="73" y="13"/>
                  </a:lnTo>
                  <a:lnTo>
                    <a:pt x="67" y="304"/>
                  </a:lnTo>
                  <a:lnTo>
                    <a:pt x="63" y="529"/>
                  </a:lnTo>
                  <a:lnTo>
                    <a:pt x="56" y="883"/>
                  </a:lnTo>
                  <a:lnTo>
                    <a:pt x="44" y="1561"/>
                  </a:lnTo>
                  <a:lnTo>
                    <a:pt x="42" y="1567"/>
                  </a:lnTo>
                  <a:lnTo>
                    <a:pt x="37" y="1572"/>
                  </a:lnTo>
                  <a:lnTo>
                    <a:pt x="30" y="1575"/>
                  </a:lnTo>
                  <a:lnTo>
                    <a:pt x="23" y="1575"/>
                  </a:lnTo>
                  <a:lnTo>
                    <a:pt x="15" y="1574"/>
                  </a:lnTo>
                  <a:lnTo>
                    <a:pt x="8" y="1571"/>
                  </a:lnTo>
                  <a:lnTo>
                    <a:pt x="2" y="1566"/>
                  </a:lnTo>
                  <a:lnTo>
                    <a:pt x="0" y="1561"/>
                  </a:lnTo>
                  <a:lnTo>
                    <a:pt x="5" y="1270"/>
                  </a:lnTo>
                  <a:lnTo>
                    <a:pt x="10" y="1045"/>
                  </a:lnTo>
                  <a:lnTo>
                    <a:pt x="16" y="691"/>
                  </a:lnTo>
                  <a:lnTo>
                    <a:pt x="27" y="13"/>
                  </a:lnTo>
                  <a:close/>
                </a:path>
              </a:pathLst>
            </a:custGeom>
            <a:solidFill>
              <a:srgbClr val="616666"/>
            </a:solidFill>
            <a:ln w="9525">
              <a:noFill/>
              <a:round/>
              <a:headEnd/>
              <a:tailEnd/>
            </a:ln>
          </p:spPr>
          <p:txBody>
            <a:bodyPr/>
            <a:lstStyle/>
            <a:p>
              <a:endParaRPr lang="en-US"/>
            </a:p>
          </p:txBody>
        </p:sp>
        <p:sp>
          <p:nvSpPr>
            <p:cNvPr id="66876" name="Freeform 316"/>
            <p:cNvSpPr>
              <a:spLocks/>
            </p:cNvSpPr>
            <p:nvPr/>
          </p:nvSpPr>
          <p:spPr bwMode="auto">
            <a:xfrm>
              <a:off x="3781" y="1902"/>
              <a:ext cx="7" cy="123"/>
            </a:xfrm>
            <a:custGeom>
              <a:avLst/>
              <a:gdLst/>
              <a:ahLst/>
              <a:cxnLst>
                <a:cxn ang="0">
                  <a:pos x="25" y="12"/>
                </a:cxn>
                <a:cxn ang="0">
                  <a:pos x="27" y="7"/>
                </a:cxn>
                <a:cxn ang="0">
                  <a:pos x="31" y="2"/>
                </a:cxn>
                <a:cxn ang="0">
                  <a:pos x="37" y="0"/>
                </a:cxn>
                <a:cxn ang="0">
                  <a:pos x="44" y="0"/>
                </a:cxn>
                <a:cxn ang="0">
                  <a:pos x="51" y="1"/>
                </a:cxn>
                <a:cxn ang="0">
                  <a:pos x="57" y="3"/>
                </a:cxn>
                <a:cxn ang="0">
                  <a:pos x="61" y="7"/>
                </a:cxn>
                <a:cxn ang="0">
                  <a:pos x="63" y="12"/>
                </a:cxn>
                <a:cxn ang="0">
                  <a:pos x="59" y="282"/>
                </a:cxn>
                <a:cxn ang="0">
                  <a:pos x="56" y="493"/>
                </a:cxn>
                <a:cxn ang="0">
                  <a:pos x="51" y="823"/>
                </a:cxn>
                <a:cxn ang="0">
                  <a:pos x="40" y="1454"/>
                </a:cxn>
                <a:cxn ang="0">
                  <a:pos x="38" y="1459"/>
                </a:cxn>
                <a:cxn ang="0">
                  <a:pos x="34" y="1463"/>
                </a:cxn>
                <a:cxn ang="0">
                  <a:pos x="28" y="1465"/>
                </a:cxn>
                <a:cxn ang="0">
                  <a:pos x="21" y="1466"/>
                </a:cxn>
                <a:cxn ang="0">
                  <a:pos x="13" y="1465"/>
                </a:cxn>
                <a:cxn ang="0">
                  <a:pos x="7" y="1462"/>
                </a:cxn>
                <a:cxn ang="0">
                  <a:pos x="3" y="1459"/>
                </a:cxn>
                <a:cxn ang="0">
                  <a:pos x="0" y="1454"/>
                </a:cxn>
                <a:cxn ang="0">
                  <a:pos x="5" y="1182"/>
                </a:cxn>
                <a:cxn ang="0">
                  <a:pos x="9" y="972"/>
                </a:cxn>
                <a:cxn ang="0">
                  <a:pos x="14" y="642"/>
                </a:cxn>
                <a:cxn ang="0">
                  <a:pos x="25" y="12"/>
                </a:cxn>
              </a:cxnLst>
              <a:rect l="0" t="0" r="r" b="b"/>
              <a:pathLst>
                <a:path w="63" h="1466">
                  <a:moveTo>
                    <a:pt x="25" y="12"/>
                  </a:moveTo>
                  <a:lnTo>
                    <a:pt x="27" y="7"/>
                  </a:lnTo>
                  <a:lnTo>
                    <a:pt x="31" y="2"/>
                  </a:lnTo>
                  <a:lnTo>
                    <a:pt x="37" y="0"/>
                  </a:lnTo>
                  <a:lnTo>
                    <a:pt x="44" y="0"/>
                  </a:lnTo>
                  <a:lnTo>
                    <a:pt x="51" y="1"/>
                  </a:lnTo>
                  <a:lnTo>
                    <a:pt x="57" y="3"/>
                  </a:lnTo>
                  <a:lnTo>
                    <a:pt x="61" y="7"/>
                  </a:lnTo>
                  <a:lnTo>
                    <a:pt x="63" y="12"/>
                  </a:lnTo>
                  <a:lnTo>
                    <a:pt x="59" y="282"/>
                  </a:lnTo>
                  <a:lnTo>
                    <a:pt x="56" y="493"/>
                  </a:lnTo>
                  <a:lnTo>
                    <a:pt x="51" y="823"/>
                  </a:lnTo>
                  <a:lnTo>
                    <a:pt x="40" y="1454"/>
                  </a:lnTo>
                  <a:lnTo>
                    <a:pt x="38" y="1459"/>
                  </a:lnTo>
                  <a:lnTo>
                    <a:pt x="34" y="1463"/>
                  </a:lnTo>
                  <a:lnTo>
                    <a:pt x="28" y="1465"/>
                  </a:lnTo>
                  <a:lnTo>
                    <a:pt x="21" y="1466"/>
                  </a:lnTo>
                  <a:lnTo>
                    <a:pt x="13" y="1465"/>
                  </a:lnTo>
                  <a:lnTo>
                    <a:pt x="7" y="1462"/>
                  </a:lnTo>
                  <a:lnTo>
                    <a:pt x="3" y="1459"/>
                  </a:lnTo>
                  <a:lnTo>
                    <a:pt x="0" y="1454"/>
                  </a:lnTo>
                  <a:lnTo>
                    <a:pt x="5" y="1182"/>
                  </a:lnTo>
                  <a:lnTo>
                    <a:pt x="9" y="972"/>
                  </a:lnTo>
                  <a:lnTo>
                    <a:pt x="14" y="642"/>
                  </a:lnTo>
                  <a:lnTo>
                    <a:pt x="25" y="12"/>
                  </a:lnTo>
                  <a:close/>
                </a:path>
              </a:pathLst>
            </a:custGeom>
            <a:solidFill>
              <a:srgbClr val="787D7D"/>
            </a:solidFill>
            <a:ln w="9525">
              <a:noFill/>
              <a:round/>
              <a:headEnd/>
              <a:tailEnd/>
            </a:ln>
          </p:spPr>
          <p:txBody>
            <a:bodyPr/>
            <a:lstStyle/>
            <a:p>
              <a:endParaRPr lang="en-US"/>
            </a:p>
          </p:txBody>
        </p:sp>
        <p:sp>
          <p:nvSpPr>
            <p:cNvPr id="66877" name="Freeform 317"/>
            <p:cNvSpPr>
              <a:spLocks/>
            </p:cNvSpPr>
            <p:nvPr/>
          </p:nvSpPr>
          <p:spPr bwMode="auto">
            <a:xfrm>
              <a:off x="3782" y="1902"/>
              <a:ext cx="6" cy="113"/>
            </a:xfrm>
            <a:custGeom>
              <a:avLst/>
              <a:gdLst/>
              <a:ahLst/>
              <a:cxnLst>
                <a:cxn ang="0">
                  <a:pos x="24" y="12"/>
                </a:cxn>
                <a:cxn ang="0">
                  <a:pos x="25" y="7"/>
                </a:cxn>
                <a:cxn ang="0">
                  <a:pos x="28" y="2"/>
                </a:cxn>
                <a:cxn ang="0">
                  <a:pos x="33" y="0"/>
                </a:cxn>
                <a:cxn ang="0">
                  <a:pos x="39" y="0"/>
                </a:cxn>
                <a:cxn ang="0">
                  <a:pos x="45" y="1"/>
                </a:cxn>
                <a:cxn ang="0">
                  <a:pos x="50" y="3"/>
                </a:cxn>
                <a:cxn ang="0">
                  <a:pos x="54" y="7"/>
                </a:cxn>
                <a:cxn ang="0">
                  <a:pos x="55" y="12"/>
                </a:cxn>
                <a:cxn ang="0">
                  <a:pos x="51" y="262"/>
                </a:cxn>
                <a:cxn ang="0">
                  <a:pos x="48" y="457"/>
                </a:cxn>
                <a:cxn ang="0">
                  <a:pos x="42" y="762"/>
                </a:cxn>
                <a:cxn ang="0">
                  <a:pos x="31" y="1345"/>
                </a:cxn>
                <a:cxn ang="0">
                  <a:pos x="30" y="1350"/>
                </a:cxn>
                <a:cxn ang="0">
                  <a:pos x="26" y="1354"/>
                </a:cxn>
                <a:cxn ang="0">
                  <a:pos x="21" y="1356"/>
                </a:cxn>
                <a:cxn ang="0">
                  <a:pos x="16" y="1357"/>
                </a:cxn>
                <a:cxn ang="0">
                  <a:pos x="10" y="1356"/>
                </a:cxn>
                <a:cxn ang="0">
                  <a:pos x="5" y="1353"/>
                </a:cxn>
                <a:cxn ang="0">
                  <a:pos x="1" y="1350"/>
                </a:cxn>
                <a:cxn ang="0">
                  <a:pos x="0" y="1345"/>
                </a:cxn>
                <a:cxn ang="0">
                  <a:pos x="4" y="1094"/>
                </a:cxn>
                <a:cxn ang="0">
                  <a:pos x="8" y="900"/>
                </a:cxn>
                <a:cxn ang="0">
                  <a:pos x="13" y="595"/>
                </a:cxn>
                <a:cxn ang="0">
                  <a:pos x="24" y="12"/>
                </a:cxn>
              </a:cxnLst>
              <a:rect l="0" t="0" r="r" b="b"/>
              <a:pathLst>
                <a:path w="55" h="1357">
                  <a:moveTo>
                    <a:pt x="24" y="12"/>
                  </a:moveTo>
                  <a:lnTo>
                    <a:pt x="25" y="7"/>
                  </a:lnTo>
                  <a:lnTo>
                    <a:pt x="28" y="2"/>
                  </a:lnTo>
                  <a:lnTo>
                    <a:pt x="33" y="0"/>
                  </a:lnTo>
                  <a:lnTo>
                    <a:pt x="39" y="0"/>
                  </a:lnTo>
                  <a:lnTo>
                    <a:pt x="45" y="1"/>
                  </a:lnTo>
                  <a:lnTo>
                    <a:pt x="50" y="3"/>
                  </a:lnTo>
                  <a:lnTo>
                    <a:pt x="54" y="7"/>
                  </a:lnTo>
                  <a:lnTo>
                    <a:pt x="55" y="12"/>
                  </a:lnTo>
                  <a:lnTo>
                    <a:pt x="51" y="262"/>
                  </a:lnTo>
                  <a:lnTo>
                    <a:pt x="48" y="457"/>
                  </a:lnTo>
                  <a:lnTo>
                    <a:pt x="42" y="762"/>
                  </a:lnTo>
                  <a:lnTo>
                    <a:pt x="31" y="1345"/>
                  </a:lnTo>
                  <a:lnTo>
                    <a:pt x="30" y="1350"/>
                  </a:lnTo>
                  <a:lnTo>
                    <a:pt x="26" y="1354"/>
                  </a:lnTo>
                  <a:lnTo>
                    <a:pt x="21" y="1356"/>
                  </a:lnTo>
                  <a:lnTo>
                    <a:pt x="16" y="1357"/>
                  </a:lnTo>
                  <a:lnTo>
                    <a:pt x="10" y="1356"/>
                  </a:lnTo>
                  <a:lnTo>
                    <a:pt x="5" y="1353"/>
                  </a:lnTo>
                  <a:lnTo>
                    <a:pt x="1" y="1350"/>
                  </a:lnTo>
                  <a:lnTo>
                    <a:pt x="0" y="1345"/>
                  </a:lnTo>
                  <a:lnTo>
                    <a:pt x="4" y="1094"/>
                  </a:lnTo>
                  <a:lnTo>
                    <a:pt x="8" y="900"/>
                  </a:lnTo>
                  <a:lnTo>
                    <a:pt x="13" y="595"/>
                  </a:lnTo>
                  <a:lnTo>
                    <a:pt x="24" y="12"/>
                  </a:lnTo>
                  <a:close/>
                </a:path>
              </a:pathLst>
            </a:custGeom>
            <a:solidFill>
              <a:srgbClr val="8A8F8F"/>
            </a:solidFill>
            <a:ln w="9525">
              <a:noFill/>
              <a:round/>
              <a:headEnd/>
              <a:tailEnd/>
            </a:ln>
          </p:spPr>
          <p:txBody>
            <a:bodyPr/>
            <a:lstStyle/>
            <a:p>
              <a:endParaRPr lang="en-US"/>
            </a:p>
          </p:txBody>
        </p:sp>
        <p:sp>
          <p:nvSpPr>
            <p:cNvPr id="66878" name="Freeform 318"/>
            <p:cNvSpPr>
              <a:spLocks/>
            </p:cNvSpPr>
            <p:nvPr/>
          </p:nvSpPr>
          <p:spPr bwMode="auto">
            <a:xfrm>
              <a:off x="3782" y="1902"/>
              <a:ext cx="5" cy="104"/>
            </a:xfrm>
            <a:custGeom>
              <a:avLst/>
              <a:gdLst/>
              <a:ahLst/>
              <a:cxnLst>
                <a:cxn ang="0">
                  <a:pos x="21" y="10"/>
                </a:cxn>
                <a:cxn ang="0">
                  <a:pos x="25" y="2"/>
                </a:cxn>
                <a:cxn ang="0">
                  <a:pos x="35" y="0"/>
                </a:cxn>
                <a:cxn ang="0">
                  <a:pos x="44" y="3"/>
                </a:cxn>
                <a:cxn ang="0">
                  <a:pos x="48" y="12"/>
                </a:cxn>
                <a:cxn ang="0">
                  <a:pos x="44" y="242"/>
                </a:cxn>
                <a:cxn ang="0">
                  <a:pos x="40" y="421"/>
                </a:cxn>
                <a:cxn ang="0">
                  <a:pos x="35" y="701"/>
                </a:cxn>
                <a:cxn ang="0">
                  <a:pos x="26" y="1238"/>
                </a:cxn>
                <a:cxn ang="0">
                  <a:pos x="22" y="1246"/>
                </a:cxn>
                <a:cxn ang="0">
                  <a:pos x="13" y="1248"/>
                </a:cxn>
                <a:cxn ang="0">
                  <a:pos x="4" y="1245"/>
                </a:cxn>
                <a:cxn ang="0">
                  <a:pos x="0" y="1236"/>
                </a:cxn>
                <a:cxn ang="0">
                  <a:pos x="4" y="1006"/>
                </a:cxn>
                <a:cxn ang="0">
                  <a:pos x="7" y="827"/>
                </a:cxn>
                <a:cxn ang="0">
                  <a:pos x="12" y="547"/>
                </a:cxn>
                <a:cxn ang="0">
                  <a:pos x="21" y="10"/>
                </a:cxn>
              </a:cxnLst>
              <a:rect l="0" t="0" r="r" b="b"/>
              <a:pathLst>
                <a:path w="48" h="1248">
                  <a:moveTo>
                    <a:pt x="21" y="10"/>
                  </a:moveTo>
                  <a:lnTo>
                    <a:pt x="25" y="2"/>
                  </a:lnTo>
                  <a:lnTo>
                    <a:pt x="35" y="0"/>
                  </a:lnTo>
                  <a:lnTo>
                    <a:pt x="44" y="3"/>
                  </a:lnTo>
                  <a:lnTo>
                    <a:pt x="48" y="12"/>
                  </a:lnTo>
                  <a:lnTo>
                    <a:pt x="44" y="242"/>
                  </a:lnTo>
                  <a:lnTo>
                    <a:pt x="40" y="421"/>
                  </a:lnTo>
                  <a:lnTo>
                    <a:pt x="35" y="701"/>
                  </a:lnTo>
                  <a:lnTo>
                    <a:pt x="26" y="1238"/>
                  </a:lnTo>
                  <a:lnTo>
                    <a:pt x="22" y="1246"/>
                  </a:lnTo>
                  <a:lnTo>
                    <a:pt x="13" y="1248"/>
                  </a:lnTo>
                  <a:lnTo>
                    <a:pt x="4" y="1245"/>
                  </a:lnTo>
                  <a:lnTo>
                    <a:pt x="0" y="1236"/>
                  </a:lnTo>
                  <a:lnTo>
                    <a:pt x="4" y="1006"/>
                  </a:lnTo>
                  <a:lnTo>
                    <a:pt x="7" y="827"/>
                  </a:lnTo>
                  <a:lnTo>
                    <a:pt x="12" y="547"/>
                  </a:lnTo>
                  <a:lnTo>
                    <a:pt x="21" y="10"/>
                  </a:lnTo>
                  <a:close/>
                </a:path>
              </a:pathLst>
            </a:custGeom>
            <a:solidFill>
              <a:srgbClr val="A1A6A6"/>
            </a:solidFill>
            <a:ln w="9525">
              <a:noFill/>
              <a:round/>
              <a:headEnd/>
              <a:tailEnd/>
            </a:ln>
          </p:spPr>
          <p:txBody>
            <a:bodyPr/>
            <a:lstStyle/>
            <a:p>
              <a:endParaRPr lang="en-US"/>
            </a:p>
          </p:txBody>
        </p:sp>
        <p:sp>
          <p:nvSpPr>
            <p:cNvPr id="66879" name="Freeform 319"/>
            <p:cNvSpPr>
              <a:spLocks/>
            </p:cNvSpPr>
            <p:nvPr/>
          </p:nvSpPr>
          <p:spPr bwMode="auto">
            <a:xfrm>
              <a:off x="3783" y="1902"/>
              <a:ext cx="4" cy="95"/>
            </a:xfrm>
            <a:custGeom>
              <a:avLst/>
              <a:gdLst/>
              <a:ahLst/>
              <a:cxnLst>
                <a:cxn ang="0">
                  <a:pos x="19" y="10"/>
                </a:cxn>
                <a:cxn ang="0">
                  <a:pos x="22" y="2"/>
                </a:cxn>
                <a:cxn ang="0">
                  <a:pos x="29" y="0"/>
                </a:cxn>
                <a:cxn ang="0">
                  <a:pos x="36" y="3"/>
                </a:cxn>
                <a:cxn ang="0">
                  <a:pos x="38" y="12"/>
                </a:cxn>
                <a:cxn ang="0">
                  <a:pos x="35" y="221"/>
                </a:cxn>
                <a:cxn ang="0">
                  <a:pos x="33" y="383"/>
                </a:cxn>
                <a:cxn ang="0">
                  <a:pos x="28" y="640"/>
                </a:cxn>
                <a:cxn ang="0">
                  <a:pos x="19" y="1130"/>
                </a:cxn>
                <a:cxn ang="0">
                  <a:pos x="16" y="1137"/>
                </a:cxn>
                <a:cxn ang="0">
                  <a:pos x="10" y="1139"/>
                </a:cxn>
                <a:cxn ang="0">
                  <a:pos x="3" y="1137"/>
                </a:cxn>
                <a:cxn ang="0">
                  <a:pos x="0" y="1130"/>
                </a:cxn>
                <a:cxn ang="0">
                  <a:pos x="4" y="920"/>
                </a:cxn>
                <a:cxn ang="0">
                  <a:pos x="7" y="756"/>
                </a:cxn>
                <a:cxn ang="0">
                  <a:pos x="11" y="499"/>
                </a:cxn>
                <a:cxn ang="0">
                  <a:pos x="19" y="10"/>
                </a:cxn>
              </a:cxnLst>
              <a:rect l="0" t="0" r="r" b="b"/>
              <a:pathLst>
                <a:path w="38" h="1139">
                  <a:moveTo>
                    <a:pt x="19" y="10"/>
                  </a:moveTo>
                  <a:lnTo>
                    <a:pt x="22" y="2"/>
                  </a:lnTo>
                  <a:lnTo>
                    <a:pt x="29" y="0"/>
                  </a:lnTo>
                  <a:lnTo>
                    <a:pt x="36" y="3"/>
                  </a:lnTo>
                  <a:lnTo>
                    <a:pt x="38" y="12"/>
                  </a:lnTo>
                  <a:lnTo>
                    <a:pt x="35" y="221"/>
                  </a:lnTo>
                  <a:lnTo>
                    <a:pt x="33" y="383"/>
                  </a:lnTo>
                  <a:lnTo>
                    <a:pt x="28" y="640"/>
                  </a:lnTo>
                  <a:lnTo>
                    <a:pt x="19" y="1130"/>
                  </a:lnTo>
                  <a:lnTo>
                    <a:pt x="16" y="1137"/>
                  </a:lnTo>
                  <a:lnTo>
                    <a:pt x="10" y="1139"/>
                  </a:lnTo>
                  <a:lnTo>
                    <a:pt x="3" y="1137"/>
                  </a:lnTo>
                  <a:lnTo>
                    <a:pt x="0" y="1130"/>
                  </a:lnTo>
                  <a:lnTo>
                    <a:pt x="4" y="920"/>
                  </a:lnTo>
                  <a:lnTo>
                    <a:pt x="7" y="756"/>
                  </a:lnTo>
                  <a:lnTo>
                    <a:pt x="11" y="499"/>
                  </a:lnTo>
                  <a:lnTo>
                    <a:pt x="19" y="10"/>
                  </a:lnTo>
                  <a:close/>
                </a:path>
              </a:pathLst>
            </a:custGeom>
            <a:solidFill>
              <a:srgbClr val="B2BABA"/>
            </a:solidFill>
            <a:ln w="9525">
              <a:noFill/>
              <a:round/>
              <a:headEnd/>
              <a:tailEnd/>
            </a:ln>
          </p:spPr>
          <p:txBody>
            <a:bodyPr/>
            <a:lstStyle/>
            <a:p>
              <a:endParaRPr lang="en-US"/>
            </a:p>
          </p:txBody>
        </p:sp>
        <p:sp>
          <p:nvSpPr>
            <p:cNvPr id="66880" name="Freeform 320"/>
            <p:cNvSpPr>
              <a:spLocks/>
            </p:cNvSpPr>
            <p:nvPr/>
          </p:nvSpPr>
          <p:spPr bwMode="auto">
            <a:xfrm>
              <a:off x="3783" y="1902"/>
              <a:ext cx="4" cy="86"/>
            </a:xfrm>
            <a:custGeom>
              <a:avLst/>
              <a:gdLst/>
              <a:ahLst/>
              <a:cxnLst>
                <a:cxn ang="0">
                  <a:pos x="17" y="10"/>
                </a:cxn>
                <a:cxn ang="0">
                  <a:pos x="19" y="2"/>
                </a:cxn>
                <a:cxn ang="0">
                  <a:pos x="24" y="0"/>
                </a:cxn>
                <a:cxn ang="0">
                  <a:pos x="29" y="2"/>
                </a:cxn>
                <a:cxn ang="0">
                  <a:pos x="31" y="10"/>
                </a:cxn>
                <a:cxn ang="0">
                  <a:pos x="15" y="1023"/>
                </a:cxn>
                <a:cxn ang="0">
                  <a:pos x="13" y="1029"/>
                </a:cxn>
                <a:cxn ang="0">
                  <a:pos x="8" y="1031"/>
                </a:cxn>
                <a:cxn ang="0">
                  <a:pos x="2" y="1029"/>
                </a:cxn>
                <a:cxn ang="0">
                  <a:pos x="0" y="1023"/>
                </a:cxn>
                <a:cxn ang="0">
                  <a:pos x="17" y="10"/>
                </a:cxn>
              </a:cxnLst>
              <a:rect l="0" t="0" r="r" b="b"/>
              <a:pathLst>
                <a:path w="31" h="1031">
                  <a:moveTo>
                    <a:pt x="17" y="10"/>
                  </a:moveTo>
                  <a:lnTo>
                    <a:pt x="19" y="2"/>
                  </a:lnTo>
                  <a:lnTo>
                    <a:pt x="24" y="0"/>
                  </a:lnTo>
                  <a:lnTo>
                    <a:pt x="29" y="2"/>
                  </a:lnTo>
                  <a:lnTo>
                    <a:pt x="31" y="10"/>
                  </a:lnTo>
                  <a:lnTo>
                    <a:pt x="15" y="1023"/>
                  </a:lnTo>
                  <a:lnTo>
                    <a:pt x="13" y="1029"/>
                  </a:lnTo>
                  <a:lnTo>
                    <a:pt x="8" y="1031"/>
                  </a:lnTo>
                  <a:lnTo>
                    <a:pt x="2" y="1029"/>
                  </a:lnTo>
                  <a:lnTo>
                    <a:pt x="0" y="1023"/>
                  </a:lnTo>
                  <a:lnTo>
                    <a:pt x="17" y="10"/>
                  </a:lnTo>
                  <a:close/>
                </a:path>
              </a:pathLst>
            </a:custGeom>
            <a:solidFill>
              <a:srgbClr val="C4CCCC"/>
            </a:solidFill>
            <a:ln w="9525">
              <a:noFill/>
              <a:round/>
              <a:headEnd/>
              <a:tailEnd/>
            </a:ln>
          </p:spPr>
          <p:txBody>
            <a:bodyPr/>
            <a:lstStyle/>
            <a:p>
              <a:endParaRPr lang="en-US"/>
            </a:p>
          </p:txBody>
        </p:sp>
        <p:sp>
          <p:nvSpPr>
            <p:cNvPr id="66881" name="Freeform 321"/>
            <p:cNvSpPr>
              <a:spLocks/>
            </p:cNvSpPr>
            <p:nvPr/>
          </p:nvSpPr>
          <p:spPr bwMode="auto">
            <a:xfrm>
              <a:off x="3782" y="1920"/>
              <a:ext cx="1" cy="1"/>
            </a:xfrm>
            <a:custGeom>
              <a:avLst/>
              <a:gdLst/>
              <a:ahLst/>
              <a:cxnLst>
                <a:cxn ang="0">
                  <a:pos x="6" y="0"/>
                </a:cxn>
                <a:cxn ang="0">
                  <a:pos x="4" y="1"/>
                </a:cxn>
                <a:cxn ang="0">
                  <a:pos x="0" y="8"/>
                </a:cxn>
                <a:cxn ang="0">
                  <a:pos x="9" y="12"/>
                </a:cxn>
                <a:cxn ang="0">
                  <a:pos x="12" y="5"/>
                </a:cxn>
                <a:cxn ang="0">
                  <a:pos x="10" y="6"/>
                </a:cxn>
                <a:cxn ang="0">
                  <a:pos x="6" y="0"/>
                </a:cxn>
                <a:cxn ang="0">
                  <a:pos x="5" y="0"/>
                </a:cxn>
                <a:cxn ang="0">
                  <a:pos x="4" y="1"/>
                </a:cxn>
                <a:cxn ang="0">
                  <a:pos x="6" y="0"/>
                </a:cxn>
              </a:cxnLst>
              <a:rect l="0" t="0" r="r" b="b"/>
              <a:pathLst>
                <a:path w="12" h="12">
                  <a:moveTo>
                    <a:pt x="6" y="0"/>
                  </a:moveTo>
                  <a:lnTo>
                    <a:pt x="4" y="1"/>
                  </a:lnTo>
                  <a:lnTo>
                    <a:pt x="0" y="8"/>
                  </a:lnTo>
                  <a:lnTo>
                    <a:pt x="9" y="12"/>
                  </a:lnTo>
                  <a:lnTo>
                    <a:pt x="12" y="5"/>
                  </a:lnTo>
                  <a:lnTo>
                    <a:pt x="10" y="6"/>
                  </a:lnTo>
                  <a:lnTo>
                    <a:pt x="6" y="0"/>
                  </a:lnTo>
                  <a:lnTo>
                    <a:pt x="5" y="0"/>
                  </a:lnTo>
                  <a:lnTo>
                    <a:pt x="4" y="1"/>
                  </a:lnTo>
                  <a:lnTo>
                    <a:pt x="6" y="0"/>
                  </a:lnTo>
                  <a:close/>
                </a:path>
              </a:pathLst>
            </a:custGeom>
            <a:solidFill>
              <a:srgbClr val="EDF5F5"/>
            </a:solidFill>
            <a:ln w="9525">
              <a:noFill/>
              <a:round/>
              <a:headEnd/>
              <a:tailEnd/>
            </a:ln>
          </p:spPr>
          <p:txBody>
            <a:bodyPr/>
            <a:lstStyle/>
            <a:p>
              <a:endParaRPr lang="en-US"/>
            </a:p>
          </p:txBody>
        </p:sp>
        <p:sp>
          <p:nvSpPr>
            <p:cNvPr id="66882" name="Freeform 322"/>
            <p:cNvSpPr>
              <a:spLocks/>
            </p:cNvSpPr>
            <p:nvPr/>
          </p:nvSpPr>
          <p:spPr bwMode="auto">
            <a:xfrm>
              <a:off x="3782" y="1919"/>
              <a:ext cx="1" cy="1"/>
            </a:xfrm>
            <a:custGeom>
              <a:avLst/>
              <a:gdLst/>
              <a:ahLst/>
              <a:cxnLst>
                <a:cxn ang="0">
                  <a:pos x="9" y="0"/>
                </a:cxn>
                <a:cxn ang="0">
                  <a:pos x="8" y="1"/>
                </a:cxn>
                <a:cxn ang="0">
                  <a:pos x="0" y="7"/>
                </a:cxn>
                <a:cxn ang="0">
                  <a:pos x="4" y="13"/>
                </a:cxn>
                <a:cxn ang="0">
                  <a:pos x="12" y="8"/>
                </a:cxn>
                <a:cxn ang="0">
                  <a:pos x="11" y="9"/>
                </a:cxn>
                <a:cxn ang="0">
                  <a:pos x="9" y="0"/>
                </a:cxn>
                <a:cxn ang="0">
                  <a:pos x="8" y="0"/>
                </a:cxn>
                <a:cxn ang="0">
                  <a:pos x="8" y="1"/>
                </a:cxn>
                <a:cxn ang="0">
                  <a:pos x="9" y="0"/>
                </a:cxn>
              </a:cxnLst>
              <a:rect l="0" t="0" r="r" b="b"/>
              <a:pathLst>
                <a:path w="12" h="13">
                  <a:moveTo>
                    <a:pt x="9" y="0"/>
                  </a:moveTo>
                  <a:lnTo>
                    <a:pt x="8" y="1"/>
                  </a:lnTo>
                  <a:lnTo>
                    <a:pt x="0" y="7"/>
                  </a:lnTo>
                  <a:lnTo>
                    <a:pt x="4" y="13"/>
                  </a:lnTo>
                  <a:lnTo>
                    <a:pt x="12" y="8"/>
                  </a:lnTo>
                  <a:lnTo>
                    <a:pt x="11" y="9"/>
                  </a:lnTo>
                  <a:lnTo>
                    <a:pt x="9" y="0"/>
                  </a:lnTo>
                  <a:lnTo>
                    <a:pt x="8" y="0"/>
                  </a:lnTo>
                  <a:lnTo>
                    <a:pt x="8" y="1"/>
                  </a:lnTo>
                  <a:lnTo>
                    <a:pt x="9" y="0"/>
                  </a:lnTo>
                  <a:close/>
                </a:path>
              </a:pathLst>
            </a:custGeom>
            <a:solidFill>
              <a:srgbClr val="EDF5F5"/>
            </a:solidFill>
            <a:ln w="9525">
              <a:noFill/>
              <a:round/>
              <a:headEnd/>
              <a:tailEnd/>
            </a:ln>
          </p:spPr>
          <p:txBody>
            <a:bodyPr/>
            <a:lstStyle/>
            <a:p>
              <a:endParaRPr lang="en-US"/>
            </a:p>
          </p:txBody>
        </p:sp>
        <p:sp>
          <p:nvSpPr>
            <p:cNvPr id="66883" name="Freeform 323"/>
            <p:cNvSpPr>
              <a:spLocks/>
            </p:cNvSpPr>
            <p:nvPr/>
          </p:nvSpPr>
          <p:spPr bwMode="auto">
            <a:xfrm>
              <a:off x="3783" y="1919"/>
              <a:ext cx="1" cy="1"/>
            </a:xfrm>
            <a:custGeom>
              <a:avLst/>
              <a:gdLst/>
              <a:ahLst/>
              <a:cxnLst>
                <a:cxn ang="0">
                  <a:pos x="12" y="0"/>
                </a:cxn>
                <a:cxn ang="0">
                  <a:pos x="11" y="0"/>
                </a:cxn>
                <a:cxn ang="0">
                  <a:pos x="0" y="3"/>
                </a:cxn>
                <a:cxn ang="0">
                  <a:pos x="2" y="12"/>
                </a:cxn>
                <a:cxn ang="0">
                  <a:pos x="13" y="8"/>
                </a:cxn>
                <a:cxn ang="0">
                  <a:pos x="12" y="8"/>
                </a:cxn>
                <a:cxn ang="0">
                  <a:pos x="12" y="0"/>
                </a:cxn>
                <a:cxn ang="0">
                  <a:pos x="11" y="0"/>
                </a:cxn>
                <a:cxn ang="0">
                  <a:pos x="11" y="0"/>
                </a:cxn>
                <a:cxn ang="0">
                  <a:pos x="12" y="0"/>
                </a:cxn>
              </a:cxnLst>
              <a:rect l="0" t="0" r="r" b="b"/>
              <a:pathLst>
                <a:path w="13" h="12">
                  <a:moveTo>
                    <a:pt x="12" y="0"/>
                  </a:moveTo>
                  <a:lnTo>
                    <a:pt x="11" y="0"/>
                  </a:lnTo>
                  <a:lnTo>
                    <a:pt x="0" y="3"/>
                  </a:lnTo>
                  <a:lnTo>
                    <a:pt x="2" y="12"/>
                  </a:lnTo>
                  <a:lnTo>
                    <a:pt x="13" y="8"/>
                  </a:lnTo>
                  <a:lnTo>
                    <a:pt x="12" y="8"/>
                  </a:lnTo>
                  <a:lnTo>
                    <a:pt x="12" y="0"/>
                  </a:lnTo>
                  <a:lnTo>
                    <a:pt x="11" y="0"/>
                  </a:lnTo>
                  <a:lnTo>
                    <a:pt x="11" y="0"/>
                  </a:lnTo>
                  <a:lnTo>
                    <a:pt x="12" y="0"/>
                  </a:lnTo>
                  <a:close/>
                </a:path>
              </a:pathLst>
            </a:custGeom>
            <a:solidFill>
              <a:srgbClr val="EDF5F5"/>
            </a:solidFill>
            <a:ln w="9525">
              <a:noFill/>
              <a:round/>
              <a:headEnd/>
              <a:tailEnd/>
            </a:ln>
          </p:spPr>
          <p:txBody>
            <a:bodyPr/>
            <a:lstStyle/>
            <a:p>
              <a:endParaRPr lang="en-US"/>
            </a:p>
          </p:txBody>
        </p:sp>
        <p:sp>
          <p:nvSpPr>
            <p:cNvPr id="66884" name="Freeform 324"/>
            <p:cNvSpPr>
              <a:spLocks/>
            </p:cNvSpPr>
            <p:nvPr/>
          </p:nvSpPr>
          <p:spPr bwMode="auto">
            <a:xfrm>
              <a:off x="3784" y="1919"/>
              <a:ext cx="2" cy="1"/>
            </a:xfrm>
            <a:custGeom>
              <a:avLst/>
              <a:gdLst/>
              <a:ahLst/>
              <a:cxnLst>
                <a:cxn ang="0">
                  <a:pos x="13" y="0"/>
                </a:cxn>
                <a:cxn ang="0">
                  <a:pos x="13" y="0"/>
                </a:cxn>
                <a:cxn ang="0">
                  <a:pos x="0" y="1"/>
                </a:cxn>
                <a:cxn ang="0">
                  <a:pos x="0" y="9"/>
                </a:cxn>
                <a:cxn ang="0">
                  <a:pos x="13" y="8"/>
                </a:cxn>
                <a:cxn ang="0">
                  <a:pos x="13" y="8"/>
                </a:cxn>
                <a:cxn ang="0">
                  <a:pos x="13" y="0"/>
                </a:cxn>
                <a:cxn ang="0">
                  <a:pos x="13" y="0"/>
                </a:cxn>
                <a:cxn ang="0">
                  <a:pos x="13" y="0"/>
                </a:cxn>
              </a:cxnLst>
              <a:rect l="0" t="0" r="r" b="b"/>
              <a:pathLst>
                <a:path w="13" h="9">
                  <a:moveTo>
                    <a:pt x="13" y="0"/>
                  </a:moveTo>
                  <a:lnTo>
                    <a:pt x="13" y="0"/>
                  </a:lnTo>
                  <a:lnTo>
                    <a:pt x="0" y="1"/>
                  </a:lnTo>
                  <a:lnTo>
                    <a:pt x="0" y="9"/>
                  </a:lnTo>
                  <a:lnTo>
                    <a:pt x="13" y="8"/>
                  </a:lnTo>
                  <a:lnTo>
                    <a:pt x="13" y="8"/>
                  </a:lnTo>
                  <a:lnTo>
                    <a:pt x="13" y="0"/>
                  </a:lnTo>
                  <a:lnTo>
                    <a:pt x="13" y="0"/>
                  </a:lnTo>
                  <a:lnTo>
                    <a:pt x="13" y="0"/>
                  </a:lnTo>
                  <a:close/>
                </a:path>
              </a:pathLst>
            </a:custGeom>
            <a:solidFill>
              <a:srgbClr val="EDF5F5"/>
            </a:solidFill>
            <a:ln w="9525">
              <a:noFill/>
              <a:round/>
              <a:headEnd/>
              <a:tailEnd/>
            </a:ln>
          </p:spPr>
          <p:txBody>
            <a:bodyPr/>
            <a:lstStyle/>
            <a:p>
              <a:endParaRPr lang="en-US"/>
            </a:p>
          </p:txBody>
        </p:sp>
        <p:sp>
          <p:nvSpPr>
            <p:cNvPr id="66885" name="Freeform 325"/>
            <p:cNvSpPr>
              <a:spLocks/>
            </p:cNvSpPr>
            <p:nvPr/>
          </p:nvSpPr>
          <p:spPr bwMode="auto">
            <a:xfrm>
              <a:off x="3786" y="1919"/>
              <a:ext cx="1" cy="1"/>
            </a:xfrm>
            <a:custGeom>
              <a:avLst/>
              <a:gdLst/>
              <a:ahLst/>
              <a:cxnLst>
                <a:cxn ang="0">
                  <a:pos x="14" y="1"/>
                </a:cxn>
                <a:cxn ang="0">
                  <a:pos x="13" y="1"/>
                </a:cxn>
                <a:cxn ang="0">
                  <a:pos x="0" y="0"/>
                </a:cxn>
                <a:cxn ang="0">
                  <a:pos x="0" y="8"/>
                </a:cxn>
                <a:cxn ang="0">
                  <a:pos x="13" y="9"/>
                </a:cxn>
                <a:cxn ang="0">
                  <a:pos x="12" y="9"/>
                </a:cxn>
                <a:cxn ang="0">
                  <a:pos x="14" y="1"/>
                </a:cxn>
                <a:cxn ang="0">
                  <a:pos x="14" y="1"/>
                </a:cxn>
                <a:cxn ang="0">
                  <a:pos x="13" y="1"/>
                </a:cxn>
                <a:cxn ang="0">
                  <a:pos x="14" y="1"/>
                </a:cxn>
              </a:cxnLst>
              <a:rect l="0" t="0" r="r" b="b"/>
              <a:pathLst>
                <a:path w="14" h="9">
                  <a:moveTo>
                    <a:pt x="14" y="1"/>
                  </a:moveTo>
                  <a:lnTo>
                    <a:pt x="13" y="1"/>
                  </a:lnTo>
                  <a:lnTo>
                    <a:pt x="0" y="0"/>
                  </a:lnTo>
                  <a:lnTo>
                    <a:pt x="0" y="8"/>
                  </a:lnTo>
                  <a:lnTo>
                    <a:pt x="13" y="9"/>
                  </a:lnTo>
                  <a:lnTo>
                    <a:pt x="12" y="9"/>
                  </a:lnTo>
                  <a:lnTo>
                    <a:pt x="14" y="1"/>
                  </a:lnTo>
                  <a:lnTo>
                    <a:pt x="14" y="1"/>
                  </a:lnTo>
                  <a:lnTo>
                    <a:pt x="13" y="1"/>
                  </a:lnTo>
                  <a:lnTo>
                    <a:pt x="14" y="1"/>
                  </a:lnTo>
                  <a:close/>
                </a:path>
              </a:pathLst>
            </a:custGeom>
            <a:solidFill>
              <a:srgbClr val="EDF5F5"/>
            </a:solidFill>
            <a:ln w="9525">
              <a:noFill/>
              <a:round/>
              <a:headEnd/>
              <a:tailEnd/>
            </a:ln>
          </p:spPr>
          <p:txBody>
            <a:bodyPr/>
            <a:lstStyle/>
            <a:p>
              <a:endParaRPr lang="en-US"/>
            </a:p>
          </p:txBody>
        </p:sp>
        <p:sp>
          <p:nvSpPr>
            <p:cNvPr id="66886" name="Freeform 326"/>
            <p:cNvSpPr>
              <a:spLocks/>
            </p:cNvSpPr>
            <p:nvPr/>
          </p:nvSpPr>
          <p:spPr bwMode="auto">
            <a:xfrm>
              <a:off x="3787" y="1919"/>
              <a:ext cx="1" cy="1"/>
            </a:xfrm>
            <a:custGeom>
              <a:avLst/>
              <a:gdLst/>
              <a:ahLst/>
              <a:cxnLst>
                <a:cxn ang="0">
                  <a:pos x="16" y="4"/>
                </a:cxn>
                <a:cxn ang="0">
                  <a:pos x="15" y="3"/>
                </a:cxn>
                <a:cxn ang="0">
                  <a:pos x="2" y="0"/>
                </a:cxn>
                <a:cxn ang="0">
                  <a:pos x="0" y="8"/>
                </a:cxn>
                <a:cxn ang="0">
                  <a:pos x="13" y="12"/>
                </a:cxn>
                <a:cxn ang="0">
                  <a:pos x="12" y="11"/>
                </a:cxn>
                <a:cxn ang="0">
                  <a:pos x="16" y="4"/>
                </a:cxn>
                <a:cxn ang="0">
                  <a:pos x="15" y="3"/>
                </a:cxn>
                <a:cxn ang="0">
                  <a:pos x="15" y="3"/>
                </a:cxn>
                <a:cxn ang="0">
                  <a:pos x="16" y="4"/>
                </a:cxn>
              </a:cxnLst>
              <a:rect l="0" t="0" r="r" b="b"/>
              <a:pathLst>
                <a:path w="16" h="12">
                  <a:moveTo>
                    <a:pt x="16" y="4"/>
                  </a:moveTo>
                  <a:lnTo>
                    <a:pt x="15" y="3"/>
                  </a:lnTo>
                  <a:lnTo>
                    <a:pt x="2" y="0"/>
                  </a:lnTo>
                  <a:lnTo>
                    <a:pt x="0" y="8"/>
                  </a:lnTo>
                  <a:lnTo>
                    <a:pt x="13" y="12"/>
                  </a:lnTo>
                  <a:lnTo>
                    <a:pt x="12" y="11"/>
                  </a:lnTo>
                  <a:lnTo>
                    <a:pt x="16" y="4"/>
                  </a:lnTo>
                  <a:lnTo>
                    <a:pt x="15" y="3"/>
                  </a:lnTo>
                  <a:lnTo>
                    <a:pt x="15" y="3"/>
                  </a:lnTo>
                  <a:lnTo>
                    <a:pt x="16" y="4"/>
                  </a:lnTo>
                  <a:close/>
                </a:path>
              </a:pathLst>
            </a:custGeom>
            <a:solidFill>
              <a:srgbClr val="EDF5F5"/>
            </a:solidFill>
            <a:ln w="9525">
              <a:noFill/>
              <a:round/>
              <a:headEnd/>
              <a:tailEnd/>
            </a:ln>
          </p:spPr>
          <p:txBody>
            <a:bodyPr/>
            <a:lstStyle/>
            <a:p>
              <a:endParaRPr lang="en-US"/>
            </a:p>
          </p:txBody>
        </p:sp>
        <p:sp>
          <p:nvSpPr>
            <p:cNvPr id="66887" name="Freeform 327"/>
            <p:cNvSpPr>
              <a:spLocks/>
            </p:cNvSpPr>
            <p:nvPr/>
          </p:nvSpPr>
          <p:spPr bwMode="auto">
            <a:xfrm>
              <a:off x="3788" y="1920"/>
              <a:ext cx="1" cy="1"/>
            </a:xfrm>
            <a:custGeom>
              <a:avLst/>
              <a:gdLst/>
              <a:ahLst/>
              <a:cxnLst>
                <a:cxn ang="0">
                  <a:pos x="14" y="7"/>
                </a:cxn>
                <a:cxn ang="0">
                  <a:pos x="13" y="6"/>
                </a:cxn>
                <a:cxn ang="0">
                  <a:pos x="4" y="0"/>
                </a:cxn>
                <a:cxn ang="0">
                  <a:pos x="0" y="7"/>
                </a:cxn>
                <a:cxn ang="0">
                  <a:pos x="9" y="12"/>
                </a:cxn>
                <a:cxn ang="0">
                  <a:pos x="8" y="11"/>
                </a:cxn>
                <a:cxn ang="0">
                  <a:pos x="14" y="7"/>
                </a:cxn>
                <a:cxn ang="0">
                  <a:pos x="14" y="6"/>
                </a:cxn>
                <a:cxn ang="0">
                  <a:pos x="13" y="6"/>
                </a:cxn>
                <a:cxn ang="0">
                  <a:pos x="14" y="7"/>
                </a:cxn>
              </a:cxnLst>
              <a:rect l="0" t="0" r="r" b="b"/>
              <a:pathLst>
                <a:path w="14" h="12">
                  <a:moveTo>
                    <a:pt x="14" y="7"/>
                  </a:moveTo>
                  <a:lnTo>
                    <a:pt x="13" y="6"/>
                  </a:lnTo>
                  <a:lnTo>
                    <a:pt x="4" y="0"/>
                  </a:lnTo>
                  <a:lnTo>
                    <a:pt x="0" y="7"/>
                  </a:lnTo>
                  <a:lnTo>
                    <a:pt x="9" y="12"/>
                  </a:lnTo>
                  <a:lnTo>
                    <a:pt x="8" y="11"/>
                  </a:lnTo>
                  <a:lnTo>
                    <a:pt x="14" y="7"/>
                  </a:lnTo>
                  <a:lnTo>
                    <a:pt x="14" y="6"/>
                  </a:lnTo>
                  <a:lnTo>
                    <a:pt x="13" y="6"/>
                  </a:lnTo>
                  <a:lnTo>
                    <a:pt x="14" y="7"/>
                  </a:lnTo>
                  <a:close/>
                </a:path>
              </a:pathLst>
            </a:custGeom>
            <a:solidFill>
              <a:srgbClr val="EDF5F5"/>
            </a:solidFill>
            <a:ln w="9525">
              <a:noFill/>
              <a:round/>
              <a:headEnd/>
              <a:tailEnd/>
            </a:ln>
          </p:spPr>
          <p:txBody>
            <a:bodyPr/>
            <a:lstStyle/>
            <a:p>
              <a:endParaRPr lang="en-US"/>
            </a:p>
          </p:txBody>
        </p:sp>
        <p:sp>
          <p:nvSpPr>
            <p:cNvPr id="66888" name="Freeform 328"/>
            <p:cNvSpPr>
              <a:spLocks/>
            </p:cNvSpPr>
            <p:nvPr/>
          </p:nvSpPr>
          <p:spPr bwMode="auto">
            <a:xfrm>
              <a:off x="3789" y="1920"/>
              <a:ext cx="1" cy="1"/>
            </a:xfrm>
            <a:custGeom>
              <a:avLst/>
              <a:gdLst/>
              <a:ahLst/>
              <a:cxnLst>
                <a:cxn ang="0">
                  <a:pos x="8" y="9"/>
                </a:cxn>
                <a:cxn ang="0">
                  <a:pos x="11" y="7"/>
                </a:cxn>
                <a:cxn ang="0">
                  <a:pos x="6" y="0"/>
                </a:cxn>
                <a:cxn ang="0">
                  <a:pos x="0" y="4"/>
                </a:cxn>
                <a:cxn ang="0">
                  <a:pos x="5" y="11"/>
                </a:cxn>
                <a:cxn ang="0">
                  <a:pos x="8" y="9"/>
                </a:cxn>
              </a:cxnLst>
              <a:rect l="0" t="0" r="r" b="b"/>
              <a:pathLst>
                <a:path w="11" h="11">
                  <a:moveTo>
                    <a:pt x="8" y="9"/>
                  </a:moveTo>
                  <a:lnTo>
                    <a:pt x="11" y="7"/>
                  </a:lnTo>
                  <a:lnTo>
                    <a:pt x="6" y="0"/>
                  </a:lnTo>
                  <a:lnTo>
                    <a:pt x="0" y="4"/>
                  </a:lnTo>
                  <a:lnTo>
                    <a:pt x="5" y="11"/>
                  </a:lnTo>
                  <a:lnTo>
                    <a:pt x="8" y="9"/>
                  </a:lnTo>
                  <a:close/>
                </a:path>
              </a:pathLst>
            </a:custGeom>
            <a:solidFill>
              <a:srgbClr val="EDF5F5"/>
            </a:solidFill>
            <a:ln w="9525">
              <a:noFill/>
              <a:round/>
              <a:headEnd/>
              <a:tailEnd/>
            </a:ln>
          </p:spPr>
          <p:txBody>
            <a:bodyPr/>
            <a:lstStyle/>
            <a:p>
              <a:endParaRPr lang="en-US"/>
            </a:p>
          </p:txBody>
        </p:sp>
        <p:sp>
          <p:nvSpPr>
            <p:cNvPr id="66889" name="Freeform 329"/>
            <p:cNvSpPr>
              <a:spLocks/>
            </p:cNvSpPr>
            <p:nvPr/>
          </p:nvSpPr>
          <p:spPr bwMode="auto">
            <a:xfrm>
              <a:off x="3777" y="1872"/>
              <a:ext cx="19" cy="4"/>
            </a:xfrm>
            <a:custGeom>
              <a:avLst/>
              <a:gdLst/>
              <a:ahLst/>
              <a:cxnLst>
                <a:cxn ang="0">
                  <a:pos x="96" y="0"/>
                </a:cxn>
                <a:cxn ang="0">
                  <a:pos x="115" y="2"/>
                </a:cxn>
                <a:cxn ang="0">
                  <a:pos x="132" y="5"/>
                </a:cxn>
                <a:cxn ang="0">
                  <a:pos x="148" y="9"/>
                </a:cxn>
                <a:cxn ang="0">
                  <a:pos x="163" y="15"/>
                </a:cxn>
                <a:cxn ang="0">
                  <a:pos x="176" y="21"/>
                </a:cxn>
                <a:cxn ang="0">
                  <a:pos x="186" y="27"/>
                </a:cxn>
                <a:cxn ang="0">
                  <a:pos x="192" y="33"/>
                </a:cxn>
                <a:cxn ang="0">
                  <a:pos x="194" y="40"/>
                </a:cxn>
                <a:cxn ang="0">
                  <a:pos x="186" y="36"/>
                </a:cxn>
                <a:cxn ang="0">
                  <a:pos x="178" y="32"/>
                </a:cxn>
                <a:cxn ang="0">
                  <a:pos x="167" y="29"/>
                </a:cxn>
                <a:cxn ang="0">
                  <a:pos x="156" y="26"/>
                </a:cxn>
                <a:cxn ang="0">
                  <a:pos x="143" y="23"/>
                </a:cxn>
                <a:cxn ang="0">
                  <a:pos x="130" y="21"/>
                </a:cxn>
                <a:cxn ang="0">
                  <a:pos x="114" y="19"/>
                </a:cxn>
                <a:cxn ang="0">
                  <a:pos x="96" y="18"/>
                </a:cxn>
                <a:cxn ang="0">
                  <a:pos x="80" y="18"/>
                </a:cxn>
                <a:cxn ang="0">
                  <a:pos x="66" y="19"/>
                </a:cxn>
                <a:cxn ang="0">
                  <a:pos x="52" y="20"/>
                </a:cxn>
                <a:cxn ang="0">
                  <a:pos x="40" y="22"/>
                </a:cxn>
                <a:cxn ang="0">
                  <a:pos x="29" y="24"/>
                </a:cxn>
                <a:cxn ang="0">
                  <a:pos x="19" y="27"/>
                </a:cxn>
                <a:cxn ang="0">
                  <a:pos x="9" y="31"/>
                </a:cxn>
                <a:cxn ang="0">
                  <a:pos x="0" y="35"/>
                </a:cxn>
                <a:cxn ang="0">
                  <a:pos x="2" y="29"/>
                </a:cxn>
                <a:cxn ang="0">
                  <a:pos x="9" y="23"/>
                </a:cxn>
                <a:cxn ang="0">
                  <a:pos x="18" y="18"/>
                </a:cxn>
                <a:cxn ang="0">
                  <a:pos x="31" y="12"/>
                </a:cxn>
                <a:cxn ang="0">
                  <a:pos x="45" y="7"/>
                </a:cxn>
                <a:cxn ang="0">
                  <a:pos x="62" y="3"/>
                </a:cxn>
                <a:cxn ang="0">
                  <a:pos x="79" y="1"/>
                </a:cxn>
                <a:cxn ang="0">
                  <a:pos x="96" y="0"/>
                </a:cxn>
              </a:cxnLst>
              <a:rect l="0" t="0" r="r" b="b"/>
              <a:pathLst>
                <a:path w="194" h="40">
                  <a:moveTo>
                    <a:pt x="96" y="0"/>
                  </a:moveTo>
                  <a:lnTo>
                    <a:pt x="115" y="2"/>
                  </a:lnTo>
                  <a:lnTo>
                    <a:pt x="132" y="5"/>
                  </a:lnTo>
                  <a:lnTo>
                    <a:pt x="148" y="9"/>
                  </a:lnTo>
                  <a:lnTo>
                    <a:pt x="163" y="15"/>
                  </a:lnTo>
                  <a:lnTo>
                    <a:pt x="176" y="21"/>
                  </a:lnTo>
                  <a:lnTo>
                    <a:pt x="186" y="27"/>
                  </a:lnTo>
                  <a:lnTo>
                    <a:pt x="192" y="33"/>
                  </a:lnTo>
                  <a:lnTo>
                    <a:pt x="194" y="40"/>
                  </a:lnTo>
                  <a:lnTo>
                    <a:pt x="186" y="36"/>
                  </a:lnTo>
                  <a:lnTo>
                    <a:pt x="178" y="32"/>
                  </a:lnTo>
                  <a:lnTo>
                    <a:pt x="167" y="29"/>
                  </a:lnTo>
                  <a:lnTo>
                    <a:pt x="156" y="26"/>
                  </a:lnTo>
                  <a:lnTo>
                    <a:pt x="143" y="23"/>
                  </a:lnTo>
                  <a:lnTo>
                    <a:pt x="130" y="21"/>
                  </a:lnTo>
                  <a:lnTo>
                    <a:pt x="114" y="19"/>
                  </a:lnTo>
                  <a:lnTo>
                    <a:pt x="96" y="18"/>
                  </a:lnTo>
                  <a:lnTo>
                    <a:pt x="80" y="18"/>
                  </a:lnTo>
                  <a:lnTo>
                    <a:pt x="66" y="19"/>
                  </a:lnTo>
                  <a:lnTo>
                    <a:pt x="52" y="20"/>
                  </a:lnTo>
                  <a:lnTo>
                    <a:pt x="40" y="22"/>
                  </a:lnTo>
                  <a:lnTo>
                    <a:pt x="29" y="24"/>
                  </a:lnTo>
                  <a:lnTo>
                    <a:pt x="19" y="27"/>
                  </a:lnTo>
                  <a:lnTo>
                    <a:pt x="9" y="31"/>
                  </a:lnTo>
                  <a:lnTo>
                    <a:pt x="0" y="35"/>
                  </a:lnTo>
                  <a:lnTo>
                    <a:pt x="2" y="29"/>
                  </a:lnTo>
                  <a:lnTo>
                    <a:pt x="9" y="23"/>
                  </a:lnTo>
                  <a:lnTo>
                    <a:pt x="18" y="18"/>
                  </a:lnTo>
                  <a:lnTo>
                    <a:pt x="31" y="12"/>
                  </a:lnTo>
                  <a:lnTo>
                    <a:pt x="45" y="7"/>
                  </a:lnTo>
                  <a:lnTo>
                    <a:pt x="62" y="3"/>
                  </a:lnTo>
                  <a:lnTo>
                    <a:pt x="79" y="1"/>
                  </a:lnTo>
                  <a:lnTo>
                    <a:pt x="96" y="0"/>
                  </a:lnTo>
                  <a:close/>
                </a:path>
              </a:pathLst>
            </a:custGeom>
            <a:solidFill>
              <a:srgbClr val="E0E8E8"/>
            </a:solidFill>
            <a:ln w="9525">
              <a:noFill/>
              <a:round/>
              <a:headEnd/>
              <a:tailEnd/>
            </a:ln>
          </p:spPr>
          <p:txBody>
            <a:bodyPr/>
            <a:lstStyle/>
            <a:p>
              <a:endParaRPr lang="en-US"/>
            </a:p>
          </p:txBody>
        </p:sp>
        <p:sp>
          <p:nvSpPr>
            <p:cNvPr id="66890" name="Freeform 330"/>
            <p:cNvSpPr>
              <a:spLocks/>
            </p:cNvSpPr>
            <p:nvPr/>
          </p:nvSpPr>
          <p:spPr bwMode="auto">
            <a:xfrm>
              <a:off x="3648" y="2082"/>
              <a:ext cx="18" cy="406"/>
            </a:xfrm>
            <a:custGeom>
              <a:avLst/>
              <a:gdLst/>
              <a:ahLst/>
              <a:cxnLst>
                <a:cxn ang="0">
                  <a:pos x="173" y="0"/>
                </a:cxn>
                <a:cxn ang="0">
                  <a:pos x="100" y="4687"/>
                </a:cxn>
                <a:cxn ang="0">
                  <a:pos x="101" y="4711"/>
                </a:cxn>
                <a:cxn ang="0">
                  <a:pos x="103" y="4736"/>
                </a:cxn>
                <a:cxn ang="0">
                  <a:pos x="107" y="4760"/>
                </a:cxn>
                <a:cxn ang="0">
                  <a:pos x="114" y="4783"/>
                </a:cxn>
                <a:cxn ang="0">
                  <a:pos x="124" y="4806"/>
                </a:cxn>
                <a:cxn ang="0">
                  <a:pos x="139" y="4826"/>
                </a:cxn>
                <a:cxn ang="0">
                  <a:pos x="159" y="4846"/>
                </a:cxn>
                <a:cxn ang="0">
                  <a:pos x="183" y="4865"/>
                </a:cxn>
                <a:cxn ang="0">
                  <a:pos x="161" y="4856"/>
                </a:cxn>
                <a:cxn ang="0">
                  <a:pos x="139" y="4848"/>
                </a:cxn>
                <a:cxn ang="0">
                  <a:pos x="120" y="4839"/>
                </a:cxn>
                <a:cxn ang="0">
                  <a:pos x="102" y="4828"/>
                </a:cxn>
                <a:cxn ang="0">
                  <a:pos x="85" y="4817"/>
                </a:cxn>
                <a:cxn ang="0">
                  <a:pos x="70" y="4806"/>
                </a:cxn>
                <a:cxn ang="0">
                  <a:pos x="57" y="4792"/>
                </a:cxn>
                <a:cxn ang="0">
                  <a:pos x="45" y="4780"/>
                </a:cxn>
                <a:cxn ang="0">
                  <a:pos x="35" y="4765"/>
                </a:cxn>
                <a:cxn ang="0">
                  <a:pos x="25" y="4751"/>
                </a:cxn>
                <a:cxn ang="0">
                  <a:pos x="17" y="4736"/>
                </a:cxn>
                <a:cxn ang="0">
                  <a:pos x="11" y="4721"/>
                </a:cxn>
                <a:cxn ang="0">
                  <a:pos x="6" y="4705"/>
                </a:cxn>
                <a:cxn ang="0">
                  <a:pos x="3" y="4689"/>
                </a:cxn>
                <a:cxn ang="0">
                  <a:pos x="1" y="4672"/>
                </a:cxn>
                <a:cxn ang="0">
                  <a:pos x="0" y="4655"/>
                </a:cxn>
                <a:cxn ang="0">
                  <a:pos x="87" y="220"/>
                </a:cxn>
                <a:cxn ang="0">
                  <a:pos x="90" y="173"/>
                </a:cxn>
                <a:cxn ang="0">
                  <a:pos x="97" y="133"/>
                </a:cxn>
                <a:cxn ang="0">
                  <a:pos x="106" y="102"/>
                </a:cxn>
                <a:cxn ang="0">
                  <a:pos x="118" y="76"/>
                </a:cxn>
                <a:cxn ang="0">
                  <a:pos x="130" y="56"/>
                </a:cxn>
                <a:cxn ang="0">
                  <a:pos x="144" y="36"/>
                </a:cxn>
                <a:cxn ang="0">
                  <a:pos x="159" y="18"/>
                </a:cxn>
                <a:cxn ang="0">
                  <a:pos x="173" y="0"/>
                </a:cxn>
              </a:cxnLst>
              <a:rect l="0" t="0" r="r" b="b"/>
              <a:pathLst>
                <a:path w="183" h="4865">
                  <a:moveTo>
                    <a:pt x="173" y="0"/>
                  </a:moveTo>
                  <a:lnTo>
                    <a:pt x="100" y="4687"/>
                  </a:lnTo>
                  <a:lnTo>
                    <a:pt x="101" y="4711"/>
                  </a:lnTo>
                  <a:lnTo>
                    <a:pt x="103" y="4736"/>
                  </a:lnTo>
                  <a:lnTo>
                    <a:pt x="107" y="4760"/>
                  </a:lnTo>
                  <a:lnTo>
                    <a:pt x="114" y="4783"/>
                  </a:lnTo>
                  <a:lnTo>
                    <a:pt x="124" y="4806"/>
                  </a:lnTo>
                  <a:lnTo>
                    <a:pt x="139" y="4826"/>
                  </a:lnTo>
                  <a:lnTo>
                    <a:pt x="159" y="4846"/>
                  </a:lnTo>
                  <a:lnTo>
                    <a:pt x="183" y="4865"/>
                  </a:lnTo>
                  <a:lnTo>
                    <a:pt x="161" y="4856"/>
                  </a:lnTo>
                  <a:lnTo>
                    <a:pt x="139" y="4848"/>
                  </a:lnTo>
                  <a:lnTo>
                    <a:pt x="120" y="4839"/>
                  </a:lnTo>
                  <a:lnTo>
                    <a:pt x="102" y="4828"/>
                  </a:lnTo>
                  <a:lnTo>
                    <a:pt x="85" y="4817"/>
                  </a:lnTo>
                  <a:lnTo>
                    <a:pt x="70" y="4806"/>
                  </a:lnTo>
                  <a:lnTo>
                    <a:pt x="57" y="4792"/>
                  </a:lnTo>
                  <a:lnTo>
                    <a:pt x="45" y="4780"/>
                  </a:lnTo>
                  <a:lnTo>
                    <a:pt x="35" y="4765"/>
                  </a:lnTo>
                  <a:lnTo>
                    <a:pt x="25" y="4751"/>
                  </a:lnTo>
                  <a:lnTo>
                    <a:pt x="17" y="4736"/>
                  </a:lnTo>
                  <a:lnTo>
                    <a:pt x="11" y="4721"/>
                  </a:lnTo>
                  <a:lnTo>
                    <a:pt x="6" y="4705"/>
                  </a:lnTo>
                  <a:lnTo>
                    <a:pt x="3" y="4689"/>
                  </a:lnTo>
                  <a:lnTo>
                    <a:pt x="1" y="4672"/>
                  </a:lnTo>
                  <a:lnTo>
                    <a:pt x="0" y="4655"/>
                  </a:lnTo>
                  <a:lnTo>
                    <a:pt x="87" y="220"/>
                  </a:lnTo>
                  <a:lnTo>
                    <a:pt x="90" y="173"/>
                  </a:lnTo>
                  <a:lnTo>
                    <a:pt x="97" y="133"/>
                  </a:lnTo>
                  <a:lnTo>
                    <a:pt x="106" y="102"/>
                  </a:lnTo>
                  <a:lnTo>
                    <a:pt x="118" y="76"/>
                  </a:lnTo>
                  <a:lnTo>
                    <a:pt x="130" y="56"/>
                  </a:lnTo>
                  <a:lnTo>
                    <a:pt x="144" y="36"/>
                  </a:lnTo>
                  <a:lnTo>
                    <a:pt x="159" y="18"/>
                  </a:lnTo>
                  <a:lnTo>
                    <a:pt x="173" y="0"/>
                  </a:lnTo>
                  <a:close/>
                </a:path>
              </a:pathLst>
            </a:custGeom>
            <a:solidFill>
              <a:srgbClr val="000000"/>
            </a:solidFill>
            <a:ln w="9525">
              <a:noFill/>
              <a:round/>
              <a:headEnd/>
              <a:tailEnd/>
            </a:ln>
          </p:spPr>
          <p:txBody>
            <a:bodyPr/>
            <a:lstStyle/>
            <a:p>
              <a:endParaRPr lang="en-US"/>
            </a:p>
          </p:txBody>
        </p:sp>
        <p:sp>
          <p:nvSpPr>
            <p:cNvPr id="66891" name="Freeform 331"/>
            <p:cNvSpPr>
              <a:spLocks/>
            </p:cNvSpPr>
            <p:nvPr/>
          </p:nvSpPr>
          <p:spPr bwMode="auto">
            <a:xfrm>
              <a:off x="3658" y="2070"/>
              <a:ext cx="164" cy="426"/>
            </a:xfrm>
            <a:custGeom>
              <a:avLst/>
              <a:gdLst/>
              <a:ahLst/>
              <a:cxnLst>
                <a:cxn ang="0">
                  <a:pos x="0" y="4841"/>
                </a:cxn>
                <a:cxn ang="0">
                  <a:pos x="3" y="4890"/>
                </a:cxn>
                <a:cxn ang="0">
                  <a:pos x="14" y="4937"/>
                </a:cxn>
                <a:cxn ang="0">
                  <a:pos x="39" y="4980"/>
                </a:cxn>
                <a:cxn ang="0">
                  <a:pos x="83" y="5019"/>
                </a:cxn>
                <a:cxn ang="0">
                  <a:pos x="141" y="5032"/>
                </a:cxn>
                <a:cxn ang="0">
                  <a:pos x="208" y="5047"/>
                </a:cxn>
                <a:cxn ang="0">
                  <a:pos x="283" y="5061"/>
                </a:cxn>
                <a:cxn ang="0">
                  <a:pos x="364" y="5075"/>
                </a:cxn>
                <a:cxn ang="0">
                  <a:pos x="451" y="5087"/>
                </a:cxn>
                <a:cxn ang="0">
                  <a:pos x="543" y="5098"/>
                </a:cxn>
                <a:cxn ang="0">
                  <a:pos x="639" y="5108"/>
                </a:cxn>
                <a:cxn ang="0">
                  <a:pos x="736" y="5114"/>
                </a:cxn>
                <a:cxn ang="0">
                  <a:pos x="837" y="5117"/>
                </a:cxn>
                <a:cxn ang="0">
                  <a:pos x="938" y="5117"/>
                </a:cxn>
                <a:cxn ang="0">
                  <a:pos x="1038" y="5112"/>
                </a:cxn>
                <a:cxn ang="0">
                  <a:pos x="1137" y="5104"/>
                </a:cxn>
                <a:cxn ang="0">
                  <a:pos x="1234" y="5089"/>
                </a:cxn>
                <a:cxn ang="0">
                  <a:pos x="1328" y="5069"/>
                </a:cxn>
                <a:cxn ang="0">
                  <a:pos x="1418" y="5044"/>
                </a:cxn>
                <a:cxn ang="0">
                  <a:pos x="1504" y="5011"/>
                </a:cxn>
                <a:cxn ang="0">
                  <a:pos x="1569" y="4971"/>
                </a:cxn>
                <a:cxn ang="0">
                  <a:pos x="1611" y="4918"/>
                </a:cxn>
                <a:cxn ang="0">
                  <a:pos x="1633" y="4854"/>
                </a:cxn>
                <a:cxn ang="0">
                  <a:pos x="1640" y="4782"/>
                </a:cxn>
                <a:cxn ang="0">
                  <a:pos x="1638" y="285"/>
                </a:cxn>
                <a:cxn ang="0">
                  <a:pos x="1623" y="236"/>
                </a:cxn>
                <a:cxn ang="0">
                  <a:pos x="1595" y="192"/>
                </a:cxn>
                <a:cxn ang="0">
                  <a:pos x="1559" y="155"/>
                </a:cxn>
                <a:cxn ang="0">
                  <a:pos x="1506" y="128"/>
                </a:cxn>
                <a:cxn ang="0">
                  <a:pos x="1436" y="103"/>
                </a:cxn>
                <a:cxn ang="0">
                  <a:pos x="1361" y="80"/>
                </a:cxn>
                <a:cxn ang="0">
                  <a:pos x="1281" y="60"/>
                </a:cxn>
                <a:cxn ang="0">
                  <a:pos x="1199" y="44"/>
                </a:cxn>
                <a:cxn ang="0">
                  <a:pos x="1114" y="29"/>
                </a:cxn>
                <a:cxn ang="0">
                  <a:pos x="1026" y="19"/>
                </a:cxn>
                <a:cxn ang="0">
                  <a:pos x="936" y="10"/>
                </a:cxn>
                <a:cxn ang="0">
                  <a:pos x="844" y="5"/>
                </a:cxn>
                <a:cxn ang="0">
                  <a:pos x="752" y="1"/>
                </a:cxn>
                <a:cxn ang="0">
                  <a:pos x="659" y="1"/>
                </a:cxn>
                <a:cxn ang="0">
                  <a:pos x="567" y="4"/>
                </a:cxn>
                <a:cxn ang="0">
                  <a:pos x="475" y="9"/>
                </a:cxn>
                <a:cxn ang="0">
                  <a:pos x="386" y="17"/>
                </a:cxn>
                <a:cxn ang="0">
                  <a:pos x="297" y="28"/>
                </a:cxn>
                <a:cxn ang="0">
                  <a:pos x="212" y="42"/>
                </a:cxn>
                <a:cxn ang="0">
                  <a:pos x="156" y="54"/>
                </a:cxn>
                <a:cxn ang="0">
                  <a:pos x="133" y="74"/>
                </a:cxn>
                <a:cxn ang="0">
                  <a:pos x="111" y="102"/>
                </a:cxn>
                <a:cxn ang="0">
                  <a:pos x="87" y="136"/>
                </a:cxn>
              </a:cxnLst>
              <a:rect l="0" t="0" r="r" b="b"/>
              <a:pathLst>
                <a:path w="1640" h="5117">
                  <a:moveTo>
                    <a:pt x="73" y="154"/>
                  </a:moveTo>
                  <a:lnTo>
                    <a:pt x="0" y="4841"/>
                  </a:lnTo>
                  <a:lnTo>
                    <a:pt x="1" y="4865"/>
                  </a:lnTo>
                  <a:lnTo>
                    <a:pt x="3" y="4890"/>
                  </a:lnTo>
                  <a:lnTo>
                    <a:pt x="7" y="4914"/>
                  </a:lnTo>
                  <a:lnTo>
                    <a:pt x="14" y="4937"/>
                  </a:lnTo>
                  <a:lnTo>
                    <a:pt x="24" y="4960"/>
                  </a:lnTo>
                  <a:lnTo>
                    <a:pt x="39" y="4980"/>
                  </a:lnTo>
                  <a:lnTo>
                    <a:pt x="59" y="5000"/>
                  </a:lnTo>
                  <a:lnTo>
                    <a:pt x="83" y="5019"/>
                  </a:lnTo>
                  <a:lnTo>
                    <a:pt x="111" y="5026"/>
                  </a:lnTo>
                  <a:lnTo>
                    <a:pt x="141" y="5032"/>
                  </a:lnTo>
                  <a:lnTo>
                    <a:pt x="173" y="5039"/>
                  </a:lnTo>
                  <a:lnTo>
                    <a:pt x="208" y="5047"/>
                  </a:lnTo>
                  <a:lnTo>
                    <a:pt x="245" y="5054"/>
                  </a:lnTo>
                  <a:lnTo>
                    <a:pt x="283" y="5061"/>
                  </a:lnTo>
                  <a:lnTo>
                    <a:pt x="323" y="5068"/>
                  </a:lnTo>
                  <a:lnTo>
                    <a:pt x="364" y="5075"/>
                  </a:lnTo>
                  <a:lnTo>
                    <a:pt x="407" y="5082"/>
                  </a:lnTo>
                  <a:lnTo>
                    <a:pt x="451" y="5087"/>
                  </a:lnTo>
                  <a:lnTo>
                    <a:pt x="497" y="5093"/>
                  </a:lnTo>
                  <a:lnTo>
                    <a:pt x="543" y="5098"/>
                  </a:lnTo>
                  <a:lnTo>
                    <a:pt x="590" y="5104"/>
                  </a:lnTo>
                  <a:lnTo>
                    <a:pt x="639" y="5108"/>
                  </a:lnTo>
                  <a:lnTo>
                    <a:pt x="688" y="5111"/>
                  </a:lnTo>
                  <a:lnTo>
                    <a:pt x="736" y="5114"/>
                  </a:lnTo>
                  <a:lnTo>
                    <a:pt x="786" y="5116"/>
                  </a:lnTo>
                  <a:lnTo>
                    <a:pt x="837" y="5117"/>
                  </a:lnTo>
                  <a:lnTo>
                    <a:pt x="887" y="5117"/>
                  </a:lnTo>
                  <a:lnTo>
                    <a:pt x="938" y="5117"/>
                  </a:lnTo>
                  <a:lnTo>
                    <a:pt x="988" y="5115"/>
                  </a:lnTo>
                  <a:lnTo>
                    <a:pt x="1038" y="5112"/>
                  </a:lnTo>
                  <a:lnTo>
                    <a:pt x="1087" y="5108"/>
                  </a:lnTo>
                  <a:lnTo>
                    <a:pt x="1137" y="5104"/>
                  </a:lnTo>
                  <a:lnTo>
                    <a:pt x="1186" y="5096"/>
                  </a:lnTo>
                  <a:lnTo>
                    <a:pt x="1234" y="5089"/>
                  </a:lnTo>
                  <a:lnTo>
                    <a:pt x="1281" y="5080"/>
                  </a:lnTo>
                  <a:lnTo>
                    <a:pt x="1328" y="5069"/>
                  </a:lnTo>
                  <a:lnTo>
                    <a:pt x="1374" y="5057"/>
                  </a:lnTo>
                  <a:lnTo>
                    <a:pt x="1418" y="5044"/>
                  </a:lnTo>
                  <a:lnTo>
                    <a:pt x="1462" y="5028"/>
                  </a:lnTo>
                  <a:lnTo>
                    <a:pt x="1504" y="5011"/>
                  </a:lnTo>
                  <a:lnTo>
                    <a:pt x="1539" y="4993"/>
                  </a:lnTo>
                  <a:lnTo>
                    <a:pt x="1569" y="4971"/>
                  </a:lnTo>
                  <a:lnTo>
                    <a:pt x="1592" y="4946"/>
                  </a:lnTo>
                  <a:lnTo>
                    <a:pt x="1611" y="4918"/>
                  </a:lnTo>
                  <a:lnTo>
                    <a:pt x="1624" y="4887"/>
                  </a:lnTo>
                  <a:lnTo>
                    <a:pt x="1633" y="4854"/>
                  </a:lnTo>
                  <a:lnTo>
                    <a:pt x="1638" y="4819"/>
                  </a:lnTo>
                  <a:lnTo>
                    <a:pt x="1640" y="4782"/>
                  </a:lnTo>
                  <a:lnTo>
                    <a:pt x="1640" y="310"/>
                  </a:lnTo>
                  <a:lnTo>
                    <a:pt x="1638" y="285"/>
                  </a:lnTo>
                  <a:lnTo>
                    <a:pt x="1632" y="261"/>
                  </a:lnTo>
                  <a:lnTo>
                    <a:pt x="1623" y="236"/>
                  </a:lnTo>
                  <a:lnTo>
                    <a:pt x="1611" y="214"/>
                  </a:lnTo>
                  <a:lnTo>
                    <a:pt x="1595" y="192"/>
                  </a:lnTo>
                  <a:lnTo>
                    <a:pt x="1578" y="172"/>
                  </a:lnTo>
                  <a:lnTo>
                    <a:pt x="1559" y="155"/>
                  </a:lnTo>
                  <a:lnTo>
                    <a:pt x="1538" y="141"/>
                  </a:lnTo>
                  <a:lnTo>
                    <a:pt x="1506" y="128"/>
                  </a:lnTo>
                  <a:lnTo>
                    <a:pt x="1471" y="115"/>
                  </a:lnTo>
                  <a:lnTo>
                    <a:pt x="1436" y="103"/>
                  </a:lnTo>
                  <a:lnTo>
                    <a:pt x="1399" y="92"/>
                  </a:lnTo>
                  <a:lnTo>
                    <a:pt x="1361" y="80"/>
                  </a:lnTo>
                  <a:lnTo>
                    <a:pt x="1322" y="70"/>
                  </a:lnTo>
                  <a:lnTo>
                    <a:pt x="1281" y="60"/>
                  </a:lnTo>
                  <a:lnTo>
                    <a:pt x="1241" y="52"/>
                  </a:lnTo>
                  <a:lnTo>
                    <a:pt x="1199" y="44"/>
                  </a:lnTo>
                  <a:lnTo>
                    <a:pt x="1156" y="37"/>
                  </a:lnTo>
                  <a:lnTo>
                    <a:pt x="1114" y="29"/>
                  </a:lnTo>
                  <a:lnTo>
                    <a:pt x="1070" y="24"/>
                  </a:lnTo>
                  <a:lnTo>
                    <a:pt x="1026" y="19"/>
                  </a:lnTo>
                  <a:lnTo>
                    <a:pt x="981" y="14"/>
                  </a:lnTo>
                  <a:lnTo>
                    <a:pt x="936" y="10"/>
                  </a:lnTo>
                  <a:lnTo>
                    <a:pt x="890" y="7"/>
                  </a:lnTo>
                  <a:lnTo>
                    <a:pt x="844" y="5"/>
                  </a:lnTo>
                  <a:lnTo>
                    <a:pt x="798" y="3"/>
                  </a:lnTo>
                  <a:lnTo>
                    <a:pt x="752" y="1"/>
                  </a:lnTo>
                  <a:lnTo>
                    <a:pt x="706" y="0"/>
                  </a:lnTo>
                  <a:lnTo>
                    <a:pt x="659" y="1"/>
                  </a:lnTo>
                  <a:lnTo>
                    <a:pt x="613" y="1"/>
                  </a:lnTo>
                  <a:lnTo>
                    <a:pt x="567" y="4"/>
                  </a:lnTo>
                  <a:lnTo>
                    <a:pt x="521" y="6"/>
                  </a:lnTo>
                  <a:lnTo>
                    <a:pt x="475" y="9"/>
                  </a:lnTo>
                  <a:lnTo>
                    <a:pt x="431" y="13"/>
                  </a:lnTo>
                  <a:lnTo>
                    <a:pt x="386" y="17"/>
                  </a:lnTo>
                  <a:lnTo>
                    <a:pt x="341" y="22"/>
                  </a:lnTo>
                  <a:lnTo>
                    <a:pt x="297" y="28"/>
                  </a:lnTo>
                  <a:lnTo>
                    <a:pt x="255" y="35"/>
                  </a:lnTo>
                  <a:lnTo>
                    <a:pt x="212" y="42"/>
                  </a:lnTo>
                  <a:lnTo>
                    <a:pt x="170" y="50"/>
                  </a:lnTo>
                  <a:lnTo>
                    <a:pt x="156" y="54"/>
                  </a:lnTo>
                  <a:lnTo>
                    <a:pt x="144" y="63"/>
                  </a:lnTo>
                  <a:lnTo>
                    <a:pt x="133" y="74"/>
                  </a:lnTo>
                  <a:lnTo>
                    <a:pt x="123" y="87"/>
                  </a:lnTo>
                  <a:lnTo>
                    <a:pt x="111" y="102"/>
                  </a:lnTo>
                  <a:lnTo>
                    <a:pt x="100" y="118"/>
                  </a:lnTo>
                  <a:lnTo>
                    <a:pt x="87" y="136"/>
                  </a:lnTo>
                  <a:lnTo>
                    <a:pt x="73" y="154"/>
                  </a:lnTo>
                  <a:close/>
                </a:path>
              </a:pathLst>
            </a:custGeom>
            <a:solidFill>
              <a:srgbClr val="878F8F"/>
            </a:solidFill>
            <a:ln w="9525">
              <a:noFill/>
              <a:round/>
              <a:headEnd/>
              <a:tailEnd/>
            </a:ln>
          </p:spPr>
          <p:txBody>
            <a:bodyPr/>
            <a:lstStyle/>
            <a:p>
              <a:endParaRPr lang="en-US"/>
            </a:p>
          </p:txBody>
        </p:sp>
        <p:sp>
          <p:nvSpPr>
            <p:cNvPr id="66892" name="Freeform 332"/>
            <p:cNvSpPr>
              <a:spLocks/>
            </p:cNvSpPr>
            <p:nvPr/>
          </p:nvSpPr>
          <p:spPr bwMode="auto">
            <a:xfrm>
              <a:off x="3658" y="2073"/>
              <a:ext cx="22"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4" y="4989"/>
                </a:cxn>
                <a:cxn ang="0">
                  <a:pos x="155" y="4990"/>
                </a:cxn>
                <a:cxn ang="0">
                  <a:pos x="192" y="4989"/>
                </a:cxn>
                <a:cxn ang="0">
                  <a:pos x="175" y="4935"/>
                </a:cxn>
                <a:cxn ang="0">
                  <a:pos x="162" y="4880"/>
                </a:cxn>
                <a:cxn ang="0">
                  <a:pos x="152" y="4825"/>
                </a:cxn>
                <a:cxn ang="0">
                  <a:pos x="143" y="4771"/>
                </a:cxn>
                <a:cxn ang="0">
                  <a:pos x="137" y="4717"/>
                </a:cxn>
                <a:cxn ang="0">
                  <a:pos x="132" y="4664"/>
                </a:cxn>
                <a:cxn ang="0">
                  <a:pos x="130" y="4613"/>
                </a:cxn>
                <a:cxn ang="0">
                  <a:pos x="129" y="4564"/>
                </a:cxn>
                <a:cxn ang="0">
                  <a:pos x="187" y="249"/>
                </a:cxn>
                <a:cxn ang="0">
                  <a:pos x="187" y="198"/>
                </a:cxn>
                <a:cxn ang="0">
                  <a:pos x="186" y="155"/>
                </a:cxn>
                <a:cxn ang="0">
                  <a:pos x="186" y="117"/>
                </a:cxn>
                <a:cxn ang="0">
                  <a:pos x="187" y="84"/>
                </a:cxn>
                <a:cxn ang="0">
                  <a:pos x="191" y="56"/>
                </a:cxn>
                <a:cxn ang="0">
                  <a:pos x="197" y="33"/>
                </a:cxn>
                <a:cxn ang="0">
                  <a:pos x="208" y="14"/>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4" y="4989"/>
                  </a:lnTo>
                  <a:lnTo>
                    <a:pt x="155" y="4990"/>
                  </a:lnTo>
                  <a:lnTo>
                    <a:pt x="192" y="4989"/>
                  </a:lnTo>
                  <a:lnTo>
                    <a:pt x="175" y="4935"/>
                  </a:lnTo>
                  <a:lnTo>
                    <a:pt x="162" y="4880"/>
                  </a:lnTo>
                  <a:lnTo>
                    <a:pt x="152" y="4825"/>
                  </a:lnTo>
                  <a:lnTo>
                    <a:pt x="143" y="4771"/>
                  </a:lnTo>
                  <a:lnTo>
                    <a:pt x="137" y="4717"/>
                  </a:lnTo>
                  <a:lnTo>
                    <a:pt x="132" y="4664"/>
                  </a:lnTo>
                  <a:lnTo>
                    <a:pt x="130" y="4613"/>
                  </a:lnTo>
                  <a:lnTo>
                    <a:pt x="129" y="4564"/>
                  </a:lnTo>
                  <a:lnTo>
                    <a:pt x="187" y="249"/>
                  </a:lnTo>
                  <a:lnTo>
                    <a:pt x="187" y="198"/>
                  </a:lnTo>
                  <a:lnTo>
                    <a:pt x="186" y="155"/>
                  </a:lnTo>
                  <a:lnTo>
                    <a:pt x="186" y="117"/>
                  </a:lnTo>
                  <a:lnTo>
                    <a:pt x="187" y="84"/>
                  </a:lnTo>
                  <a:lnTo>
                    <a:pt x="191" y="56"/>
                  </a:lnTo>
                  <a:lnTo>
                    <a:pt x="197" y="33"/>
                  </a:lnTo>
                  <a:lnTo>
                    <a:pt x="208" y="14"/>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878F8F"/>
            </a:solidFill>
            <a:ln w="9525">
              <a:noFill/>
              <a:round/>
              <a:headEnd/>
              <a:tailEnd/>
            </a:ln>
          </p:spPr>
          <p:txBody>
            <a:bodyPr/>
            <a:lstStyle/>
            <a:p>
              <a:endParaRPr lang="en-US"/>
            </a:p>
          </p:txBody>
        </p:sp>
        <p:sp>
          <p:nvSpPr>
            <p:cNvPr id="66893" name="Freeform 333"/>
            <p:cNvSpPr>
              <a:spLocks/>
            </p:cNvSpPr>
            <p:nvPr/>
          </p:nvSpPr>
          <p:spPr bwMode="auto">
            <a:xfrm>
              <a:off x="3657" y="2073"/>
              <a:ext cx="23" cy="416"/>
            </a:xfrm>
            <a:custGeom>
              <a:avLst/>
              <a:gdLst/>
              <a:ahLst/>
              <a:cxnLst>
                <a:cxn ang="0">
                  <a:pos x="74" y="116"/>
                </a:cxn>
                <a:cxn ang="0">
                  <a:pos x="0" y="4803"/>
                </a:cxn>
                <a:cxn ang="0">
                  <a:pos x="0" y="4816"/>
                </a:cxn>
                <a:cxn ang="0">
                  <a:pos x="0" y="4831"/>
                </a:cxn>
                <a:cxn ang="0">
                  <a:pos x="0" y="4846"/>
                </a:cxn>
                <a:cxn ang="0">
                  <a:pos x="2" y="4863"/>
                </a:cxn>
                <a:cxn ang="0">
                  <a:pos x="4" y="4879"/>
                </a:cxn>
                <a:cxn ang="0">
                  <a:pos x="7" y="4896"/>
                </a:cxn>
                <a:cxn ang="0">
                  <a:pos x="12" y="4911"/>
                </a:cxn>
                <a:cxn ang="0">
                  <a:pos x="19" y="4927"/>
                </a:cxn>
                <a:cxn ang="0">
                  <a:pos x="28" y="4941"/>
                </a:cxn>
                <a:cxn ang="0">
                  <a:pos x="40" y="4955"/>
                </a:cxn>
                <a:cxn ang="0">
                  <a:pos x="55" y="4966"/>
                </a:cxn>
                <a:cxn ang="0">
                  <a:pos x="75" y="4977"/>
                </a:cxn>
                <a:cxn ang="0">
                  <a:pos x="97" y="4984"/>
                </a:cxn>
                <a:cxn ang="0">
                  <a:pos x="124" y="4989"/>
                </a:cxn>
                <a:cxn ang="0">
                  <a:pos x="156" y="4990"/>
                </a:cxn>
                <a:cxn ang="0">
                  <a:pos x="193" y="4989"/>
                </a:cxn>
                <a:cxn ang="0">
                  <a:pos x="148" y="4970"/>
                </a:cxn>
                <a:cxn ang="0">
                  <a:pos x="113" y="4945"/>
                </a:cxn>
                <a:cxn ang="0">
                  <a:pos x="87" y="4914"/>
                </a:cxn>
                <a:cxn ang="0">
                  <a:pos x="69" y="4878"/>
                </a:cxn>
                <a:cxn ang="0">
                  <a:pos x="56" y="4839"/>
                </a:cxn>
                <a:cxn ang="0">
                  <a:pos x="48" y="4795"/>
                </a:cxn>
                <a:cxn ang="0">
                  <a:pos x="45" y="4749"/>
                </a:cxn>
                <a:cxn ang="0">
                  <a:pos x="44" y="4701"/>
                </a:cxn>
                <a:cxn ang="0">
                  <a:pos x="119" y="217"/>
                </a:cxn>
                <a:cxn ang="0">
                  <a:pos x="121" y="168"/>
                </a:cxn>
                <a:cxn ang="0">
                  <a:pos x="129" y="128"/>
                </a:cxn>
                <a:cxn ang="0">
                  <a:pos x="140" y="95"/>
                </a:cxn>
                <a:cxn ang="0">
                  <a:pos x="154" y="68"/>
                </a:cxn>
                <a:cxn ang="0">
                  <a:pos x="169" y="46"/>
                </a:cxn>
                <a:cxn ang="0">
                  <a:pos x="187" y="28"/>
                </a:cxn>
                <a:cxn ang="0">
                  <a:pos x="206" y="13"/>
                </a:cxn>
                <a:cxn ang="0">
                  <a:pos x="224" y="0"/>
                </a:cxn>
                <a:cxn ang="0">
                  <a:pos x="196" y="4"/>
                </a:cxn>
                <a:cxn ang="0">
                  <a:pos x="172" y="12"/>
                </a:cxn>
                <a:cxn ang="0">
                  <a:pos x="152" y="24"/>
                </a:cxn>
                <a:cxn ang="0">
                  <a:pos x="135" y="38"/>
                </a:cxn>
                <a:cxn ang="0">
                  <a:pos x="118" y="55"/>
                </a:cxn>
                <a:cxn ang="0">
                  <a:pos x="104" y="73"/>
                </a:cxn>
                <a:cxn ang="0">
                  <a:pos x="89" y="94"/>
                </a:cxn>
                <a:cxn ang="0">
                  <a:pos x="74" y="116"/>
                </a:cxn>
              </a:cxnLst>
              <a:rect l="0" t="0" r="r" b="b"/>
              <a:pathLst>
                <a:path w="224" h="4990">
                  <a:moveTo>
                    <a:pt x="74" y="116"/>
                  </a:moveTo>
                  <a:lnTo>
                    <a:pt x="0" y="4803"/>
                  </a:lnTo>
                  <a:lnTo>
                    <a:pt x="0" y="4816"/>
                  </a:lnTo>
                  <a:lnTo>
                    <a:pt x="0" y="4831"/>
                  </a:lnTo>
                  <a:lnTo>
                    <a:pt x="0" y="4846"/>
                  </a:lnTo>
                  <a:lnTo>
                    <a:pt x="2" y="4863"/>
                  </a:lnTo>
                  <a:lnTo>
                    <a:pt x="4" y="4879"/>
                  </a:lnTo>
                  <a:lnTo>
                    <a:pt x="7" y="4896"/>
                  </a:lnTo>
                  <a:lnTo>
                    <a:pt x="12" y="4911"/>
                  </a:lnTo>
                  <a:lnTo>
                    <a:pt x="19" y="4927"/>
                  </a:lnTo>
                  <a:lnTo>
                    <a:pt x="28" y="4941"/>
                  </a:lnTo>
                  <a:lnTo>
                    <a:pt x="40" y="4955"/>
                  </a:lnTo>
                  <a:lnTo>
                    <a:pt x="55" y="4966"/>
                  </a:lnTo>
                  <a:lnTo>
                    <a:pt x="75" y="4977"/>
                  </a:lnTo>
                  <a:lnTo>
                    <a:pt x="97" y="4984"/>
                  </a:lnTo>
                  <a:lnTo>
                    <a:pt x="124" y="4989"/>
                  </a:lnTo>
                  <a:lnTo>
                    <a:pt x="156" y="4990"/>
                  </a:lnTo>
                  <a:lnTo>
                    <a:pt x="193" y="4989"/>
                  </a:lnTo>
                  <a:lnTo>
                    <a:pt x="148" y="4970"/>
                  </a:lnTo>
                  <a:lnTo>
                    <a:pt x="113" y="4945"/>
                  </a:lnTo>
                  <a:lnTo>
                    <a:pt x="87" y="4914"/>
                  </a:lnTo>
                  <a:lnTo>
                    <a:pt x="69" y="4878"/>
                  </a:lnTo>
                  <a:lnTo>
                    <a:pt x="56" y="4839"/>
                  </a:lnTo>
                  <a:lnTo>
                    <a:pt x="48" y="4795"/>
                  </a:lnTo>
                  <a:lnTo>
                    <a:pt x="45" y="4749"/>
                  </a:lnTo>
                  <a:lnTo>
                    <a:pt x="44" y="4701"/>
                  </a:lnTo>
                  <a:lnTo>
                    <a:pt x="119" y="217"/>
                  </a:lnTo>
                  <a:lnTo>
                    <a:pt x="121" y="168"/>
                  </a:lnTo>
                  <a:lnTo>
                    <a:pt x="129" y="128"/>
                  </a:lnTo>
                  <a:lnTo>
                    <a:pt x="140" y="95"/>
                  </a:lnTo>
                  <a:lnTo>
                    <a:pt x="154" y="68"/>
                  </a:lnTo>
                  <a:lnTo>
                    <a:pt x="169" y="46"/>
                  </a:lnTo>
                  <a:lnTo>
                    <a:pt x="187" y="28"/>
                  </a:lnTo>
                  <a:lnTo>
                    <a:pt x="206" y="13"/>
                  </a:lnTo>
                  <a:lnTo>
                    <a:pt x="224" y="0"/>
                  </a:lnTo>
                  <a:lnTo>
                    <a:pt x="196" y="4"/>
                  </a:lnTo>
                  <a:lnTo>
                    <a:pt x="172" y="12"/>
                  </a:lnTo>
                  <a:lnTo>
                    <a:pt x="152" y="24"/>
                  </a:lnTo>
                  <a:lnTo>
                    <a:pt x="135" y="38"/>
                  </a:lnTo>
                  <a:lnTo>
                    <a:pt x="118" y="55"/>
                  </a:lnTo>
                  <a:lnTo>
                    <a:pt x="104" y="73"/>
                  </a:lnTo>
                  <a:lnTo>
                    <a:pt x="89" y="94"/>
                  </a:lnTo>
                  <a:lnTo>
                    <a:pt x="74" y="116"/>
                  </a:lnTo>
                  <a:close/>
                </a:path>
              </a:pathLst>
            </a:custGeom>
            <a:solidFill>
              <a:srgbClr val="C4CCCC"/>
            </a:solidFill>
            <a:ln w="9525">
              <a:noFill/>
              <a:round/>
              <a:headEnd/>
              <a:tailEnd/>
            </a:ln>
          </p:spPr>
          <p:txBody>
            <a:bodyPr/>
            <a:lstStyle/>
            <a:p>
              <a:endParaRPr lang="en-US"/>
            </a:p>
          </p:txBody>
        </p:sp>
        <p:sp>
          <p:nvSpPr>
            <p:cNvPr id="66894" name="Freeform 334"/>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3"/>
                </a:cxn>
                <a:cxn ang="0">
                  <a:pos x="3" y="4878"/>
                </a:cxn>
                <a:cxn ang="0">
                  <a:pos x="6" y="4895"/>
                </a:cxn>
                <a:cxn ang="0">
                  <a:pos x="11" y="4911"/>
                </a:cxn>
                <a:cxn ang="0">
                  <a:pos x="19" y="4927"/>
                </a:cxn>
                <a:cxn ang="0">
                  <a:pos x="28" y="4941"/>
                </a:cxn>
                <a:cxn ang="0">
                  <a:pos x="41" y="4955"/>
                </a:cxn>
                <a:cxn ang="0">
                  <a:pos x="57" y="4967"/>
                </a:cxn>
                <a:cxn ang="0">
                  <a:pos x="76" y="4978"/>
                </a:cxn>
                <a:cxn ang="0">
                  <a:pos x="99" y="4985"/>
                </a:cxn>
                <a:cxn ang="0">
                  <a:pos x="127" y="4991"/>
                </a:cxn>
                <a:cxn ang="0">
                  <a:pos x="159" y="4993"/>
                </a:cxn>
                <a:cxn ang="0">
                  <a:pos x="196" y="4993"/>
                </a:cxn>
                <a:cxn ang="0">
                  <a:pos x="171" y="4948"/>
                </a:cxn>
                <a:cxn ang="0">
                  <a:pos x="152" y="4900"/>
                </a:cxn>
                <a:cxn ang="0">
                  <a:pos x="137" y="4850"/>
                </a:cxn>
                <a:cxn ang="0">
                  <a:pos x="125" y="4800"/>
                </a:cxn>
                <a:cxn ang="0">
                  <a:pos x="117" y="4748"/>
                </a:cxn>
                <a:cxn ang="0">
                  <a:pos x="110" y="4697"/>
                </a:cxn>
                <a:cxn ang="0">
                  <a:pos x="107" y="4646"/>
                </a:cxn>
                <a:cxn ang="0">
                  <a:pos x="106" y="4598"/>
                </a:cxn>
                <a:cxn ang="0">
                  <a:pos x="113" y="4132"/>
                </a:cxn>
                <a:cxn ang="0">
                  <a:pos x="119" y="3780"/>
                </a:cxn>
                <a:cxn ang="0">
                  <a:pos x="123" y="3473"/>
                </a:cxn>
                <a:cxn ang="0">
                  <a:pos x="128" y="3143"/>
                </a:cxn>
                <a:cxn ang="0">
                  <a:pos x="133" y="2723"/>
                </a:cxn>
                <a:cxn ang="0">
                  <a:pos x="141" y="2144"/>
                </a:cxn>
                <a:cxn ang="0">
                  <a:pos x="152" y="1340"/>
                </a:cxn>
                <a:cxn ang="0">
                  <a:pos x="167" y="240"/>
                </a:cxn>
                <a:cxn ang="0">
                  <a:pos x="168" y="190"/>
                </a:cxn>
                <a:cxn ang="0">
                  <a:pos x="170" y="148"/>
                </a:cxn>
                <a:cxn ang="0">
                  <a:pos x="172" y="111"/>
                </a:cxn>
                <a:cxn ang="0">
                  <a:pos x="178" y="79"/>
                </a:cxn>
                <a:cxn ang="0">
                  <a:pos x="184" y="54"/>
                </a:cxn>
                <a:cxn ang="0">
                  <a:pos x="193" y="32"/>
                </a:cxn>
                <a:cxn ang="0">
                  <a:pos x="205"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3">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3"/>
                  </a:lnTo>
                  <a:lnTo>
                    <a:pt x="3" y="4878"/>
                  </a:lnTo>
                  <a:lnTo>
                    <a:pt x="6" y="4895"/>
                  </a:lnTo>
                  <a:lnTo>
                    <a:pt x="11" y="4911"/>
                  </a:lnTo>
                  <a:lnTo>
                    <a:pt x="19" y="4927"/>
                  </a:lnTo>
                  <a:lnTo>
                    <a:pt x="28" y="4941"/>
                  </a:lnTo>
                  <a:lnTo>
                    <a:pt x="41" y="4955"/>
                  </a:lnTo>
                  <a:lnTo>
                    <a:pt x="57" y="4967"/>
                  </a:lnTo>
                  <a:lnTo>
                    <a:pt x="76" y="4978"/>
                  </a:lnTo>
                  <a:lnTo>
                    <a:pt x="99" y="4985"/>
                  </a:lnTo>
                  <a:lnTo>
                    <a:pt x="127" y="4991"/>
                  </a:lnTo>
                  <a:lnTo>
                    <a:pt x="159" y="4993"/>
                  </a:lnTo>
                  <a:lnTo>
                    <a:pt x="196" y="4993"/>
                  </a:lnTo>
                  <a:lnTo>
                    <a:pt x="171" y="4948"/>
                  </a:lnTo>
                  <a:lnTo>
                    <a:pt x="152" y="4900"/>
                  </a:lnTo>
                  <a:lnTo>
                    <a:pt x="137" y="4850"/>
                  </a:lnTo>
                  <a:lnTo>
                    <a:pt x="125" y="4800"/>
                  </a:lnTo>
                  <a:lnTo>
                    <a:pt x="117" y="4748"/>
                  </a:lnTo>
                  <a:lnTo>
                    <a:pt x="110" y="4697"/>
                  </a:lnTo>
                  <a:lnTo>
                    <a:pt x="107" y="4646"/>
                  </a:lnTo>
                  <a:lnTo>
                    <a:pt x="106" y="4598"/>
                  </a:lnTo>
                  <a:lnTo>
                    <a:pt x="113" y="4132"/>
                  </a:lnTo>
                  <a:lnTo>
                    <a:pt x="119" y="3780"/>
                  </a:lnTo>
                  <a:lnTo>
                    <a:pt x="123" y="3473"/>
                  </a:lnTo>
                  <a:lnTo>
                    <a:pt x="128" y="3143"/>
                  </a:lnTo>
                  <a:lnTo>
                    <a:pt x="133" y="2723"/>
                  </a:lnTo>
                  <a:lnTo>
                    <a:pt x="141" y="2144"/>
                  </a:lnTo>
                  <a:lnTo>
                    <a:pt x="152" y="1340"/>
                  </a:lnTo>
                  <a:lnTo>
                    <a:pt x="167" y="240"/>
                  </a:lnTo>
                  <a:lnTo>
                    <a:pt x="168" y="190"/>
                  </a:lnTo>
                  <a:lnTo>
                    <a:pt x="170" y="148"/>
                  </a:lnTo>
                  <a:lnTo>
                    <a:pt x="172" y="111"/>
                  </a:lnTo>
                  <a:lnTo>
                    <a:pt x="178" y="79"/>
                  </a:lnTo>
                  <a:lnTo>
                    <a:pt x="184" y="54"/>
                  </a:lnTo>
                  <a:lnTo>
                    <a:pt x="193" y="32"/>
                  </a:lnTo>
                  <a:lnTo>
                    <a:pt x="205"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757D7D"/>
            </a:solidFill>
            <a:ln w="9525">
              <a:noFill/>
              <a:round/>
              <a:headEnd/>
              <a:tailEnd/>
            </a:ln>
          </p:spPr>
          <p:txBody>
            <a:bodyPr/>
            <a:lstStyle/>
            <a:p>
              <a:endParaRPr lang="en-US"/>
            </a:p>
          </p:txBody>
        </p:sp>
        <p:sp>
          <p:nvSpPr>
            <p:cNvPr id="66895" name="Freeform 335"/>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2"/>
                </a:cxn>
                <a:cxn ang="0">
                  <a:pos x="4" y="4878"/>
                </a:cxn>
                <a:cxn ang="0">
                  <a:pos x="7" y="4895"/>
                </a:cxn>
                <a:cxn ang="0">
                  <a:pos x="13" y="4911"/>
                </a:cxn>
                <a:cxn ang="0">
                  <a:pos x="20" y="4927"/>
                </a:cxn>
                <a:cxn ang="0">
                  <a:pos x="30" y="4941"/>
                </a:cxn>
                <a:cxn ang="0">
                  <a:pos x="43" y="4956"/>
                </a:cxn>
                <a:cxn ang="0">
                  <a:pos x="59" y="4968"/>
                </a:cxn>
                <a:cxn ang="0">
                  <a:pos x="79" y="4979"/>
                </a:cxn>
                <a:cxn ang="0">
                  <a:pos x="102" y="4987"/>
                </a:cxn>
                <a:cxn ang="0">
                  <a:pos x="130" y="4993"/>
                </a:cxn>
                <a:cxn ang="0">
                  <a:pos x="162" y="4997"/>
                </a:cxn>
                <a:cxn ang="0">
                  <a:pos x="199" y="4998"/>
                </a:cxn>
                <a:cxn ang="0">
                  <a:pos x="168" y="4961"/>
                </a:cxn>
                <a:cxn ang="0">
                  <a:pos x="143" y="4920"/>
                </a:cxn>
                <a:cxn ang="0">
                  <a:pos x="123" y="4875"/>
                </a:cxn>
                <a:cxn ang="0">
                  <a:pos x="107" y="4827"/>
                </a:cxn>
                <a:cxn ang="0">
                  <a:pos x="96" y="4779"/>
                </a:cxn>
                <a:cxn ang="0">
                  <a:pos x="89" y="4729"/>
                </a:cxn>
                <a:cxn ang="0">
                  <a:pos x="85" y="4679"/>
                </a:cxn>
                <a:cxn ang="0">
                  <a:pos x="84" y="4630"/>
                </a:cxn>
                <a:cxn ang="0">
                  <a:pos x="92" y="4160"/>
                </a:cxn>
                <a:cxn ang="0">
                  <a:pos x="98" y="3806"/>
                </a:cxn>
                <a:cxn ang="0">
                  <a:pos x="103" y="3496"/>
                </a:cxn>
                <a:cxn ang="0">
                  <a:pos x="108" y="3164"/>
                </a:cxn>
                <a:cxn ang="0">
                  <a:pos x="115" y="2741"/>
                </a:cxn>
                <a:cxn ang="0">
                  <a:pos x="124" y="2156"/>
                </a:cxn>
                <a:cxn ang="0">
                  <a:pos x="136" y="1344"/>
                </a:cxn>
                <a:cxn ang="0">
                  <a:pos x="152" y="233"/>
                </a:cxn>
                <a:cxn ang="0">
                  <a:pos x="153" y="183"/>
                </a:cxn>
                <a:cxn ang="0">
                  <a:pos x="156" y="142"/>
                </a:cxn>
                <a:cxn ang="0">
                  <a:pos x="161" y="105"/>
                </a:cxn>
                <a:cxn ang="0">
                  <a:pos x="169" y="75"/>
                </a:cxn>
                <a:cxn ang="0">
                  <a:pos x="179" y="51"/>
                </a:cxn>
                <a:cxn ang="0">
                  <a:pos x="191" y="31"/>
                </a:cxn>
                <a:cxn ang="0">
                  <a:pos x="204"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8">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2"/>
                  </a:lnTo>
                  <a:lnTo>
                    <a:pt x="4" y="4878"/>
                  </a:lnTo>
                  <a:lnTo>
                    <a:pt x="7" y="4895"/>
                  </a:lnTo>
                  <a:lnTo>
                    <a:pt x="13" y="4911"/>
                  </a:lnTo>
                  <a:lnTo>
                    <a:pt x="20" y="4927"/>
                  </a:lnTo>
                  <a:lnTo>
                    <a:pt x="30" y="4941"/>
                  </a:lnTo>
                  <a:lnTo>
                    <a:pt x="43" y="4956"/>
                  </a:lnTo>
                  <a:lnTo>
                    <a:pt x="59" y="4968"/>
                  </a:lnTo>
                  <a:lnTo>
                    <a:pt x="79" y="4979"/>
                  </a:lnTo>
                  <a:lnTo>
                    <a:pt x="102" y="4987"/>
                  </a:lnTo>
                  <a:lnTo>
                    <a:pt x="130" y="4993"/>
                  </a:lnTo>
                  <a:lnTo>
                    <a:pt x="162" y="4997"/>
                  </a:lnTo>
                  <a:lnTo>
                    <a:pt x="199" y="4998"/>
                  </a:lnTo>
                  <a:lnTo>
                    <a:pt x="168" y="4961"/>
                  </a:lnTo>
                  <a:lnTo>
                    <a:pt x="143" y="4920"/>
                  </a:lnTo>
                  <a:lnTo>
                    <a:pt x="123" y="4875"/>
                  </a:lnTo>
                  <a:lnTo>
                    <a:pt x="107" y="4827"/>
                  </a:lnTo>
                  <a:lnTo>
                    <a:pt x="96" y="4779"/>
                  </a:lnTo>
                  <a:lnTo>
                    <a:pt x="89" y="4729"/>
                  </a:lnTo>
                  <a:lnTo>
                    <a:pt x="85" y="4679"/>
                  </a:lnTo>
                  <a:lnTo>
                    <a:pt x="84" y="4630"/>
                  </a:lnTo>
                  <a:lnTo>
                    <a:pt x="92" y="4160"/>
                  </a:lnTo>
                  <a:lnTo>
                    <a:pt x="98" y="3806"/>
                  </a:lnTo>
                  <a:lnTo>
                    <a:pt x="103" y="3496"/>
                  </a:lnTo>
                  <a:lnTo>
                    <a:pt x="108" y="3164"/>
                  </a:lnTo>
                  <a:lnTo>
                    <a:pt x="115" y="2741"/>
                  </a:lnTo>
                  <a:lnTo>
                    <a:pt x="124" y="2156"/>
                  </a:lnTo>
                  <a:lnTo>
                    <a:pt x="136" y="1344"/>
                  </a:lnTo>
                  <a:lnTo>
                    <a:pt x="152" y="233"/>
                  </a:lnTo>
                  <a:lnTo>
                    <a:pt x="153" y="183"/>
                  </a:lnTo>
                  <a:lnTo>
                    <a:pt x="156" y="142"/>
                  </a:lnTo>
                  <a:lnTo>
                    <a:pt x="161" y="105"/>
                  </a:lnTo>
                  <a:lnTo>
                    <a:pt x="169" y="75"/>
                  </a:lnTo>
                  <a:lnTo>
                    <a:pt x="179" y="51"/>
                  </a:lnTo>
                  <a:lnTo>
                    <a:pt x="191" y="31"/>
                  </a:lnTo>
                  <a:lnTo>
                    <a:pt x="204"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666B6B"/>
            </a:solidFill>
            <a:ln w="9525">
              <a:noFill/>
              <a:round/>
              <a:headEnd/>
              <a:tailEnd/>
            </a:ln>
          </p:spPr>
          <p:txBody>
            <a:bodyPr/>
            <a:lstStyle/>
            <a:p>
              <a:endParaRPr lang="en-US"/>
            </a:p>
          </p:txBody>
        </p:sp>
        <p:sp>
          <p:nvSpPr>
            <p:cNvPr id="66896" name="Freeform 336"/>
            <p:cNvSpPr>
              <a:spLocks/>
            </p:cNvSpPr>
            <p:nvPr/>
          </p:nvSpPr>
          <p:spPr bwMode="auto">
            <a:xfrm>
              <a:off x="3658" y="2073"/>
              <a:ext cx="22" cy="417"/>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2" y="4862"/>
                </a:cxn>
                <a:cxn ang="0">
                  <a:pos x="4" y="4878"/>
                </a:cxn>
                <a:cxn ang="0">
                  <a:pos x="8" y="4895"/>
                </a:cxn>
                <a:cxn ang="0">
                  <a:pos x="14" y="4910"/>
                </a:cxn>
                <a:cxn ang="0">
                  <a:pos x="21" y="4926"/>
                </a:cxn>
                <a:cxn ang="0">
                  <a:pos x="31" y="4941"/>
                </a:cxn>
                <a:cxn ang="0">
                  <a:pos x="44" y="4955"/>
                </a:cxn>
                <a:cxn ang="0">
                  <a:pos x="62" y="4967"/>
                </a:cxn>
                <a:cxn ang="0">
                  <a:pos x="81" y="4979"/>
                </a:cxn>
                <a:cxn ang="0">
                  <a:pos x="105" y="4988"/>
                </a:cxn>
                <a:cxn ang="0">
                  <a:pos x="133" y="4995"/>
                </a:cxn>
                <a:cxn ang="0">
                  <a:pos x="165" y="4999"/>
                </a:cxn>
                <a:cxn ang="0">
                  <a:pos x="203" y="5001"/>
                </a:cxn>
                <a:cxn ang="0">
                  <a:pos x="165" y="4973"/>
                </a:cxn>
                <a:cxn ang="0">
                  <a:pos x="134" y="4939"/>
                </a:cxn>
                <a:cxn ang="0">
                  <a:pos x="109" y="4900"/>
                </a:cxn>
                <a:cxn ang="0">
                  <a:pos x="91" y="4856"/>
                </a:cxn>
                <a:cxn ang="0">
                  <a:pos x="78" y="4811"/>
                </a:cxn>
                <a:cxn ang="0">
                  <a:pos x="69" y="4763"/>
                </a:cxn>
                <a:cxn ang="0">
                  <a:pos x="64" y="4714"/>
                </a:cxn>
                <a:cxn ang="0">
                  <a:pos x="63" y="4665"/>
                </a:cxn>
                <a:cxn ang="0">
                  <a:pos x="71" y="4191"/>
                </a:cxn>
                <a:cxn ang="0">
                  <a:pos x="77" y="3832"/>
                </a:cxn>
                <a:cxn ang="0">
                  <a:pos x="82" y="3519"/>
                </a:cxn>
                <a:cxn ang="0">
                  <a:pos x="87" y="3184"/>
                </a:cxn>
                <a:cxn ang="0">
                  <a:pos x="94" y="2756"/>
                </a:cxn>
                <a:cxn ang="0">
                  <a:pos x="104" y="2166"/>
                </a:cxn>
                <a:cxn ang="0">
                  <a:pos x="118" y="1346"/>
                </a:cxn>
                <a:cxn ang="0">
                  <a:pos x="136" y="224"/>
                </a:cxn>
                <a:cxn ang="0">
                  <a:pos x="138" y="175"/>
                </a:cxn>
                <a:cxn ang="0">
                  <a:pos x="143" y="134"/>
                </a:cxn>
                <a:cxn ang="0">
                  <a:pos x="150" y="99"/>
                </a:cxn>
                <a:cxn ang="0">
                  <a:pos x="161" y="71"/>
                </a:cxn>
                <a:cxn ang="0">
                  <a:pos x="173" y="48"/>
                </a:cxn>
                <a:cxn ang="0">
                  <a:pos x="188" y="29"/>
                </a:cxn>
                <a:cxn ang="0">
                  <a:pos x="204" y="13"/>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5001">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2" y="4862"/>
                  </a:lnTo>
                  <a:lnTo>
                    <a:pt x="4" y="4878"/>
                  </a:lnTo>
                  <a:lnTo>
                    <a:pt x="8" y="4895"/>
                  </a:lnTo>
                  <a:lnTo>
                    <a:pt x="14" y="4910"/>
                  </a:lnTo>
                  <a:lnTo>
                    <a:pt x="21" y="4926"/>
                  </a:lnTo>
                  <a:lnTo>
                    <a:pt x="31" y="4941"/>
                  </a:lnTo>
                  <a:lnTo>
                    <a:pt x="44" y="4955"/>
                  </a:lnTo>
                  <a:lnTo>
                    <a:pt x="62" y="4967"/>
                  </a:lnTo>
                  <a:lnTo>
                    <a:pt x="81" y="4979"/>
                  </a:lnTo>
                  <a:lnTo>
                    <a:pt x="105" y="4988"/>
                  </a:lnTo>
                  <a:lnTo>
                    <a:pt x="133" y="4995"/>
                  </a:lnTo>
                  <a:lnTo>
                    <a:pt x="165" y="4999"/>
                  </a:lnTo>
                  <a:lnTo>
                    <a:pt x="203" y="5001"/>
                  </a:lnTo>
                  <a:lnTo>
                    <a:pt x="165" y="4973"/>
                  </a:lnTo>
                  <a:lnTo>
                    <a:pt x="134" y="4939"/>
                  </a:lnTo>
                  <a:lnTo>
                    <a:pt x="109" y="4900"/>
                  </a:lnTo>
                  <a:lnTo>
                    <a:pt x="91" y="4856"/>
                  </a:lnTo>
                  <a:lnTo>
                    <a:pt x="78" y="4811"/>
                  </a:lnTo>
                  <a:lnTo>
                    <a:pt x="69" y="4763"/>
                  </a:lnTo>
                  <a:lnTo>
                    <a:pt x="64" y="4714"/>
                  </a:lnTo>
                  <a:lnTo>
                    <a:pt x="63" y="4665"/>
                  </a:lnTo>
                  <a:lnTo>
                    <a:pt x="71" y="4191"/>
                  </a:lnTo>
                  <a:lnTo>
                    <a:pt x="77" y="3832"/>
                  </a:lnTo>
                  <a:lnTo>
                    <a:pt x="82" y="3519"/>
                  </a:lnTo>
                  <a:lnTo>
                    <a:pt x="87" y="3184"/>
                  </a:lnTo>
                  <a:lnTo>
                    <a:pt x="94" y="2756"/>
                  </a:lnTo>
                  <a:lnTo>
                    <a:pt x="104" y="2166"/>
                  </a:lnTo>
                  <a:lnTo>
                    <a:pt x="118" y="1346"/>
                  </a:lnTo>
                  <a:lnTo>
                    <a:pt x="136" y="224"/>
                  </a:lnTo>
                  <a:lnTo>
                    <a:pt x="138" y="175"/>
                  </a:lnTo>
                  <a:lnTo>
                    <a:pt x="143" y="134"/>
                  </a:lnTo>
                  <a:lnTo>
                    <a:pt x="150" y="99"/>
                  </a:lnTo>
                  <a:lnTo>
                    <a:pt x="161" y="71"/>
                  </a:lnTo>
                  <a:lnTo>
                    <a:pt x="173" y="48"/>
                  </a:lnTo>
                  <a:lnTo>
                    <a:pt x="188" y="29"/>
                  </a:lnTo>
                  <a:lnTo>
                    <a:pt x="204" y="13"/>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575C5C"/>
            </a:solidFill>
            <a:ln w="9525">
              <a:noFill/>
              <a:round/>
              <a:headEnd/>
              <a:tailEnd/>
            </a:ln>
          </p:spPr>
          <p:txBody>
            <a:bodyPr/>
            <a:lstStyle/>
            <a:p>
              <a:endParaRPr lang="en-US"/>
            </a:p>
          </p:txBody>
        </p:sp>
        <p:sp>
          <p:nvSpPr>
            <p:cNvPr id="66897" name="Freeform 337"/>
            <p:cNvSpPr>
              <a:spLocks/>
            </p:cNvSpPr>
            <p:nvPr/>
          </p:nvSpPr>
          <p:spPr bwMode="auto">
            <a:xfrm>
              <a:off x="3658" y="2073"/>
              <a:ext cx="22" cy="417"/>
            </a:xfrm>
            <a:custGeom>
              <a:avLst/>
              <a:gdLst/>
              <a:ahLst/>
              <a:cxnLst>
                <a:cxn ang="0">
                  <a:pos x="73" y="116"/>
                </a:cxn>
                <a:cxn ang="0">
                  <a:pos x="0" y="4803"/>
                </a:cxn>
                <a:cxn ang="0">
                  <a:pos x="0" y="4816"/>
                </a:cxn>
                <a:cxn ang="0">
                  <a:pos x="0" y="4831"/>
                </a:cxn>
                <a:cxn ang="0">
                  <a:pos x="1" y="4845"/>
                </a:cxn>
                <a:cxn ang="0">
                  <a:pos x="3" y="4862"/>
                </a:cxn>
                <a:cxn ang="0">
                  <a:pos x="5" y="4877"/>
                </a:cxn>
                <a:cxn ang="0">
                  <a:pos x="10" y="4894"/>
                </a:cxn>
                <a:cxn ang="0">
                  <a:pos x="16" y="4910"/>
                </a:cxn>
                <a:cxn ang="0">
                  <a:pos x="24" y="4926"/>
                </a:cxn>
                <a:cxn ang="0">
                  <a:pos x="35" y="4941"/>
                </a:cxn>
                <a:cxn ang="0">
                  <a:pos x="49" y="4955"/>
                </a:cxn>
                <a:cxn ang="0">
                  <a:pos x="66" y="4968"/>
                </a:cxn>
                <a:cxn ang="0">
                  <a:pos x="86" y="4980"/>
                </a:cxn>
                <a:cxn ang="0">
                  <a:pos x="110" y="4989"/>
                </a:cxn>
                <a:cxn ang="0">
                  <a:pos x="139" y="4997"/>
                </a:cxn>
                <a:cxn ang="0">
                  <a:pos x="171" y="5002"/>
                </a:cxn>
                <a:cxn ang="0">
                  <a:pos x="209" y="5006"/>
                </a:cxn>
                <a:cxn ang="0">
                  <a:pos x="185" y="4996"/>
                </a:cxn>
                <a:cxn ang="0">
                  <a:pos x="163" y="4986"/>
                </a:cxn>
                <a:cxn ang="0">
                  <a:pos x="143" y="4973"/>
                </a:cxn>
                <a:cxn ang="0">
                  <a:pos x="126" y="4959"/>
                </a:cxn>
                <a:cxn ang="0">
                  <a:pos x="110" y="4942"/>
                </a:cxn>
                <a:cxn ang="0">
                  <a:pos x="97" y="4925"/>
                </a:cxn>
                <a:cxn ang="0">
                  <a:pos x="85" y="4906"/>
                </a:cxn>
                <a:cxn ang="0">
                  <a:pos x="75" y="4886"/>
                </a:cxn>
                <a:cxn ang="0">
                  <a:pos x="67" y="4866"/>
                </a:cxn>
                <a:cxn ang="0">
                  <a:pos x="60" y="4843"/>
                </a:cxn>
                <a:cxn ang="0">
                  <a:pos x="54" y="4821"/>
                </a:cxn>
                <a:cxn ang="0">
                  <a:pos x="50" y="4797"/>
                </a:cxn>
                <a:cxn ang="0">
                  <a:pos x="47" y="4774"/>
                </a:cxn>
                <a:cxn ang="0">
                  <a:pos x="45" y="4750"/>
                </a:cxn>
                <a:cxn ang="0">
                  <a:pos x="43" y="4725"/>
                </a:cxn>
                <a:cxn ang="0">
                  <a:pos x="43" y="4701"/>
                </a:cxn>
                <a:cxn ang="0">
                  <a:pos x="119" y="217"/>
                </a:cxn>
                <a:cxn ang="0">
                  <a:pos x="121" y="168"/>
                </a:cxn>
                <a:cxn ang="0">
                  <a:pos x="128" y="128"/>
                </a:cxn>
                <a:cxn ang="0">
                  <a:pos x="139" y="95"/>
                </a:cxn>
                <a:cxn ang="0">
                  <a:pos x="153" y="68"/>
                </a:cxn>
                <a:cxn ang="0">
                  <a:pos x="168" y="46"/>
                </a:cxn>
                <a:cxn ang="0">
                  <a:pos x="187" y="28"/>
                </a:cxn>
                <a:cxn ang="0">
                  <a:pos x="205" y="13"/>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5006">
                  <a:moveTo>
                    <a:pt x="73" y="116"/>
                  </a:moveTo>
                  <a:lnTo>
                    <a:pt x="0" y="4803"/>
                  </a:lnTo>
                  <a:lnTo>
                    <a:pt x="0" y="4816"/>
                  </a:lnTo>
                  <a:lnTo>
                    <a:pt x="0" y="4831"/>
                  </a:lnTo>
                  <a:lnTo>
                    <a:pt x="1" y="4845"/>
                  </a:lnTo>
                  <a:lnTo>
                    <a:pt x="3" y="4862"/>
                  </a:lnTo>
                  <a:lnTo>
                    <a:pt x="5" y="4877"/>
                  </a:lnTo>
                  <a:lnTo>
                    <a:pt x="10" y="4894"/>
                  </a:lnTo>
                  <a:lnTo>
                    <a:pt x="16" y="4910"/>
                  </a:lnTo>
                  <a:lnTo>
                    <a:pt x="24" y="4926"/>
                  </a:lnTo>
                  <a:lnTo>
                    <a:pt x="35" y="4941"/>
                  </a:lnTo>
                  <a:lnTo>
                    <a:pt x="49" y="4955"/>
                  </a:lnTo>
                  <a:lnTo>
                    <a:pt x="66" y="4968"/>
                  </a:lnTo>
                  <a:lnTo>
                    <a:pt x="86" y="4980"/>
                  </a:lnTo>
                  <a:lnTo>
                    <a:pt x="110" y="4989"/>
                  </a:lnTo>
                  <a:lnTo>
                    <a:pt x="139" y="4997"/>
                  </a:lnTo>
                  <a:lnTo>
                    <a:pt x="171" y="5002"/>
                  </a:lnTo>
                  <a:lnTo>
                    <a:pt x="209" y="5006"/>
                  </a:lnTo>
                  <a:lnTo>
                    <a:pt x="185" y="4996"/>
                  </a:lnTo>
                  <a:lnTo>
                    <a:pt x="163" y="4986"/>
                  </a:lnTo>
                  <a:lnTo>
                    <a:pt x="143" y="4973"/>
                  </a:lnTo>
                  <a:lnTo>
                    <a:pt x="126" y="4959"/>
                  </a:lnTo>
                  <a:lnTo>
                    <a:pt x="110" y="4942"/>
                  </a:lnTo>
                  <a:lnTo>
                    <a:pt x="97" y="4925"/>
                  </a:lnTo>
                  <a:lnTo>
                    <a:pt x="85" y="4906"/>
                  </a:lnTo>
                  <a:lnTo>
                    <a:pt x="75" y="4886"/>
                  </a:lnTo>
                  <a:lnTo>
                    <a:pt x="67" y="4866"/>
                  </a:lnTo>
                  <a:lnTo>
                    <a:pt x="60" y="4843"/>
                  </a:lnTo>
                  <a:lnTo>
                    <a:pt x="54" y="4821"/>
                  </a:lnTo>
                  <a:lnTo>
                    <a:pt x="50" y="4797"/>
                  </a:lnTo>
                  <a:lnTo>
                    <a:pt x="47" y="4774"/>
                  </a:lnTo>
                  <a:lnTo>
                    <a:pt x="45" y="4750"/>
                  </a:lnTo>
                  <a:lnTo>
                    <a:pt x="43" y="4725"/>
                  </a:lnTo>
                  <a:lnTo>
                    <a:pt x="43" y="4701"/>
                  </a:lnTo>
                  <a:lnTo>
                    <a:pt x="119" y="217"/>
                  </a:lnTo>
                  <a:lnTo>
                    <a:pt x="121" y="168"/>
                  </a:lnTo>
                  <a:lnTo>
                    <a:pt x="128" y="128"/>
                  </a:lnTo>
                  <a:lnTo>
                    <a:pt x="139" y="95"/>
                  </a:lnTo>
                  <a:lnTo>
                    <a:pt x="153" y="68"/>
                  </a:lnTo>
                  <a:lnTo>
                    <a:pt x="168" y="46"/>
                  </a:lnTo>
                  <a:lnTo>
                    <a:pt x="187" y="28"/>
                  </a:lnTo>
                  <a:lnTo>
                    <a:pt x="205" y="13"/>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474F4F"/>
            </a:solidFill>
            <a:ln w="9525">
              <a:noFill/>
              <a:round/>
              <a:headEnd/>
              <a:tailEnd/>
            </a:ln>
          </p:spPr>
          <p:txBody>
            <a:bodyPr/>
            <a:lstStyle/>
            <a:p>
              <a:endParaRPr lang="en-US"/>
            </a:p>
          </p:txBody>
        </p:sp>
        <p:sp>
          <p:nvSpPr>
            <p:cNvPr id="66898" name="Freeform 338"/>
            <p:cNvSpPr>
              <a:spLocks/>
            </p:cNvSpPr>
            <p:nvPr/>
          </p:nvSpPr>
          <p:spPr bwMode="auto">
            <a:xfrm>
              <a:off x="3684" y="2434"/>
              <a:ext cx="129" cy="45"/>
            </a:xfrm>
            <a:custGeom>
              <a:avLst/>
              <a:gdLst/>
              <a:ahLst/>
              <a:cxnLst>
                <a:cxn ang="0">
                  <a:pos x="4" y="136"/>
                </a:cxn>
                <a:cxn ang="0">
                  <a:pos x="36" y="89"/>
                </a:cxn>
                <a:cxn ang="0">
                  <a:pos x="94" y="53"/>
                </a:cxn>
                <a:cxn ang="0">
                  <a:pos x="174" y="27"/>
                </a:cxn>
                <a:cxn ang="0">
                  <a:pos x="265" y="11"/>
                </a:cxn>
                <a:cxn ang="0">
                  <a:pos x="363" y="2"/>
                </a:cxn>
                <a:cxn ang="0">
                  <a:pos x="461" y="0"/>
                </a:cxn>
                <a:cxn ang="0">
                  <a:pos x="552" y="3"/>
                </a:cxn>
                <a:cxn ang="0">
                  <a:pos x="635" y="8"/>
                </a:cxn>
                <a:cxn ang="0">
                  <a:pos x="716" y="14"/>
                </a:cxn>
                <a:cxn ang="0">
                  <a:pos x="795" y="23"/>
                </a:cxn>
                <a:cxn ang="0">
                  <a:pos x="867" y="33"/>
                </a:cxn>
                <a:cxn ang="0">
                  <a:pos x="939" y="45"/>
                </a:cxn>
                <a:cxn ang="0">
                  <a:pos x="1008" y="63"/>
                </a:cxn>
                <a:cxn ang="0">
                  <a:pos x="1076" y="85"/>
                </a:cxn>
                <a:cxn ang="0">
                  <a:pos x="1143" y="112"/>
                </a:cxn>
                <a:cxn ang="0">
                  <a:pos x="1199" y="141"/>
                </a:cxn>
                <a:cxn ang="0">
                  <a:pos x="1241" y="174"/>
                </a:cxn>
                <a:cxn ang="0">
                  <a:pos x="1272" y="214"/>
                </a:cxn>
                <a:cxn ang="0">
                  <a:pos x="1290" y="259"/>
                </a:cxn>
                <a:cxn ang="0">
                  <a:pos x="1281" y="329"/>
                </a:cxn>
                <a:cxn ang="0">
                  <a:pos x="1238" y="407"/>
                </a:cxn>
                <a:cxn ang="0">
                  <a:pos x="1167" y="462"/>
                </a:cxn>
                <a:cxn ang="0">
                  <a:pos x="1077" y="500"/>
                </a:cxn>
                <a:cxn ang="0">
                  <a:pos x="977" y="523"/>
                </a:cxn>
                <a:cxn ang="0">
                  <a:pos x="875" y="533"/>
                </a:cxn>
                <a:cxn ang="0">
                  <a:pos x="781" y="537"/>
                </a:cxn>
                <a:cxn ang="0">
                  <a:pos x="701" y="535"/>
                </a:cxn>
                <a:cxn ang="0">
                  <a:pos x="652" y="533"/>
                </a:cxn>
                <a:cxn ang="0">
                  <a:pos x="613" y="530"/>
                </a:cxn>
                <a:cxn ang="0">
                  <a:pos x="568" y="526"/>
                </a:cxn>
                <a:cxn ang="0">
                  <a:pos x="518" y="519"/>
                </a:cxn>
                <a:cxn ang="0">
                  <a:pos x="465" y="510"/>
                </a:cxn>
                <a:cxn ang="0">
                  <a:pos x="410" y="500"/>
                </a:cxn>
                <a:cxn ang="0">
                  <a:pos x="354" y="486"/>
                </a:cxn>
                <a:cxn ang="0">
                  <a:pos x="299" y="470"/>
                </a:cxn>
                <a:cxn ang="0">
                  <a:pos x="244" y="450"/>
                </a:cxn>
                <a:cxn ang="0">
                  <a:pos x="192" y="427"/>
                </a:cxn>
                <a:cxn ang="0">
                  <a:pos x="144" y="399"/>
                </a:cxn>
                <a:cxn ang="0">
                  <a:pos x="101" y="368"/>
                </a:cxn>
                <a:cxn ang="0">
                  <a:pos x="65" y="332"/>
                </a:cxn>
                <a:cxn ang="0">
                  <a:pos x="34" y="292"/>
                </a:cxn>
                <a:cxn ang="0">
                  <a:pos x="13" y="245"/>
                </a:cxn>
                <a:cxn ang="0">
                  <a:pos x="2" y="193"/>
                </a:cxn>
              </a:cxnLst>
              <a:rect l="0" t="0" r="r" b="b"/>
              <a:pathLst>
                <a:path w="1291" h="537">
                  <a:moveTo>
                    <a:pt x="0" y="165"/>
                  </a:moveTo>
                  <a:lnTo>
                    <a:pt x="4" y="136"/>
                  </a:lnTo>
                  <a:lnTo>
                    <a:pt x="16" y="111"/>
                  </a:lnTo>
                  <a:lnTo>
                    <a:pt x="36" y="89"/>
                  </a:lnTo>
                  <a:lnTo>
                    <a:pt x="63" y="69"/>
                  </a:lnTo>
                  <a:lnTo>
                    <a:pt x="94" y="53"/>
                  </a:lnTo>
                  <a:lnTo>
                    <a:pt x="132" y="39"/>
                  </a:lnTo>
                  <a:lnTo>
                    <a:pt x="174" y="27"/>
                  </a:lnTo>
                  <a:lnTo>
                    <a:pt x="218" y="18"/>
                  </a:lnTo>
                  <a:lnTo>
                    <a:pt x="265" y="11"/>
                  </a:lnTo>
                  <a:lnTo>
                    <a:pt x="314" y="6"/>
                  </a:lnTo>
                  <a:lnTo>
                    <a:pt x="363" y="2"/>
                  </a:lnTo>
                  <a:lnTo>
                    <a:pt x="412" y="1"/>
                  </a:lnTo>
                  <a:lnTo>
                    <a:pt x="461" y="0"/>
                  </a:lnTo>
                  <a:lnTo>
                    <a:pt x="508" y="1"/>
                  </a:lnTo>
                  <a:lnTo>
                    <a:pt x="552" y="3"/>
                  </a:lnTo>
                  <a:lnTo>
                    <a:pt x="592" y="5"/>
                  </a:lnTo>
                  <a:lnTo>
                    <a:pt x="635" y="8"/>
                  </a:lnTo>
                  <a:lnTo>
                    <a:pt x="677" y="11"/>
                  </a:lnTo>
                  <a:lnTo>
                    <a:pt x="716" y="14"/>
                  </a:lnTo>
                  <a:lnTo>
                    <a:pt x="756" y="18"/>
                  </a:lnTo>
                  <a:lnTo>
                    <a:pt x="795" y="23"/>
                  </a:lnTo>
                  <a:lnTo>
                    <a:pt x="830" y="27"/>
                  </a:lnTo>
                  <a:lnTo>
                    <a:pt x="867" y="33"/>
                  </a:lnTo>
                  <a:lnTo>
                    <a:pt x="903" y="38"/>
                  </a:lnTo>
                  <a:lnTo>
                    <a:pt x="939" y="45"/>
                  </a:lnTo>
                  <a:lnTo>
                    <a:pt x="973" y="54"/>
                  </a:lnTo>
                  <a:lnTo>
                    <a:pt x="1008" y="63"/>
                  </a:lnTo>
                  <a:lnTo>
                    <a:pt x="1042" y="73"/>
                  </a:lnTo>
                  <a:lnTo>
                    <a:pt x="1076" y="85"/>
                  </a:lnTo>
                  <a:lnTo>
                    <a:pt x="1110" y="97"/>
                  </a:lnTo>
                  <a:lnTo>
                    <a:pt x="1143" y="112"/>
                  </a:lnTo>
                  <a:lnTo>
                    <a:pt x="1177" y="128"/>
                  </a:lnTo>
                  <a:lnTo>
                    <a:pt x="1199" y="141"/>
                  </a:lnTo>
                  <a:lnTo>
                    <a:pt x="1220" y="156"/>
                  </a:lnTo>
                  <a:lnTo>
                    <a:pt x="1241" y="174"/>
                  </a:lnTo>
                  <a:lnTo>
                    <a:pt x="1258" y="193"/>
                  </a:lnTo>
                  <a:lnTo>
                    <a:pt x="1272" y="214"/>
                  </a:lnTo>
                  <a:lnTo>
                    <a:pt x="1283" y="236"/>
                  </a:lnTo>
                  <a:lnTo>
                    <a:pt x="1290" y="259"/>
                  </a:lnTo>
                  <a:lnTo>
                    <a:pt x="1291" y="281"/>
                  </a:lnTo>
                  <a:lnTo>
                    <a:pt x="1281" y="329"/>
                  </a:lnTo>
                  <a:lnTo>
                    <a:pt x="1263" y="370"/>
                  </a:lnTo>
                  <a:lnTo>
                    <a:pt x="1238" y="407"/>
                  </a:lnTo>
                  <a:lnTo>
                    <a:pt x="1205" y="437"/>
                  </a:lnTo>
                  <a:lnTo>
                    <a:pt x="1167" y="462"/>
                  </a:lnTo>
                  <a:lnTo>
                    <a:pt x="1124" y="483"/>
                  </a:lnTo>
                  <a:lnTo>
                    <a:pt x="1077" y="500"/>
                  </a:lnTo>
                  <a:lnTo>
                    <a:pt x="1027" y="512"/>
                  </a:lnTo>
                  <a:lnTo>
                    <a:pt x="977" y="523"/>
                  </a:lnTo>
                  <a:lnTo>
                    <a:pt x="926" y="529"/>
                  </a:lnTo>
                  <a:lnTo>
                    <a:pt x="875" y="533"/>
                  </a:lnTo>
                  <a:lnTo>
                    <a:pt x="826" y="536"/>
                  </a:lnTo>
                  <a:lnTo>
                    <a:pt x="781" y="537"/>
                  </a:lnTo>
                  <a:lnTo>
                    <a:pt x="739" y="536"/>
                  </a:lnTo>
                  <a:lnTo>
                    <a:pt x="701" y="535"/>
                  </a:lnTo>
                  <a:lnTo>
                    <a:pt x="670" y="534"/>
                  </a:lnTo>
                  <a:lnTo>
                    <a:pt x="652" y="533"/>
                  </a:lnTo>
                  <a:lnTo>
                    <a:pt x="633" y="532"/>
                  </a:lnTo>
                  <a:lnTo>
                    <a:pt x="613" y="530"/>
                  </a:lnTo>
                  <a:lnTo>
                    <a:pt x="591" y="528"/>
                  </a:lnTo>
                  <a:lnTo>
                    <a:pt x="568" y="526"/>
                  </a:lnTo>
                  <a:lnTo>
                    <a:pt x="544" y="523"/>
                  </a:lnTo>
                  <a:lnTo>
                    <a:pt x="518" y="519"/>
                  </a:lnTo>
                  <a:lnTo>
                    <a:pt x="492" y="515"/>
                  </a:lnTo>
                  <a:lnTo>
                    <a:pt x="465" y="510"/>
                  </a:lnTo>
                  <a:lnTo>
                    <a:pt x="438" y="506"/>
                  </a:lnTo>
                  <a:lnTo>
                    <a:pt x="410" y="500"/>
                  </a:lnTo>
                  <a:lnTo>
                    <a:pt x="382" y="494"/>
                  </a:lnTo>
                  <a:lnTo>
                    <a:pt x="354" y="486"/>
                  </a:lnTo>
                  <a:lnTo>
                    <a:pt x="326" y="479"/>
                  </a:lnTo>
                  <a:lnTo>
                    <a:pt x="299" y="470"/>
                  </a:lnTo>
                  <a:lnTo>
                    <a:pt x="271" y="460"/>
                  </a:lnTo>
                  <a:lnTo>
                    <a:pt x="244" y="450"/>
                  </a:lnTo>
                  <a:lnTo>
                    <a:pt x="218" y="439"/>
                  </a:lnTo>
                  <a:lnTo>
                    <a:pt x="192" y="427"/>
                  </a:lnTo>
                  <a:lnTo>
                    <a:pt x="167" y="414"/>
                  </a:lnTo>
                  <a:lnTo>
                    <a:pt x="144" y="399"/>
                  </a:lnTo>
                  <a:lnTo>
                    <a:pt x="122" y="385"/>
                  </a:lnTo>
                  <a:lnTo>
                    <a:pt x="101" y="368"/>
                  </a:lnTo>
                  <a:lnTo>
                    <a:pt x="82" y="351"/>
                  </a:lnTo>
                  <a:lnTo>
                    <a:pt x="65" y="332"/>
                  </a:lnTo>
                  <a:lnTo>
                    <a:pt x="49" y="312"/>
                  </a:lnTo>
                  <a:lnTo>
                    <a:pt x="34" y="292"/>
                  </a:lnTo>
                  <a:lnTo>
                    <a:pt x="23" y="269"/>
                  </a:lnTo>
                  <a:lnTo>
                    <a:pt x="13" y="245"/>
                  </a:lnTo>
                  <a:lnTo>
                    <a:pt x="6" y="220"/>
                  </a:lnTo>
                  <a:lnTo>
                    <a:pt x="2" y="193"/>
                  </a:lnTo>
                  <a:lnTo>
                    <a:pt x="0" y="165"/>
                  </a:lnTo>
                  <a:close/>
                </a:path>
              </a:pathLst>
            </a:custGeom>
            <a:solidFill>
              <a:srgbClr val="878F8F"/>
            </a:solidFill>
            <a:ln w="9525">
              <a:noFill/>
              <a:round/>
              <a:headEnd/>
              <a:tailEnd/>
            </a:ln>
          </p:spPr>
          <p:txBody>
            <a:bodyPr/>
            <a:lstStyle/>
            <a:p>
              <a:endParaRPr lang="en-US"/>
            </a:p>
          </p:txBody>
        </p:sp>
        <p:sp>
          <p:nvSpPr>
            <p:cNvPr id="66899" name="Freeform 339"/>
            <p:cNvSpPr>
              <a:spLocks/>
            </p:cNvSpPr>
            <p:nvPr/>
          </p:nvSpPr>
          <p:spPr bwMode="auto">
            <a:xfrm>
              <a:off x="3685" y="2434"/>
              <a:ext cx="126" cy="43"/>
            </a:xfrm>
            <a:custGeom>
              <a:avLst/>
              <a:gdLst/>
              <a:ahLst/>
              <a:cxnLst>
                <a:cxn ang="0">
                  <a:pos x="5" y="128"/>
                </a:cxn>
                <a:cxn ang="0">
                  <a:pos x="38" y="84"/>
                </a:cxn>
                <a:cxn ang="0">
                  <a:pos x="96" y="51"/>
                </a:cxn>
                <a:cxn ang="0">
                  <a:pos x="172" y="26"/>
                </a:cxn>
                <a:cxn ang="0">
                  <a:pos x="261" y="10"/>
                </a:cxn>
                <a:cxn ang="0">
                  <a:pos x="357" y="2"/>
                </a:cxn>
                <a:cxn ang="0">
                  <a:pos x="451" y="0"/>
                </a:cxn>
                <a:cxn ang="0">
                  <a:pos x="539" y="2"/>
                </a:cxn>
                <a:cxn ang="0">
                  <a:pos x="619" y="7"/>
                </a:cxn>
                <a:cxn ang="0">
                  <a:pos x="698" y="14"/>
                </a:cxn>
                <a:cxn ang="0">
                  <a:pos x="773" y="22"/>
                </a:cxn>
                <a:cxn ang="0">
                  <a:pos x="846" y="31"/>
                </a:cxn>
                <a:cxn ang="0">
                  <a:pos x="916" y="43"/>
                </a:cxn>
                <a:cxn ang="0">
                  <a:pos x="984" y="60"/>
                </a:cxn>
                <a:cxn ang="0">
                  <a:pos x="1050" y="80"/>
                </a:cxn>
                <a:cxn ang="0">
                  <a:pos x="1115" y="105"/>
                </a:cxn>
                <a:cxn ang="0">
                  <a:pos x="1169" y="132"/>
                </a:cxn>
                <a:cxn ang="0">
                  <a:pos x="1208" y="164"/>
                </a:cxn>
                <a:cxn ang="0">
                  <a:pos x="1241" y="204"/>
                </a:cxn>
                <a:cxn ang="0">
                  <a:pos x="1258" y="246"/>
                </a:cxn>
                <a:cxn ang="0">
                  <a:pos x="1251" y="314"/>
                </a:cxn>
                <a:cxn ang="0">
                  <a:pos x="1209" y="385"/>
                </a:cxn>
                <a:cxn ang="0">
                  <a:pos x="1140" y="437"/>
                </a:cxn>
                <a:cxn ang="0">
                  <a:pos x="1054" y="472"/>
                </a:cxn>
                <a:cxn ang="0">
                  <a:pos x="956" y="495"/>
                </a:cxn>
                <a:cxn ang="0">
                  <a:pos x="857" y="506"/>
                </a:cxn>
                <a:cxn ang="0">
                  <a:pos x="764" y="509"/>
                </a:cxn>
                <a:cxn ang="0">
                  <a:pos x="685" y="509"/>
                </a:cxn>
                <a:cxn ang="0">
                  <a:pos x="617" y="506"/>
                </a:cxn>
                <a:cxn ang="0">
                  <a:pos x="528" y="497"/>
                </a:cxn>
                <a:cxn ang="0">
                  <a:pos x="424" y="480"/>
                </a:cxn>
                <a:cxn ang="0">
                  <a:pos x="314" y="453"/>
                </a:cxn>
                <a:cxn ang="0">
                  <a:pos x="208" y="415"/>
                </a:cxn>
                <a:cxn ang="0">
                  <a:pos x="116" y="362"/>
                </a:cxn>
                <a:cxn ang="0">
                  <a:pos x="45" y="294"/>
                </a:cxn>
                <a:cxn ang="0">
                  <a:pos x="5" y="206"/>
                </a:cxn>
              </a:cxnLst>
              <a:rect l="0" t="0" r="r" b="b"/>
              <a:pathLst>
                <a:path w="1259" h="509">
                  <a:moveTo>
                    <a:pt x="0" y="155"/>
                  </a:moveTo>
                  <a:lnTo>
                    <a:pt x="5" y="128"/>
                  </a:lnTo>
                  <a:lnTo>
                    <a:pt x="17" y="104"/>
                  </a:lnTo>
                  <a:lnTo>
                    <a:pt x="38" y="84"/>
                  </a:lnTo>
                  <a:lnTo>
                    <a:pt x="64" y="66"/>
                  </a:lnTo>
                  <a:lnTo>
                    <a:pt x="96" y="51"/>
                  </a:lnTo>
                  <a:lnTo>
                    <a:pt x="132" y="37"/>
                  </a:lnTo>
                  <a:lnTo>
                    <a:pt x="172" y="26"/>
                  </a:lnTo>
                  <a:lnTo>
                    <a:pt x="215" y="17"/>
                  </a:lnTo>
                  <a:lnTo>
                    <a:pt x="261" y="10"/>
                  </a:lnTo>
                  <a:lnTo>
                    <a:pt x="309" y="6"/>
                  </a:lnTo>
                  <a:lnTo>
                    <a:pt x="357" y="2"/>
                  </a:lnTo>
                  <a:lnTo>
                    <a:pt x="405" y="0"/>
                  </a:lnTo>
                  <a:lnTo>
                    <a:pt x="451" y="0"/>
                  </a:lnTo>
                  <a:lnTo>
                    <a:pt x="496" y="0"/>
                  </a:lnTo>
                  <a:lnTo>
                    <a:pt x="539" y="2"/>
                  </a:lnTo>
                  <a:lnTo>
                    <a:pt x="578" y="4"/>
                  </a:lnTo>
                  <a:lnTo>
                    <a:pt x="619" y="7"/>
                  </a:lnTo>
                  <a:lnTo>
                    <a:pt x="659" y="10"/>
                  </a:lnTo>
                  <a:lnTo>
                    <a:pt x="698" y="14"/>
                  </a:lnTo>
                  <a:lnTo>
                    <a:pt x="736" y="17"/>
                  </a:lnTo>
                  <a:lnTo>
                    <a:pt x="773" y="22"/>
                  </a:lnTo>
                  <a:lnTo>
                    <a:pt x="809" y="27"/>
                  </a:lnTo>
                  <a:lnTo>
                    <a:pt x="846" y="31"/>
                  </a:lnTo>
                  <a:lnTo>
                    <a:pt x="881" y="37"/>
                  </a:lnTo>
                  <a:lnTo>
                    <a:pt x="916" y="43"/>
                  </a:lnTo>
                  <a:lnTo>
                    <a:pt x="949" y="51"/>
                  </a:lnTo>
                  <a:lnTo>
                    <a:pt x="984" y="60"/>
                  </a:lnTo>
                  <a:lnTo>
                    <a:pt x="1017" y="69"/>
                  </a:lnTo>
                  <a:lnTo>
                    <a:pt x="1050" y="80"/>
                  </a:lnTo>
                  <a:lnTo>
                    <a:pt x="1082" y="92"/>
                  </a:lnTo>
                  <a:lnTo>
                    <a:pt x="1115" y="105"/>
                  </a:lnTo>
                  <a:lnTo>
                    <a:pt x="1147" y="120"/>
                  </a:lnTo>
                  <a:lnTo>
                    <a:pt x="1169" y="132"/>
                  </a:lnTo>
                  <a:lnTo>
                    <a:pt x="1189" y="148"/>
                  </a:lnTo>
                  <a:lnTo>
                    <a:pt x="1208" y="164"/>
                  </a:lnTo>
                  <a:lnTo>
                    <a:pt x="1227" y="183"/>
                  </a:lnTo>
                  <a:lnTo>
                    <a:pt x="1241" y="204"/>
                  </a:lnTo>
                  <a:lnTo>
                    <a:pt x="1252" y="225"/>
                  </a:lnTo>
                  <a:lnTo>
                    <a:pt x="1258" y="246"/>
                  </a:lnTo>
                  <a:lnTo>
                    <a:pt x="1259" y="269"/>
                  </a:lnTo>
                  <a:lnTo>
                    <a:pt x="1251" y="314"/>
                  </a:lnTo>
                  <a:lnTo>
                    <a:pt x="1234" y="352"/>
                  </a:lnTo>
                  <a:lnTo>
                    <a:pt x="1209" y="385"/>
                  </a:lnTo>
                  <a:lnTo>
                    <a:pt x="1178" y="413"/>
                  </a:lnTo>
                  <a:lnTo>
                    <a:pt x="1140" y="437"/>
                  </a:lnTo>
                  <a:lnTo>
                    <a:pt x="1099" y="456"/>
                  </a:lnTo>
                  <a:lnTo>
                    <a:pt x="1054" y="472"/>
                  </a:lnTo>
                  <a:lnTo>
                    <a:pt x="1006" y="484"/>
                  </a:lnTo>
                  <a:lnTo>
                    <a:pt x="956" y="495"/>
                  </a:lnTo>
                  <a:lnTo>
                    <a:pt x="907" y="501"/>
                  </a:lnTo>
                  <a:lnTo>
                    <a:pt x="857" y="506"/>
                  </a:lnTo>
                  <a:lnTo>
                    <a:pt x="809" y="508"/>
                  </a:lnTo>
                  <a:lnTo>
                    <a:pt x="764" y="509"/>
                  </a:lnTo>
                  <a:lnTo>
                    <a:pt x="723" y="509"/>
                  </a:lnTo>
                  <a:lnTo>
                    <a:pt x="685" y="509"/>
                  </a:lnTo>
                  <a:lnTo>
                    <a:pt x="654" y="508"/>
                  </a:lnTo>
                  <a:lnTo>
                    <a:pt x="617" y="506"/>
                  </a:lnTo>
                  <a:lnTo>
                    <a:pt x="574" y="502"/>
                  </a:lnTo>
                  <a:lnTo>
                    <a:pt x="528" y="497"/>
                  </a:lnTo>
                  <a:lnTo>
                    <a:pt x="477" y="490"/>
                  </a:lnTo>
                  <a:lnTo>
                    <a:pt x="424" y="480"/>
                  </a:lnTo>
                  <a:lnTo>
                    <a:pt x="369" y="468"/>
                  </a:lnTo>
                  <a:lnTo>
                    <a:pt x="314" y="453"/>
                  </a:lnTo>
                  <a:lnTo>
                    <a:pt x="260" y="436"/>
                  </a:lnTo>
                  <a:lnTo>
                    <a:pt x="208" y="415"/>
                  </a:lnTo>
                  <a:lnTo>
                    <a:pt x="161" y="390"/>
                  </a:lnTo>
                  <a:lnTo>
                    <a:pt x="116" y="362"/>
                  </a:lnTo>
                  <a:lnTo>
                    <a:pt x="77" y="330"/>
                  </a:lnTo>
                  <a:lnTo>
                    <a:pt x="45" y="294"/>
                  </a:lnTo>
                  <a:lnTo>
                    <a:pt x="20" y="252"/>
                  </a:lnTo>
                  <a:lnTo>
                    <a:pt x="5" y="206"/>
                  </a:lnTo>
                  <a:lnTo>
                    <a:pt x="0" y="155"/>
                  </a:lnTo>
                  <a:close/>
                </a:path>
              </a:pathLst>
            </a:custGeom>
            <a:solidFill>
              <a:srgbClr val="8C9494"/>
            </a:solidFill>
            <a:ln w="9525">
              <a:noFill/>
              <a:round/>
              <a:headEnd/>
              <a:tailEnd/>
            </a:ln>
          </p:spPr>
          <p:txBody>
            <a:bodyPr/>
            <a:lstStyle/>
            <a:p>
              <a:endParaRPr lang="en-US"/>
            </a:p>
          </p:txBody>
        </p:sp>
        <p:sp>
          <p:nvSpPr>
            <p:cNvPr id="66900" name="Freeform 340"/>
            <p:cNvSpPr>
              <a:spLocks/>
            </p:cNvSpPr>
            <p:nvPr/>
          </p:nvSpPr>
          <p:spPr bwMode="auto">
            <a:xfrm>
              <a:off x="3687" y="2434"/>
              <a:ext cx="122" cy="41"/>
            </a:xfrm>
            <a:custGeom>
              <a:avLst/>
              <a:gdLst/>
              <a:ahLst/>
              <a:cxnLst>
                <a:cxn ang="0">
                  <a:pos x="5" y="118"/>
                </a:cxn>
                <a:cxn ang="0">
                  <a:pos x="37" y="77"/>
                </a:cxn>
                <a:cxn ang="0">
                  <a:pos x="94" y="46"/>
                </a:cxn>
                <a:cxn ang="0">
                  <a:pos x="169" y="23"/>
                </a:cxn>
                <a:cxn ang="0">
                  <a:pos x="255" y="9"/>
                </a:cxn>
                <a:cxn ang="0">
                  <a:pos x="348" y="1"/>
                </a:cxn>
                <a:cxn ang="0">
                  <a:pos x="438" y="0"/>
                </a:cxn>
                <a:cxn ang="0">
                  <a:pos x="523" y="2"/>
                </a:cxn>
                <a:cxn ang="0">
                  <a:pos x="600" y="7"/>
                </a:cxn>
                <a:cxn ang="0">
                  <a:pos x="677" y="13"/>
                </a:cxn>
                <a:cxn ang="0">
                  <a:pos x="751" y="21"/>
                </a:cxn>
                <a:cxn ang="0">
                  <a:pos x="821" y="30"/>
                </a:cxn>
                <a:cxn ang="0">
                  <a:pos x="891" y="41"/>
                </a:cxn>
                <a:cxn ang="0">
                  <a:pos x="957" y="57"/>
                </a:cxn>
                <a:cxn ang="0">
                  <a:pos x="1022" y="77"/>
                </a:cxn>
                <a:cxn ang="0">
                  <a:pos x="1085" y="101"/>
                </a:cxn>
                <a:cxn ang="0">
                  <a:pos x="1137" y="126"/>
                </a:cxn>
                <a:cxn ang="0">
                  <a:pos x="1175" y="155"/>
                </a:cxn>
                <a:cxn ang="0">
                  <a:pos x="1206" y="191"/>
                </a:cxn>
                <a:cxn ang="0">
                  <a:pos x="1223" y="231"/>
                </a:cxn>
                <a:cxn ang="0">
                  <a:pos x="1217" y="293"/>
                </a:cxn>
                <a:cxn ang="0">
                  <a:pos x="1176" y="360"/>
                </a:cxn>
                <a:cxn ang="0">
                  <a:pos x="1110" y="410"/>
                </a:cxn>
                <a:cxn ang="0">
                  <a:pos x="1026" y="444"/>
                </a:cxn>
                <a:cxn ang="0">
                  <a:pos x="932" y="466"/>
                </a:cxn>
                <a:cxn ang="0">
                  <a:pos x="835" y="478"/>
                </a:cxn>
                <a:cxn ang="0">
                  <a:pos x="744" y="482"/>
                </a:cxn>
                <a:cxn ang="0">
                  <a:pos x="666" y="483"/>
                </a:cxn>
                <a:cxn ang="0">
                  <a:pos x="597" y="480"/>
                </a:cxn>
                <a:cxn ang="0">
                  <a:pos x="508" y="470"/>
                </a:cxn>
                <a:cxn ang="0">
                  <a:pos x="407" y="452"/>
                </a:cxn>
                <a:cxn ang="0">
                  <a:pos x="301" y="426"/>
                </a:cxn>
                <a:cxn ang="0">
                  <a:pos x="198" y="388"/>
                </a:cxn>
                <a:cxn ang="0">
                  <a:pos x="109" y="337"/>
                </a:cxn>
                <a:cxn ang="0">
                  <a:pos x="42" y="272"/>
                </a:cxn>
                <a:cxn ang="0">
                  <a:pos x="4" y="190"/>
                </a:cxn>
              </a:cxnLst>
              <a:rect l="0" t="0" r="r" b="b"/>
              <a:pathLst>
                <a:path w="1225" h="483">
                  <a:moveTo>
                    <a:pt x="0" y="143"/>
                  </a:moveTo>
                  <a:lnTo>
                    <a:pt x="5" y="118"/>
                  </a:lnTo>
                  <a:lnTo>
                    <a:pt x="18" y="96"/>
                  </a:lnTo>
                  <a:lnTo>
                    <a:pt x="37" y="77"/>
                  </a:lnTo>
                  <a:lnTo>
                    <a:pt x="63" y="60"/>
                  </a:lnTo>
                  <a:lnTo>
                    <a:pt x="94" y="46"/>
                  </a:lnTo>
                  <a:lnTo>
                    <a:pt x="129" y="33"/>
                  </a:lnTo>
                  <a:lnTo>
                    <a:pt x="169" y="23"/>
                  </a:lnTo>
                  <a:lnTo>
                    <a:pt x="211" y="15"/>
                  </a:lnTo>
                  <a:lnTo>
                    <a:pt x="255" y="9"/>
                  </a:lnTo>
                  <a:lnTo>
                    <a:pt x="301" y="4"/>
                  </a:lnTo>
                  <a:lnTo>
                    <a:pt x="348" y="1"/>
                  </a:lnTo>
                  <a:lnTo>
                    <a:pt x="394" y="0"/>
                  </a:lnTo>
                  <a:lnTo>
                    <a:pt x="438" y="0"/>
                  </a:lnTo>
                  <a:lnTo>
                    <a:pt x="482" y="0"/>
                  </a:lnTo>
                  <a:lnTo>
                    <a:pt x="523" y="2"/>
                  </a:lnTo>
                  <a:lnTo>
                    <a:pt x="560" y="4"/>
                  </a:lnTo>
                  <a:lnTo>
                    <a:pt x="600" y="7"/>
                  </a:lnTo>
                  <a:lnTo>
                    <a:pt x="639" y="10"/>
                  </a:lnTo>
                  <a:lnTo>
                    <a:pt x="677" y="13"/>
                  </a:lnTo>
                  <a:lnTo>
                    <a:pt x="715" y="17"/>
                  </a:lnTo>
                  <a:lnTo>
                    <a:pt x="751" y="21"/>
                  </a:lnTo>
                  <a:lnTo>
                    <a:pt x="786" y="25"/>
                  </a:lnTo>
                  <a:lnTo>
                    <a:pt x="821" y="30"/>
                  </a:lnTo>
                  <a:lnTo>
                    <a:pt x="856" y="35"/>
                  </a:lnTo>
                  <a:lnTo>
                    <a:pt x="891" y="41"/>
                  </a:lnTo>
                  <a:lnTo>
                    <a:pt x="924" y="49"/>
                  </a:lnTo>
                  <a:lnTo>
                    <a:pt x="957" y="57"/>
                  </a:lnTo>
                  <a:lnTo>
                    <a:pt x="989" y="66"/>
                  </a:lnTo>
                  <a:lnTo>
                    <a:pt x="1022" y="77"/>
                  </a:lnTo>
                  <a:lnTo>
                    <a:pt x="1053" y="88"/>
                  </a:lnTo>
                  <a:lnTo>
                    <a:pt x="1085" y="101"/>
                  </a:lnTo>
                  <a:lnTo>
                    <a:pt x="1116" y="116"/>
                  </a:lnTo>
                  <a:lnTo>
                    <a:pt x="1137" y="126"/>
                  </a:lnTo>
                  <a:lnTo>
                    <a:pt x="1157" y="140"/>
                  </a:lnTo>
                  <a:lnTo>
                    <a:pt x="1175" y="155"/>
                  </a:lnTo>
                  <a:lnTo>
                    <a:pt x="1192" y="173"/>
                  </a:lnTo>
                  <a:lnTo>
                    <a:pt x="1206" y="191"/>
                  </a:lnTo>
                  <a:lnTo>
                    <a:pt x="1217" y="211"/>
                  </a:lnTo>
                  <a:lnTo>
                    <a:pt x="1223" y="231"/>
                  </a:lnTo>
                  <a:lnTo>
                    <a:pt x="1225" y="251"/>
                  </a:lnTo>
                  <a:lnTo>
                    <a:pt x="1217" y="293"/>
                  </a:lnTo>
                  <a:lnTo>
                    <a:pt x="1201" y="329"/>
                  </a:lnTo>
                  <a:lnTo>
                    <a:pt x="1176" y="360"/>
                  </a:lnTo>
                  <a:lnTo>
                    <a:pt x="1146" y="387"/>
                  </a:lnTo>
                  <a:lnTo>
                    <a:pt x="1110" y="410"/>
                  </a:lnTo>
                  <a:lnTo>
                    <a:pt x="1070" y="429"/>
                  </a:lnTo>
                  <a:lnTo>
                    <a:pt x="1026" y="444"/>
                  </a:lnTo>
                  <a:lnTo>
                    <a:pt x="980" y="456"/>
                  </a:lnTo>
                  <a:lnTo>
                    <a:pt x="932" y="466"/>
                  </a:lnTo>
                  <a:lnTo>
                    <a:pt x="883" y="473"/>
                  </a:lnTo>
                  <a:lnTo>
                    <a:pt x="835" y="478"/>
                  </a:lnTo>
                  <a:lnTo>
                    <a:pt x="788" y="481"/>
                  </a:lnTo>
                  <a:lnTo>
                    <a:pt x="744" y="482"/>
                  </a:lnTo>
                  <a:lnTo>
                    <a:pt x="703" y="483"/>
                  </a:lnTo>
                  <a:lnTo>
                    <a:pt x="666" y="483"/>
                  </a:lnTo>
                  <a:lnTo>
                    <a:pt x="633" y="482"/>
                  </a:lnTo>
                  <a:lnTo>
                    <a:pt x="597" y="480"/>
                  </a:lnTo>
                  <a:lnTo>
                    <a:pt x="555" y="476"/>
                  </a:lnTo>
                  <a:lnTo>
                    <a:pt x="508" y="470"/>
                  </a:lnTo>
                  <a:lnTo>
                    <a:pt x="460" y="463"/>
                  </a:lnTo>
                  <a:lnTo>
                    <a:pt x="407" y="452"/>
                  </a:lnTo>
                  <a:lnTo>
                    <a:pt x="354" y="441"/>
                  </a:lnTo>
                  <a:lnTo>
                    <a:pt x="301" y="426"/>
                  </a:lnTo>
                  <a:lnTo>
                    <a:pt x="248" y="409"/>
                  </a:lnTo>
                  <a:lnTo>
                    <a:pt x="198" y="388"/>
                  </a:lnTo>
                  <a:lnTo>
                    <a:pt x="152" y="365"/>
                  </a:lnTo>
                  <a:lnTo>
                    <a:pt x="109" y="337"/>
                  </a:lnTo>
                  <a:lnTo>
                    <a:pt x="72" y="307"/>
                  </a:lnTo>
                  <a:lnTo>
                    <a:pt x="42" y="272"/>
                  </a:lnTo>
                  <a:lnTo>
                    <a:pt x="19" y="234"/>
                  </a:lnTo>
                  <a:lnTo>
                    <a:pt x="4" y="190"/>
                  </a:lnTo>
                  <a:lnTo>
                    <a:pt x="0" y="143"/>
                  </a:lnTo>
                  <a:close/>
                </a:path>
              </a:pathLst>
            </a:custGeom>
            <a:solidFill>
              <a:srgbClr val="8C9494"/>
            </a:solidFill>
            <a:ln w="9525">
              <a:noFill/>
              <a:round/>
              <a:headEnd/>
              <a:tailEnd/>
            </a:ln>
          </p:spPr>
          <p:txBody>
            <a:bodyPr/>
            <a:lstStyle/>
            <a:p>
              <a:endParaRPr lang="en-US"/>
            </a:p>
          </p:txBody>
        </p:sp>
        <p:sp>
          <p:nvSpPr>
            <p:cNvPr id="66901" name="Freeform 341"/>
            <p:cNvSpPr>
              <a:spLocks/>
            </p:cNvSpPr>
            <p:nvPr/>
          </p:nvSpPr>
          <p:spPr bwMode="auto">
            <a:xfrm>
              <a:off x="3689" y="2435"/>
              <a:ext cx="118" cy="38"/>
            </a:xfrm>
            <a:custGeom>
              <a:avLst/>
              <a:gdLst/>
              <a:ahLst/>
              <a:cxnLst>
                <a:cxn ang="0">
                  <a:pos x="5" y="112"/>
                </a:cxn>
                <a:cxn ang="0">
                  <a:pos x="36" y="72"/>
                </a:cxn>
                <a:cxn ang="0">
                  <a:pos x="91" y="43"/>
                </a:cxn>
                <a:cxn ang="0">
                  <a:pos x="164" y="23"/>
                </a:cxn>
                <a:cxn ang="0">
                  <a:pos x="248" y="9"/>
                </a:cxn>
                <a:cxn ang="0">
                  <a:pos x="337" y="2"/>
                </a:cxn>
                <a:cxn ang="0">
                  <a:pos x="425" y="0"/>
                </a:cxn>
                <a:cxn ang="0">
                  <a:pos x="506" y="1"/>
                </a:cxn>
                <a:cxn ang="0">
                  <a:pos x="579" y="6"/>
                </a:cxn>
                <a:cxn ang="0">
                  <a:pos x="654" y="12"/>
                </a:cxn>
                <a:cxn ang="0">
                  <a:pos x="726" y="20"/>
                </a:cxn>
                <a:cxn ang="0">
                  <a:pos x="794" y="29"/>
                </a:cxn>
                <a:cxn ang="0">
                  <a:pos x="862" y="40"/>
                </a:cxn>
                <a:cxn ang="0">
                  <a:pos x="928" y="56"/>
                </a:cxn>
                <a:cxn ang="0">
                  <a:pos x="993" y="73"/>
                </a:cxn>
                <a:cxn ang="0">
                  <a:pos x="1053" y="96"/>
                </a:cxn>
                <a:cxn ang="0">
                  <a:pos x="1103" y="120"/>
                </a:cxn>
                <a:cxn ang="0">
                  <a:pos x="1141" y="148"/>
                </a:cxn>
                <a:cxn ang="0">
                  <a:pos x="1170" y="181"/>
                </a:cxn>
                <a:cxn ang="0">
                  <a:pos x="1187" y="218"/>
                </a:cxn>
                <a:cxn ang="0">
                  <a:pos x="1180" y="276"/>
                </a:cxn>
                <a:cxn ang="0">
                  <a:pos x="1142" y="338"/>
                </a:cxn>
                <a:cxn ang="0">
                  <a:pos x="1079" y="385"/>
                </a:cxn>
                <a:cxn ang="0">
                  <a:pos x="998" y="417"/>
                </a:cxn>
                <a:cxn ang="0">
                  <a:pos x="906" y="438"/>
                </a:cxn>
                <a:cxn ang="0">
                  <a:pos x="812" y="450"/>
                </a:cxn>
                <a:cxn ang="0">
                  <a:pos x="723" y="454"/>
                </a:cxn>
                <a:cxn ang="0">
                  <a:pos x="644" y="454"/>
                </a:cxn>
                <a:cxn ang="0">
                  <a:pos x="576" y="451"/>
                </a:cxn>
                <a:cxn ang="0">
                  <a:pos x="489" y="442"/>
                </a:cxn>
                <a:cxn ang="0">
                  <a:pos x="390" y="426"/>
                </a:cxn>
                <a:cxn ang="0">
                  <a:pos x="286" y="401"/>
                </a:cxn>
                <a:cxn ang="0">
                  <a:pos x="187" y="364"/>
                </a:cxn>
                <a:cxn ang="0">
                  <a:pos x="101" y="317"/>
                </a:cxn>
                <a:cxn ang="0">
                  <a:pos x="36" y="256"/>
                </a:cxn>
                <a:cxn ang="0">
                  <a:pos x="3" y="179"/>
                </a:cxn>
              </a:cxnLst>
              <a:rect l="0" t="0" r="r" b="b"/>
              <a:pathLst>
                <a:path w="1187" h="455">
                  <a:moveTo>
                    <a:pt x="0" y="135"/>
                  </a:moveTo>
                  <a:lnTo>
                    <a:pt x="5" y="112"/>
                  </a:lnTo>
                  <a:lnTo>
                    <a:pt x="17" y="91"/>
                  </a:lnTo>
                  <a:lnTo>
                    <a:pt x="36" y="72"/>
                  </a:lnTo>
                  <a:lnTo>
                    <a:pt x="62" y="57"/>
                  </a:lnTo>
                  <a:lnTo>
                    <a:pt x="91" y="43"/>
                  </a:lnTo>
                  <a:lnTo>
                    <a:pt x="126" y="32"/>
                  </a:lnTo>
                  <a:lnTo>
                    <a:pt x="164" y="23"/>
                  </a:lnTo>
                  <a:lnTo>
                    <a:pt x="205" y="16"/>
                  </a:lnTo>
                  <a:lnTo>
                    <a:pt x="248" y="9"/>
                  </a:lnTo>
                  <a:lnTo>
                    <a:pt x="292" y="5"/>
                  </a:lnTo>
                  <a:lnTo>
                    <a:pt x="337" y="2"/>
                  </a:lnTo>
                  <a:lnTo>
                    <a:pt x="382" y="0"/>
                  </a:lnTo>
                  <a:lnTo>
                    <a:pt x="425" y="0"/>
                  </a:lnTo>
                  <a:lnTo>
                    <a:pt x="466" y="0"/>
                  </a:lnTo>
                  <a:lnTo>
                    <a:pt x="506" y="1"/>
                  </a:lnTo>
                  <a:lnTo>
                    <a:pt x="541" y="3"/>
                  </a:lnTo>
                  <a:lnTo>
                    <a:pt x="579" y="6"/>
                  </a:lnTo>
                  <a:lnTo>
                    <a:pt x="616" y="9"/>
                  </a:lnTo>
                  <a:lnTo>
                    <a:pt x="654" y="12"/>
                  </a:lnTo>
                  <a:lnTo>
                    <a:pt x="690" y="16"/>
                  </a:lnTo>
                  <a:lnTo>
                    <a:pt x="726" y="20"/>
                  </a:lnTo>
                  <a:lnTo>
                    <a:pt x="760" y="24"/>
                  </a:lnTo>
                  <a:lnTo>
                    <a:pt x="794" y="29"/>
                  </a:lnTo>
                  <a:lnTo>
                    <a:pt x="829" y="34"/>
                  </a:lnTo>
                  <a:lnTo>
                    <a:pt x="862" y="40"/>
                  </a:lnTo>
                  <a:lnTo>
                    <a:pt x="896" y="48"/>
                  </a:lnTo>
                  <a:lnTo>
                    <a:pt x="928" y="56"/>
                  </a:lnTo>
                  <a:lnTo>
                    <a:pt x="960" y="64"/>
                  </a:lnTo>
                  <a:lnTo>
                    <a:pt x="993" y="73"/>
                  </a:lnTo>
                  <a:lnTo>
                    <a:pt x="1023" y="85"/>
                  </a:lnTo>
                  <a:lnTo>
                    <a:pt x="1053" y="96"/>
                  </a:lnTo>
                  <a:lnTo>
                    <a:pt x="1084" y="110"/>
                  </a:lnTo>
                  <a:lnTo>
                    <a:pt x="1103" y="120"/>
                  </a:lnTo>
                  <a:lnTo>
                    <a:pt x="1123" y="132"/>
                  </a:lnTo>
                  <a:lnTo>
                    <a:pt x="1141" y="148"/>
                  </a:lnTo>
                  <a:lnTo>
                    <a:pt x="1157" y="164"/>
                  </a:lnTo>
                  <a:lnTo>
                    <a:pt x="1170" y="181"/>
                  </a:lnTo>
                  <a:lnTo>
                    <a:pt x="1181" y="200"/>
                  </a:lnTo>
                  <a:lnTo>
                    <a:pt x="1187" y="218"/>
                  </a:lnTo>
                  <a:lnTo>
                    <a:pt x="1187" y="238"/>
                  </a:lnTo>
                  <a:lnTo>
                    <a:pt x="1180" y="276"/>
                  </a:lnTo>
                  <a:lnTo>
                    <a:pt x="1164" y="309"/>
                  </a:lnTo>
                  <a:lnTo>
                    <a:pt x="1142" y="338"/>
                  </a:lnTo>
                  <a:lnTo>
                    <a:pt x="1112" y="363"/>
                  </a:lnTo>
                  <a:lnTo>
                    <a:pt x="1079" y="385"/>
                  </a:lnTo>
                  <a:lnTo>
                    <a:pt x="1040" y="403"/>
                  </a:lnTo>
                  <a:lnTo>
                    <a:pt x="998" y="417"/>
                  </a:lnTo>
                  <a:lnTo>
                    <a:pt x="953" y="430"/>
                  </a:lnTo>
                  <a:lnTo>
                    <a:pt x="906" y="438"/>
                  </a:lnTo>
                  <a:lnTo>
                    <a:pt x="859" y="445"/>
                  </a:lnTo>
                  <a:lnTo>
                    <a:pt x="812" y="450"/>
                  </a:lnTo>
                  <a:lnTo>
                    <a:pt x="766" y="453"/>
                  </a:lnTo>
                  <a:lnTo>
                    <a:pt x="723" y="454"/>
                  </a:lnTo>
                  <a:lnTo>
                    <a:pt x="682" y="455"/>
                  </a:lnTo>
                  <a:lnTo>
                    <a:pt x="644" y="454"/>
                  </a:lnTo>
                  <a:lnTo>
                    <a:pt x="611" y="453"/>
                  </a:lnTo>
                  <a:lnTo>
                    <a:pt x="576" y="451"/>
                  </a:lnTo>
                  <a:lnTo>
                    <a:pt x="534" y="448"/>
                  </a:lnTo>
                  <a:lnTo>
                    <a:pt x="489" y="442"/>
                  </a:lnTo>
                  <a:lnTo>
                    <a:pt x="441" y="436"/>
                  </a:lnTo>
                  <a:lnTo>
                    <a:pt x="390" y="426"/>
                  </a:lnTo>
                  <a:lnTo>
                    <a:pt x="338" y="414"/>
                  </a:lnTo>
                  <a:lnTo>
                    <a:pt x="286" y="401"/>
                  </a:lnTo>
                  <a:lnTo>
                    <a:pt x="235" y="384"/>
                  </a:lnTo>
                  <a:lnTo>
                    <a:pt x="187" y="364"/>
                  </a:lnTo>
                  <a:lnTo>
                    <a:pt x="142" y="343"/>
                  </a:lnTo>
                  <a:lnTo>
                    <a:pt x="101" y="317"/>
                  </a:lnTo>
                  <a:lnTo>
                    <a:pt x="66" y="288"/>
                  </a:lnTo>
                  <a:lnTo>
                    <a:pt x="36" y="256"/>
                  </a:lnTo>
                  <a:lnTo>
                    <a:pt x="15" y="219"/>
                  </a:lnTo>
                  <a:lnTo>
                    <a:pt x="3" y="179"/>
                  </a:lnTo>
                  <a:lnTo>
                    <a:pt x="0" y="135"/>
                  </a:lnTo>
                  <a:close/>
                </a:path>
              </a:pathLst>
            </a:custGeom>
            <a:solidFill>
              <a:srgbClr val="919999"/>
            </a:solidFill>
            <a:ln w="9525">
              <a:noFill/>
              <a:round/>
              <a:headEnd/>
              <a:tailEnd/>
            </a:ln>
          </p:spPr>
          <p:txBody>
            <a:bodyPr/>
            <a:lstStyle/>
            <a:p>
              <a:endParaRPr lang="en-US"/>
            </a:p>
          </p:txBody>
        </p:sp>
        <p:sp>
          <p:nvSpPr>
            <p:cNvPr id="66902" name="Freeform 342"/>
            <p:cNvSpPr>
              <a:spLocks/>
            </p:cNvSpPr>
            <p:nvPr/>
          </p:nvSpPr>
          <p:spPr bwMode="auto">
            <a:xfrm>
              <a:off x="3690" y="2435"/>
              <a:ext cx="116" cy="35"/>
            </a:xfrm>
            <a:custGeom>
              <a:avLst/>
              <a:gdLst/>
              <a:ahLst/>
              <a:cxnLst>
                <a:cxn ang="0">
                  <a:pos x="6" y="104"/>
                </a:cxn>
                <a:cxn ang="0">
                  <a:pos x="38" y="67"/>
                </a:cxn>
                <a:cxn ang="0">
                  <a:pos x="93" y="39"/>
                </a:cxn>
                <a:cxn ang="0">
                  <a:pos x="164" y="21"/>
                </a:cxn>
                <a:cxn ang="0">
                  <a:pos x="246" y="8"/>
                </a:cxn>
                <a:cxn ang="0">
                  <a:pos x="332" y="2"/>
                </a:cxn>
                <a:cxn ang="0">
                  <a:pos x="417" y="0"/>
                </a:cxn>
                <a:cxn ang="0">
                  <a:pos x="495" y="2"/>
                </a:cxn>
                <a:cxn ang="0">
                  <a:pos x="566" y="6"/>
                </a:cxn>
                <a:cxn ang="0">
                  <a:pos x="637" y="12"/>
                </a:cxn>
                <a:cxn ang="0">
                  <a:pos x="707" y="19"/>
                </a:cxn>
                <a:cxn ang="0">
                  <a:pos x="774" y="27"/>
                </a:cxn>
                <a:cxn ang="0">
                  <a:pos x="841" y="38"/>
                </a:cxn>
                <a:cxn ang="0">
                  <a:pos x="905" y="52"/>
                </a:cxn>
                <a:cxn ang="0">
                  <a:pos x="967" y="69"/>
                </a:cxn>
                <a:cxn ang="0">
                  <a:pos x="1026" y="90"/>
                </a:cxn>
                <a:cxn ang="0">
                  <a:pos x="1074" y="112"/>
                </a:cxn>
                <a:cxn ang="0">
                  <a:pos x="1111" y="138"/>
                </a:cxn>
                <a:cxn ang="0">
                  <a:pos x="1139" y="170"/>
                </a:cxn>
                <a:cxn ang="0">
                  <a:pos x="1155" y="205"/>
                </a:cxn>
                <a:cxn ang="0">
                  <a:pos x="1150" y="258"/>
                </a:cxn>
                <a:cxn ang="0">
                  <a:pos x="1113" y="316"/>
                </a:cxn>
                <a:cxn ang="0">
                  <a:pos x="1052" y="359"/>
                </a:cxn>
                <a:cxn ang="0">
                  <a:pos x="973" y="390"/>
                </a:cxn>
                <a:cxn ang="0">
                  <a:pos x="886" y="411"/>
                </a:cxn>
                <a:cxn ang="0">
                  <a:pos x="795" y="422"/>
                </a:cxn>
                <a:cxn ang="0">
                  <a:pos x="707" y="428"/>
                </a:cxn>
                <a:cxn ang="0">
                  <a:pos x="630" y="428"/>
                </a:cxn>
                <a:cxn ang="0">
                  <a:pos x="562" y="424"/>
                </a:cxn>
                <a:cxn ang="0">
                  <a:pos x="475" y="415"/>
                </a:cxn>
                <a:cxn ang="0">
                  <a:pos x="378" y="400"/>
                </a:cxn>
                <a:cxn ang="0">
                  <a:pos x="276" y="375"/>
                </a:cxn>
                <a:cxn ang="0">
                  <a:pos x="180" y="340"/>
                </a:cxn>
                <a:cxn ang="0">
                  <a:pos x="96" y="295"/>
                </a:cxn>
                <a:cxn ang="0">
                  <a:pos x="34" y="237"/>
                </a:cxn>
                <a:cxn ang="0">
                  <a:pos x="2" y="166"/>
                </a:cxn>
              </a:cxnLst>
              <a:rect l="0" t="0" r="r" b="b"/>
              <a:pathLst>
                <a:path w="1157" h="429">
                  <a:moveTo>
                    <a:pt x="0" y="125"/>
                  </a:moveTo>
                  <a:lnTo>
                    <a:pt x="6" y="104"/>
                  </a:lnTo>
                  <a:lnTo>
                    <a:pt x="19" y="84"/>
                  </a:lnTo>
                  <a:lnTo>
                    <a:pt x="38" y="67"/>
                  </a:lnTo>
                  <a:lnTo>
                    <a:pt x="64" y="52"/>
                  </a:lnTo>
                  <a:lnTo>
                    <a:pt x="93" y="39"/>
                  </a:lnTo>
                  <a:lnTo>
                    <a:pt x="127" y="29"/>
                  </a:lnTo>
                  <a:lnTo>
                    <a:pt x="164" y="21"/>
                  </a:lnTo>
                  <a:lnTo>
                    <a:pt x="204" y="14"/>
                  </a:lnTo>
                  <a:lnTo>
                    <a:pt x="246" y="8"/>
                  </a:lnTo>
                  <a:lnTo>
                    <a:pt x="289" y="4"/>
                  </a:lnTo>
                  <a:lnTo>
                    <a:pt x="332" y="2"/>
                  </a:lnTo>
                  <a:lnTo>
                    <a:pt x="376" y="0"/>
                  </a:lnTo>
                  <a:lnTo>
                    <a:pt x="417" y="0"/>
                  </a:lnTo>
                  <a:lnTo>
                    <a:pt x="457" y="1"/>
                  </a:lnTo>
                  <a:lnTo>
                    <a:pt x="495" y="2"/>
                  </a:lnTo>
                  <a:lnTo>
                    <a:pt x="529" y="4"/>
                  </a:lnTo>
                  <a:lnTo>
                    <a:pt x="566" y="6"/>
                  </a:lnTo>
                  <a:lnTo>
                    <a:pt x="601" y="9"/>
                  </a:lnTo>
                  <a:lnTo>
                    <a:pt x="637" y="12"/>
                  </a:lnTo>
                  <a:lnTo>
                    <a:pt x="673" y="16"/>
                  </a:lnTo>
                  <a:lnTo>
                    <a:pt x="707" y="19"/>
                  </a:lnTo>
                  <a:lnTo>
                    <a:pt x="741" y="23"/>
                  </a:lnTo>
                  <a:lnTo>
                    <a:pt x="774" y="27"/>
                  </a:lnTo>
                  <a:lnTo>
                    <a:pt x="808" y="32"/>
                  </a:lnTo>
                  <a:lnTo>
                    <a:pt x="841" y="38"/>
                  </a:lnTo>
                  <a:lnTo>
                    <a:pt x="873" y="45"/>
                  </a:lnTo>
                  <a:lnTo>
                    <a:pt x="905" y="52"/>
                  </a:lnTo>
                  <a:lnTo>
                    <a:pt x="936" y="60"/>
                  </a:lnTo>
                  <a:lnTo>
                    <a:pt x="967" y="69"/>
                  </a:lnTo>
                  <a:lnTo>
                    <a:pt x="997" y="79"/>
                  </a:lnTo>
                  <a:lnTo>
                    <a:pt x="1026" y="90"/>
                  </a:lnTo>
                  <a:lnTo>
                    <a:pt x="1055" y="103"/>
                  </a:lnTo>
                  <a:lnTo>
                    <a:pt x="1074" y="112"/>
                  </a:lnTo>
                  <a:lnTo>
                    <a:pt x="1093" y="124"/>
                  </a:lnTo>
                  <a:lnTo>
                    <a:pt x="1111" y="138"/>
                  </a:lnTo>
                  <a:lnTo>
                    <a:pt x="1126" y="153"/>
                  </a:lnTo>
                  <a:lnTo>
                    <a:pt x="1139" y="170"/>
                  </a:lnTo>
                  <a:lnTo>
                    <a:pt x="1149" y="187"/>
                  </a:lnTo>
                  <a:lnTo>
                    <a:pt x="1155" y="205"/>
                  </a:lnTo>
                  <a:lnTo>
                    <a:pt x="1157" y="224"/>
                  </a:lnTo>
                  <a:lnTo>
                    <a:pt x="1150" y="258"/>
                  </a:lnTo>
                  <a:lnTo>
                    <a:pt x="1135" y="289"/>
                  </a:lnTo>
                  <a:lnTo>
                    <a:pt x="1113" y="316"/>
                  </a:lnTo>
                  <a:lnTo>
                    <a:pt x="1085" y="339"/>
                  </a:lnTo>
                  <a:lnTo>
                    <a:pt x="1052" y="359"/>
                  </a:lnTo>
                  <a:lnTo>
                    <a:pt x="1015" y="376"/>
                  </a:lnTo>
                  <a:lnTo>
                    <a:pt x="973" y="390"/>
                  </a:lnTo>
                  <a:lnTo>
                    <a:pt x="931" y="402"/>
                  </a:lnTo>
                  <a:lnTo>
                    <a:pt x="886" y="411"/>
                  </a:lnTo>
                  <a:lnTo>
                    <a:pt x="840" y="417"/>
                  </a:lnTo>
                  <a:lnTo>
                    <a:pt x="795" y="422"/>
                  </a:lnTo>
                  <a:lnTo>
                    <a:pt x="750" y="426"/>
                  </a:lnTo>
                  <a:lnTo>
                    <a:pt x="707" y="428"/>
                  </a:lnTo>
                  <a:lnTo>
                    <a:pt x="666" y="429"/>
                  </a:lnTo>
                  <a:lnTo>
                    <a:pt x="630" y="428"/>
                  </a:lnTo>
                  <a:lnTo>
                    <a:pt x="597" y="427"/>
                  </a:lnTo>
                  <a:lnTo>
                    <a:pt x="562" y="424"/>
                  </a:lnTo>
                  <a:lnTo>
                    <a:pt x="520" y="421"/>
                  </a:lnTo>
                  <a:lnTo>
                    <a:pt x="475" y="415"/>
                  </a:lnTo>
                  <a:lnTo>
                    <a:pt x="428" y="409"/>
                  </a:lnTo>
                  <a:lnTo>
                    <a:pt x="378" y="400"/>
                  </a:lnTo>
                  <a:lnTo>
                    <a:pt x="327" y="388"/>
                  </a:lnTo>
                  <a:lnTo>
                    <a:pt x="276" y="375"/>
                  </a:lnTo>
                  <a:lnTo>
                    <a:pt x="227" y="358"/>
                  </a:lnTo>
                  <a:lnTo>
                    <a:pt x="180" y="340"/>
                  </a:lnTo>
                  <a:lnTo>
                    <a:pt x="136" y="319"/>
                  </a:lnTo>
                  <a:lnTo>
                    <a:pt x="96" y="295"/>
                  </a:lnTo>
                  <a:lnTo>
                    <a:pt x="63" y="267"/>
                  </a:lnTo>
                  <a:lnTo>
                    <a:pt x="34" y="237"/>
                  </a:lnTo>
                  <a:lnTo>
                    <a:pt x="14" y="203"/>
                  </a:lnTo>
                  <a:lnTo>
                    <a:pt x="2" y="166"/>
                  </a:lnTo>
                  <a:lnTo>
                    <a:pt x="0" y="125"/>
                  </a:lnTo>
                  <a:close/>
                </a:path>
              </a:pathLst>
            </a:custGeom>
            <a:solidFill>
              <a:srgbClr val="99A1A1"/>
            </a:solidFill>
            <a:ln w="9525">
              <a:noFill/>
              <a:round/>
              <a:headEnd/>
              <a:tailEnd/>
            </a:ln>
          </p:spPr>
          <p:txBody>
            <a:bodyPr/>
            <a:lstStyle/>
            <a:p>
              <a:endParaRPr lang="en-US"/>
            </a:p>
          </p:txBody>
        </p:sp>
        <p:sp>
          <p:nvSpPr>
            <p:cNvPr id="66903" name="Freeform 343"/>
            <p:cNvSpPr>
              <a:spLocks/>
            </p:cNvSpPr>
            <p:nvPr/>
          </p:nvSpPr>
          <p:spPr bwMode="auto">
            <a:xfrm>
              <a:off x="3691" y="2435"/>
              <a:ext cx="113" cy="34"/>
            </a:xfrm>
            <a:custGeom>
              <a:avLst/>
              <a:gdLst/>
              <a:ahLst/>
              <a:cxnLst>
                <a:cxn ang="0">
                  <a:pos x="6" y="94"/>
                </a:cxn>
                <a:cxn ang="0">
                  <a:pos x="39" y="62"/>
                </a:cxn>
                <a:cxn ang="0">
                  <a:pos x="92" y="37"/>
                </a:cxn>
                <a:cxn ang="0">
                  <a:pos x="162" y="20"/>
                </a:cxn>
                <a:cxn ang="0">
                  <a:pos x="241" y="8"/>
                </a:cxn>
                <a:cxn ang="0">
                  <a:pos x="324" y="2"/>
                </a:cxn>
                <a:cxn ang="0">
                  <a:pos x="405" y="0"/>
                </a:cxn>
                <a:cxn ang="0">
                  <a:pos x="480" y="1"/>
                </a:cxn>
                <a:cxn ang="0">
                  <a:pos x="547" y="5"/>
                </a:cxn>
                <a:cxn ang="0">
                  <a:pos x="616" y="11"/>
                </a:cxn>
                <a:cxn ang="0">
                  <a:pos x="684" y="18"/>
                </a:cxn>
                <a:cxn ang="0">
                  <a:pos x="750" y="26"/>
                </a:cxn>
                <a:cxn ang="0">
                  <a:pos x="815" y="36"/>
                </a:cxn>
                <a:cxn ang="0">
                  <a:pos x="878" y="50"/>
                </a:cxn>
                <a:cxn ang="0">
                  <a:pos x="939" y="66"/>
                </a:cxn>
                <a:cxn ang="0">
                  <a:pos x="996" y="86"/>
                </a:cxn>
                <a:cxn ang="0">
                  <a:pos x="1042" y="106"/>
                </a:cxn>
                <a:cxn ang="0">
                  <a:pos x="1077" y="131"/>
                </a:cxn>
                <a:cxn ang="0">
                  <a:pos x="1106" y="161"/>
                </a:cxn>
                <a:cxn ang="0">
                  <a:pos x="1121" y="195"/>
                </a:cxn>
                <a:cxn ang="0">
                  <a:pos x="1116" y="242"/>
                </a:cxn>
                <a:cxn ang="0">
                  <a:pos x="1080" y="294"/>
                </a:cxn>
                <a:cxn ang="0">
                  <a:pos x="1022" y="334"/>
                </a:cxn>
                <a:cxn ang="0">
                  <a:pos x="947" y="363"/>
                </a:cxn>
                <a:cxn ang="0">
                  <a:pos x="861" y="384"/>
                </a:cxn>
                <a:cxn ang="0">
                  <a:pos x="772" y="397"/>
                </a:cxn>
                <a:cxn ang="0">
                  <a:pos x="687" y="403"/>
                </a:cxn>
                <a:cxn ang="0">
                  <a:pos x="610" y="405"/>
                </a:cxn>
                <a:cxn ang="0">
                  <a:pos x="542" y="401"/>
                </a:cxn>
                <a:cxn ang="0">
                  <a:pos x="456" y="391"/>
                </a:cxn>
                <a:cxn ang="0">
                  <a:pos x="361" y="374"/>
                </a:cxn>
                <a:cxn ang="0">
                  <a:pos x="263" y="349"/>
                </a:cxn>
                <a:cxn ang="0">
                  <a:pos x="170" y="315"/>
                </a:cxn>
                <a:cxn ang="0">
                  <a:pos x="89" y="271"/>
                </a:cxn>
                <a:cxn ang="0">
                  <a:pos x="30" y="217"/>
                </a:cxn>
                <a:cxn ang="0">
                  <a:pos x="1" y="151"/>
                </a:cxn>
              </a:cxnLst>
              <a:rect l="0" t="0" r="r" b="b"/>
              <a:pathLst>
                <a:path w="1123" h="405">
                  <a:moveTo>
                    <a:pt x="0" y="114"/>
                  </a:moveTo>
                  <a:lnTo>
                    <a:pt x="6" y="94"/>
                  </a:lnTo>
                  <a:lnTo>
                    <a:pt x="19" y="77"/>
                  </a:lnTo>
                  <a:lnTo>
                    <a:pt x="39" y="62"/>
                  </a:lnTo>
                  <a:lnTo>
                    <a:pt x="63" y="49"/>
                  </a:lnTo>
                  <a:lnTo>
                    <a:pt x="92" y="37"/>
                  </a:lnTo>
                  <a:lnTo>
                    <a:pt x="125" y="27"/>
                  </a:lnTo>
                  <a:lnTo>
                    <a:pt x="162" y="20"/>
                  </a:lnTo>
                  <a:lnTo>
                    <a:pt x="200" y="14"/>
                  </a:lnTo>
                  <a:lnTo>
                    <a:pt x="241" y="8"/>
                  </a:lnTo>
                  <a:lnTo>
                    <a:pt x="283" y="4"/>
                  </a:lnTo>
                  <a:lnTo>
                    <a:pt x="324" y="2"/>
                  </a:lnTo>
                  <a:lnTo>
                    <a:pt x="366" y="0"/>
                  </a:lnTo>
                  <a:lnTo>
                    <a:pt x="405" y="0"/>
                  </a:lnTo>
                  <a:lnTo>
                    <a:pt x="444" y="0"/>
                  </a:lnTo>
                  <a:lnTo>
                    <a:pt x="480" y="1"/>
                  </a:lnTo>
                  <a:lnTo>
                    <a:pt x="512" y="3"/>
                  </a:lnTo>
                  <a:lnTo>
                    <a:pt x="547" y="5"/>
                  </a:lnTo>
                  <a:lnTo>
                    <a:pt x="581" y="8"/>
                  </a:lnTo>
                  <a:lnTo>
                    <a:pt x="616" y="11"/>
                  </a:lnTo>
                  <a:lnTo>
                    <a:pt x="649" y="15"/>
                  </a:lnTo>
                  <a:lnTo>
                    <a:pt x="684" y="18"/>
                  </a:lnTo>
                  <a:lnTo>
                    <a:pt x="718" y="22"/>
                  </a:lnTo>
                  <a:lnTo>
                    <a:pt x="750" y="26"/>
                  </a:lnTo>
                  <a:lnTo>
                    <a:pt x="783" y="31"/>
                  </a:lnTo>
                  <a:lnTo>
                    <a:pt x="815" y="36"/>
                  </a:lnTo>
                  <a:lnTo>
                    <a:pt x="847" y="43"/>
                  </a:lnTo>
                  <a:lnTo>
                    <a:pt x="878" y="50"/>
                  </a:lnTo>
                  <a:lnTo>
                    <a:pt x="909" y="57"/>
                  </a:lnTo>
                  <a:lnTo>
                    <a:pt x="939" y="66"/>
                  </a:lnTo>
                  <a:lnTo>
                    <a:pt x="968" y="76"/>
                  </a:lnTo>
                  <a:lnTo>
                    <a:pt x="996" y="86"/>
                  </a:lnTo>
                  <a:lnTo>
                    <a:pt x="1023" y="97"/>
                  </a:lnTo>
                  <a:lnTo>
                    <a:pt x="1042" y="106"/>
                  </a:lnTo>
                  <a:lnTo>
                    <a:pt x="1060" y="117"/>
                  </a:lnTo>
                  <a:lnTo>
                    <a:pt x="1077" y="131"/>
                  </a:lnTo>
                  <a:lnTo>
                    <a:pt x="1093" y="145"/>
                  </a:lnTo>
                  <a:lnTo>
                    <a:pt x="1106" y="161"/>
                  </a:lnTo>
                  <a:lnTo>
                    <a:pt x="1115" y="177"/>
                  </a:lnTo>
                  <a:lnTo>
                    <a:pt x="1121" y="195"/>
                  </a:lnTo>
                  <a:lnTo>
                    <a:pt x="1123" y="211"/>
                  </a:lnTo>
                  <a:lnTo>
                    <a:pt x="1116" y="242"/>
                  </a:lnTo>
                  <a:lnTo>
                    <a:pt x="1102" y="270"/>
                  </a:lnTo>
                  <a:lnTo>
                    <a:pt x="1080" y="294"/>
                  </a:lnTo>
                  <a:lnTo>
                    <a:pt x="1054" y="316"/>
                  </a:lnTo>
                  <a:lnTo>
                    <a:pt x="1022" y="334"/>
                  </a:lnTo>
                  <a:lnTo>
                    <a:pt x="986" y="350"/>
                  </a:lnTo>
                  <a:lnTo>
                    <a:pt x="947" y="363"/>
                  </a:lnTo>
                  <a:lnTo>
                    <a:pt x="905" y="375"/>
                  </a:lnTo>
                  <a:lnTo>
                    <a:pt x="861" y="384"/>
                  </a:lnTo>
                  <a:lnTo>
                    <a:pt x="817" y="391"/>
                  </a:lnTo>
                  <a:lnTo>
                    <a:pt x="772" y="397"/>
                  </a:lnTo>
                  <a:lnTo>
                    <a:pt x="728" y="401"/>
                  </a:lnTo>
                  <a:lnTo>
                    <a:pt x="687" y="403"/>
                  </a:lnTo>
                  <a:lnTo>
                    <a:pt x="646" y="404"/>
                  </a:lnTo>
                  <a:lnTo>
                    <a:pt x="610" y="405"/>
                  </a:lnTo>
                  <a:lnTo>
                    <a:pt x="577" y="404"/>
                  </a:lnTo>
                  <a:lnTo>
                    <a:pt x="542" y="401"/>
                  </a:lnTo>
                  <a:lnTo>
                    <a:pt x="501" y="397"/>
                  </a:lnTo>
                  <a:lnTo>
                    <a:pt x="456" y="391"/>
                  </a:lnTo>
                  <a:lnTo>
                    <a:pt x="410" y="383"/>
                  </a:lnTo>
                  <a:lnTo>
                    <a:pt x="361" y="374"/>
                  </a:lnTo>
                  <a:lnTo>
                    <a:pt x="312" y="362"/>
                  </a:lnTo>
                  <a:lnTo>
                    <a:pt x="263" y="349"/>
                  </a:lnTo>
                  <a:lnTo>
                    <a:pt x="215" y="333"/>
                  </a:lnTo>
                  <a:lnTo>
                    <a:pt x="170" y="315"/>
                  </a:lnTo>
                  <a:lnTo>
                    <a:pt x="127" y="294"/>
                  </a:lnTo>
                  <a:lnTo>
                    <a:pt x="89" y="271"/>
                  </a:lnTo>
                  <a:lnTo>
                    <a:pt x="57" y="245"/>
                  </a:lnTo>
                  <a:lnTo>
                    <a:pt x="30" y="217"/>
                  </a:lnTo>
                  <a:lnTo>
                    <a:pt x="12" y="185"/>
                  </a:lnTo>
                  <a:lnTo>
                    <a:pt x="1" y="151"/>
                  </a:lnTo>
                  <a:lnTo>
                    <a:pt x="0" y="114"/>
                  </a:lnTo>
                  <a:close/>
                </a:path>
              </a:pathLst>
            </a:custGeom>
            <a:solidFill>
              <a:srgbClr val="9BA3A3"/>
            </a:solidFill>
            <a:ln w="9525">
              <a:noFill/>
              <a:round/>
              <a:headEnd/>
              <a:tailEnd/>
            </a:ln>
          </p:spPr>
          <p:txBody>
            <a:bodyPr/>
            <a:lstStyle/>
            <a:p>
              <a:endParaRPr lang="en-US"/>
            </a:p>
          </p:txBody>
        </p:sp>
        <p:sp>
          <p:nvSpPr>
            <p:cNvPr id="66904" name="Freeform 344"/>
            <p:cNvSpPr>
              <a:spLocks/>
            </p:cNvSpPr>
            <p:nvPr/>
          </p:nvSpPr>
          <p:spPr bwMode="auto">
            <a:xfrm>
              <a:off x="3693" y="2435"/>
              <a:ext cx="109" cy="31"/>
            </a:xfrm>
            <a:custGeom>
              <a:avLst/>
              <a:gdLst/>
              <a:ahLst/>
              <a:cxnLst>
                <a:cxn ang="0">
                  <a:pos x="7" y="86"/>
                </a:cxn>
                <a:cxn ang="0">
                  <a:pos x="39" y="56"/>
                </a:cxn>
                <a:cxn ang="0">
                  <a:pos x="92" y="33"/>
                </a:cxn>
                <a:cxn ang="0">
                  <a:pos x="160" y="18"/>
                </a:cxn>
                <a:cxn ang="0">
                  <a:pos x="237" y="7"/>
                </a:cxn>
                <a:cxn ang="0">
                  <a:pos x="317" y="2"/>
                </a:cxn>
                <a:cxn ang="0">
                  <a:pos x="396" y="0"/>
                </a:cxn>
                <a:cxn ang="0">
                  <a:pos x="467" y="2"/>
                </a:cxn>
                <a:cxn ang="0">
                  <a:pos x="531" y="5"/>
                </a:cxn>
                <a:cxn ang="0">
                  <a:pos x="598" y="11"/>
                </a:cxn>
                <a:cxn ang="0">
                  <a:pos x="664" y="16"/>
                </a:cxn>
                <a:cxn ang="0">
                  <a:pos x="728" y="24"/>
                </a:cxn>
                <a:cxn ang="0">
                  <a:pos x="792" y="33"/>
                </a:cxn>
                <a:cxn ang="0">
                  <a:pos x="854" y="46"/>
                </a:cxn>
                <a:cxn ang="0">
                  <a:pos x="913" y="61"/>
                </a:cxn>
                <a:cxn ang="0">
                  <a:pos x="968" y="80"/>
                </a:cxn>
                <a:cxn ang="0">
                  <a:pos x="1011" y="99"/>
                </a:cxn>
                <a:cxn ang="0">
                  <a:pos x="1045" y="121"/>
                </a:cxn>
                <a:cxn ang="0">
                  <a:pos x="1072" y="149"/>
                </a:cxn>
                <a:cxn ang="0">
                  <a:pos x="1088" y="179"/>
                </a:cxn>
                <a:cxn ang="0">
                  <a:pos x="1083" y="222"/>
                </a:cxn>
                <a:cxn ang="0">
                  <a:pos x="1049" y="270"/>
                </a:cxn>
                <a:cxn ang="0">
                  <a:pos x="993" y="308"/>
                </a:cxn>
                <a:cxn ang="0">
                  <a:pos x="921" y="336"/>
                </a:cxn>
                <a:cxn ang="0">
                  <a:pos x="839" y="355"/>
                </a:cxn>
                <a:cxn ang="0">
                  <a:pos x="752" y="368"/>
                </a:cxn>
                <a:cxn ang="0">
                  <a:pos x="668" y="375"/>
                </a:cxn>
                <a:cxn ang="0">
                  <a:pos x="592" y="376"/>
                </a:cxn>
                <a:cxn ang="0">
                  <a:pos x="523" y="373"/>
                </a:cxn>
                <a:cxn ang="0">
                  <a:pos x="439" y="365"/>
                </a:cxn>
                <a:cxn ang="0">
                  <a:pos x="346" y="348"/>
                </a:cxn>
                <a:cxn ang="0">
                  <a:pos x="250" y="324"/>
                </a:cxn>
                <a:cxn ang="0">
                  <a:pos x="160" y="291"/>
                </a:cxn>
                <a:cxn ang="0">
                  <a:pos x="84" y="250"/>
                </a:cxn>
                <a:cxn ang="0">
                  <a:pos x="28" y="199"/>
                </a:cxn>
                <a:cxn ang="0">
                  <a:pos x="0" y="139"/>
                </a:cxn>
              </a:cxnLst>
              <a:rect l="0" t="0" r="r" b="b"/>
              <a:pathLst>
                <a:path w="1090" h="376">
                  <a:moveTo>
                    <a:pt x="0" y="105"/>
                  </a:moveTo>
                  <a:lnTo>
                    <a:pt x="7" y="86"/>
                  </a:lnTo>
                  <a:lnTo>
                    <a:pt x="21" y="71"/>
                  </a:lnTo>
                  <a:lnTo>
                    <a:pt x="39" y="56"/>
                  </a:lnTo>
                  <a:lnTo>
                    <a:pt x="63" y="44"/>
                  </a:lnTo>
                  <a:lnTo>
                    <a:pt x="92" y="33"/>
                  </a:lnTo>
                  <a:lnTo>
                    <a:pt x="124" y="25"/>
                  </a:lnTo>
                  <a:lnTo>
                    <a:pt x="160" y="18"/>
                  </a:lnTo>
                  <a:lnTo>
                    <a:pt x="197" y="12"/>
                  </a:lnTo>
                  <a:lnTo>
                    <a:pt x="237" y="7"/>
                  </a:lnTo>
                  <a:lnTo>
                    <a:pt x="277" y="4"/>
                  </a:lnTo>
                  <a:lnTo>
                    <a:pt x="317" y="2"/>
                  </a:lnTo>
                  <a:lnTo>
                    <a:pt x="357" y="0"/>
                  </a:lnTo>
                  <a:lnTo>
                    <a:pt x="396" y="0"/>
                  </a:lnTo>
                  <a:lnTo>
                    <a:pt x="433" y="1"/>
                  </a:lnTo>
                  <a:lnTo>
                    <a:pt x="467" y="2"/>
                  </a:lnTo>
                  <a:lnTo>
                    <a:pt x="498" y="3"/>
                  </a:lnTo>
                  <a:lnTo>
                    <a:pt x="531" y="5"/>
                  </a:lnTo>
                  <a:lnTo>
                    <a:pt x="564" y="7"/>
                  </a:lnTo>
                  <a:lnTo>
                    <a:pt x="598" y="11"/>
                  </a:lnTo>
                  <a:lnTo>
                    <a:pt x="630" y="13"/>
                  </a:lnTo>
                  <a:lnTo>
                    <a:pt x="664" y="16"/>
                  </a:lnTo>
                  <a:lnTo>
                    <a:pt x="696" y="20"/>
                  </a:lnTo>
                  <a:lnTo>
                    <a:pt x="728" y="24"/>
                  </a:lnTo>
                  <a:lnTo>
                    <a:pt x="760" y="28"/>
                  </a:lnTo>
                  <a:lnTo>
                    <a:pt x="792" y="33"/>
                  </a:lnTo>
                  <a:lnTo>
                    <a:pt x="823" y="40"/>
                  </a:lnTo>
                  <a:lnTo>
                    <a:pt x="854" y="46"/>
                  </a:lnTo>
                  <a:lnTo>
                    <a:pt x="884" y="53"/>
                  </a:lnTo>
                  <a:lnTo>
                    <a:pt x="913" y="61"/>
                  </a:lnTo>
                  <a:lnTo>
                    <a:pt x="941" y="70"/>
                  </a:lnTo>
                  <a:lnTo>
                    <a:pt x="968" y="80"/>
                  </a:lnTo>
                  <a:lnTo>
                    <a:pt x="994" y="90"/>
                  </a:lnTo>
                  <a:lnTo>
                    <a:pt x="1011" y="99"/>
                  </a:lnTo>
                  <a:lnTo>
                    <a:pt x="1029" y="109"/>
                  </a:lnTo>
                  <a:lnTo>
                    <a:pt x="1045" y="121"/>
                  </a:lnTo>
                  <a:lnTo>
                    <a:pt x="1060" y="135"/>
                  </a:lnTo>
                  <a:lnTo>
                    <a:pt x="1072" y="149"/>
                  </a:lnTo>
                  <a:lnTo>
                    <a:pt x="1083" y="164"/>
                  </a:lnTo>
                  <a:lnTo>
                    <a:pt x="1088" y="179"/>
                  </a:lnTo>
                  <a:lnTo>
                    <a:pt x="1090" y="194"/>
                  </a:lnTo>
                  <a:lnTo>
                    <a:pt x="1083" y="222"/>
                  </a:lnTo>
                  <a:lnTo>
                    <a:pt x="1069" y="248"/>
                  </a:lnTo>
                  <a:lnTo>
                    <a:pt x="1049" y="270"/>
                  </a:lnTo>
                  <a:lnTo>
                    <a:pt x="1024" y="290"/>
                  </a:lnTo>
                  <a:lnTo>
                    <a:pt x="993" y="308"/>
                  </a:lnTo>
                  <a:lnTo>
                    <a:pt x="959" y="322"/>
                  </a:lnTo>
                  <a:lnTo>
                    <a:pt x="921" y="336"/>
                  </a:lnTo>
                  <a:lnTo>
                    <a:pt x="880" y="346"/>
                  </a:lnTo>
                  <a:lnTo>
                    <a:pt x="839" y="355"/>
                  </a:lnTo>
                  <a:lnTo>
                    <a:pt x="795" y="362"/>
                  </a:lnTo>
                  <a:lnTo>
                    <a:pt x="752" y="368"/>
                  </a:lnTo>
                  <a:lnTo>
                    <a:pt x="709" y="372"/>
                  </a:lnTo>
                  <a:lnTo>
                    <a:pt x="668" y="375"/>
                  </a:lnTo>
                  <a:lnTo>
                    <a:pt x="628" y="376"/>
                  </a:lnTo>
                  <a:lnTo>
                    <a:pt x="592" y="376"/>
                  </a:lnTo>
                  <a:lnTo>
                    <a:pt x="558" y="375"/>
                  </a:lnTo>
                  <a:lnTo>
                    <a:pt x="523" y="373"/>
                  </a:lnTo>
                  <a:lnTo>
                    <a:pt x="482" y="370"/>
                  </a:lnTo>
                  <a:lnTo>
                    <a:pt x="439" y="365"/>
                  </a:lnTo>
                  <a:lnTo>
                    <a:pt x="393" y="357"/>
                  </a:lnTo>
                  <a:lnTo>
                    <a:pt x="346" y="348"/>
                  </a:lnTo>
                  <a:lnTo>
                    <a:pt x="298" y="337"/>
                  </a:lnTo>
                  <a:lnTo>
                    <a:pt x="250" y="324"/>
                  </a:lnTo>
                  <a:lnTo>
                    <a:pt x="203" y="309"/>
                  </a:lnTo>
                  <a:lnTo>
                    <a:pt x="160" y="291"/>
                  </a:lnTo>
                  <a:lnTo>
                    <a:pt x="119" y="271"/>
                  </a:lnTo>
                  <a:lnTo>
                    <a:pt x="84" y="250"/>
                  </a:lnTo>
                  <a:lnTo>
                    <a:pt x="52" y="226"/>
                  </a:lnTo>
                  <a:lnTo>
                    <a:pt x="28" y="199"/>
                  </a:lnTo>
                  <a:lnTo>
                    <a:pt x="10" y="170"/>
                  </a:lnTo>
                  <a:lnTo>
                    <a:pt x="0" y="139"/>
                  </a:lnTo>
                  <a:lnTo>
                    <a:pt x="0" y="105"/>
                  </a:lnTo>
                  <a:close/>
                </a:path>
              </a:pathLst>
            </a:custGeom>
            <a:solidFill>
              <a:srgbClr val="9EA6A6"/>
            </a:solidFill>
            <a:ln w="9525">
              <a:noFill/>
              <a:round/>
              <a:headEnd/>
              <a:tailEnd/>
            </a:ln>
          </p:spPr>
          <p:txBody>
            <a:bodyPr/>
            <a:lstStyle/>
            <a:p>
              <a:endParaRPr lang="en-US"/>
            </a:p>
          </p:txBody>
        </p:sp>
        <p:sp>
          <p:nvSpPr>
            <p:cNvPr id="66905" name="Freeform 345"/>
            <p:cNvSpPr>
              <a:spLocks/>
            </p:cNvSpPr>
            <p:nvPr/>
          </p:nvSpPr>
          <p:spPr bwMode="auto">
            <a:xfrm>
              <a:off x="3694" y="2435"/>
              <a:ext cx="105" cy="29"/>
            </a:xfrm>
            <a:custGeom>
              <a:avLst/>
              <a:gdLst/>
              <a:ahLst/>
              <a:cxnLst>
                <a:cxn ang="0">
                  <a:pos x="9" y="78"/>
                </a:cxn>
                <a:cxn ang="0">
                  <a:pos x="40" y="51"/>
                </a:cxn>
                <a:cxn ang="0">
                  <a:pos x="92" y="31"/>
                </a:cxn>
                <a:cxn ang="0">
                  <a:pos x="158" y="17"/>
                </a:cxn>
                <a:cxn ang="0">
                  <a:pos x="232" y="7"/>
                </a:cxn>
                <a:cxn ang="0">
                  <a:pos x="310" y="2"/>
                </a:cxn>
                <a:cxn ang="0">
                  <a:pos x="386" y="0"/>
                </a:cxn>
                <a:cxn ang="0">
                  <a:pos x="453" y="1"/>
                </a:cxn>
                <a:cxn ang="0">
                  <a:pos x="514" y="4"/>
                </a:cxn>
                <a:cxn ang="0">
                  <a:pos x="578" y="10"/>
                </a:cxn>
                <a:cxn ang="0">
                  <a:pos x="642" y="15"/>
                </a:cxn>
                <a:cxn ang="0">
                  <a:pos x="705" y="22"/>
                </a:cxn>
                <a:cxn ang="0">
                  <a:pos x="768" y="32"/>
                </a:cxn>
                <a:cxn ang="0">
                  <a:pos x="829" y="44"/>
                </a:cxn>
                <a:cxn ang="0">
                  <a:pos x="887" y="57"/>
                </a:cxn>
                <a:cxn ang="0">
                  <a:pos x="941" y="75"/>
                </a:cxn>
                <a:cxn ang="0">
                  <a:pos x="981" y="92"/>
                </a:cxn>
                <a:cxn ang="0">
                  <a:pos x="1014" y="113"/>
                </a:cxn>
                <a:cxn ang="0">
                  <a:pos x="1040" y="139"/>
                </a:cxn>
                <a:cxn ang="0">
                  <a:pos x="1053" y="166"/>
                </a:cxn>
                <a:cxn ang="0">
                  <a:pos x="1049" y="205"/>
                </a:cxn>
                <a:cxn ang="0">
                  <a:pos x="1018" y="248"/>
                </a:cxn>
                <a:cxn ang="0">
                  <a:pos x="965" y="283"/>
                </a:cxn>
                <a:cxn ang="0">
                  <a:pos x="897" y="309"/>
                </a:cxn>
                <a:cxn ang="0">
                  <a:pos x="818" y="328"/>
                </a:cxn>
                <a:cxn ang="0">
                  <a:pos x="733" y="341"/>
                </a:cxn>
                <a:cxn ang="0">
                  <a:pos x="652" y="348"/>
                </a:cxn>
                <a:cxn ang="0">
                  <a:pos x="577" y="350"/>
                </a:cxn>
                <a:cxn ang="0">
                  <a:pos x="508" y="347"/>
                </a:cxn>
                <a:cxn ang="0">
                  <a:pos x="424" y="338"/>
                </a:cxn>
                <a:cxn ang="0">
                  <a:pos x="332" y="321"/>
                </a:cxn>
                <a:cxn ang="0">
                  <a:pos x="239" y="297"/>
                </a:cxn>
                <a:cxn ang="0">
                  <a:pos x="152" y="266"/>
                </a:cxn>
                <a:cxn ang="0">
                  <a:pos x="79" y="227"/>
                </a:cxn>
                <a:cxn ang="0">
                  <a:pos x="26" y="179"/>
                </a:cxn>
                <a:cxn ang="0">
                  <a:pos x="0" y="124"/>
                </a:cxn>
              </a:cxnLst>
              <a:rect l="0" t="0" r="r" b="b"/>
              <a:pathLst>
                <a:path w="1054" h="350">
                  <a:moveTo>
                    <a:pt x="1" y="94"/>
                  </a:moveTo>
                  <a:lnTo>
                    <a:pt x="9" y="78"/>
                  </a:lnTo>
                  <a:lnTo>
                    <a:pt x="22" y="63"/>
                  </a:lnTo>
                  <a:lnTo>
                    <a:pt x="40" y="51"/>
                  </a:lnTo>
                  <a:lnTo>
                    <a:pt x="64" y="41"/>
                  </a:lnTo>
                  <a:lnTo>
                    <a:pt x="92" y="31"/>
                  </a:lnTo>
                  <a:lnTo>
                    <a:pt x="123" y="23"/>
                  </a:lnTo>
                  <a:lnTo>
                    <a:pt x="158" y="17"/>
                  </a:lnTo>
                  <a:lnTo>
                    <a:pt x="195" y="11"/>
                  </a:lnTo>
                  <a:lnTo>
                    <a:pt x="232" y="7"/>
                  </a:lnTo>
                  <a:lnTo>
                    <a:pt x="272" y="4"/>
                  </a:lnTo>
                  <a:lnTo>
                    <a:pt x="310" y="2"/>
                  </a:lnTo>
                  <a:lnTo>
                    <a:pt x="348" y="0"/>
                  </a:lnTo>
                  <a:lnTo>
                    <a:pt x="386" y="0"/>
                  </a:lnTo>
                  <a:lnTo>
                    <a:pt x="420" y="0"/>
                  </a:lnTo>
                  <a:lnTo>
                    <a:pt x="453" y="1"/>
                  </a:lnTo>
                  <a:lnTo>
                    <a:pt x="482" y="2"/>
                  </a:lnTo>
                  <a:lnTo>
                    <a:pt x="514" y="4"/>
                  </a:lnTo>
                  <a:lnTo>
                    <a:pt x="545" y="6"/>
                  </a:lnTo>
                  <a:lnTo>
                    <a:pt x="578" y="10"/>
                  </a:lnTo>
                  <a:lnTo>
                    <a:pt x="609" y="12"/>
                  </a:lnTo>
                  <a:lnTo>
                    <a:pt x="642" y="15"/>
                  </a:lnTo>
                  <a:lnTo>
                    <a:pt x="674" y="19"/>
                  </a:lnTo>
                  <a:lnTo>
                    <a:pt x="705" y="22"/>
                  </a:lnTo>
                  <a:lnTo>
                    <a:pt x="737" y="27"/>
                  </a:lnTo>
                  <a:lnTo>
                    <a:pt x="768" y="32"/>
                  </a:lnTo>
                  <a:lnTo>
                    <a:pt x="799" y="37"/>
                  </a:lnTo>
                  <a:lnTo>
                    <a:pt x="829" y="44"/>
                  </a:lnTo>
                  <a:lnTo>
                    <a:pt x="858" y="50"/>
                  </a:lnTo>
                  <a:lnTo>
                    <a:pt x="887" y="57"/>
                  </a:lnTo>
                  <a:lnTo>
                    <a:pt x="914" y="65"/>
                  </a:lnTo>
                  <a:lnTo>
                    <a:pt x="941" y="75"/>
                  </a:lnTo>
                  <a:lnTo>
                    <a:pt x="965" y="84"/>
                  </a:lnTo>
                  <a:lnTo>
                    <a:pt x="981" y="92"/>
                  </a:lnTo>
                  <a:lnTo>
                    <a:pt x="998" y="102"/>
                  </a:lnTo>
                  <a:lnTo>
                    <a:pt x="1014" y="113"/>
                  </a:lnTo>
                  <a:lnTo>
                    <a:pt x="1028" y="125"/>
                  </a:lnTo>
                  <a:lnTo>
                    <a:pt x="1040" y="139"/>
                  </a:lnTo>
                  <a:lnTo>
                    <a:pt x="1048" y="152"/>
                  </a:lnTo>
                  <a:lnTo>
                    <a:pt x="1053" y="166"/>
                  </a:lnTo>
                  <a:lnTo>
                    <a:pt x="1054" y="180"/>
                  </a:lnTo>
                  <a:lnTo>
                    <a:pt x="1049" y="205"/>
                  </a:lnTo>
                  <a:lnTo>
                    <a:pt x="1037" y="228"/>
                  </a:lnTo>
                  <a:lnTo>
                    <a:pt x="1018" y="248"/>
                  </a:lnTo>
                  <a:lnTo>
                    <a:pt x="994" y="266"/>
                  </a:lnTo>
                  <a:lnTo>
                    <a:pt x="965" y="283"/>
                  </a:lnTo>
                  <a:lnTo>
                    <a:pt x="932" y="296"/>
                  </a:lnTo>
                  <a:lnTo>
                    <a:pt x="897" y="309"/>
                  </a:lnTo>
                  <a:lnTo>
                    <a:pt x="858" y="319"/>
                  </a:lnTo>
                  <a:lnTo>
                    <a:pt x="818" y="328"/>
                  </a:lnTo>
                  <a:lnTo>
                    <a:pt x="776" y="336"/>
                  </a:lnTo>
                  <a:lnTo>
                    <a:pt x="733" y="341"/>
                  </a:lnTo>
                  <a:lnTo>
                    <a:pt x="693" y="345"/>
                  </a:lnTo>
                  <a:lnTo>
                    <a:pt x="652" y="348"/>
                  </a:lnTo>
                  <a:lnTo>
                    <a:pt x="613" y="350"/>
                  </a:lnTo>
                  <a:lnTo>
                    <a:pt x="577" y="350"/>
                  </a:lnTo>
                  <a:lnTo>
                    <a:pt x="543" y="349"/>
                  </a:lnTo>
                  <a:lnTo>
                    <a:pt x="508" y="347"/>
                  </a:lnTo>
                  <a:lnTo>
                    <a:pt x="467" y="344"/>
                  </a:lnTo>
                  <a:lnTo>
                    <a:pt x="424" y="338"/>
                  </a:lnTo>
                  <a:lnTo>
                    <a:pt x="378" y="330"/>
                  </a:lnTo>
                  <a:lnTo>
                    <a:pt x="332" y="321"/>
                  </a:lnTo>
                  <a:lnTo>
                    <a:pt x="285" y="311"/>
                  </a:lnTo>
                  <a:lnTo>
                    <a:pt x="239" y="297"/>
                  </a:lnTo>
                  <a:lnTo>
                    <a:pt x="195" y="283"/>
                  </a:lnTo>
                  <a:lnTo>
                    <a:pt x="152" y="266"/>
                  </a:lnTo>
                  <a:lnTo>
                    <a:pt x="113" y="248"/>
                  </a:lnTo>
                  <a:lnTo>
                    <a:pt x="79" y="227"/>
                  </a:lnTo>
                  <a:lnTo>
                    <a:pt x="49" y="204"/>
                  </a:lnTo>
                  <a:lnTo>
                    <a:pt x="26" y="179"/>
                  </a:lnTo>
                  <a:lnTo>
                    <a:pt x="10" y="153"/>
                  </a:lnTo>
                  <a:lnTo>
                    <a:pt x="0" y="124"/>
                  </a:lnTo>
                  <a:lnTo>
                    <a:pt x="1" y="94"/>
                  </a:lnTo>
                  <a:close/>
                </a:path>
              </a:pathLst>
            </a:custGeom>
            <a:solidFill>
              <a:srgbClr val="A3ABAB"/>
            </a:solidFill>
            <a:ln w="9525">
              <a:noFill/>
              <a:round/>
              <a:headEnd/>
              <a:tailEnd/>
            </a:ln>
          </p:spPr>
          <p:txBody>
            <a:bodyPr/>
            <a:lstStyle/>
            <a:p>
              <a:endParaRPr lang="en-US"/>
            </a:p>
          </p:txBody>
        </p:sp>
        <p:sp>
          <p:nvSpPr>
            <p:cNvPr id="66906" name="Freeform 346"/>
            <p:cNvSpPr>
              <a:spLocks/>
            </p:cNvSpPr>
            <p:nvPr/>
          </p:nvSpPr>
          <p:spPr bwMode="auto">
            <a:xfrm>
              <a:off x="3695" y="2435"/>
              <a:ext cx="103" cy="27"/>
            </a:xfrm>
            <a:custGeom>
              <a:avLst/>
              <a:gdLst/>
              <a:ahLst/>
              <a:cxnLst>
                <a:cxn ang="0">
                  <a:pos x="10" y="68"/>
                </a:cxn>
                <a:cxn ang="0">
                  <a:pos x="42" y="44"/>
                </a:cxn>
                <a:cxn ang="0">
                  <a:pos x="92" y="25"/>
                </a:cxn>
                <a:cxn ang="0">
                  <a:pos x="156" y="13"/>
                </a:cxn>
                <a:cxn ang="0">
                  <a:pos x="228" y="4"/>
                </a:cxn>
                <a:cxn ang="0">
                  <a:pos x="303" y="0"/>
                </a:cxn>
                <a:cxn ang="0">
                  <a:pos x="374" y="0"/>
                </a:cxn>
                <a:cxn ang="0">
                  <a:pos x="438" y="1"/>
                </a:cxn>
                <a:cxn ang="0">
                  <a:pos x="495" y="4"/>
                </a:cxn>
                <a:cxn ang="0">
                  <a:pos x="557" y="9"/>
                </a:cxn>
                <a:cxn ang="0">
                  <a:pos x="620" y="15"/>
                </a:cxn>
                <a:cxn ang="0">
                  <a:pos x="682" y="22"/>
                </a:cxn>
                <a:cxn ang="0">
                  <a:pos x="744" y="30"/>
                </a:cxn>
                <a:cxn ang="0">
                  <a:pos x="803" y="42"/>
                </a:cxn>
                <a:cxn ang="0">
                  <a:pos x="858" y="55"/>
                </a:cxn>
                <a:cxn ang="0">
                  <a:pos x="909" y="71"/>
                </a:cxn>
                <a:cxn ang="0">
                  <a:pos x="949" y="86"/>
                </a:cxn>
                <a:cxn ang="0">
                  <a:pos x="980" y="105"/>
                </a:cxn>
                <a:cxn ang="0">
                  <a:pos x="1006" y="128"/>
                </a:cxn>
                <a:cxn ang="0">
                  <a:pos x="1021" y="153"/>
                </a:cxn>
                <a:cxn ang="0">
                  <a:pos x="1016" y="188"/>
                </a:cxn>
                <a:cxn ang="0">
                  <a:pos x="986" y="225"/>
                </a:cxn>
                <a:cxn ang="0">
                  <a:pos x="935" y="256"/>
                </a:cxn>
                <a:cxn ang="0">
                  <a:pos x="869" y="281"/>
                </a:cxn>
                <a:cxn ang="0">
                  <a:pos x="792" y="300"/>
                </a:cxn>
                <a:cxn ang="0">
                  <a:pos x="711" y="313"/>
                </a:cxn>
                <a:cxn ang="0">
                  <a:pos x="631" y="321"/>
                </a:cxn>
                <a:cxn ang="0">
                  <a:pos x="557" y="323"/>
                </a:cxn>
                <a:cxn ang="0">
                  <a:pos x="487" y="320"/>
                </a:cxn>
                <a:cxn ang="0">
                  <a:pos x="405" y="311"/>
                </a:cxn>
                <a:cxn ang="0">
                  <a:pos x="315" y="294"/>
                </a:cxn>
                <a:cxn ang="0">
                  <a:pos x="224" y="271"/>
                </a:cxn>
                <a:cxn ang="0">
                  <a:pos x="141" y="240"/>
                </a:cxn>
                <a:cxn ang="0">
                  <a:pos x="70" y="203"/>
                </a:cxn>
                <a:cxn ang="0">
                  <a:pos x="21" y="160"/>
                </a:cxn>
                <a:cxn ang="0">
                  <a:pos x="0" y="110"/>
                </a:cxn>
              </a:cxnLst>
              <a:rect l="0" t="0" r="r" b="b"/>
              <a:pathLst>
                <a:path w="1022" h="323">
                  <a:moveTo>
                    <a:pt x="2" y="82"/>
                  </a:moveTo>
                  <a:lnTo>
                    <a:pt x="10" y="68"/>
                  </a:lnTo>
                  <a:lnTo>
                    <a:pt x="23" y="55"/>
                  </a:lnTo>
                  <a:lnTo>
                    <a:pt x="42" y="44"/>
                  </a:lnTo>
                  <a:lnTo>
                    <a:pt x="66" y="33"/>
                  </a:lnTo>
                  <a:lnTo>
                    <a:pt x="92" y="25"/>
                  </a:lnTo>
                  <a:lnTo>
                    <a:pt x="123" y="19"/>
                  </a:lnTo>
                  <a:lnTo>
                    <a:pt x="156" y="13"/>
                  </a:lnTo>
                  <a:lnTo>
                    <a:pt x="192" y="9"/>
                  </a:lnTo>
                  <a:lnTo>
                    <a:pt x="228" y="4"/>
                  </a:lnTo>
                  <a:lnTo>
                    <a:pt x="265" y="2"/>
                  </a:lnTo>
                  <a:lnTo>
                    <a:pt x="303" y="0"/>
                  </a:lnTo>
                  <a:lnTo>
                    <a:pt x="339" y="0"/>
                  </a:lnTo>
                  <a:lnTo>
                    <a:pt x="374" y="0"/>
                  </a:lnTo>
                  <a:lnTo>
                    <a:pt x="407" y="0"/>
                  </a:lnTo>
                  <a:lnTo>
                    <a:pt x="438" y="1"/>
                  </a:lnTo>
                  <a:lnTo>
                    <a:pt x="465" y="3"/>
                  </a:lnTo>
                  <a:lnTo>
                    <a:pt x="495" y="4"/>
                  </a:lnTo>
                  <a:lnTo>
                    <a:pt x="526" y="6"/>
                  </a:lnTo>
                  <a:lnTo>
                    <a:pt x="557" y="9"/>
                  </a:lnTo>
                  <a:lnTo>
                    <a:pt x="588" y="12"/>
                  </a:lnTo>
                  <a:lnTo>
                    <a:pt x="620" y="15"/>
                  </a:lnTo>
                  <a:lnTo>
                    <a:pt x="651" y="18"/>
                  </a:lnTo>
                  <a:lnTo>
                    <a:pt x="682" y="22"/>
                  </a:lnTo>
                  <a:lnTo>
                    <a:pt x="713" y="26"/>
                  </a:lnTo>
                  <a:lnTo>
                    <a:pt x="744" y="30"/>
                  </a:lnTo>
                  <a:lnTo>
                    <a:pt x="774" y="35"/>
                  </a:lnTo>
                  <a:lnTo>
                    <a:pt x="803" y="42"/>
                  </a:lnTo>
                  <a:lnTo>
                    <a:pt x="831" y="48"/>
                  </a:lnTo>
                  <a:lnTo>
                    <a:pt x="858" y="55"/>
                  </a:lnTo>
                  <a:lnTo>
                    <a:pt x="885" y="62"/>
                  </a:lnTo>
                  <a:lnTo>
                    <a:pt x="909" y="71"/>
                  </a:lnTo>
                  <a:lnTo>
                    <a:pt x="933" y="80"/>
                  </a:lnTo>
                  <a:lnTo>
                    <a:pt x="949" y="86"/>
                  </a:lnTo>
                  <a:lnTo>
                    <a:pt x="964" y="94"/>
                  </a:lnTo>
                  <a:lnTo>
                    <a:pt x="980" y="105"/>
                  </a:lnTo>
                  <a:lnTo>
                    <a:pt x="995" y="115"/>
                  </a:lnTo>
                  <a:lnTo>
                    <a:pt x="1006" y="128"/>
                  </a:lnTo>
                  <a:lnTo>
                    <a:pt x="1015" y="140"/>
                  </a:lnTo>
                  <a:lnTo>
                    <a:pt x="1021" y="153"/>
                  </a:lnTo>
                  <a:lnTo>
                    <a:pt x="1022" y="166"/>
                  </a:lnTo>
                  <a:lnTo>
                    <a:pt x="1016" y="188"/>
                  </a:lnTo>
                  <a:lnTo>
                    <a:pt x="1004" y="207"/>
                  </a:lnTo>
                  <a:lnTo>
                    <a:pt x="986" y="225"/>
                  </a:lnTo>
                  <a:lnTo>
                    <a:pt x="963" y="241"/>
                  </a:lnTo>
                  <a:lnTo>
                    <a:pt x="935" y="256"/>
                  </a:lnTo>
                  <a:lnTo>
                    <a:pt x="903" y="269"/>
                  </a:lnTo>
                  <a:lnTo>
                    <a:pt x="869" y="281"/>
                  </a:lnTo>
                  <a:lnTo>
                    <a:pt x="831" y="291"/>
                  </a:lnTo>
                  <a:lnTo>
                    <a:pt x="792" y="300"/>
                  </a:lnTo>
                  <a:lnTo>
                    <a:pt x="752" y="308"/>
                  </a:lnTo>
                  <a:lnTo>
                    <a:pt x="711" y="313"/>
                  </a:lnTo>
                  <a:lnTo>
                    <a:pt x="671" y="318"/>
                  </a:lnTo>
                  <a:lnTo>
                    <a:pt x="631" y="321"/>
                  </a:lnTo>
                  <a:lnTo>
                    <a:pt x="593" y="322"/>
                  </a:lnTo>
                  <a:lnTo>
                    <a:pt x="557" y="323"/>
                  </a:lnTo>
                  <a:lnTo>
                    <a:pt x="523" y="322"/>
                  </a:lnTo>
                  <a:lnTo>
                    <a:pt x="487" y="320"/>
                  </a:lnTo>
                  <a:lnTo>
                    <a:pt x="448" y="317"/>
                  </a:lnTo>
                  <a:lnTo>
                    <a:pt x="405" y="311"/>
                  </a:lnTo>
                  <a:lnTo>
                    <a:pt x="360" y="304"/>
                  </a:lnTo>
                  <a:lnTo>
                    <a:pt x="315" y="294"/>
                  </a:lnTo>
                  <a:lnTo>
                    <a:pt x="269" y="284"/>
                  </a:lnTo>
                  <a:lnTo>
                    <a:pt x="224" y="271"/>
                  </a:lnTo>
                  <a:lnTo>
                    <a:pt x="182" y="257"/>
                  </a:lnTo>
                  <a:lnTo>
                    <a:pt x="141" y="240"/>
                  </a:lnTo>
                  <a:lnTo>
                    <a:pt x="103" y="223"/>
                  </a:lnTo>
                  <a:lnTo>
                    <a:pt x="70" y="203"/>
                  </a:lnTo>
                  <a:lnTo>
                    <a:pt x="42" y="182"/>
                  </a:lnTo>
                  <a:lnTo>
                    <a:pt x="21" y="160"/>
                  </a:lnTo>
                  <a:lnTo>
                    <a:pt x="6" y="136"/>
                  </a:lnTo>
                  <a:lnTo>
                    <a:pt x="0" y="110"/>
                  </a:lnTo>
                  <a:lnTo>
                    <a:pt x="2" y="82"/>
                  </a:lnTo>
                  <a:close/>
                </a:path>
              </a:pathLst>
            </a:custGeom>
            <a:solidFill>
              <a:srgbClr val="A8B0B0"/>
            </a:solidFill>
            <a:ln w="9525">
              <a:noFill/>
              <a:round/>
              <a:headEnd/>
              <a:tailEnd/>
            </a:ln>
          </p:spPr>
          <p:txBody>
            <a:bodyPr/>
            <a:lstStyle/>
            <a:p>
              <a:endParaRPr lang="en-US"/>
            </a:p>
          </p:txBody>
        </p:sp>
        <p:sp>
          <p:nvSpPr>
            <p:cNvPr id="66907" name="Freeform 347"/>
            <p:cNvSpPr>
              <a:spLocks/>
            </p:cNvSpPr>
            <p:nvPr/>
          </p:nvSpPr>
          <p:spPr bwMode="auto">
            <a:xfrm>
              <a:off x="3697" y="2435"/>
              <a:ext cx="99" cy="25"/>
            </a:xfrm>
            <a:custGeom>
              <a:avLst/>
              <a:gdLst/>
              <a:ahLst/>
              <a:cxnLst>
                <a:cxn ang="0">
                  <a:pos x="11" y="62"/>
                </a:cxn>
                <a:cxn ang="0">
                  <a:pos x="43" y="41"/>
                </a:cxn>
                <a:cxn ang="0">
                  <a:pos x="91" y="25"/>
                </a:cxn>
                <a:cxn ang="0">
                  <a:pos x="153" y="14"/>
                </a:cxn>
                <a:cxn ang="0">
                  <a:pos x="222" y="5"/>
                </a:cxn>
                <a:cxn ang="0">
                  <a:pos x="295" y="2"/>
                </a:cxn>
                <a:cxn ang="0">
                  <a:pos x="363" y="0"/>
                </a:cxn>
                <a:cxn ang="0">
                  <a:pos x="424" y="2"/>
                </a:cxn>
                <a:cxn ang="0">
                  <a:pos x="478" y="4"/>
                </a:cxn>
                <a:cxn ang="0">
                  <a:pos x="537" y="9"/>
                </a:cxn>
                <a:cxn ang="0">
                  <a:pos x="596" y="14"/>
                </a:cxn>
                <a:cxn ang="0">
                  <a:pos x="658" y="21"/>
                </a:cxn>
                <a:cxn ang="0">
                  <a:pos x="717" y="29"/>
                </a:cxn>
                <a:cxn ang="0">
                  <a:pos x="776" y="40"/>
                </a:cxn>
                <a:cxn ang="0">
                  <a:pos x="831" y="52"/>
                </a:cxn>
                <a:cxn ang="0">
                  <a:pos x="881" y="67"/>
                </a:cxn>
                <a:cxn ang="0">
                  <a:pos x="918" y="80"/>
                </a:cxn>
                <a:cxn ang="0">
                  <a:pos x="946" y="97"/>
                </a:cxn>
                <a:cxn ang="0">
                  <a:pos x="972" y="117"/>
                </a:cxn>
                <a:cxn ang="0">
                  <a:pos x="987" y="141"/>
                </a:cxn>
                <a:cxn ang="0">
                  <a:pos x="983" y="171"/>
                </a:cxn>
                <a:cxn ang="0">
                  <a:pos x="954" y="204"/>
                </a:cxn>
                <a:cxn ang="0">
                  <a:pos x="905" y="232"/>
                </a:cxn>
                <a:cxn ang="0">
                  <a:pos x="842" y="255"/>
                </a:cxn>
                <a:cxn ang="0">
                  <a:pos x="768" y="274"/>
                </a:cxn>
                <a:cxn ang="0">
                  <a:pos x="689" y="287"/>
                </a:cxn>
                <a:cxn ang="0">
                  <a:pos x="611" y="295"/>
                </a:cxn>
                <a:cxn ang="0">
                  <a:pos x="537" y="299"/>
                </a:cxn>
                <a:cxn ang="0">
                  <a:pos x="467" y="297"/>
                </a:cxn>
                <a:cxn ang="0">
                  <a:pos x="387" y="287"/>
                </a:cxn>
                <a:cxn ang="0">
                  <a:pos x="300" y="270"/>
                </a:cxn>
                <a:cxn ang="0">
                  <a:pos x="212" y="247"/>
                </a:cxn>
                <a:cxn ang="0">
                  <a:pos x="131" y="217"/>
                </a:cxn>
                <a:cxn ang="0">
                  <a:pos x="64" y="182"/>
                </a:cxn>
                <a:cxn ang="0">
                  <a:pos x="18" y="142"/>
                </a:cxn>
                <a:cxn ang="0">
                  <a:pos x="0" y="99"/>
                </a:cxn>
              </a:cxnLst>
              <a:rect l="0" t="0" r="r" b="b"/>
              <a:pathLst>
                <a:path w="988" h="299">
                  <a:moveTo>
                    <a:pt x="3" y="75"/>
                  </a:moveTo>
                  <a:lnTo>
                    <a:pt x="11" y="62"/>
                  </a:lnTo>
                  <a:lnTo>
                    <a:pt x="24" y="51"/>
                  </a:lnTo>
                  <a:lnTo>
                    <a:pt x="43" y="41"/>
                  </a:lnTo>
                  <a:lnTo>
                    <a:pt x="65" y="32"/>
                  </a:lnTo>
                  <a:lnTo>
                    <a:pt x="91" y="25"/>
                  </a:lnTo>
                  <a:lnTo>
                    <a:pt x="121" y="19"/>
                  </a:lnTo>
                  <a:lnTo>
                    <a:pt x="153" y="14"/>
                  </a:lnTo>
                  <a:lnTo>
                    <a:pt x="187" y="10"/>
                  </a:lnTo>
                  <a:lnTo>
                    <a:pt x="222" y="5"/>
                  </a:lnTo>
                  <a:lnTo>
                    <a:pt x="258" y="3"/>
                  </a:lnTo>
                  <a:lnTo>
                    <a:pt x="295" y="2"/>
                  </a:lnTo>
                  <a:lnTo>
                    <a:pt x="329" y="1"/>
                  </a:lnTo>
                  <a:lnTo>
                    <a:pt x="363" y="0"/>
                  </a:lnTo>
                  <a:lnTo>
                    <a:pt x="395" y="1"/>
                  </a:lnTo>
                  <a:lnTo>
                    <a:pt x="424" y="2"/>
                  </a:lnTo>
                  <a:lnTo>
                    <a:pt x="450" y="3"/>
                  </a:lnTo>
                  <a:lnTo>
                    <a:pt x="478" y="4"/>
                  </a:lnTo>
                  <a:lnTo>
                    <a:pt x="507" y="6"/>
                  </a:lnTo>
                  <a:lnTo>
                    <a:pt x="537" y="9"/>
                  </a:lnTo>
                  <a:lnTo>
                    <a:pt x="566" y="12"/>
                  </a:lnTo>
                  <a:lnTo>
                    <a:pt x="596" y="14"/>
                  </a:lnTo>
                  <a:lnTo>
                    <a:pt x="627" y="18"/>
                  </a:lnTo>
                  <a:lnTo>
                    <a:pt x="658" y="21"/>
                  </a:lnTo>
                  <a:lnTo>
                    <a:pt x="688" y="25"/>
                  </a:lnTo>
                  <a:lnTo>
                    <a:pt x="717" y="29"/>
                  </a:lnTo>
                  <a:lnTo>
                    <a:pt x="748" y="34"/>
                  </a:lnTo>
                  <a:lnTo>
                    <a:pt x="776" y="40"/>
                  </a:lnTo>
                  <a:lnTo>
                    <a:pt x="805" y="46"/>
                  </a:lnTo>
                  <a:lnTo>
                    <a:pt x="831" y="52"/>
                  </a:lnTo>
                  <a:lnTo>
                    <a:pt x="857" y="59"/>
                  </a:lnTo>
                  <a:lnTo>
                    <a:pt x="881" y="67"/>
                  </a:lnTo>
                  <a:lnTo>
                    <a:pt x="903" y="75"/>
                  </a:lnTo>
                  <a:lnTo>
                    <a:pt x="918" y="80"/>
                  </a:lnTo>
                  <a:lnTo>
                    <a:pt x="932" y="88"/>
                  </a:lnTo>
                  <a:lnTo>
                    <a:pt x="946" y="97"/>
                  </a:lnTo>
                  <a:lnTo>
                    <a:pt x="960" y="107"/>
                  </a:lnTo>
                  <a:lnTo>
                    <a:pt x="972" y="117"/>
                  </a:lnTo>
                  <a:lnTo>
                    <a:pt x="981" y="130"/>
                  </a:lnTo>
                  <a:lnTo>
                    <a:pt x="987" y="141"/>
                  </a:lnTo>
                  <a:lnTo>
                    <a:pt x="988" y="153"/>
                  </a:lnTo>
                  <a:lnTo>
                    <a:pt x="983" y="171"/>
                  </a:lnTo>
                  <a:lnTo>
                    <a:pt x="972" y="189"/>
                  </a:lnTo>
                  <a:lnTo>
                    <a:pt x="954" y="204"/>
                  </a:lnTo>
                  <a:lnTo>
                    <a:pt x="932" y="219"/>
                  </a:lnTo>
                  <a:lnTo>
                    <a:pt x="905" y="232"/>
                  </a:lnTo>
                  <a:lnTo>
                    <a:pt x="876" y="245"/>
                  </a:lnTo>
                  <a:lnTo>
                    <a:pt x="842" y="255"/>
                  </a:lnTo>
                  <a:lnTo>
                    <a:pt x="806" y="265"/>
                  </a:lnTo>
                  <a:lnTo>
                    <a:pt x="768" y="274"/>
                  </a:lnTo>
                  <a:lnTo>
                    <a:pt x="730" y="281"/>
                  </a:lnTo>
                  <a:lnTo>
                    <a:pt x="689" y="287"/>
                  </a:lnTo>
                  <a:lnTo>
                    <a:pt x="650" y="292"/>
                  </a:lnTo>
                  <a:lnTo>
                    <a:pt x="611" y="295"/>
                  </a:lnTo>
                  <a:lnTo>
                    <a:pt x="573" y="298"/>
                  </a:lnTo>
                  <a:lnTo>
                    <a:pt x="537" y="299"/>
                  </a:lnTo>
                  <a:lnTo>
                    <a:pt x="503" y="299"/>
                  </a:lnTo>
                  <a:lnTo>
                    <a:pt x="467" y="297"/>
                  </a:lnTo>
                  <a:lnTo>
                    <a:pt x="429" y="293"/>
                  </a:lnTo>
                  <a:lnTo>
                    <a:pt x="387" y="287"/>
                  </a:lnTo>
                  <a:lnTo>
                    <a:pt x="344" y="280"/>
                  </a:lnTo>
                  <a:lnTo>
                    <a:pt x="300" y="270"/>
                  </a:lnTo>
                  <a:lnTo>
                    <a:pt x="256" y="259"/>
                  </a:lnTo>
                  <a:lnTo>
                    <a:pt x="212" y="247"/>
                  </a:lnTo>
                  <a:lnTo>
                    <a:pt x="171" y="232"/>
                  </a:lnTo>
                  <a:lnTo>
                    <a:pt x="131" y="217"/>
                  </a:lnTo>
                  <a:lnTo>
                    <a:pt x="95" y="200"/>
                  </a:lnTo>
                  <a:lnTo>
                    <a:pt x="64" y="182"/>
                  </a:lnTo>
                  <a:lnTo>
                    <a:pt x="37" y="163"/>
                  </a:lnTo>
                  <a:lnTo>
                    <a:pt x="18" y="142"/>
                  </a:lnTo>
                  <a:lnTo>
                    <a:pt x="5" y="121"/>
                  </a:lnTo>
                  <a:lnTo>
                    <a:pt x="0" y="99"/>
                  </a:lnTo>
                  <a:lnTo>
                    <a:pt x="3" y="75"/>
                  </a:lnTo>
                  <a:close/>
                </a:path>
              </a:pathLst>
            </a:custGeom>
            <a:solidFill>
              <a:srgbClr val="ADB5B5"/>
            </a:solidFill>
            <a:ln w="9525">
              <a:noFill/>
              <a:round/>
              <a:headEnd/>
              <a:tailEnd/>
            </a:ln>
          </p:spPr>
          <p:txBody>
            <a:bodyPr/>
            <a:lstStyle/>
            <a:p>
              <a:endParaRPr lang="en-US"/>
            </a:p>
          </p:txBody>
        </p:sp>
        <p:sp>
          <p:nvSpPr>
            <p:cNvPr id="66908" name="Freeform 348"/>
            <p:cNvSpPr>
              <a:spLocks/>
            </p:cNvSpPr>
            <p:nvPr/>
          </p:nvSpPr>
          <p:spPr bwMode="auto">
            <a:xfrm>
              <a:off x="3698" y="2436"/>
              <a:ext cx="96" cy="22"/>
            </a:xfrm>
            <a:custGeom>
              <a:avLst/>
              <a:gdLst/>
              <a:ahLst/>
              <a:cxnLst>
                <a:cxn ang="0">
                  <a:pos x="13" y="53"/>
                </a:cxn>
                <a:cxn ang="0">
                  <a:pos x="44" y="35"/>
                </a:cxn>
                <a:cxn ang="0">
                  <a:pos x="93" y="21"/>
                </a:cxn>
                <a:cxn ang="0">
                  <a:pos x="152" y="11"/>
                </a:cxn>
                <a:cxn ang="0">
                  <a:pos x="219" y="5"/>
                </a:cxn>
                <a:cxn ang="0">
                  <a:pos x="288" y="1"/>
                </a:cxn>
                <a:cxn ang="0">
                  <a:pos x="354" y="0"/>
                </a:cxn>
                <a:cxn ang="0">
                  <a:pos x="412" y="1"/>
                </a:cxn>
                <a:cxn ang="0">
                  <a:pos x="464" y="3"/>
                </a:cxn>
                <a:cxn ang="0">
                  <a:pos x="519" y="7"/>
                </a:cxn>
                <a:cxn ang="0">
                  <a:pos x="577" y="12"/>
                </a:cxn>
                <a:cxn ang="0">
                  <a:pos x="637" y="18"/>
                </a:cxn>
                <a:cxn ang="0">
                  <a:pos x="696" y="26"/>
                </a:cxn>
                <a:cxn ang="0">
                  <a:pos x="753" y="36"/>
                </a:cxn>
                <a:cxn ang="0">
                  <a:pos x="806" y="47"/>
                </a:cxn>
                <a:cxn ang="0">
                  <a:pos x="853" y="59"/>
                </a:cxn>
                <a:cxn ang="0">
                  <a:pos x="887" y="72"/>
                </a:cxn>
                <a:cxn ang="0">
                  <a:pos x="916" y="87"/>
                </a:cxn>
                <a:cxn ang="0">
                  <a:pos x="940" y="107"/>
                </a:cxn>
                <a:cxn ang="0">
                  <a:pos x="954" y="128"/>
                </a:cxn>
                <a:cxn ang="0">
                  <a:pos x="951" y="153"/>
                </a:cxn>
                <a:cxn ang="0">
                  <a:pos x="925" y="180"/>
                </a:cxn>
                <a:cxn ang="0">
                  <a:pos x="879" y="205"/>
                </a:cxn>
                <a:cxn ang="0">
                  <a:pos x="818" y="226"/>
                </a:cxn>
                <a:cxn ang="0">
                  <a:pos x="748" y="245"/>
                </a:cxn>
                <a:cxn ang="0">
                  <a:pos x="672" y="258"/>
                </a:cxn>
                <a:cxn ang="0">
                  <a:pos x="596" y="267"/>
                </a:cxn>
                <a:cxn ang="0">
                  <a:pos x="521" y="272"/>
                </a:cxn>
                <a:cxn ang="0">
                  <a:pos x="452" y="270"/>
                </a:cxn>
                <a:cxn ang="0">
                  <a:pos x="372" y="259"/>
                </a:cxn>
                <a:cxn ang="0">
                  <a:pos x="287" y="243"/>
                </a:cxn>
                <a:cxn ang="0">
                  <a:pos x="201" y="220"/>
                </a:cxn>
                <a:cxn ang="0">
                  <a:pos x="123" y="192"/>
                </a:cxn>
                <a:cxn ang="0">
                  <a:pos x="59" y="160"/>
                </a:cxn>
                <a:cxn ang="0">
                  <a:pos x="16" y="124"/>
                </a:cxn>
                <a:cxn ang="0">
                  <a:pos x="0" y="84"/>
                </a:cxn>
              </a:cxnLst>
              <a:rect l="0" t="0" r="r" b="b"/>
              <a:pathLst>
                <a:path w="955" h="272">
                  <a:moveTo>
                    <a:pt x="5" y="65"/>
                  </a:moveTo>
                  <a:lnTo>
                    <a:pt x="13" y="53"/>
                  </a:lnTo>
                  <a:lnTo>
                    <a:pt x="27" y="43"/>
                  </a:lnTo>
                  <a:lnTo>
                    <a:pt x="44" y="35"/>
                  </a:lnTo>
                  <a:lnTo>
                    <a:pt x="66" y="27"/>
                  </a:lnTo>
                  <a:lnTo>
                    <a:pt x="93" y="21"/>
                  </a:lnTo>
                  <a:lnTo>
                    <a:pt x="121" y="15"/>
                  </a:lnTo>
                  <a:lnTo>
                    <a:pt x="152" y="11"/>
                  </a:lnTo>
                  <a:lnTo>
                    <a:pt x="185" y="8"/>
                  </a:lnTo>
                  <a:lnTo>
                    <a:pt x="219" y="5"/>
                  </a:lnTo>
                  <a:lnTo>
                    <a:pt x="253" y="2"/>
                  </a:lnTo>
                  <a:lnTo>
                    <a:pt x="288" y="1"/>
                  </a:lnTo>
                  <a:lnTo>
                    <a:pt x="321" y="1"/>
                  </a:lnTo>
                  <a:lnTo>
                    <a:pt x="354" y="0"/>
                  </a:lnTo>
                  <a:lnTo>
                    <a:pt x="384" y="1"/>
                  </a:lnTo>
                  <a:lnTo>
                    <a:pt x="412" y="1"/>
                  </a:lnTo>
                  <a:lnTo>
                    <a:pt x="437" y="2"/>
                  </a:lnTo>
                  <a:lnTo>
                    <a:pt x="464" y="3"/>
                  </a:lnTo>
                  <a:lnTo>
                    <a:pt x="491" y="6"/>
                  </a:lnTo>
                  <a:lnTo>
                    <a:pt x="519" y="7"/>
                  </a:lnTo>
                  <a:lnTo>
                    <a:pt x="548" y="9"/>
                  </a:lnTo>
                  <a:lnTo>
                    <a:pt x="577" y="12"/>
                  </a:lnTo>
                  <a:lnTo>
                    <a:pt x="608" y="15"/>
                  </a:lnTo>
                  <a:lnTo>
                    <a:pt x="637" y="18"/>
                  </a:lnTo>
                  <a:lnTo>
                    <a:pt x="667" y="22"/>
                  </a:lnTo>
                  <a:lnTo>
                    <a:pt x="696" y="26"/>
                  </a:lnTo>
                  <a:lnTo>
                    <a:pt x="725" y="30"/>
                  </a:lnTo>
                  <a:lnTo>
                    <a:pt x="753" y="36"/>
                  </a:lnTo>
                  <a:lnTo>
                    <a:pt x="780" y="41"/>
                  </a:lnTo>
                  <a:lnTo>
                    <a:pt x="806" y="47"/>
                  </a:lnTo>
                  <a:lnTo>
                    <a:pt x="829" y="53"/>
                  </a:lnTo>
                  <a:lnTo>
                    <a:pt x="853" y="59"/>
                  </a:lnTo>
                  <a:lnTo>
                    <a:pt x="873" y="67"/>
                  </a:lnTo>
                  <a:lnTo>
                    <a:pt x="887" y="72"/>
                  </a:lnTo>
                  <a:lnTo>
                    <a:pt x="902" y="79"/>
                  </a:lnTo>
                  <a:lnTo>
                    <a:pt x="916" y="87"/>
                  </a:lnTo>
                  <a:lnTo>
                    <a:pt x="929" y="97"/>
                  </a:lnTo>
                  <a:lnTo>
                    <a:pt x="940" y="107"/>
                  </a:lnTo>
                  <a:lnTo>
                    <a:pt x="949" y="117"/>
                  </a:lnTo>
                  <a:lnTo>
                    <a:pt x="954" y="128"/>
                  </a:lnTo>
                  <a:lnTo>
                    <a:pt x="955" y="138"/>
                  </a:lnTo>
                  <a:lnTo>
                    <a:pt x="951" y="153"/>
                  </a:lnTo>
                  <a:lnTo>
                    <a:pt x="940" y="167"/>
                  </a:lnTo>
                  <a:lnTo>
                    <a:pt x="925" y="180"/>
                  </a:lnTo>
                  <a:lnTo>
                    <a:pt x="904" y="193"/>
                  </a:lnTo>
                  <a:lnTo>
                    <a:pt x="879" y="205"/>
                  </a:lnTo>
                  <a:lnTo>
                    <a:pt x="850" y="216"/>
                  </a:lnTo>
                  <a:lnTo>
                    <a:pt x="818" y="226"/>
                  </a:lnTo>
                  <a:lnTo>
                    <a:pt x="784" y="235"/>
                  </a:lnTo>
                  <a:lnTo>
                    <a:pt x="748" y="245"/>
                  </a:lnTo>
                  <a:lnTo>
                    <a:pt x="711" y="252"/>
                  </a:lnTo>
                  <a:lnTo>
                    <a:pt x="672" y="258"/>
                  </a:lnTo>
                  <a:lnTo>
                    <a:pt x="634" y="263"/>
                  </a:lnTo>
                  <a:lnTo>
                    <a:pt x="596" y="267"/>
                  </a:lnTo>
                  <a:lnTo>
                    <a:pt x="558" y="270"/>
                  </a:lnTo>
                  <a:lnTo>
                    <a:pt x="521" y="272"/>
                  </a:lnTo>
                  <a:lnTo>
                    <a:pt x="488" y="272"/>
                  </a:lnTo>
                  <a:lnTo>
                    <a:pt x="452" y="270"/>
                  </a:lnTo>
                  <a:lnTo>
                    <a:pt x="414" y="265"/>
                  </a:lnTo>
                  <a:lnTo>
                    <a:pt x="372" y="259"/>
                  </a:lnTo>
                  <a:lnTo>
                    <a:pt x="329" y="252"/>
                  </a:lnTo>
                  <a:lnTo>
                    <a:pt x="287" y="243"/>
                  </a:lnTo>
                  <a:lnTo>
                    <a:pt x="243" y="231"/>
                  </a:lnTo>
                  <a:lnTo>
                    <a:pt x="201" y="220"/>
                  </a:lnTo>
                  <a:lnTo>
                    <a:pt x="161" y="206"/>
                  </a:lnTo>
                  <a:lnTo>
                    <a:pt x="123" y="192"/>
                  </a:lnTo>
                  <a:lnTo>
                    <a:pt x="90" y="176"/>
                  </a:lnTo>
                  <a:lnTo>
                    <a:pt x="59" y="160"/>
                  </a:lnTo>
                  <a:lnTo>
                    <a:pt x="35" y="142"/>
                  </a:lnTo>
                  <a:lnTo>
                    <a:pt x="16" y="124"/>
                  </a:lnTo>
                  <a:lnTo>
                    <a:pt x="4" y="104"/>
                  </a:lnTo>
                  <a:lnTo>
                    <a:pt x="0" y="84"/>
                  </a:lnTo>
                  <a:lnTo>
                    <a:pt x="5" y="65"/>
                  </a:lnTo>
                  <a:close/>
                </a:path>
              </a:pathLst>
            </a:custGeom>
            <a:solidFill>
              <a:srgbClr val="B2BABA"/>
            </a:solidFill>
            <a:ln w="9525">
              <a:noFill/>
              <a:round/>
              <a:headEnd/>
              <a:tailEnd/>
            </a:ln>
          </p:spPr>
          <p:txBody>
            <a:bodyPr/>
            <a:lstStyle/>
            <a:p>
              <a:endParaRPr lang="en-US"/>
            </a:p>
          </p:txBody>
        </p:sp>
        <p:sp>
          <p:nvSpPr>
            <p:cNvPr id="66909" name="Freeform 349"/>
            <p:cNvSpPr>
              <a:spLocks/>
            </p:cNvSpPr>
            <p:nvPr/>
          </p:nvSpPr>
          <p:spPr bwMode="auto">
            <a:xfrm>
              <a:off x="3700" y="2436"/>
              <a:ext cx="92" cy="20"/>
            </a:xfrm>
            <a:custGeom>
              <a:avLst/>
              <a:gdLst/>
              <a:ahLst/>
              <a:cxnLst>
                <a:cxn ang="0">
                  <a:pos x="14" y="45"/>
                </a:cxn>
                <a:cxn ang="0">
                  <a:pos x="46" y="29"/>
                </a:cxn>
                <a:cxn ang="0">
                  <a:pos x="93" y="18"/>
                </a:cxn>
                <a:cxn ang="0">
                  <a:pos x="151" y="10"/>
                </a:cxn>
                <a:cxn ang="0">
                  <a:pos x="215" y="5"/>
                </a:cxn>
                <a:cxn ang="0">
                  <a:pos x="280" y="1"/>
                </a:cxn>
                <a:cxn ang="0">
                  <a:pos x="343" y="0"/>
                </a:cxn>
                <a:cxn ang="0">
                  <a:pos x="398" y="1"/>
                </a:cxn>
                <a:cxn ang="0">
                  <a:pos x="445" y="3"/>
                </a:cxn>
                <a:cxn ang="0">
                  <a:pos x="498" y="8"/>
                </a:cxn>
                <a:cxn ang="0">
                  <a:pos x="555" y="13"/>
                </a:cxn>
                <a:cxn ang="0">
                  <a:pos x="614" y="18"/>
                </a:cxn>
                <a:cxn ang="0">
                  <a:pos x="671" y="25"/>
                </a:cxn>
                <a:cxn ang="0">
                  <a:pos x="727" y="35"/>
                </a:cxn>
                <a:cxn ang="0">
                  <a:pos x="778" y="44"/>
                </a:cxn>
                <a:cxn ang="0">
                  <a:pos x="823" y="55"/>
                </a:cxn>
                <a:cxn ang="0">
                  <a:pos x="855" y="67"/>
                </a:cxn>
                <a:cxn ang="0">
                  <a:pos x="883" y="80"/>
                </a:cxn>
                <a:cxn ang="0">
                  <a:pos x="906" y="98"/>
                </a:cxn>
                <a:cxn ang="0">
                  <a:pos x="919" y="116"/>
                </a:cxn>
                <a:cxn ang="0">
                  <a:pos x="916" y="137"/>
                </a:cxn>
                <a:cxn ang="0">
                  <a:pos x="892" y="160"/>
                </a:cxn>
                <a:cxn ang="0">
                  <a:pos x="849" y="180"/>
                </a:cxn>
                <a:cxn ang="0">
                  <a:pos x="791" y="200"/>
                </a:cxn>
                <a:cxn ang="0">
                  <a:pos x="724" y="218"/>
                </a:cxn>
                <a:cxn ang="0">
                  <a:pos x="651" y="231"/>
                </a:cxn>
                <a:cxn ang="0">
                  <a:pos x="577" y="241"/>
                </a:cxn>
                <a:cxn ang="0">
                  <a:pos x="503" y="245"/>
                </a:cxn>
                <a:cxn ang="0">
                  <a:pos x="433" y="244"/>
                </a:cxn>
                <a:cxn ang="0">
                  <a:pos x="355" y="234"/>
                </a:cxn>
                <a:cxn ang="0">
                  <a:pos x="272" y="218"/>
                </a:cxn>
                <a:cxn ang="0">
                  <a:pos x="189" y="195"/>
                </a:cxn>
                <a:cxn ang="0">
                  <a:pos x="114" y="168"/>
                </a:cxn>
                <a:cxn ang="0">
                  <a:pos x="53" y="137"/>
                </a:cxn>
                <a:cxn ang="0">
                  <a:pos x="14" y="105"/>
                </a:cxn>
                <a:cxn ang="0">
                  <a:pos x="0" y="71"/>
                </a:cxn>
              </a:cxnLst>
              <a:rect l="0" t="0" r="r" b="b"/>
              <a:pathLst>
                <a:path w="920" h="245">
                  <a:moveTo>
                    <a:pt x="5" y="54"/>
                  </a:moveTo>
                  <a:lnTo>
                    <a:pt x="14" y="45"/>
                  </a:lnTo>
                  <a:lnTo>
                    <a:pt x="28" y="37"/>
                  </a:lnTo>
                  <a:lnTo>
                    <a:pt x="46" y="29"/>
                  </a:lnTo>
                  <a:lnTo>
                    <a:pt x="67" y="23"/>
                  </a:lnTo>
                  <a:lnTo>
                    <a:pt x="93" y="18"/>
                  </a:lnTo>
                  <a:lnTo>
                    <a:pt x="120" y="14"/>
                  </a:lnTo>
                  <a:lnTo>
                    <a:pt x="151" y="10"/>
                  </a:lnTo>
                  <a:lnTo>
                    <a:pt x="182" y="7"/>
                  </a:lnTo>
                  <a:lnTo>
                    <a:pt x="215" y="5"/>
                  </a:lnTo>
                  <a:lnTo>
                    <a:pt x="247" y="2"/>
                  </a:lnTo>
                  <a:lnTo>
                    <a:pt x="280" y="1"/>
                  </a:lnTo>
                  <a:lnTo>
                    <a:pt x="312" y="1"/>
                  </a:lnTo>
                  <a:lnTo>
                    <a:pt x="343" y="0"/>
                  </a:lnTo>
                  <a:lnTo>
                    <a:pt x="371" y="1"/>
                  </a:lnTo>
                  <a:lnTo>
                    <a:pt x="398" y="1"/>
                  </a:lnTo>
                  <a:lnTo>
                    <a:pt x="421" y="2"/>
                  </a:lnTo>
                  <a:lnTo>
                    <a:pt x="445" y="3"/>
                  </a:lnTo>
                  <a:lnTo>
                    <a:pt x="472" y="6"/>
                  </a:lnTo>
                  <a:lnTo>
                    <a:pt x="498" y="8"/>
                  </a:lnTo>
                  <a:lnTo>
                    <a:pt x="527" y="10"/>
                  </a:lnTo>
                  <a:lnTo>
                    <a:pt x="555" y="13"/>
                  </a:lnTo>
                  <a:lnTo>
                    <a:pt x="585" y="15"/>
                  </a:lnTo>
                  <a:lnTo>
                    <a:pt x="614" y="18"/>
                  </a:lnTo>
                  <a:lnTo>
                    <a:pt x="642" y="22"/>
                  </a:lnTo>
                  <a:lnTo>
                    <a:pt x="671" y="25"/>
                  </a:lnTo>
                  <a:lnTo>
                    <a:pt x="700" y="29"/>
                  </a:lnTo>
                  <a:lnTo>
                    <a:pt x="727" y="35"/>
                  </a:lnTo>
                  <a:lnTo>
                    <a:pt x="753" y="39"/>
                  </a:lnTo>
                  <a:lnTo>
                    <a:pt x="778" y="44"/>
                  </a:lnTo>
                  <a:lnTo>
                    <a:pt x="801" y="49"/>
                  </a:lnTo>
                  <a:lnTo>
                    <a:pt x="823" y="55"/>
                  </a:lnTo>
                  <a:lnTo>
                    <a:pt x="842" y="61"/>
                  </a:lnTo>
                  <a:lnTo>
                    <a:pt x="855" y="67"/>
                  </a:lnTo>
                  <a:lnTo>
                    <a:pt x="869" y="73"/>
                  </a:lnTo>
                  <a:lnTo>
                    <a:pt x="883" y="80"/>
                  </a:lnTo>
                  <a:lnTo>
                    <a:pt x="896" y="88"/>
                  </a:lnTo>
                  <a:lnTo>
                    <a:pt x="906" y="98"/>
                  </a:lnTo>
                  <a:lnTo>
                    <a:pt x="914" y="107"/>
                  </a:lnTo>
                  <a:lnTo>
                    <a:pt x="919" y="116"/>
                  </a:lnTo>
                  <a:lnTo>
                    <a:pt x="920" y="126"/>
                  </a:lnTo>
                  <a:lnTo>
                    <a:pt x="916" y="137"/>
                  </a:lnTo>
                  <a:lnTo>
                    <a:pt x="907" y="148"/>
                  </a:lnTo>
                  <a:lnTo>
                    <a:pt x="892" y="160"/>
                  </a:lnTo>
                  <a:lnTo>
                    <a:pt x="872" y="170"/>
                  </a:lnTo>
                  <a:lnTo>
                    <a:pt x="849" y="180"/>
                  </a:lnTo>
                  <a:lnTo>
                    <a:pt x="822" y="191"/>
                  </a:lnTo>
                  <a:lnTo>
                    <a:pt x="791" y="200"/>
                  </a:lnTo>
                  <a:lnTo>
                    <a:pt x="759" y="209"/>
                  </a:lnTo>
                  <a:lnTo>
                    <a:pt x="724" y="218"/>
                  </a:lnTo>
                  <a:lnTo>
                    <a:pt x="687" y="225"/>
                  </a:lnTo>
                  <a:lnTo>
                    <a:pt x="651" y="231"/>
                  </a:lnTo>
                  <a:lnTo>
                    <a:pt x="614" y="236"/>
                  </a:lnTo>
                  <a:lnTo>
                    <a:pt x="577" y="241"/>
                  </a:lnTo>
                  <a:lnTo>
                    <a:pt x="539" y="244"/>
                  </a:lnTo>
                  <a:lnTo>
                    <a:pt x="503" y="245"/>
                  </a:lnTo>
                  <a:lnTo>
                    <a:pt x="469" y="245"/>
                  </a:lnTo>
                  <a:lnTo>
                    <a:pt x="433" y="244"/>
                  </a:lnTo>
                  <a:lnTo>
                    <a:pt x="396" y="239"/>
                  </a:lnTo>
                  <a:lnTo>
                    <a:pt x="355" y="234"/>
                  </a:lnTo>
                  <a:lnTo>
                    <a:pt x="313" y="226"/>
                  </a:lnTo>
                  <a:lnTo>
                    <a:pt x="272" y="218"/>
                  </a:lnTo>
                  <a:lnTo>
                    <a:pt x="230" y="207"/>
                  </a:lnTo>
                  <a:lnTo>
                    <a:pt x="189" y="195"/>
                  </a:lnTo>
                  <a:lnTo>
                    <a:pt x="151" y="182"/>
                  </a:lnTo>
                  <a:lnTo>
                    <a:pt x="114" y="168"/>
                  </a:lnTo>
                  <a:lnTo>
                    <a:pt x="82" y="153"/>
                  </a:lnTo>
                  <a:lnTo>
                    <a:pt x="53" y="137"/>
                  </a:lnTo>
                  <a:lnTo>
                    <a:pt x="31" y="121"/>
                  </a:lnTo>
                  <a:lnTo>
                    <a:pt x="14" y="105"/>
                  </a:lnTo>
                  <a:lnTo>
                    <a:pt x="2" y="88"/>
                  </a:lnTo>
                  <a:lnTo>
                    <a:pt x="0" y="71"/>
                  </a:lnTo>
                  <a:lnTo>
                    <a:pt x="5" y="54"/>
                  </a:lnTo>
                  <a:close/>
                </a:path>
              </a:pathLst>
            </a:custGeom>
            <a:solidFill>
              <a:srgbClr val="B5BDBD"/>
            </a:solidFill>
            <a:ln w="9525">
              <a:noFill/>
              <a:round/>
              <a:headEnd/>
              <a:tailEnd/>
            </a:ln>
          </p:spPr>
          <p:txBody>
            <a:bodyPr/>
            <a:lstStyle/>
            <a:p>
              <a:endParaRPr lang="en-US"/>
            </a:p>
          </p:txBody>
        </p:sp>
        <p:sp>
          <p:nvSpPr>
            <p:cNvPr id="66910" name="Freeform 350"/>
            <p:cNvSpPr>
              <a:spLocks/>
            </p:cNvSpPr>
            <p:nvPr/>
          </p:nvSpPr>
          <p:spPr bwMode="auto">
            <a:xfrm>
              <a:off x="3701" y="2436"/>
              <a:ext cx="89" cy="18"/>
            </a:xfrm>
            <a:custGeom>
              <a:avLst/>
              <a:gdLst/>
              <a:ahLst/>
              <a:cxnLst>
                <a:cxn ang="0">
                  <a:pos x="15" y="37"/>
                </a:cxn>
                <a:cxn ang="0">
                  <a:pos x="47" y="24"/>
                </a:cxn>
                <a:cxn ang="0">
                  <a:pos x="94" y="14"/>
                </a:cxn>
                <a:cxn ang="0">
                  <a:pos x="150" y="8"/>
                </a:cxn>
                <a:cxn ang="0">
                  <a:pos x="212" y="3"/>
                </a:cxn>
                <a:cxn ang="0">
                  <a:pos x="274" y="1"/>
                </a:cxn>
                <a:cxn ang="0">
                  <a:pos x="333" y="0"/>
                </a:cxn>
                <a:cxn ang="0">
                  <a:pos x="385" y="1"/>
                </a:cxn>
                <a:cxn ang="0">
                  <a:pos x="428" y="3"/>
                </a:cxn>
                <a:cxn ang="0">
                  <a:pos x="479" y="7"/>
                </a:cxn>
                <a:cxn ang="0">
                  <a:pos x="534" y="12"/>
                </a:cxn>
                <a:cxn ang="0">
                  <a:pos x="592" y="17"/>
                </a:cxn>
                <a:cxn ang="0">
                  <a:pos x="648" y="23"/>
                </a:cxn>
                <a:cxn ang="0">
                  <a:pos x="703" y="31"/>
                </a:cxn>
                <a:cxn ang="0">
                  <a:pos x="754" y="40"/>
                </a:cxn>
                <a:cxn ang="0">
                  <a:pos x="797" y="49"/>
                </a:cxn>
                <a:cxn ang="0">
                  <a:pos x="828" y="58"/>
                </a:cxn>
                <a:cxn ang="0">
                  <a:pos x="853" y="72"/>
                </a:cxn>
                <a:cxn ang="0">
                  <a:pos x="876" y="87"/>
                </a:cxn>
                <a:cxn ang="0">
                  <a:pos x="890" y="104"/>
                </a:cxn>
                <a:cxn ang="0">
                  <a:pos x="887" y="119"/>
                </a:cxn>
                <a:cxn ang="0">
                  <a:pos x="863" y="137"/>
                </a:cxn>
                <a:cxn ang="0">
                  <a:pos x="823" y="156"/>
                </a:cxn>
                <a:cxn ang="0">
                  <a:pos x="768" y="174"/>
                </a:cxn>
                <a:cxn ang="0">
                  <a:pos x="703" y="191"/>
                </a:cxn>
                <a:cxn ang="0">
                  <a:pos x="632" y="204"/>
                </a:cxn>
                <a:cxn ang="0">
                  <a:pos x="560" y="215"/>
                </a:cxn>
                <a:cxn ang="0">
                  <a:pos x="487" y="220"/>
                </a:cxn>
                <a:cxn ang="0">
                  <a:pos x="417" y="218"/>
                </a:cxn>
                <a:cxn ang="0">
                  <a:pos x="340" y="207"/>
                </a:cxn>
                <a:cxn ang="0">
                  <a:pos x="258" y="191"/>
                </a:cxn>
                <a:cxn ang="0">
                  <a:pos x="178" y="169"/>
                </a:cxn>
                <a:cxn ang="0">
                  <a:pos x="106" y="143"/>
                </a:cxn>
                <a:cxn ang="0">
                  <a:pos x="48" y="115"/>
                </a:cxn>
                <a:cxn ang="0">
                  <a:pos x="11" y="86"/>
                </a:cxn>
                <a:cxn ang="0">
                  <a:pos x="0" y="58"/>
                </a:cxn>
              </a:cxnLst>
              <a:rect l="0" t="0" r="r" b="b"/>
              <a:pathLst>
                <a:path w="891" h="220">
                  <a:moveTo>
                    <a:pt x="6" y="45"/>
                  </a:moveTo>
                  <a:lnTo>
                    <a:pt x="15" y="37"/>
                  </a:lnTo>
                  <a:lnTo>
                    <a:pt x="29" y="30"/>
                  </a:lnTo>
                  <a:lnTo>
                    <a:pt x="47" y="24"/>
                  </a:lnTo>
                  <a:lnTo>
                    <a:pt x="69" y="19"/>
                  </a:lnTo>
                  <a:lnTo>
                    <a:pt x="94" y="14"/>
                  </a:lnTo>
                  <a:lnTo>
                    <a:pt x="120" y="11"/>
                  </a:lnTo>
                  <a:lnTo>
                    <a:pt x="150" y="8"/>
                  </a:lnTo>
                  <a:lnTo>
                    <a:pt x="180" y="5"/>
                  </a:lnTo>
                  <a:lnTo>
                    <a:pt x="212" y="3"/>
                  </a:lnTo>
                  <a:lnTo>
                    <a:pt x="243" y="1"/>
                  </a:lnTo>
                  <a:lnTo>
                    <a:pt x="274" y="1"/>
                  </a:lnTo>
                  <a:lnTo>
                    <a:pt x="304" y="0"/>
                  </a:lnTo>
                  <a:lnTo>
                    <a:pt x="333" y="0"/>
                  </a:lnTo>
                  <a:lnTo>
                    <a:pt x="360" y="1"/>
                  </a:lnTo>
                  <a:lnTo>
                    <a:pt x="385" y="1"/>
                  </a:lnTo>
                  <a:lnTo>
                    <a:pt x="406" y="2"/>
                  </a:lnTo>
                  <a:lnTo>
                    <a:pt x="428" y="3"/>
                  </a:lnTo>
                  <a:lnTo>
                    <a:pt x="454" y="6"/>
                  </a:lnTo>
                  <a:lnTo>
                    <a:pt x="479" y="7"/>
                  </a:lnTo>
                  <a:lnTo>
                    <a:pt x="507" y="9"/>
                  </a:lnTo>
                  <a:lnTo>
                    <a:pt x="534" y="12"/>
                  </a:lnTo>
                  <a:lnTo>
                    <a:pt x="563" y="14"/>
                  </a:lnTo>
                  <a:lnTo>
                    <a:pt x="592" y="17"/>
                  </a:lnTo>
                  <a:lnTo>
                    <a:pt x="620" y="20"/>
                  </a:lnTo>
                  <a:lnTo>
                    <a:pt x="648" y="23"/>
                  </a:lnTo>
                  <a:lnTo>
                    <a:pt x="676" y="27"/>
                  </a:lnTo>
                  <a:lnTo>
                    <a:pt x="703" y="31"/>
                  </a:lnTo>
                  <a:lnTo>
                    <a:pt x="729" y="36"/>
                  </a:lnTo>
                  <a:lnTo>
                    <a:pt x="754" y="40"/>
                  </a:lnTo>
                  <a:lnTo>
                    <a:pt x="776" y="45"/>
                  </a:lnTo>
                  <a:lnTo>
                    <a:pt x="797" y="49"/>
                  </a:lnTo>
                  <a:lnTo>
                    <a:pt x="816" y="54"/>
                  </a:lnTo>
                  <a:lnTo>
                    <a:pt x="828" y="58"/>
                  </a:lnTo>
                  <a:lnTo>
                    <a:pt x="840" y="65"/>
                  </a:lnTo>
                  <a:lnTo>
                    <a:pt x="853" y="72"/>
                  </a:lnTo>
                  <a:lnTo>
                    <a:pt x="865" y="79"/>
                  </a:lnTo>
                  <a:lnTo>
                    <a:pt x="876" y="87"/>
                  </a:lnTo>
                  <a:lnTo>
                    <a:pt x="884" y="96"/>
                  </a:lnTo>
                  <a:lnTo>
                    <a:pt x="890" y="104"/>
                  </a:lnTo>
                  <a:lnTo>
                    <a:pt x="891" y="111"/>
                  </a:lnTo>
                  <a:lnTo>
                    <a:pt x="887" y="119"/>
                  </a:lnTo>
                  <a:lnTo>
                    <a:pt x="878" y="128"/>
                  </a:lnTo>
                  <a:lnTo>
                    <a:pt x="863" y="137"/>
                  </a:lnTo>
                  <a:lnTo>
                    <a:pt x="845" y="146"/>
                  </a:lnTo>
                  <a:lnTo>
                    <a:pt x="823" y="156"/>
                  </a:lnTo>
                  <a:lnTo>
                    <a:pt x="797" y="165"/>
                  </a:lnTo>
                  <a:lnTo>
                    <a:pt x="768" y="174"/>
                  </a:lnTo>
                  <a:lnTo>
                    <a:pt x="736" y="183"/>
                  </a:lnTo>
                  <a:lnTo>
                    <a:pt x="703" y="191"/>
                  </a:lnTo>
                  <a:lnTo>
                    <a:pt x="668" y="198"/>
                  </a:lnTo>
                  <a:lnTo>
                    <a:pt x="632" y="204"/>
                  </a:lnTo>
                  <a:lnTo>
                    <a:pt x="596" y="211"/>
                  </a:lnTo>
                  <a:lnTo>
                    <a:pt x="560" y="215"/>
                  </a:lnTo>
                  <a:lnTo>
                    <a:pt x="523" y="218"/>
                  </a:lnTo>
                  <a:lnTo>
                    <a:pt x="487" y="220"/>
                  </a:lnTo>
                  <a:lnTo>
                    <a:pt x="453" y="220"/>
                  </a:lnTo>
                  <a:lnTo>
                    <a:pt x="417" y="218"/>
                  </a:lnTo>
                  <a:lnTo>
                    <a:pt x="380" y="214"/>
                  </a:lnTo>
                  <a:lnTo>
                    <a:pt x="340" y="207"/>
                  </a:lnTo>
                  <a:lnTo>
                    <a:pt x="299" y="200"/>
                  </a:lnTo>
                  <a:lnTo>
                    <a:pt x="258" y="191"/>
                  </a:lnTo>
                  <a:lnTo>
                    <a:pt x="217" y="180"/>
                  </a:lnTo>
                  <a:lnTo>
                    <a:pt x="178" y="169"/>
                  </a:lnTo>
                  <a:lnTo>
                    <a:pt x="141" y="157"/>
                  </a:lnTo>
                  <a:lnTo>
                    <a:pt x="106" y="143"/>
                  </a:lnTo>
                  <a:lnTo>
                    <a:pt x="75" y="130"/>
                  </a:lnTo>
                  <a:lnTo>
                    <a:pt x="48" y="115"/>
                  </a:lnTo>
                  <a:lnTo>
                    <a:pt x="27" y="101"/>
                  </a:lnTo>
                  <a:lnTo>
                    <a:pt x="11" y="86"/>
                  </a:lnTo>
                  <a:lnTo>
                    <a:pt x="2" y="72"/>
                  </a:lnTo>
                  <a:lnTo>
                    <a:pt x="0" y="58"/>
                  </a:lnTo>
                  <a:lnTo>
                    <a:pt x="6" y="45"/>
                  </a:lnTo>
                  <a:close/>
                </a:path>
              </a:pathLst>
            </a:custGeom>
            <a:solidFill>
              <a:srgbClr val="BAC2C2"/>
            </a:solidFill>
            <a:ln w="9525">
              <a:noFill/>
              <a:round/>
              <a:headEnd/>
              <a:tailEnd/>
            </a:ln>
          </p:spPr>
          <p:txBody>
            <a:bodyPr/>
            <a:lstStyle/>
            <a:p>
              <a:endParaRPr lang="en-US"/>
            </a:p>
          </p:txBody>
        </p:sp>
        <p:sp>
          <p:nvSpPr>
            <p:cNvPr id="66911" name="Freeform 351"/>
            <p:cNvSpPr>
              <a:spLocks/>
            </p:cNvSpPr>
            <p:nvPr/>
          </p:nvSpPr>
          <p:spPr bwMode="auto">
            <a:xfrm>
              <a:off x="3677" y="2475"/>
              <a:ext cx="142" cy="19"/>
            </a:xfrm>
            <a:custGeom>
              <a:avLst/>
              <a:gdLst/>
              <a:ahLst/>
              <a:cxnLst>
                <a:cxn ang="0">
                  <a:pos x="81" y="167"/>
                </a:cxn>
                <a:cxn ang="0">
                  <a:pos x="166" y="183"/>
                </a:cxn>
                <a:cxn ang="0">
                  <a:pos x="255" y="195"/>
                </a:cxn>
                <a:cxn ang="0">
                  <a:pos x="346" y="206"/>
                </a:cxn>
                <a:cxn ang="0">
                  <a:pos x="438" y="213"/>
                </a:cxn>
                <a:cxn ang="0">
                  <a:pos x="530" y="217"/>
                </a:cxn>
                <a:cxn ang="0">
                  <a:pos x="623" y="219"/>
                </a:cxn>
                <a:cxn ang="0">
                  <a:pos x="713" y="218"/>
                </a:cxn>
                <a:cxn ang="0">
                  <a:pos x="801" y="215"/>
                </a:cxn>
                <a:cxn ang="0">
                  <a:pos x="885" y="210"/>
                </a:cxn>
                <a:cxn ang="0">
                  <a:pos x="966" y="201"/>
                </a:cxn>
                <a:cxn ang="0">
                  <a:pos x="1042" y="191"/>
                </a:cxn>
                <a:cxn ang="0">
                  <a:pos x="1114" y="178"/>
                </a:cxn>
                <a:cxn ang="0">
                  <a:pos x="1178" y="162"/>
                </a:cxn>
                <a:cxn ang="0">
                  <a:pos x="1233" y="145"/>
                </a:cxn>
                <a:cxn ang="0">
                  <a:pos x="1282" y="125"/>
                </a:cxn>
                <a:cxn ang="0">
                  <a:pos x="1321" y="103"/>
                </a:cxn>
                <a:cxn ang="0">
                  <a:pos x="1356" y="79"/>
                </a:cxn>
                <a:cxn ang="0">
                  <a:pos x="1388" y="49"/>
                </a:cxn>
                <a:cxn ang="0">
                  <a:pos x="1412" y="17"/>
                </a:cxn>
                <a:cxn ang="0">
                  <a:pos x="1407" y="15"/>
                </a:cxn>
                <a:cxn ang="0">
                  <a:pos x="1378" y="42"/>
                </a:cxn>
                <a:cxn ang="0">
                  <a:pos x="1344" y="64"/>
                </a:cxn>
                <a:cxn ang="0">
                  <a:pos x="1308" y="80"/>
                </a:cxn>
                <a:cxn ang="0">
                  <a:pos x="1254" y="96"/>
                </a:cxn>
                <a:cxn ang="0">
                  <a:pos x="1179" y="112"/>
                </a:cxn>
                <a:cxn ang="0">
                  <a:pos x="1098" y="126"/>
                </a:cxn>
                <a:cxn ang="0">
                  <a:pos x="1013" y="137"/>
                </a:cxn>
                <a:cxn ang="0">
                  <a:pos x="923" y="146"/>
                </a:cxn>
                <a:cxn ang="0">
                  <a:pos x="832" y="152"/>
                </a:cxn>
                <a:cxn ang="0">
                  <a:pos x="740" y="155"/>
                </a:cxn>
                <a:cxn ang="0">
                  <a:pos x="645" y="156"/>
                </a:cxn>
                <a:cxn ang="0">
                  <a:pos x="553" y="156"/>
                </a:cxn>
                <a:cxn ang="0">
                  <a:pos x="462" y="152"/>
                </a:cxn>
                <a:cxn ang="0">
                  <a:pos x="374" y="147"/>
                </a:cxn>
                <a:cxn ang="0">
                  <a:pos x="290" y="139"/>
                </a:cxn>
                <a:cxn ang="0">
                  <a:pos x="213" y="130"/>
                </a:cxn>
                <a:cxn ang="0">
                  <a:pos x="141" y="119"/>
                </a:cxn>
                <a:cxn ang="0">
                  <a:pos x="78" y="105"/>
                </a:cxn>
                <a:cxn ang="0">
                  <a:pos x="23" y="90"/>
                </a:cxn>
                <a:cxn ang="0">
                  <a:pos x="2" y="90"/>
                </a:cxn>
                <a:cxn ang="0">
                  <a:pos x="9" y="112"/>
                </a:cxn>
                <a:cxn ang="0">
                  <a:pos x="19" y="136"/>
                </a:cxn>
                <a:cxn ang="0">
                  <a:pos x="32" y="154"/>
                </a:cxn>
              </a:cxnLst>
              <a:rect l="0" t="0" r="r" b="b"/>
              <a:pathLst>
                <a:path w="1419" h="219">
                  <a:moveTo>
                    <a:pt x="39" y="158"/>
                  </a:moveTo>
                  <a:lnTo>
                    <a:pt x="81" y="167"/>
                  </a:lnTo>
                  <a:lnTo>
                    <a:pt x="124" y="175"/>
                  </a:lnTo>
                  <a:lnTo>
                    <a:pt x="166" y="183"/>
                  </a:lnTo>
                  <a:lnTo>
                    <a:pt x="211" y="189"/>
                  </a:lnTo>
                  <a:lnTo>
                    <a:pt x="255" y="195"/>
                  </a:lnTo>
                  <a:lnTo>
                    <a:pt x="300" y="200"/>
                  </a:lnTo>
                  <a:lnTo>
                    <a:pt x="346" y="206"/>
                  </a:lnTo>
                  <a:lnTo>
                    <a:pt x="392" y="210"/>
                  </a:lnTo>
                  <a:lnTo>
                    <a:pt x="438" y="213"/>
                  </a:lnTo>
                  <a:lnTo>
                    <a:pt x="484" y="215"/>
                  </a:lnTo>
                  <a:lnTo>
                    <a:pt x="530" y="217"/>
                  </a:lnTo>
                  <a:lnTo>
                    <a:pt x="577" y="218"/>
                  </a:lnTo>
                  <a:lnTo>
                    <a:pt x="623" y="219"/>
                  </a:lnTo>
                  <a:lnTo>
                    <a:pt x="667" y="219"/>
                  </a:lnTo>
                  <a:lnTo>
                    <a:pt x="713" y="218"/>
                  </a:lnTo>
                  <a:lnTo>
                    <a:pt x="757" y="217"/>
                  </a:lnTo>
                  <a:lnTo>
                    <a:pt x="801" y="215"/>
                  </a:lnTo>
                  <a:lnTo>
                    <a:pt x="844" y="213"/>
                  </a:lnTo>
                  <a:lnTo>
                    <a:pt x="885" y="210"/>
                  </a:lnTo>
                  <a:lnTo>
                    <a:pt x="927" y="206"/>
                  </a:lnTo>
                  <a:lnTo>
                    <a:pt x="966" y="201"/>
                  </a:lnTo>
                  <a:lnTo>
                    <a:pt x="1005" y="196"/>
                  </a:lnTo>
                  <a:lnTo>
                    <a:pt x="1042" y="191"/>
                  </a:lnTo>
                  <a:lnTo>
                    <a:pt x="1079" y="185"/>
                  </a:lnTo>
                  <a:lnTo>
                    <a:pt x="1114" y="178"/>
                  </a:lnTo>
                  <a:lnTo>
                    <a:pt x="1146" y="170"/>
                  </a:lnTo>
                  <a:lnTo>
                    <a:pt x="1178" y="162"/>
                  </a:lnTo>
                  <a:lnTo>
                    <a:pt x="1206" y="154"/>
                  </a:lnTo>
                  <a:lnTo>
                    <a:pt x="1233" y="145"/>
                  </a:lnTo>
                  <a:lnTo>
                    <a:pt x="1259" y="134"/>
                  </a:lnTo>
                  <a:lnTo>
                    <a:pt x="1282" y="125"/>
                  </a:lnTo>
                  <a:lnTo>
                    <a:pt x="1303" y="114"/>
                  </a:lnTo>
                  <a:lnTo>
                    <a:pt x="1321" y="103"/>
                  </a:lnTo>
                  <a:lnTo>
                    <a:pt x="1338" y="92"/>
                  </a:lnTo>
                  <a:lnTo>
                    <a:pt x="1356" y="79"/>
                  </a:lnTo>
                  <a:lnTo>
                    <a:pt x="1373" y="65"/>
                  </a:lnTo>
                  <a:lnTo>
                    <a:pt x="1388" y="49"/>
                  </a:lnTo>
                  <a:lnTo>
                    <a:pt x="1401" y="34"/>
                  </a:lnTo>
                  <a:lnTo>
                    <a:pt x="1412" y="17"/>
                  </a:lnTo>
                  <a:lnTo>
                    <a:pt x="1419" y="0"/>
                  </a:lnTo>
                  <a:lnTo>
                    <a:pt x="1407" y="15"/>
                  </a:lnTo>
                  <a:lnTo>
                    <a:pt x="1393" y="29"/>
                  </a:lnTo>
                  <a:lnTo>
                    <a:pt x="1378" y="42"/>
                  </a:lnTo>
                  <a:lnTo>
                    <a:pt x="1362" y="53"/>
                  </a:lnTo>
                  <a:lnTo>
                    <a:pt x="1344" y="64"/>
                  </a:lnTo>
                  <a:lnTo>
                    <a:pt x="1326" y="72"/>
                  </a:lnTo>
                  <a:lnTo>
                    <a:pt x="1308" y="80"/>
                  </a:lnTo>
                  <a:lnTo>
                    <a:pt x="1288" y="87"/>
                  </a:lnTo>
                  <a:lnTo>
                    <a:pt x="1254" y="96"/>
                  </a:lnTo>
                  <a:lnTo>
                    <a:pt x="1217" y="104"/>
                  </a:lnTo>
                  <a:lnTo>
                    <a:pt x="1179" y="112"/>
                  </a:lnTo>
                  <a:lnTo>
                    <a:pt x="1139" y="120"/>
                  </a:lnTo>
                  <a:lnTo>
                    <a:pt x="1098" y="126"/>
                  </a:lnTo>
                  <a:lnTo>
                    <a:pt x="1056" y="131"/>
                  </a:lnTo>
                  <a:lnTo>
                    <a:pt x="1013" y="137"/>
                  </a:lnTo>
                  <a:lnTo>
                    <a:pt x="968" y="141"/>
                  </a:lnTo>
                  <a:lnTo>
                    <a:pt x="923" y="146"/>
                  </a:lnTo>
                  <a:lnTo>
                    <a:pt x="878" y="149"/>
                  </a:lnTo>
                  <a:lnTo>
                    <a:pt x="832" y="152"/>
                  </a:lnTo>
                  <a:lnTo>
                    <a:pt x="786" y="154"/>
                  </a:lnTo>
                  <a:lnTo>
                    <a:pt x="740" y="155"/>
                  </a:lnTo>
                  <a:lnTo>
                    <a:pt x="692" y="156"/>
                  </a:lnTo>
                  <a:lnTo>
                    <a:pt x="645" y="156"/>
                  </a:lnTo>
                  <a:lnTo>
                    <a:pt x="599" y="156"/>
                  </a:lnTo>
                  <a:lnTo>
                    <a:pt x="553" y="156"/>
                  </a:lnTo>
                  <a:lnTo>
                    <a:pt x="507" y="154"/>
                  </a:lnTo>
                  <a:lnTo>
                    <a:pt x="462" y="152"/>
                  </a:lnTo>
                  <a:lnTo>
                    <a:pt x="417" y="150"/>
                  </a:lnTo>
                  <a:lnTo>
                    <a:pt x="374" y="147"/>
                  </a:lnTo>
                  <a:lnTo>
                    <a:pt x="332" y="144"/>
                  </a:lnTo>
                  <a:lnTo>
                    <a:pt x="290" y="139"/>
                  </a:lnTo>
                  <a:lnTo>
                    <a:pt x="251" y="135"/>
                  </a:lnTo>
                  <a:lnTo>
                    <a:pt x="213" y="130"/>
                  </a:lnTo>
                  <a:lnTo>
                    <a:pt x="176" y="125"/>
                  </a:lnTo>
                  <a:lnTo>
                    <a:pt x="141" y="119"/>
                  </a:lnTo>
                  <a:lnTo>
                    <a:pt x="108" y="111"/>
                  </a:lnTo>
                  <a:lnTo>
                    <a:pt x="78" y="105"/>
                  </a:lnTo>
                  <a:lnTo>
                    <a:pt x="49" y="98"/>
                  </a:lnTo>
                  <a:lnTo>
                    <a:pt x="23" y="90"/>
                  </a:lnTo>
                  <a:lnTo>
                    <a:pt x="0" y="81"/>
                  </a:lnTo>
                  <a:lnTo>
                    <a:pt x="2" y="90"/>
                  </a:lnTo>
                  <a:lnTo>
                    <a:pt x="5" y="101"/>
                  </a:lnTo>
                  <a:lnTo>
                    <a:pt x="9" y="112"/>
                  </a:lnTo>
                  <a:lnTo>
                    <a:pt x="14" y="125"/>
                  </a:lnTo>
                  <a:lnTo>
                    <a:pt x="19" y="136"/>
                  </a:lnTo>
                  <a:lnTo>
                    <a:pt x="25" y="147"/>
                  </a:lnTo>
                  <a:lnTo>
                    <a:pt x="32" y="154"/>
                  </a:lnTo>
                  <a:lnTo>
                    <a:pt x="39" y="158"/>
                  </a:lnTo>
                  <a:close/>
                </a:path>
              </a:pathLst>
            </a:custGeom>
            <a:solidFill>
              <a:srgbClr val="878F8F"/>
            </a:solidFill>
            <a:ln w="9525">
              <a:noFill/>
              <a:round/>
              <a:headEnd/>
              <a:tailEnd/>
            </a:ln>
          </p:spPr>
          <p:txBody>
            <a:bodyPr/>
            <a:lstStyle/>
            <a:p>
              <a:endParaRPr lang="en-US"/>
            </a:p>
          </p:txBody>
        </p:sp>
        <p:sp>
          <p:nvSpPr>
            <p:cNvPr id="66912" name="Freeform 352"/>
            <p:cNvSpPr>
              <a:spLocks/>
            </p:cNvSpPr>
            <p:nvPr/>
          </p:nvSpPr>
          <p:spPr bwMode="auto">
            <a:xfrm>
              <a:off x="3778" y="2470"/>
              <a:ext cx="26" cy="5"/>
            </a:xfrm>
            <a:custGeom>
              <a:avLst/>
              <a:gdLst/>
              <a:ahLst/>
              <a:cxnLst>
                <a:cxn ang="0">
                  <a:pos x="22" y="0"/>
                </a:cxn>
                <a:cxn ang="0">
                  <a:pos x="229" y="8"/>
                </a:cxn>
                <a:cxn ang="0">
                  <a:pos x="238" y="10"/>
                </a:cxn>
                <a:cxn ang="0">
                  <a:pos x="246" y="15"/>
                </a:cxn>
                <a:cxn ang="0">
                  <a:pos x="251" y="22"/>
                </a:cxn>
                <a:cxn ang="0">
                  <a:pos x="253" y="32"/>
                </a:cxn>
                <a:cxn ang="0">
                  <a:pos x="253" y="45"/>
                </a:cxn>
                <a:cxn ang="0">
                  <a:pos x="251" y="53"/>
                </a:cxn>
                <a:cxn ang="0">
                  <a:pos x="247" y="60"/>
                </a:cxn>
                <a:cxn ang="0">
                  <a:pos x="240" y="66"/>
                </a:cxn>
                <a:cxn ang="0">
                  <a:pos x="231" y="68"/>
                </a:cxn>
                <a:cxn ang="0">
                  <a:pos x="24" y="62"/>
                </a:cxn>
                <a:cxn ang="0">
                  <a:pos x="14" y="60"/>
                </a:cxn>
                <a:cxn ang="0">
                  <a:pos x="7" y="54"/>
                </a:cxn>
                <a:cxn ang="0">
                  <a:pos x="2" y="46"/>
                </a:cxn>
                <a:cxn ang="0">
                  <a:pos x="0" y="35"/>
                </a:cxn>
                <a:cxn ang="0">
                  <a:pos x="0" y="25"/>
                </a:cxn>
                <a:cxn ang="0">
                  <a:pos x="2" y="15"/>
                </a:cxn>
                <a:cxn ang="0">
                  <a:pos x="7" y="8"/>
                </a:cxn>
                <a:cxn ang="0">
                  <a:pos x="14" y="2"/>
                </a:cxn>
                <a:cxn ang="0">
                  <a:pos x="22" y="0"/>
                </a:cxn>
              </a:cxnLst>
              <a:rect l="0" t="0" r="r" b="b"/>
              <a:pathLst>
                <a:path w="253" h="68">
                  <a:moveTo>
                    <a:pt x="22" y="0"/>
                  </a:moveTo>
                  <a:lnTo>
                    <a:pt x="229" y="8"/>
                  </a:lnTo>
                  <a:lnTo>
                    <a:pt x="238" y="10"/>
                  </a:lnTo>
                  <a:lnTo>
                    <a:pt x="246" y="15"/>
                  </a:lnTo>
                  <a:lnTo>
                    <a:pt x="251" y="22"/>
                  </a:lnTo>
                  <a:lnTo>
                    <a:pt x="253" y="32"/>
                  </a:lnTo>
                  <a:lnTo>
                    <a:pt x="253" y="45"/>
                  </a:lnTo>
                  <a:lnTo>
                    <a:pt x="251" y="53"/>
                  </a:lnTo>
                  <a:lnTo>
                    <a:pt x="247" y="60"/>
                  </a:lnTo>
                  <a:lnTo>
                    <a:pt x="240" y="66"/>
                  </a:lnTo>
                  <a:lnTo>
                    <a:pt x="231" y="68"/>
                  </a:lnTo>
                  <a:lnTo>
                    <a:pt x="24" y="62"/>
                  </a:lnTo>
                  <a:lnTo>
                    <a:pt x="14" y="60"/>
                  </a:lnTo>
                  <a:lnTo>
                    <a:pt x="7" y="54"/>
                  </a:lnTo>
                  <a:lnTo>
                    <a:pt x="2" y="46"/>
                  </a:lnTo>
                  <a:lnTo>
                    <a:pt x="0" y="35"/>
                  </a:lnTo>
                  <a:lnTo>
                    <a:pt x="0" y="25"/>
                  </a:lnTo>
                  <a:lnTo>
                    <a:pt x="2" y="15"/>
                  </a:lnTo>
                  <a:lnTo>
                    <a:pt x="7" y="8"/>
                  </a:lnTo>
                  <a:lnTo>
                    <a:pt x="14" y="2"/>
                  </a:lnTo>
                  <a:lnTo>
                    <a:pt x="22" y="0"/>
                  </a:lnTo>
                  <a:close/>
                </a:path>
              </a:pathLst>
            </a:custGeom>
            <a:solidFill>
              <a:srgbClr val="EDF5F5"/>
            </a:solidFill>
            <a:ln w="9525">
              <a:noFill/>
              <a:round/>
              <a:headEnd/>
              <a:tailEnd/>
            </a:ln>
          </p:spPr>
          <p:txBody>
            <a:bodyPr/>
            <a:lstStyle/>
            <a:p>
              <a:endParaRPr lang="en-US"/>
            </a:p>
          </p:txBody>
        </p:sp>
        <p:sp>
          <p:nvSpPr>
            <p:cNvPr id="66913" name="Freeform 353"/>
            <p:cNvSpPr>
              <a:spLocks/>
            </p:cNvSpPr>
            <p:nvPr/>
          </p:nvSpPr>
          <p:spPr bwMode="auto">
            <a:xfrm>
              <a:off x="3713" y="2106"/>
              <a:ext cx="25" cy="6"/>
            </a:xfrm>
            <a:custGeom>
              <a:avLst/>
              <a:gdLst/>
              <a:ahLst/>
              <a:cxnLst>
                <a:cxn ang="0">
                  <a:pos x="22" y="0"/>
                </a:cxn>
                <a:cxn ang="0">
                  <a:pos x="228" y="15"/>
                </a:cxn>
                <a:cxn ang="0">
                  <a:pos x="238" y="18"/>
                </a:cxn>
                <a:cxn ang="0">
                  <a:pos x="246" y="24"/>
                </a:cxn>
                <a:cxn ang="0">
                  <a:pos x="250" y="32"/>
                </a:cxn>
                <a:cxn ang="0">
                  <a:pos x="252" y="43"/>
                </a:cxn>
                <a:cxn ang="0">
                  <a:pos x="252" y="55"/>
                </a:cxn>
                <a:cxn ang="0">
                  <a:pos x="250" y="63"/>
                </a:cxn>
                <a:cxn ang="0">
                  <a:pos x="246" y="71"/>
                </a:cxn>
                <a:cxn ang="0">
                  <a:pos x="239" y="75"/>
                </a:cxn>
                <a:cxn ang="0">
                  <a:pos x="231" y="77"/>
                </a:cxn>
                <a:cxn ang="0">
                  <a:pos x="25" y="62"/>
                </a:cxn>
                <a:cxn ang="0">
                  <a:pos x="15" y="59"/>
                </a:cxn>
                <a:cxn ang="0">
                  <a:pos x="7" y="53"/>
                </a:cxn>
                <a:cxn ang="0">
                  <a:pos x="2" y="45"/>
                </a:cxn>
                <a:cxn ang="0">
                  <a:pos x="0" y="34"/>
                </a:cxn>
                <a:cxn ang="0">
                  <a:pos x="0" y="22"/>
                </a:cxn>
                <a:cxn ang="0">
                  <a:pos x="2" y="14"/>
                </a:cxn>
                <a:cxn ang="0">
                  <a:pos x="7" y="7"/>
                </a:cxn>
                <a:cxn ang="0">
                  <a:pos x="14" y="2"/>
                </a:cxn>
                <a:cxn ang="0">
                  <a:pos x="22" y="0"/>
                </a:cxn>
              </a:cxnLst>
              <a:rect l="0" t="0" r="r" b="b"/>
              <a:pathLst>
                <a:path w="252" h="77">
                  <a:moveTo>
                    <a:pt x="22" y="0"/>
                  </a:moveTo>
                  <a:lnTo>
                    <a:pt x="228" y="15"/>
                  </a:lnTo>
                  <a:lnTo>
                    <a:pt x="238" y="18"/>
                  </a:lnTo>
                  <a:lnTo>
                    <a:pt x="246" y="24"/>
                  </a:lnTo>
                  <a:lnTo>
                    <a:pt x="250" y="32"/>
                  </a:lnTo>
                  <a:lnTo>
                    <a:pt x="252" y="43"/>
                  </a:lnTo>
                  <a:lnTo>
                    <a:pt x="252" y="55"/>
                  </a:lnTo>
                  <a:lnTo>
                    <a:pt x="250" y="63"/>
                  </a:lnTo>
                  <a:lnTo>
                    <a:pt x="246" y="71"/>
                  </a:lnTo>
                  <a:lnTo>
                    <a:pt x="239" y="75"/>
                  </a:lnTo>
                  <a:lnTo>
                    <a:pt x="231" y="77"/>
                  </a:lnTo>
                  <a:lnTo>
                    <a:pt x="25" y="62"/>
                  </a:lnTo>
                  <a:lnTo>
                    <a:pt x="15" y="59"/>
                  </a:lnTo>
                  <a:lnTo>
                    <a:pt x="7" y="53"/>
                  </a:lnTo>
                  <a:lnTo>
                    <a:pt x="2" y="45"/>
                  </a:lnTo>
                  <a:lnTo>
                    <a:pt x="0" y="34"/>
                  </a:lnTo>
                  <a:lnTo>
                    <a:pt x="0" y="22"/>
                  </a:lnTo>
                  <a:lnTo>
                    <a:pt x="2" y="14"/>
                  </a:lnTo>
                  <a:lnTo>
                    <a:pt x="7" y="7"/>
                  </a:lnTo>
                  <a:lnTo>
                    <a:pt x="14" y="2"/>
                  </a:lnTo>
                  <a:lnTo>
                    <a:pt x="22" y="0"/>
                  </a:lnTo>
                  <a:close/>
                </a:path>
              </a:pathLst>
            </a:custGeom>
            <a:solidFill>
              <a:srgbClr val="EDF5F5"/>
            </a:solidFill>
            <a:ln w="9525">
              <a:noFill/>
              <a:round/>
              <a:headEnd/>
              <a:tailEnd/>
            </a:ln>
          </p:spPr>
          <p:txBody>
            <a:bodyPr/>
            <a:lstStyle/>
            <a:p>
              <a:endParaRPr lang="en-US"/>
            </a:p>
          </p:txBody>
        </p:sp>
        <p:sp>
          <p:nvSpPr>
            <p:cNvPr id="66914" name="Freeform 354"/>
            <p:cNvSpPr>
              <a:spLocks/>
            </p:cNvSpPr>
            <p:nvPr/>
          </p:nvSpPr>
          <p:spPr bwMode="auto">
            <a:xfrm>
              <a:off x="3713" y="2116"/>
              <a:ext cx="25" cy="6"/>
            </a:xfrm>
            <a:custGeom>
              <a:avLst/>
              <a:gdLst/>
              <a:ahLst/>
              <a:cxnLst>
                <a:cxn ang="0">
                  <a:pos x="23" y="0"/>
                </a:cxn>
                <a:cxn ang="0">
                  <a:pos x="229" y="16"/>
                </a:cxn>
                <a:cxn ang="0">
                  <a:pos x="239" y="19"/>
                </a:cxn>
                <a:cxn ang="0">
                  <a:pos x="246" y="24"/>
                </a:cxn>
                <a:cxn ang="0">
                  <a:pos x="251" y="32"/>
                </a:cxn>
                <a:cxn ang="0">
                  <a:pos x="254" y="43"/>
                </a:cxn>
                <a:cxn ang="0">
                  <a:pos x="254" y="55"/>
                </a:cxn>
                <a:cxn ang="0">
                  <a:pos x="251" y="63"/>
                </a:cxn>
                <a:cxn ang="0">
                  <a:pos x="247" y="71"/>
                </a:cxn>
                <a:cxn ang="0">
                  <a:pos x="240" y="75"/>
                </a:cxn>
                <a:cxn ang="0">
                  <a:pos x="231" y="77"/>
                </a:cxn>
                <a:cxn ang="0">
                  <a:pos x="25" y="62"/>
                </a:cxn>
                <a:cxn ang="0">
                  <a:pos x="15" y="59"/>
                </a:cxn>
                <a:cxn ang="0">
                  <a:pos x="8" y="53"/>
                </a:cxn>
                <a:cxn ang="0">
                  <a:pos x="2" y="46"/>
                </a:cxn>
                <a:cxn ang="0">
                  <a:pos x="0" y="35"/>
                </a:cxn>
                <a:cxn ang="0">
                  <a:pos x="0" y="23"/>
                </a:cxn>
                <a:cxn ang="0">
                  <a:pos x="2" y="14"/>
                </a:cxn>
                <a:cxn ang="0">
                  <a:pos x="8" y="6"/>
                </a:cxn>
                <a:cxn ang="0">
                  <a:pos x="15" y="2"/>
                </a:cxn>
                <a:cxn ang="0">
                  <a:pos x="23" y="0"/>
                </a:cxn>
              </a:cxnLst>
              <a:rect l="0" t="0" r="r" b="b"/>
              <a:pathLst>
                <a:path w="254" h="77">
                  <a:moveTo>
                    <a:pt x="23" y="0"/>
                  </a:moveTo>
                  <a:lnTo>
                    <a:pt x="229" y="16"/>
                  </a:lnTo>
                  <a:lnTo>
                    <a:pt x="239" y="19"/>
                  </a:lnTo>
                  <a:lnTo>
                    <a:pt x="246" y="24"/>
                  </a:lnTo>
                  <a:lnTo>
                    <a:pt x="251" y="32"/>
                  </a:lnTo>
                  <a:lnTo>
                    <a:pt x="254" y="43"/>
                  </a:lnTo>
                  <a:lnTo>
                    <a:pt x="254" y="55"/>
                  </a:lnTo>
                  <a:lnTo>
                    <a:pt x="251" y="63"/>
                  </a:lnTo>
                  <a:lnTo>
                    <a:pt x="247" y="71"/>
                  </a:lnTo>
                  <a:lnTo>
                    <a:pt x="240" y="75"/>
                  </a:lnTo>
                  <a:lnTo>
                    <a:pt x="231" y="77"/>
                  </a:lnTo>
                  <a:lnTo>
                    <a:pt x="25" y="62"/>
                  </a:lnTo>
                  <a:lnTo>
                    <a:pt x="15" y="59"/>
                  </a:lnTo>
                  <a:lnTo>
                    <a:pt x="8" y="53"/>
                  </a:lnTo>
                  <a:lnTo>
                    <a:pt x="2" y="46"/>
                  </a:lnTo>
                  <a:lnTo>
                    <a:pt x="0" y="35"/>
                  </a:lnTo>
                  <a:lnTo>
                    <a:pt x="0" y="23"/>
                  </a:lnTo>
                  <a:lnTo>
                    <a:pt x="2" y="14"/>
                  </a:lnTo>
                  <a:lnTo>
                    <a:pt x="8" y="6"/>
                  </a:lnTo>
                  <a:lnTo>
                    <a:pt x="15" y="2"/>
                  </a:lnTo>
                  <a:lnTo>
                    <a:pt x="23" y="0"/>
                  </a:lnTo>
                  <a:close/>
                </a:path>
              </a:pathLst>
            </a:custGeom>
            <a:solidFill>
              <a:srgbClr val="EDF5F5"/>
            </a:solidFill>
            <a:ln w="9525">
              <a:noFill/>
              <a:round/>
              <a:headEnd/>
              <a:tailEnd/>
            </a:ln>
          </p:spPr>
          <p:txBody>
            <a:bodyPr/>
            <a:lstStyle/>
            <a:p>
              <a:endParaRPr lang="en-US"/>
            </a:p>
          </p:txBody>
        </p:sp>
        <p:sp>
          <p:nvSpPr>
            <p:cNvPr id="66915" name="Freeform 355"/>
            <p:cNvSpPr>
              <a:spLocks/>
            </p:cNvSpPr>
            <p:nvPr/>
          </p:nvSpPr>
          <p:spPr bwMode="auto">
            <a:xfrm>
              <a:off x="3713" y="2126"/>
              <a:ext cx="25" cy="6"/>
            </a:xfrm>
            <a:custGeom>
              <a:avLst/>
              <a:gdLst/>
              <a:ahLst/>
              <a:cxnLst>
                <a:cxn ang="0">
                  <a:pos x="22" y="0"/>
                </a:cxn>
                <a:cxn ang="0">
                  <a:pos x="228" y="15"/>
                </a:cxn>
                <a:cxn ang="0">
                  <a:pos x="238" y="18"/>
                </a:cxn>
                <a:cxn ang="0">
                  <a:pos x="246" y="24"/>
                </a:cxn>
                <a:cxn ang="0">
                  <a:pos x="251" y="31"/>
                </a:cxn>
                <a:cxn ang="0">
                  <a:pos x="253" y="42"/>
                </a:cxn>
                <a:cxn ang="0">
                  <a:pos x="253" y="54"/>
                </a:cxn>
                <a:cxn ang="0">
                  <a:pos x="251" y="62"/>
                </a:cxn>
                <a:cxn ang="0">
                  <a:pos x="246" y="70"/>
                </a:cxn>
                <a:cxn ang="0">
                  <a:pos x="239" y="75"/>
                </a:cxn>
                <a:cxn ang="0">
                  <a:pos x="231" y="77"/>
                </a:cxn>
                <a:cxn ang="0">
                  <a:pos x="25" y="62"/>
                </a:cxn>
                <a:cxn ang="0">
                  <a:pos x="15" y="59"/>
                </a:cxn>
                <a:cxn ang="0">
                  <a:pos x="7" y="53"/>
                </a:cxn>
                <a:cxn ang="0">
                  <a:pos x="3" y="45"/>
                </a:cxn>
                <a:cxn ang="0">
                  <a:pos x="0" y="34"/>
                </a:cxn>
                <a:cxn ang="0">
                  <a:pos x="0" y="22"/>
                </a:cxn>
                <a:cxn ang="0">
                  <a:pos x="3" y="14"/>
                </a:cxn>
                <a:cxn ang="0">
                  <a:pos x="7" y="6"/>
                </a:cxn>
                <a:cxn ang="0">
                  <a:pos x="14" y="2"/>
                </a:cxn>
                <a:cxn ang="0">
                  <a:pos x="22" y="0"/>
                </a:cxn>
              </a:cxnLst>
              <a:rect l="0" t="0" r="r" b="b"/>
              <a:pathLst>
                <a:path w="253" h="77">
                  <a:moveTo>
                    <a:pt x="22" y="0"/>
                  </a:moveTo>
                  <a:lnTo>
                    <a:pt x="228" y="15"/>
                  </a:lnTo>
                  <a:lnTo>
                    <a:pt x="238" y="18"/>
                  </a:lnTo>
                  <a:lnTo>
                    <a:pt x="246" y="24"/>
                  </a:lnTo>
                  <a:lnTo>
                    <a:pt x="251" y="31"/>
                  </a:lnTo>
                  <a:lnTo>
                    <a:pt x="253" y="42"/>
                  </a:lnTo>
                  <a:lnTo>
                    <a:pt x="253" y="54"/>
                  </a:lnTo>
                  <a:lnTo>
                    <a:pt x="251" y="62"/>
                  </a:lnTo>
                  <a:lnTo>
                    <a:pt x="246" y="70"/>
                  </a:lnTo>
                  <a:lnTo>
                    <a:pt x="239" y="75"/>
                  </a:lnTo>
                  <a:lnTo>
                    <a:pt x="231" y="77"/>
                  </a:lnTo>
                  <a:lnTo>
                    <a:pt x="25" y="62"/>
                  </a:lnTo>
                  <a:lnTo>
                    <a:pt x="15" y="59"/>
                  </a:lnTo>
                  <a:lnTo>
                    <a:pt x="7" y="53"/>
                  </a:lnTo>
                  <a:lnTo>
                    <a:pt x="3" y="45"/>
                  </a:lnTo>
                  <a:lnTo>
                    <a:pt x="0" y="34"/>
                  </a:lnTo>
                  <a:lnTo>
                    <a:pt x="0" y="22"/>
                  </a:lnTo>
                  <a:lnTo>
                    <a:pt x="3" y="14"/>
                  </a:lnTo>
                  <a:lnTo>
                    <a:pt x="7" y="6"/>
                  </a:lnTo>
                  <a:lnTo>
                    <a:pt x="14" y="2"/>
                  </a:lnTo>
                  <a:lnTo>
                    <a:pt x="22" y="0"/>
                  </a:lnTo>
                  <a:close/>
                </a:path>
              </a:pathLst>
            </a:custGeom>
            <a:solidFill>
              <a:srgbClr val="EDF5F5"/>
            </a:solidFill>
            <a:ln w="9525">
              <a:noFill/>
              <a:round/>
              <a:headEnd/>
              <a:tailEnd/>
            </a:ln>
          </p:spPr>
          <p:txBody>
            <a:bodyPr/>
            <a:lstStyle/>
            <a:p>
              <a:endParaRPr lang="en-US"/>
            </a:p>
          </p:txBody>
        </p:sp>
        <p:sp>
          <p:nvSpPr>
            <p:cNvPr id="66916" name="Freeform 356"/>
            <p:cNvSpPr>
              <a:spLocks/>
            </p:cNvSpPr>
            <p:nvPr/>
          </p:nvSpPr>
          <p:spPr bwMode="auto">
            <a:xfrm>
              <a:off x="3677" y="2476"/>
              <a:ext cx="142" cy="18"/>
            </a:xfrm>
            <a:custGeom>
              <a:avLst/>
              <a:gdLst/>
              <a:ahLst/>
              <a:cxnLst>
                <a:cxn ang="0">
                  <a:pos x="76" y="167"/>
                </a:cxn>
                <a:cxn ang="0">
                  <a:pos x="161" y="183"/>
                </a:cxn>
                <a:cxn ang="0">
                  <a:pos x="250" y="195"/>
                </a:cxn>
                <a:cxn ang="0">
                  <a:pos x="341" y="206"/>
                </a:cxn>
                <a:cxn ang="0">
                  <a:pos x="433" y="213"/>
                </a:cxn>
                <a:cxn ang="0">
                  <a:pos x="525" y="218"/>
                </a:cxn>
                <a:cxn ang="0">
                  <a:pos x="618" y="220"/>
                </a:cxn>
                <a:cxn ang="0">
                  <a:pos x="708" y="219"/>
                </a:cxn>
                <a:cxn ang="0">
                  <a:pos x="796" y="216"/>
                </a:cxn>
                <a:cxn ang="0">
                  <a:pos x="880" y="210"/>
                </a:cxn>
                <a:cxn ang="0">
                  <a:pos x="961" y="202"/>
                </a:cxn>
                <a:cxn ang="0">
                  <a:pos x="1037" y="191"/>
                </a:cxn>
                <a:cxn ang="0">
                  <a:pos x="1109" y="178"/>
                </a:cxn>
                <a:cxn ang="0">
                  <a:pos x="1173" y="162"/>
                </a:cxn>
                <a:cxn ang="0">
                  <a:pos x="1228" y="145"/>
                </a:cxn>
                <a:cxn ang="0">
                  <a:pos x="1277" y="125"/>
                </a:cxn>
                <a:cxn ang="0">
                  <a:pos x="1316" y="103"/>
                </a:cxn>
                <a:cxn ang="0">
                  <a:pos x="1352" y="78"/>
                </a:cxn>
                <a:cxn ang="0">
                  <a:pos x="1384" y="49"/>
                </a:cxn>
                <a:cxn ang="0">
                  <a:pos x="1407" y="17"/>
                </a:cxn>
                <a:cxn ang="0">
                  <a:pos x="1402" y="15"/>
                </a:cxn>
                <a:cxn ang="0">
                  <a:pos x="1373" y="43"/>
                </a:cxn>
                <a:cxn ang="0">
                  <a:pos x="1340" y="66"/>
                </a:cxn>
                <a:cxn ang="0">
                  <a:pos x="1305" y="85"/>
                </a:cxn>
                <a:cxn ang="0">
                  <a:pos x="1253" y="101"/>
                </a:cxn>
                <a:cxn ang="0">
                  <a:pos x="1182" y="119"/>
                </a:cxn>
                <a:cxn ang="0">
                  <a:pos x="1103" y="133"/>
                </a:cxn>
                <a:cxn ang="0">
                  <a:pos x="1019" y="146"/>
                </a:cxn>
                <a:cxn ang="0">
                  <a:pos x="931" y="155"/>
                </a:cxn>
                <a:cxn ang="0">
                  <a:pos x="840" y="161"/>
                </a:cxn>
                <a:cxn ang="0">
                  <a:pos x="747" y="165"/>
                </a:cxn>
                <a:cxn ang="0">
                  <a:pos x="652" y="166"/>
                </a:cxn>
                <a:cxn ang="0">
                  <a:pos x="559" y="166"/>
                </a:cxn>
                <a:cxn ang="0">
                  <a:pos x="467" y="163"/>
                </a:cxn>
                <a:cxn ang="0">
                  <a:pos x="379" y="158"/>
                </a:cxn>
                <a:cxn ang="0">
                  <a:pos x="293" y="150"/>
                </a:cxn>
                <a:cxn ang="0">
                  <a:pos x="215" y="140"/>
                </a:cxn>
                <a:cxn ang="0">
                  <a:pos x="143" y="129"/>
                </a:cxn>
                <a:cxn ang="0">
                  <a:pos x="78" y="116"/>
                </a:cxn>
                <a:cxn ang="0">
                  <a:pos x="23" y="100"/>
                </a:cxn>
                <a:cxn ang="0">
                  <a:pos x="2" y="100"/>
                </a:cxn>
                <a:cxn ang="0">
                  <a:pos x="7" y="121"/>
                </a:cxn>
                <a:cxn ang="0">
                  <a:pos x="15" y="140"/>
                </a:cxn>
                <a:cxn ang="0">
                  <a:pos x="26" y="155"/>
                </a:cxn>
              </a:cxnLst>
              <a:rect l="0" t="0" r="r" b="b"/>
              <a:pathLst>
                <a:path w="1414" h="220">
                  <a:moveTo>
                    <a:pt x="34" y="158"/>
                  </a:moveTo>
                  <a:lnTo>
                    <a:pt x="76" y="167"/>
                  </a:lnTo>
                  <a:lnTo>
                    <a:pt x="119" y="176"/>
                  </a:lnTo>
                  <a:lnTo>
                    <a:pt x="161" y="183"/>
                  </a:lnTo>
                  <a:lnTo>
                    <a:pt x="206" y="189"/>
                  </a:lnTo>
                  <a:lnTo>
                    <a:pt x="250" y="195"/>
                  </a:lnTo>
                  <a:lnTo>
                    <a:pt x="295" y="202"/>
                  </a:lnTo>
                  <a:lnTo>
                    <a:pt x="341" y="206"/>
                  </a:lnTo>
                  <a:lnTo>
                    <a:pt x="387" y="210"/>
                  </a:lnTo>
                  <a:lnTo>
                    <a:pt x="433" y="213"/>
                  </a:lnTo>
                  <a:lnTo>
                    <a:pt x="479" y="216"/>
                  </a:lnTo>
                  <a:lnTo>
                    <a:pt x="525" y="218"/>
                  </a:lnTo>
                  <a:lnTo>
                    <a:pt x="572" y="219"/>
                  </a:lnTo>
                  <a:lnTo>
                    <a:pt x="618" y="220"/>
                  </a:lnTo>
                  <a:lnTo>
                    <a:pt x="662" y="220"/>
                  </a:lnTo>
                  <a:lnTo>
                    <a:pt x="708" y="219"/>
                  </a:lnTo>
                  <a:lnTo>
                    <a:pt x="752" y="218"/>
                  </a:lnTo>
                  <a:lnTo>
                    <a:pt x="796" y="216"/>
                  </a:lnTo>
                  <a:lnTo>
                    <a:pt x="839" y="213"/>
                  </a:lnTo>
                  <a:lnTo>
                    <a:pt x="880" y="210"/>
                  </a:lnTo>
                  <a:lnTo>
                    <a:pt x="922" y="206"/>
                  </a:lnTo>
                  <a:lnTo>
                    <a:pt x="961" y="202"/>
                  </a:lnTo>
                  <a:lnTo>
                    <a:pt x="1000" y="196"/>
                  </a:lnTo>
                  <a:lnTo>
                    <a:pt x="1037" y="191"/>
                  </a:lnTo>
                  <a:lnTo>
                    <a:pt x="1074" y="185"/>
                  </a:lnTo>
                  <a:lnTo>
                    <a:pt x="1109" y="178"/>
                  </a:lnTo>
                  <a:lnTo>
                    <a:pt x="1141" y="171"/>
                  </a:lnTo>
                  <a:lnTo>
                    <a:pt x="1173" y="162"/>
                  </a:lnTo>
                  <a:lnTo>
                    <a:pt x="1201" y="154"/>
                  </a:lnTo>
                  <a:lnTo>
                    <a:pt x="1228" y="145"/>
                  </a:lnTo>
                  <a:lnTo>
                    <a:pt x="1254" y="134"/>
                  </a:lnTo>
                  <a:lnTo>
                    <a:pt x="1277" y="125"/>
                  </a:lnTo>
                  <a:lnTo>
                    <a:pt x="1298" y="114"/>
                  </a:lnTo>
                  <a:lnTo>
                    <a:pt x="1316" y="103"/>
                  </a:lnTo>
                  <a:lnTo>
                    <a:pt x="1334" y="91"/>
                  </a:lnTo>
                  <a:lnTo>
                    <a:pt x="1352" y="78"/>
                  </a:lnTo>
                  <a:lnTo>
                    <a:pt x="1369" y="64"/>
                  </a:lnTo>
                  <a:lnTo>
                    <a:pt x="1384" y="49"/>
                  </a:lnTo>
                  <a:lnTo>
                    <a:pt x="1396" y="34"/>
                  </a:lnTo>
                  <a:lnTo>
                    <a:pt x="1407" y="17"/>
                  </a:lnTo>
                  <a:lnTo>
                    <a:pt x="1414" y="0"/>
                  </a:lnTo>
                  <a:lnTo>
                    <a:pt x="1402" y="15"/>
                  </a:lnTo>
                  <a:lnTo>
                    <a:pt x="1388" y="30"/>
                  </a:lnTo>
                  <a:lnTo>
                    <a:pt x="1373" y="43"/>
                  </a:lnTo>
                  <a:lnTo>
                    <a:pt x="1358" y="55"/>
                  </a:lnTo>
                  <a:lnTo>
                    <a:pt x="1340" y="66"/>
                  </a:lnTo>
                  <a:lnTo>
                    <a:pt x="1323" y="76"/>
                  </a:lnTo>
                  <a:lnTo>
                    <a:pt x="1305" y="85"/>
                  </a:lnTo>
                  <a:lnTo>
                    <a:pt x="1285" y="92"/>
                  </a:lnTo>
                  <a:lnTo>
                    <a:pt x="1253" y="101"/>
                  </a:lnTo>
                  <a:lnTo>
                    <a:pt x="1218" y="110"/>
                  </a:lnTo>
                  <a:lnTo>
                    <a:pt x="1182" y="119"/>
                  </a:lnTo>
                  <a:lnTo>
                    <a:pt x="1143" y="127"/>
                  </a:lnTo>
                  <a:lnTo>
                    <a:pt x="1103" y="133"/>
                  </a:lnTo>
                  <a:lnTo>
                    <a:pt x="1062" y="140"/>
                  </a:lnTo>
                  <a:lnTo>
                    <a:pt x="1019" y="146"/>
                  </a:lnTo>
                  <a:lnTo>
                    <a:pt x="975" y="151"/>
                  </a:lnTo>
                  <a:lnTo>
                    <a:pt x="931" y="155"/>
                  </a:lnTo>
                  <a:lnTo>
                    <a:pt x="885" y="158"/>
                  </a:lnTo>
                  <a:lnTo>
                    <a:pt x="840" y="161"/>
                  </a:lnTo>
                  <a:lnTo>
                    <a:pt x="793" y="163"/>
                  </a:lnTo>
                  <a:lnTo>
                    <a:pt x="747" y="165"/>
                  </a:lnTo>
                  <a:lnTo>
                    <a:pt x="700" y="166"/>
                  </a:lnTo>
                  <a:lnTo>
                    <a:pt x="652" y="166"/>
                  </a:lnTo>
                  <a:lnTo>
                    <a:pt x="605" y="166"/>
                  </a:lnTo>
                  <a:lnTo>
                    <a:pt x="559" y="166"/>
                  </a:lnTo>
                  <a:lnTo>
                    <a:pt x="513" y="164"/>
                  </a:lnTo>
                  <a:lnTo>
                    <a:pt x="467" y="163"/>
                  </a:lnTo>
                  <a:lnTo>
                    <a:pt x="422" y="160"/>
                  </a:lnTo>
                  <a:lnTo>
                    <a:pt x="379" y="158"/>
                  </a:lnTo>
                  <a:lnTo>
                    <a:pt x="335" y="154"/>
                  </a:lnTo>
                  <a:lnTo>
                    <a:pt x="293" y="150"/>
                  </a:lnTo>
                  <a:lnTo>
                    <a:pt x="254" y="146"/>
                  </a:lnTo>
                  <a:lnTo>
                    <a:pt x="215" y="140"/>
                  </a:lnTo>
                  <a:lnTo>
                    <a:pt x="178" y="135"/>
                  </a:lnTo>
                  <a:lnTo>
                    <a:pt x="143" y="129"/>
                  </a:lnTo>
                  <a:lnTo>
                    <a:pt x="109" y="123"/>
                  </a:lnTo>
                  <a:lnTo>
                    <a:pt x="78" y="116"/>
                  </a:lnTo>
                  <a:lnTo>
                    <a:pt x="49" y="108"/>
                  </a:lnTo>
                  <a:lnTo>
                    <a:pt x="23" y="100"/>
                  </a:lnTo>
                  <a:lnTo>
                    <a:pt x="0" y="92"/>
                  </a:lnTo>
                  <a:lnTo>
                    <a:pt x="2" y="100"/>
                  </a:lnTo>
                  <a:lnTo>
                    <a:pt x="4" y="109"/>
                  </a:lnTo>
                  <a:lnTo>
                    <a:pt x="7" y="121"/>
                  </a:lnTo>
                  <a:lnTo>
                    <a:pt x="11" y="131"/>
                  </a:lnTo>
                  <a:lnTo>
                    <a:pt x="15" y="140"/>
                  </a:lnTo>
                  <a:lnTo>
                    <a:pt x="20" y="149"/>
                  </a:lnTo>
                  <a:lnTo>
                    <a:pt x="26" y="155"/>
                  </a:lnTo>
                  <a:lnTo>
                    <a:pt x="34" y="158"/>
                  </a:lnTo>
                  <a:close/>
                </a:path>
              </a:pathLst>
            </a:custGeom>
            <a:solidFill>
              <a:srgbClr val="7A8282"/>
            </a:solidFill>
            <a:ln w="9525">
              <a:noFill/>
              <a:round/>
              <a:headEnd/>
              <a:tailEnd/>
            </a:ln>
          </p:spPr>
          <p:txBody>
            <a:bodyPr/>
            <a:lstStyle/>
            <a:p>
              <a:endParaRPr lang="en-US"/>
            </a:p>
          </p:txBody>
        </p:sp>
        <p:sp>
          <p:nvSpPr>
            <p:cNvPr id="66917" name="Freeform 357"/>
            <p:cNvSpPr>
              <a:spLocks/>
            </p:cNvSpPr>
            <p:nvPr/>
          </p:nvSpPr>
          <p:spPr bwMode="auto">
            <a:xfrm>
              <a:off x="3677" y="2476"/>
              <a:ext cx="142" cy="18"/>
            </a:xfrm>
            <a:custGeom>
              <a:avLst/>
              <a:gdLst/>
              <a:ahLst/>
              <a:cxnLst>
                <a:cxn ang="0">
                  <a:pos x="73" y="167"/>
                </a:cxn>
                <a:cxn ang="0">
                  <a:pos x="158" y="183"/>
                </a:cxn>
                <a:cxn ang="0">
                  <a:pos x="247" y="195"/>
                </a:cxn>
                <a:cxn ang="0">
                  <a:pos x="338" y="206"/>
                </a:cxn>
                <a:cxn ang="0">
                  <a:pos x="430" y="213"/>
                </a:cxn>
                <a:cxn ang="0">
                  <a:pos x="522" y="218"/>
                </a:cxn>
                <a:cxn ang="0">
                  <a:pos x="615" y="220"/>
                </a:cxn>
                <a:cxn ang="0">
                  <a:pos x="705" y="219"/>
                </a:cxn>
                <a:cxn ang="0">
                  <a:pos x="793" y="216"/>
                </a:cxn>
                <a:cxn ang="0">
                  <a:pos x="877" y="210"/>
                </a:cxn>
                <a:cxn ang="0">
                  <a:pos x="958" y="202"/>
                </a:cxn>
                <a:cxn ang="0">
                  <a:pos x="1034" y="191"/>
                </a:cxn>
                <a:cxn ang="0">
                  <a:pos x="1106" y="178"/>
                </a:cxn>
                <a:cxn ang="0">
                  <a:pos x="1170" y="162"/>
                </a:cxn>
                <a:cxn ang="0">
                  <a:pos x="1225" y="145"/>
                </a:cxn>
                <a:cxn ang="0">
                  <a:pos x="1274" y="125"/>
                </a:cxn>
                <a:cxn ang="0">
                  <a:pos x="1313" y="103"/>
                </a:cxn>
                <a:cxn ang="0">
                  <a:pos x="1349" y="78"/>
                </a:cxn>
                <a:cxn ang="0">
                  <a:pos x="1381" y="49"/>
                </a:cxn>
                <a:cxn ang="0">
                  <a:pos x="1404" y="17"/>
                </a:cxn>
                <a:cxn ang="0">
                  <a:pos x="1399" y="15"/>
                </a:cxn>
                <a:cxn ang="0">
                  <a:pos x="1371" y="43"/>
                </a:cxn>
                <a:cxn ang="0">
                  <a:pos x="1339" y="67"/>
                </a:cxn>
                <a:cxn ang="0">
                  <a:pos x="1304" y="86"/>
                </a:cxn>
                <a:cxn ang="0">
                  <a:pos x="1255" y="104"/>
                </a:cxn>
                <a:cxn ang="0">
                  <a:pos x="1186" y="123"/>
                </a:cxn>
                <a:cxn ang="0">
                  <a:pos x="1111" y="138"/>
                </a:cxn>
                <a:cxn ang="0">
                  <a:pos x="1027" y="152"/>
                </a:cxn>
                <a:cxn ang="0">
                  <a:pos x="940" y="161"/>
                </a:cxn>
                <a:cxn ang="0">
                  <a:pos x="849" y="168"/>
                </a:cxn>
                <a:cxn ang="0">
                  <a:pos x="756" y="174"/>
                </a:cxn>
                <a:cxn ang="0">
                  <a:pos x="661" y="176"/>
                </a:cxn>
                <a:cxn ang="0">
                  <a:pos x="567" y="175"/>
                </a:cxn>
                <a:cxn ang="0">
                  <a:pos x="473" y="173"/>
                </a:cxn>
                <a:cxn ang="0">
                  <a:pos x="384" y="167"/>
                </a:cxn>
                <a:cxn ang="0">
                  <a:pos x="298" y="160"/>
                </a:cxn>
                <a:cxn ang="0">
                  <a:pos x="217" y="150"/>
                </a:cxn>
                <a:cxn ang="0">
                  <a:pos x="144" y="138"/>
                </a:cxn>
                <a:cxn ang="0">
                  <a:pos x="79" y="125"/>
                </a:cxn>
                <a:cxn ang="0">
                  <a:pos x="23" y="109"/>
                </a:cxn>
                <a:cxn ang="0">
                  <a:pos x="2" y="109"/>
                </a:cxn>
                <a:cxn ang="0">
                  <a:pos x="7" y="127"/>
                </a:cxn>
                <a:cxn ang="0">
                  <a:pos x="13" y="144"/>
                </a:cxn>
                <a:cxn ang="0">
                  <a:pos x="24" y="155"/>
                </a:cxn>
              </a:cxnLst>
              <a:rect l="0" t="0" r="r" b="b"/>
              <a:pathLst>
                <a:path w="1411" h="220">
                  <a:moveTo>
                    <a:pt x="31" y="158"/>
                  </a:moveTo>
                  <a:lnTo>
                    <a:pt x="73" y="167"/>
                  </a:lnTo>
                  <a:lnTo>
                    <a:pt x="116" y="176"/>
                  </a:lnTo>
                  <a:lnTo>
                    <a:pt x="158" y="183"/>
                  </a:lnTo>
                  <a:lnTo>
                    <a:pt x="203" y="189"/>
                  </a:lnTo>
                  <a:lnTo>
                    <a:pt x="247" y="195"/>
                  </a:lnTo>
                  <a:lnTo>
                    <a:pt x="292" y="202"/>
                  </a:lnTo>
                  <a:lnTo>
                    <a:pt x="338" y="206"/>
                  </a:lnTo>
                  <a:lnTo>
                    <a:pt x="384" y="210"/>
                  </a:lnTo>
                  <a:lnTo>
                    <a:pt x="430" y="213"/>
                  </a:lnTo>
                  <a:lnTo>
                    <a:pt x="476" y="216"/>
                  </a:lnTo>
                  <a:lnTo>
                    <a:pt x="522" y="218"/>
                  </a:lnTo>
                  <a:lnTo>
                    <a:pt x="569" y="219"/>
                  </a:lnTo>
                  <a:lnTo>
                    <a:pt x="615" y="220"/>
                  </a:lnTo>
                  <a:lnTo>
                    <a:pt x="659" y="220"/>
                  </a:lnTo>
                  <a:lnTo>
                    <a:pt x="705" y="219"/>
                  </a:lnTo>
                  <a:lnTo>
                    <a:pt x="749" y="218"/>
                  </a:lnTo>
                  <a:lnTo>
                    <a:pt x="793" y="216"/>
                  </a:lnTo>
                  <a:lnTo>
                    <a:pt x="836" y="213"/>
                  </a:lnTo>
                  <a:lnTo>
                    <a:pt x="877" y="210"/>
                  </a:lnTo>
                  <a:lnTo>
                    <a:pt x="919" y="206"/>
                  </a:lnTo>
                  <a:lnTo>
                    <a:pt x="958" y="202"/>
                  </a:lnTo>
                  <a:lnTo>
                    <a:pt x="997" y="196"/>
                  </a:lnTo>
                  <a:lnTo>
                    <a:pt x="1034" y="191"/>
                  </a:lnTo>
                  <a:lnTo>
                    <a:pt x="1071" y="185"/>
                  </a:lnTo>
                  <a:lnTo>
                    <a:pt x="1106" y="178"/>
                  </a:lnTo>
                  <a:lnTo>
                    <a:pt x="1138" y="171"/>
                  </a:lnTo>
                  <a:lnTo>
                    <a:pt x="1170" y="162"/>
                  </a:lnTo>
                  <a:lnTo>
                    <a:pt x="1198" y="154"/>
                  </a:lnTo>
                  <a:lnTo>
                    <a:pt x="1225" y="145"/>
                  </a:lnTo>
                  <a:lnTo>
                    <a:pt x="1251" y="134"/>
                  </a:lnTo>
                  <a:lnTo>
                    <a:pt x="1274" y="125"/>
                  </a:lnTo>
                  <a:lnTo>
                    <a:pt x="1295" y="114"/>
                  </a:lnTo>
                  <a:lnTo>
                    <a:pt x="1313" y="103"/>
                  </a:lnTo>
                  <a:lnTo>
                    <a:pt x="1331" y="91"/>
                  </a:lnTo>
                  <a:lnTo>
                    <a:pt x="1349" y="78"/>
                  </a:lnTo>
                  <a:lnTo>
                    <a:pt x="1366" y="64"/>
                  </a:lnTo>
                  <a:lnTo>
                    <a:pt x="1381" y="49"/>
                  </a:lnTo>
                  <a:lnTo>
                    <a:pt x="1393" y="34"/>
                  </a:lnTo>
                  <a:lnTo>
                    <a:pt x="1404" y="17"/>
                  </a:lnTo>
                  <a:lnTo>
                    <a:pt x="1411" y="0"/>
                  </a:lnTo>
                  <a:lnTo>
                    <a:pt x="1399" y="15"/>
                  </a:lnTo>
                  <a:lnTo>
                    <a:pt x="1386" y="30"/>
                  </a:lnTo>
                  <a:lnTo>
                    <a:pt x="1371" y="43"/>
                  </a:lnTo>
                  <a:lnTo>
                    <a:pt x="1356" y="56"/>
                  </a:lnTo>
                  <a:lnTo>
                    <a:pt x="1339" y="67"/>
                  </a:lnTo>
                  <a:lnTo>
                    <a:pt x="1322" y="77"/>
                  </a:lnTo>
                  <a:lnTo>
                    <a:pt x="1304" y="86"/>
                  </a:lnTo>
                  <a:lnTo>
                    <a:pt x="1285" y="94"/>
                  </a:lnTo>
                  <a:lnTo>
                    <a:pt x="1255" y="104"/>
                  </a:lnTo>
                  <a:lnTo>
                    <a:pt x="1221" y="115"/>
                  </a:lnTo>
                  <a:lnTo>
                    <a:pt x="1186" y="123"/>
                  </a:lnTo>
                  <a:lnTo>
                    <a:pt x="1149" y="131"/>
                  </a:lnTo>
                  <a:lnTo>
                    <a:pt x="1111" y="138"/>
                  </a:lnTo>
                  <a:lnTo>
                    <a:pt x="1070" y="146"/>
                  </a:lnTo>
                  <a:lnTo>
                    <a:pt x="1027" y="152"/>
                  </a:lnTo>
                  <a:lnTo>
                    <a:pt x="985" y="157"/>
                  </a:lnTo>
                  <a:lnTo>
                    <a:pt x="940" y="161"/>
                  </a:lnTo>
                  <a:lnTo>
                    <a:pt x="895" y="165"/>
                  </a:lnTo>
                  <a:lnTo>
                    <a:pt x="849" y="168"/>
                  </a:lnTo>
                  <a:lnTo>
                    <a:pt x="803" y="172"/>
                  </a:lnTo>
                  <a:lnTo>
                    <a:pt x="756" y="174"/>
                  </a:lnTo>
                  <a:lnTo>
                    <a:pt x="708" y="175"/>
                  </a:lnTo>
                  <a:lnTo>
                    <a:pt x="661" y="176"/>
                  </a:lnTo>
                  <a:lnTo>
                    <a:pt x="614" y="176"/>
                  </a:lnTo>
                  <a:lnTo>
                    <a:pt x="567" y="175"/>
                  </a:lnTo>
                  <a:lnTo>
                    <a:pt x="520" y="174"/>
                  </a:lnTo>
                  <a:lnTo>
                    <a:pt x="473" y="173"/>
                  </a:lnTo>
                  <a:lnTo>
                    <a:pt x="428" y="169"/>
                  </a:lnTo>
                  <a:lnTo>
                    <a:pt x="384" y="167"/>
                  </a:lnTo>
                  <a:lnTo>
                    <a:pt x="340" y="163"/>
                  </a:lnTo>
                  <a:lnTo>
                    <a:pt x="298" y="160"/>
                  </a:lnTo>
                  <a:lnTo>
                    <a:pt x="257" y="155"/>
                  </a:lnTo>
                  <a:lnTo>
                    <a:pt x="217" y="150"/>
                  </a:lnTo>
                  <a:lnTo>
                    <a:pt x="180" y="145"/>
                  </a:lnTo>
                  <a:lnTo>
                    <a:pt x="144" y="138"/>
                  </a:lnTo>
                  <a:lnTo>
                    <a:pt x="111" y="132"/>
                  </a:lnTo>
                  <a:lnTo>
                    <a:pt x="79" y="125"/>
                  </a:lnTo>
                  <a:lnTo>
                    <a:pt x="50" y="118"/>
                  </a:lnTo>
                  <a:lnTo>
                    <a:pt x="23" y="109"/>
                  </a:lnTo>
                  <a:lnTo>
                    <a:pt x="0" y="101"/>
                  </a:lnTo>
                  <a:lnTo>
                    <a:pt x="2" y="109"/>
                  </a:lnTo>
                  <a:lnTo>
                    <a:pt x="5" y="118"/>
                  </a:lnTo>
                  <a:lnTo>
                    <a:pt x="7" y="127"/>
                  </a:lnTo>
                  <a:lnTo>
                    <a:pt x="10" y="135"/>
                  </a:lnTo>
                  <a:lnTo>
                    <a:pt x="13" y="144"/>
                  </a:lnTo>
                  <a:lnTo>
                    <a:pt x="18" y="151"/>
                  </a:lnTo>
                  <a:lnTo>
                    <a:pt x="24" y="155"/>
                  </a:lnTo>
                  <a:lnTo>
                    <a:pt x="31" y="158"/>
                  </a:lnTo>
                  <a:close/>
                </a:path>
              </a:pathLst>
            </a:custGeom>
            <a:solidFill>
              <a:srgbClr val="6B7373"/>
            </a:solidFill>
            <a:ln w="9525">
              <a:noFill/>
              <a:round/>
              <a:headEnd/>
              <a:tailEnd/>
            </a:ln>
          </p:spPr>
          <p:txBody>
            <a:bodyPr/>
            <a:lstStyle/>
            <a:p>
              <a:endParaRPr lang="en-US"/>
            </a:p>
          </p:txBody>
        </p:sp>
        <p:sp>
          <p:nvSpPr>
            <p:cNvPr id="66918" name="Freeform 358"/>
            <p:cNvSpPr>
              <a:spLocks/>
            </p:cNvSpPr>
            <p:nvPr/>
          </p:nvSpPr>
          <p:spPr bwMode="auto">
            <a:xfrm>
              <a:off x="3678" y="2476"/>
              <a:ext cx="141" cy="18"/>
            </a:xfrm>
            <a:custGeom>
              <a:avLst/>
              <a:gdLst/>
              <a:ahLst/>
              <a:cxnLst>
                <a:cxn ang="0">
                  <a:pos x="69" y="167"/>
                </a:cxn>
                <a:cxn ang="0">
                  <a:pos x="154" y="183"/>
                </a:cxn>
                <a:cxn ang="0">
                  <a:pos x="243" y="195"/>
                </a:cxn>
                <a:cxn ang="0">
                  <a:pos x="334" y="206"/>
                </a:cxn>
                <a:cxn ang="0">
                  <a:pos x="426" y="213"/>
                </a:cxn>
                <a:cxn ang="0">
                  <a:pos x="518" y="218"/>
                </a:cxn>
                <a:cxn ang="0">
                  <a:pos x="611" y="220"/>
                </a:cxn>
                <a:cxn ang="0">
                  <a:pos x="701" y="219"/>
                </a:cxn>
                <a:cxn ang="0">
                  <a:pos x="789" y="216"/>
                </a:cxn>
                <a:cxn ang="0">
                  <a:pos x="873" y="210"/>
                </a:cxn>
                <a:cxn ang="0">
                  <a:pos x="954" y="202"/>
                </a:cxn>
                <a:cxn ang="0">
                  <a:pos x="1030" y="191"/>
                </a:cxn>
                <a:cxn ang="0">
                  <a:pos x="1102" y="178"/>
                </a:cxn>
                <a:cxn ang="0">
                  <a:pos x="1166" y="162"/>
                </a:cxn>
                <a:cxn ang="0">
                  <a:pos x="1221" y="145"/>
                </a:cxn>
                <a:cxn ang="0">
                  <a:pos x="1270" y="125"/>
                </a:cxn>
                <a:cxn ang="0">
                  <a:pos x="1309" y="103"/>
                </a:cxn>
                <a:cxn ang="0">
                  <a:pos x="1345" y="78"/>
                </a:cxn>
                <a:cxn ang="0">
                  <a:pos x="1377" y="49"/>
                </a:cxn>
                <a:cxn ang="0">
                  <a:pos x="1400" y="17"/>
                </a:cxn>
                <a:cxn ang="0">
                  <a:pos x="1395" y="15"/>
                </a:cxn>
                <a:cxn ang="0">
                  <a:pos x="1367" y="44"/>
                </a:cxn>
                <a:cxn ang="0">
                  <a:pos x="1336" y="69"/>
                </a:cxn>
                <a:cxn ang="0">
                  <a:pos x="1302" y="91"/>
                </a:cxn>
                <a:cxn ang="0">
                  <a:pos x="1255" y="110"/>
                </a:cxn>
                <a:cxn ang="0">
                  <a:pos x="1190" y="130"/>
                </a:cxn>
                <a:cxn ang="0">
                  <a:pos x="1116" y="147"/>
                </a:cxn>
                <a:cxn ang="0">
                  <a:pos x="1034" y="160"/>
                </a:cxn>
                <a:cxn ang="0">
                  <a:pos x="948" y="171"/>
                </a:cxn>
                <a:cxn ang="0">
                  <a:pos x="858" y="179"/>
                </a:cxn>
                <a:cxn ang="0">
                  <a:pos x="764" y="183"/>
                </a:cxn>
                <a:cxn ang="0">
                  <a:pos x="669" y="185"/>
                </a:cxn>
                <a:cxn ang="0">
                  <a:pos x="573" y="185"/>
                </a:cxn>
                <a:cxn ang="0">
                  <a:pos x="480" y="182"/>
                </a:cxn>
                <a:cxn ang="0">
                  <a:pos x="388" y="177"/>
                </a:cxn>
                <a:cxn ang="0">
                  <a:pos x="301" y="169"/>
                </a:cxn>
                <a:cxn ang="0">
                  <a:pos x="219" y="160"/>
                </a:cxn>
                <a:cxn ang="0">
                  <a:pos x="145" y="149"/>
                </a:cxn>
                <a:cxn ang="0">
                  <a:pos x="79" y="135"/>
                </a:cxn>
                <a:cxn ang="0">
                  <a:pos x="23" y="120"/>
                </a:cxn>
                <a:cxn ang="0">
                  <a:pos x="4" y="126"/>
                </a:cxn>
                <a:cxn ang="0">
                  <a:pos x="14" y="152"/>
                </a:cxn>
              </a:cxnLst>
              <a:rect l="0" t="0" r="r" b="b"/>
              <a:pathLst>
                <a:path w="1407" h="220">
                  <a:moveTo>
                    <a:pt x="27" y="158"/>
                  </a:moveTo>
                  <a:lnTo>
                    <a:pt x="69" y="167"/>
                  </a:lnTo>
                  <a:lnTo>
                    <a:pt x="112" y="176"/>
                  </a:lnTo>
                  <a:lnTo>
                    <a:pt x="154" y="183"/>
                  </a:lnTo>
                  <a:lnTo>
                    <a:pt x="199" y="189"/>
                  </a:lnTo>
                  <a:lnTo>
                    <a:pt x="243" y="195"/>
                  </a:lnTo>
                  <a:lnTo>
                    <a:pt x="288" y="202"/>
                  </a:lnTo>
                  <a:lnTo>
                    <a:pt x="334" y="206"/>
                  </a:lnTo>
                  <a:lnTo>
                    <a:pt x="380" y="210"/>
                  </a:lnTo>
                  <a:lnTo>
                    <a:pt x="426" y="213"/>
                  </a:lnTo>
                  <a:lnTo>
                    <a:pt x="472" y="216"/>
                  </a:lnTo>
                  <a:lnTo>
                    <a:pt x="518" y="218"/>
                  </a:lnTo>
                  <a:lnTo>
                    <a:pt x="565" y="219"/>
                  </a:lnTo>
                  <a:lnTo>
                    <a:pt x="611" y="220"/>
                  </a:lnTo>
                  <a:lnTo>
                    <a:pt x="655" y="220"/>
                  </a:lnTo>
                  <a:lnTo>
                    <a:pt x="701" y="219"/>
                  </a:lnTo>
                  <a:lnTo>
                    <a:pt x="745" y="218"/>
                  </a:lnTo>
                  <a:lnTo>
                    <a:pt x="789" y="216"/>
                  </a:lnTo>
                  <a:lnTo>
                    <a:pt x="832" y="213"/>
                  </a:lnTo>
                  <a:lnTo>
                    <a:pt x="873" y="210"/>
                  </a:lnTo>
                  <a:lnTo>
                    <a:pt x="915" y="206"/>
                  </a:lnTo>
                  <a:lnTo>
                    <a:pt x="954" y="202"/>
                  </a:lnTo>
                  <a:lnTo>
                    <a:pt x="993" y="196"/>
                  </a:lnTo>
                  <a:lnTo>
                    <a:pt x="1030" y="191"/>
                  </a:lnTo>
                  <a:lnTo>
                    <a:pt x="1067" y="185"/>
                  </a:lnTo>
                  <a:lnTo>
                    <a:pt x="1102" y="178"/>
                  </a:lnTo>
                  <a:lnTo>
                    <a:pt x="1134" y="171"/>
                  </a:lnTo>
                  <a:lnTo>
                    <a:pt x="1166" y="162"/>
                  </a:lnTo>
                  <a:lnTo>
                    <a:pt x="1194" y="154"/>
                  </a:lnTo>
                  <a:lnTo>
                    <a:pt x="1221" y="145"/>
                  </a:lnTo>
                  <a:lnTo>
                    <a:pt x="1247" y="134"/>
                  </a:lnTo>
                  <a:lnTo>
                    <a:pt x="1270" y="125"/>
                  </a:lnTo>
                  <a:lnTo>
                    <a:pt x="1291" y="114"/>
                  </a:lnTo>
                  <a:lnTo>
                    <a:pt x="1309" y="103"/>
                  </a:lnTo>
                  <a:lnTo>
                    <a:pt x="1327" y="91"/>
                  </a:lnTo>
                  <a:lnTo>
                    <a:pt x="1345" y="78"/>
                  </a:lnTo>
                  <a:lnTo>
                    <a:pt x="1362" y="64"/>
                  </a:lnTo>
                  <a:lnTo>
                    <a:pt x="1377" y="49"/>
                  </a:lnTo>
                  <a:lnTo>
                    <a:pt x="1389" y="34"/>
                  </a:lnTo>
                  <a:lnTo>
                    <a:pt x="1400" y="17"/>
                  </a:lnTo>
                  <a:lnTo>
                    <a:pt x="1407" y="0"/>
                  </a:lnTo>
                  <a:lnTo>
                    <a:pt x="1395" y="15"/>
                  </a:lnTo>
                  <a:lnTo>
                    <a:pt x="1382" y="30"/>
                  </a:lnTo>
                  <a:lnTo>
                    <a:pt x="1367" y="44"/>
                  </a:lnTo>
                  <a:lnTo>
                    <a:pt x="1352" y="57"/>
                  </a:lnTo>
                  <a:lnTo>
                    <a:pt x="1336" y="69"/>
                  </a:lnTo>
                  <a:lnTo>
                    <a:pt x="1319" y="80"/>
                  </a:lnTo>
                  <a:lnTo>
                    <a:pt x="1302" y="91"/>
                  </a:lnTo>
                  <a:lnTo>
                    <a:pt x="1283" y="99"/>
                  </a:lnTo>
                  <a:lnTo>
                    <a:pt x="1255" y="110"/>
                  </a:lnTo>
                  <a:lnTo>
                    <a:pt x="1224" y="121"/>
                  </a:lnTo>
                  <a:lnTo>
                    <a:pt x="1190" y="130"/>
                  </a:lnTo>
                  <a:lnTo>
                    <a:pt x="1153" y="138"/>
                  </a:lnTo>
                  <a:lnTo>
                    <a:pt x="1116" y="147"/>
                  </a:lnTo>
                  <a:lnTo>
                    <a:pt x="1076" y="154"/>
                  </a:lnTo>
                  <a:lnTo>
                    <a:pt x="1034" y="160"/>
                  </a:lnTo>
                  <a:lnTo>
                    <a:pt x="992" y="165"/>
                  </a:lnTo>
                  <a:lnTo>
                    <a:pt x="948" y="171"/>
                  </a:lnTo>
                  <a:lnTo>
                    <a:pt x="903" y="175"/>
                  </a:lnTo>
                  <a:lnTo>
                    <a:pt x="858" y="179"/>
                  </a:lnTo>
                  <a:lnTo>
                    <a:pt x="812" y="181"/>
                  </a:lnTo>
                  <a:lnTo>
                    <a:pt x="764" y="183"/>
                  </a:lnTo>
                  <a:lnTo>
                    <a:pt x="716" y="185"/>
                  </a:lnTo>
                  <a:lnTo>
                    <a:pt x="669" y="185"/>
                  </a:lnTo>
                  <a:lnTo>
                    <a:pt x="621" y="186"/>
                  </a:lnTo>
                  <a:lnTo>
                    <a:pt x="573" y="185"/>
                  </a:lnTo>
                  <a:lnTo>
                    <a:pt x="526" y="184"/>
                  </a:lnTo>
                  <a:lnTo>
                    <a:pt x="480" y="182"/>
                  </a:lnTo>
                  <a:lnTo>
                    <a:pt x="434" y="180"/>
                  </a:lnTo>
                  <a:lnTo>
                    <a:pt x="388" y="177"/>
                  </a:lnTo>
                  <a:lnTo>
                    <a:pt x="344" y="174"/>
                  </a:lnTo>
                  <a:lnTo>
                    <a:pt x="301" y="169"/>
                  </a:lnTo>
                  <a:lnTo>
                    <a:pt x="260" y="165"/>
                  </a:lnTo>
                  <a:lnTo>
                    <a:pt x="219" y="160"/>
                  </a:lnTo>
                  <a:lnTo>
                    <a:pt x="182" y="155"/>
                  </a:lnTo>
                  <a:lnTo>
                    <a:pt x="145" y="149"/>
                  </a:lnTo>
                  <a:lnTo>
                    <a:pt x="112" y="143"/>
                  </a:lnTo>
                  <a:lnTo>
                    <a:pt x="79" y="135"/>
                  </a:lnTo>
                  <a:lnTo>
                    <a:pt x="51" y="128"/>
                  </a:lnTo>
                  <a:lnTo>
                    <a:pt x="23" y="120"/>
                  </a:lnTo>
                  <a:lnTo>
                    <a:pt x="0" y="112"/>
                  </a:lnTo>
                  <a:lnTo>
                    <a:pt x="4" y="126"/>
                  </a:lnTo>
                  <a:lnTo>
                    <a:pt x="8" y="140"/>
                  </a:lnTo>
                  <a:lnTo>
                    <a:pt x="14" y="152"/>
                  </a:lnTo>
                  <a:lnTo>
                    <a:pt x="27" y="158"/>
                  </a:lnTo>
                  <a:close/>
                </a:path>
              </a:pathLst>
            </a:custGeom>
            <a:solidFill>
              <a:srgbClr val="616666"/>
            </a:solidFill>
            <a:ln w="9525">
              <a:noFill/>
              <a:round/>
              <a:headEnd/>
              <a:tailEnd/>
            </a:ln>
          </p:spPr>
          <p:txBody>
            <a:bodyPr/>
            <a:lstStyle/>
            <a:p>
              <a:endParaRPr lang="en-US"/>
            </a:p>
          </p:txBody>
        </p:sp>
        <p:sp>
          <p:nvSpPr>
            <p:cNvPr id="66919" name="Freeform 359"/>
            <p:cNvSpPr>
              <a:spLocks/>
            </p:cNvSpPr>
            <p:nvPr/>
          </p:nvSpPr>
          <p:spPr bwMode="auto">
            <a:xfrm>
              <a:off x="3678" y="2475"/>
              <a:ext cx="141" cy="19"/>
            </a:xfrm>
            <a:custGeom>
              <a:avLst/>
              <a:gdLst/>
              <a:ahLst/>
              <a:cxnLst>
                <a:cxn ang="0">
                  <a:pos x="66" y="167"/>
                </a:cxn>
                <a:cxn ang="0">
                  <a:pos x="151" y="183"/>
                </a:cxn>
                <a:cxn ang="0">
                  <a:pos x="240" y="195"/>
                </a:cxn>
                <a:cxn ang="0">
                  <a:pos x="331" y="206"/>
                </a:cxn>
                <a:cxn ang="0">
                  <a:pos x="423" y="213"/>
                </a:cxn>
                <a:cxn ang="0">
                  <a:pos x="515" y="217"/>
                </a:cxn>
                <a:cxn ang="0">
                  <a:pos x="608" y="219"/>
                </a:cxn>
                <a:cxn ang="0">
                  <a:pos x="698" y="218"/>
                </a:cxn>
                <a:cxn ang="0">
                  <a:pos x="786" y="215"/>
                </a:cxn>
                <a:cxn ang="0">
                  <a:pos x="870" y="210"/>
                </a:cxn>
                <a:cxn ang="0">
                  <a:pos x="951" y="201"/>
                </a:cxn>
                <a:cxn ang="0">
                  <a:pos x="1027" y="191"/>
                </a:cxn>
                <a:cxn ang="0">
                  <a:pos x="1099" y="178"/>
                </a:cxn>
                <a:cxn ang="0">
                  <a:pos x="1163" y="162"/>
                </a:cxn>
                <a:cxn ang="0">
                  <a:pos x="1218" y="145"/>
                </a:cxn>
                <a:cxn ang="0">
                  <a:pos x="1267" y="125"/>
                </a:cxn>
                <a:cxn ang="0">
                  <a:pos x="1306" y="103"/>
                </a:cxn>
                <a:cxn ang="0">
                  <a:pos x="1341" y="79"/>
                </a:cxn>
                <a:cxn ang="0">
                  <a:pos x="1373" y="49"/>
                </a:cxn>
                <a:cxn ang="0">
                  <a:pos x="1397" y="17"/>
                </a:cxn>
                <a:cxn ang="0">
                  <a:pos x="1392" y="15"/>
                </a:cxn>
                <a:cxn ang="0">
                  <a:pos x="1365" y="44"/>
                </a:cxn>
                <a:cxn ang="0">
                  <a:pos x="1334" y="71"/>
                </a:cxn>
                <a:cxn ang="0">
                  <a:pos x="1301" y="92"/>
                </a:cxn>
                <a:cxn ang="0">
                  <a:pos x="1256" y="114"/>
                </a:cxn>
                <a:cxn ang="0">
                  <a:pos x="1194" y="134"/>
                </a:cxn>
                <a:cxn ang="0">
                  <a:pos x="1122" y="153"/>
                </a:cxn>
                <a:cxn ang="0">
                  <a:pos x="1043" y="167"/>
                </a:cxn>
                <a:cxn ang="0">
                  <a:pos x="957" y="179"/>
                </a:cxn>
                <a:cxn ang="0">
                  <a:pos x="867" y="187"/>
                </a:cxn>
                <a:cxn ang="0">
                  <a:pos x="773" y="192"/>
                </a:cxn>
                <a:cxn ang="0">
                  <a:pos x="678" y="195"/>
                </a:cxn>
                <a:cxn ang="0">
                  <a:pos x="581" y="194"/>
                </a:cxn>
                <a:cxn ang="0">
                  <a:pos x="486" y="192"/>
                </a:cxn>
                <a:cxn ang="0">
                  <a:pos x="393" y="187"/>
                </a:cxn>
                <a:cxn ang="0">
                  <a:pos x="305" y="180"/>
                </a:cxn>
                <a:cxn ang="0">
                  <a:pos x="222" y="169"/>
                </a:cxn>
                <a:cxn ang="0">
                  <a:pos x="146" y="158"/>
                </a:cxn>
                <a:cxn ang="0">
                  <a:pos x="80" y="145"/>
                </a:cxn>
                <a:cxn ang="0">
                  <a:pos x="23" y="129"/>
                </a:cxn>
                <a:cxn ang="0">
                  <a:pos x="4" y="134"/>
                </a:cxn>
                <a:cxn ang="0">
                  <a:pos x="13" y="153"/>
                </a:cxn>
              </a:cxnLst>
              <a:rect l="0" t="0" r="r" b="b"/>
              <a:pathLst>
                <a:path w="1404" h="219">
                  <a:moveTo>
                    <a:pt x="24" y="158"/>
                  </a:moveTo>
                  <a:lnTo>
                    <a:pt x="66" y="167"/>
                  </a:lnTo>
                  <a:lnTo>
                    <a:pt x="109" y="175"/>
                  </a:lnTo>
                  <a:lnTo>
                    <a:pt x="151" y="183"/>
                  </a:lnTo>
                  <a:lnTo>
                    <a:pt x="196" y="189"/>
                  </a:lnTo>
                  <a:lnTo>
                    <a:pt x="240" y="195"/>
                  </a:lnTo>
                  <a:lnTo>
                    <a:pt x="285" y="200"/>
                  </a:lnTo>
                  <a:lnTo>
                    <a:pt x="331" y="206"/>
                  </a:lnTo>
                  <a:lnTo>
                    <a:pt x="377" y="210"/>
                  </a:lnTo>
                  <a:lnTo>
                    <a:pt x="423" y="213"/>
                  </a:lnTo>
                  <a:lnTo>
                    <a:pt x="469" y="215"/>
                  </a:lnTo>
                  <a:lnTo>
                    <a:pt x="515" y="217"/>
                  </a:lnTo>
                  <a:lnTo>
                    <a:pt x="562" y="218"/>
                  </a:lnTo>
                  <a:lnTo>
                    <a:pt x="608" y="219"/>
                  </a:lnTo>
                  <a:lnTo>
                    <a:pt x="652" y="219"/>
                  </a:lnTo>
                  <a:lnTo>
                    <a:pt x="698" y="218"/>
                  </a:lnTo>
                  <a:lnTo>
                    <a:pt x="742" y="217"/>
                  </a:lnTo>
                  <a:lnTo>
                    <a:pt x="786" y="215"/>
                  </a:lnTo>
                  <a:lnTo>
                    <a:pt x="829" y="213"/>
                  </a:lnTo>
                  <a:lnTo>
                    <a:pt x="870" y="210"/>
                  </a:lnTo>
                  <a:lnTo>
                    <a:pt x="912" y="206"/>
                  </a:lnTo>
                  <a:lnTo>
                    <a:pt x="951" y="201"/>
                  </a:lnTo>
                  <a:lnTo>
                    <a:pt x="990" y="196"/>
                  </a:lnTo>
                  <a:lnTo>
                    <a:pt x="1027" y="191"/>
                  </a:lnTo>
                  <a:lnTo>
                    <a:pt x="1064" y="185"/>
                  </a:lnTo>
                  <a:lnTo>
                    <a:pt x="1099" y="178"/>
                  </a:lnTo>
                  <a:lnTo>
                    <a:pt x="1131" y="170"/>
                  </a:lnTo>
                  <a:lnTo>
                    <a:pt x="1163" y="162"/>
                  </a:lnTo>
                  <a:lnTo>
                    <a:pt x="1191" y="154"/>
                  </a:lnTo>
                  <a:lnTo>
                    <a:pt x="1218" y="145"/>
                  </a:lnTo>
                  <a:lnTo>
                    <a:pt x="1244" y="134"/>
                  </a:lnTo>
                  <a:lnTo>
                    <a:pt x="1267" y="125"/>
                  </a:lnTo>
                  <a:lnTo>
                    <a:pt x="1288" y="114"/>
                  </a:lnTo>
                  <a:lnTo>
                    <a:pt x="1306" y="103"/>
                  </a:lnTo>
                  <a:lnTo>
                    <a:pt x="1323" y="92"/>
                  </a:lnTo>
                  <a:lnTo>
                    <a:pt x="1341" y="79"/>
                  </a:lnTo>
                  <a:lnTo>
                    <a:pt x="1358" y="65"/>
                  </a:lnTo>
                  <a:lnTo>
                    <a:pt x="1373" y="49"/>
                  </a:lnTo>
                  <a:lnTo>
                    <a:pt x="1386" y="34"/>
                  </a:lnTo>
                  <a:lnTo>
                    <a:pt x="1397" y="17"/>
                  </a:lnTo>
                  <a:lnTo>
                    <a:pt x="1404" y="0"/>
                  </a:lnTo>
                  <a:lnTo>
                    <a:pt x="1392" y="15"/>
                  </a:lnTo>
                  <a:lnTo>
                    <a:pt x="1379" y="31"/>
                  </a:lnTo>
                  <a:lnTo>
                    <a:pt x="1365" y="44"/>
                  </a:lnTo>
                  <a:lnTo>
                    <a:pt x="1350" y="58"/>
                  </a:lnTo>
                  <a:lnTo>
                    <a:pt x="1334" y="71"/>
                  </a:lnTo>
                  <a:lnTo>
                    <a:pt x="1318" y="82"/>
                  </a:lnTo>
                  <a:lnTo>
                    <a:pt x="1301" y="92"/>
                  </a:lnTo>
                  <a:lnTo>
                    <a:pt x="1282" y="101"/>
                  </a:lnTo>
                  <a:lnTo>
                    <a:pt x="1256" y="114"/>
                  </a:lnTo>
                  <a:lnTo>
                    <a:pt x="1226" y="124"/>
                  </a:lnTo>
                  <a:lnTo>
                    <a:pt x="1194" y="134"/>
                  </a:lnTo>
                  <a:lnTo>
                    <a:pt x="1160" y="144"/>
                  </a:lnTo>
                  <a:lnTo>
                    <a:pt x="1122" y="153"/>
                  </a:lnTo>
                  <a:lnTo>
                    <a:pt x="1083" y="160"/>
                  </a:lnTo>
                  <a:lnTo>
                    <a:pt x="1043" y="167"/>
                  </a:lnTo>
                  <a:lnTo>
                    <a:pt x="1001" y="174"/>
                  </a:lnTo>
                  <a:lnTo>
                    <a:pt x="957" y="179"/>
                  </a:lnTo>
                  <a:lnTo>
                    <a:pt x="913" y="183"/>
                  </a:lnTo>
                  <a:lnTo>
                    <a:pt x="867" y="187"/>
                  </a:lnTo>
                  <a:lnTo>
                    <a:pt x="821" y="190"/>
                  </a:lnTo>
                  <a:lnTo>
                    <a:pt x="773" y="192"/>
                  </a:lnTo>
                  <a:lnTo>
                    <a:pt x="726" y="194"/>
                  </a:lnTo>
                  <a:lnTo>
                    <a:pt x="678" y="195"/>
                  </a:lnTo>
                  <a:lnTo>
                    <a:pt x="629" y="195"/>
                  </a:lnTo>
                  <a:lnTo>
                    <a:pt x="581" y="194"/>
                  </a:lnTo>
                  <a:lnTo>
                    <a:pt x="533" y="193"/>
                  </a:lnTo>
                  <a:lnTo>
                    <a:pt x="486" y="192"/>
                  </a:lnTo>
                  <a:lnTo>
                    <a:pt x="439" y="190"/>
                  </a:lnTo>
                  <a:lnTo>
                    <a:pt x="393" y="187"/>
                  </a:lnTo>
                  <a:lnTo>
                    <a:pt x="348" y="184"/>
                  </a:lnTo>
                  <a:lnTo>
                    <a:pt x="305" y="180"/>
                  </a:lnTo>
                  <a:lnTo>
                    <a:pt x="263" y="175"/>
                  </a:lnTo>
                  <a:lnTo>
                    <a:pt x="222" y="169"/>
                  </a:lnTo>
                  <a:lnTo>
                    <a:pt x="184" y="164"/>
                  </a:lnTo>
                  <a:lnTo>
                    <a:pt x="146" y="158"/>
                  </a:lnTo>
                  <a:lnTo>
                    <a:pt x="113" y="152"/>
                  </a:lnTo>
                  <a:lnTo>
                    <a:pt x="80" y="145"/>
                  </a:lnTo>
                  <a:lnTo>
                    <a:pt x="51" y="137"/>
                  </a:lnTo>
                  <a:lnTo>
                    <a:pt x="23" y="129"/>
                  </a:lnTo>
                  <a:lnTo>
                    <a:pt x="0" y="121"/>
                  </a:lnTo>
                  <a:lnTo>
                    <a:pt x="4" y="134"/>
                  </a:lnTo>
                  <a:lnTo>
                    <a:pt x="7" y="145"/>
                  </a:lnTo>
                  <a:lnTo>
                    <a:pt x="13" y="153"/>
                  </a:lnTo>
                  <a:lnTo>
                    <a:pt x="24" y="158"/>
                  </a:lnTo>
                  <a:close/>
                </a:path>
              </a:pathLst>
            </a:custGeom>
            <a:solidFill>
              <a:srgbClr val="545959"/>
            </a:solidFill>
            <a:ln w="9525">
              <a:noFill/>
              <a:round/>
              <a:headEnd/>
              <a:tailEnd/>
            </a:ln>
          </p:spPr>
          <p:txBody>
            <a:bodyPr/>
            <a:lstStyle/>
            <a:p>
              <a:endParaRPr lang="en-US"/>
            </a:p>
          </p:txBody>
        </p:sp>
        <p:sp>
          <p:nvSpPr>
            <p:cNvPr id="66920" name="Freeform 360"/>
            <p:cNvSpPr>
              <a:spLocks/>
            </p:cNvSpPr>
            <p:nvPr/>
          </p:nvSpPr>
          <p:spPr bwMode="auto">
            <a:xfrm>
              <a:off x="3777" y="2469"/>
              <a:ext cx="26" cy="6"/>
            </a:xfrm>
            <a:custGeom>
              <a:avLst/>
              <a:gdLst/>
              <a:ahLst/>
              <a:cxnLst>
                <a:cxn ang="0">
                  <a:pos x="21" y="0"/>
                </a:cxn>
                <a:cxn ang="0">
                  <a:pos x="233" y="7"/>
                </a:cxn>
                <a:cxn ang="0">
                  <a:pos x="242" y="9"/>
                </a:cxn>
                <a:cxn ang="0">
                  <a:pos x="249" y="15"/>
                </a:cxn>
                <a:cxn ang="0">
                  <a:pos x="253" y="24"/>
                </a:cxn>
                <a:cxn ang="0">
                  <a:pos x="255" y="35"/>
                </a:cxn>
                <a:cxn ang="0">
                  <a:pos x="255" y="47"/>
                </a:cxn>
                <a:cxn ang="0">
                  <a:pos x="254" y="58"/>
                </a:cxn>
                <a:cxn ang="0">
                  <a:pos x="250" y="66"/>
                </a:cxn>
                <a:cxn ang="0">
                  <a:pos x="243" y="71"/>
                </a:cxn>
                <a:cxn ang="0">
                  <a:pos x="233" y="72"/>
                </a:cxn>
                <a:cxn ang="0">
                  <a:pos x="24" y="67"/>
                </a:cxn>
                <a:cxn ang="0">
                  <a:pos x="14" y="64"/>
                </a:cxn>
                <a:cxn ang="0">
                  <a:pos x="6" y="58"/>
                </a:cxn>
                <a:cxn ang="0">
                  <a:pos x="2" y="50"/>
                </a:cxn>
                <a:cxn ang="0">
                  <a:pos x="0" y="39"/>
                </a:cxn>
                <a:cxn ang="0">
                  <a:pos x="0" y="25"/>
                </a:cxn>
                <a:cxn ang="0">
                  <a:pos x="2" y="14"/>
                </a:cxn>
                <a:cxn ang="0">
                  <a:pos x="6" y="7"/>
                </a:cxn>
                <a:cxn ang="0">
                  <a:pos x="13" y="2"/>
                </a:cxn>
                <a:cxn ang="0">
                  <a:pos x="21" y="0"/>
                </a:cxn>
              </a:cxnLst>
              <a:rect l="0" t="0" r="r" b="b"/>
              <a:pathLst>
                <a:path w="255" h="72">
                  <a:moveTo>
                    <a:pt x="21" y="0"/>
                  </a:moveTo>
                  <a:lnTo>
                    <a:pt x="233" y="7"/>
                  </a:lnTo>
                  <a:lnTo>
                    <a:pt x="242" y="9"/>
                  </a:lnTo>
                  <a:lnTo>
                    <a:pt x="249" y="15"/>
                  </a:lnTo>
                  <a:lnTo>
                    <a:pt x="253" y="24"/>
                  </a:lnTo>
                  <a:lnTo>
                    <a:pt x="255" y="35"/>
                  </a:lnTo>
                  <a:lnTo>
                    <a:pt x="255" y="47"/>
                  </a:lnTo>
                  <a:lnTo>
                    <a:pt x="254" y="58"/>
                  </a:lnTo>
                  <a:lnTo>
                    <a:pt x="250" y="66"/>
                  </a:lnTo>
                  <a:lnTo>
                    <a:pt x="243" y="71"/>
                  </a:lnTo>
                  <a:lnTo>
                    <a:pt x="233" y="72"/>
                  </a:lnTo>
                  <a:lnTo>
                    <a:pt x="24" y="67"/>
                  </a:lnTo>
                  <a:lnTo>
                    <a:pt x="14" y="64"/>
                  </a:lnTo>
                  <a:lnTo>
                    <a:pt x="6" y="58"/>
                  </a:lnTo>
                  <a:lnTo>
                    <a:pt x="2" y="50"/>
                  </a:lnTo>
                  <a:lnTo>
                    <a:pt x="0" y="39"/>
                  </a:lnTo>
                  <a:lnTo>
                    <a:pt x="0" y="25"/>
                  </a:lnTo>
                  <a:lnTo>
                    <a:pt x="2" y="14"/>
                  </a:lnTo>
                  <a:lnTo>
                    <a:pt x="6" y="7"/>
                  </a:lnTo>
                  <a:lnTo>
                    <a:pt x="13" y="2"/>
                  </a:lnTo>
                  <a:lnTo>
                    <a:pt x="21" y="0"/>
                  </a:lnTo>
                  <a:close/>
                </a:path>
              </a:pathLst>
            </a:custGeom>
            <a:solidFill>
              <a:srgbClr val="111919"/>
            </a:solidFill>
            <a:ln w="9525">
              <a:noFill/>
              <a:round/>
              <a:headEnd/>
              <a:tailEnd/>
            </a:ln>
          </p:spPr>
          <p:txBody>
            <a:bodyPr/>
            <a:lstStyle/>
            <a:p>
              <a:endParaRPr lang="en-US"/>
            </a:p>
          </p:txBody>
        </p:sp>
        <p:sp>
          <p:nvSpPr>
            <p:cNvPr id="66921" name="Freeform 361"/>
            <p:cNvSpPr>
              <a:spLocks/>
            </p:cNvSpPr>
            <p:nvPr/>
          </p:nvSpPr>
          <p:spPr bwMode="auto">
            <a:xfrm>
              <a:off x="3712" y="2105"/>
              <a:ext cx="25" cy="7"/>
            </a:xfrm>
            <a:custGeom>
              <a:avLst/>
              <a:gdLst/>
              <a:ahLst/>
              <a:cxnLst>
                <a:cxn ang="0">
                  <a:pos x="23" y="0"/>
                </a:cxn>
                <a:cxn ang="0">
                  <a:pos x="234" y="15"/>
                </a:cxn>
                <a:cxn ang="0">
                  <a:pos x="242" y="19"/>
                </a:cxn>
                <a:cxn ang="0">
                  <a:pos x="249" y="25"/>
                </a:cxn>
                <a:cxn ang="0">
                  <a:pos x="253" y="34"/>
                </a:cxn>
                <a:cxn ang="0">
                  <a:pos x="255" y="44"/>
                </a:cxn>
                <a:cxn ang="0">
                  <a:pos x="255" y="57"/>
                </a:cxn>
                <a:cxn ang="0">
                  <a:pos x="255" y="67"/>
                </a:cxn>
                <a:cxn ang="0">
                  <a:pos x="251" y="76"/>
                </a:cxn>
                <a:cxn ang="0">
                  <a:pos x="244" y="80"/>
                </a:cxn>
                <a:cxn ang="0">
                  <a:pos x="234" y="82"/>
                </a:cxn>
                <a:cxn ang="0">
                  <a:pos x="25" y="67"/>
                </a:cxn>
                <a:cxn ang="0">
                  <a:pos x="14" y="64"/>
                </a:cxn>
                <a:cxn ang="0">
                  <a:pos x="7" y="57"/>
                </a:cxn>
                <a:cxn ang="0">
                  <a:pos x="2" y="49"/>
                </a:cxn>
                <a:cxn ang="0">
                  <a:pos x="0" y="37"/>
                </a:cxn>
                <a:cxn ang="0">
                  <a:pos x="0" y="25"/>
                </a:cxn>
                <a:cxn ang="0">
                  <a:pos x="2" y="14"/>
                </a:cxn>
                <a:cxn ang="0">
                  <a:pos x="7" y="7"/>
                </a:cxn>
                <a:cxn ang="0">
                  <a:pos x="14" y="2"/>
                </a:cxn>
                <a:cxn ang="0">
                  <a:pos x="23" y="0"/>
                </a:cxn>
              </a:cxnLst>
              <a:rect l="0" t="0" r="r" b="b"/>
              <a:pathLst>
                <a:path w="255" h="82">
                  <a:moveTo>
                    <a:pt x="23" y="0"/>
                  </a:moveTo>
                  <a:lnTo>
                    <a:pt x="234" y="15"/>
                  </a:lnTo>
                  <a:lnTo>
                    <a:pt x="242" y="19"/>
                  </a:lnTo>
                  <a:lnTo>
                    <a:pt x="249" y="25"/>
                  </a:lnTo>
                  <a:lnTo>
                    <a:pt x="253" y="34"/>
                  </a:lnTo>
                  <a:lnTo>
                    <a:pt x="255" y="44"/>
                  </a:lnTo>
                  <a:lnTo>
                    <a:pt x="255" y="57"/>
                  </a:lnTo>
                  <a:lnTo>
                    <a:pt x="255" y="67"/>
                  </a:lnTo>
                  <a:lnTo>
                    <a:pt x="251" y="76"/>
                  </a:lnTo>
                  <a:lnTo>
                    <a:pt x="244" y="80"/>
                  </a:lnTo>
                  <a:lnTo>
                    <a:pt x="234" y="82"/>
                  </a:lnTo>
                  <a:lnTo>
                    <a:pt x="25" y="67"/>
                  </a:lnTo>
                  <a:lnTo>
                    <a:pt x="14" y="64"/>
                  </a:lnTo>
                  <a:lnTo>
                    <a:pt x="7" y="57"/>
                  </a:lnTo>
                  <a:lnTo>
                    <a:pt x="2" y="49"/>
                  </a:lnTo>
                  <a:lnTo>
                    <a:pt x="0" y="37"/>
                  </a:lnTo>
                  <a:lnTo>
                    <a:pt x="0" y="25"/>
                  </a:lnTo>
                  <a:lnTo>
                    <a:pt x="2" y="14"/>
                  </a:lnTo>
                  <a:lnTo>
                    <a:pt x="7" y="7"/>
                  </a:lnTo>
                  <a:lnTo>
                    <a:pt x="14" y="2"/>
                  </a:lnTo>
                  <a:lnTo>
                    <a:pt x="23" y="0"/>
                  </a:lnTo>
                  <a:close/>
                </a:path>
              </a:pathLst>
            </a:custGeom>
            <a:solidFill>
              <a:srgbClr val="111919"/>
            </a:solidFill>
            <a:ln w="9525">
              <a:noFill/>
              <a:round/>
              <a:headEnd/>
              <a:tailEnd/>
            </a:ln>
          </p:spPr>
          <p:txBody>
            <a:bodyPr/>
            <a:lstStyle/>
            <a:p>
              <a:endParaRPr lang="en-US"/>
            </a:p>
          </p:txBody>
        </p:sp>
        <p:sp>
          <p:nvSpPr>
            <p:cNvPr id="66922" name="Freeform 362"/>
            <p:cNvSpPr>
              <a:spLocks/>
            </p:cNvSpPr>
            <p:nvPr/>
          </p:nvSpPr>
          <p:spPr bwMode="auto">
            <a:xfrm>
              <a:off x="3712" y="2115"/>
              <a:ext cx="25" cy="7"/>
            </a:xfrm>
            <a:custGeom>
              <a:avLst/>
              <a:gdLst/>
              <a:ahLst/>
              <a:cxnLst>
                <a:cxn ang="0">
                  <a:pos x="22" y="0"/>
                </a:cxn>
                <a:cxn ang="0">
                  <a:pos x="233" y="14"/>
                </a:cxn>
                <a:cxn ang="0">
                  <a:pos x="242" y="18"/>
                </a:cxn>
                <a:cxn ang="0">
                  <a:pos x="249" y="25"/>
                </a:cxn>
                <a:cxn ang="0">
                  <a:pos x="253" y="33"/>
                </a:cxn>
                <a:cxn ang="0">
                  <a:pos x="255" y="44"/>
                </a:cxn>
                <a:cxn ang="0">
                  <a:pos x="255" y="57"/>
                </a:cxn>
                <a:cxn ang="0">
                  <a:pos x="254" y="67"/>
                </a:cxn>
                <a:cxn ang="0">
                  <a:pos x="250" y="74"/>
                </a:cxn>
                <a:cxn ang="0">
                  <a:pos x="243" y="80"/>
                </a:cxn>
                <a:cxn ang="0">
                  <a:pos x="233" y="82"/>
                </a:cxn>
                <a:cxn ang="0">
                  <a:pos x="25" y="66"/>
                </a:cxn>
                <a:cxn ang="0">
                  <a:pos x="15" y="63"/>
                </a:cxn>
                <a:cxn ang="0">
                  <a:pos x="6" y="56"/>
                </a:cxn>
                <a:cxn ang="0">
                  <a:pos x="2" y="48"/>
                </a:cxn>
                <a:cxn ang="0">
                  <a:pos x="0" y="37"/>
                </a:cxn>
                <a:cxn ang="0">
                  <a:pos x="0" y="25"/>
                </a:cxn>
                <a:cxn ang="0">
                  <a:pos x="2" y="14"/>
                </a:cxn>
                <a:cxn ang="0">
                  <a:pos x="6" y="6"/>
                </a:cxn>
                <a:cxn ang="0">
                  <a:pos x="14" y="2"/>
                </a:cxn>
                <a:cxn ang="0">
                  <a:pos x="22" y="0"/>
                </a:cxn>
              </a:cxnLst>
              <a:rect l="0" t="0" r="r" b="b"/>
              <a:pathLst>
                <a:path w="255" h="82">
                  <a:moveTo>
                    <a:pt x="22" y="0"/>
                  </a:moveTo>
                  <a:lnTo>
                    <a:pt x="233" y="14"/>
                  </a:lnTo>
                  <a:lnTo>
                    <a:pt x="242" y="18"/>
                  </a:lnTo>
                  <a:lnTo>
                    <a:pt x="249" y="25"/>
                  </a:lnTo>
                  <a:lnTo>
                    <a:pt x="253" y="33"/>
                  </a:lnTo>
                  <a:lnTo>
                    <a:pt x="255" y="44"/>
                  </a:lnTo>
                  <a:lnTo>
                    <a:pt x="255" y="57"/>
                  </a:lnTo>
                  <a:lnTo>
                    <a:pt x="254" y="67"/>
                  </a:lnTo>
                  <a:lnTo>
                    <a:pt x="250" y="74"/>
                  </a:lnTo>
                  <a:lnTo>
                    <a:pt x="243" y="80"/>
                  </a:lnTo>
                  <a:lnTo>
                    <a:pt x="233" y="82"/>
                  </a:lnTo>
                  <a:lnTo>
                    <a:pt x="25" y="66"/>
                  </a:lnTo>
                  <a:lnTo>
                    <a:pt x="15" y="63"/>
                  </a:lnTo>
                  <a:lnTo>
                    <a:pt x="6" y="56"/>
                  </a:lnTo>
                  <a:lnTo>
                    <a:pt x="2" y="48"/>
                  </a:lnTo>
                  <a:lnTo>
                    <a:pt x="0" y="37"/>
                  </a:lnTo>
                  <a:lnTo>
                    <a:pt x="0" y="25"/>
                  </a:lnTo>
                  <a:lnTo>
                    <a:pt x="2" y="14"/>
                  </a:lnTo>
                  <a:lnTo>
                    <a:pt x="6" y="6"/>
                  </a:lnTo>
                  <a:lnTo>
                    <a:pt x="14" y="2"/>
                  </a:lnTo>
                  <a:lnTo>
                    <a:pt x="22" y="0"/>
                  </a:lnTo>
                  <a:close/>
                </a:path>
              </a:pathLst>
            </a:custGeom>
            <a:solidFill>
              <a:srgbClr val="111919"/>
            </a:solidFill>
            <a:ln w="9525">
              <a:noFill/>
              <a:round/>
              <a:headEnd/>
              <a:tailEnd/>
            </a:ln>
          </p:spPr>
          <p:txBody>
            <a:bodyPr/>
            <a:lstStyle/>
            <a:p>
              <a:endParaRPr lang="en-US"/>
            </a:p>
          </p:txBody>
        </p:sp>
        <p:sp>
          <p:nvSpPr>
            <p:cNvPr id="66923" name="Freeform 363"/>
            <p:cNvSpPr>
              <a:spLocks/>
            </p:cNvSpPr>
            <p:nvPr/>
          </p:nvSpPr>
          <p:spPr bwMode="auto">
            <a:xfrm>
              <a:off x="3712" y="2125"/>
              <a:ext cx="26" cy="7"/>
            </a:xfrm>
            <a:custGeom>
              <a:avLst/>
              <a:gdLst/>
              <a:ahLst/>
              <a:cxnLst>
                <a:cxn ang="0">
                  <a:pos x="23" y="0"/>
                </a:cxn>
                <a:cxn ang="0">
                  <a:pos x="233" y="15"/>
                </a:cxn>
                <a:cxn ang="0">
                  <a:pos x="242" y="19"/>
                </a:cxn>
                <a:cxn ang="0">
                  <a:pos x="249" y="25"/>
                </a:cxn>
                <a:cxn ang="0">
                  <a:pos x="253" y="34"/>
                </a:cxn>
                <a:cxn ang="0">
                  <a:pos x="255" y="44"/>
                </a:cxn>
                <a:cxn ang="0">
                  <a:pos x="255" y="57"/>
                </a:cxn>
                <a:cxn ang="0">
                  <a:pos x="255" y="67"/>
                </a:cxn>
                <a:cxn ang="0">
                  <a:pos x="250" y="75"/>
                </a:cxn>
                <a:cxn ang="0">
                  <a:pos x="243" y="80"/>
                </a:cxn>
                <a:cxn ang="0">
                  <a:pos x="233" y="82"/>
                </a:cxn>
                <a:cxn ang="0">
                  <a:pos x="25" y="67"/>
                </a:cxn>
                <a:cxn ang="0">
                  <a:pos x="15" y="63"/>
                </a:cxn>
                <a:cxn ang="0">
                  <a:pos x="7" y="57"/>
                </a:cxn>
                <a:cxn ang="0">
                  <a:pos x="2" y="48"/>
                </a:cxn>
                <a:cxn ang="0">
                  <a:pos x="0" y="37"/>
                </a:cxn>
                <a:cxn ang="0">
                  <a:pos x="0" y="25"/>
                </a:cxn>
                <a:cxn ang="0">
                  <a:pos x="2" y="14"/>
                </a:cxn>
                <a:cxn ang="0">
                  <a:pos x="7" y="7"/>
                </a:cxn>
                <a:cxn ang="0">
                  <a:pos x="15" y="2"/>
                </a:cxn>
                <a:cxn ang="0">
                  <a:pos x="23" y="0"/>
                </a:cxn>
              </a:cxnLst>
              <a:rect l="0" t="0" r="r" b="b"/>
              <a:pathLst>
                <a:path w="255" h="82">
                  <a:moveTo>
                    <a:pt x="23" y="0"/>
                  </a:moveTo>
                  <a:lnTo>
                    <a:pt x="233" y="15"/>
                  </a:lnTo>
                  <a:lnTo>
                    <a:pt x="242" y="19"/>
                  </a:lnTo>
                  <a:lnTo>
                    <a:pt x="249" y="25"/>
                  </a:lnTo>
                  <a:lnTo>
                    <a:pt x="253" y="34"/>
                  </a:lnTo>
                  <a:lnTo>
                    <a:pt x="255" y="44"/>
                  </a:lnTo>
                  <a:lnTo>
                    <a:pt x="255" y="57"/>
                  </a:lnTo>
                  <a:lnTo>
                    <a:pt x="255" y="67"/>
                  </a:lnTo>
                  <a:lnTo>
                    <a:pt x="250" y="75"/>
                  </a:lnTo>
                  <a:lnTo>
                    <a:pt x="243" y="80"/>
                  </a:lnTo>
                  <a:lnTo>
                    <a:pt x="233" y="82"/>
                  </a:lnTo>
                  <a:lnTo>
                    <a:pt x="25" y="67"/>
                  </a:lnTo>
                  <a:lnTo>
                    <a:pt x="15" y="63"/>
                  </a:lnTo>
                  <a:lnTo>
                    <a:pt x="7" y="57"/>
                  </a:lnTo>
                  <a:lnTo>
                    <a:pt x="2" y="48"/>
                  </a:lnTo>
                  <a:lnTo>
                    <a:pt x="0" y="37"/>
                  </a:lnTo>
                  <a:lnTo>
                    <a:pt x="0" y="25"/>
                  </a:lnTo>
                  <a:lnTo>
                    <a:pt x="2" y="14"/>
                  </a:lnTo>
                  <a:lnTo>
                    <a:pt x="7" y="7"/>
                  </a:lnTo>
                  <a:lnTo>
                    <a:pt x="15" y="2"/>
                  </a:lnTo>
                  <a:lnTo>
                    <a:pt x="23" y="0"/>
                  </a:lnTo>
                  <a:close/>
                </a:path>
              </a:pathLst>
            </a:custGeom>
            <a:solidFill>
              <a:srgbClr val="111919"/>
            </a:solidFill>
            <a:ln w="9525">
              <a:noFill/>
              <a:round/>
              <a:headEnd/>
              <a:tailEnd/>
            </a:ln>
          </p:spPr>
          <p:txBody>
            <a:bodyPr/>
            <a:lstStyle/>
            <a:p>
              <a:endParaRPr lang="en-US"/>
            </a:p>
          </p:txBody>
        </p:sp>
        <p:sp>
          <p:nvSpPr>
            <p:cNvPr id="66924" name="Freeform 364"/>
            <p:cNvSpPr>
              <a:spLocks/>
            </p:cNvSpPr>
            <p:nvPr/>
          </p:nvSpPr>
          <p:spPr bwMode="auto">
            <a:xfrm>
              <a:off x="3779" y="2470"/>
              <a:ext cx="23" cy="4"/>
            </a:xfrm>
            <a:custGeom>
              <a:avLst/>
              <a:gdLst/>
              <a:ahLst/>
              <a:cxnLst>
                <a:cxn ang="0">
                  <a:pos x="20" y="0"/>
                </a:cxn>
                <a:cxn ang="0">
                  <a:pos x="206" y="5"/>
                </a:cxn>
                <a:cxn ang="0">
                  <a:pos x="216" y="6"/>
                </a:cxn>
                <a:cxn ang="0">
                  <a:pos x="223" y="10"/>
                </a:cxn>
                <a:cxn ang="0">
                  <a:pos x="227" y="16"/>
                </a:cxn>
                <a:cxn ang="0">
                  <a:pos x="229" y="24"/>
                </a:cxn>
                <a:cxn ang="0">
                  <a:pos x="229" y="32"/>
                </a:cxn>
                <a:cxn ang="0">
                  <a:pos x="228" y="40"/>
                </a:cxn>
                <a:cxn ang="0">
                  <a:pos x="224" y="45"/>
                </a:cxn>
                <a:cxn ang="0">
                  <a:pos x="218" y="49"/>
                </a:cxn>
                <a:cxn ang="0">
                  <a:pos x="209" y="49"/>
                </a:cxn>
                <a:cxn ang="0">
                  <a:pos x="20" y="47"/>
                </a:cxn>
                <a:cxn ang="0">
                  <a:pos x="13" y="44"/>
                </a:cxn>
                <a:cxn ang="0">
                  <a:pos x="6" y="40"/>
                </a:cxn>
                <a:cxn ang="0">
                  <a:pos x="2" y="34"/>
                </a:cxn>
                <a:cxn ang="0">
                  <a:pos x="0" y="27"/>
                </a:cxn>
                <a:cxn ang="0">
                  <a:pos x="0" y="17"/>
                </a:cxn>
                <a:cxn ang="0">
                  <a:pos x="1" y="11"/>
                </a:cxn>
                <a:cxn ang="0">
                  <a:pos x="6" y="6"/>
                </a:cxn>
                <a:cxn ang="0">
                  <a:pos x="12" y="1"/>
                </a:cxn>
                <a:cxn ang="0">
                  <a:pos x="20" y="0"/>
                </a:cxn>
              </a:cxnLst>
              <a:rect l="0" t="0" r="r" b="b"/>
              <a:pathLst>
                <a:path w="229" h="49">
                  <a:moveTo>
                    <a:pt x="20" y="0"/>
                  </a:moveTo>
                  <a:lnTo>
                    <a:pt x="206" y="5"/>
                  </a:lnTo>
                  <a:lnTo>
                    <a:pt x="216" y="6"/>
                  </a:lnTo>
                  <a:lnTo>
                    <a:pt x="223" y="10"/>
                  </a:lnTo>
                  <a:lnTo>
                    <a:pt x="227" y="16"/>
                  </a:lnTo>
                  <a:lnTo>
                    <a:pt x="229" y="24"/>
                  </a:lnTo>
                  <a:lnTo>
                    <a:pt x="229" y="32"/>
                  </a:lnTo>
                  <a:lnTo>
                    <a:pt x="228" y="40"/>
                  </a:lnTo>
                  <a:lnTo>
                    <a:pt x="224" y="45"/>
                  </a:lnTo>
                  <a:lnTo>
                    <a:pt x="218" y="49"/>
                  </a:lnTo>
                  <a:lnTo>
                    <a:pt x="209" y="49"/>
                  </a:lnTo>
                  <a:lnTo>
                    <a:pt x="20" y="47"/>
                  </a:lnTo>
                  <a:lnTo>
                    <a:pt x="13" y="44"/>
                  </a:lnTo>
                  <a:lnTo>
                    <a:pt x="6" y="40"/>
                  </a:lnTo>
                  <a:lnTo>
                    <a:pt x="2" y="34"/>
                  </a:lnTo>
                  <a:lnTo>
                    <a:pt x="0" y="27"/>
                  </a:lnTo>
                  <a:lnTo>
                    <a:pt x="0" y="17"/>
                  </a:lnTo>
                  <a:lnTo>
                    <a:pt x="1" y="11"/>
                  </a:lnTo>
                  <a:lnTo>
                    <a:pt x="6" y="6"/>
                  </a:lnTo>
                  <a:lnTo>
                    <a:pt x="12" y="1"/>
                  </a:lnTo>
                  <a:lnTo>
                    <a:pt x="20" y="0"/>
                  </a:lnTo>
                  <a:close/>
                </a:path>
              </a:pathLst>
            </a:custGeom>
            <a:solidFill>
              <a:srgbClr val="6B7373"/>
            </a:solidFill>
            <a:ln w="9525">
              <a:noFill/>
              <a:round/>
              <a:headEnd/>
              <a:tailEnd/>
            </a:ln>
          </p:spPr>
          <p:txBody>
            <a:bodyPr/>
            <a:lstStyle/>
            <a:p>
              <a:endParaRPr lang="en-US"/>
            </a:p>
          </p:txBody>
        </p:sp>
        <p:sp>
          <p:nvSpPr>
            <p:cNvPr id="66925" name="Freeform 365"/>
            <p:cNvSpPr>
              <a:spLocks/>
            </p:cNvSpPr>
            <p:nvPr/>
          </p:nvSpPr>
          <p:spPr bwMode="auto">
            <a:xfrm>
              <a:off x="3713" y="2107"/>
              <a:ext cx="23" cy="4"/>
            </a:xfrm>
            <a:custGeom>
              <a:avLst/>
              <a:gdLst/>
              <a:ahLst/>
              <a:cxnLst>
                <a:cxn ang="0">
                  <a:pos x="19" y="0"/>
                </a:cxn>
                <a:cxn ang="0">
                  <a:pos x="206" y="13"/>
                </a:cxn>
                <a:cxn ang="0">
                  <a:pos x="215" y="15"/>
                </a:cxn>
                <a:cxn ang="0">
                  <a:pos x="222" y="19"/>
                </a:cxn>
                <a:cxn ang="0">
                  <a:pos x="226" y="25"/>
                </a:cxn>
                <a:cxn ang="0">
                  <a:pos x="228" y="33"/>
                </a:cxn>
                <a:cxn ang="0">
                  <a:pos x="228" y="42"/>
                </a:cxn>
                <a:cxn ang="0">
                  <a:pos x="227" y="49"/>
                </a:cxn>
                <a:cxn ang="0">
                  <a:pos x="223" y="54"/>
                </a:cxn>
                <a:cxn ang="0">
                  <a:pos x="216" y="58"/>
                </a:cxn>
                <a:cxn ang="0">
                  <a:pos x="208" y="59"/>
                </a:cxn>
                <a:cxn ang="0">
                  <a:pos x="19" y="47"/>
                </a:cxn>
                <a:cxn ang="0">
                  <a:pos x="12" y="45"/>
                </a:cxn>
                <a:cxn ang="0">
                  <a:pos x="6" y="40"/>
                </a:cxn>
                <a:cxn ang="0">
                  <a:pos x="2" y="35"/>
                </a:cxn>
                <a:cxn ang="0">
                  <a:pos x="0" y="27"/>
                </a:cxn>
                <a:cxn ang="0">
                  <a:pos x="0" y="17"/>
                </a:cxn>
                <a:cxn ang="0">
                  <a:pos x="1" y="11"/>
                </a:cxn>
                <a:cxn ang="0">
                  <a:pos x="5" y="6"/>
                </a:cxn>
                <a:cxn ang="0">
                  <a:pos x="11" y="2"/>
                </a:cxn>
                <a:cxn ang="0">
                  <a:pos x="19" y="0"/>
                </a:cxn>
              </a:cxnLst>
              <a:rect l="0" t="0" r="r" b="b"/>
              <a:pathLst>
                <a:path w="228" h="59">
                  <a:moveTo>
                    <a:pt x="19" y="0"/>
                  </a:moveTo>
                  <a:lnTo>
                    <a:pt x="206" y="13"/>
                  </a:lnTo>
                  <a:lnTo>
                    <a:pt x="215" y="15"/>
                  </a:lnTo>
                  <a:lnTo>
                    <a:pt x="222" y="19"/>
                  </a:lnTo>
                  <a:lnTo>
                    <a:pt x="226" y="25"/>
                  </a:lnTo>
                  <a:lnTo>
                    <a:pt x="228" y="33"/>
                  </a:lnTo>
                  <a:lnTo>
                    <a:pt x="228" y="42"/>
                  </a:lnTo>
                  <a:lnTo>
                    <a:pt x="227" y="49"/>
                  </a:lnTo>
                  <a:lnTo>
                    <a:pt x="223" y="54"/>
                  </a:lnTo>
                  <a:lnTo>
                    <a:pt x="216" y="58"/>
                  </a:lnTo>
                  <a:lnTo>
                    <a:pt x="208" y="59"/>
                  </a:lnTo>
                  <a:lnTo>
                    <a:pt x="19" y="47"/>
                  </a:lnTo>
                  <a:lnTo>
                    <a:pt x="12" y="45"/>
                  </a:lnTo>
                  <a:lnTo>
                    <a:pt x="6" y="40"/>
                  </a:lnTo>
                  <a:lnTo>
                    <a:pt x="2" y="35"/>
                  </a:lnTo>
                  <a:lnTo>
                    <a:pt x="0" y="27"/>
                  </a:lnTo>
                  <a:lnTo>
                    <a:pt x="0" y="17"/>
                  </a:lnTo>
                  <a:lnTo>
                    <a:pt x="1" y="11"/>
                  </a:lnTo>
                  <a:lnTo>
                    <a:pt x="5" y="6"/>
                  </a:lnTo>
                  <a:lnTo>
                    <a:pt x="11" y="2"/>
                  </a:lnTo>
                  <a:lnTo>
                    <a:pt x="19" y="0"/>
                  </a:lnTo>
                  <a:close/>
                </a:path>
              </a:pathLst>
            </a:custGeom>
            <a:solidFill>
              <a:srgbClr val="2B3333"/>
            </a:solidFill>
            <a:ln w="9525">
              <a:noFill/>
              <a:round/>
              <a:headEnd/>
              <a:tailEnd/>
            </a:ln>
          </p:spPr>
          <p:txBody>
            <a:bodyPr/>
            <a:lstStyle/>
            <a:p>
              <a:endParaRPr lang="en-US"/>
            </a:p>
          </p:txBody>
        </p:sp>
        <p:sp>
          <p:nvSpPr>
            <p:cNvPr id="66926" name="Freeform 366"/>
            <p:cNvSpPr>
              <a:spLocks/>
            </p:cNvSpPr>
            <p:nvPr/>
          </p:nvSpPr>
          <p:spPr bwMode="auto">
            <a:xfrm>
              <a:off x="3714" y="2116"/>
              <a:ext cx="22" cy="5"/>
            </a:xfrm>
            <a:custGeom>
              <a:avLst/>
              <a:gdLst/>
              <a:ahLst/>
              <a:cxnLst>
                <a:cxn ang="0">
                  <a:pos x="20" y="0"/>
                </a:cxn>
                <a:cxn ang="0">
                  <a:pos x="206" y="13"/>
                </a:cxn>
                <a:cxn ang="0">
                  <a:pos x="215" y="15"/>
                </a:cxn>
                <a:cxn ang="0">
                  <a:pos x="222" y="19"/>
                </a:cxn>
                <a:cxn ang="0">
                  <a:pos x="226" y="25"/>
                </a:cxn>
                <a:cxn ang="0">
                  <a:pos x="228" y="32"/>
                </a:cxn>
                <a:cxn ang="0">
                  <a:pos x="228" y="43"/>
                </a:cxn>
                <a:cxn ang="0">
                  <a:pos x="227" y="49"/>
                </a:cxn>
                <a:cxn ang="0">
                  <a:pos x="223" y="54"/>
                </a:cxn>
                <a:cxn ang="0">
                  <a:pos x="217" y="58"/>
                </a:cxn>
                <a:cxn ang="0">
                  <a:pos x="209" y="59"/>
                </a:cxn>
                <a:cxn ang="0">
                  <a:pos x="20" y="47"/>
                </a:cxn>
                <a:cxn ang="0">
                  <a:pos x="13" y="45"/>
                </a:cxn>
                <a:cxn ang="0">
                  <a:pos x="6" y="40"/>
                </a:cxn>
                <a:cxn ang="0">
                  <a:pos x="2" y="35"/>
                </a:cxn>
                <a:cxn ang="0">
                  <a:pos x="0" y="27"/>
                </a:cxn>
                <a:cxn ang="0">
                  <a:pos x="0" y="18"/>
                </a:cxn>
                <a:cxn ang="0">
                  <a:pos x="1" y="11"/>
                </a:cxn>
                <a:cxn ang="0">
                  <a:pos x="6" y="6"/>
                </a:cxn>
                <a:cxn ang="0">
                  <a:pos x="12" y="1"/>
                </a:cxn>
                <a:cxn ang="0">
                  <a:pos x="20" y="0"/>
                </a:cxn>
              </a:cxnLst>
              <a:rect l="0" t="0" r="r" b="b"/>
              <a:pathLst>
                <a:path w="228" h="59">
                  <a:moveTo>
                    <a:pt x="20" y="0"/>
                  </a:moveTo>
                  <a:lnTo>
                    <a:pt x="206" y="13"/>
                  </a:lnTo>
                  <a:lnTo>
                    <a:pt x="215" y="15"/>
                  </a:lnTo>
                  <a:lnTo>
                    <a:pt x="222" y="19"/>
                  </a:lnTo>
                  <a:lnTo>
                    <a:pt x="226" y="25"/>
                  </a:lnTo>
                  <a:lnTo>
                    <a:pt x="228" y="32"/>
                  </a:lnTo>
                  <a:lnTo>
                    <a:pt x="228" y="43"/>
                  </a:lnTo>
                  <a:lnTo>
                    <a:pt x="227" y="49"/>
                  </a:lnTo>
                  <a:lnTo>
                    <a:pt x="223" y="54"/>
                  </a:lnTo>
                  <a:lnTo>
                    <a:pt x="217" y="58"/>
                  </a:lnTo>
                  <a:lnTo>
                    <a:pt x="209" y="59"/>
                  </a:lnTo>
                  <a:lnTo>
                    <a:pt x="20" y="47"/>
                  </a:lnTo>
                  <a:lnTo>
                    <a:pt x="13" y="45"/>
                  </a:lnTo>
                  <a:lnTo>
                    <a:pt x="6" y="40"/>
                  </a:lnTo>
                  <a:lnTo>
                    <a:pt x="2" y="35"/>
                  </a:lnTo>
                  <a:lnTo>
                    <a:pt x="0" y="27"/>
                  </a:lnTo>
                  <a:lnTo>
                    <a:pt x="0" y="18"/>
                  </a:lnTo>
                  <a:lnTo>
                    <a:pt x="1" y="11"/>
                  </a:lnTo>
                  <a:lnTo>
                    <a:pt x="6" y="6"/>
                  </a:lnTo>
                  <a:lnTo>
                    <a:pt x="12" y="1"/>
                  </a:lnTo>
                  <a:lnTo>
                    <a:pt x="20" y="0"/>
                  </a:lnTo>
                  <a:close/>
                </a:path>
              </a:pathLst>
            </a:custGeom>
            <a:solidFill>
              <a:srgbClr val="2B3333"/>
            </a:solidFill>
            <a:ln w="9525">
              <a:noFill/>
              <a:round/>
              <a:headEnd/>
              <a:tailEnd/>
            </a:ln>
          </p:spPr>
          <p:txBody>
            <a:bodyPr/>
            <a:lstStyle/>
            <a:p>
              <a:endParaRPr lang="en-US"/>
            </a:p>
          </p:txBody>
        </p:sp>
        <p:sp>
          <p:nvSpPr>
            <p:cNvPr id="66927" name="Freeform 367"/>
            <p:cNvSpPr>
              <a:spLocks/>
            </p:cNvSpPr>
            <p:nvPr/>
          </p:nvSpPr>
          <p:spPr bwMode="auto">
            <a:xfrm>
              <a:off x="3714" y="2126"/>
              <a:ext cx="23" cy="5"/>
            </a:xfrm>
            <a:custGeom>
              <a:avLst/>
              <a:gdLst/>
              <a:ahLst/>
              <a:cxnLst>
                <a:cxn ang="0">
                  <a:pos x="19" y="0"/>
                </a:cxn>
                <a:cxn ang="0">
                  <a:pos x="206" y="13"/>
                </a:cxn>
                <a:cxn ang="0">
                  <a:pos x="214" y="15"/>
                </a:cxn>
                <a:cxn ang="0">
                  <a:pos x="221" y="19"/>
                </a:cxn>
                <a:cxn ang="0">
                  <a:pos x="225" y="25"/>
                </a:cxn>
                <a:cxn ang="0">
                  <a:pos x="227" y="33"/>
                </a:cxn>
                <a:cxn ang="0">
                  <a:pos x="227" y="42"/>
                </a:cxn>
                <a:cxn ang="0">
                  <a:pos x="226" y="49"/>
                </a:cxn>
                <a:cxn ang="0">
                  <a:pos x="222" y="54"/>
                </a:cxn>
                <a:cxn ang="0">
                  <a:pos x="216" y="58"/>
                </a:cxn>
                <a:cxn ang="0">
                  <a:pos x="208" y="59"/>
                </a:cxn>
                <a:cxn ang="0">
                  <a:pos x="19" y="47"/>
                </a:cxn>
                <a:cxn ang="0">
                  <a:pos x="12" y="44"/>
                </a:cxn>
                <a:cxn ang="0">
                  <a:pos x="6" y="40"/>
                </a:cxn>
                <a:cxn ang="0">
                  <a:pos x="2" y="34"/>
                </a:cxn>
                <a:cxn ang="0">
                  <a:pos x="0" y="27"/>
                </a:cxn>
                <a:cxn ang="0">
                  <a:pos x="0" y="17"/>
                </a:cxn>
                <a:cxn ang="0">
                  <a:pos x="1" y="11"/>
                </a:cxn>
                <a:cxn ang="0">
                  <a:pos x="5" y="6"/>
                </a:cxn>
                <a:cxn ang="0">
                  <a:pos x="11" y="1"/>
                </a:cxn>
                <a:cxn ang="0">
                  <a:pos x="19" y="0"/>
                </a:cxn>
              </a:cxnLst>
              <a:rect l="0" t="0" r="r" b="b"/>
              <a:pathLst>
                <a:path w="227" h="59">
                  <a:moveTo>
                    <a:pt x="19" y="0"/>
                  </a:moveTo>
                  <a:lnTo>
                    <a:pt x="206" y="13"/>
                  </a:lnTo>
                  <a:lnTo>
                    <a:pt x="214" y="15"/>
                  </a:lnTo>
                  <a:lnTo>
                    <a:pt x="221" y="19"/>
                  </a:lnTo>
                  <a:lnTo>
                    <a:pt x="225" y="25"/>
                  </a:lnTo>
                  <a:lnTo>
                    <a:pt x="227" y="33"/>
                  </a:lnTo>
                  <a:lnTo>
                    <a:pt x="227" y="42"/>
                  </a:lnTo>
                  <a:lnTo>
                    <a:pt x="226" y="49"/>
                  </a:lnTo>
                  <a:lnTo>
                    <a:pt x="222" y="54"/>
                  </a:lnTo>
                  <a:lnTo>
                    <a:pt x="216" y="58"/>
                  </a:lnTo>
                  <a:lnTo>
                    <a:pt x="208" y="59"/>
                  </a:lnTo>
                  <a:lnTo>
                    <a:pt x="19" y="47"/>
                  </a:lnTo>
                  <a:lnTo>
                    <a:pt x="12" y="44"/>
                  </a:lnTo>
                  <a:lnTo>
                    <a:pt x="6" y="40"/>
                  </a:lnTo>
                  <a:lnTo>
                    <a:pt x="2" y="34"/>
                  </a:lnTo>
                  <a:lnTo>
                    <a:pt x="0" y="27"/>
                  </a:lnTo>
                  <a:lnTo>
                    <a:pt x="0" y="17"/>
                  </a:lnTo>
                  <a:lnTo>
                    <a:pt x="1" y="11"/>
                  </a:lnTo>
                  <a:lnTo>
                    <a:pt x="5" y="6"/>
                  </a:lnTo>
                  <a:lnTo>
                    <a:pt x="11" y="1"/>
                  </a:lnTo>
                  <a:lnTo>
                    <a:pt x="19" y="0"/>
                  </a:lnTo>
                  <a:close/>
                </a:path>
              </a:pathLst>
            </a:custGeom>
            <a:solidFill>
              <a:srgbClr val="2B3333"/>
            </a:solidFill>
            <a:ln w="9525">
              <a:noFill/>
              <a:round/>
              <a:headEnd/>
              <a:tailEnd/>
            </a:ln>
          </p:spPr>
          <p:txBody>
            <a:bodyPr/>
            <a:lstStyle/>
            <a:p>
              <a:endParaRPr lang="en-US"/>
            </a:p>
          </p:txBody>
        </p:sp>
        <p:sp>
          <p:nvSpPr>
            <p:cNvPr id="66928" name="Freeform 368"/>
            <p:cNvSpPr>
              <a:spLocks/>
            </p:cNvSpPr>
            <p:nvPr/>
          </p:nvSpPr>
          <p:spPr bwMode="auto">
            <a:xfrm>
              <a:off x="3794" y="2471"/>
              <a:ext cx="7" cy="3"/>
            </a:xfrm>
            <a:custGeom>
              <a:avLst/>
              <a:gdLst/>
              <a:ahLst/>
              <a:cxnLst>
                <a:cxn ang="0">
                  <a:pos x="64" y="34"/>
                </a:cxn>
                <a:cxn ang="0">
                  <a:pos x="1" y="32"/>
                </a:cxn>
                <a:cxn ang="0">
                  <a:pos x="0" y="0"/>
                </a:cxn>
                <a:cxn ang="0">
                  <a:pos x="63" y="2"/>
                </a:cxn>
                <a:cxn ang="0">
                  <a:pos x="64" y="34"/>
                </a:cxn>
              </a:cxnLst>
              <a:rect l="0" t="0" r="r" b="b"/>
              <a:pathLst>
                <a:path w="64" h="34">
                  <a:moveTo>
                    <a:pt x="64" y="34"/>
                  </a:moveTo>
                  <a:lnTo>
                    <a:pt x="1" y="32"/>
                  </a:lnTo>
                  <a:lnTo>
                    <a:pt x="0" y="0"/>
                  </a:lnTo>
                  <a:lnTo>
                    <a:pt x="63" y="2"/>
                  </a:lnTo>
                  <a:lnTo>
                    <a:pt x="64" y="34"/>
                  </a:lnTo>
                  <a:close/>
                </a:path>
              </a:pathLst>
            </a:custGeom>
            <a:solidFill>
              <a:srgbClr val="191919"/>
            </a:solidFill>
            <a:ln w="9525">
              <a:noFill/>
              <a:round/>
              <a:headEnd/>
              <a:tailEnd/>
            </a:ln>
          </p:spPr>
          <p:txBody>
            <a:bodyPr/>
            <a:lstStyle/>
            <a:p>
              <a:endParaRPr lang="en-US"/>
            </a:p>
          </p:txBody>
        </p:sp>
        <p:sp>
          <p:nvSpPr>
            <p:cNvPr id="66929" name="Freeform 369"/>
            <p:cNvSpPr>
              <a:spLocks/>
            </p:cNvSpPr>
            <p:nvPr/>
          </p:nvSpPr>
          <p:spPr bwMode="auto">
            <a:xfrm>
              <a:off x="3678" y="2412"/>
              <a:ext cx="131" cy="22"/>
            </a:xfrm>
            <a:custGeom>
              <a:avLst/>
              <a:gdLst/>
              <a:ahLst/>
              <a:cxnLst>
                <a:cxn ang="0">
                  <a:pos x="114" y="0"/>
                </a:cxn>
                <a:cxn ang="0">
                  <a:pos x="1198" y="41"/>
                </a:cxn>
                <a:cxn ang="0">
                  <a:pos x="1226" y="45"/>
                </a:cxn>
                <a:cxn ang="0">
                  <a:pos x="1249" y="52"/>
                </a:cxn>
                <a:cxn ang="0">
                  <a:pos x="1269" y="65"/>
                </a:cxn>
                <a:cxn ang="0">
                  <a:pos x="1286" y="80"/>
                </a:cxn>
                <a:cxn ang="0">
                  <a:pos x="1300" y="98"/>
                </a:cxn>
                <a:cxn ang="0">
                  <a:pos x="1309" y="118"/>
                </a:cxn>
                <a:cxn ang="0">
                  <a:pos x="1315" y="138"/>
                </a:cxn>
                <a:cxn ang="0">
                  <a:pos x="1317" y="160"/>
                </a:cxn>
                <a:cxn ang="0">
                  <a:pos x="1316" y="182"/>
                </a:cxn>
                <a:cxn ang="0">
                  <a:pos x="1311" y="202"/>
                </a:cxn>
                <a:cxn ang="0">
                  <a:pos x="1302" y="221"/>
                </a:cxn>
                <a:cxn ang="0">
                  <a:pos x="1290" y="238"/>
                </a:cxn>
                <a:cxn ang="0">
                  <a:pos x="1273" y="251"/>
                </a:cxn>
                <a:cxn ang="0">
                  <a:pos x="1254" y="262"/>
                </a:cxn>
                <a:cxn ang="0">
                  <a:pos x="1231" y="268"/>
                </a:cxn>
                <a:cxn ang="0">
                  <a:pos x="1203" y="269"/>
                </a:cxn>
                <a:cxn ang="0">
                  <a:pos x="119" y="226"/>
                </a:cxn>
                <a:cxn ang="0">
                  <a:pos x="91" y="223"/>
                </a:cxn>
                <a:cxn ang="0">
                  <a:pos x="68" y="215"/>
                </a:cxn>
                <a:cxn ang="0">
                  <a:pos x="48" y="204"/>
                </a:cxn>
                <a:cxn ang="0">
                  <a:pos x="30" y="188"/>
                </a:cxn>
                <a:cxn ang="0">
                  <a:pos x="17" y="170"/>
                </a:cxn>
                <a:cxn ang="0">
                  <a:pos x="8" y="151"/>
                </a:cxn>
                <a:cxn ang="0">
                  <a:pos x="2" y="130"/>
                </a:cxn>
                <a:cxn ang="0">
                  <a:pos x="0" y="108"/>
                </a:cxn>
                <a:cxn ang="0">
                  <a:pos x="1" y="88"/>
                </a:cxn>
                <a:cxn ang="0">
                  <a:pos x="6" y="67"/>
                </a:cxn>
                <a:cxn ang="0">
                  <a:pos x="15" y="48"/>
                </a:cxn>
                <a:cxn ang="0">
                  <a:pos x="27" y="32"/>
                </a:cxn>
                <a:cxn ang="0">
                  <a:pos x="43" y="17"/>
                </a:cxn>
                <a:cxn ang="0">
                  <a:pos x="63" y="7"/>
                </a:cxn>
                <a:cxn ang="0">
                  <a:pos x="86" y="1"/>
                </a:cxn>
                <a:cxn ang="0">
                  <a:pos x="114" y="0"/>
                </a:cxn>
              </a:cxnLst>
              <a:rect l="0" t="0" r="r" b="b"/>
              <a:pathLst>
                <a:path w="1317" h="269">
                  <a:moveTo>
                    <a:pt x="114" y="0"/>
                  </a:moveTo>
                  <a:lnTo>
                    <a:pt x="1198" y="41"/>
                  </a:lnTo>
                  <a:lnTo>
                    <a:pt x="1226" y="45"/>
                  </a:lnTo>
                  <a:lnTo>
                    <a:pt x="1249" y="52"/>
                  </a:lnTo>
                  <a:lnTo>
                    <a:pt x="1269" y="65"/>
                  </a:lnTo>
                  <a:lnTo>
                    <a:pt x="1286" y="80"/>
                  </a:lnTo>
                  <a:lnTo>
                    <a:pt x="1300" y="98"/>
                  </a:lnTo>
                  <a:lnTo>
                    <a:pt x="1309" y="118"/>
                  </a:lnTo>
                  <a:lnTo>
                    <a:pt x="1315" y="138"/>
                  </a:lnTo>
                  <a:lnTo>
                    <a:pt x="1317" y="160"/>
                  </a:lnTo>
                  <a:lnTo>
                    <a:pt x="1316" y="182"/>
                  </a:lnTo>
                  <a:lnTo>
                    <a:pt x="1311" y="202"/>
                  </a:lnTo>
                  <a:lnTo>
                    <a:pt x="1302" y="221"/>
                  </a:lnTo>
                  <a:lnTo>
                    <a:pt x="1290" y="238"/>
                  </a:lnTo>
                  <a:lnTo>
                    <a:pt x="1273" y="251"/>
                  </a:lnTo>
                  <a:lnTo>
                    <a:pt x="1254" y="262"/>
                  </a:lnTo>
                  <a:lnTo>
                    <a:pt x="1231" y="268"/>
                  </a:lnTo>
                  <a:lnTo>
                    <a:pt x="1203" y="269"/>
                  </a:lnTo>
                  <a:lnTo>
                    <a:pt x="119" y="226"/>
                  </a:lnTo>
                  <a:lnTo>
                    <a:pt x="91" y="223"/>
                  </a:lnTo>
                  <a:lnTo>
                    <a:pt x="68" y="215"/>
                  </a:lnTo>
                  <a:lnTo>
                    <a:pt x="48" y="204"/>
                  </a:lnTo>
                  <a:lnTo>
                    <a:pt x="30" y="188"/>
                  </a:lnTo>
                  <a:lnTo>
                    <a:pt x="17" y="170"/>
                  </a:lnTo>
                  <a:lnTo>
                    <a:pt x="8" y="151"/>
                  </a:lnTo>
                  <a:lnTo>
                    <a:pt x="2" y="130"/>
                  </a:lnTo>
                  <a:lnTo>
                    <a:pt x="0" y="108"/>
                  </a:lnTo>
                  <a:lnTo>
                    <a:pt x="1" y="88"/>
                  </a:lnTo>
                  <a:lnTo>
                    <a:pt x="6" y="67"/>
                  </a:lnTo>
                  <a:lnTo>
                    <a:pt x="15" y="48"/>
                  </a:lnTo>
                  <a:lnTo>
                    <a:pt x="27" y="32"/>
                  </a:lnTo>
                  <a:lnTo>
                    <a:pt x="43" y="17"/>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930" name="Freeform 370"/>
            <p:cNvSpPr>
              <a:spLocks/>
            </p:cNvSpPr>
            <p:nvPr/>
          </p:nvSpPr>
          <p:spPr bwMode="auto">
            <a:xfrm>
              <a:off x="3677" y="2411"/>
              <a:ext cx="132" cy="22"/>
            </a:xfrm>
            <a:custGeom>
              <a:avLst/>
              <a:gdLst/>
              <a:ahLst/>
              <a:cxnLst>
                <a:cxn ang="0">
                  <a:pos x="114" y="0"/>
                </a:cxn>
                <a:cxn ang="0">
                  <a:pos x="1198" y="43"/>
                </a:cxn>
                <a:cxn ang="0">
                  <a:pos x="1225" y="46"/>
                </a:cxn>
                <a:cxn ang="0">
                  <a:pos x="1250" y="54"/>
                </a:cxn>
                <a:cxn ang="0">
                  <a:pos x="1270" y="67"/>
                </a:cxn>
                <a:cxn ang="0">
                  <a:pos x="1286" y="82"/>
                </a:cxn>
                <a:cxn ang="0">
                  <a:pos x="1300" y="100"/>
                </a:cxn>
                <a:cxn ang="0">
                  <a:pos x="1310" y="119"/>
                </a:cxn>
                <a:cxn ang="0">
                  <a:pos x="1315" y="140"/>
                </a:cxn>
                <a:cxn ang="0">
                  <a:pos x="1317" y="162"/>
                </a:cxn>
                <a:cxn ang="0">
                  <a:pos x="1316" y="183"/>
                </a:cxn>
                <a:cxn ang="0">
                  <a:pos x="1312" y="203"/>
                </a:cxn>
                <a:cxn ang="0">
                  <a:pos x="1304" y="222"/>
                </a:cxn>
                <a:cxn ang="0">
                  <a:pos x="1291" y="238"/>
                </a:cxn>
                <a:cxn ang="0">
                  <a:pos x="1275" y="252"/>
                </a:cxn>
                <a:cxn ang="0">
                  <a:pos x="1255" y="262"/>
                </a:cxn>
                <a:cxn ang="0">
                  <a:pos x="1232" y="268"/>
                </a:cxn>
                <a:cxn ang="0">
                  <a:pos x="1203" y="271"/>
                </a:cxn>
                <a:cxn ang="0">
                  <a:pos x="122" y="228"/>
                </a:cxn>
                <a:cxn ang="0">
                  <a:pos x="93" y="224"/>
                </a:cxn>
                <a:cxn ang="0">
                  <a:pos x="69" y="216"/>
                </a:cxn>
                <a:cxn ang="0">
                  <a:pos x="48" y="203"/>
                </a:cxn>
                <a:cxn ang="0">
                  <a:pos x="32" y="188"/>
                </a:cxn>
                <a:cxn ang="0">
                  <a:pos x="18" y="170"/>
                </a:cxn>
                <a:cxn ang="0">
                  <a:pos x="9" y="150"/>
                </a:cxn>
                <a:cxn ang="0">
                  <a:pos x="3" y="131"/>
                </a:cxn>
                <a:cxn ang="0">
                  <a:pos x="0" y="109"/>
                </a:cxn>
                <a:cxn ang="0">
                  <a:pos x="2" y="88"/>
                </a:cxn>
                <a:cxn ang="0">
                  <a:pos x="7" y="68"/>
                </a:cxn>
                <a:cxn ang="0">
                  <a:pos x="15" y="49"/>
                </a:cxn>
                <a:cxn ang="0">
                  <a:pos x="28" y="32"/>
                </a:cxn>
                <a:cxn ang="0">
                  <a:pos x="43" y="18"/>
                </a:cxn>
                <a:cxn ang="0">
                  <a:pos x="63" y="8"/>
                </a:cxn>
                <a:cxn ang="0">
                  <a:pos x="86" y="1"/>
                </a:cxn>
                <a:cxn ang="0">
                  <a:pos x="114" y="0"/>
                </a:cxn>
              </a:cxnLst>
              <a:rect l="0" t="0" r="r" b="b"/>
              <a:pathLst>
                <a:path w="1317" h="271">
                  <a:moveTo>
                    <a:pt x="114" y="0"/>
                  </a:moveTo>
                  <a:lnTo>
                    <a:pt x="1198" y="43"/>
                  </a:lnTo>
                  <a:lnTo>
                    <a:pt x="1225" y="46"/>
                  </a:lnTo>
                  <a:lnTo>
                    <a:pt x="1250" y="54"/>
                  </a:lnTo>
                  <a:lnTo>
                    <a:pt x="1270" y="67"/>
                  </a:lnTo>
                  <a:lnTo>
                    <a:pt x="1286" y="82"/>
                  </a:lnTo>
                  <a:lnTo>
                    <a:pt x="1300" y="100"/>
                  </a:lnTo>
                  <a:lnTo>
                    <a:pt x="1310" y="119"/>
                  </a:lnTo>
                  <a:lnTo>
                    <a:pt x="1315" y="140"/>
                  </a:lnTo>
                  <a:lnTo>
                    <a:pt x="1317" y="162"/>
                  </a:lnTo>
                  <a:lnTo>
                    <a:pt x="1316" y="183"/>
                  </a:lnTo>
                  <a:lnTo>
                    <a:pt x="1312" y="203"/>
                  </a:lnTo>
                  <a:lnTo>
                    <a:pt x="1304" y="222"/>
                  </a:lnTo>
                  <a:lnTo>
                    <a:pt x="1291" y="238"/>
                  </a:lnTo>
                  <a:lnTo>
                    <a:pt x="1275" y="252"/>
                  </a:lnTo>
                  <a:lnTo>
                    <a:pt x="1255" y="262"/>
                  </a:lnTo>
                  <a:lnTo>
                    <a:pt x="1232" y="268"/>
                  </a:lnTo>
                  <a:lnTo>
                    <a:pt x="1203" y="271"/>
                  </a:lnTo>
                  <a:lnTo>
                    <a:pt x="122" y="228"/>
                  </a:lnTo>
                  <a:lnTo>
                    <a:pt x="93" y="224"/>
                  </a:lnTo>
                  <a:lnTo>
                    <a:pt x="69" y="216"/>
                  </a:lnTo>
                  <a:lnTo>
                    <a:pt x="48" y="203"/>
                  </a:lnTo>
                  <a:lnTo>
                    <a:pt x="32" y="188"/>
                  </a:lnTo>
                  <a:lnTo>
                    <a:pt x="18" y="170"/>
                  </a:lnTo>
                  <a:lnTo>
                    <a:pt x="9" y="150"/>
                  </a:lnTo>
                  <a:lnTo>
                    <a:pt x="3" y="131"/>
                  </a:lnTo>
                  <a:lnTo>
                    <a:pt x="0" y="109"/>
                  </a:lnTo>
                  <a:lnTo>
                    <a:pt x="2" y="88"/>
                  </a:lnTo>
                  <a:lnTo>
                    <a:pt x="7" y="68"/>
                  </a:lnTo>
                  <a:lnTo>
                    <a:pt x="15" y="49"/>
                  </a:lnTo>
                  <a:lnTo>
                    <a:pt x="28" y="32"/>
                  </a:lnTo>
                  <a:lnTo>
                    <a:pt x="43" y="18"/>
                  </a:lnTo>
                  <a:lnTo>
                    <a:pt x="63" y="8"/>
                  </a:lnTo>
                  <a:lnTo>
                    <a:pt x="86" y="1"/>
                  </a:lnTo>
                  <a:lnTo>
                    <a:pt x="114" y="0"/>
                  </a:lnTo>
                  <a:close/>
                </a:path>
              </a:pathLst>
            </a:custGeom>
            <a:solidFill>
              <a:srgbClr val="2B3333"/>
            </a:solidFill>
            <a:ln w="9525">
              <a:noFill/>
              <a:round/>
              <a:headEnd/>
              <a:tailEnd/>
            </a:ln>
          </p:spPr>
          <p:txBody>
            <a:bodyPr/>
            <a:lstStyle/>
            <a:p>
              <a:endParaRPr lang="en-US"/>
            </a:p>
          </p:txBody>
        </p:sp>
        <p:sp>
          <p:nvSpPr>
            <p:cNvPr id="66931" name="Freeform 371"/>
            <p:cNvSpPr>
              <a:spLocks/>
            </p:cNvSpPr>
            <p:nvPr/>
          </p:nvSpPr>
          <p:spPr bwMode="auto">
            <a:xfrm>
              <a:off x="3678" y="2412"/>
              <a:ext cx="131" cy="21"/>
            </a:xfrm>
            <a:custGeom>
              <a:avLst/>
              <a:gdLst/>
              <a:ahLst/>
              <a:cxnLst>
                <a:cxn ang="0">
                  <a:pos x="142" y="1"/>
                </a:cxn>
                <a:cxn ang="0">
                  <a:pos x="200" y="3"/>
                </a:cxn>
                <a:cxn ang="0">
                  <a:pos x="249" y="5"/>
                </a:cxn>
                <a:cxn ang="0">
                  <a:pos x="293" y="6"/>
                </a:cxn>
                <a:cxn ang="0">
                  <a:pos x="332" y="7"/>
                </a:cxn>
                <a:cxn ang="0">
                  <a:pos x="370" y="9"/>
                </a:cxn>
                <a:cxn ang="0">
                  <a:pos x="408" y="10"/>
                </a:cxn>
                <a:cxn ang="0">
                  <a:pos x="449" y="11"/>
                </a:cxn>
                <a:cxn ang="0">
                  <a:pos x="494" y="13"/>
                </a:cxn>
                <a:cxn ang="0">
                  <a:pos x="546" y="15"/>
                </a:cxn>
                <a:cxn ang="0">
                  <a:pos x="607" y="17"/>
                </a:cxn>
                <a:cxn ang="0">
                  <a:pos x="678" y="20"/>
                </a:cxn>
                <a:cxn ang="0">
                  <a:pos x="762" y="25"/>
                </a:cxn>
                <a:cxn ang="0">
                  <a:pos x="861" y="29"/>
                </a:cxn>
                <a:cxn ang="0">
                  <a:pos x="979" y="33"/>
                </a:cxn>
                <a:cxn ang="0">
                  <a:pos x="1115" y="39"/>
                </a:cxn>
                <a:cxn ang="0">
                  <a:pos x="1219" y="45"/>
                </a:cxn>
                <a:cxn ang="0">
                  <a:pos x="1262" y="65"/>
                </a:cxn>
                <a:cxn ang="0">
                  <a:pos x="1291" y="96"/>
                </a:cxn>
                <a:cxn ang="0">
                  <a:pos x="1305" y="134"/>
                </a:cxn>
                <a:cxn ang="0">
                  <a:pos x="1307" y="176"/>
                </a:cxn>
                <a:cxn ang="0">
                  <a:pos x="1294" y="214"/>
                </a:cxn>
                <a:cxn ang="0">
                  <a:pos x="1265" y="242"/>
                </a:cxn>
                <a:cxn ang="0">
                  <a:pos x="1222" y="257"/>
                </a:cxn>
                <a:cxn ang="0">
                  <a:pos x="1164" y="259"/>
                </a:cxn>
                <a:cxn ang="0">
                  <a:pos x="1106" y="255"/>
                </a:cxn>
                <a:cxn ang="0">
                  <a:pos x="1056" y="253"/>
                </a:cxn>
                <a:cxn ang="0">
                  <a:pos x="1013" y="251"/>
                </a:cxn>
                <a:cxn ang="0">
                  <a:pos x="973" y="250"/>
                </a:cxn>
                <a:cxn ang="0">
                  <a:pos x="935" y="248"/>
                </a:cxn>
                <a:cxn ang="0">
                  <a:pos x="897" y="246"/>
                </a:cxn>
                <a:cxn ang="0">
                  <a:pos x="857" y="245"/>
                </a:cxn>
                <a:cxn ang="0">
                  <a:pos x="813" y="243"/>
                </a:cxn>
                <a:cxn ang="0">
                  <a:pos x="761" y="241"/>
                </a:cxn>
                <a:cxn ang="0">
                  <a:pos x="700" y="239"/>
                </a:cxn>
                <a:cxn ang="0">
                  <a:pos x="629" y="236"/>
                </a:cxn>
                <a:cxn ang="0">
                  <a:pos x="544" y="233"/>
                </a:cxn>
                <a:cxn ang="0">
                  <a:pos x="444" y="228"/>
                </a:cxn>
                <a:cxn ang="0">
                  <a:pos x="327" y="224"/>
                </a:cxn>
                <a:cxn ang="0">
                  <a:pos x="191" y="220"/>
                </a:cxn>
                <a:cxn ang="0">
                  <a:pos x="88" y="214"/>
                </a:cxn>
                <a:cxn ang="0">
                  <a:pos x="47" y="194"/>
                </a:cxn>
                <a:cxn ang="0">
                  <a:pos x="17" y="162"/>
                </a:cxn>
                <a:cxn ang="0">
                  <a:pos x="2" y="123"/>
                </a:cxn>
                <a:cxn ang="0">
                  <a:pos x="1" y="82"/>
                </a:cxn>
                <a:cxn ang="0">
                  <a:pos x="14" y="45"/>
                </a:cxn>
                <a:cxn ang="0">
                  <a:pos x="42" y="17"/>
                </a:cxn>
                <a:cxn ang="0">
                  <a:pos x="84" y="2"/>
                </a:cxn>
              </a:cxnLst>
              <a:rect l="0" t="0" r="r" b="b"/>
              <a:pathLst>
                <a:path w="1308" h="260">
                  <a:moveTo>
                    <a:pt x="110" y="0"/>
                  </a:moveTo>
                  <a:lnTo>
                    <a:pt x="142" y="1"/>
                  </a:lnTo>
                  <a:lnTo>
                    <a:pt x="173" y="2"/>
                  </a:lnTo>
                  <a:lnTo>
                    <a:pt x="200" y="3"/>
                  </a:lnTo>
                  <a:lnTo>
                    <a:pt x="225" y="4"/>
                  </a:lnTo>
                  <a:lnTo>
                    <a:pt x="249" y="5"/>
                  </a:lnTo>
                  <a:lnTo>
                    <a:pt x="271" y="5"/>
                  </a:lnTo>
                  <a:lnTo>
                    <a:pt x="293" y="6"/>
                  </a:lnTo>
                  <a:lnTo>
                    <a:pt x="313" y="7"/>
                  </a:lnTo>
                  <a:lnTo>
                    <a:pt x="332" y="7"/>
                  </a:lnTo>
                  <a:lnTo>
                    <a:pt x="351" y="8"/>
                  </a:lnTo>
                  <a:lnTo>
                    <a:pt x="370" y="9"/>
                  </a:lnTo>
                  <a:lnTo>
                    <a:pt x="389" y="9"/>
                  </a:lnTo>
                  <a:lnTo>
                    <a:pt x="408" y="10"/>
                  </a:lnTo>
                  <a:lnTo>
                    <a:pt x="428" y="11"/>
                  </a:lnTo>
                  <a:lnTo>
                    <a:pt x="449" y="11"/>
                  </a:lnTo>
                  <a:lnTo>
                    <a:pt x="470" y="12"/>
                  </a:lnTo>
                  <a:lnTo>
                    <a:pt x="494" y="13"/>
                  </a:lnTo>
                  <a:lnTo>
                    <a:pt x="519" y="14"/>
                  </a:lnTo>
                  <a:lnTo>
                    <a:pt x="546" y="15"/>
                  </a:lnTo>
                  <a:lnTo>
                    <a:pt x="575" y="16"/>
                  </a:lnTo>
                  <a:lnTo>
                    <a:pt x="607" y="17"/>
                  </a:lnTo>
                  <a:lnTo>
                    <a:pt x="640" y="19"/>
                  </a:lnTo>
                  <a:lnTo>
                    <a:pt x="678" y="20"/>
                  </a:lnTo>
                  <a:lnTo>
                    <a:pt x="718" y="23"/>
                  </a:lnTo>
                  <a:lnTo>
                    <a:pt x="762" y="25"/>
                  </a:lnTo>
                  <a:lnTo>
                    <a:pt x="810" y="27"/>
                  </a:lnTo>
                  <a:lnTo>
                    <a:pt x="861" y="29"/>
                  </a:lnTo>
                  <a:lnTo>
                    <a:pt x="918" y="31"/>
                  </a:lnTo>
                  <a:lnTo>
                    <a:pt x="979" y="33"/>
                  </a:lnTo>
                  <a:lnTo>
                    <a:pt x="1044" y="36"/>
                  </a:lnTo>
                  <a:lnTo>
                    <a:pt x="1115" y="39"/>
                  </a:lnTo>
                  <a:lnTo>
                    <a:pt x="1191" y="42"/>
                  </a:lnTo>
                  <a:lnTo>
                    <a:pt x="1219" y="45"/>
                  </a:lnTo>
                  <a:lnTo>
                    <a:pt x="1243" y="54"/>
                  </a:lnTo>
                  <a:lnTo>
                    <a:pt x="1262" y="65"/>
                  </a:lnTo>
                  <a:lnTo>
                    <a:pt x="1278" y="79"/>
                  </a:lnTo>
                  <a:lnTo>
                    <a:pt x="1291" y="96"/>
                  </a:lnTo>
                  <a:lnTo>
                    <a:pt x="1300" y="115"/>
                  </a:lnTo>
                  <a:lnTo>
                    <a:pt x="1305" y="134"/>
                  </a:lnTo>
                  <a:lnTo>
                    <a:pt x="1308" y="155"/>
                  </a:lnTo>
                  <a:lnTo>
                    <a:pt x="1307" y="176"/>
                  </a:lnTo>
                  <a:lnTo>
                    <a:pt x="1302" y="195"/>
                  </a:lnTo>
                  <a:lnTo>
                    <a:pt x="1294" y="214"/>
                  </a:lnTo>
                  <a:lnTo>
                    <a:pt x="1281" y="230"/>
                  </a:lnTo>
                  <a:lnTo>
                    <a:pt x="1265" y="242"/>
                  </a:lnTo>
                  <a:lnTo>
                    <a:pt x="1246" y="252"/>
                  </a:lnTo>
                  <a:lnTo>
                    <a:pt x="1222" y="257"/>
                  </a:lnTo>
                  <a:lnTo>
                    <a:pt x="1196" y="260"/>
                  </a:lnTo>
                  <a:lnTo>
                    <a:pt x="1164" y="259"/>
                  </a:lnTo>
                  <a:lnTo>
                    <a:pt x="1133" y="256"/>
                  </a:lnTo>
                  <a:lnTo>
                    <a:pt x="1106" y="255"/>
                  </a:lnTo>
                  <a:lnTo>
                    <a:pt x="1080" y="254"/>
                  </a:lnTo>
                  <a:lnTo>
                    <a:pt x="1056" y="253"/>
                  </a:lnTo>
                  <a:lnTo>
                    <a:pt x="1033" y="252"/>
                  </a:lnTo>
                  <a:lnTo>
                    <a:pt x="1013" y="251"/>
                  </a:lnTo>
                  <a:lnTo>
                    <a:pt x="993" y="250"/>
                  </a:lnTo>
                  <a:lnTo>
                    <a:pt x="973" y="250"/>
                  </a:lnTo>
                  <a:lnTo>
                    <a:pt x="954" y="249"/>
                  </a:lnTo>
                  <a:lnTo>
                    <a:pt x="935" y="248"/>
                  </a:lnTo>
                  <a:lnTo>
                    <a:pt x="917" y="247"/>
                  </a:lnTo>
                  <a:lnTo>
                    <a:pt x="897" y="246"/>
                  </a:lnTo>
                  <a:lnTo>
                    <a:pt x="877" y="245"/>
                  </a:lnTo>
                  <a:lnTo>
                    <a:pt x="857" y="245"/>
                  </a:lnTo>
                  <a:lnTo>
                    <a:pt x="836" y="244"/>
                  </a:lnTo>
                  <a:lnTo>
                    <a:pt x="813" y="243"/>
                  </a:lnTo>
                  <a:lnTo>
                    <a:pt x="787" y="242"/>
                  </a:lnTo>
                  <a:lnTo>
                    <a:pt x="761" y="241"/>
                  </a:lnTo>
                  <a:lnTo>
                    <a:pt x="732" y="240"/>
                  </a:lnTo>
                  <a:lnTo>
                    <a:pt x="700" y="239"/>
                  </a:lnTo>
                  <a:lnTo>
                    <a:pt x="666" y="237"/>
                  </a:lnTo>
                  <a:lnTo>
                    <a:pt x="629" y="236"/>
                  </a:lnTo>
                  <a:lnTo>
                    <a:pt x="588" y="235"/>
                  </a:lnTo>
                  <a:lnTo>
                    <a:pt x="544" y="233"/>
                  </a:lnTo>
                  <a:lnTo>
                    <a:pt x="496" y="231"/>
                  </a:lnTo>
                  <a:lnTo>
                    <a:pt x="444" y="228"/>
                  </a:lnTo>
                  <a:lnTo>
                    <a:pt x="388" y="226"/>
                  </a:lnTo>
                  <a:lnTo>
                    <a:pt x="327" y="224"/>
                  </a:lnTo>
                  <a:lnTo>
                    <a:pt x="261" y="222"/>
                  </a:lnTo>
                  <a:lnTo>
                    <a:pt x="191" y="220"/>
                  </a:lnTo>
                  <a:lnTo>
                    <a:pt x="115" y="217"/>
                  </a:lnTo>
                  <a:lnTo>
                    <a:pt x="88" y="214"/>
                  </a:lnTo>
                  <a:lnTo>
                    <a:pt x="66" y="206"/>
                  </a:lnTo>
                  <a:lnTo>
                    <a:pt x="47" y="194"/>
                  </a:lnTo>
                  <a:lnTo>
                    <a:pt x="30" y="180"/>
                  </a:lnTo>
                  <a:lnTo>
                    <a:pt x="17" y="162"/>
                  </a:lnTo>
                  <a:lnTo>
                    <a:pt x="8" y="143"/>
                  </a:lnTo>
                  <a:lnTo>
                    <a:pt x="2" y="123"/>
                  </a:lnTo>
                  <a:lnTo>
                    <a:pt x="0" y="101"/>
                  </a:lnTo>
                  <a:lnTo>
                    <a:pt x="1" y="82"/>
                  </a:lnTo>
                  <a:lnTo>
                    <a:pt x="6" y="63"/>
                  </a:lnTo>
                  <a:lnTo>
                    <a:pt x="14" y="45"/>
                  </a:lnTo>
                  <a:lnTo>
                    <a:pt x="26" y="30"/>
                  </a:lnTo>
                  <a:lnTo>
                    <a:pt x="42" y="17"/>
                  </a:lnTo>
                  <a:lnTo>
                    <a:pt x="61" y="7"/>
                  </a:lnTo>
                  <a:lnTo>
                    <a:pt x="84" y="2"/>
                  </a:lnTo>
                  <a:lnTo>
                    <a:pt x="110" y="0"/>
                  </a:lnTo>
                  <a:close/>
                </a:path>
              </a:pathLst>
            </a:custGeom>
            <a:solidFill>
              <a:srgbClr val="3D4545"/>
            </a:solidFill>
            <a:ln w="9525">
              <a:noFill/>
              <a:round/>
              <a:headEnd/>
              <a:tailEnd/>
            </a:ln>
          </p:spPr>
          <p:txBody>
            <a:bodyPr/>
            <a:lstStyle/>
            <a:p>
              <a:endParaRPr lang="en-US"/>
            </a:p>
          </p:txBody>
        </p:sp>
        <p:sp>
          <p:nvSpPr>
            <p:cNvPr id="66932" name="Freeform 372"/>
            <p:cNvSpPr>
              <a:spLocks/>
            </p:cNvSpPr>
            <p:nvPr/>
          </p:nvSpPr>
          <p:spPr bwMode="auto">
            <a:xfrm>
              <a:off x="3678" y="2413"/>
              <a:ext cx="130" cy="20"/>
            </a:xfrm>
            <a:custGeom>
              <a:avLst/>
              <a:gdLst/>
              <a:ahLst/>
              <a:cxnLst>
                <a:cxn ang="0">
                  <a:pos x="137" y="1"/>
                </a:cxn>
                <a:cxn ang="0">
                  <a:pos x="195" y="3"/>
                </a:cxn>
                <a:cxn ang="0">
                  <a:pos x="244" y="5"/>
                </a:cxn>
                <a:cxn ang="0">
                  <a:pos x="288" y="6"/>
                </a:cxn>
                <a:cxn ang="0">
                  <a:pos x="327" y="7"/>
                </a:cxn>
                <a:cxn ang="0">
                  <a:pos x="365" y="9"/>
                </a:cxn>
                <a:cxn ang="0">
                  <a:pos x="403" y="11"/>
                </a:cxn>
                <a:cxn ang="0">
                  <a:pos x="444" y="12"/>
                </a:cxn>
                <a:cxn ang="0">
                  <a:pos x="489" y="14"/>
                </a:cxn>
                <a:cxn ang="0">
                  <a:pos x="541" y="16"/>
                </a:cxn>
                <a:cxn ang="0">
                  <a:pos x="602" y="18"/>
                </a:cxn>
                <a:cxn ang="0">
                  <a:pos x="673" y="21"/>
                </a:cxn>
                <a:cxn ang="0">
                  <a:pos x="757" y="24"/>
                </a:cxn>
                <a:cxn ang="0">
                  <a:pos x="856" y="28"/>
                </a:cxn>
                <a:cxn ang="0">
                  <a:pos x="974" y="33"/>
                </a:cxn>
                <a:cxn ang="0">
                  <a:pos x="1110" y="38"/>
                </a:cxn>
                <a:cxn ang="0">
                  <a:pos x="1213" y="45"/>
                </a:cxn>
                <a:cxn ang="0">
                  <a:pos x="1256" y="63"/>
                </a:cxn>
                <a:cxn ang="0">
                  <a:pos x="1283" y="94"/>
                </a:cxn>
                <a:cxn ang="0">
                  <a:pos x="1296" y="132"/>
                </a:cxn>
                <a:cxn ang="0">
                  <a:pos x="1297" y="171"/>
                </a:cxn>
                <a:cxn ang="0">
                  <a:pos x="1284" y="206"/>
                </a:cxn>
                <a:cxn ang="0">
                  <a:pos x="1256" y="232"/>
                </a:cxn>
                <a:cxn ang="0">
                  <a:pos x="1215" y="247"/>
                </a:cxn>
                <a:cxn ang="0">
                  <a:pos x="1159" y="247"/>
                </a:cxn>
                <a:cxn ang="0">
                  <a:pos x="1101" y="243"/>
                </a:cxn>
                <a:cxn ang="0">
                  <a:pos x="1051" y="241"/>
                </a:cxn>
                <a:cxn ang="0">
                  <a:pos x="1008" y="239"/>
                </a:cxn>
                <a:cxn ang="0">
                  <a:pos x="968" y="238"/>
                </a:cxn>
                <a:cxn ang="0">
                  <a:pos x="930" y="236"/>
                </a:cxn>
                <a:cxn ang="0">
                  <a:pos x="892" y="234"/>
                </a:cxn>
                <a:cxn ang="0">
                  <a:pos x="852" y="233"/>
                </a:cxn>
                <a:cxn ang="0">
                  <a:pos x="808" y="231"/>
                </a:cxn>
                <a:cxn ang="0">
                  <a:pos x="756" y="229"/>
                </a:cxn>
                <a:cxn ang="0">
                  <a:pos x="695" y="227"/>
                </a:cxn>
                <a:cxn ang="0">
                  <a:pos x="624" y="224"/>
                </a:cxn>
                <a:cxn ang="0">
                  <a:pos x="539" y="221"/>
                </a:cxn>
                <a:cxn ang="0">
                  <a:pos x="439" y="216"/>
                </a:cxn>
                <a:cxn ang="0">
                  <a:pos x="322" y="212"/>
                </a:cxn>
                <a:cxn ang="0">
                  <a:pos x="186" y="208"/>
                </a:cxn>
                <a:cxn ang="0">
                  <a:pos x="85" y="202"/>
                </a:cxn>
                <a:cxn ang="0">
                  <a:pos x="46" y="184"/>
                </a:cxn>
                <a:cxn ang="0">
                  <a:pos x="17" y="153"/>
                </a:cxn>
                <a:cxn ang="0">
                  <a:pos x="2" y="115"/>
                </a:cxn>
                <a:cxn ang="0">
                  <a:pos x="2" y="75"/>
                </a:cxn>
                <a:cxn ang="0">
                  <a:pos x="15" y="39"/>
                </a:cxn>
                <a:cxn ang="0">
                  <a:pos x="42" y="14"/>
                </a:cxn>
                <a:cxn ang="0">
                  <a:pos x="80" y="0"/>
                </a:cxn>
              </a:cxnLst>
              <a:rect l="0" t="0" r="r" b="b"/>
              <a:pathLst>
                <a:path w="1298" h="248">
                  <a:moveTo>
                    <a:pt x="105" y="0"/>
                  </a:moveTo>
                  <a:lnTo>
                    <a:pt x="137" y="1"/>
                  </a:lnTo>
                  <a:lnTo>
                    <a:pt x="168" y="2"/>
                  </a:lnTo>
                  <a:lnTo>
                    <a:pt x="195" y="3"/>
                  </a:lnTo>
                  <a:lnTo>
                    <a:pt x="220" y="4"/>
                  </a:lnTo>
                  <a:lnTo>
                    <a:pt x="244" y="5"/>
                  </a:lnTo>
                  <a:lnTo>
                    <a:pt x="266" y="5"/>
                  </a:lnTo>
                  <a:lnTo>
                    <a:pt x="288" y="6"/>
                  </a:lnTo>
                  <a:lnTo>
                    <a:pt x="308" y="7"/>
                  </a:lnTo>
                  <a:lnTo>
                    <a:pt x="327" y="7"/>
                  </a:lnTo>
                  <a:lnTo>
                    <a:pt x="346" y="8"/>
                  </a:lnTo>
                  <a:lnTo>
                    <a:pt x="365" y="9"/>
                  </a:lnTo>
                  <a:lnTo>
                    <a:pt x="384" y="9"/>
                  </a:lnTo>
                  <a:lnTo>
                    <a:pt x="403" y="11"/>
                  </a:lnTo>
                  <a:lnTo>
                    <a:pt x="423" y="12"/>
                  </a:lnTo>
                  <a:lnTo>
                    <a:pt x="444" y="12"/>
                  </a:lnTo>
                  <a:lnTo>
                    <a:pt x="465" y="13"/>
                  </a:lnTo>
                  <a:lnTo>
                    <a:pt x="489" y="14"/>
                  </a:lnTo>
                  <a:lnTo>
                    <a:pt x="514" y="15"/>
                  </a:lnTo>
                  <a:lnTo>
                    <a:pt x="541" y="16"/>
                  </a:lnTo>
                  <a:lnTo>
                    <a:pt x="570" y="17"/>
                  </a:lnTo>
                  <a:lnTo>
                    <a:pt x="602" y="18"/>
                  </a:lnTo>
                  <a:lnTo>
                    <a:pt x="635" y="20"/>
                  </a:lnTo>
                  <a:lnTo>
                    <a:pt x="673" y="21"/>
                  </a:lnTo>
                  <a:lnTo>
                    <a:pt x="713" y="23"/>
                  </a:lnTo>
                  <a:lnTo>
                    <a:pt x="757" y="24"/>
                  </a:lnTo>
                  <a:lnTo>
                    <a:pt x="805" y="26"/>
                  </a:lnTo>
                  <a:lnTo>
                    <a:pt x="856" y="28"/>
                  </a:lnTo>
                  <a:lnTo>
                    <a:pt x="913" y="30"/>
                  </a:lnTo>
                  <a:lnTo>
                    <a:pt x="974" y="33"/>
                  </a:lnTo>
                  <a:lnTo>
                    <a:pt x="1039" y="35"/>
                  </a:lnTo>
                  <a:lnTo>
                    <a:pt x="1110" y="38"/>
                  </a:lnTo>
                  <a:lnTo>
                    <a:pt x="1186" y="42"/>
                  </a:lnTo>
                  <a:lnTo>
                    <a:pt x="1213" y="45"/>
                  </a:lnTo>
                  <a:lnTo>
                    <a:pt x="1237" y="53"/>
                  </a:lnTo>
                  <a:lnTo>
                    <a:pt x="1256" y="63"/>
                  </a:lnTo>
                  <a:lnTo>
                    <a:pt x="1271" y="78"/>
                  </a:lnTo>
                  <a:lnTo>
                    <a:pt x="1283" y="94"/>
                  </a:lnTo>
                  <a:lnTo>
                    <a:pt x="1291" y="112"/>
                  </a:lnTo>
                  <a:lnTo>
                    <a:pt x="1296" y="132"/>
                  </a:lnTo>
                  <a:lnTo>
                    <a:pt x="1298" y="151"/>
                  </a:lnTo>
                  <a:lnTo>
                    <a:pt x="1297" y="171"/>
                  </a:lnTo>
                  <a:lnTo>
                    <a:pt x="1292" y="190"/>
                  </a:lnTo>
                  <a:lnTo>
                    <a:pt x="1284" y="206"/>
                  </a:lnTo>
                  <a:lnTo>
                    <a:pt x="1271" y="221"/>
                  </a:lnTo>
                  <a:lnTo>
                    <a:pt x="1256" y="232"/>
                  </a:lnTo>
                  <a:lnTo>
                    <a:pt x="1238" y="241"/>
                  </a:lnTo>
                  <a:lnTo>
                    <a:pt x="1215" y="247"/>
                  </a:lnTo>
                  <a:lnTo>
                    <a:pt x="1191" y="248"/>
                  </a:lnTo>
                  <a:lnTo>
                    <a:pt x="1159" y="247"/>
                  </a:lnTo>
                  <a:lnTo>
                    <a:pt x="1128" y="244"/>
                  </a:lnTo>
                  <a:lnTo>
                    <a:pt x="1101" y="243"/>
                  </a:lnTo>
                  <a:lnTo>
                    <a:pt x="1075" y="242"/>
                  </a:lnTo>
                  <a:lnTo>
                    <a:pt x="1051" y="241"/>
                  </a:lnTo>
                  <a:lnTo>
                    <a:pt x="1028" y="240"/>
                  </a:lnTo>
                  <a:lnTo>
                    <a:pt x="1008" y="239"/>
                  </a:lnTo>
                  <a:lnTo>
                    <a:pt x="988" y="238"/>
                  </a:lnTo>
                  <a:lnTo>
                    <a:pt x="968" y="238"/>
                  </a:lnTo>
                  <a:lnTo>
                    <a:pt x="949" y="237"/>
                  </a:lnTo>
                  <a:lnTo>
                    <a:pt x="930" y="236"/>
                  </a:lnTo>
                  <a:lnTo>
                    <a:pt x="912" y="235"/>
                  </a:lnTo>
                  <a:lnTo>
                    <a:pt x="892" y="234"/>
                  </a:lnTo>
                  <a:lnTo>
                    <a:pt x="872" y="233"/>
                  </a:lnTo>
                  <a:lnTo>
                    <a:pt x="852" y="233"/>
                  </a:lnTo>
                  <a:lnTo>
                    <a:pt x="831" y="232"/>
                  </a:lnTo>
                  <a:lnTo>
                    <a:pt x="808" y="231"/>
                  </a:lnTo>
                  <a:lnTo>
                    <a:pt x="782" y="230"/>
                  </a:lnTo>
                  <a:lnTo>
                    <a:pt x="756" y="229"/>
                  </a:lnTo>
                  <a:lnTo>
                    <a:pt x="727" y="228"/>
                  </a:lnTo>
                  <a:lnTo>
                    <a:pt x="695" y="227"/>
                  </a:lnTo>
                  <a:lnTo>
                    <a:pt x="661" y="225"/>
                  </a:lnTo>
                  <a:lnTo>
                    <a:pt x="624" y="224"/>
                  </a:lnTo>
                  <a:lnTo>
                    <a:pt x="583" y="223"/>
                  </a:lnTo>
                  <a:lnTo>
                    <a:pt x="539" y="221"/>
                  </a:lnTo>
                  <a:lnTo>
                    <a:pt x="491" y="219"/>
                  </a:lnTo>
                  <a:lnTo>
                    <a:pt x="439" y="216"/>
                  </a:lnTo>
                  <a:lnTo>
                    <a:pt x="383" y="214"/>
                  </a:lnTo>
                  <a:lnTo>
                    <a:pt x="322" y="212"/>
                  </a:lnTo>
                  <a:lnTo>
                    <a:pt x="256" y="210"/>
                  </a:lnTo>
                  <a:lnTo>
                    <a:pt x="186" y="208"/>
                  </a:lnTo>
                  <a:lnTo>
                    <a:pt x="110" y="205"/>
                  </a:lnTo>
                  <a:lnTo>
                    <a:pt x="85" y="202"/>
                  </a:lnTo>
                  <a:lnTo>
                    <a:pt x="64" y="195"/>
                  </a:lnTo>
                  <a:lnTo>
                    <a:pt x="46" y="184"/>
                  </a:lnTo>
                  <a:lnTo>
                    <a:pt x="30" y="170"/>
                  </a:lnTo>
                  <a:lnTo>
                    <a:pt x="17" y="153"/>
                  </a:lnTo>
                  <a:lnTo>
                    <a:pt x="8" y="136"/>
                  </a:lnTo>
                  <a:lnTo>
                    <a:pt x="2" y="115"/>
                  </a:lnTo>
                  <a:lnTo>
                    <a:pt x="0" y="94"/>
                  </a:lnTo>
                  <a:lnTo>
                    <a:pt x="2" y="75"/>
                  </a:lnTo>
                  <a:lnTo>
                    <a:pt x="7" y="57"/>
                  </a:lnTo>
                  <a:lnTo>
                    <a:pt x="15" y="39"/>
                  </a:lnTo>
                  <a:lnTo>
                    <a:pt x="26" y="25"/>
                  </a:lnTo>
                  <a:lnTo>
                    <a:pt x="42" y="14"/>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66933" name="Freeform 373"/>
            <p:cNvSpPr>
              <a:spLocks/>
            </p:cNvSpPr>
            <p:nvPr/>
          </p:nvSpPr>
          <p:spPr bwMode="auto">
            <a:xfrm>
              <a:off x="3679" y="2414"/>
              <a:ext cx="129" cy="19"/>
            </a:xfrm>
            <a:custGeom>
              <a:avLst/>
              <a:gdLst/>
              <a:ahLst/>
              <a:cxnLst>
                <a:cxn ang="0">
                  <a:pos x="130" y="2"/>
                </a:cxn>
                <a:cxn ang="0">
                  <a:pos x="188" y="4"/>
                </a:cxn>
                <a:cxn ang="0">
                  <a:pos x="238" y="6"/>
                </a:cxn>
                <a:cxn ang="0">
                  <a:pos x="282" y="7"/>
                </a:cxn>
                <a:cxn ang="0">
                  <a:pos x="321" y="9"/>
                </a:cxn>
                <a:cxn ang="0">
                  <a:pos x="359" y="10"/>
                </a:cxn>
                <a:cxn ang="0">
                  <a:pos x="397" y="11"/>
                </a:cxn>
                <a:cxn ang="0">
                  <a:pos x="438" y="13"/>
                </a:cxn>
                <a:cxn ang="0">
                  <a:pos x="483" y="15"/>
                </a:cxn>
                <a:cxn ang="0">
                  <a:pos x="535" y="17"/>
                </a:cxn>
                <a:cxn ang="0">
                  <a:pos x="596" y="19"/>
                </a:cxn>
                <a:cxn ang="0">
                  <a:pos x="667" y="22"/>
                </a:cxn>
                <a:cxn ang="0">
                  <a:pos x="751" y="25"/>
                </a:cxn>
                <a:cxn ang="0">
                  <a:pos x="850" y="29"/>
                </a:cxn>
                <a:cxn ang="0">
                  <a:pos x="967" y="35"/>
                </a:cxn>
                <a:cxn ang="0">
                  <a:pos x="1103" y="40"/>
                </a:cxn>
                <a:cxn ang="0">
                  <a:pos x="1206" y="46"/>
                </a:cxn>
                <a:cxn ang="0">
                  <a:pos x="1247" y="64"/>
                </a:cxn>
                <a:cxn ang="0">
                  <a:pos x="1272" y="93"/>
                </a:cxn>
                <a:cxn ang="0">
                  <a:pos x="1284" y="127"/>
                </a:cxn>
                <a:cxn ang="0">
                  <a:pos x="1286" y="165"/>
                </a:cxn>
                <a:cxn ang="0">
                  <a:pos x="1272" y="199"/>
                </a:cxn>
                <a:cxn ang="0">
                  <a:pos x="1246" y="225"/>
                </a:cxn>
                <a:cxn ang="0">
                  <a:pos x="1207" y="238"/>
                </a:cxn>
                <a:cxn ang="0">
                  <a:pos x="1152" y="238"/>
                </a:cxn>
                <a:cxn ang="0">
                  <a:pos x="1094" y="234"/>
                </a:cxn>
                <a:cxn ang="0">
                  <a:pos x="1044" y="232"/>
                </a:cxn>
                <a:cxn ang="0">
                  <a:pos x="1001" y="230"/>
                </a:cxn>
                <a:cxn ang="0">
                  <a:pos x="961" y="229"/>
                </a:cxn>
                <a:cxn ang="0">
                  <a:pos x="923" y="227"/>
                </a:cxn>
                <a:cxn ang="0">
                  <a:pos x="885" y="225"/>
                </a:cxn>
                <a:cxn ang="0">
                  <a:pos x="845" y="224"/>
                </a:cxn>
                <a:cxn ang="0">
                  <a:pos x="801" y="222"/>
                </a:cxn>
                <a:cxn ang="0">
                  <a:pos x="749" y="220"/>
                </a:cxn>
                <a:cxn ang="0">
                  <a:pos x="688" y="218"/>
                </a:cxn>
                <a:cxn ang="0">
                  <a:pos x="617" y="215"/>
                </a:cxn>
                <a:cxn ang="0">
                  <a:pos x="532" y="212"/>
                </a:cxn>
                <a:cxn ang="0">
                  <a:pos x="432" y="207"/>
                </a:cxn>
                <a:cxn ang="0">
                  <a:pos x="315" y="203"/>
                </a:cxn>
                <a:cxn ang="0">
                  <a:pos x="179" y="199"/>
                </a:cxn>
                <a:cxn ang="0">
                  <a:pos x="80" y="193"/>
                </a:cxn>
                <a:cxn ang="0">
                  <a:pos x="44" y="175"/>
                </a:cxn>
                <a:cxn ang="0">
                  <a:pos x="16" y="146"/>
                </a:cxn>
                <a:cxn ang="0">
                  <a:pos x="2" y="108"/>
                </a:cxn>
                <a:cxn ang="0">
                  <a:pos x="2" y="70"/>
                </a:cxn>
                <a:cxn ang="0">
                  <a:pos x="15" y="39"/>
                </a:cxn>
                <a:cxn ang="0">
                  <a:pos x="40" y="15"/>
                </a:cxn>
                <a:cxn ang="0">
                  <a:pos x="76" y="2"/>
                </a:cxn>
              </a:cxnLst>
              <a:rect l="0" t="0" r="r" b="b"/>
              <a:pathLst>
                <a:path w="1286" h="239">
                  <a:moveTo>
                    <a:pt x="98" y="0"/>
                  </a:moveTo>
                  <a:lnTo>
                    <a:pt x="130" y="2"/>
                  </a:lnTo>
                  <a:lnTo>
                    <a:pt x="161" y="3"/>
                  </a:lnTo>
                  <a:lnTo>
                    <a:pt x="188" y="4"/>
                  </a:lnTo>
                  <a:lnTo>
                    <a:pt x="213" y="5"/>
                  </a:lnTo>
                  <a:lnTo>
                    <a:pt x="238" y="6"/>
                  </a:lnTo>
                  <a:lnTo>
                    <a:pt x="260" y="6"/>
                  </a:lnTo>
                  <a:lnTo>
                    <a:pt x="282" y="7"/>
                  </a:lnTo>
                  <a:lnTo>
                    <a:pt x="301" y="8"/>
                  </a:lnTo>
                  <a:lnTo>
                    <a:pt x="321" y="9"/>
                  </a:lnTo>
                  <a:lnTo>
                    <a:pt x="339" y="9"/>
                  </a:lnTo>
                  <a:lnTo>
                    <a:pt x="359" y="10"/>
                  </a:lnTo>
                  <a:lnTo>
                    <a:pt x="378" y="11"/>
                  </a:lnTo>
                  <a:lnTo>
                    <a:pt x="397" y="11"/>
                  </a:lnTo>
                  <a:lnTo>
                    <a:pt x="417" y="12"/>
                  </a:lnTo>
                  <a:lnTo>
                    <a:pt x="438" y="13"/>
                  </a:lnTo>
                  <a:lnTo>
                    <a:pt x="459" y="14"/>
                  </a:lnTo>
                  <a:lnTo>
                    <a:pt x="483" y="15"/>
                  </a:lnTo>
                  <a:lnTo>
                    <a:pt x="508" y="15"/>
                  </a:lnTo>
                  <a:lnTo>
                    <a:pt x="535" y="17"/>
                  </a:lnTo>
                  <a:lnTo>
                    <a:pt x="564" y="18"/>
                  </a:lnTo>
                  <a:lnTo>
                    <a:pt x="596" y="19"/>
                  </a:lnTo>
                  <a:lnTo>
                    <a:pt x="630" y="20"/>
                  </a:lnTo>
                  <a:lnTo>
                    <a:pt x="667" y="22"/>
                  </a:lnTo>
                  <a:lnTo>
                    <a:pt x="707" y="23"/>
                  </a:lnTo>
                  <a:lnTo>
                    <a:pt x="751" y="25"/>
                  </a:lnTo>
                  <a:lnTo>
                    <a:pt x="799" y="27"/>
                  </a:lnTo>
                  <a:lnTo>
                    <a:pt x="850" y="29"/>
                  </a:lnTo>
                  <a:lnTo>
                    <a:pt x="907" y="32"/>
                  </a:lnTo>
                  <a:lnTo>
                    <a:pt x="967" y="35"/>
                  </a:lnTo>
                  <a:lnTo>
                    <a:pt x="1033" y="37"/>
                  </a:lnTo>
                  <a:lnTo>
                    <a:pt x="1103" y="40"/>
                  </a:lnTo>
                  <a:lnTo>
                    <a:pt x="1179" y="43"/>
                  </a:lnTo>
                  <a:lnTo>
                    <a:pt x="1206" y="46"/>
                  </a:lnTo>
                  <a:lnTo>
                    <a:pt x="1229" y="53"/>
                  </a:lnTo>
                  <a:lnTo>
                    <a:pt x="1247" y="64"/>
                  </a:lnTo>
                  <a:lnTo>
                    <a:pt x="1261" y="77"/>
                  </a:lnTo>
                  <a:lnTo>
                    <a:pt x="1272" y="93"/>
                  </a:lnTo>
                  <a:lnTo>
                    <a:pt x="1280" y="109"/>
                  </a:lnTo>
                  <a:lnTo>
                    <a:pt x="1284" y="127"/>
                  </a:lnTo>
                  <a:lnTo>
                    <a:pt x="1286" y="144"/>
                  </a:lnTo>
                  <a:lnTo>
                    <a:pt x="1286" y="165"/>
                  </a:lnTo>
                  <a:lnTo>
                    <a:pt x="1281" y="184"/>
                  </a:lnTo>
                  <a:lnTo>
                    <a:pt x="1272" y="199"/>
                  </a:lnTo>
                  <a:lnTo>
                    <a:pt x="1261" y="214"/>
                  </a:lnTo>
                  <a:lnTo>
                    <a:pt x="1246" y="225"/>
                  </a:lnTo>
                  <a:lnTo>
                    <a:pt x="1228" y="232"/>
                  </a:lnTo>
                  <a:lnTo>
                    <a:pt x="1207" y="238"/>
                  </a:lnTo>
                  <a:lnTo>
                    <a:pt x="1184" y="239"/>
                  </a:lnTo>
                  <a:lnTo>
                    <a:pt x="1152" y="238"/>
                  </a:lnTo>
                  <a:lnTo>
                    <a:pt x="1121" y="235"/>
                  </a:lnTo>
                  <a:lnTo>
                    <a:pt x="1094" y="234"/>
                  </a:lnTo>
                  <a:lnTo>
                    <a:pt x="1068" y="233"/>
                  </a:lnTo>
                  <a:lnTo>
                    <a:pt x="1044" y="232"/>
                  </a:lnTo>
                  <a:lnTo>
                    <a:pt x="1021" y="231"/>
                  </a:lnTo>
                  <a:lnTo>
                    <a:pt x="1001" y="230"/>
                  </a:lnTo>
                  <a:lnTo>
                    <a:pt x="981" y="229"/>
                  </a:lnTo>
                  <a:lnTo>
                    <a:pt x="961" y="229"/>
                  </a:lnTo>
                  <a:lnTo>
                    <a:pt x="942" y="228"/>
                  </a:lnTo>
                  <a:lnTo>
                    <a:pt x="923" y="227"/>
                  </a:lnTo>
                  <a:lnTo>
                    <a:pt x="905" y="226"/>
                  </a:lnTo>
                  <a:lnTo>
                    <a:pt x="885" y="225"/>
                  </a:lnTo>
                  <a:lnTo>
                    <a:pt x="865" y="224"/>
                  </a:lnTo>
                  <a:lnTo>
                    <a:pt x="845" y="224"/>
                  </a:lnTo>
                  <a:lnTo>
                    <a:pt x="824" y="223"/>
                  </a:lnTo>
                  <a:lnTo>
                    <a:pt x="801" y="222"/>
                  </a:lnTo>
                  <a:lnTo>
                    <a:pt x="775" y="221"/>
                  </a:lnTo>
                  <a:lnTo>
                    <a:pt x="749" y="220"/>
                  </a:lnTo>
                  <a:lnTo>
                    <a:pt x="720" y="219"/>
                  </a:lnTo>
                  <a:lnTo>
                    <a:pt x="688" y="218"/>
                  </a:lnTo>
                  <a:lnTo>
                    <a:pt x="654" y="216"/>
                  </a:lnTo>
                  <a:lnTo>
                    <a:pt x="617" y="215"/>
                  </a:lnTo>
                  <a:lnTo>
                    <a:pt x="576" y="214"/>
                  </a:lnTo>
                  <a:lnTo>
                    <a:pt x="532" y="212"/>
                  </a:lnTo>
                  <a:lnTo>
                    <a:pt x="484" y="210"/>
                  </a:lnTo>
                  <a:lnTo>
                    <a:pt x="432" y="207"/>
                  </a:lnTo>
                  <a:lnTo>
                    <a:pt x="376" y="205"/>
                  </a:lnTo>
                  <a:lnTo>
                    <a:pt x="315" y="203"/>
                  </a:lnTo>
                  <a:lnTo>
                    <a:pt x="249" y="201"/>
                  </a:lnTo>
                  <a:lnTo>
                    <a:pt x="179" y="199"/>
                  </a:lnTo>
                  <a:lnTo>
                    <a:pt x="103" y="196"/>
                  </a:lnTo>
                  <a:lnTo>
                    <a:pt x="80" y="193"/>
                  </a:lnTo>
                  <a:lnTo>
                    <a:pt x="61" y="186"/>
                  </a:lnTo>
                  <a:lnTo>
                    <a:pt x="44" y="175"/>
                  </a:lnTo>
                  <a:lnTo>
                    <a:pt x="28" y="162"/>
                  </a:lnTo>
                  <a:lnTo>
                    <a:pt x="16" y="146"/>
                  </a:lnTo>
                  <a:lnTo>
                    <a:pt x="7" y="128"/>
                  </a:lnTo>
                  <a:lnTo>
                    <a:pt x="2" y="108"/>
                  </a:lnTo>
                  <a:lnTo>
                    <a:pt x="0" y="87"/>
                  </a:lnTo>
                  <a:lnTo>
                    <a:pt x="2" y="70"/>
                  </a:lnTo>
                  <a:lnTo>
                    <a:pt x="7" y="54"/>
                  </a:lnTo>
                  <a:lnTo>
                    <a:pt x="15" y="39"/>
                  </a:lnTo>
                  <a:lnTo>
                    <a:pt x="26" y="25"/>
                  </a:lnTo>
                  <a:lnTo>
                    <a:pt x="40" y="15"/>
                  </a:lnTo>
                  <a:lnTo>
                    <a:pt x="57" y="7"/>
                  </a:lnTo>
                  <a:lnTo>
                    <a:pt x="76" y="2"/>
                  </a:lnTo>
                  <a:lnTo>
                    <a:pt x="98" y="0"/>
                  </a:lnTo>
                  <a:close/>
                </a:path>
              </a:pathLst>
            </a:custGeom>
            <a:solidFill>
              <a:srgbClr val="596161"/>
            </a:solidFill>
            <a:ln w="9525">
              <a:noFill/>
              <a:round/>
              <a:headEnd/>
              <a:tailEnd/>
            </a:ln>
          </p:spPr>
          <p:txBody>
            <a:bodyPr/>
            <a:lstStyle/>
            <a:p>
              <a:endParaRPr lang="en-US"/>
            </a:p>
          </p:txBody>
        </p:sp>
        <p:sp>
          <p:nvSpPr>
            <p:cNvPr id="66934" name="Freeform 374"/>
            <p:cNvSpPr>
              <a:spLocks/>
            </p:cNvSpPr>
            <p:nvPr/>
          </p:nvSpPr>
          <p:spPr bwMode="auto">
            <a:xfrm>
              <a:off x="3680" y="2415"/>
              <a:ext cx="127" cy="18"/>
            </a:xfrm>
            <a:custGeom>
              <a:avLst/>
              <a:gdLst/>
              <a:ahLst/>
              <a:cxnLst>
                <a:cxn ang="0">
                  <a:pos x="125" y="1"/>
                </a:cxn>
                <a:cxn ang="0">
                  <a:pos x="183" y="3"/>
                </a:cxn>
                <a:cxn ang="0">
                  <a:pos x="233" y="5"/>
                </a:cxn>
                <a:cxn ang="0">
                  <a:pos x="277" y="6"/>
                </a:cxn>
                <a:cxn ang="0">
                  <a:pos x="316" y="8"/>
                </a:cxn>
                <a:cxn ang="0">
                  <a:pos x="354" y="9"/>
                </a:cxn>
                <a:cxn ang="0">
                  <a:pos x="392" y="10"/>
                </a:cxn>
                <a:cxn ang="0">
                  <a:pos x="433" y="12"/>
                </a:cxn>
                <a:cxn ang="0">
                  <a:pos x="478" y="14"/>
                </a:cxn>
                <a:cxn ang="0">
                  <a:pos x="530" y="16"/>
                </a:cxn>
                <a:cxn ang="0">
                  <a:pos x="591" y="19"/>
                </a:cxn>
                <a:cxn ang="0">
                  <a:pos x="662" y="22"/>
                </a:cxn>
                <a:cxn ang="0">
                  <a:pos x="746" y="25"/>
                </a:cxn>
                <a:cxn ang="0">
                  <a:pos x="845" y="29"/>
                </a:cxn>
                <a:cxn ang="0">
                  <a:pos x="962" y="34"/>
                </a:cxn>
                <a:cxn ang="0">
                  <a:pos x="1098" y="39"/>
                </a:cxn>
                <a:cxn ang="0">
                  <a:pos x="1201" y="45"/>
                </a:cxn>
                <a:cxn ang="0">
                  <a:pos x="1241" y="62"/>
                </a:cxn>
                <a:cxn ang="0">
                  <a:pos x="1264" y="89"/>
                </a:cxn>
                <a:cxn ang="0">
                  <a:pos x="1275" y="122"/>
                </a:cxn>
                <a:cxn ang="0">
                  <a:pos x="1277" y="158"/>
                </a:cxn>
                <a:cxn ang="0">
                  <a:pos x="1265" y="190"/>
                </a:cxn>
                <a:cxn ang="0">
                  <a:pos x="1239" y="213"/>
                </a:cxn>
                <a:cxn ang="0">
                  <a:pos x="1201" y="225"/>
                </a:cxn>
                <a:cxn ang="0">
                  <a:pos x="1147" y="225"/>
                </a:cxn>
                <a:cxn ang="0">
                  <a:pos x="1089" y="221"/>
                </a:cxn>
                <a:cxn ang="0">
                  <a:pos x="1039" y="219"/>
                </a:cxn>
                <a:cxn ang="0">
                  <a:pos x="996" y="217"/>
                </a:cxn>
                <a:cxn ang="0">
                  <a:pos x="956" y="216"/>
                </a:cxn>
                <a:cxn ang="0">
                  <a:pos x="918" y="214"/>
                </a:cxn>
                <a:cxn ang="0">
                  <a:pos x="880" y="212"/>
                </a:cxn>
                <a:cxn ang="0">
                  <a:pos x="840" y="211"/>
                </a:cxn>
                <a:cxn ang="0">
                  <a:pos x="796" y="209"/>
                </a:cxn>
                <a:cxn ang="0">
                  <a:pos x="744" y="207"/>
                </a:cxn>
                <a:cxn ang="0">
                  <a:pos x="683" y="205"/>
                </a:cxn>
                <a:cxn ang="0">
                  <a:pos x="612" y="202"/>
                </a:cxn>
                <a:cxn ang="0">
                  <a:pos x="527" y="199"/>
                </a:cxn>
                <a:cxn ang="0">
                  <a:pos x="427" y="194"/>
                </a:cxn>
                <a:cxn ang="0">
                  <a:pos x="310" y="190"/>
                </a:cxn>
                <a:cxn ang="0">
                  <a:pos x="174" y="186"/>
                </a:cxn>
                <a:cxn ang="0">
                  <a:pos x="77" y="180"/>
                </a:cxn>
                <a:cxn ang="0">
                  <a:pos x="43" y="164"/>
                </a:cxn>
                <a:cxn ang="0">
                  <a:pos x="17" y="137"/>
                </a:cxn>
                <a:cxn ang="0">
                  <a:pos x="2" y="100"/>
                </a:cxn>
                <a:cxn ang="0">
                  <a:pos x="2" y="63"/>
                </a:cxn>
                <a:cxn ang="0">
                  <a:pos x="14" y="34"/>
                </a:cxn>
                <a:cxn ang="0">
                  <a:pos x="39" y="12"/>
                </a:cxn>
                <a:cxn ang="0">
                  <a:pos x="72" y="1"/>
                </a:cxn>
              </a:cxnLst>
              <a:rect l="0" t="0" r="r" b="b"/>
              <a:pathLst>
                <a:path w="1277" h="226">
                  <a:moveTo>
                    <a:pt x="93" y="0"/>
                  </a:moveTo>
                  <a:lnTo>
                    <a:pt x="125" y="1"/>
                  </a:lnTo>
                  <a:lnTo>
                    <a:pt x="156" y="2"/>
                  </a:lnTo>
                  <a:lnTo>
                    <a:pt x="183" y="3"/>
                  </a:lnTo>
                  <a:lnTo>
                    <a:pt x="208" y="4"/>
                  </a:lnTo>
                  <a:lnTo>
                    <a:pt x="233" y="5"/>
                  </a:lnTo>
                  <a:lnTo>
                    <a:pt x="255" y="5"/>
                  </a:lnTo>
                  <a:lnTo>
                    <a:pt x="277" y="6"/>
                  </a:lnTo>
                  <a:lnTo>
                    <a:pt x="296" y="7"/>
                  </a:lnTo>
                  <a:lnTo>
                    <a:pt x="316" y="8"/>
                  </a:lnTo>
                  <a:lnTo>
                    <a:pt x="334" y="8"/>
                  </a:lnTo>
                  <a:lnTo>
                    <a:pt x="354" y="9"/>
                  </a:lnTo>
                  <a:lnTo>
                    <a:pt x="373" y="10"/>
                  </a:lnTo>
                  <a:lnTo>
                    <a:pt x="392" y="10"/>
                  </a:lnTo>
                  <a:lnTo>
                    <a:pt x="412" y="11"/>
                  </a:lnTo>
                  <a:lnTo>
                    <a:pt x="433" y="12"/>
                  </a:lnTo>
                  <a:lnTo>
                    <a:pt x="454" y="13"/>
                  </a:lnTo>
                  <a:lnTo>
                    <a:pt x="478" y="14"/>
                  </a:lnTo>
                  <a:lnTo>
                    <a:pt x="503" y="14"/>
                  </a:lnTo>
                  <a:lnTo>
                    <a:pt x="530" y="16"/>
                  </a:lnTo>
                  <a:lnTo>
                    <a:pt x="559" y="17"/>
                  </a:lnTo>
                  <a:lnTo>
                    <a:pt x="591" y="19"/>
                  </a:lnTo>
                  <a:lnTo>
                    <a:pt x="625" y="20"/>
                  </a:lnTo>
                  <a:lnTo>
                    <a:pt x="662" y="22"/>
                  </a:lnTo>
                  <a:lnTo>
                    <a:pt x="702" y="23"/>
                  </a:lnTo>
                  <a:lnTo>
                    <a:pt x="746" y="25"/>
                  </a:lnTo>
                  <a:lnTo>
                    <a:pt x="794" y="27"/>
                  </a:lnTo>
                  <a:lnTo>
                    <a:pt x="845" y="29"/>
                  </a:lnTo>
                  <a:lnTo>
                    <a:pt x="902" y="31"/>
                  </a:lnTo>
                  <a:lnTo>
                    <a:pt x="962" y="34"/>
                  </a:lnTo>
                  <a:lnTo>
                    <a:pt x="1028" y="36"/>
                  </a:lnTo>
                  <a:lnTo>
                    <a:pt x="1098" y="39"/>
                  </a:lnTo>
                  <a:lnTo>
                    <a:pt x="1174" y="42"/>
                  </a:lnTo>
                  <a:lnTo>
                    <a:pt x="1201" y="45"/>
                  </a:lnTo>
                  <a:lnTo>
                    <a:pt x="1224" y="52"/>
                  </a:lnTo>
                  <a:lnTo>
                    <a:pt x="1241" y="62"/>
                  </a:lnTo>
                  <a:lnTo>
                    <a:pt x="1254" y="74"/>
                  </a:lnTo>
                  <a:lnTo>
                    <a:pt x="1264" y="89"/>
                  </a:lnTo>
                  <a:lnTo>
                    <a:pt x="1271" y="105"/>
                  </a:lnTo>
                  <a:lnTo>
                    <a:pt x="1275" y="122"/>
                  </a:lnTo>
                  <a:lnTo>
                    <a:pt x="1277" y="139"/>
                  </a:lnTo>
                  <a:lnTo>
                    <a:pt x="1277" y="158"/>
                  </a:lnTo>
                  <a:lnTo>
                    <a:pt x="1274" y="176"/>
                  </a:lnTo>
                  <a:lnTo>
                    <a:pt x="1265" y="190"/>
                  </a:lnTo>
                  <a:lnTo>
                    <a:pt x="1254" y="204"/>
                  </a:lnTo>
                  <a:lnTo>
                    <a:pt x="1239" y="213"/>
                  </a:lnTo>
                  <a:lnTo>
                    <a:pt x="1222" y="220"/>
                  </a:lnTo>
                  <a:lnTo>
                    <a:pt x="1201" y="225"/>
                  </a:lnTo>
                  <a:lnTo>
                    <a:pt x="1179" y="226"/>
                  </a:lnTo>
                  <a:lnTo>
                    <a:pt x="1147" y="225"/>
                  </a:lnTo>
                  <a:lnTo>
                    <a:pt x="1116" y="222"/>
                  </a:lnTo>
                  <a:lnTo>
                    <a:pt x="1089" y="221"/>
                  </a:lnTo>
                  <a:lnTo>
                    <a:pt x="1063" y="220"/>
                  </a:lnTo>
                  <a:lnTo>
                    <a:pt x="1039" y="219"/>
                  </a:lnTo>
                  <a:lnTo>
                    <a:pt x="1016" y="218"/>
                  </a:lnTo>
                  <a:lnTo>
                    <a:pt x="996" y="217"/>
                  </a:lnTo>
                  <a:lnTo>
                    <a:pt x="976" y="216"/>
                  </a:lnTo>
                  <a:lnTo>
                    <a:pt x="956" y="216"/>
                  </a:lnTo>
                  <a:lnTo>
                    <a:pt x="937" y="215"/>
                  </a:lnTo>
                  <a:lnTo>
                    <a:pt x="918" y="214"/>
                  </a:lnTo>
                  <a:lnTo>
                    <a:pt x="900" y="213"/>
                  </a:lnTo>
                  <a:lnTo>
                    <a:pt x="880" y="212"/>
                  </a:lnTo>
                  <a:lnTo>
                    <a:pt x="860" y="211"/>
                  </a:lnTo>
                  <a:lnTo>
                    <a:pt x="840" y="211"/>
                  </a:lnTo>
                  <a:lnTo>
                    <a:pt x="819" y="210"/>
                  </a:lnTo>
                  <a:lnTo>
                    <a:pt x="796" y="209"/>
                  </a:lnTo>
                  <a:lnTo>
                    <a:pt x="770" y="208"/>
                  </a:lnTo>
                  <a:lnTo>
                    <a:pt x="744" y="207"/>
                  </a:lnTo>
                  <a:lnTo>
                    <a:pt x="715" y="206"/>
                  </a:lnTo>
                  <a:lnTo>
                    <a:pt x="683" y="205"/>
                  </a:lnTo>
                  <a:lnTo>
                    <a:pt x="649" y="203"/>
                  </a:lnTo>
                  <a:lnTo>
                    <a:pt x="612" y="202"/>
                  </a:lnTo>
                  <a:lnTo>
                    <a:pt x="571" y="201"/>
                  </a:lnTo>
                  <a:lnTo>
                    <a:pt x="527" y="199"/>
                  </a:lnTo>
                  <a:lnTo>
                    <a:pt x="479" y="197"/>
                  </a:lnTo>
                  <a:lnTo>
                    <a:pt x="427" y="194"/>
                  </a:lnTo>
                  <a:lnTo>
                    <a:pt x="371" y="192"/>
                  </a:lnTo>
                  <a:lnTo>
                    <a:pt x="310" y="190"/>
                  </a:lnTo>
                  <a:lnTo>
                    <a:pt x="244" y="188"/>
                  </a:lnTo>
                  <a:lnTo>
                    <a:pt x="174" y="186"/>
                  </a:lnTo>
                  <a:lnTo>
                    <a:pt x="98" y="183"/>
                  </a:lnTo>
                  <a:lnTo>
                    <a:pt x="77" y="180"/>
                  </a:lnTo>
                  <a:lnTo>
                    <a:pt x="59" y="174"/>
                  </a:lnTo>
                  <a:lnTo>
                    <a:pt x="43" y="164"/>
                  </a:lnTo>
                  <a:lnTo>
                    <a:pt x="29" y="152"/>
                  </a:lnTo>
                  <a:lnTo>
                    <a:pt x="17" y="137"/>
                  </a:lnTo>
                  <a:lnTo>
                    <a:pt x="8" y="120"/>
                  </a:lnTo>
                  <a:lnTo>
                    <a:pt x="2" y="100"/>
                  </a:lnTo>
                  <a:lnTo>
                    <a:pt x="0" y="80"/>
                  </a:lnTo>
                  <a:lnTo>
                    <a:pt x="2" y="63"/>
                  </a:lnTo>
                  <a:lnTo>
                    <a:pt x="6" y="49"/>
                  </a:lnTo>
                  <a:lnTo>
                    <a:pt x="14" y="34"/>
                  </a:lnTo>
                  <a:lnTo>
                    <a:pt x="25" y="23"/>
                  </a:lnTo>
                  <a:lnTo>
                    <a:pt x="39" y="12"/>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66935" name="Freeform 375"/>
            <p:cNvSpPr>
              <a:spLocks/>
            </p:cNvSpPr>
            <p:nvPr/>
          </p:nvSpPr>
          <p:spPr bwMode="auto">
            <a:xfrm>
              <a:off x="3680" y="2416"/>
              <a:ext cx="127" cy="17"/>
            </a:xfrm>
            <a:custGeom>
              <a:avLst/>
              <a:gdLst/>
              <a:ahLst/>
              <a:cxnLst>
                <a:cxn ang="0">
                  <a:pos x="118" y="1"/>
                </a:cxn>
                <a:cxn ang="0">
                  <a:pos x="176" y="3"/>
                </a:cxn>
                <a:cxn ang="0">
                  <a:pos x="226" y="5"/>
                </a:cxn>
                <a:cxn ang="0">
                  <a:pos x="270" y="6"/>
                </a:cxn>
                <a:cxn ang="0">
                  <a:pos x="309" y="7"/>
                </a:cxn>
                <a:cxn ang="0">
                  <a:pos x="347" y="10"/>
                </a:cxn>
                <a:cxn ang="0">
                  <a:pos x="385" y="11"/>
                </a:cxn>
                <a:cxn ang="0">
                  <a:pos x="426" y="12"/>
                </a:cxn>
                <a:cxn ang="0">
                  <a:pos x="472" y="14"/>
                </a:cxn>
                <a:cxn ang="0">
                  <a:pos x="524" y="16"/>
                </a:cxn>
                <a:cxn ang="0">
                  <a:pos x="585" y="18"/>
                </a:cxn>
                <a:cxn ang="0">
                  <a:pos x="656" y="21"/>
                </a:cxn>
                <a:cxn ang="0">
                  <a:pos x="741" y="25"/>
                </a:cxn>
                <a:cxn ang="0">
                  <a:pos x="840" y="29"/>
                </a:cxn>
                <a:cxn ang="0">
                  <a:pos x="958" y="33"/>
                </a:cxn>
                <a:cxn ang="0">
                  <a:pos x="1094" y="40"/>
                </a:cxn>
                <a:cxn ang="0">
                  <a:pos x="1196" y="46"/>
                </a:cxn>
                <a:cxn ang="0">
                  <a:pos x="1233" y="62"/>
                </a:cxn>
                <a:cxn ang="0">
                  <a:pos x="1254" y="87"/>
                </a:cxn>
                <a:cxn ang="0">
                  <a:pos x="1265" y="118"/>
                </a:cxn>
                <a:cxn ang="0">
                  <a:pos x="1267" y="153"/>
                </a:cxn>
                <a:cxn ang="0">
                  <a:pos x="1255" y="186"/>
                </a:cxn>
                <a:cxn ang="0">
                  <a:pos x="1229" y="205"/>
                </a:cxn>
                <a:cxn ang="0">
                  <a:pos x="1193" y="215"/>
                </a:cxn>
                <a:cxn ang="0">
                  <a:pos x="1140" y="215"/>
                </a:cxn>
                <a:cxn ang="0">
                  <a:pos x="1082" y="211"/>
                </a:cxn>
                <a:cxn ang="0">
                  <a:pos x="1032" y="209"/>
                </a:cxn>
                <a:cxn ang="0">
                  <a:pos x="989" y="207"/>
                </a:cxn>
                <a:cxn ang="0">
                  <a:pos x="949" y="206"/>
                </a:cxn>
                <a:cxn ang="0">
                  <a:pos x="911" y="204"/>
                </a:cxn>
                <a:cxn ang="0">
                  <a:pos x="873" y="202"/>
                </a:cxn>
                <a:cxn ang="0">
                  <a:pos x="833" y="201"/>
                </a:cxn>
                <a:cxn ang="0">
                  <a:pos x="789" y="199"/>
                </a:cxn>
                <a:cxn ang="0">
                  <a:pos x="737" y="197"/>
                </a:cxn>
                <a:cxn ang="0">
                  <a:pos x="676" y="195"/>
                </a:cxn>
                <a:cxn ang="0">
                  <a:pos x="605" y="192"/>
                </a:cxn>
                <a:cxn ang="0">
                  <a:pos x="520" y="189"/>
                </a:cxn>
                <a:cxn ang="0">
                  <a:pos x="420" y="184"/>
                </a:cxn>
                <a:cxn ang="0">
                  <a:pos x="303" y="180"/>
                </a:cxn>
                <a:cxn ang="0">
                  <a:pos x="167" y="176"/>
                </a:cxn>
                <a:cxn ang="0">
                  <a:pos x="72" y="170"/>
                </a:cxn>
                <a:cxn ang="0">
                  <a:pos x="41" y="156"/>
                </a:cxn>
                <a:cxn ang="0">
                  <a:pos x="16" y="129"/>
                </a:cxn>
                <a:cxn ang="0">
                  <a:pos x="2" y="92"/>
                </a:cxn>
                <a:cxn ang="0">
                  <a:pos x="1" y="56"/>
                </a:cxn>
                <a:cxn ang="0">
                  <a:pos x="13" y="30"/>
                </a:cxn>
                <a:cxn ang="0">
                  <a:pos x="37" y="11"/>
                </a:cxn>
                <a:cxn ang="0">
                  <a:pos x="68" y="1"/>
                </a:cxn>
              </a:cxnLst>
              <a:rect l="0" t="0" r="r" b="b"/>
              <a:pathLst>
                <a:path w="1267" h="216">
                  <a:moveTo>
                    <a:pt x="86" y="0"/>
                  </a:moveTo>
                  <a:lnTo>
                    <a:pt x="118" y="1"/>
                  </a:lnTo>
                  <a:lnTo>
                    <a:pt x="149" y="2"/>
                  </a:lnTo>
                  <a:lnTo>
                    <a:pt x="176" y="3"/>
                  </a:lnTo>
                  <a:lnTo>
                    <a:pt x="201" y="4"/>
                  </a:lnTo>
                  <a:lnTo>
                    <a:pt x="226" y="5"/>
                  </a:lnTo>
                  <a:lnTo>
                    <a:pt x="248" y="5"/>
                  </a:lnTo>
                  <a:lnTo>
                    <a:pt x="270" y="6"/>
                  </a:lnTo>
                  <a:lnTo>
                    <a:pt x="289" y="7"/>
                  </a:lnTo>
                  <a:lnTo>
                    <a:pt x="309" y="7"/>
                  </a:lnTo>
                  <a:lnTo>
                    <a:pt x="327" y="9"/>
                  </a:lnTo>
                  <a:lnTo>
                    <a:pt x="347" y="10"/>
                  </a:lnTo>
                  <a:lnTo>
                    <a:pt x="366" y="10"/>
                  </a:lnTo>
                  <a:lnTo>
                    <a:pt x="385" y="11"/>
                  </a:lnTo>
                  <a:lnTo>
                    <a:pt x="405" y="12"/>
                  </a:lnTo>
                  <a:lnTo>
                    <a:pt x="426" y="12"/>
                  </a:lnTo>
                  <a:lnTo>
                    <a:pt x="448" y="13"/>
                  </a:lnTo>
                  <a:lnTo>
                    <a:pt x="472" y="14"/>
                  </a:lnTo>
                  <a:lnTo>
                    <a:pt x="496" y="15"/>
                  </a:lnTo>
                  <a:lnTo>
                    <a:pt x="524" y="16"/>
                  </a:lnTo>
                  <a:lnTo>
                    <a:pt x="553" y="17"/>
                  </a:lnTo>
                  <a:lnTo>
                    <a:pt x="585" y="18"/>
                  </a:lnTo>
                  <a:lnTo>
                    <a:pt x="619" y="20"/>
                  </a:lnTo>
                  <a:lnTo>
                    <a:pt x="656" y="21"/>
                  </a:lnTo>
                  <a:lnTo>
                    <a:pt x="696" y="23"/>
                  </a:lnTo>
                  <a:lnTo>
                    <a:pt x="741" y="25"/>
                  </a:lnTo>
                  <a:lnTo>
                    <a:pt x="789" y="27"/>
                  </a:lnTo>
                  <a:lnTo>
                    <a:pt x="840" y="29"/>
                  </a:lnTo>
                  <a:lnTo>
                    <a:pt x="897" y="31"/>
                  </a:lnTo>
                  <a:lnTo>
                    <a:pt x="958" y="33"/>
                  </a:lnTo>
                  <a:lnTo>
                    <a:pt x="1023" y="36"/>
                  </a:lnTo>
                  <a:lnTo>
                    <a:pt x="1094" y="40"/>
                  </a:lnTo>
                  <a:lnTo>
                    <a:pt x="1170" y="43"/>
                  </a:lnTo>
                  <a:lnTo>
                    <a:pt x="1196" y="46"/>
                  </a:lnTo>
                  <a:lnTo>
                    <a:pt x="1217" y="53"/>
                  </a:lnTo>
                  <a:lnTo>
                    <a:pt x="1233" y="62"/>
                  </a:lnTo>
                  <a:lnTo>
                    <a:pt x="1245" y="74"/>
                  </a:lnTo>
                  <a:lnTo>
                    <a:pt x="1254" y="87"/>
                  </a:lnTo>
                  <a:lnTo>
                    <a:pt x="1260" y="103"/>
                  </a:lnTo>
                  <a:lnTo>
                    <a:pt x="1265" y="118"/>
                  </a:lnTo>
                  <a:lnTo>
                    <a:pt x="1267" y="134"/>
                  </a:lnTo>
                  <a:lnTo>
                    <a:pt x="1267" y="153"/>
                  </a:lnTo>
                  <a:lnTo>
                    <a:pt x="1263" y="171"/>
                  </a:lnTo>
                  <a:lnTo>
                    <a:pt x="1255" y="186"/>
                  </a:lnTo>
                  <a:lnTo>
                    <a:pt x="1244" y="197"/>
                  </a:lnTo>
                  <a:lnTo>
                    <a:pt x="1229" y="205"/>
                  </a:lnTo>
                  <a:lnTo>
                    <a:pt x="1213" y="211"/>
                  </a:lnTo>
                  <a:lnTo>
                    <a:pt x="1193" y="215"/>
                  </a:lnTo>
                  <a:lnTo>
                    <a:pt x="1172" y="216"/>
                  </a:lnTo>
                  <a:lnTo>
                    <a:pt x="1140" y="215"/>
                  </a:lnTo>
                  <a:lnTo>
                    <a:pt x="1109" y="212"/>
                  </a:lnTo>
                  <a:lnTo>
                    <a:pt x="1082" y="211"/>
                  </a:lnTo>
                  <a:lnTo>
                    <a:pt x="1056" y="210"/>
                  </a:lnTo>
                  <a:lnTo>
                    <a:pt x="1032" y="209"/>
                  </a:lnTo>
                  <a:lnTo>
                    <a:pt x="1009" y="208"/>
                  </a:lnTo>
                  <a:lnTo>
                    <a:pt x="989" y="207"/>
                  </a:lnTo>
                  <a:lnTo>
                    <a:pt x="969" y="206"/>
                  </a:lnTo>
                  <a:lnTo>
                    <a:pt x="949" y="206"/>
                  </a:lnTo>
                  <a:lnTo>
                    <a:pt x="930" y="205"/>
                  </a:lnTo>
                  <a:lnTo>
                    <a:pt x="911" y="204"/>
                  </a:lnTo>
                  <a:lnTo>
                    <a:pt x="893" y="203"/>
                  </a:lnTo>
                  <a:lnTo>
                    <a:pt x="873" y="202"/>
                  </a:lnTo>
                  <a:lnTo>
                    <a:pt x="853" y="201"/>
                  </a:lnTo>
                  <a:lnTo>
                    <a:pt x="833" y="201"/>
                  </a:lnTo>
                  <a:lnTo>
                    <a:pt x="812" y="200"/>
                  </a:lnTo>
                  <a:lnTo>
                    <a:pt x="789" y="199"/>
                  </a:lnTo>
                  <a:lnTo>
                    <a:pt x="763" y="198"/>
                  </a:lnTo>
                  <a:lnTo>
                    <a:pt x="737" y="197"/>
                  </a:lnTo>
                  <a:lnTo>
                    <a:pt x="708" y="196"/>
                  </a:lnTo>
                  <a:lnTo>
                    <a:pt x="676" y="195"/>
                  </a:lnTo>
                  <a:lnTo>
                    <a:pt x="642" y="193"/>
                  </a:lnTo>
                  <a:lnTo>
                    <a:pt x="605" y="192"/>
                  </a:lnTo>
                  <a:lnTo>
                    <a:pt x="564" y="191"/>
                  </a:lnTo>
                  <a:lnTo>
                    <a:pt x="520" y="189"/>
                  </a:lnTo>
                  <a:lnTo>
                    <a:pt x="472" y="187"/>
                  </a:lnTo>
                  <a:lnTo>
                    <a:pt x="420" y="184"/>
                  </a:lnTo>
                  <a:lnTo>
                    <a:pt x="364" y="182"/>
                  </a:lnTo>
                  <a:lnTo>
                    <a:pt x="303" y="180"/>
                  </a:lnTo>
                  <a:lnTo>
                    <a:pt x="237" y="178"/>
                  </a:lnTo>
                  <a:lnTo>
                    <a:pt x="167" y="176"/>
                  </a:lnTo>
                  <a:lnTo>
                    <a:pt x="91" y="173"/>
                  </a:lnTo>
                  <a:lnTo>
                    <a:pt x="72" y="170"/>
                  </a:lnTo>
                  <a:lnTo>
                    <a:pt x="56" y="165"/>
                  </a:lnTo>
                  <a:lnTo>
                    <a:pt x="41" y="156"/>
                  </a:lnTo>
                  <a:lnTo>
                    <a:pt x="28" y="143"/>
                  </a:lnTo>
                  <a:lnTo>
                    <a:pt x="16" y="129"/>
                  </a:lnTo>
                  <a:lnTo>
                    <a:pt x="7" y="111"/>
                  </a:lnTo>
                  <a:lnTo>
                    <a:pt x="2" y="92"/>
                  </a:lnTo>
                  <a:lnTo>
                    <a:pt x="0" y="72"/>
                  </a:lnTo>
                  <a:lnTo>
                    <a:pt x="1" y="56"/>
                  </a:lnTo>
                  <a:lnTo>
                    <a:pt x="6" y="43"/>
                  </a:lnTo>
                  <a:lnTo>
                    <a:pt x="13" y="30"/>
                  </a:lnTo>
                  <a:lnTo>
                    <a:pt x="24" y="20"/>
                  </a:lnTo>
                  <a:lnTo>
                    <a:pt x="37" y="11"/>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936" name="Freeform 376"/>
            <p:cNvSpPr>
              <a:spLocks/>
            </p:cNvSpPr>
            <p:nvPr/>
          </p:nvSpPr>
          <p:spPr bwMode="auto">
            <a:xfrm>
              <a:off x="3681" y="2417"/>
              <a:ext cx="126" cy="16"/>
            </a:xfrm>
            <a:custGeom>
              <a:avLst/>
              <a:gdLst/>
              <a:ahLst/>
              <a:cxnLst>
                <a:cxn ang="0">
                  <a:pos x="81" y="0"/>
                </a:cxn>
                <a:cxn ang="0">
                  <a:pos x="1165" y="41"/>
                </a:cxn>
                <a:cxn ang="0">
                  <a:pos x="1190" y="44"/>
                </a:cxn>
                <a:cxn ang="0">
                  <a:pos x="1211" y="50"/>
                </a:cxn>
                <a:cxn ang="0">
                  <a:pos x="1226" y="59"/>
                </a:cxn>
                <a:cxn ang="0">
                  <a:pos x="1237" y="69"/>
                </a:cxn>
                <a:cxn ang="0">
                  <a:pos x="1244" y="82"/>
                </a:cxn>
                <a:cxn ang="0">
                  <a:pos x="1250" y="96"/>
                </a:cxn>
                <a:cxn ang="0">
                  <a:pos x="1253" y="110"/>
                </a:cxn>
                <a:cxn ang="0">
                  <a:pos x="1256" y="126"/>
                </a:cxn>
                <a:cxn ang="0">
                  <a:pos x="1258" y="146"/>
                </a:cxn>
                <a:cxn ang="0">
                  <a:pos x="1254" y="162"/>
                </a:cxn>
                <a:cxn ang="0">
                  <a:pos x="1247" y="176"/>
                </a:cxn>
                <a:cxn ang="0">
                  <a:pos x="1236" y="186"/>
                </a:cxn>
                <a:cxn ang="0">
                  <a:pos x="1222" y="194"/>
                </a:cxn>
                <a:cxn ang="0">
                  <a:pos x="1206" y="199"/>
                </a:cxn>
                <a:cxn ang="0">
                  <a:pos x="1186" y="203"/>
                </a:cxn>
                <a:cxn ang="0">
                  <a:pos x="1167" y="203"/>
                </a:cxn>
                <a:cxn ang="0">
                  <a:pos x="86" y="160"/>
                </a:cxn>
                <a:cxn ang="0">
                  <a:pos x="70" y="158"/>
                </a:cxn>
                <a:cxn ang="0">
                  <a:pos x="55" y="152"/>
                </a:cxn>
                <a:cxn ang="0">
                  <a:pos x="41" y="144"/>
                </a:cxn>
                <a:cxn ang="0">
                  <a:pos x="28" y="132"/>
                </a:cxn>
                <a:cxn ang="0">
                  <a:pos x="18" y="118"/>
                </a:cxn>
                <a:cxn ang="0">
                  <a:pos x="8" y="102"/>
                </a:cxn>
                <a:cxn ang="0">
                  <a:pos x="3" y="84"/>
                </a:cxn>
                <a:cxn ang="0">
                  <a:pos x="0" y="64"/>
                </a:cxn>
                <a:cxn ang="0">
                  <a:pos x="2" y="49"/>
                </a:cxn>
                <a:cxn ang="0">
                  <a:pos x="6" y="37"/>
                </a:cxn>
                <a:cxn ang="0">
                  <a:pos x="15" y="26"/>
                </a:cxn>
                <a:cxn ang="0">
                  <a:pos x="24" y="16"/>
                </a:cxn>
                <a:cxn ang="0">
                  <a:pos x="36" y="8"/>
                </a:cxn>
                <a:cxn ang="0">
                  <a:pos x="50" y="3"/>
                </a:cxn>
                <a:cxn ang="0">
                  <a:pos x="64" y="0"/>
                </a:cxn>
                <a:cxn ang="0">
                  <a:pos x="81" y="0"/>
                </a:cxn>
              </a:cxnLst>
              <a:rect l="0" t="0" r="r" b="b"/>
              <a:pathLst>
                <a:path w="1258" h="203">
                  <a:moveTo>
                    <a:pt x="81" y="0"/>
                  </a:moveTo>
                  <a:lnTo>
                    <a:pt x="1165" y="41"/>
                  </a:lnTo>
                  <a:lnTo>
                    <a:pt x="1190" y="44"/>
                  </a:lnTo>
                  <a:lnTo>
                    <a:pt x="1211" y="50"/>
                  </a:lnTo>
                  <a:lnTo>
                    <a:pt x="1226" y="59"/>
                  </a:lnTo>
                  <a:lnTo>
                    <a:pt x="1237" y="69"/>
                  </a:lnTo>
                  <a:lnTo>
                    <a:pt x="1244" y="82"/>
                  </a:lnTo>
                  <a:lnTo>
                    <a:pt x="1250" y="96"/>
                  </a:lnTo>
                  <a:lnTo>
                    <a:pt x="1253" y="110"/>
                  </a:lnTo>
                  <a:lnTo>
                    <a:pt x="1256" y="126"/>
                  </a:lnTo>
                  <a:lnTo>
                    <a:pt x="1258" y="146"/>
                  </a:lnTo>
                  <a:lnTo>
                    <a:pt x="1254" y="162"/>
                  </a:lnTo>
                  <a:lnTo>
                    <a:pt x="1247" y="176"/>
                  </a:lnTo>
                  <a:lnTo>
                    <a:pt x="1236" y="186"/>
                  </a:lnTo>
                  <a:lnTo>
                    <a:pt x="1222" y="194"/>
                  </a:lnTo>
                  <a:lnTo>
                    <a:pt x="1206" y="199"/>
                  </a:lnTo>
                  <a:lnTo>
                    <a:pt x="1186" y="203"/>
                  </a:lnTo>
                  <a:lnTo>
                    <a:pt x="1167" y="203"/>
                  </a:lnTo>
                  <a:lnTo>
                    <a:pt x="86" y="160"/>
                  </a:lnTo>
                  <a:lnTo>
                    <a:pt x="70" y="158"/>
                  </a:lnTo>
                  <a:lnTo>
                    <a:pt x="55" y="152"/>
                  </a:lnTo>
                  <a:lnTo>
                    <a:pt x="41" y="144"/>
                  </a:lnTo>
                  <a:lnTo>
                    <a:pt x="28" y="132"/>
                  </a:lnTo>
                  <a:lnTo>
                    <a:pt x="18" y="118"/>
                  </a:lnTo>
                  <a:lnTo>
                    <a:pt x="8" y="102"/>
                  </a:lnTo>
                  <a:lnTo>
                    <a:pt x="3" y="84"/>
                  </a:lnTo>
                  <a:lnTo>
                    <a:pt x="0" y="64"/>
                  </a:lnTo>
                  <a:lnTo>
                    <a:pt x="2" y="49"/>
                  </a:lnTo>
                  <a:lnTo>
                    <a:pt x="6" y="37"/>
                  </a:lnTo>
                  <a:lnTo>
                    <a:pt x="15" y="26"/>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66937" name="Freeform 377"/>
            <p:cNvSpPr>
              <a:spLocks/>
            </p:cNvSpPr>
            <p:nvPr/>
          </p:nvSpPr>
          <p:spPr bwMode="auto">
            <a:xfrm>
              <a:off x="3682" y="2414"/>
              <a:ext cx="37" cy="15"/>
            </a:xfrm>
            <a:custGeom>
              <a:avLst/>
              <a:gdLst/>
              <a:ahLst/>
              <a:cxnLst>
                <a:cxn ang="0">
                  <a:pos x="357" y="176"/>
                </a:cxn>
                <a:cxn ang="0">
                  <a:pos x="364" y="175"/>
                </a:cxn>
                <a:cxn ang="0">
                  <a:pos x="370" y="170"/>
                </a:cxn>
                <a:cxn ang="0">
                  <a:pos x="374" y="164"/>
                </a:cxn>
                <a:cxn ang="0">
                  <a:pos x="376" y="156"/>
                </a:cxn>
                <a:cxn ang="0">
                  <a:pos x="374" y="32"/>
                </a:cxn>
                <a:cxn ang="0">
                  <a:pos x="372" y="23"/>
                </a:cxn>
                <a:cxn ang="0">
                  <a:pos x="368" y="17"/>
                </a:cxn>
                <a:cxn ang="0">
                  <a:pos x="361" y="13"/>
                </a:cxn>
                <a:cxn ang="0">
                  <a:pos x="352" y="12"/>
                </a:cxn>
                <a:cxn ang="0">
                  <a:pos x="192" y="5"/>
                </a:cxn>
                <a:cxn ang="0">
                  <a:pos x="74" y="0"/>
                </a:cxn>
                <a:cxn ang="0">
                  <a:pos x="58" y="1"/>
                </a:cxn>
                <a:cxn ang="0">
                  <a:pos x="44" y="4"/>
                </a:cxn>
                <a:cxn ang="0">
                  <a:pos x="32" y="10"/>
                </a:cxn>
                <a:cxn ang="0">
                  <a:pos x="22" y="18"/>
                </a:cxn>
                <a:cxn ang="0">
                  <a:pos x="13" y="29"/>
                </a:cxn>
                <a:cxn ang="0">
                  <a:pos x="5" y="40"/>
                </a:cxn>
                <a:cxn ang="0">
                  <a:pos x="1" y="53"/>
                </a:cxn>
                <a:cxn ang="0">
                  <a:pos x="0" y="67"/>
                </a:cxn>
                <a:cxn ang="0">
                  <a:pos x="0" y="89"/>
                </a:cxn>
                <a:cxn ang="0">
                  <a:pos x="2" y="103"/>
                </a:cxn>
                <a:cxn ang="0">
                  <a:pos x="8" y="117"/>
                </a:cxn>
                <a:cxn ang="0">
                  <a:pos x="16" y="129"/>
                </a:cxn>
                <a:cxn ang="0">
                  <a:pos x="25" y="139"/>
                </a:cxn>
                <a:cxn ang="0">
                  <a:pos x="36" y="149"/>
                </a:cxn>
                <a:cxn ang="0">
                  <a:pos x="48" y="156"/>
                </a:cxn>
                <a:cxn ang="0">
                  <a:pos x="61" y="161"/>
                </a:cxn>
                <a:cxn ang="0">
                  <a:pos x="76" y="163"/>
                </a:cxn>
                <a:cxn ang="0">
                  <a:pos x="357" y="176"/>
                </a:cxn>
              </a:cxnLst>
              <a:rect l="0" t="0" r="r" b="b"/>
              <a:pathLst>
                <a:path w="376" h="176">
                  <a:moveTo>
                    <a:pt x="357" y="176"/>
                  </a:moveTo>
                  <a:lnTo>
                    <a:pt x="364" y="175"/>
                  </a:lnTo>
                  <a:lnTo>
                    <a:pt x="370" y="170"/>
                  </a:lnTo>
                  <a:lnTo>
                    <a:pt x="374" y="164"/>
                  </a:lnTo>
                  <a:lnTo>
                    <a:pt x="376" y="156"/>
                  </a:lnTo>
                  <a:lnTo>
                    <a:pt x="374" y="32"/>
                  </a:lnTo>
                  <a:lnTo>
                    <a:pt x="372" y="23"/>
                  </a:lnTo>
                  <a:lnTo>
                    <a:pt x="368" y="17"/>
                  </a:lnTo>
                  <a:lnTo>
                    <a:pt x="361" y="13"/>
                  </a:lnTo>
                  <a:lnTo>
                    <a:pt x="352" y="12"/>
                  </a:lnTo>
                  <a:lnTo>
                    <a:pt x="192" y="5"/>
                  </a:lnTo>
                  <a:lnTo>
                    <a:pt x="74" y="0"/>
                  </a:lnTo>
                  <a:lnTo>
                    <a:pt x="58" y="1"/>
                  </a:lnTo>
                  <a:lnTo>
                    <a:pt x="44" y="4"/>
                  </a:lnTo>
                  <a:lnTo>
                    <a:pt x="32" y="10"/>
                  </a:lnTo>
                  <a:lnTo>
                    <a:pt x="22" y="18"/>
                  </a:lnTo>
                  <a:lnTo>
                    <a:pt x="13" y="29"/>
                  </a:lnTo>
                  <a:lnTo>
                    <a:pt x="5" y="40"/>
                  </a:lnTo>
                  <a:lnTo>
                    <a:pt x="1" y="53"/>
                  </a:lnTo>
                  <a:lnTo>
                    <a:pt x="0" y="67"/>
                  </a:lnTo>
                  <a:lnTo>
                    <a:pt x="0" y="89"/>
                  </a:lnTo>
                  <a:lnTo>
                    <a:pt x="2" y="103"/>
                  </a:lnTo>
                  <a:lnTo>
                    <a:pt x="8" y="117"/>
                  </a:lnTo>
                  <a:lnTo>
                    <a:pt x="16" y="129"/>
                  </a:lnTo>
                  <a:lnTo>
                    <a:pt x="25" y="139"/>
                  </a:lnTo>
                  <a:lnTo>
                    <a:pt x="36" y="149"/>
                  </a:lnTo>
                  <a:lnTo>
                    <a:pt x="48" y="156"/>
                  </a:lnTo>
                  <a:lnTo>
                    <a:pt x="61" y="161"/>
                  </a:lnTo>
                  <a:lnTo>
                    <a:pt x="76" y="163"/>
                  </a:lnTo>
                  <a:lnTo>
                    <a:pt x="357" y="176"/>
                  </a:lnTo>
                  <a:close/>
                </a:path>
              </a:pathLst>
            </a:custGeom>
            <a:solidFill>
              <a:srgbClr val="B5B5B5"/>
            </a:solidFill>
            <a:ln w="9525">
              <a:noFill/>
              <a:round/>
              <a:headEnd/>
              <a:tailEnd/>
            </a:ln>
          </p:spPr>
          <p:txBody>
            <a:bodyPr/>
            <a:lstStyle/>
            <a:p>
              <a:endParaRPr lang="en-US"/>
            </a:p>
          </p:txBody>
        </p:sp>
        <p:sp>
          <p:nvSpPr>
            <p:cNvPr id="66938" name="Freeform 378"/>
            <p:cNvSpPr>
              <a:spLocks/>
            </p:cNvSpPr>
            <p:nvPr/>
          </p:nvSpPr>
          <p:spPr bwMode="auto">
            <a:xfrm>
              <a:off x="3768" y="2417"/>
              <a:ext cx="38" cy="14"/>
            </a:xfrm>
            <a:custGeom>
              <a:avLst/>
              <a:gdLst/>
              <a:ahLst/>
              <a:cxnLst>
                <a:cxn ang="0">
                  <a:pos x="25" y="160"/>
                </a:cxn>
                <a:cxn ang="0">
                  <a:pos x="17" y="159"/>
                </a:cxn>
                <a:cxn ang="0">
                  <a:pos x="9" y="156"/>
                </a:cxn>
                <a:cxn ang="0">
                  <a:pos x="4" y="150"/>
                </a:cxn>
                <a:cxn ang="0">
                  <a:pos x="2" y="141"/>
                </a:cxn>
                <a:cxn ang="0">
                  <a:pos x="0" y="16"/>
                </a:cxn>
                <a:cxn ang="0">
                  <a:pos x="2" y="9"/>
                </a:cxn>
                <a:cxn ang="0">
                  <a:pos x="6" y="3"/>
                </a:cxn>
                <a:cxn ang="0">
                  <a:pos x="14" y="0"/>
                </a:cxn>
                <a:cxn ang="0">
                  <a:pos x="22" y="0"/>
                </a:cxn>
                <a:cxn ang="0">
                  <a:pos x="182" y="4"/>
                </a:cxn>
                <a:cxn ang="0">
                  <a:pos x="301" y="9"/>
                </a:cxn>
                <a:cxn ang="0">
                  <a:pos x="316" y="11"/>
                </a:cxn>
                <a:cxn ang="0">
                  <a:pos x="331" y="16"/>
                </a:cxn>
                <a:cxn ang="0">
                  <a:pos x="343" y="24"/>
                </a:cxn>
                <a:cxn ang="0">
                  <a:pos x="354" y="33"/>
                </a:cxn>
                <a:cxn ang="0">
                  <a:pos x="363" y="43"/>
                </a:cxn>
                <a:cxn ang="0">
                  <a:pos x="370" y="56"/>
                </a:cxn>
                <a:cxn ang="0">
                  <a:pos x="375" y="69"/>
                </a:cxn>
                <a:cxn ang="0">
                  <a:pos x="376" y="84"/>
                </a:cxn>
                <a:cxn ang="0">
                  <a:pos x="376" y="105"/>
                </a:cxn>
                <a:cxn ang="0">
                  <a:pos x="375" y="119"/>
                </a:cxn>
                <a:cxn ang="0">
                  <a:pos x="372" y="132"/>
                </a:cxn>
                <a:cxn ang="0">
                  <a:pos x="366" y="144"/>
                </a:cxn>
                <a:cxn ang="0">
                  <a:pos x="357" y="154"/>
                </a:cxn>
                <a:cxn ang="0">
                  <a:pos x="346" y="162"/>
                </a:cxn>
                <a:cxn ang="0">
                  <a:pos x="334" y="169"/>
                </a:cxn>
                <a:cxn ang="0">
                  <a:pos x="320" y="172"/>
                </a:cxn>
                <a:cxn ang="0">
                  <a:pos x="306" y="173"/>
                </a:cxn>
                <a:cxn ang="0">
                  <a:pos x="25" y="160"/>
                </a:cxn>
              </a:cxnLst>
              <a:rect l="0" t="0" r="r" b="b"/>
              <a:pathLst>
                <a:path w="376" h="173">
                  <a:moveTo>
                    <a:pt x="25" y="160"/>
                  </a:moveTo>
                  <a:lnTo>
                    <a:pt x="17" y="159"/>
                  </a:lnTo>
                  <a:lnTo>
                    <a:pt x="9" y="156"/>
                  </a:lnTo>
                  <a:lnTo>
                    <a:pt x="4" y="150"/>
                  </a:lnTo>
                  <a:lnTo>
                    <a:pt x="2" y="141"/>
                  </a:lnTo>
                  <a:lnTo>
                    <a:pt x="0" y="16"/>
                  </a:lnTo>
                  <a:lnTo>
                    <a:pt x="2" y="9"/>
                  </a:lnTo>
                  <a:lnTo>
                    <a:pt x="6" y="3"/>
                  </a:lnTo>
                  <a:lnTo>
                    <a:pt x="14" y="0"/>
                  </a:lnTo>
                  <a:lnTo>
                    <a:pt x="22" y="0"/>
                  </a:lnTo>
                  <a:lnTo>
                    <a:pt x="182" y="4"/>
                  </a:lnTo>
                  <a:lnTo>
                    <a:pt x="301" y="9"/>
                  </a:lnTo>
                  <a:lnTo>
                    <a:pt x="316" y="11"/>
                  </a:lnTo>
                  <a:lnTo>
                    <a:pt x="331" y="16"/>
                  </a:lnTo>
                  <a:lnTo>
                    <a:pt x="343" y="24"/>
                  </a:lnTo>
                  <a:lnTo>
                    <a:pt x="354" y="33"/>
                  </a:lnTo>
                  <a:lnTo>
                    <a:pt x="363" y="43"/>
                  </a:lnTo>
                  <a:lnTo>
                    <a:pt x="370" y="56"/>
                  </a:lnTo>
                  <a:lnTo>
                    <a:pt x="375" y="69"/>
                  </a:lnTo>
                  <a:lnTo>
                    <a:pt x="376" y="84"/>
                  </a:lnTo>
                  <a:lnTo>
                    <a:pt x="376" y="105"/>
                  </a:lnTo>
                  <a:lnTo>
                    <a:pt x="375" y="119"/>
                  </a:lnTo>
                  <a:lnTo>
                    <a:pt x="372" y="132"/>
                  </a:lnTo>
                  <a:lnTo>
                    <a:pt x="366" y="144"/>
                  </a:lnTo>
                  <a:lnTo>
                    <a:pt x="357" y="154"/>
                  </a:lnTo>
                  <a:lnTo>
                    <a:pt x="346" y="162"/>
                  </a:lnTo>
                  <a:lnTo>
                    <a:pt x="334" y="169"/>
                  </a:lnTo>
                  <a:lnTo>
                    <a:pt x="320" y="172"/>
                  </a:lnTo>
                  <a:lnTo>
                    <a:pt x="306" y="173"/>
                  </a:lnTo>
                  <a:lnTo>
                    <a:pt x="25" y="160"/>
                  </a:lnTo>
                  <a:close/>
                </a:path>
              </a:pathLst>
            </a:custGeom>
            <a:solidFill>
              <a:srgbClr val="B5B5B5"/>
            </a:solidFill>
            <a:ln w="9525">
              <a:noFill/>
              <a:round/>
              <a:headEnd/>
              <a:tailEnd/>
            </a:ln>
          </p:spPr>
          <p:txBody>
            <a:bodyPr/>
            <a:lstStyle/>
            <a:p>
              <a:endParaRPr lang="en-US"/>
            </a:p>
          </p:txBody>
        </p:sp>
        <p:sp>
          <p:nvSpPr>
            <p:cNvPr id="66939" name="Freeform 379"/>
            <p:cNvSpPr>
              <a:spLocks/>
            </p:cNvSpPr>
            <p:nvPr/>
          </p:nvSpPr>
          <p:spPr bwMode="auto">
            <a:xfrm>
              <a:off x="3725" y="2415"/>
              <a:ext cx="38" cy="15"/>
            </a:xfrm>
            <a:custGeom>
              <a:avLst/>
              <a:gdLst/>
              <a:ahLst/>
              <a:cxnLst>
                <a:cxn ang="0">
                  <a:pos x="21" y="0"/>
                </a:cxn>
                <a:cxn ang="0">
                  <a:pos x="354" y="14"/>
                </a:cxn>
                <a:cxn ang="0">
                  <a:pos x="362" y="16"/>
                </a:cxn>
                <a:cxn ang="0">
                  <a:pos x="368" y="20"/>
                </a:cxn>
                <a:cxn ang="0">
                  <a:pos x="373" y="26"/>
                </a:cxn>
                <a:cxn ang="0">
                  <a:pos x="375" y="34"/>
                </a:cxn>
                <a:cxn ang="0">
                  <a:pos x="377" y="159"/>
                </a:cxn>
                <a:cxn ang="0">
                  <a:pos x="376" y="166"/>
                </a:cxn>
                <a:cxn ang="0">
                  <a:pos x="372" y="172"/>
                </a:cxn>
                <a:cxn ang="0">
                  <a:pos x="366" y="176"/>
                </a:cxn>
                <a:cxn ang="0">
                  <a:pos x="358" y="177"/>
                </a:cxn>
                <a:cxn ang="0">
                  <a:pos x="25" y="163"/>
                </a:cxn>
                <a:cxn ang="0">
                  <a:pos x="17" y="161"/>
                </a:cxn>
                <a:cxn ang="0">
                  <a:pos x="10" y="157"/>
                </a:cxn>
                <a:cxn ang="0">
                  <a:pos x="5" y="150"/>
                </a:cxn>
                <a:cxn ang="0">
                  <a:pos x="3" y="143"/>
                </a:cxn>
                <a:cxn ang="0">
                  <a:pos x="0" y="19"/>
                </a:cxn>
                <a:cxn ang="0">
                  <a:pos x="2" y="11"/>
                </a:cxn>
                <a:cxn ang="0">
                  <a:pos x="6" y="4"/>
                </a:cxn>
                <a:cxn ang="0">
                  <a:pos x="13" y="1"/>
                </a:cxn>
                <a:cxn ang="0">
                  <a:pos x="21" y="0"/>
                </a:cxn>
              </a:cxnLst>
              <a:rect l="0" t="0" r="r" b="b"/>
              <a:pathLst>
                <a:path w="377" h="177">
                  <a:moveTo>
                    <a:pt x="21" y="0"/>
                  </a:moveTo>
                  <a:lnTo>
                    <a:pt x="354" y="14"/>
                  </a:lnTo>
                  <a:lnTo>
                    <a:pt x="362" y="16"/>
                  </a:lnTo>
                  <a:lnTo>
                    <a:pt x="368" y="20"/>
                  </a:lnTo>
                  <a:lnTo>
                    <a:pt x="373" y="26"/>
                  </a:lnTo>
                  <a:lnTo>
                    <a:pt x="375" y="34"/>
                  </a:lnTo>
                  <a:lnTo>
                    <a:pt x="377" y="159"/>
                  </a:lnTo>
                  <a:lnTo>
                    <a:pt x="376" y="166"/>
                  </a:lnTo>
                  <a:lnTo>
                    <a:pt x="372" y="172"/>
                  </a:lnTo>
                  <a:lnTo>
                    <a:pt x="366" y="176"/>
                  </a:lnTo>
                  <a:lnTo>
                    <a:pt x="358" y="177"/>
                  </a:lnTo>
                  <a:lnTo>
                    <a:pt x="25" y="163"/>
                  </a:lnTo>
                  <a:lnTo>
                    <a:pt x="17" y="161"/>
                  </a:lnTo>
                  <a:lnTo>
                    <a:pt x="10" y="157"/>
                  </a:lnTo>
                  <a:lnTo>
                    <a:pt x="5" y="150"/>
                  </a:lnTo>
                  <a:lnTo>
                    <a:pt x="3" y="143"/>
                  </a:lnTo>
                  <a:lnTo>
                    <a:pt x="0" y="19"/>
                  </a:lnTo>
                  <a:lnTo>
                    <a:pt x="2" y="11"/>
                  </a:lnTo>
                  <a:lnTo>
                    <a:pt x="6" y="4"/>
                  </a:lnTo>
                  <a:lnTo>
                    <a:pt x="13" y="1"/>
                  </a:lnTo>
                  <a:lnTo>
                    <a:pt x="21" y="0"/>
                  </a:lnTo>
                  <a:close/>
                </a:path>
              </a:pathLst>
            </a:custGeom>
            <a:solidFill>
              <a:srgbClr val="B5B5B5"/>
            </a:solidFill>
            <a:ln w="9525">
              <a:noFill/>
              <a:round/>
              <a:headEnd/>
              <a:tailEnd/>
            </a:ln>
          </p:spPr>
          <p:txBody>
            <a:bodyPr/>
            <a:lstStyle/>
            <a:p>
              <a:endParaRPr lang="en-US"/>
            </a:p>
          </p:txBody>
        </p:sp>
        <p:sp>
          <p:nvSpPr>
            <p:cNvPr id="66940" name="Freeform 380"/>
            <p:cNvSpPr>
              <a:spLocks/>
            </p:cNvSpPr>
            <p:nvPr/>
          </p:nvSpPr>
          <p:spPr bwMode="auto">
            <a:xfrm>
              <a:off x="3684" y="2413"/>
              <a:ext cx="37" cy="14"/>
            </a:xfrm>
            <a:custGeom>
              <a:avLst/>
              <a:gdLst/>
              <a:ahLst/>
              <a:cxnLst>
                <a:cxn ang="0">
                  <a:pos x="353" y="176"/>
                </a:cxn>
                <a:cxn ang="0">
                  <a:pos x="363" y="175"/>
                </a:cxn>
                <a:cxn ang="0">
                  <a:pos x="370" y="171"/>
                </a:cxn>
                <a:cxn ang="0">
                  <a:pos x="374" y="165"/>
                </a:cxn>
                <a:cxn ang="0">
                  <a:pos x="376" y="156"/>
                </a:cxn>
                <a:cxn ang="0">
                  <a:pos x="373" y="33"/>
                </a:cxn>
                <a:cxn ang="0">
                  <a:pos x="370" y="25"/>
                </a:cxn>
                <a:cxn ang="0">
                  <a:pos x="366" y="18"/>
                </a:cxn>
                <a:cxn ang="0">
                  <a:pos x="359" y="14"/>
                </a:cxn>
                <a:cxn ang="0">
                  <a:pos x="351" y="12"/>
                </a:cxn>
                <a:cxn ang="0">
                  <a:pos x="189" y="5"/>
                </a:cxn>
                <a:cxn ang="0">
                  <a:pos x="70" y="0"/>
                </a:cxn>
                <a:cxn ang="0">
                  <a:pos x="55" y="1"/>
                </a:cxn>
                <a:cxn ang="0">
                  <a:pos x="41" y="4"/>
                </a:cxn>
                <a:cxn ang="0">
                  <a:pos x="28" y="10"/>
                </a:cxn>
                <a:cxn ang="0">
                  <a:pos x="18" y="18"/>
                </a:cxn>
                <a:cxn ang="0">
                  <a:pos x="10" y="28"/>
                </a:cxn>
                <a:cxn ang="0">
                  <a:pos x="4" y="40"/>
                </a:cxn>
                <a:cxn ang="0">
                  <a:pos x="0" y="53"/>
                </a:cxn>
                <a:cxn ang="0">
                  <a:pos x="0" y="67"/>
                </a:cxn>
                <a:cxn ang="0">
                  <a:pos x="0" y="89"/>
                </a:cxn>
                <a:cxn ang="0">
                  <a:pos x="1" y="104"/>
                </a:cxn>
                <a:cxn ang="0">
                  <a:pos x="6" y="117"/>
                </a:cxn>
                <a:cxn ang="0">
                  <a:pos x="13" y="129"/>
                </a:cxn>
                <a:cxn ang="0">
                  <a:pos x="22" y="141"/>
                </a:cxn>
                <a:cxn ang="0">
                  <a:pos x="33" y="150"/>
                </a:cxn>
                <a:cxn ang="0">
                  <a:pos x="45" y="156"/>
                </a:cxn>
                <a:cxn ang="0">
                  <a:pos x="60" y="162"/>
                </a:cxn>
                <a:cxn ang="0">
                  <a:pos x="75" y="164"/>
                </a:cxn>
                <a:cxn ang="0">
                  <a:pos x="353" y="176"/>
                </a:cxn>
              </a:cxnLst>
              <a:rect l="0" t="0" r="r" b="b"/>
              <a:pathLst>
                <a:path w="376" h="176">
                  <a:moveTo>
                    <a:pt x="353" y="176"/>
                  </a:moveTo>
                  <a:lnTo>
                    <a:pt x="363" y="175"/>
                  </a:lnTo>
                  <a:lnTo>
                    <a:pt x="370" y="171"/>
                  </a:lnTo>
                  <a:lnTo>
                    <a:pt x="374" y="165"/>
                  </a:lnTo>
                  <a:lnTo>
                    <a:pt x="376" y="156"/>
                  </a:lnTo>
                  <a:lnTo>
                    <a:pt x="373" y="33"/>
                  </a:lnTo>
                  <a:lnTo>
                    <a:pt x="370" y="25"/>
                  </a:lnTo>
                  <a:lnTo>
                    <a:pt x="366" y="18"/>
                  </a:lnTo>
                  <a:lnTo>
                    <a:pt x="359" y="14"/>
                  </a:lnTo>
                  <a:lnTo>
                    <a:pt x="351" y="12"/>
                  </a:lnTo>
                  <a:lnTo>
                    <a:pt x="189" y="5"/>
                  </a:lnTo>
                  <a:lnTo>
                    <a:pt x="70" y="0"/>
                  </a:lnTo>
                  <a:lnTo>
                    <a:pt x="55" y="1"/>
                  </a:lnTo>
                  <a:lnTo>
                    <a:pt x="41" y="4"/>
                  </a:lnTo>
                  <a:lnTo>
                    <a:pt x="28" y="10"/>
                  </a:lnTo>
                  <a:lnTo>
                    <a:pt x="18" y="18"/>
                  </a:lnTo>
                  <a:lnTo>
                    <a:pt x="10" y="28"/>
                  </a:lnTo>
                  <a:lnTo>
                    <a:pt x="4" y="40"/>
                  </a:lnTo>
                  <a:lnTo>
                    <a:pt x="0" y="53"/>
                  </a:lnTo>
                  <a:lnTo>
                    <a:pt x="0" y="67"/>
                  </a:lnTo>
                  <a:lnTo>
                    <a:pt x="0" y="89"/>
                  </a:lnTo>
                  <a:lnTo>
                    <a:pt x="1" y="104"/>
                  </a:lnTo>
                  <a:lnTo>
                    <a:pt x="6" y="117"/>
                  </a:lnTo>
                  <a:lnTo>
                    <a:pt x="13" y="129"/>
                  </a:lnTo>
                  <a:lnTo>
                    <a:pt x="22" y="141"/>
                  </a:lnTo>
                  <a:lnTo>
                    <a:pt x="33" y="150"/>
                  </a:lnTo>
                  <a:lnTo>
                    <a:pt x="45" y="156"/>
                  </a:lnTo>
                  <a:lnTo>
                    <a:pt x="60" y="162"/>
                  </a:lnTo>
                  <a:lnTo>
                    <a:pt x="75" y="164"/>
                  </a:lnTo>
                  <a:lnTo>
                    <a:pt x="353" y="176"/>
                  </a:lnTo>
                  <a:close/>
                </a:path>
              </a:pathLst>
            </a:custGeom>
            <a:solidFill>
              <a:srgbClr val="E8E8E8"/>
            </a:solidFill>
            <a:ln w="9525">
              <a:noFill/>
              <a:round/>
              <a:headEnd/>
              <a:tailEnd/>
            </a:ln>
          </p:spPr>
          <p:txBody>
            <a:bodyPr/>
            <a:lstStyle/>
            <a:p>
              <a:endParaRPr lang="en-US"/>
            </a:p>
          </p:txBody>
        </p:sp>
        <p:sp>
          <p:nvSpPr>
            <p:cNvPr id="66941" name="Freeform 381"/>
            <p:cNvSpPr>
              <a:spLocks/>
            </p:cNvSpPr>
            <p:nvPr/>
          </p:nvSpPr>
          <p:spPr bwMode="auto">
            <a:xfrm>
              <a:off x="3770" y="2416"/>
              <a:ext cx="38" cy="14"/>
            </a:xfrm>
            <a:custGeom>
              <a:avLst/>
              <a:gdLst/>
              <a:ahLst/>
              <a:cxnLst>
                <a:cxn ang="0">
                  <a:pos x="24" y="161"/>
                </a:cxn>
                <a:cxn ang="0">
                  <a:pos x="16" y="160"/>
                </a:cxn>
                <a:cxn ang="0">
                  <a:pos x="9" y="157"/>
                </a:cxn>
                <a:cxn ang="0">
                  <a:pos x="5" y="150"/>
                </a:cxn>
                <a:cxn ang="0">
                  <a:pos x="3" y="141"/>
                </a:cxn>
                <a:cxn ang="0">
                  <a:pos x="0" y="18"/>
                </a:cxn>
                <a:cxn ang="0">
                  <a:pos x="1" y="11"/>
                </a:cxn>
                <a:cxn ang="0">
                  <a:pos x="6" y="4"/>
                </a:cxn>
                <a:cxn ang="0">
                  <a:pos x="12" y="0"/>
                </a:cxn>
                <a:cxn ang="0">
                  <a:pos x="20" y="0"/>
                </a:cxn>
                <a:cxn ang="0">
                  <a:pos x="183" y="5"/>
                </a:cxn>
                <a:cxn ang="0">
                  <a:pos x="302" y="10"/>
                </a:cxn>
                <a:cxn ang="0">
                  <a:pos x="316" y="12"/>
                </a:cxn>
                <a:cxn ang="0">
                  <a:pos x="329" y="17"/>
                </a:cxn>
                <a:cxn ang="0">
                  <a:pos x="341" y="24"/>
                </a:cxn>
                <a:cxn ang="0">
                  <a:pos x="352" y="33"/>
                </a:cxn>
                <a:cxn ang="0">
                  <a:pos x="361" y="44"/>
                </a:cxn>
                <a:cxn ang="0">
                  <a:pos x="370" y="56"/>
                </a:cxn>
                <a:cxn ang="0">
                  <a:pos x="375" y="70"/>
                </a:cxn>
                <a:cxn ang="0">
                  <a:pos x="377" y="84"/>
                </a:cxn>
                <a:cxn ang="0">
                  <a:pos x="377" y="107"/>
                </a:cxn>
                <a:cxn ang="0">
                  <a:pos x="376" y="120"/>
                </a:cxn>
                <a:cxn ang="0">
                  <a:pos x="372" y="133"/>
                </a:cxn>
                <a:cxn ang="0">
                  <a:pos x="365" y="144"/>
                </a:cxn>
                <a:cxn ang="0">
                  <a:pos x="355" y="154"/>
                </a:cxn>
                <a:cxn ang="0">
                  <a:pos x="345" y="163"/>
                </a:cxn>
                <a:cxn ang="0">
                  <a:pos x="333" y="169"/>
                </a:cxn>
                <a:cxn ang="0">
                  <a:pos x="319" y="173"/>
                </a:cxn>
                <a:cxn ang="0">
                  <a:pos x="304" y="173"/>
                </a:cxn>
                <a:cxn ang="0">
                  <a:pos x="24" y="161"/>
                </a:cxn>
              </a:cxnLst>
              <a:rect l="0" t="0" r="r" b="b"/>
              <a:pathLst>
                <a:path w="377" h="173">
                  <a:moveTo>
                    <a:pt x="24" y="161"/>
                  </a:moveTo>
                  <a:lnTo>
                    <a:pt x="16" y="160"/>
                  </a:lnTo>
                  <a:lnTo>
                    <a:pt x="9" y="157"/>
                  </a:lnTo>
                  <a:lnTo>
                    <a:pt x="5" y="150"/>
                  </a:lnTo>
                  <a:lnTo>
                    <a:pt x="3" y="141"/>
                  </a:lnTo>
                  <a:lnTo>
                    <a:pt x="0" y="18"/>
                  </a:lnTo>
                  <a:lnTo>
                    <a:pt x="1" y="11"/>
                  </a:lnTo>
                  <a:lnTo>
                    <a:pt x="6" y="4"/>
                  </a:lnTo>
                  <a:lnTo>
                    <a:pt x="12" y="0"/>
                  </a:lnTo>
                  <a:lnTo>
                    <a:pt x="20" y="0"/>
                  </a:lnTo>
                  <a:lnTo>
                    <a:pt x="183" y="5"/>
                  </a:lnTo>
                  <a:lnTo>
                    <a:pt x="302" y="10"/>
                  </a:lnTo>
                  <a:lnTo>
                    <a:pt x="316" y="12"/>
                  </a:lnTo>
                  <a:lnTo>
                    <a:pt x="329" y="17"/>
                  </a:lnTo>
                  <a:lnTo>
                    <a:pt x="341" y="24"/>
                  </a:lnTo>
                  <a:lnTo>
                    <a:pt x="352" y="33"/>
                  </a:lnTo>
                  <a:lnTo>
                    <a:pt x="361" y="44"/>
                  </a:lnTo>
                  <a:lnTo>
                    <a:pt x="370" y="56"/>
                  </a:lnTo>
                  <a:lnTo>
                    <a:pt x="375" y="70"/>
                  </a:lnTo>
                  <a:lnTo>
                    <a:pt x="377" y="84"/>
                  </a:lnTo>
                  <a:lnTo>
                    <a:pt x="377" y="107"/>
                  </a:lnTo>
                  <a:lnTo>
                    <a:pt x="376" y="120"/>
                  </a:lnTo>
                  <a:lnTo>
                    <a:pt x="372" y="133"/>
                  </a:lnTo>
                  <a:lnTo>
                    <a:pt x="365" y="144"/>
                  </a:lnTo>
                  <a:lnTo>
                    <a:pt x="355" y="154"/>
                  </a:lnTo>
                  <a:lnTo>
                    <a:pt x="345" y="163"/>
                  </a:lnTo>
                  <a:lnTo>
                    <a:pt x="333" y="169"/>
                  </a:lnTo>
                  <a:lnTo>
                    <a:pt x="319" y="173"/>
                  </a:lnTo>
                  <a:lnTo>
                    <a:pt x="304" y="173"/>
                  </a:lnTo>
                  <a:lnTo>
                    <a:pt x="24" y="161"/>
                  </a:lnTo>
                  <a:close/>
                </a:path>
              </a:pathLst>
            </a:custGeom>
            <a:solidFill>
              <a:srgbClr val="E8E8E8"/>
            </a:solidFill>
            <a:ln w="9525">
              <a:noFill/>
              <a:round/>
              <a:headEnd/>
              <a:tailEnd/>
            </a:ln>
          </p:spPr>
          <p:txBody>
            <a:bodyPr/>
            <a:lstStyle/>
            <a:p>
              <a:endParaRPr lang="en-US"/>
            </a:p>
          </p:txBody>
        </p:sp>
        <p:sp>
          <p:nvSpPr>
            <p:cNvPr id="66942" name="Freeform 382"/>
            <p:cNvSpPr>
              <a:spLocks/>
            </p:cNvSpPr>
            <p:nvPr/>
          </p:nvSpPr>
          <p:spPr bwMode="auto">
            <a:xfrm>
              <a:off x="3727" y="2414"/>
              <a:ext cx="38" cy="15"/>
            </a:xfrm>
            <a:custGeom>
              <a:avLst/>
              <a:gdLst/>
              <a:ahLst/>
              <a:cxnLst>
                <a:cxn ang="0">
                  <a:pos x="20" y="0"/>
                </a:cxn>
                <a:cxn ang="0">
                  <a:pos x="353" y="13"/>
                </a:cxn>
                <a:cxn ang="0">
                  <a:pos x="362" y="15"/>
                </a:cxn>
                <a:cxn ang="0">
                  <a:pos x="367" y="19"/>
                </a:cxn>
                <a:cxn ang="0">
                  <a:pos x="372" y="25"/>
                </a:cxn>
                <a:cxn ang="0">
                  <a:pos x="374" y="34"/>
                </a:cxn>
                <a:cxn ang="0">
                  <a:pos x="376" y="158"/>
                </a:cxn>
                <a:cxn ang="0">
                  <a:pos x="375" y="165"/>
                </a:cxn>
                <a:cxn ang="0">
                  <a:pos x="371" y="171"/>
                </a:cxn>
                <a:cxn ang="0">
                  <a:pos x="365" y="176"/>
                </a:cxn>
                <a:cxn ang="0">
                  <a:pos x="357" y="177"/>
                </a:cxn>
                <a:cxn ang="0">
                  <a:pos x="24" y="162"/>
                </a:cxn>
                <a:cxn ang="0">
                  <a:pos x="16" y="160"/>
                </a:cxn>
                <a:cxn ang="0">
                  <a:pos x="9" y="156"/>
                </a:cxn>
                <a:cxn ang="0">
                  <a:pos x="5" y="150"/>
                </a:cxn>
                <a:cxn ang="0">
                  <a:pos x="3" y="142"/>
                </a:cxn>
                <a:cxn ang="0">
                  <a:pos x="0" y="18"/>
                </a:cxn>
                <a:cxn ang="0">
                  <a:pos x="2" y="10"/>
                </a:cxn>
                <a:cxn ang="0">
                  <a:pos x="6" y="4"/>
                </a:cxn>
                <a:cxn ang="0">
                  <a:pos x="12" y="1"/>
                </a:cxn>
                <a:cxn ang="0">
                  <a:pos x="20" y="0"/>
                </a:cxn>
              </a:cxnLst>
              <a:rect l="0" t="0" r="r" b="b"/>
              <a:pathLst>
                <a:path w="376" h="177">
                  <a:moveTo>
                    <a:pt x="20" y="0"/>
                  </a:moveTo>
                  <a:lnTo>
                    <a:pt x="353" y="13"/>
                  </a:lnTo>
                  <a:lnTo>
                    <a:pt x="362" y="15"/>
                  </a:lnTo>
                  <a:lnTo>
                    <a:pt x="367" y="19"/>
                  </a:lnTo>
                  <a:lnTo>
                    <a:pt x="372" y="25"/>
                  </a:lnTo>
                  <a:lnTo>
                    <a:pt x="374" y="34"/>
                  </a:lnTo>
                  <a:lnTo>
                    <a:pt x="376" y="158"/>
                  </a:lnTo>
                  <a:lnTo>
                    <a:pt x="375" y="165"/>
                  </a:lnTo>
                  <a:lnTo>
                    <a:pt x="371" y="171"/>
                  </a:lnTo>
                  <a:lnTo>
                    <a:pt x="365" y="176"/>
                  </a:lnTo>
                  <a:lnTo>
                    <a:pt x="357" y="177"/>
                  </a:lnTo>
                  <a:lnTo>
                    <a:pt x="24" y="162"/>
                  </a:lnTo>
                  <a:lnTo>
                    <a:pt x="16" y="160"/>
                  </a:lnTo>
                  <a:lnTo>
                    <a:pt x="9" y="156"/>
                  </a:lnTo>
                  <a:lnTo>
                    <a:pt x="5" y="150"/>
                  </a:lnTo>
                  <a:lnTo>
                    <a:pt x="3" y="142"/>
                  </a:lnTo>
                  <a:lnTo>
                    <a:pt x="0" y="18"/>
                  </a:lnTo>
                  <a:lnTo>
                    <a:pt x="2" y="10"/>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943" name="Freeform 383"/>
            <p:cNvSpPr>
              <a:spLocks/>
            </p:cNvSpPr>
            <p:nvPr/>
          </p:nvSpPr>
          <p:spPr bwMode="auto">
            <a:xfrm>
              <a:off x="3678" y="2384"/>
              <a:ext cx="132" cy="23"/>
            </a:xfrm>
            <a:custGeom>
              <a:avLst/>
              <a:gdLst/>
              <a:ahLst/>
              <a:cxnLst>
                <a:cxn ang="0">
                  <a:pos x="114" y="0"/>
                </a:cxn>
                <a:cxn ang="0">
                  <a:pos x="1198" y="50"/>
                </a:cxn>
                <a:cxn ang="0">
                  <a:pos x="1226" y="54"/>
                </a:cxn>
                <a:cxn ang="0">
                  <a:pos x="1249" y="63"/>
                </a:cxn>
                <a:cxn ang="0">
                  <a:pos x="1269" y="76"/>
                </a:cxn>
                <a:cxn ang="0">
                  <a:pos x="1287" y="91"/>
                </a:cxn>
                <a:cxn ang="0">
                  <a:pos x="1300" y="109"/>
                </a:cxn>
                <a:cxn ang="0">
                  <a:pos x="1309" y="129"/>
                </a:cxn>
                <a:cxn ang="0">
                  <a:pos x="1315" y="149"/>
                </a:cxn>
                <a:cxn ang="0">
                  <a:pos x="1317" y="171"/>
                </a:cxn>
                <a:cxn ang="0">
                  <a:pos x="1316" y="192"/>
                </a:cxn>
                <a:cxn ang="0">
                  <a:pos x="1311" y="213"/>
                </a:cxn>
                <a:cxn ang="0">
                  <a:pos x="1302" y="231"/>
                </a:cxn>
                <a:cxn ang="0">
                  <a:pos x="1290" y="248"/>
                </a:cxn>
                <a:cxn ang="0">
                  <a:pos x="1273" y="261"/>
                </a:cxn>
                <a:cxn ang="0">
                  <a:pos x="1254" y="272"/>
                </a:cxn>
                <a:cxn ang="0">
                  <a:pos x="1231" y="278"/>
                </a:cxn>
                <a:cxn ang="0">
                  <a:pos x="1203" y="280"/>
                </a:cxn>
                <a:cxn ang="0">
                  <a:pos x="119" y="228"/>
                </a:cxn>
                <a:cxn ang="0">
                  <a:pos x="91" y="224"/>
                </a:cxn>
                <a:cxn ang="0">
                  <a:pos x="67" y="216"/>
                </a:cxn>
                <a:cxn ang="0">
                  <a:pos x="47" y="204"/>
                </a:cxn>
                <a:cxn ang="0">
                  <a:pos x="30" y="189"/>
                </a:cxn>
                <a:cxn ang="0">
                  <a:pos x="17" y="171"/>
                </a:cxn>
                <a:cxn ang="0">
                  <a:pos x="7" y="151"/>
                </a:cxn>
                <a:cxn ang="0">
                  <a:pos x="2" y="131"/>
                </a:cxn>
                <a:cxn ang="0">
                  <a:pos x="0" y="109"/>
                </a:cxn>
                <a:cxn ang="0">
                  <a:pos x="1" y="87"/>
                </a:cxn>
                <a:cxn ang="0">
                  <a:pos x="6" y="68"/>
                </a:cxn>
                <a:cxn ang="0">
                  <a:pos x="14" y="48"/>
                </a:cxn>
                <a:cxn ang="0">
                  <a:pos x="26" y="31"/>
                </a:cxn>
                <a:cxn ang="0">
                  <a:pos x="43" y="18"/>
                </a:cxn>
                <a:cxn ang="0">
                  <a:pos x="63" y="8"/>
                </a:cxn>
                <a:cxn ang="0">
                  <a:pos x="86" y="1"/>
                </a:cxn>
                <a:cxn ang="0">
                  <a:pos x="114" y="0"/>
                </a:cxn>
              </a:cxnLst>
              <a:rect l="0" t="0" r="r" b="b"/>
              <a:pathLst>
                <a:path w="1317" h="280">
                  <a:moveTo>
                    <a:pt x="114" y="0"/>
                  </a:moveTo>
                  <a:lnTo>
                    <a:pt x="1198" y="50"/>
                  </a:lnTo>
                  <a:lnTo>
                    <a:pt x="1226" y="54"/>
                  </a:lnTo>
                  <a:lnTo>
                    <a:pt x="1249" y="63"/>
                  </a:lnTo>
                  <a:lnTo>
                    <a:pt x="1269" y="76"/>
                  </a:lnTo>
                  <a:lnTo>
                    <a:pt x="1287" y="91"/>
                  </a:lnTo>
                  <a:lnTo>
                    <a:pt x="1300" y="109"/>
                  </a:lnTo>
                  <a:lnTo>
                    <a:pt x="1309" y="129"/>
                  </a:lnTo>
                  <a:lnTo>
                    <a:pt x="1315" y="149"/>
                  </a:lnTo>
                  <a:lnTo>
                    <a:pt x="1317" y="171"/>
                  </a:lnTo>
                  <a:lnTo>
                    <a:pt x="1316" y="192"/>
                  </a:lnTo>
                  <a:lnTo>
                    <a:pt x="1311" y="213"/>
                  </a:lnTo>
                  <a:lnTo>
                    <a:pt x="1302" y="231"/>
                  </a:lnTo>
                  <a:lnTo>
                    <a:pt x="1290" y="248"/>
                  </a:lnTo>
                  <a:lnTo>
                    <a:pt x="1273" y="261"/>
                  </a:lnTo>
                  <a:lnTo>
                    <a:pt x="1254" y="272"/>
                  </a:lnTo>
                  <a:lnTo>
                    <a:pt x="1231" y="278"/>
                  </a:lnTo>
                  <a:lnTo>
                    <a:pt x="1203" y="280"/>
                  </a:lnTo>
                  <a:lnTo>
                    <a:pt x="119" y="228"/>
                  </a:lnTo>
                  <a:lnTo>
                    <a:pt x="91" y="224"/>
                  </a:lnTo>
                  <a:lnTo>
                    <a:pt x="67" y="216"/>
                  </a:lnTo>
                  <a:lnTo>
                    <a:pt x="47" y="204"/>
                  </a:lnTo>
                  <a:lnTo>
                    <a:pt x="30" y="189"/>
                  </a:lnTo>
                  <a:lnTo>
                    <a:pt x="17" y="171"/>
                  </a:lnTo>
                  <a:lnTo>
                    <a:pt x="7" y="151"/>
                  </a:lnTo>
                  <a:lnTo>
                    <a:pt x="2" y="131"/>
                  </a:lnTo>
                  <a:lnTo>
                    <a:pt x="0" y="109"/>
                  </a:lnTo>
                  <a:lnTo>
                    <a:pt x="1" y="87"/>
                  </a:lnTo>
                  <a:lnTo>
                    <a:pt x="6" y="68"/>
                  </a:lnTo>
                  <a:lnTo>
                    <a:pt x="14" y="48"/>
                  </a:lnTo>
                  <a:lnTo>
                    <a:pt x="26" y="31"/>
                  </a:lnTo>
                  <a:lnTo>
                    <a:pt x="43" y="18"/>
                  </a:lnTo>
                  <a:lnTo>
                    <a:pt x="63" y="8"/>
                  </a:lnTo>
                  <a:lnTo>
                    <a:pt x="86" y="1"/>
                  </a:lnTo>
                  <a:lnTo>
                    <a:pt x="114" y="0"/>
                  </a:lnTo>
                  <a:close/>
                </a:path>
              </a:pathLst>
            </a:custGeom>
            <a:solidFill>
              <a:srgbClr val="E0E8E8"/>
            </a:solidFill>
            <a:ln w="9525">
              <a:noFill/>
              <a:round/>
              <a:headEnd/>
              <a:tailEnd/>
            </a:ln>
          </p:spPr>
          <p:txBody>
            <a:bodyPr/>
            <a:lstStyle/>
            <a:p>
              <a:endParaRPr lang="en-US"/>
            </a:p>
          </p:txBody>
        </p:sp>
        <p:sp>
          <p:nvSpPr>
            <p:cNvPr id="66944" name="Freeform 384"/>
            <p:cNvSpPr>
              <a:spLocks/>
            </p:cNvSpPr>
            <p:nvPr/>
          </p:nvSpPr>
          <p:spPr bwMode="auto">
            <a:xfrm>
              <a:off x="3678" y="2383"/>
              <a:ext cx="132" cy="23"/>
            </a:xfrm>
            <a:custGeom>
              <a:avLst/>
              <a:gdLst/>
              <a:ahLst/>
              <a:cxnLst>
                <a:cxn ang="0">
                  <a:pos x="114" y="0"/>
                </a:cxn>
                <a:cxn ang="0">
                  <a:pos x="1198" y="50"/>
                </a:cxn>
                <a:cxn ang="0">
                  <a:pos x="1226" y="54"/>
                </a:cxn>
                <a:cxn ang="0">
                  <a:pos x="1249" y="62"/>
                </a:cxn>
                <a:cxn ang="0">
                  <a:pos x="1270" y="74"/>
                </a:cxn>
                <a:cxn ang="0">
                  <a:pos x="1286" y="89"/>
                </a:cxn>
                <a:cxn ang="0">
                  <a:pos x="1301" y="107"/>
                </a:cxn>
                <a:cxn ang="0">
                  <a:pos x="1310" y="126"/>
                </a:cxn>
                <a:cxn ang="0">
                  <a:pos x="1316" y="146"/>
                </a:cxn>
                <a:cxn ang="0">
                  <a:pos x="1319" y="168"/>
                </a:cxn>
                <a:cxn ang="0">
                  <a:pos x="1317" y="189"/>
                </a:cxn>
                <a:cxn ang="0">
                  <a:pos x="1312" y="209"/>
                </a:cxn>
                <a:cxn ang="0">
                  <a:pos x="1304" y="229"/>
                </a:cxn>
                <a:cxn ang="0">
                  <a:pos x="1292" y="245"/>
                </a:cxn>
                <a:cxn ang="0">
                  <a:pos x="1275" y="259"/>
                </a:cxn>
                <a:cxn ang="0">
                  <a:pos x="1255" y="269"/>
                </a:cxn>
                <a:cxn ang="0">
                  <a:pos x="1232" y="275"/>
                </a:cxn>
                <a:cxn ang="0">
                  <a:pos x="1203" y="276"/>
                </a:cxn>
                <a:cxn ang="0">
                  <a:pos x="119" y="228"/>
                </a:cxn>
                <a:cxn ang="0">
                  <a:pos x="91" y="224"/>
                </a:cxn>
                <a:cxn ang="0">
                  <a:pos x="68" y="214"/>
                </a:cxn>
                <a:cxn ang="0">
                  <a:pos x="48" y="202"/>
                </a:cxn>
                <a:cxn ang="0">
                  <a:pos x="31" y="186"/>
                </a:cxn>
                <a:cxn ang="0">
                  <a:pos x="18" y="169"/>
                </a:cxn>
                <a:cxn ang="0">
                  <a:pos x="8" y="150"/>
                </a:cxn>
                <a:cxn ang="0">
                  <a:pos x="2" y="129"/>
                </a:cxn>
                <a:cxn ang="0">
                  <a:pos x="0" y="109"/>
                </a:cxn>
                <a:cxn ang="0">
                  <a:pos x="2" y="87"/>
                </a:cxn>
                <a:cxn ang="0">
                  <a:pos x="7" y="67"/>
                </a:cxn>
                <a:cxn ang="0">
                  <a:pos x="15" y="48"/>
                </a:cxn>
                <a:cxn ang="0">
                  <a:pos x="28" y="31"/>
                </a:cxn>
                <a:cxn ang="0">
                  <a:pos x="43" y="18"/>
                </a:cxn>
                <a:cxn ang="0">
                  <a:pos x="63" y="7"/>
                </a:cxn>
                <a:cxn ang="0">
                  <a:pos x="86" y="1"/>
                </a:cxn>
                <a:cxn ang="0">
                  <a:pos x="114" y="0"/>
                </a:cxn>
              </a:cxnLst>
              <a:rect l="0" t="0" r="r" b="b"/>
              <a:pathLst>
                <a:path w="1319" h="276">
                  <a:moveTo>
                    <a:pt x="114" y="0"/>
                  </a:moveTo>
                  <a:lnTo>
                    <a:pt x="1198" y="50"/>
                  </a:lnTo>
                  <a:lnTo>
                    <a:pt x="1226" y="54"/>
                  </a:lnTo>
                  <a:lnTo>
                    <a:pt x="1249" y="62"/>
                  </a:lnTo>
                  <a:lnTo>
                    <a:pt x="1270" y="74"/>
                  </a:lnTo>
                  <a:lnTo>
                    <a:pt x="1286" y="89"/>
                  </a:lnTo>
                  <a:lnTo>
                    <a:pt x="1301" y="107"/>
                  </a:lnTo>
                  <a:lnTo>
                    <a:pt x="1310" y="126"/>
                  </a:lnTo>
                  <a:lnTo>
                    <a:pt x="1316" y="146"/>
                  </a:lnTo>
                  <a:lnTo>
                    <a:pt x="1319" y="168"/>
                  </a:lnTo>
                  <a:lnTo>
                    <a:pt x="1317" y="189"/>
                  </a:lnTo>
                  <a:lnTo>
                    <a:pt x="1312" y="209"/>
                  </a:lnTo>
                  <a:lnTo>
                    <a:pt x="1304" y="229"/>
                  </a:lnTo>
                  <a:lnTo>
                    <a:pt x="1292" y="245"/>
                  </a:lnTo>
                  <a:lnTo>
                    <a:pt x="1275" y="259"/>
                  </a:lnTo>
                  <a:lnTo>
                    <a:pt x="1255" y="269"/>
                  </a:lnTo>
                  <a:lnTo>
                    <a:pt x="1232" y="275"/>
                  </a:lnTo>
                  <a:lnTo>
                    <a:pt x="1203" y="276"/>
                  </a:lnTo>
                  <a:lnTo>
                    <a:pt x="119" y="228"/>
                  </a:lnTo>
                  <a:lnTo>
                    <a:pt x="91" y="224"/>
                  </a:lnTo>
                  <a:lnTo>
                    <a:pt x="68" y="214"/>
                  </a:lnTo>
                  <a:lnTo>
                    <a:pt x="48" y="202"/>
                  </a:lnTo>
                  <a:lnTo>
                    <a:pt x="31" y="186"/>
                  </a:lnTo>
                  <a:lnTo>
                    <a:pt x="18" y="169"/>
                  </a:lnTo>
                  <a:lnTo>
                    <a:pt x="8" y="150"/>
                  </a:lnTo>
                  <a:lnTo>
                    <a:pt x="2" y="129"/>
                  </a:lnTo>
                  <a:lnTo>
                    <a:pt x="0" y="109"/>
                  </a:lnTo>
                  <a:lnTo>
                    <a:pt x="2" y="87"/>
                  </a:lnTo>
                  <a:lnTo>
                    <a:pt x="7" y="67"/>
                  </a:lnTo>
                  <a:lnTo>
                    <a:pt x="15" y="48"/>
                  </a:lnTo>
                  <a:lnTo>
                    <a:pt x="28" y="31"/>
                  </a:lnTo>
                  <a:lnTo>
                    <a:pt x="43" y="18"/>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66945" name="Freeform 385"/>
            <p:cNvSpPr>
              <a:spLocks/>
            </p:cNvSpPr>
            <p:nvPr/>
          </p:nvSpPr>
          <p:spPr bwMode="auto">
            <a:xfrm>
              <a:off x="3678" y="2384"/>
              <a:ext cx="131" cy="22"/>
            </a:xfrm>
            <a:custGeom>
              <a:avLst/>
              <a:gdLst/>
              <a:ahLst/>
              <a:cxnLst>
                <a:cxn ang="0">
                  <a:pos x="142" y="1"/>
                </a:cxn>
                <a:cxn ang="0">
                  <a:pos x="200" y="5"/>
                </a:cxn>
                <a:cxn ang="0">
                  <a:pos x="249" y="7"/>
                </a:cxn>
                <a:cxn ang="0">
                  <a:pos x="293" y="9"/>
                </a:cxn>
                <a:cxn ang="0">
                  <a:pos x="332" y="10"/>
                </a:cxn>
                <a:cxn ang="0">
                  <a:pos x="370" y="12"/>
                </a:cxn>
                <a:cxn ang="0">
                  <a:pos x="407" y="14"/>
                </a:cxn>
                <a:cxn ang="0">
                  <a:pos x="448" y="15"/>
                </a:cxn>
                <a:cxn ang="0">
                  <a:pos x="494" y="17"/>
                </a:cxn>
                <a:cxn ang="0">
                  <a:pos x="546" y="20"/>
                </a:cxn>
                <a:cxn ang="0">
                  <a:pos x="606" y="22"/>
                </a:cxn>
                <a:cxn ang="0">
                  <a:pos x="678" y="26"/>
                </a:cxn>
                <a:cxn ang="0">
                  <a:pos x="762" y="30"/>
                </a:cxn>
                <a:cxn ang="0">
                  <a:pos x="861" y="35"/>
                </a:cxn>
                <a:cxn ang="0">
                  <a:pos x="979" y="40"/>
                </a:cxn>
                <a:cxn ang="0">
                  <a:pos x="1115" y="47"/>
                </a:cxn>
                <a:cxn ang="0">
                  <a:pos x="1220" y="54"/>
                </a:cxn>
                <a:cxn ang="0">
                  <a:pos x="1262" y="75"/>
                </a:cxn>
                <a:cxn ang="0">
                  <a:pos x="1291" y="107"/>
                </a:cxn>
                <a:cxn ang="0">
                  <a:pos x="1305" y="145"/>
                </a:cxn>
                <a:cxn ang="0">
                  <a:pos x="1307" y="187"/>
                </a:cxn>
                <a:cxn ang="0">
                  <a:pos x="1294" y="224"/>
                </a:cxn>
                <a:cxn ang="0">
                  <a:pos x="1265" y="252"/>
                </a:cxn>
                <a:cxn ang="0">
                  <a:pos x="1223" y="266"/>
                </a:cxn>
                <a:cxn ang="0">
                  <a:pos x="1164" y="266"/>
                </a:cxn>
                <a:cxn ang="0">
                  <a:pos x="1106" y="263"/>
                </a:cxn>
                <a:cxn ang="0">
                  <a:pos x="1056" y="261"/>
                </a:cxn>
                <a:cxn ang="0">
                  <a:pos x="1013" y="259"/>
                </a:cxn>
                <a:cxn ang="0">
                  <a:pos x="974" y="257"/>
                </a:cxn>
                <a:cxn ang="0">
                  <a:pos x="935" y="255"/>
                </a:cxn>
                <a:cxn ang="0">
                  <a:pos x="897" y="253"/>
                </a:cxn>
                <a:cxn ang="0">
                  <a:pos x="857" y="252"/>
                </a:cxn>
                <a:cxn ang="0">
                  <a:pos x="812" y="250"/>
                </a:cxn>
                <a:cxn ang="0">
                  <a:pos x="760" y="247"/>
                </a:cxn>
                <a:cxn ang="0">
                  <a:pos x="699" y="245"/>
                </a:cxn>
                <a:cxn ang="0">
                  <a:pos x="627" y="242"/>
                </a:cxn>
                <a:cxn ang="0">
                  <a:pos x="543" y="237"/>
                </a:cxn>
                <a:cxn ang="0">
                  <a:pos x="442" y="233"/>
                </a:cxn>
                <a:cxn ang="0">
                  <a:pos x="325" y="228"/>
                </a:cxn>
                <a:cxn ang="0">
                  <a:pos x="188" y="222"/>
                </a:cxn>
                <a:cxn ang="0">
                  <a:pos x="86" y="216"/>
                </a:cxn>
                <a:cxn ang="0">
                  <a:pos x="46" y="195"/>
                </a:cxn>
                <a:cxn ang="0">
                  <a:pos x="17" y="163"/>
                </a:cxn>
                <a:cxn ang="0">
                  <a:pos x="2" y="124"/>
                </a:cxn>
                <a:cxn ang="0">
                  <a:pos x="1" y="82"/>
                </a:cxn>
                <a:cxn ang="0">
                  <a:pos x="14" y="46"/>
                </a:cxn>
                <a:cxn ang="0">
                  <a:pos x="43" y="18"/>
                </a:cxn>
                <a:cxn ang="0">
                  <a:pos x="84" y="2"/>
                </a:cxn>
              </a:cxnLst>
              <a:rect l="0" t="0" r="r" b="b"/>
              <a:pathLst>
                <a:path w="1308" h="267">
                  <a:moveTo>
                    <a:pt x="110" y="0"/>
                  </a:moveTo>
                  <a:lnTo>
                    <a:pt x="142" y="1"/>
                  </a:lnTo>
                  <a:lnTo>
                    <a:pt x="172" y="3"/>
                  </a:lnTo>
                  <a:lnTo>
                    <a:pt x="200" y="5"/>
                  </a:lnTo>
                  <a:lnTo>
                    <a:pt x="226" y="6"/>
                  </a:lnTo>
                  <a:lnTo>
                    <a:pt x="249" y="7"/>
                  </a:lnTo>
                  <a:lnTo>
                    <a:pt x="271" y="8"/>
                  </a:lnTo>
                  <a:lnTo>
                    <a:pt x="293" y="9"/>
                  </a:lnTo>
                  <a:lnTo>
                    <a:pt x="313" y="9"/>
                  </a:lnTo>
                  <a:lnTo>
                    <a:pt x="332" y="10"/>
                  </a:lnTo>
                  <a:lnTo>
                    <a:pt x="351" y="11"/>
                  </a:lnTo>
                  <a:lnTo>
                    <a:pt x="370" y="12"/>
                  </a:lnTo>
                  <a:lnTo>
                    <a:pt x="388" y="13"/>
                  </a:lnTo>
                  <a:lnTo>
                    <a:pt x="407" y="14"/>
                  </a:lnTo>
                  <a:lnTo>
                    <a:pt x="428" y="14"/>
                  </a:lnTo>
                  <a:lnTo>
                    <a:pt x="448" y="15"/>
                  </a:lnTo>
                  <a:lnTo>
                    <a:pt x="470" y="16"/>
                  </a:lnTo>
                  <a:lnTo>
                    <a:pt x="494" y="17"/>
                  </a:lnTo>
                  <a:lnTo>
                    <a:pt x="518" y="19"/>
                  </a:lnTo>
                  <a:lnTo>
                    <a:pt x="546" y="20"/>
                  </a:lnTo>
                  <a:lnTo>
                    <a:pt x="574" y="21"/>
                  </a:lnTo>
                  <a:lnTo>
                    <a:pt x="606" y="22"/>
                  </a:lnTo>
                  <a:lnTo>
                    <a:pt x="640" y="24"/>
                  </a:lnTo>
                  <a:lnTo>
                    <a:pt x="678" y="26"/>
                  </a:lnTo>
                  <a:lnTo>
                    <a:pt x="718" y="28"/>
                  </a:lnTo>
                  <a:lnTo>
                    <a:pt x="762" y="30"/>
                  </a:lnTo>
                  <a:lnTo>
                    <a:pt x="810" y="32"/>
                  </a:lnTo>
                  <a:lnTo>
                    <a:pt x="861" y="35"/>
                  </a:lnTo>
                  <a:lnTo>
                    <a:pt x="918" y="38"/>
                  </a:lnTo>
                  <a:lnTo>
                    <a:pt x="979" y="40"/>
                  </a:lnTo>
                  <a:lnTo>
                    <a:pt x="1044" y="43"/>
                  </a:lnTo>
                  <a:lnTo>
                    <a:pt x="1115" y="47"/>
                  </a:lnTo>
                  <a:lnTo>
                    <a:pt x="1191" y="50"/>
                  </a:lnTo>
                  <a:lnTo>
                    <a:pt x="1220" y="54"/>
                  </a:lnTo>
                  <a:lnTo>
                    <a:pt x="1243" y="62"/>
                  </a:lnTo>
                  <a:lnTo>
                    <a:pt x="1262" y="75"/>
                  </a:lnTo>
                  <a:lnTo>
                    <a:pt x="1278" y="89"/>
                  </a:lnTo>
                  <a:lnTo>
                    <a:pt x="1291" y="107"/>
                  </a:lnTo>
                  <a:lnTo>
                    <a:pt x="1300" y="126"/>
                  </a:lnTo>
                  <a:lnTo>
                    <a:pt x="1305" y="145"/>
                  </a:lnTo>
                  <a:lnTo>
                    <a:pt x="1308" y="166"/>
                  </a:lnTo>
                  <a:lnTo>
                    <a:pt x="1307" y="187"/>
                  </a:lnTo>
                  <a:lnTo>
                    <a:pt x="1302" y="205"/>
                  </a:lnTo>
                  <a:lnTo>
                    <a:pt x="1294" y="224"/>
                  </a:lnTo>
                  <a:lnTo>
                    <a:pt x="1282" y="240"/>
                  </a:lnTo>
                  <a:lnTo>
                    <a:pt x="1265" y="252"/>
                  </a:lnTo>
                  <a:lnTo>
                    <a:pt x="1246" y="261"/>
                  </a:lnTo>
                  <a:lnTo>
                    <a:pt x="1223" y="266"/>
                  </a:lnTo>
                  <a:lnTo>
                    <a:pt x="1196" y="267"/>
                  </a:lnTo>
                  <a:lnTo>
                    <a:pt x="1164" y="266"/>
                  </a:lnTo>
                  <a:lnTo>
                    <a:pt x="1133" y="264"/>
                  </a:lnTo>
                  <a:lnTo>
                    <a:pt x="1106" y="263"/>
                  </a:lnTo>
                  <a:lnTo>
                    <a:pt x="1080" y="262"/>
                  </a:lnTo>
                  <a:lnTo>
                    <a:pt x="1056" y="261"/>
                  </a:lnTo>
                  <a:lnTo>
                    <a:pt x="1034" y="260"/>
                  </a:lnTo>
                  <a:lnTo>
                    <a:pt x="1013" y="259"/>
                  </a:lnTo>
                  <a:lnTo>
                    <a:pt x="993" y="258"/>
                  </a:lnTo>
                  <a:lnTo>
                    <a:pt x="974" y="257"/>
                  </a:lnTo>
                  <a:lnTo>
                    <a:pt x="954" y="256"/>
                  </a:lnTo>
                  <a:lnTo>
                    <a:pt x="935" y="255"/>
                  </a:lnTo>
                  <a:lnTo>
                    <a:pt x="917" y="254"/>
                  </a:lnTo>
                  <a:lnTo>
                    <a:pt x="897" y="253"/>
                  </a:lnTo>
                  <a:lnTo>
                    <a:pt x="877" y="253"/>
                  </a:lnTo>
                  <a:lnTo>
                    <a:pt x="857" y="252"/>
                  </a:lnTo>
                  <a:lnTo>
                    <a:pt x="835" y="251"/>
                  </a:lnTo>
                  <a:lnTo>
                    <a:pt x="812" y="250"/>
                  </a:lnTo>
                  <a:lnTo>
                    <a:pt x="788" y="248"/>
                  </a:lnTo>
                  <a:lnTo>
                    <a:pt x="760" y="247"/>
                  </a:lnTo>
                  <a:lnTo>
                    <a:pt x="731" y="246"/>
                  </a:lnTo>
                  <a:lnTo>
                    <a:pt x="699" y="245"/>
                  </a:lnTo>
                  <a:lnTo>
                    <a:pt x="665" y="243"/>
                  </a:lnTo>
                  <a:lnTo>
                    <a:pt x="627" y="242"/>
                  </a:lnTo>
                  <a:lnTo>
                    <a:pt x="586" y="240"/>
                  </a:lnTo>
                  <a:lnTo>
                    <a:pt x="543" y="237"/>
                  </a:lnTo>
                  <a:lnTo>
                    <a:pt x="495" y="235"/>
                  </a:lnTo>
                  <a:lnTo>
                    <a:pt x="442" y="233"/>
                  </a:lnTo>
                  <a:lnTo>
                    <a:pt x="386" y="230"/>
                  </a:lnTo>
                  <a:lnTo>
                    <a:pt x="325" y="228"/>
                  </a:lnTo>
                  <a:lnTo>
                    <a:pt x="259" y="225"/>
                  </a:lnTo>
                  <a:lnTo>
                    <a:pt x="188" y="222"/>
                  </a:lnTo>
                  <a:lnTo>
                    <a:pt x="112" y="219"/>
                  </a:lnTo>
                  <a:lnTo>
                    <a:pt x="86" y="216"/>
                  </a:lnTo>
                  <a:lnTo>
                    <a:pt x="65" y="207"/>
                  </a:lnTo>
                  <a:lnTo>
                    <a:pt x="46" y="195"/>
                  </a:lnTo>
                  <a:lnTo>
                    <a:pt x="29" y="180"/>
                  </a:lnTo>
                  <a:lnTo>
                    <a:pt x="17" y="163"/>
                  </a:lnTo>
                  <a:lnTo>
                    <a:pt x="7" y="143"/>
                  </a:lnTo>
                  <a:lnTo>
                    <a:pt x="2" y="124"/>
                  </a:lnTo>
                  <a:lnTo>
                    <a:pt x="0" y="102"/>
                  </a:lnTo>
                  <a:lnTo>
                    <a:pt x="1" y="82"/>
                  </a:lnTo>
                  <a:lnTo>
                    <a:pt x="6" y="64"/>
                  </a:lnTo>
                  <a:lnTo>
                    <a:pt x="14" y="46"/>
                  </a:lnTo>
                  <a:lnTo>
                    <a:pt x="26" y="30"/>
                  </a:lnTo>
                  <a:lnTo>
                    <a:pt x="43" y="18"/>
                  </a:lnTo>
                  <a:lnTo>
                    <a:pt x="61" y="8"/>
                  </a:lnTo>
                  <a:lnTo>
                    <a:pt x="84" y="2"/>
                  </a:lnTo>
                  <a:lnTo>
                    <a:pt x="110" y="0"/>
                  </a:lnTo>
                  <a:close/>
                </a:path>
              </a:pathLst>
            </a:custGeom>
            <a:solidFill>
              <a:srgbClr val="3D4545"/>
            </a:solidFill>
            <a:ln w="9525">
              <a:noFill/>
              <a:round/>
              <a:headEnd/>
              <a:tailEnd/>
            </a:ln>
          </p:spPr>
          <p:txBody>
            <a:bodyPr/>
            <a:lstStyle/>
            <a:p>
              <a:endParaRPr lang="en-US"/>
            </a:p>
          </p:txBody>
        </p:sp>
        <p:sp>
          <p:nvSpPr>
            <p:cNvPr id="66946" name="Freeform 386"/>
            <p:cNvSpPr>
              <a:spLocks/>
            </p:cNvSpPr>
            <p:nvPr/>
          </p:nvSpPr>
          <p:spPr bwMode="auto">
            <a:xfrm>
              <a:off x="3679" y="2385"/>
              <a:ext cx="130" cy="21"/>
            </a:xfrm>
            <a:custGeom>
              <a:avLst/>
              <a:gdLst/>
              <a:ahLst/>
              <a:cxnLst>
                <a:cxn ang="0">
                  <a:pos x="137" y="1"/>
                </a:cxn>
                <a:cxn ang="0">
                  <a:pos x="195" y="4"/>
                </a:cxn>
                <a:cxn ang="0">
                  <a:pos x="244" y="6"/>
                </a:cxn>
                <a:cxn ang="0">
                  <a:pos x="288" y="7"/>
                </a:cxn>
                <a:cxn ang="0">
                  <a:pos x="327" y="9"/>
                </a:cxn>
                <a:cxn ang="0">
                  <a:pos x="365" y="10"/>
                </a:cxn>
                <a:cxn ang="0">
                  <a:pos x="402" y="12"/>
                </a:cxn>
                <a:cxn ang="0">
                  <a:pos x="443" y="14"/>
                </a:cxn>
                <a:cxn ang="0">
                  <a:pos x="489" y="16"/>
                </a:cxn>
                <a:cxn ang="0">
                  <a:pos x="541" y="18"/>
                </a:cxn>
                <a:cxn ang="0">
                  <a:pos x="601" y="22"/>
                </a:cxn>
                <a:cxn ang="0">
                  <a:pos x="673" y="25"/>
                </a:cxn>
                <a:cxn ang="0">
                  <a:pos x="757" y="29"/>
                </a:cxn>
                <a:cxn ang="0">
                  <a:pos x="856" y="33"/>
                </a:cxn>
                <a:cxn ang="0">
                  <a:pos x="974" y="39"/>
                </a:cxn>
                <a:cxn ang="0">
                  <a:pos x="1110" y="45"/>
                </a:cxn>
                <a:cxn ang="0">
                  <a:pos x="1214" y="54"/>
                </a:cxn>
                <a:cxn ang="0">
                  <a:pos x="1256" y="72"/>
                </a:cxn>
                <a:cxn ang="0">
                  <a:pos x="1283" y="102"/>
                </a:cxn>
                <a:cxn ang="0">
                  <a:pos x="1296" y="139"/>
                </a:cxn>
                <a:cxn ang="0">
                  <a:pos x="1298" y="179"/>
                </a:cxn>
                <a:cxn ang="0">
                  <a:pos x="1285" y="215"/>
                </a:cxn>
                <a:cxn ang="0">
                  <a:pos x="1257" y="241"/>
                </a:cxn>
                <a:cxn ang="0">
                  <a:pos x="1217" y="254"/>
                </a:cxn>
                <a:cxn ang="0">
                  <a:pos x="1159" y="253"/>
                </a:cxn>
                <a:cxn ang="0">
                  <a:pos x="1101" y="250"/>
                </a:cxn>
                <a:cxn ang="0">
                  <a:pos x="1051" y="248"/>
                </a:cxn>
                <a:cxn ang="0">
                  <a:pos x="1008" y="246"/>
                </a:cxn>
                <a:cxn ang="0">
                  <a:pos x="969" y="244"/>
                </a:cxn>
                <a:cxn ang="0">
                  <a:pos x="930" y="242"/>
                </a:cxn>
                <a:cxn ang="0">
                  <a:pos x="892" y="240"/>
                </a:cxn>
                <a:cxn ang="0">
                  <a:pos x="852" y="239"/>
                </a:cxn>
                <a:cxn ang="0">
                  <a:pos x="807" y="237"/>
                </a:cxn>
                <a:cxn ang="0">
                  <a:pos x="755" y="234"/>
                </a:cxn>
                <a:cxn ang="0">
                  <a:pos x="694" y="232"/>
                </a:cxn>
                <a:cxn ang="0">
                  <a:pos x="622" y="229"/>
                </a:cxn>
                <a:cxn ang="0">
                  <a:pos x="538" y="224"/>
                </a:cxn>
                <a:cxn ang="0">
                  <a:pos x="437" y="220"/>
                </a:cxn>
                <a:cxn ang="0">
                  <a:pos x="320" y="215"/>
                </a:cxn>
                <a:cxn ang="0">
                  <a:pos x="183" y="209"/>
                </a:cxn>
                <a:cxn ang="0">
                  <a:pos x="83" y="203"/>
                </a:cxn>
                <a:cxn ang="0">
                  <a:pos x="45" y="183"/>
                </a:cxn>
                <a:cxn ang="0">
                  <a:pos x="17" y="153"/>
                </a:cxn>
                <a:cxn ang="0">
                  <a:pos x="2" y="115"/>
                </a:cxn>
                <a:cxn ang="0">
                  <a:pos x="2" y="75"/>
                </a:cxn>
                <a:cxn ang="0">
                  <a:pos x="15" y="40"/>
                </a:cxn>
                <a:cxn ang="0">
                  <a:pos x="42" y="14"/>
                </a:cxn>
                <a:cxn ang="0">
                  <a:pos x="80" y="1"/>
                </a:cxn>
              </a:cxnLst>
              <a:rect l="0" t="0" r="r" b="b"/>
              <a:pathLst>
                <a:path w="1298" h="254">
                  <a:moveTo>
                    <a:pt x="105" y="0"/>
                  </a:moveTo>
                  <a:lnTo>
                    <a:pt x="137" y="1"/>
                  </a:lnTo>
                  <a:lnTo>
                    <a:pt x="167" y="3"/>
                  </a:lnTo>
                  <a:lnTo>
                    <a:pt x="195" y="4"/>
                  </a:lnTo>
                  <a:lnTo>
                    <a:pt x="221" y="5"/>
                  </a:lnTo>
                  <a:lnTo>
                    <a:pt x="244" y="6"/>
                  </a:lnTo>
                  <a:lnTo>
                    <a:pt x="266" y="7"/>
                  </a:lnTo>
                  <a:lnTo>
                    <a:pt x="288" y="7"/>
                  </a:lnTo>
                  <a:lnTo>
                    <a:pt x="308" y="8"/>
                  </a:lnTo>
                  <a:lnTo>
                    <a:pt x="327" y="9"/>
                  </a:lnTo>
                  <a:lnTo>
                    <a:pt x="346" y="10"/>
                  </a:lnTo>
                  <a:lnTo>
                    <a:pt x="365" y="10"/>
                  </a:lnTo>
                  <a:lnTo>
                    <a:pt x="383" y="11"/>
                  </a:lnTo>
                  <a:lnTo>
                    <a:pt x="402" y="12"/>
                  </a:lnTo>
                  <a:lnTo>
                    <a:pt x="423" y="13"/>
                  </a:lnTo>
                  <a:lnTo>
                    <a:pt x="443" y="14"/>
                  </a:lnTo>
                  <a:lnTo>
                    <a:pt x="465" y="15"/>
                  </a:lnTo>
                  <a:lnTo>
                    <a:pt x="489" y="16"/>
                  </a:lnTo>
                  <a:lnTo>
                    <a:pt x="513" y="17"/>
                  </a:lnTo>
                  <a:lnTo>
                    <a:pt x="541" y="18"/>
                  </a:lnTo>
                  <a:lnTo>
                    <a:pt x="569" y="19"/>
                  </a:lnTo>
                  <a:lnTo>
                    <a:pt x="601" y="22"/>
                  </a:lnTo>
                  <a:lnTo>
                    <a:pt x="635" y="23"/>
                  </a:lnTo>
                  <a:lnTo>
                    <a:pt x="673" y="25"/>
                  </a:lnTo>
                  <a:lnTo>
                    <a:pt x="713" y="27"/>
                  </a:lnTo>
                  <a:lnTo>
                    <a:pt x="757" y="29"/>
                  </a:lnTo>
                  <a:lnTo>
                    <a:pt x="805" y="31"/>
                  </a:lnTo>
                  <a:lnTo>
                    <a:pt x="856" y="33"/>
                  </a:lnTo>
                  <a:lnTo>
                    <a:pt x="913" y="36"/>
                  </a:lnTo>
                  <a:lnTo>
                    <a:pt x="974" y="39"/>
                  </a:lnTo>
                  <a:lnTo>
                    <a:pt x="1039" y="42"/>
                  </a:lnTo>
                  <a:lnTo>
                    <a:pt x="1110" y="45"/>
                  </a:lnTo>
                  <a:lnTo>
                    <a:pt x="1186" y="49"/>
                  </a:lnTo>
                  <a:lnTo>
                    <a:pt x="1214" y="54"/>
                  </a:lnTo>
                  <a:lnTo>
                    <a:pt x="1237" y="61"/>
                  </a:lnTo>
                  <a:lnTo>
                    <a:pt x="1256" y="72"/>
                  </a:lnTo>
                  <a:lnTo>
                    <a:pt x="1271" y="87"/>
                  </a:lnTo>
                  <a:lnTo>
                    <a:pt x="1283" y="102"/>
                  </a:lnTo>
                  <a:lnTo>
                    <a:pt x="1291" y="120"/>
                  </a:lnTo>
                  <a:lnTo>
                    <a:pt x="1296" y="139"/>
                  </a:lnTo>
                  <a:lnTo>
                    <a:pt x="1298" y="158"/>
                  </a:lnTo>
                  <a:lnTo>
                    <a:pt x="1298" y="179"/>
                  </a:lnTo>
                  <a:lnTo>
                    <a:pt x="1293" y="198"/>
                  </a:lnTo>
                  <a:lnTo>
                    <a:pt x="1285" y="215"/>
                  </a:lnTo>
                  <a:lnTo>
                    <a:pt x="1272" y="230"/>
                  </a:lnTo>
                  <a:lnTo>
                    <a:pt x="1257" y="241"/>
                  </a:lnTo>
                  <a:lnTo>
                    <a:pt x="1238" y="249"/>
                  </a:lnTo>
                  <a:lnTo>
                    <a:pt x="1217" y="254"/>
                  </a:lnTo>
                  <a:lnTo>
                    <a:pt x="1191" y="254"/>
                  </a:lnTo>
                  <a:lnTo>
                    <a:pt x="1159" y="253"/>
                  </a:lnTo>
                  <a:lnTo>
                    <a:pt x="1128" y="251"/>
                  </a:lnTo>
                  <a:lnTo>
                    <a:pt x="1101" y="250"/>
                  </a:lnTo>
                  <a:lnTo>
                    <a:pt x="1075" y="249"/>
                  </a:lnTo>
                  <a:lnTo>
                    <a:pt x="1051" y="248"/>
                  </a:lnTo>
                  <a:lnTo>
                    <a:pt x="1029" y="247"/>
                  </a:lnTo>
                  <a:lnTo>
                    <a:pt x="1008" y="246"/>
                  </a:lnTo>
                  <a:lnTo>
                    <a:pt x="988" y="245"/>
                  </a:lnTo>
                  <a:lnTo>
                    <a:pt x="969" y="244"/>
                  </a:lnTo>
                  <a:lnTo>
                    <a:pt x="949" y="243"/>
                  </a:lnTo>
                  <a:lnTo>
                    <a:pt x="930" y="242"/>
                  </a:lnTo>
                  <a:lnTo>
                    <a:pt x="912" y="241"/>
                  </a:lnTo>
                  <a:lnTo>
                    <a:pt x="892" y="240"/>
                  </a:lnTo>
                  <a:lnTo>
                    <a:pt x="872" y="240"/>
                  </a:lnTo>
                  <a:lnTo>
                    <a:pt x="852" y="239"/>
                  </a:lnTo>
                  <a:lnTo>
                    <a:pt x="830" y="238"/>
                  </a:lnTo>
                  <a:lnTo>
                    <a:pt x="807" y="237"/>
                  </a:lnTo>
                  <a:lnTo>
                    <a:pt x="783" y="235"/>
                  </a:lnTo>
                  <a:lnTo>
                    <a:pt x="755" y="234"/>
                  </a:lnTo>
                  <a:lnTo>
                    <a:pt x="726" y="233"/>
                  </a:lnTo>
                  <a:lnTo>
                    <a:pt x="694" y="232"/>
                  </a:lnTo>
                  <a:lnTo>
                    <a:pt x="660" y="230"/>
                  </a:lnTo>
                  <a:lnTo>
                    <a:pt x="622" y="229"/>
                  </a:lnTo>
                  <a:lnTo>
                    <a:pt x="581" y="227"/>
                  </a:lnTo>
                  <a:lnTo>
                    <a:pt x="538" y="224"/>
                  </a:lnTo>
                  <a:lnTo>
                    <a:pt x="490" y="222"/>
                  </a:lnTo>
                  <a:lnTo>
                    <a:pt x="437" y="220"/>
                  </a:lnTo>
                  <a:lnTo>
                    <a:pt x="381" y="217"/>
                  </a:lnTo>
                  <a:lnTo>
                    <a:pt x="320" y="215"/>
                  </a:lnTo>
                  <a:lnTo>
                    <a:pt x="254" y="212"/>
                  </a:lnTo>
                  <a:lnTo>
                    <a:pt x="183" y="209"/>
                  </a:lnTo>
                  <a:lnTo>
                    <a:pt x="107" y="206"/>
                  </a:lnTo>
                  <a:lnTo>
                    <a:pt x="83" y="203"/>
                  </a:lnTo>
                  <a:lnTo>
                    <a:pt x="62" y="194"/>
                  </a:lnTo>
                  <a:lnTo>
                    <a:pt x="45" y="183"/>
                  </a:lnTo>
                  <a:lnTo>
                    <a:pt x="29" y="170"/>
                  </a:lnTo>
                  <a:lnTo>
                    <a:pt x="17" y="153"/>
                  </a:lnTo>
                  <a:lnTo>
                    <a:pt x="8" y="134"/>
                  </a:lnTo>
                  <a:lnTo>
                    <a:pt x="2" y="115"/>
                  </a:lnTo>
                  <a:lnTo>
                    <a:pt x="0" y="94"/>
                  </a:lnTo>
                  <a:lnTo>
                    <a:pt x="2" y="75"/>
                  </a:lnTo>
                  <a:lnTo>
                    <a:pt x="7" y="57"/>
                  </a:lnTo>
                  <a:lnTo>
                    <a:pt x="15" y="40"/>
                  </a:lnTo>
                  <a:lnTo>
                    <a:pt x="26" y="26"/>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66947" name="Freeform 387"/>
            <p:cNvSpPr>
              <a:spLocks/>
            </p:cNvSpPr>
            <p:nvPr/>
          </p:nvSpPr>
          <p:spPr bwMode="auto">
            <a:xfrm>
              <a:off x="3680" y="2386"/>
              <a:ext cx="128" cy="20"/>
            </a:xfrm>
            <a:custGeom>
              <a:avLst/>
              <a:gdLst/>
              <a:ahLst/>
              <a:cxnLst>
                <a:cxn ang="0">
                  <a:pos x="130" y="1"/>
                </a:cxn>
                <a:cxn ang="0">
                  <a:pos x="188" y="3"/>
                </a:cxn>
                <a:cxn ang="0">
                  <a:pos x="237" y="5"/>
                </a:cxn>
                <a:cxn ang="0">
                  <a:pos x="281" y="7"/>
                </a:cxn>
                <a:cxn ang="0">
                  <a:pos x="320" y="9"/>
                </a:cxn>
                <a:cxn ang="0">
                  <a:pos x="358" y="11"/>
                </a:cxn>
                <a:cxn ang="0">
                  <a:pos x="396" y="13"/>
                </a:cxn>
                <a:cxn ang="0">
                  <a:pos x="437" y="15"/>
                </a:cxn>
                <a:cxn ang="0">
                  <a:pos x="482" y="17"/>
                </a:cxn>
                <a:cxn ang="0">
                  <a:pos x="535" y="19"/>
                </a:cxn>
                <a:cxn ang="0">
                  <a:pos x="595" y="22"/>
                </a:cxn>
                <a:cxn ang="0">
                  <a:pos x="667" y="25"/>
                </a:cxn>
                <a:cxn ang="0">
                  <a:pos x="751" y="29"/>
                </a:cxn>
                <a:cxn ang="0">
                  <a:pos x="850" y="34"/>
                </a:cxn>
                <a:cxn ang="0">
                  <a:pos x="967" y="39"/>
                </a:cxn>
                <a:cxn ang="0">
                  <a:pos x="1103" y="46"/>
                </a:cxn>
                <a:cxn ang="0">
                  <a:pos x="1207" y="53"/>
                </a:cxn>
                <a:cxn ang="0">
                  <a:pos x="1247" y="72"/>
                </a:cxn>
                <a:cxn ang="0">
                  <a:pos x="1273" y="100"/>
                </a:cxn>
                <a:cxn ang="0">
                  <a:pos x="1284" y="135"/>
                </a:cxn>
                <a:cxn ang="0">
                  <a:pos x="1286" y="174"/>
                </a:cxn>
                <a:cxn ang="0">
                  <a:pos x="1273" y="208"/>
                </a:cxn>
                <a:cxn ang="0">
                  <a:pos x="1246" y="233"/>
                </a:cxn>
                <a:cxn ang="0">
                  <a:pos x="1208" y="244"/>
                </a:cxn>
                <a:cxn ang="0">
                  <a:pos x="1152" y="243"/>
                </a:cxn>
                <a:cxn ang="0">
                  <a:pos x="1094" y="240"/>
                </a:cxn>
                <a:cxn ang="0">
                  <a:pos x="1044" y="238"/>
                </a:cxn>
                <a:cxn ang="0">
                  <a:pos x="1001" y="236"/>
                </a:cxn>
                <a:cxn ang="0">
                  <a:pos x="962" y="234"/>
                </a:cxn>
                <a:cxn ang="0">
                  <a:pos x="923" y="232"/>
                </a:cxn>
                <a:cxn ang="0">
                  <a:pos x="885" y="230"/>
                </a:cxn>
                <a:cxn ang="0">
                  <a:pos x="845" y="229"/>
                </a:cxn>
                <a:cxn ang="0">
                  <a:pos x="800" y="227"/>
                </a:cxn>
                <a:cxn ang="0">
                  <a:pos x="748" y="224"/>
                </a:cxn>
                <a:cxn ang="0">
                  <a:pos x="687" y="222"/>
                </a:cxn>
                <a:cxn ang="0">
                  <a:pos x="615" y="219"/>
                </a:cxn>
                <a:cxn ang="0">
                  <a:pos x="531" y="214"/>
                </a:cxn>
                <a:cxn ang="0">
                  <a:pos x="430" y="210"/>
                </a:cxn>
                <a:cxn ang="0">
                  <a:pos x="313" y="205"/>
                </a:cxn>
                <a:cxn ang="0">
                  <a:pos x="176" y="199"/>
                </a:cxn>
                <a:cxn ang="0">
                  <a:pos x="78" y="193"/>
                </a:cxn>
                <a:cxn ang="0">
                  <a:pos x="43" y="175"/>
                </a:cxn>
                <a:cxn ang="0">
                  <a:pos x="16" y="145"/>
                </a:cxn>
                <a:cxn ang="0">
                  <a:pos x="2" y="108"/>
                </a:cxn>
                <a:cxn ang="0">
                  <a:pos x="1" y="70"/>
                </a:cxn>
                <a:cxn ang="0">
                  <a:pos x="14" y="38"/>
                </a:cxn>
                <a:cxn ang="0">
                  <a:pos x="40" y="15"/>
                </a:cxn>
                <a:cxn ang="0">
                  <a:pos x="76" y="1"/>
                </a:cxn>
              </a:cxnLst>
              <a:rect l="0" t="0" r="r" b="b"/>
              <a:pathLst>
                <a:path w="1286" h="244">
                  <a:moveTo>
                    <a:pt x="98" y="0"/>
                  </a:moveTo>
                  <a:lnTo>
                    <a:pt x="130" y="1"/>
                  </a:lnTo>
                  <a:lnTo>
                    <a:pt x="160" y="2"/>
                  </a:lnTo>
                  <a:lnTo>
                    <a:pt x="188" y="3"/>
                  </a:lnTo>
                  <a:lnTo>
                    <a:pt x="214" y="4"/>
                  </a:lnTo>
                  <a:lnTo>
                    <a:pt x="237" y="5"/>
                  </a:lnTo>
                  <a:lnTo>
                    <a:pt x="259" y="6"/>
                  </a:lnTo>
                  <a:lnTo>
                    <a:pt x="281" y="7"/>
                  </a:lnTo>
                  <a:lnTo>
                    <a:pt x="301" y="8"/>
                  </a:lnTo>
                  <a:lnTo>
                    <a:pt x="320" y="9"/>
                  </a:lnTo>
                  <a:lnTo>
                    <a:pt x="340" y="9"/>
                  </a:lnTo>
                  <a:lnTo>
                    <a:pt x="358" y="11"/>
                  </a:lnTo>
                  <a:lnTo>
                    <a:pt x="377" y="12"/>
                  </a:lnTo>
                  <a:lnTo>
                    <a:pt x="396" y="13"/>
                  </a:lnTo>
                  <a:lnTo>
                    <a:pt x="416" y="14"/>
                  </a:lnTo>
                  <a:lnTo>
                    <a:pt x="437" y="15"/>
                  </a:lnTo>
                  <a:lnTo>
                    <a:pt x="459" y="16"/>
                  </a:lnTo>
                  <a:lnTo>
                    <a:pt x="482" y="17"/>
                  </a:lnTo>
                  <a:lnTo>
                    <a:pt x="507" y="18"/>
                  </a:lnTo>
                  <a:lnTo>
                    <a:pt x="535" y="19"/>
                  </a:lnTo>
                  <a:lnTo>
                    <a:pt x="563" y="20"/>
                  </a:lnTo>
                  <a:lnTo>
                    <a:pt x="595" y="22"/>
                  </a:lnTo>
                  <a:lnTo>
                    <a:pt x="629" y="23"/>
                  </a:lnTo>
                  <a:lnTo>
                    <a:pt x="667" y="25"/>
                  </a:lnTo>
                  <a:lnTo>
                    <a:pt x="707" y="27"/>
                  </a:lnTo>
                  <a:lnTo>
                    <a:pt x="751" y="29"/>
                  </a:lnTo>
                  <a:lnTo>
                    <a:pt x="799" y="31"/>
                  </a:lnTo>
                  <a:lnTo>
                    <a:pt x="850" y="34"/>
                  </a:lnTo>
                  <a:lnTo>
                    <a:pt x="906" y="36"/>
                  </a:lnTo>
                  <a:lnTo>
                    <a:pt x="967" y="39"/>
                  </a:lnTo>
                  <a:lnTo>
                    <a:pt x="1033" y="43"/>
                  </a:lnTo>
                  <a:lnTo>
                    <a:pt x="1103" y="46"/>
                  </a:lnTo>
                  <a:lnTo>
                    <a:pt x="1179" y="50"/>
                  </a:lnTo>
                  <a:lnTo>
                    <a:pt x="1207" y="53"/>
                  </a:lnTo>
                  <a:lnTo>
                    <a:pt x="1229" y="61"/>
                  </a:lnTo>
                  <a:lnTo>
                    <a:pt x="1247" y="72"/>
                  </a:lnTo>
                  <a:lnTo>
                    <a:pt x="1261" y="84"/>
                  </a:lnTo>
                  <a:lnTo>
                    <a:pt x="1273" y="100"/>
                  </a:lnTo>
                  <a:lnTo>
                    <a:pt x="1280" y="117"/>
                  </a:lnTo>
                  <a:lnTo>
                    <a:pt x="1284" y="135"/>
                  </a:lnTo>
                  <a:lnTo>
                    <a:pt x="1286" y="153"/>
                  </a:lnTo>
                  <a:lnTo>
                    <a:pt x="1286" y="174"/>
                  </a:lnTo>
                  <a:lnTo>
                    <a:pt x="1281" y="193"/>
                  </a:lnTo>
                  <a:lnTo>
                    <a:pt x="1273" y="208"/>
                  </a:lnTo>
                  <a:lnTo>
                    <a:pt x="1261" y="222"/>
                  </a:lnTo>
                  <a:lnTo>
                    <a:pt x="1246" y="233"/>
                  </a:lnTo>
                  <a:lnTo>
                    <a:pt x="1228" y="240"/>
                  </a:lnTo>
                  <a:lnTo>
                    <a:pt x="1208" y="244"/>
                  </a:lnTo>
                  <a:lnTo>
                    <a:pt x="1184" y="244"/>
                  </a:lnTo>
                  <a:lnTo>
                    <a:pt x="1152" y="243"/>
                  </a:lnTo>
                  <a:lnTo>
                    <a:pt x="1121" y="241"/>
                  </a:lnTo>
                  <a:lnTo>
                    <a:pt x="1094" y="240"/>
                  </a:lnTo>
                  <a:lnTo>
                    <a:pt x="1068" y="239"/>
                  </a:lnTo>
                  <a:lnTo>
                    <a:pt x="1044" y="238"/>
                  </a:lnTo>
                  <a:lnTo>
                    <a:pt x="1022" y="237"/>
                  </a:lnTo>
                  <a:lnTo>
                    <a:pt x="1001" y="236"/>
                  </a:lnTo>
                  <a:lnTo>
                    <a:pt x="981" y="235"/>
                  </a:lnTo>
                  <a:lnTo>
                    <a:pt x="962" y="234"/>
                  </a:lnTo>
                  <a:lnTo>
                    <a:pt x="942" y="233"/>
                  </a:lnTo>
                  <a:lnTo>
                    <a:pt x="923" y="232"/>
                  </a:lnTo>
                  <a:lnTo>
                    <a:pt x="905" y="231"/>
                  </a:lnTo>
                  <a:lnTo>
                    <a:pt x="885" y="230"/>
                  </a:lnTo>
                  <a:lnTo>
                    <a:pt x="865" y="230"/>
                  </a:lnTo>
                  <a:lnTo>
                    <a:pt x="845" y="229"/>
                  </a:lnTo>
                  <a:lnTo>
                    <a:pt x="823" y="228"/>
                  </a:lnTo>
                  <a:lnTo>
                    <a:pt x="800" y="227"/>
                  </a:lnTo>
                  <a:lnTo>
                    <a:pt x="776" y="225"/>
                  </a:lnTo>
                  <a:lnTo>
                    <a:pt x="748" y="224"/>
                  </a:lnTo>
                  <a:lnTo>
                    <a:pt x="719" y="223"/>
                  </a:lnTo>
                  <a:lnTo>
                    <a:pt x="687" y="222"/>
                  </a:lnTo>
                  <a:lnTo>
                    <a:pt x="653" y="220"/>
                  </a:lnTo>
                  <a:lnTo>
                    <a:pt x="615" y="219"/>
                  </a:lnTo>
                  <a:lnTo>
                    <a:pt x="574" y="217"/>
                  </a:lnTo>
                  <a:lnTo>
                    <a:pt x="531" y="214"/>
                  </a:lnTo>
                  <a:lnTo>
                    <a:pt x="483" y="212"/>
                  </a:lnTo>
                  <a:lnTo>
                    <a:pt x="430" y="210"/>
                  </a:lnTo>
                  <a:lnTo>
                    <a:pt x="374" y="207"/>
                  </a:lnTo>
                  <a:lnTo>
                    <a:pt x="313" y="205"/>
                  </a:lnTo>
                  <a:lnTo>
                    <a:pt x="247" y="202"/>
                  </a:lnTo>
                  <a:lnTo>
                    <a:pt x="176" y="199"/>
                  </a:lnTo>
                  <a:lnTo>
                    <a:pt x="100" y="196"/>
                  </a:lnTo>
                  <a:lnTo>
                    <a:pt x="78" y="193"/>
                  </a:lnTo>
                  <a:lnTo>
                    <a:pt x="60" y="185"/>
                  </a:lnTo>
                  <a:lnTo>
                    <a:pt x="43" y="175"/>
                  </a:lnTo>
                  <a:lnTo>
                    <a:pt x="29" y="162"/>
                  </a:lnTo>
                  <a:lnTo>
                    <a:pt x="16" y="145"/>
                  </a:lnTo>
                  <a:lnTo>
                    <a:pt x="7" y="127"/>
                  </a:lnTo>
                  <a:lnTo>
                    <a:pt x="2" y="108"/>
                  </a:lnTo>
                  <a:lnTo>
                    <a:pt x="0" y="87"/>
                  </a:lnTo>
                  <a:lnTo>
                    <a:pt x="1" y="70"/>
                  </a:lnTo>
                  <a:lnTo>
                    <a:pt x="6" y="53"/>
                  </a:lnTo>
                  <a:lnTo>
                    <a:pt x="14" y="38"/>
                  </a:lnTo>
                  <a:lnTo>
                    <a:pt x="25" y="25"/>
                  </a:lnTo>
                  <a:lnTo>
                    <a:pt x="40" y="15"/>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948" name="Freeform 388"/>
            <p:cNvSpPr>
              <a:spLocks/>
            </p:cNvSpPr>
            <p:nvPr/>
          </p:nvSpPr>
          <p:spPr bwMode="auto">
            <a:xfrm>
              <a:off x="3680" y="2387"/>
              <a:ext cx="128" cy="19"/>
            </a:xfrm>
            <a:custGeom>
              <a:avLst/>
              <a:gdLst/>
              <a:ahLst/>
              <a:cxnLst>
                <a:cxn ang="0">
                  <a:pos x="125" y="1"/>
                </a:cxn>
                <a:cxn ang="0">
                  <a:pos x="183" y="3"/>
                </a:cxn>
                <a:cxn ang="0">
                  <a:pos x="232" y="5"/>
                </a:cxn>
                <a:cxn ang="0">
                  <a:pos x="276" y="7"/>
                </a:cxn>
                <a:cxn ang="0">
                  <a:pos x="315" y="8"/>
                </a:cxn>
                <a:cxn ang="0">
                  <a:pos x="353" y="10"/>
                </a:cxn>
                <a:cxn ang="0">
                  <a:pos x="391" y="11"/>
                </a:cxn>
                <a:cxn ang="0">
                  <a:pos x="432" y="13"/>
                </a:cxn>
                <a:cxn ang="0">
                  <a:pos x="477" y="15"/>
                </a:cxn>
                <a:cxn ang="0">
                  <a:pos x="530" y="17"/>
                </a:cxn>
                <a:cxn ang="0">
                  <a:pos x="590" y="20"/>
                </a:cxn>
                <a:cxn ang="0">
                  <a:pos x="662" y="23"/>
                </a:cxn>
                <a:cxn ang="0">
                  <a:pos x="746" y="28"/>
                </a:cxn>
                <a:cxn ang="0">
                  <a:pos x="845" y="33"/>
                </a:cxn>
                <a:cxn ang="0">
                  <a:pos x="962" y="39"/>
                </a:cxn>
                <a:cxn ang="0">
                  <a:pos x="1098" y="45"/>
                </a:cxn>
                <a:cxn ang="0">
                  <a:pos x="1202" y="52"/>
                </a:cxn>
                <a:cxn ang="0">
                  <a:pos x="1241" y="70"/>
                </a:cxn>
                <a:cxn ang="0">
                  <a:pos x="1263" y="97"/>
                </a:cxn>
                <a:cxn ang="0">
                  <a:pos x="1274" y="129"/>
                </a:cxn>
                <a:cxn ang="0">
                  <a:pos x="1276" y="166"/>
                </a:cxn>
                <a:cxn ang="0">
                  <a:pos x="1265" y="199"/>
                </a:cxn>
                <a:cxn ang="0">
                  <a:pos x="1239" y="221"/>
                </a:cxn>
                <a:cxn ang="0">
                  <a:pos x="1202" y="231"/>
                </a:cxn>
                <a:cxn ang="0">
                  <a:pos x="1147" y="230"/>
                </a:cxn>
                <a:cxn ang="0">
                  <a:pos x="1089" y="227"/>
                </a:cxn>
                <a:cxn ang="0">
                  <a:pos x="1039" y="225"/>
                </a:cxn>
                <a:cxn ang="0">
                  <a:pos x="996" y="223"/>
                </a:cxn>
                <a:cxn ang="0">
                  <a:pos x="957" y="221"/>
                </a:cxn>
                <a:cxn ang="0">
                  <a:pos x="918" y="219"/>
                </a:cxn>
                <a:cxn ang="0">
                  <a:pos x="880" y="217"/>
                </a:cxn>
                <a:cxn ang="0">
                  <a:pos x="840" y="216"/>
                </a:cxn>
                <a:cxn ang="0">
                  <a:pos x="795" y="214"/>
                </a:cxn>
                <a:cxn ang="0">
                  <a:pos x="743" y="211"/>
                </a:cxn>
                <a:cxn ang="0">
                  <a:pos x="682" y="209"/>
                </a:cxn>
                <a:cxn ang="0">
                  <a:pos x="610" y="206"/>
                </a:cxn>
                <a:cxn ang="0">
                  <a:pos x="526" y="201"/>
                </a:cxn>
                <a:cxn ang="0">
                  <a:pos x="425" y="197"/>
                </a:cxn>
                <a:cxn ang="0">
                  <a:pos x="308" y="192"/>
                </a:cxn>
                <a:cxn ang="0">
                  <a:pos x="171" y="186"/>
                </a:cxn>
                <a:cxn ang="0">
                  <a:pos x="75" y="180"/>
                </a:cxn>
                <a:cxn ang="0">
                  <a:pos x="42" y="163"/>
                </a:cxn>
                <a:cxn ang="0">
                  <a:pos x="16" y="135"/>
                </a:cxn>
                <a:cxn ang="0">
                  <a:pos x="2" y="99"/>
                </a:cxn>
                <a:cxn ang="0">
                  <a:pos x="2" y="62"/>
                </a:cxn>
                <a:cxn ang="0">
                  <a:pos x="14" y="33"/>
                </a:cxn>
                <a:cxn ang="0">
                  <a:pos x="39" y="11"/>
                </a:cxn>
                <a:cxn ang="0">
                  <a:pos x="72" y="1"/>
                </a:cxn>
              </a:cxnLst>
              <a:rect l="0" t="0" r="r" b="b"/>
              <a:pathLst>
                <a:path w="1276" h="231">
                  <a:moveTo>
                    <a:pt x="93" y="0"/>
                  </a:moveTo>
                  <a:lnTo>
                    <a:pt x="125" y="1"/>
                  </a:lnTo>
                  <a:lnTo>
                    <a:pt x="155" y="2"/>
                  </a:lnTo>
                  <a:lnTo>
                    <a:pt x="183" y="3"/>
                  </a:lnTo>
                  <a:lnTo>
                    <a:pt x="209" y="4"/>
                  </a:lnTo>
                  <a:lnTo>
                    <a:pt x="232" y="5"/>
                  </a:lnTo>
                  <a:lnTo>
                    <a:pt x="254" y="6"/>
                  </a:lnTo>
                  <a:lnTo>
                    <a:pt x="276" y="7"/>
                  </a:lnTo>
                  <a:lnTo>
                    <a:pt x="296" y="8"/>
                  </a:lnTo>
                  <a:lnTo>
                    <a:pt x="315" y="8"/>
                  </a:lnTo>
                  <a:lnTo>
                    <a:pt x="335" y="9"/>
                  </a:lnTo>
                  <a:lnTo>
                    <a:pt x="353" y="10"/>
                  </a:lnTo>
                  <a:lnTo>
                    <a:pt x="372" y="11"/>
                  </a:lnTo>
                  <a:lnTo>
                    <a:pt x="391" y="11"/>
                  </a:lnTo>
                  <a:lnTo>
                    <a:pt x="411" y="12"/>
                  </a:lnTo>
                  <a:lnTo>
                    <a:pt x="432" y="13"/>
                  </a:lnTo>
                  <a:lnTo>
                    <a:pt x="454" y="14"/>
                  </a:lnTo>
                  <a:lnTo>
                    <a:pt x="477" y="15"/>
                  </a:lnTo>
                  <a:lnTo>
                    <a:pt x="502" y="16"/>
                  </a:lnTo>
                  <a:lnTo>
                    <a:pt x="530" y="17"/>
                  </a:lnTo>
                  <a:lnTo>
                    <a:pt x="558" y="18"/>
                  </a:lnTo>
                  <a:lnTo>
                    <a:pt x="590" y="20"/>
                  </a:lnTo>
                  <a:lnTo>
                    <a:pt x="624" y="22"/>
                  </a:lnTo>
                  <a:lnTo>
                    <a:pt x="662" y="23"/>
                  </a:lnTo>
                  <a:lnTo>
                    <a:pt x="702" y="25"/>
                  </a:lnTo>
                  <a:lnTo>
                    <a:pt x="746" y="28"/>
                  </a:lnTo>
                  <a:lnTo>
                    <a:pt x="794" y="31"/>
                  </a:lnTo>
                  <a:lnTo>
                    <a:pt x="845" y="33"/>
                  </a:lnTo>
                  <a:lnTo>
                    <a:pt x="901" y="36"/>
                  </a:lnTo>
                  <a:lnTo>
                    <a:pt x="962" y="39"/>
                  </a:lnTo>
                  <a:lnTo>
                    <a:pt x="1028" y="42"/>
                  </a:lnTo>
                  <a:lnTo>
                    <a:pt x="1098" y="45"/>
                  </a:lnTo>
                  <a:lnTo>
                    <a:pt x="1174" y="49"/>
                  </a:lnTo>
                  <a:lnTo>
                    <a:pt x="1202" y="52"/>
                  </a:lnTo>
                  <a:lnTo>
                    <a:pt x="1224" y="60"/>
                  </a:lnTo>
                  <a:lnTo>
                    <a:pt x="1241" y="70"/>
                  </a:lnTo>
                  <a:lnTo>
                    <a:pt x="1254" y="82"/>
                  </a:lnTo>
                  <a:lnTo>
                    <a:pt x="1263" y="97"/>
                  </a:lnTo>
                  <a:lnTo>
                    <a:pt x="1271" y="112"/>
                  </a:lnTo>
                  <a:lnTo>
                    <a:pt x="1274" y="129"/>
                  </a:lnTo>
                  <a:lnTo>
                    <a:pt x="1276" y="146"/>
                  </a:lnTo>
                  <a:lnTo>
                    <a:pt x="1276" y="166"/>
                  </a:lnTo>
                  <a:lnTo>
                    <a:pt x="1273" y="184"/>
                  </a:lnTo>
                  <a:lnTo>
                    <a:pt x="1265" y="199"/>
                  </a:lnTo>
                  <a:lnTo>
                    <a:pt x="1253" y="212"/>
                  </a:lnTo>
                  <a:lnTo>
                    <a:pt x="1239" y="221"/>
                  </a:lnTo>
                  <a:lnTo>
                    <a:pt x="1222" y="228"/>
                  </a:lnTo>
                  <a:lnTo>
                    <a:pt x="1202" y="231"/>
                  </a:lnTo>
                  <a:lnTo>
                    <a:pt x="1179" y="231"/>
                  </a:lnTo>
                  <a:lnTo>
                    <a:pt x="1147" y="230"/>
                  </a:lnTo>
                  <a:lnTo>
                    <a:pt x="1116" y="228"/>
                  </a:lnTo>
                  <a:lnTo>
                    <a:pt x="1089" y="227"/>
                  </a:lnTo>
                  <a:lnTo>
                    <a:pt x="1063" y="226"/>
                  </a:lnTo>
                  <a:lnTo>
                    <a:pt x="1039" y="225"/>
                  </a:lnTo>
                  <a:lnTo>
                    <a:pt x="1017" y="224"/>
                  </a:lnTo>
                  <a:lnTo>
                    <a:pt x="996" y="223"/>
                  </a:lnTo>
                  <a:lnTo>
                    <a:pt x="976" y="222"/>
                  </a:lnTo>
                  <a:lnTo>
                    <a:pt x="957" y="221"/>
                  </a:lnTo>
                  <a:lnTo>
                    <a:pt x="937" y="220"/>
                  </a:lnTo>
                  <a:lnTo>
                    <a:pt x="918" y="219"/>
                  </a:lnTo>
                  <a:lnTo>
                    <a:pt x="900" y="218"/>
                  </a:lnTo>
                  <a:lnTo>
                    <a:pt x="880" y="217"/>
                  </a:lnTo>
                  <a:lnTo>
                    <a:pt x="860" y="217"/>
                  </a:lnTo>
                  <a:lnTo>
                    <a:pt x="840" y="216"/>
                  </a:lnTo>
                  <a:lnTo>
                    <a:pt x="818" y="215"/>
                  </a:lnTo>
                  <a:lnTo>
                    <a:pt x="795" y="214"/>
                  </a:lnTo>
                  <a:lnTo>
                    <a:pt x="771" y="212"/>
                  </a:lnTo>
                  <a:lnTo>
                    <a:pt x="743" y="211"/>
                  </a:lnTo>
                  <a:lnTo>
                    <a:pt x="714" y="210"/>
                  </a:lnTo>
                  <a:lnTo>
                    <a:pt x="682" y="209"/>
                  </a:lnTo>
                  <a:lnTo>
                    <a:pt x="648" y="207"/>
                  </a:lnTo>
                  <a:lnTo>
                    <a:pt x="610" y="206"/>
                  </a:lnTo>
                  <a:lnTo>
                    <a:pt x="569" y="204"/>
                  </a:lnTo>
                  <a:lnTo>
                    <a:pt x="526" y="201"/>
                  </a:lnTo>
                  <a:lnTo>
                    <a:pt x="478" y="199"/>
                  </a:lnTo>
                  <a:lnTo>
                    <a:pt x="425" y="197"/>
                  </a:lnTo>
                  <a:lnTo>
                    <a:pt x="369" y="194"/>
                  </a:lnTo>
                  <a:lnTo>
                    <a:pt x="308" y="192"/>
                  </a:lnTo>
                  <a:lnTo>
                    <a:pt x="242" y="189"/>
                  </a:lnTo>
                  <a:lnTo>
                    <a:pt x="171" y="186"/>
                  </a:lnTo>
                  <a:lnTo>
                    <a:pt x="95" y="183"/>
                  </a:lnTo>
                  <a:lnTo>
                    <a:pt x="75" y="180"/>
                  </a:lnTo>
                  <a:lnTo>
                    <a:pt x="57" y="173"/>
                  </a:lnTo>
                  <a:lnTo>
                    <a:pt x="42" y="163"/>
                  </a:lnTo>
                  <a:lnTo>
                    <a:pt x="28" y="151"/>
                  </a:lnTo>
                  <a:lnTo>
                    <a:pt x="16" y="135"/>
                  </a:lnTo>
                  <a:lnTo>
                    <a:pt x="8" y="119"/>
                  </a:lnTo>
                  <a:lnTo>
                    <a:pt x="2" y="99"/>
                  </a:lnTo>
                  <a:lnTo>
                    <a:pt x="0" y="78"/>
                  </a:lnTo>
                  <a:lnTo>
                    <a:pt x="2" y="62"/>
                  </a:lnTo>
                  <a:lnTo>
                    <a:pt x="6" y="47"/>
                  </a:lnTo>
                  <a:lnTo>
                    <a:pt x="14" y="33"/>
                  </a:lnTo>
                  <a:lnTo>
                    <a:pt x="26" y="21"/>
                  </a:lnTo>
                  <a:lnTo>
                    <a:pt x="39" y="11"/>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66949" name="Freeform 389"/>
            <p:cNvSpPr>
              <a:spLocks/>
            </p:cNvSpPr>
            <p:nvPr/>
          </p:nvSpPr>
          <p:spPr bwMode="auto">
            <a:xfrm>
              <a:off x="3681" y="2388"/>
              <a:ext cx="126" cy="18"/>
            </a:xfrm>
            <a:custGeom>
              <a:avLst/>
              <a:gdLst/>
              <a:ahLst/>
              <a:cxnLst>
                <a:cxn ang="0">
                  <a:pos x="118" y="1"/>
                </a:cxn>
                <a:cxn ang="0">
                  <a:pos x="176" y="4"/>
                </a:cxn>
                <a:cxn ang="0">
                  <a:pos x="225" y="6"/>
                </a:cxn>
                <a:cxn ang="0">
                  <a:pos x="269" y="8"/>
                </a:cxn>
                <a:cxn ang="0">
                  <a:pos x="308" y="9"/>
                </a:cxn>
                <a:cxn ang="0">
                  <a:pos x="346" y="11"/>
                </a:cxn>
                <a:cxn ang="0">
                  <a:pos x="384" y="13"/>
                </a:cxn>
                <a:cxn ang="0">
                  <a:pos x="425" y="14"/>
                </a:cxn>
                <a:cxn ang="0">
                  <a:pos x="471" y="16"/>
                </a:cxn>
                <a:cxn ang="0">
                  <a:pos x="523" y="20"/>
                </a:cxn>
                <a:cxn ang="0">
                  <a:pos x="584" y="22"/>
                </a:cxn>
                <a:cxn ang="0">
                  <a:pos x="655" y="26"/>
                </a:cxn>
                <a:cxn ang="0">
                  <a:pos x="740" y="30"/>
                </a:cxn>
                <a:cxn ang="0">
                  <a:pos x="839" y="34"/>
                </a:cxn>
                <a:cxn ang="0">
                  <a:pos x="957" y="39"/>
                </a:cxn>
                <a:cxn ang="0">
                  <a:pos x="1093" y="46"/>
                </a:cxn>
                <a:cxn ang="0">
                  <a:pos x="1196" y="54"/>
                </a:cxn>
                <a:cxn ang="0">
                  <a:pos x="1233" y="70"/>
                </a:cxn>
                <a:cxn ang="0">
                  <a:pos x="1254" y="97"/>
                </a:cxn>
                <a:cxn ang="0">
                  <a:pos x="1265" y="128"/>
                </a:cxn>
                <a:cxn ang="0">
                  <a:pos x="1267" y="163"/>
                </a:cxn>
                <a:cxn ang="0">
                  <a:pos x="1255" y="195"/>
                </a:cxn>
                <a:cxn ang="0">
                  <a:pos x="1229" y="214"/>
                </a:cxn>
                <a:cxn ang="0">
                  <a:pos x="1193" y="222"/>
                </a:cxn>
                <a:cxn ang="0">
                  <a:pos x="1140" y="221"/>
                </a:cxn>
                <a:cxn ang="0">
                  <a:pos x="1082" y="218"/>
                </a:cxn>
                <a:cxn ang="0">
                  <a:pos x="1032" y="216"/>
                </a:cxn>
                <a:cxn ang="0">
                  <a:pos x="989" y="214"/>
                </a:cxn>
                <a:cxn ang="0">
                  <a:pos x="950" y="212"/>
                </a:cxn>
                <a:cxn ang="0">
                  <a:pos x="911" y="210"/>
                </a:cxn>
                <a:cxn ang="0">
                  <a:pos x="873" y="208"/>
                </a:cxn>
                <a:cxn ang="0">
                  <a:pos x="833" y="207"/>
                </a:cxn>
                <a:cxn ang="0">
                  <a:pos x="788" y="205"/>
                </a:cxn>
                <a:cxn ang="0">
                  <a:pos x="736" y="202"/>
                </a:cxn>
                <a:cxn ang="0">
                  <a:pos x="675" y="200"/>
                </a:cxn>
                <a:cxn ang="0">
                  <a:pos x="603" y="197"/>
                </a:cxn>
                <a:cxn ang="0">
                  <a:pos x="519" y="192"/>
                </a:cxn>
                <a:cxn ang="0">
                  <a:pos x="418" y="188"/>
                </a:cxn>
                <a:cxn ang="0">
                  <a:pos x="301" y="183"/>
                </a:cxn>
                <a:cxn ang="0">
                  <a:pos x="164" y="177"/>
                </a:cxn>
                <a:cxn ang="0">
                  <a:pos x="70" y="171"/>
                </a:cxn>
                <a:cxn ang="0">
                  <a:pos x="40" y="155"/>
                </a:cxn>
                <a:cxn ang="0">
                  <a:pos x="16" y="128"/>
                </a:cxn>
                <a:cxn ang="0">
                  <a:pos x="2" y="93"/>
                </a:cxn>
                <a:cxn ang="0">
                  <a:pos x="1" y="57"/>
                </a:cxn>
                <a:cxn ang="0">
                  <a:pos x="13" y="30"/>
                </a:cxn>
                <a:cxn ang="0">
                  <a:pos x="37" y="10"/>
                </a:cxn>
                <a:cxn ang="0">
                  <a:pos x="68" y="1"/>
                </a:cxn>
              </a:cxnLst>
              <a:rect l="0" t="0" r="r" b="b"/>
              <a:pathLst>
                <a:path w="1267" h="222">
                  <a:moveTo>
                    <a:pt x="86" y="0"/>
                  </a:moveTo>
                  <a:lnTo>
                    <a:pt x="118" y="1"/>
                  </a:lnTo>
                  <a:lnTo>
                    <a:pt x="148" y="3"/>
                  </a:lnTo>
                  <a:lnTo>
                    <a:pt x="176" y="4"/>
                  </a:lnTo>
                  <a:lnTo>
                    <a:pt x="202" y="5"/>
                  </a:lnTo>
                  <a:lnTo>
                    <a:pt x="225" y="6"/>
                  </a:lnTo>
                  <a:lnTo>
                    <a:pt x="247" y="7"/>
                  </a:lnTo>
                  <a:lnTo>
                    <a:pt x="269" y="8"/>
                  </a:lnTo>
                  <a:lnTo>
                    <a:pt x="289" y="8"/>
                  </a:lnTo>
                  <a:lnTo>
                    <a:pt x="308" y="9"/>
                  </a:lnTo>
                  <a:lnTo>
                    <a:pt x="328" y="10"/>
                  </a:lnTo>
                  <a:lnTo>
                    <a:pt x="346" y="11"/>
                  </a:lnTo>
                  <a:lnTo>
                    <a:pt x="365" y="12"/>
                  </a:lnTo>
                  <a:lnTo>
                    <a:pt x="384" y="13"/>
                  </a:lnTo>
                  <a:lnTo>
                    <a:pt x="405" y="13"/>
                  </a:lnTo>
                  <a:lnTo>
                    <a:pt x="425" y="14"/>
                  </a:lnTo>
                  <a:lnTo>
                    <a:pt x="447" y="15"/>
                  </a:lnTo>
                  <a:lnTo>
                    <a:pt x="471" y="16"/>
                  </a:lnTo>
                  <a:lnTo>
                    <a:pt x="495" y="19"/>
                  </a:lnTo>
                  <a:lnTo>
                    <a:pt x="523" y="20"/>
                  </a:lnTo>
                  <a:lnTo>
                    <a:pt x="552" y="21"/>
                  </a:lnTo>
                  <a:lnTo>
                    <a:pt x="584" y="22"/>
                  </a:lnTo>
                  <a:lnTo>
                    <a:pt x="618" y="24"/>
                  </a:lnTo>
                  <a:lnTo>
                    <a:pt x="655" y="26"/>
                  </a:lnTo>
                  <a:lnTo>
                    <a:pt x="695" y="28"/>
                  </a:lnTo>
                  <a:lnTo>
                    <a:pt x="740" y="30"/>
                  </a:lnTo>
                  <a:lnTo>
                    <a:pt x="788" y="32"/>
                  </a:lnTo>
                  <a:lnTo>
                    <a:pt x="839" y="34"/>
                  </a:lnTo>
                  <a:lnTo>
                    <a:pt x="896" y="37"/>
                  </a:lnTo>
                  <a:lnTo>
                    <a:pt x="957" y="39"/>
                  </a:lnTo>
                  <a:lnTo>
                    <a:pt x="1022" y="42"/>
                  </a:lnTo>
                  <a:lnTo>
                    <a:pt x="1093" y="46"/>
                  </a:lnTo>
                  <a:lnTo>
                    <a:pt x="1169" y="50"/>
                  </a:lnTo>
                  <a:lnTo>
                    <a:pt x="1196" y="54"/>
                  </a:lnTo>
                  <a:lnTo>
                    <a:pt x="1217" y="61"/>
                  </a:lnTo>
                  <a:lnTo>
                    <a:pt x="1233" y="70"/>
                  </a:lnTo>
                  <a:lnTo>
                    <a:pt x="1245" y="83"/>
                  </a:lnTo>
                  <a:lnTo>
                    <a:pt x="1254" y="97"/>
                  </a:lnTo>
                  <a:lnTo>
                    <a:pt x="1261" y="112"/>
                  </a:lnTo>
                  <a:lnTo>
                    <a:pt x="1265" y="128"/>
                  </a:lnTo>
                  <a:lnTo>
                    <a:pt x="1267" y="144"/>
                  </a:lnTo>
                  <a:lnTo>
                    <a:pt x="1267" y="163"/>
                  </a:lnTo>
                  <a:lnTo>
                    <a:pt x="1263" y="180"/>
                  </a:lnTo>
                  <a:lnTo>
                    <a:pt x="1255" y="195"/>
                  </a:lnTo>
                  <a:lnTo>
                    <a:pt x="1244" y="206"/>
                  </a:lnTo>
                  <a:lnTo>
                    <a:pt x="1229" y="214"/>
                  </a:lnTo>
                  <a:lnTo>
                    <a:pt x="1213" y="220"/>
                  </a:lnTo>
                  <a:lnTo>
                    <a:pt x="1193" y="222"/>
                  </a:lnTo>
                  <a:lnTo>
                    <a:pt x="1172" y="222"/>
                  </a:lnTo>
                  <a:lnTo>
                    <a:pt x="1140" y="221"/>
                  </a:lnTo>
                  <a:lnTo>
                    <a:pt x="1109" y="219"/>
                  </a:lnTo>
                  <a:lnTo>
                    <a:pt x="1082" y="218"/>
                  </a:lnTo>
                  <a:lnTo>
                    <a:pt x="1056" y="217"/>
                  </a:lnTo>
                  <a:lnTo>
                    <a:pt x="1032" y="216"/>
                  </a:lnTo>
                  <a:lnTo>
                    <a:pt x="1010" y="215"/>
                  </a:lnTo>
                  <a:lnTo>
                    <a:pt x="989" y="214"/>
                  </a:lnTo>
                  <a:lnTo>
                    <a:pt x="969" y="213"/>
                  </a:lnTo>
                  <a:lnTo>
                    <a:pt x="950" y="212"/>
                  </a:lnTo>
                  <a:lnTo>
                    <a:pt x="930" y="211"/>
                  </a:lnTo>
                  <a:lnTo>
                    <a:pt x="911" y="210"/>
                  </a:lnTo>
                  <a:lnTo>
                    <a:pt x="893" y="209"/>
                  </a:lnTo>
                  <a:lnTo>
                    <a:pt x="873" y="208"/>
                  </a:lnTo>
                  <a:lnTo>
                    <a:pt x="853" y="208"/>
                  </a:lnTo>
                  <a:lnTo>
                    <a:pt x="833" y="207"/>
                  </a:lnTo>
                  <a:lnTo>
                    <a:pt x="811" y="206"/>
                  </a:lnTo>
                  <a:lnTo>
                    <a:pt x="788" y="205"/>
                  </a:lnTo>
                  <a:lnTo>
                    <a:pt x="764" y="203"/>
                  </a:lnTo>
                  <a:lnTo>
                    <a:pt x="736" y="202"/>
                  </a:lnTo>
                  <a:lnTo>
                    <a:pt x="707" y="201"/>
                  </a:lnTo>
                  <a:lnTo>
                    <a:pt x="675" y="200"/>
                  </a:lnTo>
                  <a:lnTo>
                    <a:pt x="641" y="198"/>
                  </a:lnTo>
                  <a:lnTo>
                    <a:pt x="603" y="197"/>
                  </a:lnTo>
                  <a:lnTo>
                    <a:pt x="562" y="195"/>
                  </a:lnTo>
                  <a:lnTo>
                    <a:pt x="519" y="192"/>
                  </a:lnTo>
                  <a:lnTo>
                    <a:pt x="471" y="190"/>
                  </a:lnTo>
                  <a:lnTo>
                    <a:pt x="418" y="188"/>
                  </a:lnTo>
                  <a:lnTo>
                    <a:pt x="362" y="185"/>
                  </a:lnTo>
                  <a:lnTo>
                    <a:pt x="301" y="183"/>
                  </a:lnTo>
                  <a:lnTo>
                    <a:pt x="235" y="180"/>
                  </a:lnTo>
                  <a:lnTo>
                    <a:pt x="164" y="177"/>
                  </a:lnTo>
                  <a:lnTo>
                    <a:pt x="88" y="174"/>
                  </a:lnTo>
                  <a:lnTo>
                    <a:pt x="70" y="171"/>
                  </a:lnTo>
                  <a:lnTo>
                    <a:pt x="55" y="164"/>
                  </a:lnTo>
                  <a:lnTo>
                    <a:pt x="40" y="155"/>
                  </a:lnTo>
                  <a:lnTo>
                    <a:pt x="27" y="143"/>
                  </a:lnTo>
                  <a:lnTo>
                    <a:pt x="16" y="128"/>
                  </a:lnTo>
                  <a:lnTo>
                    <a:pt x="7" y="112"/>
                  </a:lnTo>
                  <a:lnTo>
                    <a:pt x="2" y="93"/>
                  </a:lnTo>
                  <a:lnTo>
                    <a:pt x="0" y="72"/>
                  </a:lnTo>
                  <a:lnTo>
                    <a:pt x="1" y="57"/>
                  </a:lnTo>
                  <a:lnTo>
                    <a:pt x="6" y="42"/>
                  </a:lnTo>
                  <a:lnTo>
                    <a:pt x="13" y="30"/>
                  </a:lnTo>
                  <a:lnTo>
                    <a:pt x="24" y="20"/>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950" name="Freeform 390"/>
            <p:cNvSpPr>
              <a:spLocks/>
            </p:cNvSpPr>
            <p:nvPr/>
          </p:nvSpPr>
          <p:spPr bwMode="auto">
            <a:xfrm>
              <a:off x="3681" y="2389"/>
              <a:ext cx="126" cy="17"/>
            </a:xfrm>
            <a:custGeom>
              <a:avLst/>
              <a:gdLst/>
              <a:ahLst/>
              <a:cxnLst>
                <a:cxn ang="0">
                  <a:pos x="81" y="0"/>
                </a:cxn>
                <a:cxn ang="0">
                  <a:pos x="1164" y="50"/>
                </a:cxn>
                <a:cxn ang="0">
                  <a:pos x="1191" y="53"/>
                </a:cxn>
                <a:cxn ang="0">
                  <a:pos x="1211" y="60"/>
                </a:cxn>
                <a:cxn ang="0">
                  <a:pos x="1226" y="70"/>
                </a:cxn>
                <a:cxn ang="0">
                  <a:pos x="1237" y="80"/>
                </a:cxn>
                <a:cxn ang="0">
                  <a:pos x="1244" y="92"/>
                </a:cxn>
                <a:cxn ang="0">
                  <a:pos x="1250" y="106"/>
                </a:cxn>
                <a:cxn ang="0">
                  <a:pos x="1254" y="120"/>
                </a:cxn>
                <a:cxn ang="0">
                  <a:pos x="1257" y="134"/>
                </a:cxn>
                <a:cxn ang="0">
                  <a:pos x="1258" y="154"/>
                </a:cxn>
                <a:cxn ang="0">
                  <a:pos x="1255" y="170"/>
                </a:cxn>
                <a:cxn ang="0">
                  <a:pos x="1246" y="184"/>
                </a:cxn>
                <a:cxn ang="0">
                  <a:pos x="1235" y="195"/>
                </a:cxn>
                <a:cxn ang="0">
                  <a:pos x="1221" y="202"/>
                </a:cxn>
                <a:cxn ang="0">
                  <a:pos x="1205" y="207"/>
                </a:cxn>
                <a:cxn ang="0">
                  <a:pos x="1186" y="210"/>
                </a:cxn>
                <a:cxn ang="0">
                  <a:pos x="1167" y="210"/>
                </a:cxn>
                <a:cxn ang="0">
                  <a:pos x="83" y="162"/>
                </a:cxn>
                <a:cxn ang="0">
                  <a:pos x="68" y="159"/>
                </a:cxn>
                <a:cxn ang="0">
                  <a:pos x="54" y="152"/>
                </a:cxn>
                <a:cxn ang="0">
                  <a:pos x="40" y="144"/>
                </a:cxn>
                <a:cxn ang="0">
                  <a:pos x="28" y="132"/>
                </a:cxn>
                <a:cxn ang="0">
                  <a:pos x="17" y="118"/>
                </a:cxn>
                <a:cxn ang="0">
                  <a:pos x="8" y="102"/>
                </a:cxn>
                <a:cxn ang="0">
                  <a:pos x="2" y="83"/>
                </a:cxn>
                <a:cxn ang="0">
                  <a:pos x="0" y="62"/>
                </a:cxn>
                <a:cxn ang="0">
                  <a:pos x="2" y="49"/>
                </a:cxn>
                <a:cxn ang="0">
                  <a:pos x="6" y="37"/>
                </a:cxn>
                <a:cxn ang="0">
                  <a:pos x="15" y="26"/>
                </a:cxn>
                <a:cxn ang="0">
                  <a:pos x="24" y="17"/>
                </a:cxn>
                <a:cxn ang="0">
                  <a:pos x="36" y="10"/>
                </a:cxn>
                <a:cxn ang="0">
                  <a:pos x="50" y="3"/>
                </a:cxn>
                <a:cxn ang="0">
                  <a:pos x="64" y="1"/>
                </a:cxn>
                <a:cxn ang="0">
                  <a:pos x="81" y="0"/>
                </a:cxn>
              </a:cxnLst>
              <a:rect l="0" t="0" r="r" b="b"/>
              <a:pathLst>
                <a:path w="1258" h="210">
                  <a:moveTo>
                    <a:pt x="81" y="0"/>
                  </a:moveTo>
                  <a:lnTo>
                    <a:pt x="1164" y="50"/>
                  </a:lnTo>
                  <a:lnTo>
                    <a:pt x="1191" y="53"/>
                  </a:lnTo>
                  <a:lnTo>
                    <a:pt x="1211" y="60"/>
                  </a:lnTo>
                  <a:lnTo>
                    <a:pt x="1226" y="70"/>
                  </a:lnTo>
                  <a:lnTo>
                    <a:pt x="1237" y="80"/>
                  </a:lnTo>
                  <a:lnTo>
                    <a:pt x="1244" y="92"/>
                  </a:lnTo>
                  <a:lnTo>
                    <a:pt x="1250" y="106"/>
                  </a:lnTo>
                  <a:lnTo>
                    <a:pt x="1254" y="120"/>
                  </a:lnTo>
                  <a:lnTo>
                    <a:pt x="1257" y="134"/>
                  </a:lnTo>
                  <a:lnTo>
                    <a:pt x="1258" y="154"/>
                  </a:lnTo>
                  <a:lnTo>
                    <a:pt x="1255" y="170"/>
                  </a:lnTo>
                  <a:lnTo>
                    <a:pt x="1246" y="184"/>
                  </a:lnTo>
                  <a:lnTo>
                    <a:pt x="1235" y="195"/>
                  </a:lnTo>
                  <a:lnTo>
                    <a:pt x="1221" y="202"/>
                  </a:lnTo>
                  <a:lnTo>
                    <a:pt x="1205" y="207"/>
                  </a:lnTo>
                  <a:lnTo>
                    <a:pt x="1186" y="210"/>
                  </a:lnTo>
                  <a:lnTo>
                    <a:pt x="1167" y="210"/>
                  </a:lnTo>
                  <a:lnTo>
                    <a:pt x="83" y="162"/>
                  </a:lnTo>
                  <a:lnTo>
                    <a:pt x="68" y="159"/>
                  </a:lnTo>
                  <a:lnTo>
                    <a:pt x="54" y="152"/>
                  </a:lnTo>
                  <a:lnTo>
                    <a:pt x="40" y="144"/>
                  </a:lnTo>
                  <a:lnTo>
                    <a:pt x="28" y="132"/>
                  </a:lnTo>
                  <a:lnTo>
                    <a:pt x="17" y="118"/>
                  </a:lnTo>
                  <a:lnTo>
                    <a:pt x="8" y="102"/>
                  </a:lnTo>
                  <a:lnTo>
                    <a:pt x="2" y="83"/>
                  </a:lnTo>
                  <a:lnTo>
                    <a:pt x="0" y="62"/>
                  </a:lnTo>
                  <a:lnTo>
                    <a:pt x="2" y="49"/>
                  </a:lnTo>
                  <a:lnTo>
                    <a:pt x="6" y="37"/>
                  </a:lnTo>
                  <a:lnTo>
                    <a:pt x="15" y="26"/>
                  </a:lnTo>
                  <a:lnTo>
                    <a:pt x="24" y="17"/>
                  </a:lnTo>
                  <a:lnTo>
                    <a:pt x="36" y="10"/>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66951" name="Freeform 391"/>
            <p:cNvSpPr>
              <a:spLocks/>
            </p:cNvSpPr>
            <p:nvPr/>
          </p:nvSpPr>
          <p:spPr bwMode="auto">
            <a:xfrm>
              <a:off x="3682" y="2386"/>
              <a:ext cx="38" cy="15"/>
            </a:xfrm>
            <a:custGeom>
              <a:avLst/>
              <a:gdLst/>
              <a:ahLst/>
              <a:cxnLst>
                <a:cxn ang="0">
                  <a:pos x="357" y="178"/>
                </a:cxn>
                <a:cxn ang="0">
                  <a:pos x="364" y="177"/>
                </a:cxn>
                <a:cxn ang="0">
                  <a:pos x="370" y="173"/>
                </a:cxn>
                <a:cxn ang="0">
                  <a:pos x="374" y="167"/>
                </a:cxn>
                <a:cxn ang="0">
                  <a:pos x="377" y="159"/>
                </a:cxn>
                <a:cxn ang="0">
                  <a:pos x="374" y="34"/>
                </a:cxn>
                <a:cxn ang="0">
                  <a:pos x="372" y="26"/>
                </a:cxn>
                <a:cxn ang="0">
                  <a:pos x="368" y="20"/>
                </a:cxn>
                <a:cxn ang="0">
                  <a:pos x="361" y="16"/>
                </a:cxn>
                <a:cxn ang="0">
                  <a:pos x="352" y="15"/>
                </a:cxn>
                <a:cxn ang="0">
                  <a:pos x="193" y="4"/>
                </a:cxn>
                <a:cxn ang="0">
                  <a:pos x="74" y="0"/>
                </a:cxn>
                <a:cxn ang="0">
                  <a:pos x="58" y="0"/>
                </a:cxn>
                <a:cxn ang="0">
                  <a:pos x="44" y="3"/>
                </a:cxn>
                <a:cxn ang="0">
                  <a:pos x="32" y="10"/>
                </a:cxn>
                <a:cxn ang="0">
                  <a:pos x="22" y="18"/>
                </a:cxn>
                <a:cxn ang="0">
                  <a:pos x="13" y="27"/>
                </a:cxn>
                <a:cxn ang="0">
                  <a:pos x="6" y="40"/>
                </a:cxn>
                <a:cxn ang="0">
                  <a:pos x="1" y="52"/>
                </a:cxn>
                <a:cxn ang="0">
                  <a:pos x="0" y="67"/>
                </a:cxn>
                <a:cxn ang="0">
                  <a:pos x="0" y="89"/>
                </a:cxn>
                <a:cxn ang="0">
                  <a:pos x="3" y="104"/>
                </a:cxn>
                <a:cxn ang="0">
                  <a:pos x="8" y="117"/>
                </a:cxn>
                <a:cxn ang="0">
                  <a:pos x="15" y="130"/>
                </a:cxn>
                <a:cxn ang="0">
                  <a:pos x="25" y="140"/>
                </a:cxn>
                <a:cxn ang="0">
                  <a:pos x="35" y="149"/>
                </a:cxn>
                <a:cxn ang="0">
                  <a:pos x="48" y="156"/>
                </a:cxn>
                <a:cxn ang="0">
                  <a:pos x="61" y="161"/>
                </a:cxn>
                <a:cxn ang="0">
                  <a:pos x="76" y="163"/>
                </a:cxn>
                <a:cxn ang="0">
                  <a:pos x="357" y="178"/>
                </a:cxn>
              </a:cxnLst>
              <a:rect l="0" t="0" r="r" b="b"/>
              <a:pathLst>
                <a:path w="377" h="178">
                  <a:moveTo>
                    <a:pt x="357" y="178"/>
                  </a:moveTo>
                  <a:lnTo>
                    <a:pt x="364" y="177"/>
                  </a:lnTo>
                  <a:lnTo>
                    <a:pt x="370" y="173"/>
                  </a:lnTo>
                  <a:lnTo>
                    <a:pt x="374" y="167"/>
                  </a:lnTo>
                  <a:lnTo>
                    <a:pt x="377" y="159"/>
                  </a:lnTo>
                  <a:lnTo>
                    <a:pt x="374" y="34"/>
                  </a:lnTo>
                  <a:lnTo>
                    <a:pt x="372" y="26"/>
                  </a:lnTo>
                  <a:lnTo>
                    <a:pt x="368" y="20"/>
                  </a:lnTo>
                  <a:lnTo>
                    <a:pt x="361" y="16"/>
                  </a:lnTo>
                  <a:lnTo>
                    <a:pt x="352" y="15"/>
                  </a:lnTo>
                  <a:lnTo>
                    <a:pt x="193" y="4"/>
                  </a:lnTo>
                  <a:lnTo>
                    <a:pt x="74" y="0"/>
                  </a:lnTo>
                  <a:lnTo>
                    <a:pt x="58" y="0"/>
                  </a:lnTo>
                  <a:lnTo>
                    <a:pt x="44" y="3"/>
                  </a:lnTo>
                  <a:lnTo>
                    <a:pt x="32" y="10"/>
                  </a:lnTo>
                  <a:lnTo>
                    <a:pt x="22" y="18"/>
                  </a:lnTo>
                  <a:lnTo>
                    <a:pt x="13" y="27"/>
                  </a:lnTo>
                  <a:lnTo>
                    <a:pt x="6" y="40"/>
                  </a:lnTo>
                  <a:lnTo>
                    <a:pt x="1" y="52"/>
                  </a:lnTo>
                  <a:lnTo>
                    <a:pt x="0" y="67"/>
                  </a:lnTo>
                  <a:lnTo>
                    <a:pt x="0" y="89"/>
                  </a:lnTo>
                  <a:lnTo>
                    <a:pt x="3" y="104"/>
                  </a:lnTo>
                  <a:lnTo>
                    <a:pt x="8" y="117"/>
                  </a:lnTo>
                  <a:lnTo>
                    <a:pt x="15" y="130"/>
                  </a:lnTo>
                  <a:lnTo>
                    <a:pt x="25" y="140"/>
                  </a:lnTo>
                  <a:lnTo>
                    <a:pt x="35" y="149"/>
                  </a:lnTo>
                  <a:lnTo>
                    <a:pt x="48" y="156"/>
                  </a:lnTo>
                  <a:lnTo>
                    <a:pt x="61" y="161"/>
                  </a:lnTo>
                  <a:lnTo>
                    <a:pt x="76" y="163"/>
                  </a:lnTo>
                  <a:lnTo>
                    <a:pt x="357" y="178"/>
                  </a:lnTo>
                  <a:close/>
                </a:path>
              </a:pathLst>
            </a:custGeom>
            <a:solidFill>
              <a:srgbClr val="B5B5B5"/>
            </a:solidFill>
            <a:ln w="9525">
              <a:noFill/>
              <a:round/>
              <a:headEnd/>
              <a:tailEnd/>
            </a:ln>
          </p:spPr>
          <p:txBody>
            <a:bodyPr/>
            <a:lstStyle/>
            <a:p>
              <a:endParaRPr lang="en-US"/>
            </a:p>
          </p:txBody>
        </p:sp>
        <p:sp>
          <p:nvSpPr>
            <p:cNvPr id="66952" name="Freeform 392"/>
            <p:cNvSpPr>
              <a:spLocks/>
            </p:cNvSpPr>
            <p:nvPr/>
          </p:nvSpPr>
          <p:spPr bwMode="auto">
            <a:xfrm>
              <a:off x="3769" y="2390"/>
              <a:ext cx="37" cy="14"/>
            </a:xfrm>
            <a:custGeom>
              <a:avLst/>
              <a:gdLst/>
              <a:ahLst/>
              <a:cxnLst>
                <a:cxn ang="0">
                  <a:pos x="25" y="163"/>
                </a:cxn>
                <a:cxn ang="0">
                  <a:pos x="18" y="162"/>
                </a:cxn>
                <a:cxn ang="0">
                  <a:pos x="11" y="157"/>
                </a:cxn>
                <a:cxn ang="0">
                  <a:pos x="5" y="151"/>
                </a:cxn>
                <a:cxn ang="0">
                  <a:pos x="2" y="143"/>
                </a:cxn>
                <a:cxn ang="0">
                  <a:pos x="0" y="19"/>
                </a:cxn>
                <a:cxn ang="0">
                  <a:pos x="2" y="11"/>
                </a:cxn>
                <a:cxn ang="0">
                  <a:pos x="7" y="5"/>
                </a:cxn>
                <a:cxn ang="0">
                  <a:pos x="14" y="1"/>
                </a:cxn>
                <a:cxn ang="0">
                  <a:pos x="22" y="0"/>
                </a:cxn>
                <a:cxn ang="0">
                  <a:pos x="182" y="7"/>
                </a:cxn>
                <a:cxn ang="0">
                  <a:pos x="301" y="12"/>
                </a:cxn>
                <a:cxn ang="0">
                  <a:pos x="317" y="14"/>
                </a:cxn>
                <a:cxn ang="0">
                  <a:pos x="331" y="19"/>
                </a:cxn>
                <a:cxn ang="0">
                  <a:pos x="343" y="26"/>
                </a:cxn>
                <a:cxn ang="0">
                  <a:pos x="354" y="35"/>
                </a:cxn>
                <a:cxn ang="0">
                  <a:pos x="363" y="46"/>
                </a:cxn>
                <a:cxn ang="0">
                  <a:pos x="370" y="59"/>
                </a:cxn>
                <a:cxn ang="0">
                  <a:pos x="375" y="72"/>
                </a:cxn>
                <a:cxn ang="0">
                  <a:pos x="376" y="87"/>
                </a:cxn>
                <a:cxn ang="0">
                  <a:pos x="376" y="108"/>
                </a:cxn>
                <a:cxn ang="0">
                  <a:pos x="375" y="123"/>
                </a:cxn>
                <a:cxn ang="0">
                  <a:pos x="371" y="135"/>
                </a:cxn>
                <a:cxn ang="0">
                  <a:pos x="365" y="148"/>
                </a:cxn>
                <a:cxn ang="0">
                  <a:pos x="357" y="157"/>
                </a:cxn>
                <a:cxn ang="0">
                  <a:pos x="346" y="165"/>
                </a:cxn>
                <a:cxn ang="0">
                  <a:pos x="334" y="172"/>
                </a:cxn>
                <a:cxn ang="0">
                  <a:pos x="321" y="175"/>
                </a:cxn>
                <a:cxn ang="0">
                  <a:pos x="306" y="176"/>
                </a:cxn>
                <a:cxn ang="0">
                  <a:pos x="25" y="163"/>
                </a:cxn>
              </a:cxnLst>
              <a:rect l="0" t="0" r="r" b="b"/>
              <a:pathLst>
                <a:path w="376" h="176">
                  <a:moveTo>
                    <a:pt x="25" y="163"/>
                  </a:moveTo>
                  <a:lnTo>
                    <a:pt x="18" y="162"/>
                  </a:lnTo>
                  <a:lnTo>
                    <a:pt x="11" y="157"/>
                  </a:lnTo>
                  <a:lnTo>
                    <a:pt x="5" y="151"/>
                  </a:lnTo>
                  <a:lnTo>
                    <a:pt x="2" y="143"/>
                  </a:lnTo>
                  <a:lnTo>
                    <a:pt x="0" y="19"/>
                  </a:lnTo>
                  <a:lnTo>
                    <a:pt x="2" y="11"/>
                  </a:lnTo>
                  <a:lnTo>
                    <a:pt x="7" y="5"/>
                  </a:lnTo>
                  <a:lnTo>
                    <a:pt x="14" y="1"/>
                  </a:lnTo>
                  <a:lnTo>
                    <a:pt x="22" y="0"/>
                  </a:lnTo>
                  <a:lnTo>
                    <a:pt x="182" y="7"/>
                  </a:lnTo>
                  <a:lnTo>
                    <a:pt x="301" y="12"/>
                  </a:lnTo>
                  <a:lnTo>
                    <a:pt x="317" y="14"/>
                  </a:lnTo>
                  <a:lnTo>
                    <a:pt x="331" y="19"/>
                  </a:lnTo>
                  <a:lnTo>
                    <a:pt x="343" y="26"/>
                  </a:lnTo>
                  <a:lnTo>
                    <a:pt x="354" y="35"/>
                  </a:lnTo>
                  <a:lnTo>
                    <a:pt x="363" y="46"/>
                  </a:lnTo>
                  <a:lnTo>
                    <a:pt x="370" y="59"/>
                  </a:lnTo>
                  <a:lnTo>
                    <a:pt x="375" y="72"/>
                  </a:lnTo>
                  <a:lnTo>
                    <a:pt x="376" y="87"/>
                  </a:lnTo>
                  <a:lnTo>
                    <a:pt x="376" y="108"/>
                  </a:lnTo>
                  <a:lnTo>
                    <a:pt x="375" y="123"/>
                  </a:lnTo>
                  <a:lnTo>
                    <a:pt x="371" y="135"/>
                  </a:lnTo>
                  <a:lnTo>
                    <a:pt x="365" y="148"/>
                  </a:lnTo>
                  <a:lnTo>
                    <a:pt x="357" y="157"/>
                  </a:lnTo>
                  <a:lnTo>
                    <a:pt x="346" y="165"/>
                  </a:lnTo>
                  <a:lnTo>
                    <a:pt x="334" y="172"/>
                  </a:lnTo>
                  <a:lnTo>
                    <a:pt x="321" y="175"/>
                  </a:lnTo>
                  <a:lnTo>
                    <a:pt x="306" y="176"/>
                  </a:lnTo>
                  <a:lnTo>
                    <a:pt x="25" y="163"/>
                  </a:lnTo>
                  <a:close/>
                </a:path>
              </a:pathLst>
            </a:custGeom>
            <a:solidFill>
              <a:srgbClr val="B5B5B5"/>
            </a:solidFill>
            <a:ln w="9525">
              <a:noFill/>
              <a:round/>
              <a:headEnd/>
              <a:tailEnd/>
            </a:ln>
          </p:spPr>
          <p:txBody>
            <a:bodyPr/>
            <a:lstStyle/>
            <a:p>
              <a:endParaRPr lang="en-US"/>
            </a:p>
          </p:txBody>
        </p:sp>
        <p:sp>
          <p:nvSpPr>
            <p:cNvPr id="66953" name="Freeform 393"/>
            <p:cNvSpPr>
              <a:spLocks/>
            </p:cNvSpPr>
            <p:nvPr/>
          </p:nvSpPr>
          <p:spPr bwMode="auto">
            <a:xfrm>
              <a:off x="3725" y="2388"/>
              <a:ext cx="38" cy="15"/>
            </a:xfrm>
            <a:custGeom>
              <a:avLst/>
              <a:gdLst/>
              <a:ahLst/>
              <a:cxnLst>
                <a:cxn ang="0">
                  <a:pos x="21" y="0"/>
                </a:cxn>
                <a:cxn ang="0">
                  <a:pos x="354" y="15"/>
                </a:cxn>
                <a:cxn ang="0">
                  <a:pos x="362" y="18"/>
                </a:cxn>
                <a:cxn ang="0">
                  <a:pos x="368" y="23"/>
                </a:cxn>
                <a:cxn ang="0">
                  <a:pos x="373" y="29"/>
                </a:cxn>
                <a:cxn ang="0">
                  <a:pos x="375" y="36"/>
                </a:cxn>
                <a:cxn ang="0">
                  <a:pos x="378" y="160"/>
                </a:cxn>
                <a:cxn ang="0">
                  <a:pos x="377" y="169"/>
                </a:cxn>
                <a:cxn ang="0">
                  <a:pos x="372" y="174"/>
                </a:cxn>
                <a:cxn ang="0">
                  <a:pos x="366" y="178"/>
                </a:cxn>
                <a:cxn ang="0">
                  <a:pos x="358" y="179"/>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79">
                  <a:moveTo>
                    <a:pt x="21" y="0"/>
                  </a:moveTo>
                  <a:lnTo>
                    <a:pt x="354" y="15"/>
                  </a:lnTo>
                  <a:lnTo>
                    <a:pt x="362" y="18"/>
                  </a:lnTo>
                  <a:lnTo>
                    <a:pt x="368" y="23"/>
                  </a:lnTo>
                  <a:lnTo>
                    <a:pt x="373" y="29"/>
                  </a:lnTo>
                  <a:lnTo>
                    <a:pt x="375" y="36"/>
                  </a:lnTo>
                  <a:lnTo>
                    <a:pt x="378" y="160"/>
                  </a:lnTo>
                  <a:lnTo>
                    <a:pt x="377" y="169"/>
                  </a:lnTo>
                  <a:lnTo>
                    <a:pt x="372" y="174"/>
                  </a:lnTo>
                  <a:lnTo>
                    <a:pt x="366" y="178"/>
                  </a:lnTo>
                  <a:lnTo>
                    <a:pt x="358" y="179"/>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66954" name="Freeform 394"/>
            <p:cNvSpPr>
              <a:spLocks/>
            </p:cNvSpPr>
            <p:nvPr/>
          </p:nvSpPr>
          <p:spPr bwMode="auto">
            <a:xfrm>
              <a:off x="3684" y="2385"/>
              <a:ext cx="38" cy="15"/>
            </a:xfrm>
            <a:custGeom>
              <a:avLst/>
              <a:gdLst/>
              <a:ahLst/>
              <a:cxnLst>
                <a:cxn ang="0">
                  <a:pos x="355" y="178"/>
                </a:cxn>
                <a:cxn ang="0">
                  <a:pos x="363" y="177"/>
                </a:cxn>
                <a:cxn ang="0">
                  <a:pos x="370" y="173"/>
                </a:cxn>
                <a:cxn ang="0">
                  <a:pos x="375" y="166"/>
                </a:cxn>
                <a:cxn ang="0">
                  <a:pos x="377" y="158"/>
                </a:cxn>
                <a:cxn ang="0">
                  <a:pos x="374" y="34"/>
                </a:cxn>
                <a:cxn ang="0">
                  <a:pos x="371" y="26"/>
                </a:cxn>
                <a:cxn ang="0">
                  <a:pos x="366" y="19"/>
                </a:cxn>
                <a:cxn ang="0">
                  <a:pos x="360" y="15"/>
                </a:cxn>
                <a:cxn ang="0">
                  <a:pos x="352" y="14"/>
                </a:cxn>
                <a:cxn ang="0">
                  <a:pos x="190" y="5"/>
                </a:cxn>
                <a:cxn ang="0">
                  <a:pos x="71" y="0"/>
                </a:cxn>
                <a:cxn ang="0">
                  <a:pos x="56" y="1"/>
                </a:cxn>
                <a:cxn ang="0">
                  <a:pos x="41" y="4"/>
                </a:cxn>
                <a:cxn ang="0">
                  <a:pos x="29" y="9"/>
                </a:cxn>
                <a:cxn ang="0">
                  <a:pos x="19" y="17"/>
                </a:cxn>
                <a:cxn ang="0">
                  <a:pos x="10" y="28"/>
                </a:cxn>
                <a:cxn ang="0">
                  <a:pos x="4" y="39"/>
                </a:cxn>
                <a:cxn ang="0">
                  <a:pos x="1" y="51"/>
                </a:cxn>
                <a:cxn ang="0">
                  <a:pos x="0" y="66"/>
                </a:cxn>
                <a:cxn ang="0">
                  <a:pos x="0" y="89"/>
                </a:cxn>
                <a:cxn ang="0">
                  <a:pos x="2" y="103"/>
                </a:cxn>
                <a:cxn ang="0">
                  <a:pos x="6" y="117"/>
                </a:cxn>
                <a:cxn ang="0">
                  <a:pos x="13" y="129"/>
                </a:cxn>
                <a:cxn ang="0">
                  <a:pos x="22" y="139"/>
                </a:cxn>
                <a:cxn ang="0">
                  <a:pos x="33" y="149"/>
                </a:cxn>
                <a:cxn ang="0">
                  <a:pos x="47" y="156"/>
                </a:cxn>
                <a:cxn ang="0">
                  <a:pos x="60" y="161"/>
                </a:cxn>
                <a:cxn ang="0">
                  <a:pos x="75" y="163"/>
                </a:cxn>
                <a:cxn ang="0">
                  <a:pos x="355" y="178"/>
                </a:cxn>
              </a:cxnLst>
              <a:rect l="0" t="0" r="r" b="b"/>
              <a:pathLst>
                <a:path w="377" h="178">
                  <a:moveTo>
                    <a:pt x="355" y="178"/>
                  </a:moveTo>
                  <a:lnTo>
                    <a:pt x="363" y="177"/>
                  </a:lnTo>
                  <a:lnTo>
                    <a:pt x="370" y="173"/>
                  </a:lnTo>
                  <a:lnTo>
                    <a:pt x="375" y="166"/>
                  </a:lnTo>
                  <a:lnTo>
                    <a:pt x="377" y="158"/>
                  </a:lnTo>
                  <a:lnTo>
                    <a:pt x="374" y="34"/>
                  </a:lnTo>
                  <a:lnTo>
                    <a:pt x="371" y="26"/>
                  </a:lnTo>
                  <a:lnTo>
                    <a:pt x="366" y="19"/>
                  </a:lnTo>
                  <a:lnTo>
                    <a:pt x="360" y="15"/>
                  </a:lnTo>
                  <a:lnTo>
                    <a:pt x="352" y="14"/>
                  </a:lnTo>
                  <a:lnTo>
                    <a:pt x="190" y="5"/>
                  </a:lnTo>
                  <a:lnTo>
                    <a:pt x="71" y="0"/>
                  </a:lnTo>
                  <a:lnTo>
                    <a:pt x="56" y="1"/>
                  </a:lnTo>
                  <a:lnTo>
                    <a:pt x="41" y="4"/>
                  </a:lnTo>
                  <a:lnTo>
                    <a:pt x="29" y="9"/>
                  </a:lnTo>
                  <a:lnTo>
                    <a:pt x="19" y="17"/>
                  </a:lnTo>
                  <a:lnTo>
                    <a:pt x="10" y="28"/>
                  </a:lnTo>
                  <a:lnTo>
                    <a:pt x="4" y="39"/>
                  </a:lnTo>
                  <a:lnTo>
                    <a:pt x="1" y="51"/>
                  </a:lnTo>
                  <a:lnTo>
                    <a:pt x="0" y="66"/>
                  </a:lnTo>
                  <a:lnTo>
                    <a:pt x="0" y="89"/>
                  </a:lnTo>
                  <a:lnTo>
                    <a:pt x="2" y="103"/>
                  </a:lnTo>
                  <a:lnTo>
                    <a:pt x="6" y="117"/>
                  </a:lnTo>
                  <a:lnTo>
                    <a:pt x="13" y="129"/>
                  </a:lnTo>
                  <a:lnTo>
                    <a:pt x="22" y="139"/>
                  </a:lnTo>
                  <a:lnTo>
                    <a:pt x="33" y="149"/>
                  </a:lnTo>
                  <a:lnTo>
                    <a:pt x="47" y="156"/>
                  </a:lnTo>
                  <a:lnTo>
                    <a:pt x="60" y="161"/>
                  </a:lnTo>
                  <a:lnTo>
                    <a:pt x="75" y="163"/>
                  </a:lnTo>
                  <a:lnTo>
                    <a:pt x="355" y="178"/>
                  </a:lnTo>
                  <a:close/>
                </a:path>
              </a:pathLst>
            </a:custGeom>
            <a:solidFill>
              <a:srgbClr val="E8E8E8"/>
            </a:solidFill>
            <a:ln w="9525">
              <a:noFill/>
              <a:round/>
              <a:headEnd/>
              <a:tailEnd/>
            </a:ln>
          </p:spPr>
          <p:txBody>
            <a:bodyPr/>
            <a:lstStyle/>
            <a:p>
              <a:endParaRPr lang="en-US"/>
            </a:p>
          </p:txBody>
        </p:sp>
        <p:sp>
          <p:nvSpPr>
            <p:cNvPr id="66955" name="Freeform 395"/>
            <p:cNvSpPr>
              <a:spLocks/>
            </p:cNvSpPr>
            <p:nvPr/>
          </p:nvSpPr>
          <p:spPr bwMode="auto">
            <a:xfrm>
              <a:off x="3771" y="2388"/>
              <a:ext cx="37" cy="15"/>
            </a:xfrm>
            <a:custGeom>
              <a:avLst/>
              <a:gdLst/>
              <a:ahLst/>
              <a:cxnLst>
                <a:cxn ang="0">
                  <a:pos x="24" y="164"/>
                </a:cxn>
                <a:cxn ang="0">
                  <a:pos x="16" y="163"/>
                </a:cxn>
                <a:cxn ang="0">
                  <a:pos x="9" y="158"/>
                </a:cxn>
                <a:cxn ang="0">
                  <a:pos x="5" y="152"/>
                </a:cxn>
                <a:cxn ang="0">
                  <a:pos x="3" y="144"/>
                </a:cxn>
                <a:cxn ang="0">
                  <a:pos x="0" y="20"/>
                </a:cxn>
                <a:cxn ang="0">
                  <a:pos x="1" y="11"/>
                </a:cxn>
                <a:cxn ang="0">
                  <a:pos x="5" y="5"/>
                </a:cxn>
                <a:cxn ang="0">
                  <a:pos x="11" y="1"/>
                </a:cxn>
                <a:cxn ang="0">
                  <a:pos x="19" y="0"/>
                </a:cxn>
                <a:cxn ang="0">
                  <a:pos x="182" y="7"/>
                </a:cxn>
                <a:cxn ang="0">
                  <a:pos x="301" y="12"/>
                </a:cxn>
                <a:cxn ang="0">
                  <a:pos x="316" y="15"/>
                </a:cxn>
                <a:cxn ang="0">
                  <a:pos x="330" y="20"/>
                </a:cxn>
                <a:cxn ang="0">
                  <a:pos x="342" y="27"/>
                </a:cxn>
                <a:cxn ang="0">
                  <a:pos x="353" y="36"/>
                </a:cxn>
                <a:cxn ang="0">
                  <a:pos x="363" y="47"/>
                </a:cxn>
                <a:cxn ang="0">
                  <a:pos x="369" y="59"/>
                </a:cxn>
                <a:cxn ang="0">
                  <a:pos x="374" y="73"/>
                </a:cxn>
                <a:cxn ang="0">
                  <a:pos x="376" y="87"/>
                </a:cxn>
                <a:cxn ang="0">
                  <a:pos x="376" y="109"/>
                </a:cxn>
                <a:cxn ang="0">
                  <a:pos x="375" y="123"/>
                </a:cxn>
                <a:cxn ang="0">
                  <a:pos x="371" y="137"/>
                </a:cxn>
                <a:cxn ang="0">
                  <a:pos x="364" y="148"/>
                </a:cxn>
                <a:cxn ang="0">
                  <a:pos x="355" y="158"/>
                </a:cxn>
                <a:cxn ang="0">
                  <a:pos x="344" y="167"/>
                </a:cxn>
                <a:cxn ang="0">
                  <a:pos x="332" y="172"/>
                </a:cxn>
                <a:cxn ang="0">
                  <a:pos x="319" y="175"/>
                </a:cxn>
                <a:cxn ang="0">
                  <a:pos x="304" y="176"/>
                </a:cxn>
                <a:cxn ang="0">
                  <a:pos x="24" y="164"/>
                </a:cxn>
              </a:cxnLst>
              <a:rect l="0" t="0" r="r" b="b"/>
              <a:pathLst>
                <a:path w="376" h="176">
                  <a:moveTo>
                    <a:pt x="24" y="164"/>
                  </a:moveTo>
                  <a:lnTo>
                    <a:pt x="16" y="163"/>
                  </a:lnTo>
                  <a:lnTo>
                    <a:pt x="9" y="158"/>
                  </a:lnTo>
                  <a:lnTo>
                    <a:pt x="5" y="152"/>
                  </a:lnTo>
                  <a:lnTo>
                    <a:pt x="3" y="144"/>
                  </a:lnTo>
                  <a:lnTo>
                    <a:pt x="0" y="20"/>
                  </a:lnTo>
                  <a:lnTo>
                    <a:pt x="1" y="11"/>
                  </a:lnTo>
                  <a:lnTo>
                    <a:pt x="5" y="5"/>
                  </a:lnTo>
                  <a:lnTo>
                    <a:pt x="11" y="1"/>
                  </a:lnTo>
                  <a:lnTo>
                    <a:pt x="19" y="0"/>
                  </a:lnTo>
                  <a:lnTo>
                    <a:pt x="182" y="7"/>
                  </a:lnTo>
                  <a:lnTo>
                    <a:pt x="301" y="12"/>
                  </a:lnTo>
                  <a:lnTo>
                    <a:pt x="316" y="15"/>
                  </a:lnTo>
                  <a:lnTo>
                    <a:pt x="330" y="20"/>
                  </a:lnTo>
                  <a:lnTo>
                    <a:pt x="342" y="27"/>
                  </a:lnTo>
                  <a:lnTo>
                    <a:pt x="353" y="36"/>
                  </a:lnTo>
                  <a:lnTo>
                    <a:pt x="363" y="47"/>
                  </a:lnTo>
                  <a:lnTo>
                    <a:pt x="369" y="59"/>
                  </a:lnTo>
                  <a:lnTo>
                    <a:pt x="374" y="73"/>
                  </a:lnTo>
                  <a:lnTo>
                    <a:pt x="376" y="87"/>
                  </a:lnTo>
                  <a:lnTo>
                    <a:pt x="376" y="109"/>
                  </a:lnTo>
                  <a:lnTo>
                    <a:pt x="375" y="123"/>
                  </a:lnTo>
                  <a:lnTo>
                    <a:pt x="371" y="137"/>
                  </a:lnTo>
                  <a:lnTo>
                    <a:pt x="364" y="148"/>
                  </a:lnTo>
                  <a:lnTo>
                    <a:pt x="355" y="158"/>
                  </a:lnTo>
                  <a:lnTo>
                    <a:pt x="344" y="167"/>
                  </a:lnTo>
                  <a:lnTo>
                    <a:pt x="332" y="172"/>
                  </a:lnTo>
                  <a:lnTo>
                    <a:pt x="319" y="175"/>
                  </a:lnTo>
                  <a:lnTo>
                    <a:pt x="304" y="176"/>
                  </a:lnTo>
                  <a:lnTo>
                    <a:pt x="24" y="164"/>
                  </a:lnTo>
                  <a:close/>
                </a:path>
              </a:pathLst>
            </a:custGeom>
            <a:solidFill>
              <a:srgbClr val="E8E8E8"/>
            </a:solidFill>
            <a:ln w="9525">
              <a:noFill/>
              <a:round/>
              <a:headEnd/>
              <a:tailEnd/>
            </a:ln>
          </p:spPr>
          <p:txBody>
            <a:bodyPr/>
            <a:lstStyle/>
            <a:p>
              <a:endParaRPr lang="en-US"/>
            </a:p>
          </p:txBody>
        </p:sp>
        <p:sp>
          <p:nvSpPr>
            <p:cNvPr id="66956" name="Freeform 396"/>
            <p:cNvSpPr>
              <a:spLocks/>
            </p:cNvSpPr>
            <p:nvPr/>
          </p:nvSpPr>
          <p:spPr bwMode="auto">
            <a:xfrm>
              <a:off x="3727" y="2386"/>
              <a:ext cx="38" cy="15"/>
            </a:xfrm>
            <a:custGeom>
              <a:avLst/>
              <a:gdLst/>
              <a:ahLst/>
              <a:cxnLst>
                <a:cxn ang="0">
                  <a:pos x="20" y="0"/>
                </a:cxn>
                <a:cxn ang="0">
                  <a:pos x="353" y="16"/>
                </a:cxn>
                <a:cxn ang="0">
                  <a:pos x="361" y="18"/>
                </a:cxn>
                <a:cxn ang="0">
                  <a:pos x="367" y="23"/>
                </a:cxn>
                <a:cxn ang="0">
                  <a:pos x="372" y="29"/>
                </a:cxn>
                <a:cxn ang="0">
                  <a:pos x="374" y="37"/>
                </a:cxn>
                <a:cxn ang="0">
                  <a:pos x="376" y="161"/>
                </a:cxn>
                <a:cxn ang="0">
                  <a:pos x="375" y="169"/>
                </a:cxn>
                <a:cxn ang="0">
                  <a:pos x="371" y="174"/>
                </a:cxn>
                <a:cxn ang="0">
                  <a:pos x="365" y="178"/>
                </a:cxn>
                <a:cxn ang="0">
                  <a:pos x="358" y="179"/>
                </a:cxn>
                <a:cxn ang="0">
                  <a:pos x="24" y="164"/>
                </a:cxn>
                <a:cxn ang="0">
                  <a:pos x="16" y="162"/>
                </a:cxn>
                <a:cxn ang="0">
                  <a:pos x="9" y="157"/>
                </a:cxn>
                <a:cxn ang="0">
                  <a:pos x="5" y="150"/>
                </a:cxn>
                <a:cxn ang="0">
                  <a:pos x="3" y="143"/>
                </a:cxn>
                <a:cxn ang="0">
                  <a:pos x="0" y="19"/>
                </a:cxn>
                <a:cxn ang="0">
                  <a:pos x="2" y="11"/>
                </a:cxn>
                <a:cxn ang="0">
                  <a:pos x="6" y="5"/>
                </a:cxn>
                <a:cxn ang="0">
                  <a:pos x="12" y="1"/>
                </a:cxn>
                <a:cxn ang="0">
                  <a:pos x="20" y="0"/>
                </a:cxn>
              </a:cxnLst>
              <a:rect l="0" t="0" r="r" b="b"/>
              <a:pathLst>
                <a:path w="376" h="179">
                  <a:moveTo>
                    <a:pt x="20" y="0"/>
                  </a:moveTo>
                  <a:lnTo>
                    <a:pt x="353" y="16"/>
                  </a:lnTo>
                  <a:lnTo>
                    <a:pt x="361" y="18"/>
                  </a:lnTo>
                  <a:lnTo>
                    <a:pt x="367" y="23"/>
                  </a:lnTo>
                  <a:lnTo>
                    <a:pt x="372" y="29"/>
                  </a:lnTo>
                  <a:lnTo>
                    <a:pt x="374" y="37"/>
                  </a:lnTo>
                  <a:lnTo>
                    <a:pt x="376" y="161"/>
                  </a:lnTo>
                  <a:lnTo>
                    <a:pt x="375" y="169"/>
                  </a:lnTo>
                  <a:lnTo>
                    <a:pt x="371" y="174"/>
                  </a:lnTo>
                  <a:lnTo>
                    <a:pt x="365" y="178"/>
                  </a:lnTo>
                  <a:lnTo>
                    <a:pt x="358" y="179"/>
                  </a:lnTo>
                  <a:lnTo>
                    <a:pt x="24" y="164"/>
                  </a:lnTo>
                  <a:lnTo>
                    <a:pt x="16" y="162"/>
                  </a:lnTo>
                  <a:lnTo>
                    <a:pt x="9" y="157"/>
                  </a:lnTo>
                  <a:lnTo>
                    <a:pt x="5" y="150"/>
                  </a:lnTo>
                  <a:lnTo>
                    <a:pt x="3" y="143"/>
                  </a:lnTo>
                  <a:lnTo>
                    <a:pt x="0" y="19"/>
                  </a:lnTo>
                  <a:lnTo>
                    <a:pt x="2" y="11"/>
                  </a:lnTo>
                  <a:lnTo>
                    <a:pt x="6" y="5"/>
                  </a:lnTo>
                  <a:lnTo>
                    <a:pt x="12" y="1"/>
                  </a:lnTo>
                  <a:lnTo>
                    <a:pt x="20" y="0"/>
                  </a:lnTo>
                  <a:close/>
                </a:path>
              </a:pathLst>
            </a:custGeom>
            <a:solidFill>
              <a:srgbClr val="E8E8E8"/>
            </a:solidFill>
            <a:ln w="9525">
              <a:noFill/>
              <a:round/>
              <a:headEnd/>
              <a:tailEnd/>
            </a:ln>
          </p:spPr>
          <p:txBody>
            <a:bodyPr/>
            <a:lstStyle/>
            <a:p>
              <a:endParaRPr lang="en-US"/>
            </a:p>
          </p:txBody>
        </p:sp>
        <p:sp>
          <p:nvSpPr>
            <p:cNvPr id="66957" name="Freeform 397"/>
            <p:cNvSpPr>
              <a:spLocks/>
            </p:cNvSpPr>
            <p:nvPr/>
          </p:nvSpPr>
          <p:spPr bwMode="auto">
            <a:xfrm>
              <a:off x="3678" y="2356"/>
              <a:ext cx="132" cy="24"/>
            </a:xfrm>
            <a:custGeom>
              <a:avLst/>
              <a:gdLst/>
              <a:ahLst/>
              <a:cxnLst>
                <a:cxn ang="0">
                  <a:pos x="114" y="0"/>
                </a:cxn>
                <a:cxn ang="0">
                  <a:pos x="1198" y="60"/>
                </a:cxn>
                <a:cxn ang="0">
                  <a:pos x="1226" y="63"/>
                </a:cxn>
                <a:cxn ang="0">
                  <a:pos x="1249" y="72"/>
                </a:cxn>
                <a:cxn ang="0">
                  <a:pos x="1269" y="83"/>
                </a:cxn>
                <a:cxn ang="0">
                  <a:pos x="1287" y="98"/>
                </a:cxn>
                <a:cxn ang="0">
                  <a:pos x="1300" y="116"/>
                </a:cxn>
                <a:cxn ang="0">
                  <a:pos x="1309" y="136"/>
                </a:cxn>
                <a:cxn ang="0">
                  <a:pos x="1315" y="156"/>
                </a:cxn>
                <a:cxn ang="0">
                  <a:pos x="1317" y="178"/>
                </a:cxn>
                <a:cxn ang="0">
                  <a:pos x="1316" y="200"/>
                </a:cxn>
                <a:cxn ang="0">
                  <a:pos x="1311" y="220"/>
                </a:cxn>
                <a:cxn ang="0">
                  <a:pos x="1302" y="239"/>
                </a:cxn>
                <a:cxn ang="0">
                  <a:pos x="1290" y="256"/>
                </a:cxn>
                <a:cxn ang="0">
                  <a:pos x="1273" y="269"/>
                </a:cxn>
                <a:cxn ang="0">
                  <a:pos x="1254" y="280"/>
                </a:cxn>
                <a:cxn ang="0">
                  <a:pos x="1231" y="286"/>
                </a:cxn>
                <a:cxn ang="0">
                  <a:pos x="1203" y="287"/>
                </a:cxn>
                <a:cxn ang="0">
                  <a:pos x="119" y="230"/>
                </a:cxn>
                <a:cxn ang="0">
                  <a:pos x="91" y="226"/>
                </a:cxn>
                <a:cxn ang="0">
                  <a:pos x="67" y="218"/>
                </a:cxn>
                <a:cxn ang="0">
                  <a:pos x="47" y="205"/>
                </a:cxn>
                <a:cxn ang="0">
                  <a:pos x="30" y="190"/>
                </a:cxn>
                <a:cxn ang="0">
                  <a:pos x="17" y="171"/>
                </a:cxn>
                <a:cxn ang="0">
                  <a:pos x="7" y="151"/>
                </a:cxn>
                <a:cxn ang="0">
                  <a:pos x="2" y="131"/>
                </a:cxn>
                <a:cxn ang="0">
                  <a:pos x="0" y="109"/>
                </a:cxn>
                <a:cxn ang="0">
                  <a:pos x="1" y="88"/>
                </a:cxn>
                <a:cxn ang="0">
                  <a:pos x="6" y="67"/>
                </a:cxn>
                <a:cxn ang="0">
                  <a:pos x="14" y="49"/>
                </a:cxn>
                <a:cxn ang="0">
                  <a:pos x="26" y="32"/>
                </a:cxn>
                <a:cxn ang="0">
                  <a:pos x="43" y="18"/>
                </a:cxn>
                <a:cxn ang="0">
                  <a:pos x="63" y="7"/>
                </a:cxn>
                <a:cxn ang="0">
                  <a:pos x="86" y="1"/>
                </a:cxn>
                <a:cxn ang="0">
                  <a:pos x="114" y="0"/>
                </a:cxn>
              </a:cxnLst>
              <a:rect l="0" t="0" r="r" b="b"/>
              <a:pathLst>
                <a:path w="1317" h="287">
                  <a:moveTo>
                    <a:pt x="114" y="0"/>
                  </a:moveTo>
                  <a:lnTo>
                    <a:pt x="1198" y="60"/>
                  </a:lnTo>
                  <a:lnTo>
                    <a:pt x="1226" y="63"/>
                  </a:lnTo>
                  <a:lnTo>
                    <a:pt x="1249" y="72"/>
                  </a:lnTo>
                  <a:lnTo>
                    <a:pt x="1269" y="83"/>
                  </a:lnTo>
                  <a:lnTo>
                    <a:pt x="1287" y="98"/>
                  </a:lnTo>
                  <a:lnTo>
                    <a:pt x="1300" y="116"/>
                  </a:lnTo>
                  <a:lnTo>
                    <a:pt x="1309" y="136"/>
                  </a:lnTo>
                  <a:lnTo>
                    <a:pt x="1315" y="156"/>
                  </a:lnTo>
                  <a:lnTo>
                    <a:pt x="1317" y="178"/>
                  </a:lnTo>
                  <a:lnTo>
                    <a:pt x="1316" y="200"/>
                  </a:lnTo>
                  <a:lnTo>
                    <a:pt x="1311" y="220"/>
                  </a:lnTo>
                  <a:lnTo>
                    <a:pt x="1302" y="239"/>
                  </a:lnTo>
                  <a:lnTo>
                    <a:pt x="1290" y="256"/>
                  </a:lnTo>
                  <a:lnTo>
                    <a:pt x="1273" y="269"/>
                  </a:lnTo>
                  <a:lnTo>
                    <a:pt x="1254" y="280"/>
                  </a:lnTo>
                  <a:lnTo>
                    <a:pt x="1231" y="286"/>
                  </a:lnTo>
                  <a:lnTo>
                    <a:pt x="1203" y="287"/>
                  </a:lnTo>
                  <a:lnTo>
                    <a:pt x="119" y="230"/>
                  </a:lnTo>
                  <a:lnTo>
                    <a:pt x="91" y="226"/>
                  </a:lnTo>
                  <a:lnTo>
                    <a:pt x="67" y="218"/>
                  </a:lnTo>
                  <a:lnTo>
                    <a:pt x="47" y="205"/>
                  </a:lnTo>
                  <a:lnTo>
                    <a:pt x="30" y="190"/>
                  </a:lnTo>
                  <a:lnTo>
                    <a:pt x="17" y="171"/>
                  </a:lnTo>
                  <a:lnTo>
                    <a:pt x="7" y="151"/>
                  </a:lnTo>
                  <a:lnTo>
                    <a:pt x="2" y="131"/>
                  </a:lnTo>
                  <a:lnTo>
                    <a:pt x="0" y="109"/>
                  </a:lnTo>
                  <a:lnTo>
                    <a:pt x="1" y="88"/>
                  </a:lnTo>
                  <a:lnTo>
                    <a:pt x="6" y="67"/>
                  </a:lnTo>
                  <a:lnTo>
                    <a:pt x="14" y="49"/>
                  </a:lnTo>
                  <a:lnTo>
                    <a:pt x="26" y="32"/>
                  </a:lnTo>
                  <a:lnTo>
                    <a:pt x="43"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958" name="Freeform 398"/>
            <p:cNvSpPr>
              <a:spLocks/>
            </p:cNvSpPr>
            <p:nvPr/>
          </p:nvSpPr>
          <p:spPr bwMode="auto">
            <a:xfrm>
              <a:off x="3678" y="2356"/>
              <a:ext cx="132" cy="24"/>
            </a:xfrm>
            <a:custGeom>
              <a:avLst/>
              <a:gdLst/>
              <a:ahLst/>
              <a:cxnLst>
                <a:cxn ang="0">
                  <a:pos x="114" y="0"/>
                </a:cxn>
                <a:cxn ang="0">
                  <a:pos x="1198" y="57"/>
                </a:cxn>
                <a:cxn ang="0">
                  <a:pos x="1226" y="61"/>
                </a:cxn>
                <a:cxn ang="0">
                  <a:pos x="1249" y="70"/>
                </a:cxn>
                <a:cxn ang="0">
                  <a:pos x="1270" y="83"/>
                </a:cxn>
                <a:cxn ang="0">
                  <a:pos x="1286" y="98"/>
                </a:cxn>
                <a:cxn ang="0">
                  <a:pos x="1301" y="116"/>
                </a:cxn>
                <a:cxn ang="0">
                  <a:pos x="1310" y="136"/>
                </a:cxn>
                <a:cxn ang="0">
                  <a:pos x="1316" y="156"/>
                </a:cxn>
                <a:cxn ang="0">
                  <a:pos x="1319" y="178"/>
                </a:cxn>
                <a:cxn ang="0">
                  <a:pos x="1317" y="199"/>
                </a:cxn>
                <a:cxn ang="0">
                  <a:pos x="1312" y="219"/>
                </a:cxn>
                <a:cxn ang="0">
                  <a:pos x="1304" y="238"/>
                </a:cxn>
                <a:cxn ang="0">
                  <a:pos x="1292" y="255"/>
                </a:cxn>
                <a:cxn ang="0">
                  <a:pos x="1275" y="269"/>
                </a:cxn>
                <a:cxn ang="0">
                  <a:pos x="1255" y="279"/>
                </a:cxn>
                <a:cxn ang="0">
                  <a:pos x="1232" y="286"/>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7"/>
                </a:cxn>
                <a:cxn ang="0">
                  <a:pos x="1" y="86"/>
                </a:cxn>
                <a:cxn ang="0">
                  <a:pos x="6" y="66"/>
                </a:cxn>
                <a:cxn ang="0">
                  <a:pos x="15" y="48"/>
                </a:cxn>
                <a:cxn ang="0">
                  <a:pos x="27" y="31"/>
                </a:cxn>
                <a:cxn ang="0">
                  <a:pos x="43" y="16"/>
                </a:cxn>
                <a:cxn ang="0">
                  <a:pos x="63" y="7"/>
                </a:cxn>
                <a:cxn ang="0">
                  <a:pos x="86" y="1"/>
                </a:cxn>
                <a:cxn ang="0">
                  <a:pos x="114" y="0"/>
                </a:cxn>
              </a:cxnLst>
              <a:rect l="0" t="0" r="r" b="b"/>
              <a:pathLst>
                <a:path w="1319" h="287">
                  <a:moveTo>
                    <a:pt x="114" y="0"/>
                  </a:moveTo>
                  <a:lnTo>
                    <a:pt x="1198" y="57"/>
                  </a:lnTo>
                  <a:lnTo>
                    <a:pt x="1226" y="61"/>
                  </a:lnTo>
                  <a:lnTo>
                    <a:pt x="1249" y="70"/>
                  </a:lnTo>
                  <a:lnTo>
                    <a:pt x="1270" y="83"/>
                  </a:lnTo>
                  <a:lnTo>
                    <a:pt x="1286" y="98"/>
                  </a:lnTo>
                  <a:lnTo>
                    <a:pt x="1301" y="116"/>
                  </a:lnTo>
                  <a:lnTo>
                    <a:pt x="1310" y="136"/>
                  </a:lnTo>
                  <a:lnTo>
                    <a:pt x="1316" y="156"/>
                  </a:lnTo>
                  <a:lnTo>
                    <a:pt x="1319" y="178"/>
                  </a:lnTo>
                  <a:lnTo>
                    <a:pt x="1317" y="199"/>
                  </a:lnTo>
                  <a:lnTo>
                    <a:pt x="1312" y="219"/>
                  </a:lnTo>
                  <a:lnTo>
                    <a:pt x="1304" y="238"/>
                  </a:lnTo>
                  <a:lnTo>
                    <a:pt x="1292" y="255"/>
                  </a:lnTo>
                  <a:lnTo>
                    <a:pt x="1275" y="269"/>
                  </a:lnTo>
                  <a:lnTo>
                    <a:pt x="1255" y="279"/>
                  </a:lnTo>
                  <a:lnTo>
                    <a:pt x="1232" y="286"/>
                  </a:lnTo>
                  <a:lnTo>
                    <a:pt x="1203" y="287"/>
                  </a:lnTo>
                  <a:lnTo>
                    <a:pt x="119" y="228"/>
                  </a:lnTo>
                  <a:lnTo>
                    <a:pt x="91" y="223"/>
                  </a:lnTo>
                  <a:lnTo>
                    <a:pt x="68" y="214"/>
                  </a:lnTo>
                  <a:lnTo>
                    <a:pt x="48" y="202"/>
                  </a:lnTo>
                  <a:lnTo>
                    <a:pt x="30" y="186"/>
                  </a:lnTo>
                  <a:lnTo>
                    <a:pt x="17" y="169"/>
                  </a:lnTo>
                  <a:lnTo>
                    <a:pt x="8" y="149"/>
                  </a:lnTo>
                  <a:lnTo>
                    <a:pt x="2" y="128"/>
                  </a:lnTo>
                  <a:lnTo>
                    <a:pt x="0" y="107"/>
                  </a:lnTo>
                  <a:lnTo>
                    <a:pt x="1" y="86"/>
                  </a:lnTo>
                  <a:lnTo>
                    <a:pt x="6" y="66"/>
                  </a:lnTo>
                  <a:lnTo>
                    <a:pt x="15" y="48"/>
                  </a:lnTo>
                  <a:lnTo>
                    <a:pt x="27" y="31"/>
                  </a:lnTo>
                  <a:lnTo>
                    <a:pt x="43" y="16"/>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66959" name="Freeform 399"/>
            <p:cNvSpPr>
              <a:spLocks/>
            </p:cNvSpPr>
            <p:nvPr/>
          </p:nvSpPr>
          <p:spPr bwMode="auto">
            <a:xfrm>
              <a:off x="3678" y="2357"/>
              <a:ext cx="131" cy="23"/>
            </a:xfrm>
            <a:custGeom>
              <a:avLst/>
              <a:gdLst/>
              <a:ahLst/>
              <a:cxnLst>
                <a:cxn ang="0">
                  <a:pos x="139" y="1"/>
                </a:cxn>
                <a:cxn ang="0">
                  <a:pos x="197" y="4"/>
                </a:cxn>
                <a:cxn ang="0">
                  <a:pos x="247" y="6"/>
                </a:cxn>
                <a:cxn ang="0">
                  <a:pos x="291" y="9"/>
                </a:cxn>
                <a:cxn ang="0">
                  <a:pos x="331" y="11"/>
                </a:cxn>
                <a:cxn ang="0">
                  <a:pos x="369" y="12"/>
                </a:cxn>
                <a:cxn ang="0">
                  <a:pos x="407" y="14"/>
                </a:cxn>
                <a:cxn ang="0">
                  <a:pos x="448" y="16"/>
                </a:cxn>
                <a:cxn ang="0">
                  <a:pos x="493" y="18"/>
                </a:cxn>
                <a:cxn ang="0">
                  <a:pos x="545" y="21"/>
                </a:cxn>
                <a:cxn ang="0">
                  <a:pos x="606" y="24"/>
                </a:cxn>
                <a:cxn ang="0">
                  <a:pos x="678" y="28"/>
                </a:cxn>
                <a:cxn ang="0">
                  <a:pos x="762" y="33"/>
                </a:cxn>
                <a:cxn ang="0">
                  <a:pos x="861" y="39"/>
                </a:cxn>
                <a:cxn ang="0">
                  <a:pos x="979" y="45"/>
                </a:cxn>
                <a:cxn ang="0">
                  <a:pos x="1115" y="53"/>
                </a:cxn>
                <a:cxn ang="0">
                  <a:pos x="1220" y="61"/>
                </a:cxn>
                <a:cxn ang="0">
                  <a:pos x="1262" y="82"/>
                </a:cxn>
                <a:cxn ang="0">
                  <a:pos x="1291" y="115"/>
                </a:cxn>
                <a:cxn ang="0">
                  <a:pos x="1305" y="153"/>
                </a:cxn>
                <a:cxn ang="0">
                  <a:pos x="1307" y="194"/>
                </a:cxn>
                <a:cxn ang="0">
                  <a:pos x="1294" y="232"/>
                </a:cxn>
                <a:cxn ang="0">
                  <a:pos x="1265" y="260"/>
                </a:cxn>
                <a:cxn ang="0">
                  <a:pos x="1223" y="276"/>
                </a:cxn>
                <a:cxn ang="0">
                  <a:pos x="1164" y="275"/>
                </a:cxn>
                <a:cxn ang="0">
                  <a:pos x="1106" y="271"/>
                </a:cxn>
                <a:cxn ang="0">
                  <a:pos x="1056" y="268"/>
                </a:cxn>
                <a:cxn ang="0">
                  <a:pos x="1013" y="265"/>
                </a:cxn>
                <a:cxn ang="0">
                  <a:pos x="974" y="263"/>
                </a:cxn>
                <a:cxn ang="0">
                  <a:pos x="935" y="261"/>
                </a:cxn>
                <a:cxn ang="0">
                  <a:pos x="897" y="258"/>
                </a:cxn>
                <a:cxn ang="0">
                  <a:pos x="857" y="256"/>
                </a:cxn>
                <a:cxn ang="0">
                  <a:pos x="812" y="254"/>
                </a:cxn>
                <a:cxn ang="0">
                  <a:pos x="760" y="251"/>
                </a:cxn>
                <a:cxn ang="0">
                  <a:pos x="699" y="248"/>
                </a:cxn>
                <a:cxn ang="0">
                  <a:pos x="627" y="244"/>
                </a:cxn>
                <a:cxn ang="0">
                  <a:pos x="543" y="239"/>
                </a:cxn>
                <a:cxn ang="0">
                  <a:pos x="442" y="234"/>
                </a:cxn>
                <a:cxn ang="0">
                  <a:pos x="325" y="228"/>
                </a:cxn>
                <a:cxn ang="0">
                  <a:pos x="188" y="222"/>
                </a:cxn>
                <a:cxn ang="0">
                  <a:pos x="86" y="215"/>
                </a:cxn>
                <a:cxn ang="0">
                  <a:pos x="46" y="195"/>
                </a:cxn>
                <a:cxn ang="0">
                  <a:pos x="17" y="163"/>
                </a:cxn>
                <a:cxn ang="0">
                  <a:pos x="2" y="123"/>
                </a:cxn>
                <a:cxn ang="0">
                  <a:pos x="1" y="82"/>
                </a:cxn>
                <a:cxn ang="0">
                  <a:pos x="14" y="46"/>
                </a:cxn>
                <a:cxn ang="0">
                  <a:pos x="42" y="18"/>
                </a:cxn>
                <a:cxn ang="0">
                  <a:pos x="82" y="1"/>
                </a:cxn>
              </a:cxnLst>
              <a:rect l="0" t="0" r="r" b="b"/>
              <a:pathLst>
                <a:path w="1308" h="277">
                  <a:moveTo>
                    <a:pt x="107" y="0"/>
                  </a:moveTo>
                  <a:lnTo>
                    <a:pt x="139" y="1"/>
                  </a:lnTo>
                  <a:lnTo>
                    <a:pt x="170" y="3"/>
                  </a:lnTo>
                  <a:lnTo>
                    <a:pt x="197" y="4"/>
                  </a:lnTo>
                  <a:lnTo>
                    <a:pt x="223" y="5"/>
                  </a:lnTo>
                  <a:lnTo>
                    <a:pt x="247" y="6"/>
                  </a:lnTo>
                  <a:lnTo>
                    <a:pt x="269" y="8"/>
                  </a:lnTo>
                  <a:lnTo>
                    <a:pt x="291" y="9"/>
                  </a:lnTo>
                  <a:lnTo>
                    <a:pt x="311" y="10"/>
                  </a:lnTo>
                  <a:lnTo>
                    <a:pt x="331" y="11"/>
                  </a:lnTo>
                  <a:lnTo>
                    <a:pt x="350" y="12"/>
                  </a:lnTo>
                  <a:lnTo>
                    <a:pt x="369" y="12"/>
                  </a:lnTo>
                  <a:lnTo>
                    <a:pt x="388" y="13"/>
                  </a:lnTo>
                  <a:lnTo>
                    <a:pt x="407" y="14"/>
                  </a:lnTo>
                  <a:lnTo>
                    <a:pt x="427" y="15"/>
                  </a:lnTo>
                  <a:lnTo>
                    <a:pt x="448" y="16"/>
                  </a:lnTo>
                  <a:lnTo>
                    <a:pt x="469" y="17"/>
                  </a:lnTo>
                  <a:lnTo>
                    <a:pt x="493" y="18"/>
                  </a:lnTo>
                  <a:lnTo>
                    <a:pt x="518" y="20"/>
                  </a:lnTo>
                  <a:lnTo>
                    <a:pt x="545" y="21"/>
                  </a:lnTo>
                  <a:lnTo>
                    <a:pt x="574" y="23"/>
                  </a:lnTo>
                  <a:lnTo>
                    <a:pt x="606" y="24"/>
                  </a:lnTo>
                  <a:lnTo>
                    <a:pt x="640" y="26"/>
                  </a:lnTo>
                  <a:lnTo>
                    <a:pt x="678" y="28"/>
                  </a:lnTo>
                  <a:lnTo>
                    <a:pt x="718" y="30"/>
                  </a:lnTo>
                  <a:lnTo>
                    <a:pt x="762" y="33"/>
                  </a:lnTo>
                  <a:lnTo>
                    <a:pt x="810" y="35"/>
                  </a:lnTo>
                  <a:lnTo>
                    <a:pt x="861" y="39"/>
                  </a:lnTo>
                  <a:lnTo>
                    <a:pt x="918" y="42"/>
                  </a:lnTo>
                  <a:lnTo>
                    <a:pt x="979" y="45"/>
                  </a:lnTo>
                  <a:lnTo>
                    <a:pt x="1044" y="49"/>
                  </a:lnTo>
                  <a:lnTo>
                    <a:pt x="1115" y="53"/>
                  </a:lnTo>
                  <a:lnTo>
                    <a:pt x="1191" y="57"/>
                  </a:lnTo>
                  <a:lnTo>
                    <a:pt x="1220" y="61"/>
                  </a:lnTo>
                  <a:lnTo>
                    <a:pt x="1243" y="70"/>
                  </a:lnTo>
                  <a:lnTo>
                    <a:pt x="1262" y="82"/>
                  </a:lnTo>
                  <a:lnTo>
                    <a:pt x="1278" y="98"/>
                  </a:lnTo>
                  <a:lnTo>
                    <a:pt x="1291" y="115"/>
                  </a:lnTo>
                  <a:lnTo>
                    <a:pt x="1300" y="134"/>
                  </a:lnTo>
                  <a:lnTo>
                    <a:pt x="1305" y="153"/>
                  </a:lnTo>
                  <a:lnTo>
                    <a:pt x="1308" y="173"/>
                  </a:lnTo>
                  <a:lnTo>
                    <a:pt x="1307" y="194"/>
                  </a:lnTo>
                  <a:lnTo>
                    <a:pt x="1302" y="213"/>
                  </a:lnTo>
                  <a:lnTo>
                    <a:pt x="1294" y="232"/>
                  </a:lnTo>
                  <a:lnTo>
                    <a:pt x="1282" y="248"/>
                  </a:lnTo>
                  <a:lnTo>
                    <a:pt x="1265" y="260"/>
                  </a:lnTo>
                  <a:lnTo>
                    <a:pt x="1246" y="269"/>
                  </a:lnTo>
                  <a:lnTo>
                    <a:pt x="1223" y="276"/>
                  </a:lnTo>
                  <a:lnTo>
                    <a:pt x="1196" y="277"/>
                  </a:lnTo>
                  <a:lnTo>
                    <a:pt x="1164" y="275"/>
                  </a:lnTo>
                  <a:lnTo>
                    <a:pt x="1133" y="272"/>
                  </a:lnTo>
                  <a:lnTo>
                    <a:pt x="1106" y="271"/>
                  </a:lnTo>
                  <a:lnTo>
                    <a:pt x="1080" y="269"/>
                  </a:lnTo>
                  <a:lnTo>
                    <a:pt x="1056" y="268"/>
                  </a:lnTo>
                  <a:lnTo>
                    <a:pt x="1034" y="266"/>
                  </a:lnTo>
                  <a:lnTo>
                    <a:pt x="1013" y="265"/>
                  </a:lnTo>
                  <a:lnTo>
                    <a:pt x="993" y="264"/>
                  </a:lnTo>
                  <a:lnTo>
                    <a:pt x="974" y="263"/>
                  </a:lnTo>
                  <a:lnTo>
                    <a:pt x="954" y="262"/>
                  </a:lnTo>
                  <a:lnTo>
                    <a:pt x="935" y="261"/>
                  </a:lnTo>
                  <a:lnTo>
                    <a:pt x="917" y="260"/>
                  </a:lnTo>
                  <a:lnTo>
                    <a:pt x="897" y="258"/>
                  </a:lnTo>
                  <a:lnTo>
                    <a:pt x="877" y="257"/>
                  </a:lnTo>
                  <a:lnTo>
                    <a:pt x="857" y="256"/>
                  </a:lnTo>
                  <a:lnTo>
                    <a:pt x="835" y="255"/>
                  </a:lnTo>
                  <a:lnTo>
                    <a:pt x="812" y="254"/>
                  </a:lnTo>
                  <a:lnTo>
                    <a:pt x="788" y="252"/>
                  </a:lnTo>
                  <a:lnTo>
                    <a:pt x="760" y="251"/>
                  </a:lnTo>
                  <a:lnTo>
                    <a:pt x="731" y="250"/>
                  </a:lnTo>
                  <a:lnTo>
                    <a:pt x="699" y="248"/>
                  </a:lnTo>
                  <a:lnTo>
                    <a:pt x="665" y="246"/>
                  </a:lnTo>
                  <a:lnTo>
                    <a:pt x="627" y="244"/>
                  </a:lnTo>
                  <a:lnTo>
                    <a:pt x="586" y="241"/>
                  </a:lnTo>
                  <a:lnTo>
                    <a:pt x="543" y="239"/>
                  </a:lnTo>
                  <a:lnTo>
                    <a:pt x="495" y="237"/>
                  </a:lnTo>
                  <a:lnTo>
                    <a:pt x="442" y="234"/>
                  </a:lnTo>
                  <a:lnTo>
                    <a:pt x="386" y="231"/>
                  </a:lnTo>
                  <a:lnTo>
                    <a:pt x="325" y="228"/>
                  </a:lnTo>
                  <a:lnTo>
                    <a:pt x="259" y="225"/>
                  </a:lnTo>
                  <a:lnTo>
                    <a:pt x="188" y="222"/>
                  </a:lnTo>
                  <a:lnTo>
                    <a:pt x="112" y="218"/>
                  </a:lnTo>
                  <a:lnTo>
                    <a:pt x="86" y="215"/>
                  </a:lnTo>
                  <a:lnTo>
                    <a:pt x="65" y="206"/>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0" y="8"/>
                  </a:lnTo>
                  <a:lnTo>
                    <a:pt x="82" y="1"/>
                  </a:lnTo>
                  <a:lnTo>
                    <a:pt x="107" y="0"/>
                  </a:lnTo>
                  <a:close/>
                </a:path>
              </a:pathLst>
            </a:custGeom>
            <a:solidFill>
              <a:srgbClr val="3D4545"/>
            </a:solidFill>
            <a:ln w="9525">
              <a:noFill/>
              <a:round/>
              <a:headEnd/>
              <a:tailEnd/>
            </a:ln>
          </p:spPr>
          <p:txBody>
            <a:bodyPr/>
            <a:lstStyle/>
            <a:p>
              <a:endParaRPr lang="en-US"/>
            </a:p>
          </p:txBody>
        </p:sp>
        <p:sp>
          <p:nvSpPr>
            <p:cNvPr id="66960" name="Freeform 400"/>
            <p:cNvSpPr>
              <a:spLocks/>
            </p:cNvSpPr>
            <p:nvPr/>
          </p:nvSpPr>
          <p:spPr bwMode="auto">
            <a:xfrm>
              <a:off x="3679" y="2358"/>
              <a:ext cx="130" cy="22"/>
            </a:xfrm>
            <a:custGeom>
              <a:avLst/>
              <a:gdLst/>
              <a:ahLst/>
              <a:cxnLst>
                <a:cxn ang="0">
                  <a:pos x="137" y="1"/>
                </a:cxn>
                <a:cxn ang="0">
                  <a:pos x="195" y="4"/>
                </a:cxn>
                <a:cxn ang="0">
                  <a:pos x="244" y="6"/>
                </a:cxn>
                <a:cxn ang="0">
                  <a:pos x="288" y="8"/>
                </a:cxn>
                <a:cxn ang="0">
                  <a:pos x="327" y="10"/>
                </a:cxn>
                <a:cxn ang="0">
                  <a:pos x="365" y="11"/>
                </a:cxn>
                <a:cxn ang="0">
                  <a:pos x="402" y="13"/>
                </a:cxn>
                <a:cxn ang="0">
                  <a:pos x="443" y="15"/>
                </a:cxn>
                <a:cxn ang="0">
                  <a:pos x="489" y="17"/>
                </a:cxn>
                <a:cxn ang="0">
                  <a:pos x="541" y="20"/>
                </a:cxn>
                <a:cxn ang="0">
                  <a:pos x="601" y="23"/>
                </a:cxn>
                <a:cxn ang="0">
                  <a:pos x="673" y="28"/>
                </a:cxn>
                <a:cxn ang="0">
                  <a:pos x="757" y="33"/>
                </a:cxn>
                <a:cxn ang="0">
                  <a:pos x="856" y="38"/>
                </a:cxn>
                <a:cxn ang="0">
                  <a:pos x="974" y="44"/>
                </a:cxn>
                <a:cxn ang="0">
                  <a:pos x="1110" y="52"/>
                </a:cxn>
                <a:cxn ang="0">
                  <a:pos x="1214" y="61"/>
                </a:cxn>
                <a:cxn ang="0">
                  <a:pos x="1256" y="79"/>
                </a:cxn>
                <a:cxn ang="0">
                  <a:pos x="1283" y="110"/>
                </a:cxn>
                <a:cxn ang="0">
                  <a:pos x="1296" y="148"/>
                </a:cxn>
                <a:cxn ang="0">
                  <a:pos x="1298" y="187"/>
                </a:cxn>
                <a:cxn ang="0">
                  <a:pos x="1285" y="223"/>
                </a:cxn>
                <a:cxn ang="0">
                  <a:pos x="1257" y="249"/>
                </a:cxn>
                <a:cxn ang="0">
                  <a:pos x="1217" y="263"/>
                </a:cxn>
                <a:cxn ang="0">
                  <a:pos x="1159" y="262"/>
                </a:cxn>
                <a:cxn ang="0">
                  <a:pos x="1101" y="258"/>
                </a:cxn>
                <a:cxn ang="0">
                  <a:pos x="1051" y="255"/>
                </a:cxn>
                <a:cxn ang="0">
                  <a:pos x="1008" y="252"/>
                </a:cxn>
                <a:cxn ang="0">
                  <a:pos x="969" y="250"/>
                </a:cxn>
                <a:cxn ang="0">
                  <a:pos x="930" y="248"/>
                </a:cxn>
                <a:cxn ang="0">
                  <a:pos x="892" y="245"/>
                </a:cxn>
                <a:cxn ang="0">
                  <a:pos x="852" y="243"/>
                </a:cxn>
                <a:cxn ang="0">
                  <a:pos x="807" y="241"/>
                </a:cxn>
                <a:cxn ang="0">
                  <a:pos x="755" y="238"/>
                </a:cxn>
                <a:cxn ang="0">
                  <a:pos x="694" y="235"/>
                </a:cxn>
                <a:cxn ang="0">
                  <a:pos x="622" y="231"/>
                </a:cxn>
                <a:cxn ang="0">
                  <a:pos x="538" y="226"/>
                </a:cxn>
                <a:cxn ang="0">
                  <a:pos x="437" y="221"/>
                </a:cxn>
                <a:cxn ang="0">
                  <a:pos x="320" y="215"/>
                </a:cxn>
                <a:cxn ang="0">
                  <a:pos x="183" y="209"/>
                </a:cxn>
                <a:cxn ang="0">
                  <a:pos x="83" y="202"/>
                </a:cxn>
                <a:cxn ang="0">
                  <a:pos x="45" y="183"/>
                </a:cxn>
                <a:cxn ang="0">
                  <a:pos x="17" y="151"/>
                </a:cxn>
                <a:cxn ang="0">
                  <a:pos x="2" y="111"/>
                </a:cxn>
                <a:cxn ang="0">
                  <a:pos x="2" y="72"/>
                </a:cxn>
                <a:cxn ang="0">
                  <a:pos x="15" y="39"/>
                </a:cxn>
                <a:cxn ang="0">
                  <a:pos x="42" y="13"/>
                </a:cxn>
                <a:cxn ang="0">
                  <a:pos x="80" y="0"/>
                </a:cxn>
              </a:cxnLst>
              <a:rect l="0" t="0" r="r" b="b"/>
              <a:pathLst>
                <a:path w="1298" h="264">
                  <a:moveTo>
                    <a:pt x="105" y="0"/>
                  </a:moveTo>
                  <a:lnTo>
                    <a:pt x="137" y="1"/>
                  </a:lnTo>
                  <a:lnTo>
                    <a:pt x="167" y="3"/>
                  </a:lnTo>
                  <a:lnTo>
                    <a:pt x="195" y="4"/>
                  </a:lnTo>
                  <a:lnTo>
                    <a:pt x="221" y="5"/>
                  </a:lnTo>
                  <a:lnTo>
                    <a:pt x="244" y="6"/>
                  </a:lnTo>
                  <a:lnTo>
                    <a:pt x="266" y="7"/>
                  </a:lnTo>
                  <a:lnTo>
                    <a:pt x="288" y="8"/>
                  </a:lnTo>
                  <a:lnTo>
                    <a:pt x="308" y="9"/>
                  </a:lnTo>
                  <a:lnTo>
                    <a:pt x="327" y="10"/>
                  </a:lnTo>
                  <a:lnTo>
                    <a:pt x="346" y="11"/>
                  </a:lnTo>
                  <a:lnTo>
                    <a:pt x="365" y="11"/>
                  </a:lnTo>
                  <a:lnTo>
                    <a:pt x="383" y="12"/>
                  </a:lnTo>
                  <a:lnTo>
                    <a:pt x="402" y="13"/>
                  </a:lnTo>
                  <a:lnTo>
                    <a:pt x="423" y="14"/>
                  </a:lnTo>
                  <a:lnTo>
                    <a:pt x="443" y="15"/>
                  </a:lnTo>
                  <a:lnTo>
                    <a:pt x="465" y="16"/>
                  </a:lnTo>
                  <a:lnTo>
                    <a:pt x="489" y="17"/>
                  </a:lnTo>
                  <a:lnTo>
                    <a:pt x="513" y="19"/>
                  </a:lnTo>
                  <a:lnTo>
                    <a:pt x="541" y="20"/>
                  </a:lnTo>
                  <a:lnTo>
                    <a:pt x="569" y="22"/>
                  </a:lnTo>
                  <a:lnTo>
                    <a:pt x="601" y="23"/>
                  </a:lnTo>
                  <a:lnTo>
                    <a:pt x="635" y="26"/>
                  </a:lnTo>
                  <a:lnTo>
                    <a:pt x="673" y="28"/>
                  </a:lnTo>
                  <a:lnTo>
                    <a:pt x="713" y="30"/>
                  </a:lnTo>
                  <a:lnTo>
                    <a:pt x="757" y="33"/>
                  </a:lnTo>
                  <a:lnTo>
                    <a:pt x="805" y="35"/>
                  </a:lnTo>
                  <a:lnTo>
                    <a:pt x="856" y="38"/>
                  </a:lnTo>
                  <a:lnTo>
                    <a:pt x="913" y="41"/>
                  </a:lnTo>
                  <a:lnTo>
                    <a:pt x="974" y="44"/>
                  </a:lnTo>
                  <a:lnTo>
                    <a:pt x="1039" y="48"/>
                  </a:lnTo>
                  <a:lnTo>
                    <a:pt x="1110" y="52"/>
                  </a:lnTo>
                  <a:lnTo>
                    <a:pt x="1186" y="57"/>
                  </a:lnTo>
                  <a:lnTo>
                    <a:pt x="1214" y="61"/>
                  </a:lnTo>
                  <a:lnTo>
                    <a:pt x="1237" y="68"/>
                  </a:lnTo>
                  <a:lnTo>
                    <a:pt x="1256" y="79"/>
                  </a:lnTo>
                  <a:lnTo>
                    <a:pt x="1271" y="94"/>
                  </a:lnTo>
                  <a:lnTo>
                    <a:pt x="1283" y="110"/>
                  </a:lnTo>
                  <a:lnTo>
                    <a:pt x="1291" y="129"/>
                  </a:lnTo>
                  <a:lnTo>
                    <a:pt x="1296" y="148"/>
                  </a:lnTo>
                  <a:lnTo>
                    <a:pt x="1298" y="167"/>
                  </a:lnTo>
                  <a:lnTo>
                    <a:pt x="1298" y="187"/>
                  </a:lnTo>
                  <a:lnTo>
                    <a:pt x="1293" y="206"/>
                  </a:lnTo>
                  <a:lnTo>
                    <a:pt x="1285" y="223"/>
                  </a:lnTo>
                  <a:lnTo>
                    <a:pt x="1272" y="237"/>
                  </a:lnTo>
                  <a:lnTo>
                    <a:pt x="1257" y="249"/>
                  </a:lnTo>
                  <a:lnTo>
                    <a:pt x="1238" y="257"/>
                  </a:lnTo>
                  <a:lnTo>
                    <a:pt x="1217" y="263"/>
                  </a:lnTo>
                  <a:lnTo>
                    <a:pt x="1191" y="264"/>
                  </a:lnTo>
                  <a:lnTo>
                    <a:pt x="1159" y="262"/>
                  </a:lnTo>
                  <a:lnTo>
                    <a:pt x="1128" y="259"/>
                  </a:lnTo>
                  <a:lnTo>
                    <a:pt x="1101" y="258"/>
                  </a:lnTo>
                  <a:lnTo>
                    <a:pt x="1075" y="256"/>
                  </a:lnTo>
                  <a:lnTo>
                    <a:pt x="1051" y="255"/>
                  </a:lnTo>
                  <a:lnTo>
                    <a:pt x="1029" y="253"/>
                  </a:lnTo>
                  <a:lnTo>
                    <a:pt x="1008" y="252"/>
                  </a:lnTo>
                  <a:lnTo>
                    <a:pt x="988" y="251"/>
                  </a:lnTo>
                  <a:lnTo>
                    <a:pt x="969" y="250"/>
                  </a:lnTo>
                  <a:lnTo>
                    <a:pt x="949" y="249"/>
                  </a:lnTo>
                  <a:lnTo>
                    <a:pt x="930" y="248"/>
                  </a:lnTo>
                  <a:lnTo>
                    <a:pt x="912" y="247"/>
                  </a:lnTo>
                  <a:lnTo>
                    <a:pt x="892" y="245"/>
                  </a:lnTo>
                  <a:lnTo>
                    <a:pt x="872" y="244"/>
                  </a:lnTo>
                  <a:lnTo>
                    <a:pt x="852" y="243"/>
                  </a:lnTo>
                  <a:lnTo>
                    <a:pt x="830" y="242"/>
                  </a:lnTo>
                  <a:lnTo>
                    <a:pt x="807" y="241"/>
                  </a:lnTo>
                  <a:lnTo>
                    <a:pt x="783" y="239"/>
                  </a:lnTo>
                  <a:lnTo>
                    <a:pt x="755" y="238"/>
                  </a:lnTo>
                  <a:lnTo>
                    <a:pt x="726" y="237"/>
                  </a:lnTo>
                  <a:lnTo>
                    <a:pt x="694" y="235"/>
                  </a:lnTo>
                  <a:lnTo>
                    <a:pt x="660" y="233"/>
                  </a:lnTo>
                  <a:lnTo>
                    <a:pt x="622" y="231"/>
                  </a:lnTo>
                  <a:lnTo>
                    <a:pt x="581" y="228"/>
                  </a:lnTo>
                  <a:lnTo>
                    <a:pt x="538" y="226"/>
                  </a:lnTo>
                  <a:lnTo>
                    <a:pt x="490" y="224"/>
                  </a:lnTo>
                  <a:lnTo>
                    <a:pt x="437" y="221"/>
                  </a:lnTo>
                  <a:lnTo>
                    <a:pt x="381" y="218"/>
                  </a:lnTo>
                  <a:lnTo>
                    <a:pt x="320" y="215"/>
                  </a:lnTo>
                  <a:lnTo>
                    <a:pt x="254" y="212"/>
                  </a:lnTo>
                  <a:lnTo>
                    <a:pt x="183" y="209"/>
                  </a:lnTo>
                  <a:lnTo>
                    <a:pt x="107" y="205"/>
                  </a:lnTo>
                  <a:lnTo>
                    <a:pt x="83" y="202"/>
                  </a:lnTo>
                  <a:lnTo>
                    <a:pt x="62" y="194"/>
                  </a:lnTo>
                  <a:lnTo>
                    <a:pt x="45" y="183"/>
                  </a:lnTo>
                  <a:lnTo>
                    <a:pt x="29" y="168"/>
                  </a:lnTo>
                  <a:lnTo>
                    <a:pt x="17" y="151"/>
                  </a:lnTo>
                  <a:lnTo>
                    <a:pt x="8" y="132"/>
                  </a:lnTo>
                  <a:lnTo>
                    <a:pt x="2" y="111"/>
                  </a:lnTo>
                  <a:lnTo>
                    <a:pt x="0" y="91"/>
                  </a:lnTo>
                  <a:lnTo>
                    <a:pt x="2" y="72"/>
                  </a:lnTo>
                  <a:lnTo>
                    <a:pt x="7" y="55"/>
                  </a:lnTo>
                  <a:lnTo>
                    <a:pt x="15" y="39"/>
                  </a:lnTo>
                  <a:lnTo>
                    <a:pt x="26" y="25"/>
                  </a:lnTo>
                  <a:lnTo>
                    <a:pt x="42" y="13"/>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66961" name="Freeform 401"/>
            <p:cNvSpPr>
              <a:spLocks/>
            </p:cNvSpPr>
            <p:nvPr/>
          </p:nvSpPr>
          <p:spPr bwMode="auto">
            <a:xfrm>
              <a:off x="3680" y="2358"/>
              <a:ext cx="128" cy="22"/>
            </a:xfrm>
            <a:custGeom>
              <a:avLst/>
              <a:gdLst/>
              <a:ahLst/>
              <a:cxnLst>
                <a:cxn ang="0">
                  <a:pos x="130" y="2"/>
                </a:cxn>
                <a:cxn ang="0">
                  <a:pos x="188" y="5"/>
                </a:cxn>
                <a:cxn ang="0">
                  <a:pos x="237" y="7"/>
                </a:cxn>
                <a:cxn ang="0">
                  <a:pos x="281" y="9"/>
                </a:cxn>
                <a:cxn ang="0">
                  <a:pos x="320" y="11"/>
                </a:cxn>
                <a:cxn ang="0">
                  <a:pos x="358" y="13"/>
                </a:cxn>
                <a:cxn ang="0">
                  <a:pos x="396" y="16"/>
                </a:cxn>
                <a:cxn ang="0">
                  <a:pos x="437" y="18"/>
                </a:cxn>
                <a:cxn ang="0">
                  <a:pos x="482" y="20"/>
                </a:cxn>
                <a:cxn ang="0">
                  <a:pos x="535" y="23"/>
                </a:cxn>
                <a:cxn ang="0">
                  <a:pos x="595" y="26"/>
                </a:cxn>
                <a:cxn ang="0">
                  <a:pos x="667" y="30"/>
                </a:cxn>
                <a:cxn ang="0">
                  <a:pos x="751" y="35"/>
                </a:cxn>
                <a:cxn ang="0">
                  <a:pos x="850" y="40"/>
                </a:cxn>
                <a:cxn ang="0">
                  <a:pos x="967" y="48"/>
                </a:cxn>
                <a:cxn ang="0">
                  <a:pos x="1103" y="56"/>
                </a:cxn>
                <a:cxn ang="0">
                  <a:pos x="1207" y="63"/>
                </a:cxn>
                <a:cxn ang="0">
                  <a:pos x="1248" y="81"/>
                </a:cxn>
                <a:cxn ang="0">
                  <a:pos x="1273" y="109"/>
                </a:cxn>
                <a:cxn ang="0">
                  <a:pos x="1285" y="143"/>
                </a:cxn>
                <a:cxn ang="0">
                  <a:pos x="1287" y="181"/>
                </a:cxn>
                <a:cxn ang="0">
                  <a:pos x="1274" y="216"/>
                </a:cxn>
                <a:cxn ang="0">
                  <a:pos x="1246" y="241"/>
                </a:cxn>
                <a:cxn ang="0">
                  <a:pos x="1208" y="254"/>
                </a:cxn>
                <a:cxn ang="0">
                  <a:pos x="1152" y="253"/>
                </a:cxn>
                <a:cxn ang="0">
                  <a:pos x="1094" y="249"/>
                </a:cxn>
                <a:cxn ang="0">
                  <a:pos x="1044" y="246"/>
                </a:cxn>
                <a:cxn ang="0">
                  <a:pos x="1001" y="243"/>
                </a:cxn>
                <a:cxn ang="0">
                  <a:pos x="962" y="241"/>
                </a:cxn>
                <a:cxn ang="0">
                  <a:pos x="923" y="239"/>
                </a:cxn>
                <a:cxn ang="0">
                  <a:pos x="885" y="236"/>
                </a:cxn>
                <a:cxn ang="0">
                  <a:pos x="845" y="234"/>
                </a:cxn>
                <a:cxn ang="0">
                  <a:pos x="800" y="232"/>
                </a:cxn>
                <a:cxn ang="0">
                  <a:pos x="748" y="229"/>
                </a:cxn>
                <a:cxn ang="0">
                  <a:pos x="687" y="226"/>
                </a:cxn>
                <a:cxn ang="0">
                  <a:pos x="615" y="222"/>
                </a:cxn>
                <a:cxn ang="0">
                  <a:pos x="531" y="217"/>
                </a:cxn>
                <a:cxn ang="0">
                  <a:pos x="430" y="212"/>
                </a:cxn>
                <a:cxn ang="0">
                  <a:pos x="313" y="206"/>
                </a:cxn>
                <a:cxn ang="0">
                  <a:pos x="176" y="200"/>
                </a:cxn>
                <a:cxn ang="0">
                  <a:pos x="78" y="193"/>
                </a:cxn>
                <a:cxn ang="0">
                  <a:pos x="43" y="175"/>
                </a:cxn>
                <a:cxn ang="0">
                  <a:pos x="16" y="146"/>
                </a:cxn>
                <a:cxn ang="0">
                  <a:pos x="2" y="108"/>
                </a:cxn>
                <a:cxn ang="0">
                  <a:pos x="1" y="69"/>
                </a:cxn>
                <a:cxn ang="0">
                  <a:pos x="14" y="38"/>
                </a:cxn>
                <a:cxn ang="0">
                  <a:pos x="40" y="14"/>
                </a:cxn>
                <a:cxn ang="0">
                  <a:pos x="76" y="1"/>
                </a:cxn>
              </a:cxnLst>
              <a:rect l="0" t="0" r="r" b="b"/>
              <a:pathLst>
                <a:path w="1288" h="255">
                  <a:moveTo>
                    <a:pt x="98" y="0"/>
                  </a:moveTo>
                  <a:lnTo>
                    <a:pt x="130" y="2"/>
                  </a:lnTo>
                  <a:lnTo>
                    <a:pt x="160" y="3"/>
                  </a:lnTo>
                  <a:lnTo>
                    <a:pt x="188" y="5"/>
                  </a:lnTo>
                  <a:lnTo>
                    <a:pt x="214" y="6"/>
                  </a:lnTo>
                  <a:lnTo>
                    <a:pt x="237" y="7"/>
                  </a:lnTo>
                  <a:lnTo>
                    <a:pt x="259" y="8"/>
                  </a:lnTo>
                  <a:lnTo>
                    <a:pt x="281" y="9"/>
                  </a:lnTo>
                  <a:lnTo>
                    <a:pt x="301" y="10"/>
                  </a:lnTo>
                  <a:lnTo>
                    <a:pt x="320" y="11"/>
                  </a:lnTo>
                  <a:lnTo>
                    <a:pt x="340" y="12"/>
                  </a:lnTo>
                  <a:lnTo>
                    <a:pt x="358" y="13"/>
                  </a:lnTo>
                  <a:lnTo>
                    <a:pt x="377" y="14"/>
                  </a:lnTo>
                  <a:lnTo>
                    <a:pt x="396" y="16"/>
                  </a:lnTo>
                  <a:lnTo>
                    <a:pt x="416" y="17"/>
                  </a:lnTo>
                  <a:lnTo>
                    <a:pt x="437" y="18"/>
                  </a:lnTo>
                  <a:lnTo>
                    <a:pt x="459" y="19"/>
                  </a:lnTo>
                  <a:lnTo>
                    <a:pt x="482" y="20"/>
                  </a:lnTo>
                  <a:lnTo>
                    <a:pt x="507" y="22"/>
                  </a:lnTo>
                  <a:lnTo>
                    <a:pt x="535" y="23"/>
                  </a:lnTo>
                  <a:lnTo>
                    <a:pt x="563" y="25"/>
                  </a:lnTo>
                  <a:lnTo>
                    <a:pt x="595" y="26"/>
                  </a:lnTo>
                  <a:lnTo>
                    <a:pt x="629" y="28"/>
                  </a:lnTo>
                  <a:lnTo>
                    <a:pt x="667" y="30"/>
                  </a:lnTo>
                  <a:lnTo>
                    <a:pt x="707" y="32"/>
                  </a:lnTo>
                  <a:lnTo>
                    <a:pt x="751" y="35"/>
                  </a:lnTo>
                  <a:lnTo>
                    <a:pt x="799" y="37"/>
                  </a:lnTo>
                  <a:lnTo>
                    <a:pt x="850" y="40"/>
                  </a:lnTo>
                  <a:lnTo>
                    <a:pt x="906" y="45"/>
                  </a:lnTo>
                  <a:lnTo>
                    <a:pt x="967" y="48"/>
                  </a:lnTo>
                  <a:lnTo>
                    <a:pt x="1033" y="52"/>
                  </a:lnTo>
                  <a:lnTo>
                    <a:pt x="1103" y="56"/>
                  </a:lnTo>
                  <a:lnTo>
                    <a:pt x="1179" y="60"/>
                  </a:lnTo>
                  <a:lnTo>
                    <a:pt x="1207" y="63"/>
                  </a:lnTo>
                  <a:lnTo>
                    <a:pt x="1229" y="70"/>
                  </a:lnTo>
                  <a:lnTo>
                    <a:pt x="1248" y="81"/>
                  </a:lnTo>
                  <a:lnTo>
                    <a:pt x="1262" y="93"/>
                  </a:lnTo>
                  <a:lnTo>
                    <a:pt x="1273" y="109"/>
                  </a:lnTo>
                  <a:lnTo>
                    <a:pt x="1281" y="125"/>
                  </a:lnTo>
                  <a:lnTo>
                    <a:pt x="1285" y="143"/>
                  </a:lnTo>
                  <a:lnTo>
                    <a:pt x="1288" y="160"/>
                  </a:lnTo>
                  <a:lnTo>
                    <a:pt x="1287" y="181"/>
                  </a:lnTo>
                  <a:lnTo>
                    <a:pt x="1282" y="200"/>
                  </a:lnTo>
                  <a:lnTo>
                    <a:pt x="1274" y="216"/>
                  </a:lnTo>
                  <a:lnTo>
                    <a:pt x="1261" y="230"/>
                  </a:lnTo>
                  <a:lnTo>
                    <a:pt x="1246" y="241"/>
                  </a:lnTo>
                  <a:lnTo>
                    <a:pt x="1228" y="249"/>
                  </a:lnTo>
                  <a:lnTo>
                    <a:pt x="1208" y="254"/>
                  </a:lnTo>
                  <a:lnTo>
                    <a:pt x="1184" y="255"/>
                  </a:lnTo>
                  <a:lnTo>
                    <a:pt x="1152" y="253"/>
                  </a:lnTo>
                  <a:lnTo>
                    <a:pt x="1121" y="250"/>
                  </a:lnTo>
                  <a:lnTo>
                    <a:pt x="1094" y="249"/>
                  </a:lnTo>
                  <a:lnTo>
                    <a:pt x="1068" y="247"/>
                  </a:lnTo>
                  <a:lnTo>
                    <a:pt x="1044" y="246"/>
                  </a:lnTo>
                  <a:lnTo>
                    <a:pt x="1022" y="244"/>
                  </a:lnTo>
                  <a:lnTo>
                    <a:pt x="1001" y="243"/>
                  </a:lnTo>
                  <a:lnTo>
                    <a:pt x="981" y="242"/>
                  </a:lnTo>
                  <a:lnTo>
                    <a:pt x="962" y="241"/>
                  </a:lnTo>
                  <a:lnTo>
                    <a:pt x="942" y="240"/>
                  </a:lnTo>
                  <a:lnTo>
                    <a:pt x="923" y="239"/>
                  </a:lnTo>
                  <a:lnTo>
                    <a:pt x="905" y="238"/>
                  </a:lnTo>
                  <a:lnTo>
                    <a:pt x="885" y="236"/>
                  </a:lnTo>
                  <a:lnTo>
                    <a:pt x="865" y="235"/>
                  </a:lnTo>
                  <a:lnTo>
                    <a:pt x="845" y="234"/>
                  </a:lnTo>
                  <a:lnTo>
                    <a:pt x="823" y="233"/>
                  </a:lnTo>
                  <a:lnTo>
                    <a:pt x="800" y="232"/>
                  </a:lnTo>
                  <a:lnTo>
                    <a:pt x="776" y="230"/>
                  </a:lnTo>
                  <a:lnTo>
                    <a:pt x="748" y="229"/>
                  </a:lnTo>
                  <a:lnTo>
                    <a:pt x="719" y="228"/>
                  </a:lnTo>
                  <a:lnTo>
                    <a:pt x="687" y="226"/>
                  </a:lnTo>
                  <a:lnTo>
                    <a:pt x="653" y="224"/>
                  </a:lnTo>
                  <a:lnTo>
                    <a:pt x="615" y="222"/>
                  </a:lnTo>
                  <a:lnTo>
                    <a:pt x="574" y="219"/>
                  </a:lnTo>
                  <a:lnTo>
                    <a:pt x="531" y="217"/>
                  </a:lnTo>
                  <a:lnTo>
                    <a:pt x="483" y="215"/>
                  </a:lnTo>
                  <a:lnTo>
                    <a:pt x="430" y="212"/>
                  </a:lnTo>
                  <a:lnTo>
                    <a:pt x="374" y="209"/>
                  </a:lnTo>
                  <a:lnTo>
                    <a:pt x="313" y="206"/>
                  </a:lnTo>
                  <a:lnTo>
                    <a:pt x="247" y="203"/>
                  </a:lnTo>
                  <a:lnTo>
                    <a:pt x="176" y="200"/>
                  </a:lnTo>
                  <a:lnTo>
                    <a:pt x="100" y="196"/>
                  </a:lnTo>
                  <a:lnTo>
                    <a:pt x="78" y="193"/>
                  </a:lnTo>
                  <a:lnTo>
                    <a:pt x="60" y="185"/>
                  </a:lnTo>
                  <a:lnTo>
                    <a:pt x="43" y="175"/>
                  </a:lnTo>
                  <a:lnTo>
                    <a:pt x="29" y="161"/>
                  </a:lnTo>
                  <a:lnTo>
                    <a:pt x="16" y="146"/>
                  </a:lnTo>
                  <a:lnTo>
                    <a:pt x="7" y="127"/>
                  </a:lnTo>
                  <a:lnTo>
                    <a:pt x="2" y="108"/>
                  </a:lnTo>
                  <a:lnTo>
                    <a:pt x="0" y="87"/>
                  </a:lnTo>
                  <a:lnTo>
                    <a:pt x="1" y="69"/>
                  </a:lnTo>
                  <a:lnTo>
                    <a:pt x="6" y="53"/>
                  </a:lnTo>
                  <a:lnTo>
                    <a:pt x="14" y="38"/>
                  </a:lnTo>
                  <a:lnTo>
                    <a:pt x="25"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962" name="Freeform 402"/>
            <p:cNvSpPr>
              <a:spLocks/>
            </p:cNvSpPr>
            <p:nvPr/>
          </p:nvSpPr>
          <p:spPr bwMode="auto">
            <a:xfrm>
              <a:off x="3680" y="2359"/>
              <a:ext cx="128" cy="21"/>
            </a:xfrm>
            <a:custGeom>
              <a:avLst/>
              <a:gdLst/>
              <a:ahLst/>
              <a:cxnLst>
                <a:cxn ang="0">
                  <a:pos x="125" y="2"/>
                </a:cxn>
                <a:cxn ang="0">
                  <a:pos x="183" y="5"/>
                </a:cxn>
                <a:cxn ang="0">
                  <a:pos x="232" y="8"/>
                </a:cxn>
                <a:cxn ang="0">
                  <a:pos x="276" y="10"/>
                </a:cxn>
                <a:cxn ang="0">
                  <a:pos x="315" y="11"/>
                </a:cxn>
                <a:cxn ang="0">
                  <a:pos x="353" y="13"/>
                </a:cxn>
                <a:cxn ang="0">
                  <a:pos x="391" y="15"/>
                </a:cxn>
                <a:cxn ang="0">
                  <a:pos x="432" y="17"/>
                </a:cxn>
                <a:cxn ang="0">
                  <a:pos x="477" y="19"/>
                </a:cxn>
                <a:cxn ang="0">
                  <a:pos x="530" y="22"/>
                </a:cxn>
                <a:cxn ang="0">
                  <a:pos x="590" y="25"/>
                </a:cxn>
                <a:cxn ang="0">
                  <a:pos x="662" y="29"/>
                </a:cxn>
                <a:cxn ang="0">
                  <a:pos x="746" y="34"/>
                </a:cxn>
                <a:cxn ang="0">
                  <a:pos x="845" y="39"/>
                </a:cxn>
                <a:cxn ang="0">
                  <a:pos x="962" y="46"/>
                </a:cxn>
                <a:cxn ang="0">
                  <a:pos x="1098" y="53"/>
                </a:cxn>
                <a:cxn ang="0">
                  <a:pos x="1202" y="61"/>
                </a:cxn>
                <a:cxn ang="0">
                  <a:pos x="1241" y="79"/>
                </a:cxn>
                <a:cxn ang="0">
                  <a:pos x="1263" y="107"/>
                </a:cxn>
                <a:cxn ang="0">
                  <a:pos x="1274" y="140"/>
                </a:cxn>
                <a:cxn ang="0">
                  <a:pos x="1276" y="176"/>
                </a:cxn>
                <a:cxn ang="0">
                  <a:pos x="1265" y="208"/>
                </a:cxn>
                <a:cxn ang="0">
                  <a:pos x="1239" y="231"/>
                </a:cxn>
                <a:cxn ang="0">
                  <a:pos x="1202" y="242"/>
                </a:cxn>
                <a:cxn ang="0">
                  <a:pos x="1147" y="241"/>
                </a:cxn>
                <a:cxn ang="0">
                  <a:pos x="1089" y="237"/>
                </a:cxn>
                <a:cxn ang="0">
                  <a:pos x="1039" y="234"/>
                </a:cxn>
                <a:cxn ang="0">
                  <a:pos x="996" y="231"/>
                </a:cxn>
                <a:cxn ang="0">
                  <a:pos x="957" y="229"/>
                </a:cxn>
                <a:cxn ang="0">
                  <a:pos x="918" y="227"/>
                </a:cxn>
                <a:cxn ang="0">
                  <a:pos x="880" y="224"/>
                </a:cxn>
                <a:cxn ang="0">
                  <a:pos x="840" y="222"/>
                </a:cxn>
                <a:cxn ang="0">
                  <a:pos x="795" y="220"/>
                </a:cxn>
                <a:cxn ang="0">
                  <a:pos x="743" y="217"/>
                </a:cxn>
                <a:cxn ang="0">
                  <a:pos x="682" y="214"/>
                </a:cxn>
                <a:cxn ang="0">
                  <a:pos x="610" y="210"/>
                </a:cxn>
                <a:cxn ang="0">
                  <a:pos x="526" y="205"/>
                </a:cxn>
                <a:cxn ang="0">
                  <a:pos x="425" y="200"/>
                </a:cxn>
                <a:cxn ang="0">
                  <a:pos x="308" y="194"/>
                </a:cxn>
                <a:cxn ang="0">
                  <a:pos x="171" y="188"/>
                </a:cxn>
                <a:cxn ang="0">
                  <a:pos x="75" y="181"/>
                </a:cxn>
                <a:cxn ang="0">
                  <a:pos x="42" y="165"/>
                </a:cxn>
                <a:cxn ang="0">
                  <a:pos x="16" y="137"/>
                </a:cxn>
                <a:cxn ang="0">
                  <a:pos x="2" y="101"/>
                </a:cxn>
                <a:cxn ang="0">
                  <a:pos x="2" y="64"/>
                </a:cxn>
                <a:cxn ang="0">
                  <a:pos x="14" y="35"/>
                </a:cxn>
                <a:cxn ang="0">
                  <a:pos x="39" y="13"/>
                </a:cxn>
                <a:cxn ang="0">
                  <a:pos x="72" y="1"/>
                </a:cxn>
              </a:cxnLst>
              <a:rect l="0" t="0" r="r" b="b"/>
              <a:pathLst>
                <a:path w="1276" h="243">
                  <a:moveTo>
                    <a:pt x="93" y="0"/>
                  </a:moveTo>
                  <a:lnTo>
                    <a:pt x="125" y="2"/>
                  </a:lnTo>
                  <a:lnTo>
                    <a:pt x="155" y="4"/>
                  </a:lnTo>
                  <a:lnTo>
                    <a:pt x="183" y="5"/>
                  </a:lnTo>
                  <a:lnTo>
                    <a:pt x="209" y="6"/>
                  </a:lnTo>
                  <a:lnTo>
                    <a:pt x="232" y="8"/>
                  </a:lnTo>
                  <a:lnTo>
                    <a:pt x="254" y="9"/>
                  </a:lnTo>
                  <a:lnTo>
                    <a:pt x="276" y="10"/>
                  </a:lnTo>
                  <a:lnTo>
                    <a:pt x="296" y="10"/>
                  </a:lnTo>
                  <a:lnTo>
                    <a:pt x="315" y="11"/>
                  </a:lnTo>
                  <a:lnTo>
                    <a:pt x="335" y="12"/>
                  </a:lnTo>
                  <a:lnTo>
                    <a:pt x="353" y="13"/>
                  </a:lnTo>
                  <a:lnTo>
                    <a:pt x="372" y="14"/>
                  </a:lnTo>
                  <a:lnTo>
                    <a:pt x="391" y="15"/>
                  </a:lnTo>
                  <a:lnTo>
                    <a:pt x="411" y="16"/>
                  </a:lnTo>
                  <a:lnTo>
                    <a:pt x="432" y="17"/>
                  </a:lnTo>
                  <a:lnTo>
                    <a:pt x="454" y="18"/>
                  </a:lnTo>
                  <a:lnTo>
                    <a:pt x="477" y="19"/>
                  </a:lnTo>
                  <a:lnTo>
                    <a:pt x="502" y="20"/>
                  </a:lnTo>
                  <a:lnTo>
                    <a:pt x="530" y="22"/>
                  </a:lnTo>
                  <a:lnTo>
                    <a:pt x="558" y="23"/>
                  </a:lnTo>
                  <a:lnTo>
                    <a:pt x="590" y="25"/>
                  </a:lnTo>
                  <a:lnTo>
                    <a:pt x="624" y="27"/>
                  </a:lnTo>
                  <a:lnTo>
                    <a:pt x="662" y="29"/>
                  </a:lnTo>
                  <a:lnTo>
                    <a:pt x="702" y="31"/>
                  </a:lnTo>
                  <a:lnTo>
                    <a:pt x="746" y="34"/>
                  </a:lnTo>
                  <a:lnTo>
                    <a:pt x="794" y="37"/>
                  </a:lnTo>
                  <a:lnTo>
                    <a:pt x="845" y="39"/>
                  </a:lnTo>
                  <a:lnTo>
                    <a:pt x="901" y="42"/>
                  </a:lnTo>
                  <a:lnTo>
                    <a:pt x="962" y="46"/>
                  </a:lnTo>
                  <a:lnTo>
                    <a:pt x="1028" y="49"/>
                  </a:lnTo>
                  <a:lnTo>
                    <a:pt x="1098" y="53"/>
                  </a:lnTo>
                  <a:lnTo>
                    <a:pt x="1174" y="57"/>
                  </a:lnTo>
                  <a:lnTo>
                    <a:pt x="1202" y="61"/>
                  </a:lnTo>
                  <a:lnTo>
                    <a:pt x="1224" y="69"/>
                  </a:lnTo>
                  <a:lnTo>
                    <a:pt x="1241" y="79"/>
                  </a:lnTo>
                  <a:lnTo>
                    <a:pt x="1254" y="93"/>
                  </a:lnTo>
                  <a:lnTo>
                    <a:pt x="1263" y="107"/>
                  </a:lnTo>
                  <a:lnTo>
                    <a:pt x="1271" y="124"/>
                  </a:lnTo>
                  <a:lnTo>
                    <a:pt x="1274" y="140"/>
                  </a:lnTo>
                  <a:lnTo>
                    <a:pt x="1276" y="157"/>
                  </a:lnTo>
                  <a:lnTo>
                    <a:pt x="1276" y="176"/>
                  </a:lnTo>
                  <a:lnTo>
                    <a:pt x="1273" y="193"/>
                  </a:lnTo>
                  <a:lnTo>
                    <a:pt x="1265" y="208"/>
                  </a:lnTo>
                  <a:lnTo>
                    <a:pt x="1253" y="221"/>
                  </a:lnTo>
                  <a:lnTo>
                    <a:pt x="1239" y="231"/>
                  </a:lnTo>
                  <a:lnTo>
                    <a:pt x="1222" y="238"/>
                  </a:lnTo>
                  <a:lnTo>
                    <a:pt x="1202" y="242"/>
                  </a:lnTo>
                  <a:lnTo>
                    <a:pt x="1179" y="243"/>
                  </a:lnTo>
                  <a:lnTo>
                    <a:pt x="1147" y="241"/>
                  </a:lnTo>
                  <a:lnTo>
                    <a:pt x="1116" y="238"/>
                  </a:lnTo>
                  <a:lnTo>
                    <a:pt x="1089" y="237"/>
                  </a:lnTo>
                  <a:lnTo>
                    <a:pt x="1063" y="235"/>
                  </a:lnTo>
                  <a:lnTo>
                    <a:pt x="1039" y="234"/>
                  </a:lnTo>
                  <a:lnTo>
                    <a:pt x="1017" y="232"/>
                  </a:lnTo>
                  <a:lnTo>
                    <a:pt x="996" y="231"/>
                  </a:lnTo>
                  <a:lnTo>
                    <a:pt x="976" y="230"/>
                  </a:lnTo>
                  <a:lnTo>
                    <a:pt x="957" y="229"/>
                  </a:lnTo>
                  <a:lnTo>
                    <a:pt x="937" y="228"/>
                  </a:lnTo>
                  <a:lnTo>
                    <a:pt x="918" y="227"/>
                  </a:lnTo>
                  <a:lnTo>
                    <a:pt x="900" y="226"/>
                  </a:lnTo>
                  <a:lnTo>
                    <a:pt x="880" y="224"/>
                  </a:lnTo>
                  <a:lnTo>
                    <a:pt x="860" y="223"/>
                  </a:lnTo>
                  <a:lnTo>
                    <a:pt x="840" y="222"/>
                  </a:lnTo>
                  <a:lnTo>
                    <a:pt x="818" y="221"/>
                  </a:lnTo>
                  <a:lnTo>
                    <a:pt x="795" y="220"/>
                  </a:lnTo>
                  <a:lnTo>
                    <a:pt x="771" y="218"/>
                  </a:lnTo>
                  <a:lnTo>
                    <a:pt x="743" y="217"/>
                  </a:lnTo>
                  <a:lnTo>
                    <a:pt x="714" y="216"/>
                  </a:lnTo>
                  <a:lnTo>
                    <a:pt x="682" y="214"/>
                  </a:lnTo>
                  <a:lnTo>
                    <a:pt x="648" y="212"/>
                  </a:lnTo>
                  <a:lnTo>
                    <a:pt x="610" y="210"/>
                  </a:lnTo>
                  <a:lnTo>
                    <a:pt x="569" y="207"/>
                  </a:lnTo>
                  <a:lnTo>
                    <a:pt x="526" y="205"/>
                  </a:lnTo>
                  <a:lnTo>
                    <a:pt x="478" y="203"/>
                  </a:lnTo>
                  <a:lnTo>
                    <a:pt x="425" y="200"/>
                  </a:lnTo>
                  <a:lnTo>
                    <a:pt x="369" y="197"/>
                  </a:lnTo>
                  <a:lnTo>
                    <a:pt x="308" y="194"/>
                  </a:lnTo>
                  <a:lnTo>
                    <a:pt x="242" y="191"/>
                  </a:lnTo>
                  <a:lnTo>
                    <a:pt x="171" y="188"/>
                  </a:lnTo>
                  <a:lnTo>
                    <a:pt x="95" y="184"/>
                  </a:lnTo>
                  <a:lnTo>
                    <a:pt x="75" y="181"/>
                  </a:lnTo>
                  <a:lnTo>
                    <a:pt x="57" y="174"/>
                  </a:lnTo>
                  <a:lnTo>
                    <a:pt x="42" y="165"/>
                  </a:lnTo>
                  <a:lnTo>
                    <a:pt x="28" y="153"/>
                  </a:lnTo>
                  <a:lnTo>
                    <a:pt x="16" y="137"/>
                  </a:lnTo>
                  <a:lnTo>
                    <a:pt x="8" y="120"/>
                  </a:lnTo>
                  <a:lnTo>
                    <a:pt x="2" y="101"/>
                  </a:lnTo>
                  <a:lnTo>
                    <a:pt x="0" y="80"/>
                  </a:lnTo>
                  <a:lnTo>
                    <a:pt x="2" y="64"/>
                  </a:lnTo>
                  <a:lnTo>
                    <a:pt x="6" y="49"/>
                  </a:lnTo>
                  <a:lnTo>
                    <a:pt x="14" y="35"/>
                  </a:lnTo>
                  <a:lnTo>
                    <a:pt x="26" y="23"/>
                  </a:lnTo>
                  <a:lnTo>
                    <a:pt x="39" y="13"/>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66963" name="Freeform 403"/>
            <p:cNvSpPr>
              <a:spLocks/>
            </p:cNvSpPr>
            <p:nvPr/>
          </p:nvSpPr>
          <p:spPr bwMode="auto">
            <a:xfrm>
              <a:off x="3681" y="2360"/>
              <a:ext cx="126" cy="20"/>
            </a:xfrm>
            <a:custGeom>
              <a:avLst/>
              <a:gdLst/>
              <a:ahLst/>
              <a:cxnLst>
                <a:cxn ang="0">
                  <a:pos x="118" y="2"/>
                </a:cxn>
                <a:cxn ang="0">
                  <a:pos x="176" y="5"/>
                </a:cxn>
                <a:cxn ang="0">
                  <a:pos x="225" y="7"/>
                </a:cxn>
                <a:cxn ang="0">
                  <a:pos x="269" y="10"/>
                </a:cxn>
                <a:cxn ang="0">
                  <a:pos x="308" y="12"/>
                </a:cxn>
                <a:cxn ang="0">
                  <a:pos x="346" y="14"/>
                </a:cxn>
                <a:cxn ang="0">
                  <a:pos x="384" y="16"/>
                </a:cxn>
                <a:cxn ang="0">
                  <a:pos x="425" y="18"/>
                </a:cxn>
                <a:cxn ang="0">
                  <a:pos x="471" y="20"/>
                </a:cxn>
                <a:cxn ang="0">
                  <a:pos x="523" y="24"/>
                </a:cxn>
                <a:cxn ang="0">
                  <a:pos x="584" y="27"/>
                </a:cxn>
                <a:cxn ang="0">
                  <a:pos x="655" y="31"/>
                </a:cxn>
                <a:cxn ang="0">
                  <a:pos x="740" y="35"/>
                </a:cxn>
                <a:cxn ang="0">
                  <a:pos x="839" y="40"/>
                </a:cxn>
                <a:cxn ang="0">
                  <a:pos x="957" y="47"/>
                </a:cxn>
                <a:cxn ang="0">
                  <a:pos x="1093" y="55"/>
                </a:cxn>
                <a:cxn ang="0">
                  <a:pos x="1196" y="62"/>
                </a:cxn>
                <a:cxn ang="0">
                  <a:pos x="1233" y="77"/>
                </a:cxn>
                <a:cxn ang="0">
                  <a:pos x="1254" y="103"/>
                </a:cxn>
                <a:cxn ang="0">
                  <a:pos x="1265" y="134"/>
                </a:cxn>
                <a:cxn ang="0">
                  <a:pos x="1267" y="170"/>
                </a:cxn>
                <a:cxn ang="0">
                  <a:pos x="1255" y="202"/>
                </a:cxn>
                <a:cxn ang="0">
                  <a:pos x="1229" y="222"/>
                </a:cxn>
                <a:cxn ang="0">
                  <a:pos x="1193" y="232"/>
                </a:cxn>
                <a:cxn ang="0">
                  <a:pos x="1140" y="230"/>
                </a:cxn>
                <a:cxn ang="0">
                  <a:pos x="1082" y="226"/>
                </a:cxn>
                <a:cxn ang="0">
                  <a:pos x="1032" y="223"/>
                </a:cxn>
                <a:cxn ang="0">
                  <a:pos x="989" y="220"/>
                </a:cxn>
                <a:cxn ang="0">
                  <a:pos x="950" y="218"/>
                </a:cxn>
                <a:cxn ang="0">
                  <a:pos x="911" y="216"/>
                </a:cxn>
                <a:cxn ang="0">
                  <a:pos x="873" y="213"/>
                </a:cxn>
                <a:cxn ang="0">
                  <a:pos x="833" y="211"/>
                </a:cxn>
                <a:cxn ang="0">
                  <a:pos x="788" y="209"/>
                </a:cxn>
                <a:cxn ang="0">
                  <a:pos x="736" y="206"/>
                </a:cxn>
                <a:cxn ang="0">
                  <a:pos x="675" y="203"/>
                </a:cxn>
                <a:cxn ang="0">
                  <a:pos x="603" y="199"/>
                </a:cxn>
                <a:cxn ang="0">
                  <a:pos x="519" y="194"/>
                </a:cxn>
                <a:cxn ang="0">
                  <a:pos x="418" y="189"/>
                </a:cxn>
                <a:cxn ang="0">
                  <a:pos x="301" y="183"/>
                </a:cxn>
                <a:cxn ang="0">
                  <a:pos x="164" y="177"/>
                </a:cxn>
                <a:cxn ang="0">
                  <a:pos x="70" y="170"/>
                </a:cxn>
                <a:cxn ang="0">
                  <a:pos x="40" y="155"/>
                </a:cxn>
                <a:cxn ang="0">
                  <a:pos x="16" y="128"/>
                </a:cxn>
                <a:cxn ang="0">
                  <a:pos x="2" y="92"/>
                </a:cxn>
                <a:cxn ang="0">
                  <a:pos x="1" y="56"/>
                </a:cxn>
                <a:cxn ang="0">
                  <a:pos x="13" y="29"/>
                </a:cxn>
                <a:cxn ang="0">
                  <a:pos x="37" y="10"/>
                </a:cxn>
                <a:cxn ang="0">
                  <a:pos x="68" y="0"/>
                </a:cxn>
              </a:cxnLst>
              <a:rect l="0" t="0" r="r" b="b"/>
              <a:pathLst>
                <a:path w="1267" h="232">
                  <a:moveTo>
                    <a:pt x="86" y="0"/>
                  </a:moveTo>
                  <a:lnTo>
                    <a:pt x="118" y="2"/>
                  </a:lnTo>
                  <a:lnTo>
                    <a:pt x="148" y="3"/>
                  </a:lnTo>
                  <a:lnTo>
                    <a:pt x="176" y="5"/>
                  </a:lnTo>
                  <a:lnTo>
                    <a:pt x="202" y="6"/>
                  </a:lnTo>
                  <a:lnTo>
                    <a:pt x="225" y="7"/>
                  </a:lnTo>
                  <a:lnTo>
                    <a:pt x="247" y="8"/>
                  </a:lnTo>
                  <a:lnTo>
                    <a:pt x="269" y="10"/>
                  </a:lnTo>
                  <a:lnTo>
                    <a:pt x="289" y="11"/>
                  </a:lnTo>
                  <a:lnTo>
                    <a:pt x="308" y="12"/>
                  </a:lnTo>
                  <a:lnTo>
                    <a:pt x="328" y="13"/>
                  </a:lnTo>
                  <a:lnTo>
                    <a:pt x="346" y="14"/>
                  </a:lnTo>
                  <a:lnTo>
                    <a:pt x="365" y="15"/>
                  </a:lnTo>
                  <a:lnTo>
                    <a:pt x="384" y="16"/>
                  </a:lnTo>
                  <a:lnTo>
                    <a:pt x="405" y="17"/>
                  </a:lnTo>
                  <a:lnTo>
                    <a:pt x="425" y="18"/>
                  </a:lnTo>
                  <a:lnTo>
                    <a:pt x="447" y="19"/>
                  </a:lnTo>
                  <a:lnTo>
                    <a:pt x="471" y="20"/>
                  </a:lnTo>
                  <a:lnTo>
                    <a:pt x="495" y="22"/>
                  </a:lnTo>
                  <a:lnTo>
                    <a:pt x="523" y="24"/>
                  </a:lnTo>
                  <a:lnTo>
                    <a:pt x="552" y="25"/>
                  </a:lnTo>
                  <a:lnTo>
                    <a:pt x="584" y="27"/>
                  </a:lnTo>
                  <a:lnTo>
                    <a:pt x="618" y="29"/>
                  </a:lnTo>
                  <a:lnTo>
                    <a:pt x="655" y="31"/>
                  </a:lnTo>
                  <a:lnTo>
                    <a:pt x="695" y="33"/>
                  </a:lnTo>
                  <a:lnTo>
                    <a:pt x="740" y="35"/>
                  </a:lnTo>
                  <a:lnTo>
                    <a:pt x="788" y="38"/>
                  </a:lnTo>
                  <a:lnTo>
                    <a:pt x="839" y="40"/>
                  </a:lnTo>
                  <a:lnTo>
                    <a:pt x="896" y="43"/>
                  </a:lnTo>
                  <a:lnTo>
                    <a:pt x="957" y="47"/>
                  </a:lnTo>
                  <a:lnTo>
                    <a:pt x="1022" y="50"/>
                  </a:lnTo>
                  <a:lnTo>
                    <a:pt x="1093" y="55"/>
                  </a:lnTo>
                  <a:lnTo>
                    <a:pt x="1169" y="59"/>
                  </a:lnTo>
                  <a:lnTo>
                    <a:pt x="1196" y="62"/>
                  </a:lnTo>
                  <a:lnTo>
                    <a:pt x="1217" y="68"/>
                  </a:lnTo>
                  <a:lnTo>
                    <a:pt x="1233" y="77"/>
                  </a:lnTo>
                  <a:lnTo>
                    <a:pt x="1245" y="90"/>
                  </a:lnTo>
                  <a:lnTo>
                    <a:pt x="1254" y="103"/>
                  </a:lnTo>
                  <a:lnTo>
                    <a:pt x="1261" y="119"/>
                  </a:lnTo>
                  <a:lnTo>
                    <a:pt x="1265" y="134"/>
                  </a:lnTo>
                  <a:lnTo>
                    <a:pt x="1267" y="150"/>
                  </a:lnTo>
                  <a:lnTo>
                    <a:pt x="1267" y="170"/>
                  </a:lnTo>
                  <a:lnTo>
                    <a:pt x="1263" y="187"/>
                  </a:lnTo>
                  <a:lnTo>
                    <a:pt x="1255" y="202"/>
                  </a:lnTo>
                  <a:lnTo>
                    <a:pt x="1244" y="213"/>
                  </a:lnTo>
                  <a:lnTo>
                    <a:pt x="1229" y="222"/>
                  </a:lnTo>
                  <a:lnTo>
                    <a:pt x="1213" y="229"/>
                  </a:lnTo>
                  <a:lnTo>
                    <a:pt x="1193" y="232"/>
                  </a:lnTo>
                  <a:lnTo>
                    <a:pt x="1172" y="232"/>
                  </a:lnTo>
                  <a:lnTo>
                    <a:pt x="1140" y="230"/>
                  </a:lnTo>
                  <a:lnTo>
                    <a:pt x="1109" y="227"/>
                  </a:lnTo>
                  <a:lnTo>
                    <a:pt x="1082" y="226"/>
                  </a:lnTo>
                  <a:lnTo>
                    <a:pt x="1056" y="224"/>
                  </a:lnTo>
                  <a:lnTo>
                    <a:pt x="1032" y="223"/>
                  </a:lnTo>
                  <a:lnTo>
                    <a:pt x="1010" y="221"/>
                  </a:lnTo>
                  <a:lnTo>
                    <a:pt x="989" y="220"/>
                  </a:lnTo>
                  <a:lnTo>
                    <a:pt x="969" y="219"/>
                  </a:lnTo>
                  <a:lnTo>
                    <a:pt x="950" y="218"/>
                  </a:lnTo>
                  <a:lnTo>
                    <a:pt x="930" y="217"/>
                  </a:lnTo>
                  <a:lnTo>
                    <a:pt x="911" y="216"/>
                  </a:lnTo>
                  <a:lnTo>
                    <a:pt x="893" y="215"/>
                  </a:lnTo>
                  <a:lnTo>
                    <a:pt x="873" y="213"/>
                  </a:lnTo>
                  <a:lnTo>
                    <a:pt x="853" y="212"/>
                  </a:lnTo>
                  <a:lnTo>
                    <a:pt x="833" y="211"/>
                  </a:lnTo>
                  <a:lnTo>
                    <a:pt x="811" y="210"/>
                  </a:lnTo>
                  <a:lnTo>
                    <a:pt x="788" y="209"/>
                  </a:lnTo>
                  <a:lnTo>
                    <a:pt x="764" y="207"/>
                  </a:lnTo>
                  <a:lnTo>
                    <a:pt x="736" y="206"/>
                  </a:lnTo>
                  <a:lnTo>
                    <a:pt x="707" y="205"/>
                  </a:lnTo>
                  <a:lnTo>
                    <a:pt x="675" y="203"/>
                  </a:lnTo>
                  <a:lnTo>
                    <a:pt x="641" y="201"/>
                  </a:lnTo>
                  <a:lnTo>
                    <a:pt x="603" y="199"/>
                  </a:lnTo>
                  <a:lnTo>
                    <a:pt x="562" y="196"/>
                  </a:lnTo>
                  <a:lnTo>
                    <a:pt x="519" y="194"/>
                  </a:lnTo>
                  <a:lnTo>
                    <a:pt x="471" y="192"/>
                  </a:lnTo>
                  <a:lnTo>
                    <a:pt x="418" y="189"/>
                  </a:lnTo>
                  <a:lnTo>
                    <a:pt x="362" y="186"/>
                  </a:lnTo>
                  <a:lnTo>
                    <a:pt x="301" y="183"/>
                  </a:lnTo>
                  <a:lnTo>
                    <a:pt x="235" y="180"/>
                  </a:lnTo>
                  <a:lnTo>
                    <a:pt x="164" y="177"/>
                  </a:lnTo>
                  <a:lnTo>
                    <a:pt x="88" y="173"/>
                  </a:lnTo>
                  <a:lnTo>
                    <a:pt x="70" y="170"/>
                  </a:lnTo>
                  <a:lnTo>
                    <a:pt x="55" y="164"/>
                  </a:lnTo>
                  <a:lnTo>
                    <a:pt x="40" y="155"/>
                  </a:lnTo>
                  <a:lnTo>
                    <a:pt x="27" y="143"/>
                  </a:lnTo>
                  <a:lnTo>
                    <a:pt x="16" y="128"/>
                  </a:lnTo>
                  <a:lnTo>
                    <a:pt x="7" y="111"/>
                  </a:lnTo>
                  <a:lnTo>
                    <a:pt x="2" y="92"/>
                  </a:lnTo>
                  <a:lnTo>
                    <a:pt x="0" y="71"/>
                  </a:lnTo>
                  <a:lnTo>
                    <a:pt x="1" y="56"/>
                  </a:lnTo>
                  <a:lnTo>
                    <a:pt x="6" y="41"/>
                  </a:lnTo>
                  <a:lnTo>
                    <a:pt x="13" y="29"/>
                  </a:lnTo>
                  <a:lnTo>
                    <a:pt x="24" y="18"/>
                  </a:lnTo>
                  <a:lnTo>
                    <a:pt x="37" y="10"/>
                  </a:lnTo>
                  <a:lnTo>
                    <a:pt x="51" y="4"/>
                  </a:lnTo>
                  <a:lnTo>
                    <a:pt x="68" y="0"/>
                  </a:lnTo>
                  <a:lnTo>
                    <a:pt x="86" y="0"/>
                  </a:lnTo>
                  <a:close/>
                </a:path>
              </a:pathLst>
            </a:custGeom>
            <a:solidFill>
              <a:srgbClr val="757D7D"/>
            </a:solidFill>
            <a:ln w="9525">
              <a:noFill/>
              <a:round/>
              <a:headEnd/>
              <a:tailEnd/>
            </a:ln>
          </p:spPr>
          <p:txBody>
            <a:bodyPr/>
            <a:lstStyle/>
            <a:p>
              <a:endParaRPr lang="en-US"/>
            </a:p>
          </p:txBody>
        </p:sp>
        <p:sp>
          <p:nvSpPr>
            <p:cNvPr id="66964" name="Freeform 404"/>
            <p:cNvSpPr>
              <a:spLocks/>
            </p:cNvSpPr>
            <p:nvPr/>
          </p:nvSpPr>
          <p:spPr bwMode="auto">
            <a:xfrm>
              <a:off x="3681" y="2361"/>
              <a:ext cx="126" cy="19"/>
            </a:xfrm>
            <a:custGeom>
              <a:avLst/>
              <a:gdLst/>
              <a:ahLst/>
              <a:cxnLst>
                <a:cxn ang="0">
                  <a:pos x="81" y="0"/>
                </a:cxn>
                <a:cxn ang="0">
                  <a:pos x="1164" y="57"/>
                </a:cxn>
                <a:cxn ang="0">
                  <a:pos x="1191" y="60"/>
                </a:cxn>
                <a:cxn ang="0">
                  <a:pos x="1211" y="66"/>
                </a:cxn>
                <a:cxn ang="0">
                  <a:pos x="1226" y="76"/>
                </a:cxn>
                <a:cxn ang="0">
                  <a:pos x="1238" y="87"/>
                </a:cxn>
                <a:cxn ang="0">
                  <a:pos x="1245" y="100"/>
                </a:cxn>
                <a:cxn ang="0">
                  <a:pos x="1251" y="114"/>
                </a:cxn>
                <a:cxn ang="0">
                  <a:pos x="1255" y="129"/>
                </a:cxn>
                <a:cxn ang="0">
                  <a:pos x="1257" y="143"/>
                </a:cxn>
                <a:cxn ang="0">
                  <a:pos x="1258" y="163"/>
                </a:cxn>
                <a:cxn ang="0">
                  <a:pos x="1255" y="179"/>
                </a:cxn>
                <a:cxn ang="0">
                  <a:pos x="1246" y="193"/>
                </a:cxn>
                <a:cxn ang="0">
                  <a:pos x="1235" y="204"/>
                </a:cxn>
                <a:cxn ang="0">
                  <a:pos x="1221" y="211"/>
                </a:cxn>
                <a:cxn ang="0">
                  <a:pos x="1205" y="217"/>
                </a:cxn>
                <a:cxn ang="0">
                  <a:pos x="1186" y="220"/>
                </a:cxn>
                <a:cxn ang="0">
                  <a:pos x="1167" y="220"/>
                </a:cxn>
                <a:cxn ang="0">
                  <a:pos x="83" y="161"/>
                </a:cxn>
                <a:cxn ang="0">
                  <a:pos x="68" y="159"/>
                </a:cxn>
                <a:cxn ang="0">
                  <a:pos x="54" y="152"/>
                </a:cxn>
                <a:cxn ang="0">
                  <a:pos x="40" y="143"/>
                </a:cxn>
                <a:cxn ang="0">
                  <a:pos x="28" y="132"/>
                </a:cxn>
                <a:cxn ang="0">
                  <a:pos x="17" y="117"/>
                </a:cxn>
                <a:cxn ang="0">
                  <a:pos x="8" y="101"/>
                </a:cxn>
                <a:cxn ang="0">
                  <a:pos x="2" y="82"/>
                </a:cxn>
                <a:cxn ang="0">
                  <a:pos x="0" y="61"/>
                </a:cxn>
                <a:cxn ang="0">
                  <a:pos x="2" y="48"/>
                </a:cxn>
                <a:cxn ang="0">
                  <a:pos x="6" y="36"/>
                </a:cxn>
                <a:cxn ang="0">
                  <a:pos x="15" y="25"/>
                </a:cxn>
                <a:cxn ang="0">
                  <a:pos x="24" y="16"/>
                </a:cxn>
                <a:cxn ang="0">
                  <a:pos x="36" y="8"/>
                </a:cxn>
                <a:cxn ang="0">
                  <a:pos x="50" y="3"/>
                </a:cxn>
                <a:cxn ang="0">
                  <a:pos x="64" y="0"/>
                </a:cxn>
                <a:cxn ang="0">
                  <a:pos x="81" y="0"/>
                </a:cxn>
              </a:cxnLst>
              <a:rect l="0" t="0" r="r" b="b"/>
              <a:pathLst>
                <a:path w="1258" h="220">
                  <a:moveTo>
                    <a:pt x="81" y="0"/>
                  </a:moveTo>
                  <a:lnTo>
                    <a:pt x="1164" y="57"/>
                  </a:lnTo>
                  <a:lnTo>
                    <a:pt x="1191" y="60"/>
                  </a:lnTo>
                  <a:lnTo>
                    <a:pt x="1211" y="66"/>
                  </a:lnTo>
                  <a:lnTo>
                    <a:pt x="1226" y="76"/>
                  </a:lnTo>
                  <a:lnTo>
                    <a:pt x="1238" y="87"/>
                  </a:lnTo>
                  <a:lnTo>
                    <a:pt x="1245" y="100"/>
                  </a:lnTo>
                  <a:lnTo>
                    <a:pt x="1251" y="114"/>
                  </a:lnTo>
                  <a:lnTo>
                    <a:pt x="1255" y="129"/>
                  </a:lnTo>
                  <a:lnTo>
                    <a:pt x="1257" y="143"/>
                  </a:lnTo>
                  <a:lnTo>
                    <a:pt x="1258" y="163"/>
                  </a:lnTo>
                  <a:lnTo>
                    <a:pt x="1255" y="179"/>
                  </a:lnTo>
                  <a:lnTo>
                    <a:pt x="1246" y="193"/>
                  </a:lnTo>
                  <a:lnTo>
                    <a:pt x="1235" y="204"/>
                  </a:lnTo>
                  <a:lnTo>
                    <a:pt x="1221" y="211"/>
                  </a:lnTo>
                  <a:lnTo>
                    <a:pt x="1205" y="217"/>
                  </a:lnTo>
                  <a:lnTo>
                    <a:pt x="1186" y="220"/>
                  </a:lnTo>
                  <a:lnTo>
                    <a:pt x="1167" y="220"/>
                  </a:lnTo>
                  <a:lnTo>
                    <a:pt x="83" y="161"/>
                  </a:lnTo>
                  <a:lnTo>
                    <a:pt x="68" y="159"/>
                  </a:lnTo>
                  <a:lnTo>
                    <a:pt x="54" y="152"/>
                  </a:lnTo>
                  <a:lnTo>
                    <a:pt x="40" y="143"/>
                  </a:lnTo>
                  <a:lnTo>
                    <a:pt x="28" y="132"/>
                  </a:lnTo>
                  <a:lnTo>
                    <a:pt x="17" y="117"/>
                  </a:lnTo>
                  <a:lnTo>
                    <a:pt x="8" y="101"/>
                  </a:lnTo>
                  <a:lnTo>
                    <a:pt x="2" y="82"/>
                  </a:lnTo>
                  <a:lnTo>
                    <a:pt x="0" y="61"/>
                  </a:lnTo>
                  <a:lnTo>
                    <a:pt x="2" y="48"/>
                  </a:lnTo>
                  <a:lnTo>
                    <a:pt x="6" y="36"/>
                  </a:lnTo>
                  <a:lnTo>
                    <a:pt x="15" y="25"/>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66965" name="Freeform 405"/>
            <p:cNvSpPr>
              <a:spLocks/>
            </p:cNvSpPr>
            <p:nvPr/>
          </p:nvSpPr>
          <p:spPr bwMode="auto">
            <a:xfrm>
              <a:off x="3682" y="2359"/>
              <a:ext cx="38" cy="15"/>
            </a:xfrm>
            <a:custGeom>
              <a:avLst/>
              <a:gdLst/>
              <a:ahLst/>
              <a:cxnLst>
                <a:cxn ang="0">
                  <a:pos x="357" y="180"/>
                </a:cxn>
                <a:cxn ang="0">
                  <a:pos x="364" y="179"/>
                </a:cxn>
                <a:cxn ang="0">
                  <a:pos x="370" y="175"/>
                </a:cxn>
                <a:cxn ang="0">
                  <a:pos x="374" y="169"/>
                </a:cxn>
                <a:cxn ang="0">
                  <a:pos x="377" y="161"/>
                </a:cxn>
                <a:cxn ang="0">
                  <a:pos x="374" y="37"/>
                </a:cxn>
                <a:cxn ang="0">
                  <a:pos x="372" y="29"/>
                </a:cxn>
                <a:cxn ang="0">
                  <a:pos x="368" y="23"/>
                </a:cxn>
                <a:cxn ang="0">
                  <a:pos x="361" y="19"/>
                </a:cxn>
                <a:cxn ang="0">
                  <a:pos x="352" y="18"/>
                </a:cxn>
                <a:cxn ang="0">
                  <a:pos x="193" y="7"/>
                </a:cxn>
                <a:cxn ang="0">
                  <a:pos x="74" y="0"/>
                </a:cxn>
                <a:cxn ang="0">
                  <a:pos x="58" y="1"/>
                </a:cxn>
                <a:cxn ang="0">
                  <a:pos x="44" y="4"/>
                </a:cxn>
                <a:cxn ang="0">
                  <a:pos x="32" y="9"/>
                </a:cxn>
                <a:cxn ang="0">
                  <a:pos x="22" y="18"/>
                </a:cxn>
                <a:cxn ang="0">
                  <a:pos x="13" y="28"/>
                </a:cxn>
                <a:cxn ang="0">
                  <a:pos x="6" y="40"/>
                </a:cxn>
                <a:cxn ang="0">
                  <a:pos x="1" y="53"/>
                </a:cxn>
                <a:cxn ang="0">
                  <a:pos x="0" y="67"/>
                </a:cxn>
                <a:cxn ang="0">
                  <a:pos x="0" y="89"/>
                </a:cxn>
                <a:cxn ang="0">
                  <a:pos x="3" y="104"/>
                </a:cxn>
                <a:cxn ang="0">
                  <a:pos x="8" y="117"/>
                </a:cxn>
                <a:cxn ang="0">
                  <a:pos x="15" y="130"/>
                </a:cxn>
                <a:cxn ang="0">
                  <a:pos x="25" y="140"/>
                </a:cxn>
                <a:cxn ang="0">
                  <a:pos x="35" y="149"/>
                </a:cxn>
                <a:cxn ang="0">
                  <a:pos x="48" y="156"/>
                </a:cxn>
                <a:cxn ang="0">
                  <a:pos x="61" y="162"/>
                </a:cxn>
                <a:cxn ang="0">
                  <a:pos x="76" y="164"/>
                </a:cxn>
                <a:cxn ang="0">
                  <a:pos x="357" y="180"/>
                </a:cxn>
              </a:cxnLst>
              <a:rect l="0" t="0" r="r" b="b"/>
              <a:pathLst>
                <a:path w="377" h="180">
                  <a:moveTo>
                    <a:pt x="357" y="180"/>
                  </a:moveTo>
                  <a:lnTo>
                    <a:pt x="364" y="179"/>
                  </a:lnTo>
                  <a:lnTo>
                    <a:pt x="370" y="175"/>
                  </a:lnTo>
                  <a:lnTo>
                    <a:pt x="374" y="169"/>
                  </a:lnTo>
                  <a:lnTo>
                    <a:pt x="377" y="161"/>
                  </a:lnTo>
                  <a:lnTo>
                    <a:pt x="374" y="37"/>
                  </a:lnTo>
                  <a:lnTo>
                    <a:pt x="372" y="29"/>
                  </a:lnTo>
                  <a:lnTo>
                    <a:pt x="368" y="23"/>
                  </a:lnTo>
                  <a:lnTo>
                    <a:pt x="361" y="19"/>
                  </a:lnTo>
                  <a:lnTo>
                    <a:pt x="352" y="18"/>
                  </a:lnTo>
                  <a:lnTo>
                    <a:pt x="193" y="7"/>
                  </a:lnTo>
                  <a:lnTo>
                    <a:pt x="74" y="0"/>
                  </a:lnTo>
                  <a:lnTo>
                    <a:pt x="58" y="1"/>
                  </a:lnTo>
                  <a:lnTo>
                    <a:pt x="44" y="4"/>
                  </a:lnTo>
                  <a:lnTo>
                    <a:pt x="32" y="9"/>
                  </a:lnTo>
                  <a:lnTo>
                    <a:pt x="22" y="18"/>
                  </a:lnTo>
                  <a:lnTo>
                    <a:pt x="13" y="28"/>
                  </a:lnTo>
                  <a:lnTo>
                    <a:pt x="6" y="40"/>
                  </a:lnTo>
                  <a:lnTo>
                    <a:pt x="1" y="53"/>
                  </a:lnTo>
                  <a:lnTo>
                    <a:pt x="0" y="67"/>
                  </a:lnTo>
                  <a:lnTo>
                    <a:pt x="0" y="89"/>
                  </a:lnTo>
                  <a:lnTo>
                    <a:pt x="3" y="104"/>
                  </a:lnTo>
                  <a:lnTo>
                    <a:pt x="8" y="117"/>
                  </a:lnTo>
                  <a:lnTo>
                    <a:pt x="15" y="130"/>
                  </a:lnTo>
                  <a:lnTo>
                    <a:pt x="25" y="140"/>
                  </a:lnTo>
                  <a:lnTo>
                    <a:pt x="35" y="149"/>
                  </a:lnTo>
                  <a:lnTo>
                    <a:pt x="48" y="156"/>
                  </a:lnTo>
                  <a:lnTo>
                    <a:pt x="61" y="162"/>
                  </a:lnTo>
                  <a:lnTo>
                    <a:pt x="76" y="164"/>
                  </a:lnTo>
                  <a:lnTo>
                    <a:pt x="357" y="180"/>
                  </a:lnTo>
                  <a:close/>
                </a:path>
              </a:pathLst>
            </a:custGeom>
            <a:solidFill>
              <a:srgbClr val="B5B5B5"/>
            </a:solidFill>
            <a:ln w="9525">
              <a:noFill/>
              <a:round/>
              <a:headEnd/>
              <a:tailEnd/>
            </a:ln>
          </p:spPr>
          <p:txBody>
            <a:bodyPr/>
            <a:lstStyle/>
            <a:p>
              <a:endParaRPr lang="en-US"/>
            </a:p>
          </p:txBody>
        </p:sp>
        <p:sp>
          <p:nvSpPr>
            <p:cNvPr id="66966" name="Freeform 406"/>
            <p:cNvSpPr>
              <a:spLocks/>
            </p:cNvSpPr>
            <p:nvPr/>
          </p:nvSpPr>
          <p:spPr bwMode="auto">
            <a:xfrm>
              <a:off x="3769" y="2363"/>
              <a:ext cx="37" cy="15"/>
            </a:xfrm>
            <a:custGeom>
              <a:avLst/>
              <a:gdLst/>
              <a:ahLst/>
              <a:cxnLst>
                <a:cxn ang="0">
                  <a:pos x="25" y="161"/>
                </a:cxn>
                <a:cxn ang="0">
                  <a:pos x="18" y="160"/>
                </a:cxn>
                <a:cxn ang="0">
                  <a:pos x="11" y="157"/>
                </a:cxn>
                <a:cxn ang="0">
                  <a:pos x="5" y="151"/>
                </a:cxn>
                <a:cxn ang="0">
                  <a:pos x="2" y="142"/>
                </a:cxn>
                <a:cxn ang="0">
                  <a:pos x="0" y="17"/>
                </a:cxn>
                <a:cxn ang="0">
                  <a:pos x="2" y="10"/>
                </a:cxn>
                <a:cxn ang="0">
                  <a:pos x="7" y="4"/>
                </a:cxn>
                <a:cxn ang="0">
                  <a:pos x="14" y="1"/>
                </a:cxn>
                <a:cxn ang="0">
                  <a:pos x="22" y="0"/>
                </a:cxn>
                <a:cxn ang="0">
                  <a:pos x="182" y="8"/>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2"/>
                </a:cxn>
                <a:cxn ang="0">
                  <a:pos x="375" y="125"/>
                </a:cxn>
                <a:cxn ang="0">
                  <a:pos x="371" y="138"/>
                </a:cxn>
                <a:cxn ang="0">
                  <a:pos x="365" y="150"/>
                </a:cxn>
                <a:cxn ang="0">
                  <a:pos x="357" y="160"/>
                </a:cxn>
                <a:cxn ang="0">
                  <a:pos x="346" y="168"/>
                </a:cxn>
                <a:cxn ang="0">
                  <a:pos x="334" y="174"/>
                </a:cxn>
                <a:cxn ang="0">
                  <a:pos x="321" y="178"/>
                </a:cxn>
                <a:cxn ang="0">
                  <a:pos x="306" y="178"/>
                </a:cxn>
                <a:cxn ang="0">
                  <a:pos x="25" y="161"/>
                </a:cxn>
              </a:cxnLst>
              <a:rect l="0" t="0" r="r" b="b"/>
              <a:pathLst>
                <a:path w="376" h="178">
                  <a:moveTo>
                    <a:pt x="25" y="161"/>
                  </a:moveTo>
                  <a:lnTo>
                    <a:pt x="18" y="160"/>
                  </a:lnTo>
                  <a:lnTo>
                    <a:pt x="11" y="157"/>
                  </a:lnTo>
                  <a:lnTo>
                    <a:pt x="5" y="151"/>
                  </a:lnTo>
                  <a:lnTo>
                    <a:pt x="2" y="142"/>
                  </a:lnTo>
                  <a:lnTo>
                    <a:pt x="0" y="17"/>
                  </a:lnTo>
                  <a:lnTo>
                    <a:pt x="2" y="10"/>
                  </a:lnTo>
                  <a:lnTo>
                    <a:pt x="7" y="4"/>
                  </a:lnTo>
                  <a:lnTo>
                    <a:pt x="14" y="1"/>
                  </a:lnTo>
                  <a:lnTo>
                    <a:pt x="22" y="0"/>
                  </a:lnTo>
                  <a:lnTo>
                    <a:pt x="182" y="8"/>
                  </a:lnTo>
                  <a:lnTo>
                    <a:pt x="301" y="12"/>
                  </a:lnTo>
                  <a:lnTo>
                    <a:pt x="317" y="15"/>
                  </a:lnTo>
                  <a:lnTo>
                    <a:pt x="331" y="20"/>
                  </a:lnTo>
                  <a:lnTo>
                    <a:pt x="343" y="29"/>
                  </a:lnTo>
                  <a:lnTo>
                    <a:pt x="354" y="38"/>
                  </a:lnTo>
                  <a:lnTo>
                    <a:pt x="363" y="48"/>
                  </a:lnTo>
                  <a:lnTo>
                    <a:pt x="370" y="61"/>
                  </a:lnTo>
                  <a:lnTo>
                    <a:pt x="375" y="74"/>
                  </a:lnTo>
                  <a:lnTo>
                    <a:pt x="376" y="89"/>
                  </a:lnTo>
                  <a:lnTo>
                    <a:pt x="376" y="112"/>
                  </a:lnTo>
                  <a:lnTo>
                    <a:pt x="375" y="125"/>
                  </a:lnTo>
                  <a:lnTo>
                    <a:pt x="371" y="138"/>
                  </a:lnTo>
                  <a:lnTo>
                    <a:pt x="365" y="150"/>
                  </a:lnTo>
                  <a:lnTo>
                    <a:pt x="357" y="160"/>
                  </a:lnTo>
                  <a:lnTo>
                    <a:pt x="346" y="168"/>
                  </a:lnTo>
                  <a:lnTo>
                    <a:pt x="334" y="174"/>
                  </a:lnTo>
                  <a:lnTo>
                    <a:pt x="321" y="178"/>
                  </a:lnTo>
                  <a:lnTo>
                    <a:pt x="306" y="178"/>
                  </a:lnTo>
                  <a:lnTo>
                    <a:pt x="25" y="161"/>
                  </a:lnTo>
                  <a:close/>
                </a:path>
              </a:pathLst>
            </a:custGeom>
            <a:solidFill>
              <a:srgbClr val="B5B5B5"/>
            </a:solidFill>
            <a:ln w="9525">
              <a:noFill/>
              <a:round/>
              <a:headEnd/>
              <a:tailEnd/>
            </a:ln>
          </p:spPr>
          <p:txBody>
            <a:bodyPr/>
            <a:lstStyle/>
            <a:p>
              <a:endParaRPr lang="en-US"/>
            </a:p>
          </p:txBody>
        </p:sp>
        <p:sp>
          <p:nvSpPr>
            <p:cNvPr id="66967" name="Freeform 407"/>
            <p:cNvSpPr>
              <a:spLocks/>
            </p:cNvSpPr>
            <p:nvPr/>
          </p:nvSpPr>
          <p:spPr bwMode="auto">
            <a:xfrm>
              <a:off x="3725" y="2361"/>
              <a:ext cx="38" cy="15"/>
            </a:xfrm>
            <a:custGeom>
              <a:avLst/>
              <a:gdLst/>
              <a:ahLst/>
              <a:cxnLst>
                <a:cxn ang="0">
                  <a:pos x="21" y="0"/>
                </a:cxn>
                <a:cxn ang="0">
                  <a:pos x="354" y="19"/>
                </a:cxn>
                <a:cxn ang="0">
                  <a:pos x="362" y="21"/>
                </a:cxn>
                <a:cxn ang="0">
                  <a:pos x="369" y="25"/>
                </a:cxn>
                <a:cxn ang="0">
                  <a:pos x="373" y="31"/>
                </a:cxn>
                <a:cxn ang="0">
                  <a:pos x="375" y="39"/>
                </a:cxn>
                <a:cxn ang="0">
                  <a:pos x="378" y="163"/>
                </a:cxn>
                <a:cxn ang="0">
                  <a:pos x="377" y="171"/>
                </a:cxn>
                <a:cxn ang="0">
                  <a:pos x="372" y="177"/>
                </a:cxn>
                <a:cxn ang="0">
                  <a:pos x="366" y="181"/>
                </a:cxn>
                <a:cxn ang="0">
                  <a:pos x="358" y="182"/>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82">
                  <a:moveTo>
                    <a:pt x="21" y="0"/>
                  </a:moveTo>
                  <a:lnTo>
                    <a:pt x="354" y="19"/>
                  </a:lnTo>
                  <a:lnTo>
                    <a:pt x="362" y="21"/>
                  </a:lnTo>
                  <a:lnTo>
                    <a:pt x="369" y="25"/>
                  </a:lnTo>
                  <a:lnTo>
                    <a:pt x="373" y="31"/>
                  </a:lnTo>
                  <a:lnTo>
                    <a:pt x="375" y="39"/>
                  </a:lnTo>
                  <a:lnTo>
                    <a:pt x="378" y="163"/>
                  </a:lnTo>
                  <a:lnTo>
                    <a:pt x="377" y="171"/>
                  </a:lnTo>
                  <a:lnTo>
                    <a:pt x="372" y="177"/>
                  </a:lnTo>
                  <a:lnTo>
                    <a:pt x="366" y="181"/>
                  </a:lnTo>
                  <a:lnTo>
                    <a:pt x="358" y="182"/>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66968" name="Freeform 408"/>
            <p:cNvSpPr>
              <a:spLocks/>
            </p:cNvSpPr>
            <p:nvPr/>
          </p:nvSpPr>
          <p:spPr bwMode="auto">
            <a:xfrm>
              <a:off x="3684" y="2357"/>
              <a:ext cx="38" cy="15"/>
            </a:xfrm>
            <a:custGeom>
              <a:avLst/>
              <a:gdLst/>
              <a:ahLst/>
              <a:cxnLst>
                <a:cxn ang="0">
                  <a:pos x="355" y="181"/>
                </a:cxn>
                <a:cxn ang="0">
                  <a:pos x="363" y="180"/>
                </a:cxn>
                <a:cxn ang="0">
                  <a:pos x="370" y="177"/>
                </a:cxn>
                <a:cxn ang="0">
                  <a:pos x="375" y="170"/>
                </a:cxn>
                <a:cxn ang="0">
                  <a:pos x="377" y="161"/>
                </a:cxn>
                <a:cxn ang="0">
                  <a:pos x="372" y="37"/>
                </a:cxn>
                <a:cxn ang="0">
                  <a:pos x="370" y="30"/>
                </a:cxn>
                <a:cxn ang="0">
                  <a:pos x="366" y="23"/>
                </a:cxn>
                <a:cxn ang="0">
                  <a:pos x="360" y="19"/>
                </a:cxn>
                <a:cxn ang="0">
                  <a:pos x="352" y="17"/>
                </a:cxn>
                <a:cxn ang="0">
                  <a:pos x="190" y="7"/>
                </a:cxn>
                <a:cxn ang="0">
                  <a:pos x="71" y="0"/>
                </a:cxn>
                <a:cxn ang="0">
                  <a:pos x="56" y="1"/>
                </a:cxn>
                <a:cxn ang="0">
                  <a:pos x="41" y="4"/>
                </a:cxn>
                <a:cxn ang="0">
                  <a:pos x="29" y="10"/>
                </a:cxn>
                <a:cxn ang="0">
                  <a:pos x="19" y="17"/>
                </a:cxn>
                <a:cxn ang="0">
                  <a:pos x="10" y="28"/>
                </a:cxn>
                <a:cxn ang="0">
                  <a:pos x="4" y="40"/>
                </a:cxn>
                <a:cxn ang="0">
                  <a:pos x="1" y="52"/>
                </a:cxn>
                <a:cxn ang="0">
                  <a:pos x="0" y="67"/>
                </a:cxn>
                <a:cxn ang="0">
                  <a:pos x="0" y="89"/>
                </a:cxn>
                <a:cxn ang="0">
                  <a:pos x="2" y="103"/>
                </a:cxn>
                <a:cxn ang="0">
                  <a:pos x="6" y="117"/>
                </a:cxn>
                <a:cxn ang="0">
                  <a:pos x="13" y="129"/>
                </a:cxn>
                <a:cxn ang="0">
                  <a:pos x="22" y="140"/>
                </a:cxn>
                <a:cxn ang="0">
                  <a:pos x="33" y="150"/>
                </a:cxn>
                <a:cxn ang="0">
                  <a:pos x="47" y="156"/>
                </a:cxn>
                <a:cxn ang="0">
                  <a:pos x="60" y="161"/>
                </a:cxn>
                <a:cxn ang="0">
                  <a:pos x="75" y="163"/>
                </a:cxn>
                <a:cxn ang="0">
                  <a:pos x="355" y="181"/>
                </a:cxn>
              </a:cxnLst>
              <a:rect l="0" t="0" r="r" b="b"/>
              <a:pathLst>
                <a:path w="377" h="181">
                  <a:moveTo>
                    <a:pt x="355" y="181"/>
                  </a:moveTo>
                  <a:lnTo>
                    <a:pt x="363" y="180"/>
                  </a:lnTo>
                  <a:lnTo>
                    <a:pt x="370" y="177"/>
                  </a:lnTo>
                  <a:lnTo>
                    <a:pt x="375" y="170"/>
                  </a:lnTo>
                  <a:lnTo>
                    <a:pt x="377" y="161"/>
                  </a:lnTo>
                  <a:lnTo>
                    <a:pt x="372" y="37"/>
                  </a:lnTo>
                  <a:lnTo>
                    <a:pt x="370" y="30"/>
                  </a:lnTo>
                  <a:lnTo>
                    <a:pt x="366" y="23"/>
                  </a:lnTo>
                  <a:lnTo>
                    <a:pt x="360" y="19"/>
                  </a:lnTo>
                  <a:lnTo>
                    <a:pt x="352" y="17"/>
                  </a:lnTo>
                  <a:lnTo>
                    <a:pt x="190" y="7"/>
                  </a:lnTo>
                  <a:lnTo>
                    <a:pt x="71" y="0"/>
                  </a:lnTo>
                  <a:lnTo>
                    <a:pt x="56" y="1"/>
                  </a:lnTo>
                  <a:lnTo>
                    <a:pt x="41" y="4"/>
                  </a:lnTo>
                  <a:lnTo>
                    <a:pt x="29" y="10"/>
                  </a:lnTo>
                  <a:lnTo>
                    <a:pt x="19" y="17"/>
                  </a:lnTo>
                  <a:lnTo>
                    <a:pt x="10" y="28"/>
                  </a:lnTo>
                  <a:lnTo>
                    <a:pt x="4" y="40"/>
                  </a:lnTo>
                  <a:lnTo>
                    <a:pt x="1" y="52"/>
                  </a:lnTo>
                  <a:lnTo>
                    <a:pt x="0" y="67"/>
                  </a:lnTo>
                  <a:lnTo>
                    <a:pt x="0" y="89"/>
                  </a:lnTo>
                  <a:lnTo>
                    <a:pt x="2" y="103"/>
                  </a:lnTo>
                  <a:lnTo>
                    <a:pt x="6" y="117"/>
                  </a:lnTo>
                  <a:lnTo>
                    <a:pt x="13" y="129"/>
                  </a:lnTo>
                  <a:lnTo>
                    <a:pt x="22" y="140"/>
                  </a:lnTo>
                  <a:lnTo>
                    <a:pt x="33" y="150"/>
                  </a:lnTo>
                  <a:lnTo>
                    <a:pt x="47" y="156"/>
                  </a:lnTo>
                  <a:lnTo>
                    <a:pt x="60" y="161"/>
                  </a:lnTo>
                  <a:lnTo>
                    <a:pt x="75" y="163"/>
                  </a:lnTo>
                  <a:lnTo>
                    <a:pt x="355" y="181"/>
                  </a:lnTo>
                  <a:close/>
                </a:path>
              </a:pathLst>
            </a:custGeom>
            <a:solidFill>
              <a:srgbClr val="E8E8E8"/>
            </a:solidFill>
            <a:ln w="9525">
              <a:noFill/>
              <a:round/>
              <a:headEnd/>
              <a:tailEnd/>
            </a:ln>
          </p:spPr>
          <p:txBody>
            <a:bodyPr/>
            <a:lstStyle/>
            <a:p>
              <a:endParaRPr lang="en-US"/>
            </a:p>
          </p:txBody>
        </p:sp>
        <p:sp>
          <p:nvSpPr>
            <p:cNvPr id="66969" name="Freeform 409"/>
            <p:cNvSpPr>
              <a:spLocks/>
            </p:cNvSpPr>
            <p:nvPr/>
          </p:nvSpPr>
          <p:spPr bwMode="auto">
            <a:xfrm>
              <a:off x="3771" y="2361"/>
              <a:ext cx="37" cy="15"/>
            </a:xfrm>
            <a:custGeom>
              <a:avLst/>
              <a:gdLst/>
              <a:ahLst/>
              <a:cxnLst>
                <a:cxn ang="0">
                  <a:pos x="24" y="161"/>
                </a:cxn>
                <a:cxn ang="0">
                  <a:pos x="16" y="160"/>
                </a:cxn>
                <a:cxn ang="0">
                  <a:pos x="9" y="156"/>
                </a:cxn>
                <a:cxn ang="0">
                  <a:pos x="5" y="150"/>
                </a:cxn>
                <a:cxn ang="0">
                  <a:pos x="3" y="141"/>
                </a:cxn>
                <a:cxn ang="0">
                  <a:pos x="0" y="17"/>
                </a:cxn>
                <a:cxn ang="0">
                  <a:pos x="1" y="10"/>
                </a:cxn>
                <a:cxn ang="0">
                  <a:pos x="5" y="3"/>
                </a:cxn>
                <a:cxn ang="0">
                  <a:pos x="11" y="0"/>
                </a:cxn>
                <a:cxn ang="0">
                  <a:pos x="19" y="0"/>
                </a:cxn>
                <a:cxn ang="0">
                  <a:pos x="182" y="7"/>
                </a:cxn>
                <a:cxn ang="0">
                  <a:pos x="301" y="15"/>
                </a:cxn>
                <a:cxn ang="0">
                  <a:pos x="316" y="17"/>
                </a:cxn>
                <a:cxn ang="0">
                  <a:pos x="330" y="22"/>
                </a:cxn>
                <a:cxn ang="0">
                  <a:pos x="342" y="28"/>
                </a:cxn>
                <a:cxn ang="0">
                  <a:pos x="353" y="37"/>
                </a:cxn>
                <a:cxn ang="0">
                  <a:pos x="363" y="49"/>
                </a:cxn>
                <a:cxn ang="0">
                  <a:pos x="369" y="61"/>
                </a:cxn>
                <a:cxn ang="0">
                  <a:pos x="374" y="75"/>
                </a:cxn>
                <a:cxn ang="0">
                  <a:pos x="376" y="89"/>
                </a:cxn>
                <a:cxn ang="0">
                  <a:pos x="376" y="111"/>
                </a:cxn>
                <a:cxn ang="0">
                  <a:pos x="375" y="124"/>
                </a:cxn>
                <a:cxn ang="0">
                  <a:pos x="371" y="138"/>
                </a:cxn>
                <a:cxn ang="0">
                  <a:pos x="364" y="149"/>
                </a:cxn>
                <a:cxn ang="0">
                  <a:pos x="355" y="160"/>
                </a:cxn>
                <a:cxn ang="0">
                  <a:pos x="344" y="168"/>
                </a:cxn>
                <a:cxn ang="0">
                  <a:pos x="332" y="174"/>
                </a:cxn>
                <a:cxn ang="0">
                  <a:pos x="319" y="177"/>
                </a:cxn>
                <a:cxn ang="0">
                  <a:pos x="304" y="178"/>
                </a:cxn>
                <a:cxn ang="0">
                  <a:pos x="24" y="161"/>
                </a:cxn>
              </a:cxnLst>
              <a:rect l="0" t="0" r="r" b="b"/>
              <a:pathLst>
                <a:path w="376" h="178">
                  <a:moveTo>
                    <a:pt x="24" y="161"/>
                  </a:moveTo>
                  <a:lnTo>
                    <a:pt x="16" y="160"/>
                  </a:lnTo>
                  <a:lnTo>
                    <a:pt x="9" y="156"/>
                  </a:lnTo>
                  <a:lnTo>
                    <a:pt x="5" y="150"/>
                  </a:lnTo>
                  <a:lnTo>
                    <a:pt x="3" y="141"/>
                  </a:lnTo>
                  <a:lnTo>
                    <a:pt x="0" y="17"/>
                  </a:lnTo>
                  <a:lnTo>
                    <a:pt x="1" y="10"/>
                  </a:lnTo>
                  <a:lnTo>
                    <a:pt x="5" y="3"/>
                  </a:lnTo>
                  <a:lnTo>
                    <a:pt x="11" y="0"/>
                  </a:lnTo>
                  <a:lnTo>
                    <a:pt x="19" y="0"/>
                  </a:lnTo>
                  <a:lnTo>
                    <a:pt x="182" y="7"/>
                  </a:lnTo>
                  <a:lnTo>
                    <a:pt x="301" y="15"/>
                  </a:lnTo>
                  <a:lnTo>
                    <a:pt x="316" y="17"/>
                  </a:lnTo>
                  <a:lnTo>
                    <a:pt x="330" y="22"/>
                  </a:lnTo>
                  <a:lnTo>
                    <a:pt x="342" y="28"/>
                  </a:lnTo>
                  <a:lnTo>
                    <a:pt x="353" y="37"/>
                  </a:lnTo>
                  <a:lnTo>
                    <a:pt x="363" y="49"/>
                  </a:lnTo>
                  <a:lnTo>
                    <a:pt x="369" y="61"/>
                  </a:lnTo>
                  <a:lnTo>
                    <a:pt x="374" y="75"/>
                  </a:lnTo>
                  <a:lnTo>
                    <a:pt x="376" y="89"/>
                  </a:lnTo>
                  <a:lnTo>
                    <a:pt x="376" y="111"/>
                  </a:lnTo>
                  <a:lnTo>
                    <a:pt x="375" y="124"/>
                  </a:lnTo>
                  <a:lnTo>
                    <a:pt x="371" y="138"/>
                  </a:lnTo>
                  <a:lnTo>
                    <a:pt x="364" y="149"/>
                  </a:lnTo>
                  <a:lnTo>
                    <a:pt x="355" y="160"/>
                  </a:lnTo>
                  <a:lnTo>
                    <a:pt x="344" y="168"/>
                  </a:lnTo>
                  <a:lnTo>
                    <a:pt x="332" y="174"/>
                  </a:lnTo>
                  <a:lnTo>
                    <a:pt x="319" y="177"/>
                  </a:lnTo>
                  <a:lnTo>
                    <a:pt x="304" y="178"/>
                  </a:lnTo>
                  <a:lnTo>
                    <a:pt x="24" y="161"/>
                  </a:lnTo>
                  <a:close/>
                </a:path>
              </a:pathLst>
            </a:custGeom>
            <a:solidFill>
              <a:srgbClr val="E8E8E8"/>
            </a:solidFill>
            <a:ln w="9525">
              <a:noFill/>
              <a:round/>
              <a:headEnd/>
              <a:tailEnd/>
            </a:ln>
          </p:spPr>
          <p:txBody>
            <a:bodyPr/>
            <a:lstStyle/>
            <a:p>
              <a:endParaRPr lang="en-US"/>
            </a:p>
          </p:txBody>
        </p:sp>
        <p:sp>
          <p:nvSpPr>
            <p:cNvPr id="66970" name="Freeform 410"/>
            <p:cNvSpPr>
              <a:spLocks/>
            </p:cNvSpPr>
            <p:nvPr/>
          </p:nvSpPr>
          <p:spPr bwMode="auto">
            <a:xfrm>
              <a:off x="3727" y="2359"/>
              <a:ext cx="38" cy="15"/>
            </a:xfrm>
            <a:custGeom>
              <a:avLst/>
              <a:gdLst/>
              <a:ahLst/>
              <a:cxnLst>
                <a:cxn ang="0">
                  <a:pos x="20" y="0"/>
                </a:cxn>
                <a:cxn ang="0">
                  <a:pos x="353"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3"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971" name="Freeform 411"/>
            <p:cNvSpPr>
              <a:spLocks/>
            </p:cNvSpPr>
            <p:nvPr/>
          </p:nvSpPr>
          <p:spPr bwMode="auto">
            <a:xfrm>
              <a:off x="3678" y="2329"/>
              <a:ext cx="132" cy="24"/>
            </a:xfrm>
            <a:custGeom>
              <a:avLst/>
              <a:gdLst/>
              <a:ahLst/>
              <a:cxnLst>
                <a:cxn ang="0">
                  <a:pos x="114" y="0"/>
                </a:cxn>
                <a:cxn ang="0">
                  <a:pos x="1198" y="59"/>
                </a:cxn>
                <a:cxn ang="0">
                  <a:pos x="1226" y="63"/>
                </a:cxn>
                <a:cxn ang="0">
                  <a:pos x="1250" y="70"/>
                </a:cxn>
                <a:cxn ang="0">
                  <a:pos x="1270" y="83"/>
                </a:cxn>
                <a:cxn ang="0">
                  <a:pos x="1287" y="98"/>
                </a:cxn>
                <a:cxn ang="0">
                  <a:pos x="1300" y="116"/>
                </a:cxn>
                <a:cxn ang="0">
                  <a:pos x="1310" y="136"/>
                </a:cxn>
                <a:cxn ang="0">
                  <a:pos x="1315" y="156"/>
                </a:cxn>
                <a:cxn ang="0">
                  <a:pos x="1317" y="178"/>
                </a:cxn>
                <a:cxn ang="0">
                  <a:pos x="1316" y="200"/>
                </a:cxn>
                <a:cxn ang="0">
                  <a:pos x="1311" y="220"/>
                </a:cxn>
                <a:cxn ang="0">
                  <a:pos x="1303" y="239"/>
                </a:cxn>
                <a:cxn ang="0">
                  <a:pos x="1291" y="256"/>
                </a:cxn>
                <a:cxn ang="0">
                  <a:pos x="1274" y="269"/>
                </a:cxn>
                <a:cxn ang="0">
                  <a:pos x="1254" y="280"/>
                </a:cxn>
                <a:cxn ang="0">
                  <a:pos x="1231" y="286"/>
                </a:cxn>
                <a:cxn ang="0">
                  <a:pos x="1203" y="287"/>
                </a:cxn>
                <a:cxn ang="0">
                  <a:pos x="119" y="230"/>
                </a:cxn>
                <a:cxn ang="0">
                  <a:pos x="91" y="226"/>
                </a:cxn>
                <a:cxn ang="0">
                  <a:pos x="68" y="216"/>
                </a:cxn>
                <a:cxn ang="0">
                  <a:pos x="48" y="204"/>
                </a:cxn>
                <a:cxn ang="0">
                  <a:pos x="30" y="188"/>
                </a:cxn>
                <a:cxn ang="0">
                  <a:pos x="17" y="171"/>
                </a:cxn>
                <a:cxn ang="0">
                  <a:pos x="8" y="151"/>
                </a:cxn>
                <a:cxn ang="0">
                  <a:pos x="2" y="131"/>
                </a:cxn>
                <a:cxn ang="0">
                  <a:pos x="0" y="109"/>
                </a:cxn>
                <a:cxn ang="0">
                  <a:pos x="1" y="87"/>
                </a:cxn>
                <a:cxn ang="0">
                  <a:pos x="6" y="67"/>
                </a:cxn>
                <a:cxn ang="0">
                  <a:pos x="15" y="48"/>
                </a:cxn>
                <a:cxn ang="0">
                  <a:pos x="27" y="31"/>
                </a:cxn>
                <a:cxn ang="0">
                  <a:pos x="44" y="18"/>
                </a:cxn>
                <a:cxn ang="0">
                  <a:pos x="63" y="7"/>
                </a:cxn>
                <a:cxn ang="0">
                  <a:pos x="86" y="1"/>
                </a:cxn>
                <a:cxn ang="0">
                  <a:pos x="114" y="0"/>
                </a:cxn>
              </a:cxnLst>
              <a:rect l="0" t="0" r="r" b="b"/>
              <a:pathLst>
                <a:path w="1317" h="287">
                  <a:moveTo>
                    <a:pt x="114" y="0"/>
                  </a:moveTo>
                  <a:lnTo>
                    <a:pt x="1198" y="59"/>
                  </a:lnTo>
                  <a:lnTo>
                    <a:pt x="1226" y="63"/>
                  </a:lnTo>
                  <a:lnTo>
                    <a:pt x="1250" y="70"/>
                  </a:lnTo>
                  <a:lnTo>
                    <a:pt x="1270" y="83"/>
                  </a:lnTo>
                  <a:lnTo>
                    <a:pt x="1287" y="98"/>
                  </a:lnTo>
                  <a:lnTo>
                    <a:pt x="1300" y="116"/>
                  </a:lnTo>
                  <a:lnTo>
                    <a:pt x="1310" y="136"/>
                  </a:lnTo>
                  <a:lnTo>
                    <a:pt x="1315" y="156"/>
                  </a:lnTo>
                  <a:lnTo>
                    <a:pt x="1317" y="178"/>
                  </a:lnTo>
                  <a:lnTo>
                    <a:pt x="1316" y="200"/>
                  </a:lnTo>
                  <a:lnTo>
                    <a:pt x="1311" y="220"/>
                  </a:lnTo>
                  <a:lnTo>
                    <a:pt x="1303" y="239"/>
                  </a:lnTo>
                  <a:lnTo>
                    <a:pt x="1291" y="256"/>
                  </a:lnTo>
                  <a:lnTo>
                    <a:pt x="1274" y="269"/>
                  </a:lnTo>
                  <a:lnTo>
                    <a:pt x="1254" y="280"/>
                  </a:lnTo>
                  <a:lnTo>
                    <a:pt x="1231" y="286"/>
                  </a:lnTo>
                  <a:lnTo>
                    <a:pt x="1203" y="287"/>
                  </a:lnTo>
                  <a:lnTo>
                    <a:pt x="119" y="230"/>
                  </a:lnTo>
                  <a:lnTo>
                    <a:pt x="91" y="226"/>
                  </a:lnTo>
                  <a:lnTo>
                    <a:pt x="68" y="216"/>
                  </a:lnTo>
                  <a:lnTo>
                    <a:pt x="48" y="204"/>
                  </a:lnTo>
                  <a:lnTo>
                    <a:pt x="30" y="188"/>
                  </a:lnTo>
                  <a:lnTo>
                    <a:pt x="17" y="171"/>
                  </a:lnTo>
                  <a:lnTo>
                    <a:pt x="8" y="151"/>
                  </a:lnTo>
                  <a:lnTo>
                    <a:pt x="2" y="131"/>
                  </a:lnTo>
                  <a:lnTo>
                    <a:pt x="0" y="109"/>
                  </a:lnTo>
                  <a:lnTo>
                    <a:pt x="1" y="87"/>
                  </a:lnTo>
                  <a:lnTo>
                    <a:pt x="6" y="67"/>
                  </a:lnTo>
                  <a:lnTo>
                    <a:pt x="15" y="48"/>
                  </a:lnTo>
                  <a:lnTo>
                    <a:pt x="27" y="31"/>
                  </a:lnTo>
                  <a:lnTo>
                    <a:pt x="44"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972" name="Freeform 412"/>
            <p:cNvSpPr>
              <a:spLocks/>
            </p:cNvSpPr>
            <p:nvPr/>
          </p:nvSpPr>
          <p:spPr bwMode="auto">
            <a:xfrm>
              <a:off x="3678" y="2329"/>
              <a:ext cx="132" cy="23"/>
            </a:xfrm>
            <a:custGeom>
              <a:avLst/>
              <a:gdLst/>
              <a:ahLst/>
              <a:cxnLst>
                <a:cxn ang="0">
                  <a:pos x="115" y="0"/>
                </a:cxn>
                <a:cxn ang="0">
                  <a:pos x="1198" y="57"/>
                </a:cxn>
                <a:cxn ang="0">
                  <a:pos x="1226" y="61"/>
                </a:cxn>
                <a:cxn ang="0">
                  <a:pos x="1250" y="70"/>
                </a:cxn>
                <a:cxn ang="0">
                  <a:pos x="1270" y="83"/>
                </a:cxn>
                <a:cxn ang="0">
                  <a:pos x="1288" y="98"/>
                </a:cxn>
                <a:cxn ang="0">
                  <a:pos x="1301" y="116"/>
                </a:cxn>
                <a:cxn ang="0">
                  <a:pos x="1311" y="135"/>
                </a:cxn>
                <a:cxn ang="0">
                  <a:pos x="1317" y="156"/>
                </a:cxn>
                <a:cxn ang="0">
                  <a:pos x="1320" y="178"/>
                </a:cxn>
                <a:cxn ang="0">
                  <a:pos x="1318" y="199"/>
                </a:cxn>
                <a:cxn ang="0">
                  <a:pos x="1313" y="219"/>
                </a:cxn>
                <a:cxn ang="0">
                  <a:pos x="1304" y="238"/>
                </a:cxn>
                <a:cxn ang="0">
                  <a:pos x="1292" y="254"/>
                </a:cxn>
                <a:cxn ang="0">
                  <a:pos x="1275" y="268"/>
                </a:cxn>
                <a:cxn ang="0">
                  <a:pos x="1255" y="278"/>
                </a:cxn>
                <a:cxn ang="0">
                  <a:pos x="1232" y="285"/>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6"/>
                </a:cxn>
                <a:cxn ang="0">
                  <a:pos x="1" y="86"/>
                </a:cxn>
                <a:cxn ang="0">
                  <a:pos x="6" y="66"/>
                </a:cxn>
                <a:cxn ang="0">
                  <a:pos x="15" y="47"/>
                </a:cxn>
                <a:cxn ang="0">
                  <a:pos x="27" y="31"/>
                </a:cxn>
                <a:cxn ang="0">
                  <a:pos x="44" y="16"/>
                </a:cxn>
                <a:cxn ang="0">
                  <a:pos x="64" y="7"/>
                </a:cxn>
                <a:cxn ang="0">
                  <a:pos x="87" y="1"/>
                </a:cxn>
                <a:cxn ang="0">
                  <a:pos x="115" y="0"/>
                </a:cxn>
              </a:cxnLst>
              <a:rect l="0" t="0" r="r" b="b"/>
              <a:pathLst>
                <a:path w="1320" h="287">
                  <a:moveTo>
                    <a:pt x="115" y="0"/>
                  </a:moveTo>
                  <a:lnTo>
                    <a:pt x="1198" y="57"/>
                  </a:lnTo>
                  <a:lnTo>
                    <a:pt x="1226" y="61"/>
                  </a:lnTo>
                  <a:lnTo>
                    <a:pt x="1250" y="70"/>
                  </a:lnTo>
                  <a:lnTo>
                    <a:pt x="1270" y="83"/>
                  </a:lnTo>
                  <a:lnTo>
                    <a:pt x="1288" y="98"/>
                  </a:lnTo>
                  <a:lnTo>
                    <a:pt x="1301" y="116"/>
                  </a:lnTo>
                  <a:lnTo>
                    <a:pt x="1311" y="135"/>
                  </a:lnTo>
                  <a:lnTo>
                    <a:pt x="1317" y="156"/>
                  </a:lnTo>
                  <a:lnTo>
                    <a:pt x="1320" y="178"/>
                  </a:lnTo>
                  <a:lnTo>
                    <a:pt x="1318" y="199"/>
                  </a:lnTo>
                  <a:lnTo>
                    <a:pt x="1313" y="219"/>
                  </a:lnTo>
                  <a:lnTo>
                    <a:pt x="1304" y="238"/>
                  </a:lnTo>
                  <a:lnTo>
                    <a:pt x="1292" y="254"/>
                  </a:lnTo>
                  <a:lnTo>
                    <a:pt x="1275" y="268"/>
                  </a:lnTo>
                  <a:lnTo>
                    <a:pt x="1255" y="278"/>
                  </a:lnTo>
                  <a:lnTo>
                    <a:pt x="1232" y="285"/>
                  </a:lnTo>
                  <a:lnTo>
                    <a:pt x="1203" y="287"/>
                  </a:lnTo>
                  <a:lnTo>
                    <a:pt x="119" y="228"/>
                  </a:lnTo>
                  <a:lnTo>
                    <a:pt x="91" y="223"/>
                  </a:lnTo>
                  <a:lnTo>
                    <a:pt x="68" y="214"/>
                  </a:lnTo>
                  <a:lnTo>
                    <a:pt x="48" y="202"/>
                  </a:lnTo>
                  <a:lnTo>
                    <a:pt x="30" y="186"/>
                  </a:lnTo>
                  <a:lnTo>
                    <a:pt x="17" y="169"/>
                  </a:lnTo>
                  <a:lnTo>
                    <a:pt x="8" y="149"/>
                  </a:lnTo>
                  <a:lnTo>
                    <a:pt x="2" y="128"/>
                  </a:lnTo>
                  <a:lnTo>
                    <a:pt x="0" y="106"/>
                  </a:lnTo>
                  <a:lnTo>
                    <a:pt x="1" y="86"/>
                  </a:lnTo>
                  <a:lnTo>
                    <a:pt x="6" y="66"/>
                  </a:lnTo>
                  <a:lnTo>
                    <a:pt x="15" y="47"/>
                  </a:lnTo>
                  <a:lnTo>
                    <a:pt x="27" y="31"/>
                  </a:lnTo>
                  <a:lnTo>
                    <a:pt x="44" y="16"/>
                  </a:lnTo>
                  <a:lnTo>
                    <a:pt x="64" y="7"/>
                  </a:lnTo>
                  <a:lnTo>
                    <a:pt x="87" y="1"/>
                  </a:lnTo>
                  <a:lnTo>
                    <a:pt x="115" y="0"/>
                  </a:lnTo>
                  <a:close/>
                </a:path>
              </a:pathLst>
            </a:custGeom>
            <a:solidFill>
              <a:srgbClr val="2B3333"/>
            </a:solidFill>
            <a:ln w="9525">
              <a:noFill/>
              <a:round/>
              <a:headEnd/>
              <a:tailEnd/>
            </a:ln>
          </p:spPr>
          <p:txBody>
            <a:bodyPr/>
            <a:lstStyle/>
            <a:p>
              <a:endParaRPr lang="en-US"/>
            </a:p>
          </p:txBody>
        </p:sp>
        <p:sp>
          <p:nvSpPr>
            <p:cNvPr id="66973" name="Freeform 413"/>
            <p:cNvSpPr>
              <a:spLocks/>
            </p:cNvSpPr>
            <p:nvPr/>
          </p:nvSpPr>
          <p:spPr bwMode="auto">
            <a:xfrm>
              <a:off x="3679" y="2329"/>
              <a:ext cx="130" cy="23"/>
            </a:xfrm>
            <a:custGeom>
              <a:avLst/>
              <a:gdLst/>
              <a:ahLst/>
              <a:cxnLst>
                <a:cxn ang="0">
                  <a:pos x="140" y="2"/>
                </a:cxn>
                <a:cxn ang="0">
                  <a:pos x="198" y="4"/>
                </a:cxn>
                <a:cxn ang="0">
                  <a:pos x="248" y="7"/>
                </a:cxn>
                <a:cxn ang="0">
                  <a:pos x="292" y="9"/>
                </a:cxn>
                <a:cxn ang="0">
                  <a:pos x="331" y="11"/>
                </a:cxn>
                <a:cxn ang="0">
                  <a:pos x="370" y="13"/>
                </a:cxn>
                <a:cxn ang="0">
                  <a:pos x="407" y="15"/>
                </a:cxn>
                <a:cxn ang="0">
                  <a:pos x="448" y="17"/>
                </a:cxn>
                <a:cxn ang="0">
                  <a:pos x="494" y="19"/>
                </a:cxn>
                <a:cxn ang="0">
                  <a:pos x="546" y="22"/>
                </a:cxn>
                <a:cxn ang="0">
                  <a:pos x="607" y="25"/>
                </a:cxn>
                <a:cxn ang="0">
                  <a:pos x="678" y="29"/>
                </a:cxn>
                <a:cxn ang="0">
                  <a:pos x="762" y="33"/>
                </a:cxn>
                <a:cxn ang="0">
                  <a:pos x="861" y="38"/>
                </a:cxn>
                <a:cxn ang="0">
                  <a:pos x="979" y="46"/>
                </a:cxn>
                <a:cxn ang="0">
                  <a:pos x="1115" y="53"/>
                </a:cxn>
                <a:cxn ang="0">
                  <a:pos x="1220" y="61"/>
                </a:cxn>
                <a:cxn ang="0">
                  <a:pos x="1263" y="83"/>
                </a:cxn>
                <a:cxn ang="0">
                  <a:pos x="1292" y="115"/>
                </a:cxn>
                <a:cxn ang="0">
                  <a:pos x="1306" y="154"/>
                </a:cxn>
                <a:cxn ang="0">
                  <a:pos x="1307" y="195"/>
                </a:cxn>
                <a:cxn ang="0">
                  <a:pos x="1294" y="232"/>
                </a:cxn>
                <a:cxn ang="0">
                  <a:pos x="1265" y="261"/>
                </a:cxn>
                <a:cxn ang="0">
                  <a:pos x="1223" y="277"/>
                </a:cxn>
                <a:cxn ang="0">
                  <a:pos x="1164" y="276"/>
                </a:cxn>
                <a:cxn ang="0">
                  <a:pos x="1106" y="271"/>
                </a:cxn>
                <a:cxn ang="0">
                  <a:pos x="1057" y="268"/>
                </a:cxn>
                <a:cxn ang="0">
                  <a:pos x="1013" y="266"/>
                </a:cxn>
                <a:cxn ang="0">
                  <a:pos x="974" y="263"/>
                </a:cxn>
                <a:cxn ang="0">
                  <a:pos x="936" y="261"/>
                </a:cxn>
                <a:cxn ang="0">
                  <a:pos x="897" y="259"/>
                </a:cxn>
                <a:cxn ang="0">
                  <a:pos x="857" y="256"/>
                </a:cxn>
                <a:cxn ang="0">
                  <a:pos x="813" y="254"/>
                </a:cxn>
                <a:cxn ang="0">
                  <a:pos x="760" y="251"/>
                </a:cxn>
                <a:cxn ang="0">
                  <a:pos x="700" y="248"/>
                </a:cxn>
                <a:cxn ang="0">
                  <a:pos x="628" y="244"/>
                </a:cxn>
                <a:cxn ang="0">
                  <a:pos x="543" y="240"/>
                </a:cxn>
                <a:cxn ang="0">
                  <a:pos x="443" y="235"/>
                </a:cxn>
                <a:cxn ang="0">
                  <a:pos x="325" y="229"/>
                </a:cxn>
                <a:cxn ang="0">
                  <a:pos x="188" y="223"/>
                </a:cxn>
                <a:cxn ang="0">
                  <a:pos x="86" y="215"/>
                </a:cxn>
                <a:cxn ang="0">
                  <a:pos x="46" y="195"/>
                </a:cxn>
                <a:cxn ang="0">
                  <a:pos x="17" y="163"/>
                </a:cxn>
                <a:cxn ang="0">
                  <a:pos x="2" y="123"/>
                </a:cxn>
                <a:cxn ang="0">
                  <a:pos x="1" y="82"/>
                </a:cxn>
                <a:cxn ang="0">
                  <a:pos x="14" y="46"/>
                </a:cxn>
                <a:cxn ang="0">
                  <a:pos x="42" y="18"/>
                </a:cxn>
                <a:cxn ang="0">
                  <a:pos x="82" y="2"/>
                </a:cxn>
              </a:cxnLst>
              <a:rect l="0" t="0" r="r" b="b"/>
              <a:pathLst>
                <a:path w="1308" h="278">
                  <a:moveTo>
                    <a:pt x="108" y="0"/>
                  </a:moveTo>
                  <a:lnTo>
                    <a:pt x="140" y="2"/>
                  </a:lnTo>
                  <a:lnTo>
                    <a:pt x="171" y="3"/>
                  </a:lnTo>
                  <a:lnTo>
                    <a:pt x="198" y="4"/>
                  </a:lnTo>
                  <a:lnTo>
                    <a:pt x="225" y="5"/>
                  </a:lnTo>
                  <a:lnTo>
                    <a:pt x="248" y="7"/>
                  </a:lnTo>
                  <a:lnTo>
                    <a:pt x="270" y="8"/>
                  </a:lnTo>
                  <a:lnTo>
                    <a:pt x="292" y="9"/>
                  </a:lnTo>
                  <a:lnTo>
                    <a:pt x="312" y="9"/>
                  </a:lnTo>
                  <a:lnTo>
                    <a:pt x="331" y="11"/>
                  </a:lnTo>
                  <a:lnTo>
                    <a:pt x="351" y="12"/>
                  </a:lnTo>
                  <a:lnTo>
                    <a:pt x="370" y="13"/>
                  </a:lnTo>
                  <a:lnTo>
                    <a:pt x="388" y="14"/>
                  </a:lnTo>
                  <a:lnTo>
                    <a:pt x="407" y="15"/>
                  </a:lnTo>
                  <a:lnTo>
                    <a:pt x="428" y="16"/>
                  </a:lnTo>
                  <a:lnTo>
                    <a:pt x="448" y="17"/>
                  </a:lnTo>
                  <a:lnTo>
                    <a:pt x="470" y="18"/>
                  </a:lnTo>
                  <a:lnTo>
                    <a:pt x="494" y="19"/>
                  </a:lnTo>
                  <a:lnTo>
                    <a:pt x="518" y="20"/>
                  </a:lnTo>
                  <a:lnTo>
                    <a:pt x="546" y="22"/>
                  </a:lnTo>
                  <a:lnTo>
                    <a:pt x="574" y="23"/>
                  </a:lnTo>
                  <a:lnTo>
                    <a:pt x="607" y="25"/>
                  </a:lnTo>
                  <a:lnTo>
                    <a:pt x="640" y="27"/>
                  </a:lnTo>
                  <a:lnTo>
                    <a:pt x="678" y="29"/>
                  </a:lnTo>
                  <a:lnTo>
                    <a:pt x="718" y="31"/>
                  </a:lnTo>
                  <a:lnTo>
                    <a:pt x="762" y="33"/>
                  </a:lnTo>
                  <a:lnTo>
                    <a:pt x="810" y="36"/>
                  </a:lnTo>
                  <a:lnTo>
                    <a:pt x="861" y="38"/>
                  </a:lnTo>
                  <a:lnTo>
                    <a:pt x="918" y="42"/>
                  </a:lnTo>
                  <a:lnTo>
                    <a:pt x="979" y="46"/>
                  </a:lnTo>
                  <a:lnTo>
                    <a:pt x="1044" y="49"/>
                  </a:lnTo>
                  <a:lnTo>
                    <a:pt x="1115" y="53"/>
                  </a:lnTo>
                  <a:lnTo>
                    <a:pt x="1191" y="57"/>
                  </a:lnTo>
                  <a:lnTo>
                    <a:pt x="1220" y="61"/>
                  </a:lnTo>
                  <a:lnTo>
                    <a:pt x="1243" y="71"/>
                  </a:lnTo>
                  <a:lnTo>
                    <a:pt x="1263" y="83"/>
                  </a:lnTo>
                  <a:lnTo>
                    <a:pt x="1278" y="97"/>
                  </a:lnTo>
                  <a:lnTo>
                    <a:pt x="1292" y="115"/>
                  </a:lnTo>
                  <a:lnTo>
                    <a:pt x="1300" y="135"/>
                  </a:lnTo>
                  <a:lnTo>
                    <a:pt x="1306" y="154"/>
                  </a:lnTo>
                  <a:lnTo>
                    <a:pt x="1308" y="174"/>
                  </a:lnTo>
                  <a:lnTo>
                    <a:pt x="1307" y="195"/>
                  </a:lnTo>
                  <a:lnTo>
                    <a:pt x="1302" y="214"/>
                  </a:lnTo>
                  <a:lnTo>
                    <a:pt x="1294" y="232"/>
                  </a:lnTo>
                  <a:lnTo>
                    <a:pt x="1282" y="248"/>
                  </a:lnTo>
                  <a:lnTo>
                    <a:pt x="1265" y="261"/>
                  </a:lnTo>
                  <a:lnTo>
                    <a:pt x="1246" y="270"/>
                  </a:lnTo>
                  <a:lnTo>
                    <a:pt x="1223" y="277"/>
                  </a:lnTo>
                  <a:lnTo>
                    <a:pt x="1196" y="278"/>
                  </a:lnTo>
                  <a:lnTo>
                    <a:pt x="1164" y="276"/>
                  </a:lnTo>
                  <a:lnTo>
                    <a:pt x="1133" y="273"/>
                  </a:lnTo>
                  <a:lnTo>
                    <a:pt x="1106" y="271"/>
                  </a:lnTo>
                  <a:lnTo>
                    <a:pt x="1080" y="270"/>
                  </a:lnTo>
                  <a:lnTo>
                    <a:pt x="1057" y="268"/>
                  </a:lnTo>
                  <a:lnTo>
                    <a:pt x="1035" y="267"/>
                  </a:lnTo>
                  <a:lnTo>
                    <a:pt x="1013" y="266"/>
                  </a:lnTo>
                  <a:lnTo>
                    <a:pt x="993" y="264"/>
                  </a:lnTo>
                  <a:lnTo>
                    <a:pt x="974" y="263"/>
                  </a:lnTo>
                  <a:lnTo>
                    <a:pt x="954" y="262"/>
                  </a:lnTo>
                  <a:lnTo>
                    <a:pt x="936" y="261"/>
                  </a:lnTo>
                  <a:lnTo>
                    <a:pt x="917" y="260"/>
                  </a:lnTo>
                  <a:lnTo>
                    <a:pt x="897" y="259"/>
                  </a:lnTo>
                  <a:lnTo>
                    <a:pt x="877" y="258"/>
                  </a:lnTo>
                  <a:lnTo>
                    <a:pt x="857" y="256"/>
                  </a:lnTo>
                  <a:lnTo>
                    <a:pt x="836" y="255"/>
                  </a:lnTo>
                  <a:lnTo>
                    <a:pt x="813" y="254"/>
                  </a:lnTo>
                  <a:lnTo>
                    <a:pt x="788" y="253"/>
                  </a:lnTo>
                  <a:lnTo>
                    <a:pt x="760" y="251"/>
                  </a:lnTo>
                  <a:lnTo>
                    <a:pt x="732" y="250"/>
                  </a:lnTo>
                  <a:lnTo>
                    <a:pt x="700" y="248"/>
                  </a:lnTo>
                  <a:lnTo>
                    <a:pt x="666" y="247"/>
                  </a:lnTo>
                  <a:lnTo>
                    <a:pt x="628" y="244"/>
                  </a:lnTo>
                  <a:lnTo>
                    <a:pt x="587" y="242"/>
                  </a:lnTo>
                  <a:lnTo>
                    <a:pt x="543" y="240"/>
                  </a:lnTo>
                  <a:lnTo>
                    <a:pt x="495" y="237"/>
                  </a:lnTo>
                  <a:lnTo>
                    <a:pt x="443" y="235"/>
                  </a:lnTo>
                  <a:lnTo>
                    <a:pt x="386" y="232"/>
                  </a:lnTo>
                  <a:lnTo>
                    <a:pt x="325" y="229"/>
                  </a:lnTo>
                  <a:lnTo>
                    <a:pt x="259" y="226"/>
                  </a:lnTo>
                  <a:lnTo>
                    <a:pt x="188" y="223"/>
                  </a:lnTo>
                  <a:lnTo>
                    <a:pt x="112" y="219"/>
                  </a:lnTo>
                  <a:lnTo>
                    <a:pt x="86" y="215"/>
                  </a:lnTo>
                  <a:lnTo>
                    <a:pt x="65" y="207"/>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1" y="7"/>
                  </a:lnTo>
                  <a:lnTo>
                    <a:pt x="82" y="2"/>
                  </a:lnTo>
                  <a:lnTo>
                    <a:pt x="108" y="0"/>
                  </a:lnTo>
                  <a:close/>
                </a:path>
              </a:pathLst>
            </a:custGeom>
            <a:solidFill>
              <a:srgbClr val="3D4545"/>
            </a:solidFill>
            <a:ln w="9525">
              <a:noFill/>
              <a:round/>
              <a:headEnd/>
              <a:tailEnd/>
            </a:ln>
          </p:spPr>
          <p:txBody>
            <a:bodyPr/>
            <a:lstStyle/>
            <a:p>
              <a:endParaRPr lang="en-US"/>
            </a:p>
          </p:txBody>
        </p:sp>
        <p:sp>
          <p:nvSpPr>
            <p:cNvPr id="66974" name="Freeform 414"/>
            <p:cNvSpPr>
              <a:spLocks/>
            </p:cNvSpPr>
            <p:nvPr/>
          </p:nvSpPr>
          <p:spPr bwMode="auto">
            <a:xfrm>
              <a:off x="3679" y="2330"/>
              <a:ext cx="130" cy="22"/>
            </a:xfrm>
            <a:custGeom>
              <a:avLst/>
              <a:gdLst/>
              <a:ahLst/>
              <a:cxnLst>
                <a:cxn ang="0">
                  <a:pos x="137" y="2"/>
                </a:cxn>
                <a:cxn ang="0">
                  <a:pos x="195" y="4"/>
                </a:cxn>
                <a:cxn ang="0">
                  <a:pos x="244" y="7"/>
                </a:cxn>
                <a:cxn ang="0">
                  <a:pos x="288" y="9"/>
                </a:cxn>
                <a:cxn ang="0">
                  <a:pos x="327" y="10"/>
                </a:cxn>
                <a:cxn ang="0">
                  <a:pos x="365" y="12"/>
                </a:cxn>
                <a:cxn ang="0">
                  <a:pos x="403" y="14"/>
                </a:cxn>
                <a:cxn ang="0">
                  <a:pos x="444" y="16"/>
                </a:cxn>
                <a:cxn ang="0">
                  <a:pos x="489" y="18"/>
                </a:cxn>
                <a:cxn ang="0">
                  <a:pos x="541" y="21"/>
                </a:cxn>
                <a:cxn ang="0">
                  <a:pos x="602" y="24"/>
                </a:cxn>
                <a:cxn ang="0">
                  <a:pos x="673" y="29"/>
                </a:cxn>
                <a:cxn ang="0">
                  <a:pos x="757" y="33"/>
                </a:cxn>
                <a:cxn ang="0">
                  <a:pos x="856" y="38"/>
                </a:cxn>
                <a:cxn ang="0">
                  <a:pos x="974" y="45"/>
                </a:cxn>
                <a:cxn ang="0">
                  <a:pos x="1110" y="52"/>
                </a:cxn>
                <a:cxn ang="0">
                  <a:pos x="1214" y="61"/>
                </a:cxn>
                <a:cxn ang="0">
                  <a:pos x="1256" y="80"/>
                </a:cxn>
                <a:cxn ang="0">
                  <a:pos x="1283" y="111"/>
                </a:cxn>
                <a:cxn ang="0">
                  <a:pos x="1296" y="149"/>
                </a:cxn>
                <a:cxn ang="0">
                  <a:pos x="1298" y="188"/>
                </a:cxn>
                <a:cxn ang="0">
                  <a:pos x="1285" y="223"/>
                </a:cxn>
                <a:cxn ang="0">
                  <a:pos x="1257" y="249"/>
                </a:cxn>
                <a:cxn ang="0">
                  <a:pos x="1217" y="264"/>
                </a:cxn>
                <a:cxn ang="0">
                  <a:pos x="1159" y="263"/>
                </a:cxn>
                <a:cxn ang="0">
                  <a:pos x="1101" y="258"/>
                </a:cxn>
                <a:cxn ang="0">
                  <a:pos x="1052" y="255"/>
                </a:cxn>
                <a:cxn ang="0">
                  <a:pos x="1008" y="253"/>
                </a:cxn>
                <a:cxn ang="0">
                  <a:pos x="969" y="250"/>
                </a:cxn>
                <a:cxn ang="0">
                  <a:pos x="931" y="248"/>
                </a:cxn>
                <a:cxn ang="0">
                  <a:pos x="892" y="246"/>
                </a:cxn>
                <a:cxn ang="0">
                  <a:pos x="852" y="243"/>
                </a:cxn>
                <a:cxn ang="0">
                  <a:pos x="808" y="241"/>
                </a:cxn>
                <a:cxn ang="0">
                  <a:pos x="755" y="238"/>
                </a:cxn>
                <a:cxn ang="0">
                  <a:pos x="695" y="235"/>
                </a:cxn>
                <a:cxn ang="0">
                  <a:pos x="623" y="231"/>
                </a:cxn>
                <a:cxn ang="0">
                  <a:pos x="538" y="227"/>
                </a:cxn>
                <a:cxn ang="0">
                  <a:pos x="438" y="222"/>
                </a:cxn>
                <a:cxn ang="0">
                  <a:pos x="320" y="216"/>
                </a:cxn>
                <a:cxn ang="0">
                  <a:pos x="183" y="210"/>
                </a:cxn>
                <a:cxn ang="0">
                  <a:pos x="83" y="202"/>
                </a:cxn>
                <a:cxn ang="0">
                  <a:pos x="45" y="183"/>
                </a:cxn>
                <a:cxn ang="0">
                  <a:pos x="18" y="152"/>
                </a:cxn>
                <a:cxn ang="0">
                  <a:pos x="3" y="112"/>
                </a:cxn>
                <a:cxn ang="0">
                  <a:pos x="2" y="73"/>
                </a:cxn>
                <a:cxn ang="0">
                  <a:pos x="15" y="40"/>
                </a:cxn>
                <a:cxn ang="0">
                  <a:pos x="42" y="14"/>
                </a:cxn>
                <a:cxn ang="0">
                  <a:pos x="80" y="1"/>
                </a:cxn>
              </a:cxnLst>
              <a:rect l="0" t="0" r="r" b="b"/>
              <a:pathLst>
                <a:path w="1298" h="265">
                  <a:moveTo>
                    <a:pt x="105" y="0"/>
                  </a:moveTo>
                  <a:lnTo>
                    <a:pt x="137" y="2"/>
                  </a:lnTo>
                  <a:lnTo>
                    <a:pt x="168" y="3"/>
                  </a:lnTo>
                  <a:lnTo>
                    <a:pt x="195" y="4"/>
                  </a:lnTo>
                  <a:lnTo>
                    <a:pt x="221" y="5"/>
                  </a:lnTo>
                  <a:lnTo>
                    <a:pt x="244" y="7"/>
                  </a:lnTo>
                  <a:lnTo>
                    <a:pt x="266" y="8"/>
                  </a:lnTo>
                  <a:lnTo>
                    <a:pt x="288" y="9"/>
                  </a:lnTo>
                  <a:lnTo>
                    <a:pt x="308" y="9"/>
                  </a:lnTo>
                  <a:lnTo>
                    <a:pt x="327" y="10"/>
                  </a:lnTo>
                  <a:lnTo>
                    <a:pt x="347" y="11"/>
                  </a:lnTo>
                  <a:lnTo>
                    <a:pt x="365" y="12"/>
                  </a:lnTo>
                  <a:lnTo>
                    <a:pt x="384" y="13"/>
                  </a:lnTo>
                  <a:lnTo>
                    <a:pt x="403" y="14"/>
                  </a:lnTo>
                  <a:lnTo>
                    <a:pt x="423" y="15"/>
                  </a:lnTo>
                  <a:lnTo>
                    <a:pt x="444" y="16"/>
                  </a:lnTo>
                  <a:lnTo>
                    <a:pt x="465" y="17"/>
                  </a:lnTo>
                  <a:lnTo>
                    <a:pt x="489" y="18"/>
                  </a:lnTo>
                  <a:lnTo>
                    <a:pt x="514" y="19"/>
                  </a:lnTo>
                  <a:lnTo>
                    <a:pt x="541" y="21"/>
                  </a:lnTo>
                  <a:lnTo>
                    <a:pt x="570" y="22"/>
                  </a:lnTo>
                  <a:lnTo>
                    <a:pt x="602" y="24"/>
                  </a:lnTo>
                  <a:lnTo>
                    <a:pt x="635" y="26"/>
                  </a:lnTo>
                  <a:lnTo>
                    <a:pt x="673" y="29"/>
                  </a:lnTo>
                  <a:lnTo>
                    <a:pt x="713" y="31"/>
                  </a:lnTo>
                  <a:lnTo>
                    <a:pt x="757" y="33"/>
                  </a:lnTo>
                  <a:lnTo>
                    <a:pt x="805" y="36"/>
                  </a:lnTo>
                  <a:lnTo>
                    <a:pt x="856" y="38"/>
                  </a:lnTo>
                  <a:lnTo>
                    <a:pt x="913" y="41"/>
                  </a:lnTo>
                  <a:lnTo>
                    <a:pt x="974" y="45"/>
                  </a:lnTo>
                  <a:lnTo>
                    <a:pt x="1039" y="48"/>
                  </a:lnTo>
                  <a:lnTo>
                    <a:pt x="1110" y="52"/>
                  </a:lnTo>
                  <a:lnTo>
                    <a:pt x="1186" y="57"/>
                  </a:lnTo>
                  <a:lnTo>
                    <a:pt x="1214" y="61"/>
                  </a:lnTo>
                  <a:lnTo>
                    <a:pt x="1237" y="69"/>
                  </a:lnTo>
                  <a:lnTo>
                    <a:pt x="1256" y="80"/>
                  </a:lnTo>
                  <a:lnTo>
                    <a:pt x="1271" y="95"/>
                  </a:lnTo>
                  <a:lnTo>
                    <a:pt x="1283" y="111"/>
                  </a:lnTo>
                  <a:lnTo>
                    <a:pt x="1291" y="130"/>
                  </a:lnTo>
                  <a:lnTo>
                    <a:pt x="1296" y="149"/>
                  </a:lnTo>
                  <a:lnTo>
                    <a:pt x="1298" y="168"/>
                  </a:lnTo>
                  <a:lnTo>
                    <a:pt x="1298" y="188"/>
                  </a:lnTo>
                  <a:lnTo>
                    <a:pt x="1293" y="207"/>
                  </a:lnTo>
                  <a:lnTo>
                    <a:pt x="1285" y="223"/>
                  </a:lnTo>
                  <a:lnTo>
                    <a:pt x="1272" y="238"/>
                  </a:lnTo>
                  <a:lnTo>
                    <a:pt x="1257" y="249"/>
                  </a:lnTo>
                  <a:lnTo>
                    <a:pt x="1238" y="258"/>
                  </a:lnTo>
                  <a:lnTo>
                    <a:pt x="1217" y="264"/>
                  </a:lnTo>
                  <a:lnTo>
                    <a:pt x="1191" y="265"/>
                  </a:lnTo>
                  <a:lnTo>
                    <a:pt x="1159" y="263"/>
                  </a:lnTo>
                  <a:lnTo>
                    <a:pt x="1128" y="260"/>
                  </a:lnTo>
                  <a:lnTo>
                    <a:pt x="1101" y="258"/>
                  </a:lnTo>
                  <a:lnTo>
                    <a:pt x="1075" y="257"/>
                  </a:lnTo>
                  <a:lnTo>
                    <a:pt x="1052" y="255"/>
                  </a:lnTo>
                  <a:lnTo>
                    <a:pt x="1030" y="254"/>
                  </a:lnTo>
                  <a:lnTo>
                    <a:pt x="1008" y="253"/>
                  </a:lnTo>
                  <a:lnTo>
                    <a:pt x="988" y="251"/>
                  </a:lnTo>
                  <a:lnTo>
                    <a:pt x="969" y="250"/>
                  </a:lnTo>
                  <a:lnTo>
                    <a:pt x="949" y="249"/>
                  </a:lnTo>
                  <a:lnTo>
                    <a:pt x="931" y="248"/>
                  </a:lnTo>
                  <a:lnTo>
                    <a:pt x="912" y="247"/>
                  </a:lnTo>
                  <a:lnTo>
                    <a:pt x="892" y="246"/>
                  </a:lnTo>
                  <a:lnTo>
                    <a:pt x="872" y="245"/>
                  </a:lnTo>
                  <a:lnTo>
                    <a:pt x="852" y="243"/>
                  </a:lnTo>
                  <a:lnTo>
                    <a:pt x="831" y="242"/>
                  </a:lnTo>
                  <a:lnTo>
                    <a:pt x="808" y="241"/>
                  </a:lnTo>
                  <a:lnTo>
                    <a:pt x="783" y="240"/>
                  </a:lnTo>
                  <a:lnTo>
                    <a:pt x="755" y="238"/>
                  </a:lnTo>
                  <a:lnTo>
                    <a:pt x="727" y="237"/>
                  </a:lnTo>
                  <a:lnTo>
                    <a:pt x="695" y="235"/>
                  </a:lnTo>
                  <a:lnTo>
                    <a:pt x="661" y="234"/>
                  </a:lnTo>
                  <a:lnTo>
                    <a:pt x="623" y="231"/>
                  </a:lnTo>
                  <a:lnTo>
                    <a:pt x="582" y="229"/>
                  </a:lnTo>
                  <a:lnTo>
                    <a:pt x="538" y="227"/>
                  </a:lnTo>
                  <a:lnTo>
                    <a:pt x="490" y="224"/>
                  </a:lnTo>
                  <a:lnTo>
                    <a:pt x="438" y="222"/>
                  </a:lnTo>
                  <a:lnTo>
                    <a:pt x="381" y="219"/>
                  </a:lnTo>
                  <a:lnTo>
                    <a:pt x="320" y="216"/>
                  </a:lnTo>
                  <a:lnTo>
                    <a:pt x="254" y="213"/>
                  </a:lnTo>
                  <a:lnTo>
                    <a:pt x="183" y="210"/>
                  </a:lnTo>
                  <a:lnTo>
                    <a:pt x="107" y="206"/>
                  </a:lnTo>
                  <a:lnTo>
                    <a:pt x="83" y="202"/>
                  </a:lnTo>
                  <a:lnTo>
                    <a:pt x="63" y="194"/>
                  </a:lnTo>
                  <a:lnTo>
                    <a:pt x="45" y="183"/>
                  </a:lnTo>
                  <a:lnTo>
                    <a:pt x="30" y="168"/>
                  </a:lnTo>
                  <a:lnTo>
                    <a:pt x="18" y="152"/>
                  </a:lnTo>
                  <a:lnTo>
                    <a:pt x="9" y="133"/>
                  </a:lnTo>
                  <a:lnTo>
                    <a:pt x="3" y="112"/>
                  </a:lnTo>
                  <a:lnTo>
                    <a:pt x="0" y="92"/>
                  </a:lnTo>
                  <a:lnTo>
                    <a:pt x="2" y="73"/>
                  </a:lnTo>
                  <a:lnTo>
                    <a:pt x="7" y="55"/>
                  </a:lnTo>
                  <a:lnTo>
                    <a:pt x="15" y="40"/>
                  </a:lnTo>
                  <a:lnTo>
                    <a:pt x="26" y="25"/>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66975" name="Freeform 415"/>
            <p:cNvSpPr>
              <a:spLocks/>
            </p:cNvSpPr>
            <p:nvPr/>
          </p:nvSpPr>
          <p:spPr bwMode="auto">
            <a:xfrm>
              <a:off x="3680" y="2331"/>
              <a:ext cx="129" cy="21"/>
            </a:xfrm>
            <a:custGeom>
              <a:avLst/>
              <a:gdLst/>
              <a:ahLst/>
              <a:cxnLst>
                <a:cxn ang="0">
                  <a:pos x="130" y="2"/>
                </a:cxn>
                <a:cxn ang="0">
                  <a:pos x="188" y="5"/>
                </a:cxn>
                <a:cxn ang="0">
                  <a:pos x="238" y="7"/>
                </a:cxn>
                <a:cxn ang="0">
                  <a:pos x="282" y="9"/>
                </a:cxn>
                <a:cxn ang="0">
                  <a:pos x="321" y="11"/>
                </a:cxn>
                <a:cxn ang="0">
                  <a:pos x="359" y="13"/>
                </a:cxn>
                <a:cxn ang="0">
                  <a:pos x="398" y="15"/>
                </a:cxn>
                <a:cxn ang="0">
                  <a:pos x="438" y="18"/>
                </a:cxn>
                <a:cxn ang="0">
                  <a:pos x="483" y="20"/>
                </a:cxn>
                <a:cxn ang="0">
                  <a:pos x="535" y="22"/>
                </a:cxn>
                <a:cxn ang="0">
                  <a:pos x="596" y="26"/>
                </a:cxn>
                <a:cxn ang="0">
                  <a:pos x="667" y="29"/>
                </a:cxn>
                <a:cxn ang="0">
                  <a:pos x="751" y="34"/>
                </a:cxn>
                <a:cxn ang="0">
                  <a:pos x="850" y="39"/>
                </a:cxn>
                <a:cxn ang="0">
                  <a:pos x="967" y="47"/>
                </a:cxn>
                <a:cxn ang="0">
                  <a:pos x="1103" y="55"/>
                </a:cxn>
                <a:cxn ang="0">
                  <a:pos x="1207" y="62"/>
                </a:cxn>
                <a:cxn ang="0">
                  <a:pos x="1248" y="80"/>
                </a:cxn>
                <a:cxn ang="0">
                  <a:pos x="1273" y="109"/>
                </a:cxn>
                <a:cxn ang="0">
                  <a:pos x="1286" y="143"/>
                </a:cxn>
                <a:cxn ang="0">
                  <a:pos x="1288" y="181"/>
                </a:cxn>
                <a:cxn ang="0">
                  <a:pos x="1274" y="215"/>
                </a:cxn>
                <a:cxn ang="0">
                  <a:pos x="1247" y="241"/>
                </a:cxn>
                <a:cxn ang="0">
                  <a:pos x="1208" y="254"/>
                </a:cxn>
                <a:cxn ang="0">
                  <a:pos x="1152" y="253"/>
                </a:cxn>
                <a:cxn ang="0">
                  <a:pos x="1094" y="248"/>
                </a:cxn>
                <a:cxn ang="0">
                  <a:pos x="1045" y="245"/>
                </a:cxn>
                <a:cxn ang="0">
                  <a:pos x="1001" y="243"/>
                </a:cxn>
                <a:cxn ang="0">
                  <a:pos x="962" y="240"/>
                </a:cxn>
                <a:cxn ang="0">
                  <a:pos x="924" y="238"/>
                </a:cxn>
                <a:cxn ang="0">
                  <a:pos x="885" y="236"/>
                </a:cxn>
                <a:cxn ang="0">
                  <a:pos x="845" y="233"/>
                </a:cxn>
                <a:cxn ang="0">
                  <a:pos x="801" y="231"/>
                </a:cxn>
                <a:cxn ang="0">
                  <a:pos x="748" y="228"/>
                </a:cxn>
                <a:cxn ang="0">
                  <a:pos x="688" y="225"/>
                </a:cxn>
                <a:cxn ang="0">
                  <a:pos x="616" y="221"/>
                </a:cxn>
                <a:cxn ang="0">
                  <a:pos x="531" y="217"/>
                </a:cxn>
                <a:cxn ang="0">
                  <a:pos x="431" y="212"/>
                </a:cxn>
                <a:cxn ang="0">
                  <a:pos x="313" y="206"/>
                </a:cxn>
                <a:cxn ang="0">
                  <a:pos x="176" y="200"/>
                </a:cxn>
                <a:cxn ang="0">
                  <a:pos x="78" y="192"/>
                </a:cxn>
                <a:cxn ang="0">
                  <a:pos x="43" y="175"/>
                </a:cxn>
                <a:cxn ang="0">
                  <a:pos x="16" y="145"/>
                </a:cxn>
                <a:cxn ang="0">
                  <a:pos x="2" y="108"/>
                </a:cxn>
                <a:cxn ang="0">
                  <a:pos x="1" y="69"/>
                </a:cxn>
                <a:cxn ang="0">
                  <a:pos x="14" y="38"/>
                </a:cxn>
                <a:cxn ang="0">
                  <a:pos x="40" y="14"/>
                </a:cxn>
                <a:cxn ang="0">
                  <a:pos x="76" y="1"/>
                </a:cxn>
              </a:cxnLst>
              <a:rect l="0" t="0" r="r" b="b"/>
              <a:pathLst>
                <a:path w="1289" h="255">
                  <a:moveTo>
                    <a:pt x="98" y="0"/>
                  </a:moveTo>
                  <a:lnTo>
                    <a:pt x="130" y="2"/>
                  </a:lnTo>
                  <a:lnTo>
                    <a:pt x="161" y="3"/>
                  </a:lnTo>
                  <a:lnTo>
                    <a:pt x="188" y="5"/>
                  </a:lnTo>
                  <a:lnTo>
                    <a:pt x="214" y="6"/>
                  </a:lnTo>
                  <a:lnTo>
                    <a:pt x="238" y="7"/>
                  </a:lnTo>
                  <a:lnTo>
                    <a:pt x="260" y="8"/>
                  </a:lnTo>
                  <a:lnTo>
                    <a:pt x="282" y="9"/>
                  </a:lnTo>
                  <a:lnTo>
                    <a:pt x="301" y="10"/>
                  </a:lnTo>
                  <a:lnTo>
                    <a:pt x="321" y="11"/>
                  </a:lnTo>
                  <a:lnTo>
                    <a:pt x="340" y="12"/>
                  </a:lnTo>
                  <a:lnTo>
                    <a:pt x="359" y="13"/>
                  </a:lnTo>
                  <a:lnTo>
                    <a:pt x="378" y="14"/>
                  </a:lnTo>
                  <a:lnTo>
                    <a:pt x="398" y="15"/>
                  </a:lnTo>
                  <a:lnTo>
                    <a:pt x="417" y="16"/>
                  </a:lnTo>
                  <a:lnTo>
                    <a:pt x="438" y="18"/>
                  </a:lnTo>
                  <a:lnTo>
                    <a:pt x="460" y="19"/>
                  </a:lnTo>
                  <a:lnTo>
                    <a:pt x="483" y="20"/>
                  </a:lnTo>
                  <a:lnTo>
                    <a:pt x="508" y="21"/>
                  </a:lnTo>
                  <a:lnTo>
                    <a:pt x="535" y="22"/>
                  </a:lnTo>
                  <a:lnTo>
                    <a:pt x="564" y="24"/>
                  </a:lnTo>
                  <a:lnTo>
                    <a:pt x="596" y="26"/>
                  </a:lnTo>
                  <a:lnTo>
                    <a:pt x="630" y="27"/>
                  </a:lnTo>
                  <a:lnTo>
                    <a:pt x="667" y="29"/>
                  </a:lnTo>
                  <a:lnTo>
                    <a:pt x="708" y="32"/>
                  </a:lnTo>
                  <a:lnTo>
                    <a:pt x="751" y="34"/>
                  </a:lnTo>
                  <a:lnTo>
                    <a:pt x="799" y="37"/>
                  </a:lnTo>
                  <a:lnTo>
                    <a:pt x="850" y="39"/>
                  </a:lnTo>
                  <a:lnTo>
                    <a:pt x="907" y="43"/>
                  </a:lnTo>
                  <a:lnTo>
                    <a:pt x="967" y="47"/>
                  </a:lnTo>
                  <a:lnTo>
                    <a:pt x="1033" y="51"/>
                  </a:lnTo>
                  <a:lnTo>
                    <a:pt x="1103" y="55"/>
                  </a:lnTo>
                  <a:lnTo>
                    <a:pt x="1179" y="59"/>
                  </a:lnTo>
                  <a:lnTo>
                    <a:pt x="1207" y="62"/>
                  </a:lnTo>
                  <a:lnTo>
                    <a:pt x="1230" y="69"/>
                  </a:lnTo>
                  <a:lnTo>
                    <a:pt x="1248" y="80"/>
                  </a:lnTo>
                  <a:lnTo>
                    <a:pt x="1262" y="93"/>
                  </a:lnTo>
                  <a:lnTo>
                    <a:pt x="1273" y="109"/>
                  </a:lnTo>
                  <a:lnTo>
                    <a:pt x="1281" y="125"/>
                  </a:lnTo>
                  <a:lnTo>
                    <a:pt x="1286" y="143"/>
                  </a:lnTo>
                  <a:lnTo>
                    <a:pt x="1289" y="160"/>
                  </a:lnTo>
                  <a:lnTo>
                    <a:pt x="1288" y="181"/>
                  </a:lnTo>
                  <a:lnTo>
                    <a:pt x="1283" y="200"/>
                  </a:lnTo>
                  <a:lnTo>
                    <a:pt x="1274" y="215"/>
                  </a:lnTo>
                  <a:lnTo>
                    <a:pt x="1262" y="230"/>
                  </a:lnTo>
                  <a:lnTo>
                    <a:pt x="1247" y="241"/>
                  </a:lnTo>
                  <a:lnTo>
                    <a:pt x="1229" y="248"/>
                  </a:lnTo>
                  <a:lnTo>
                    <a:pt x="1208" y="254"/>
                  </a:lnTo>
                  <a:lnTo>
                    <a:pt x="1184" y="255"/>
                  </a:lnTo>
                  <a:lnTo>
                    <a:pt x="1152" y="253"/>
                  </a:lnTo>
                  <a:lnTo>
                    <a:pt x="1121" y="250"/>
                  </a:lnTo>
                  <a:lnTo>
                    <a:pt x="1094" y="248"/>
                  </a:lnTo>
                  <a:lnTo>
                    <a:pt x="1068" y="247"/>
                  </a:lnTo>
                  <a:lnTo>
                    <a:pt x="1045" y="245"/>
                  </a:lnTo>
                  <a:lnTo>
                    <a:pt x="1023" y="244"/>
                  </a:lnTo>
                  <a:lnTo>
                    <a:pt x="1001" y="243"/>
                  </a:lnTo>
                  <a:lnTo>
                    <a:pt x="981" y="241"/>
                  </a:lnTo>
                  <a:lnTo>
                    <a:pt x="962" y="240"/>
                  </a:lnTo>
                  <a:lnTo>
                    <a:pt x="942" y="239"/>
                  </a:lnTo>
                  <a:lnTo>
                    <a:pt x="924" y="238"/>
                  </a:lnTo>
                  <a:lnTo>
                    <a:pt x="905" y="237"/>
                  </a:lnTo>
                  <a:lnTo>
                    <a:pt x="885" y="236"/>
                  </a:lnTo>
                  <a:lnTo>
                    <a:pt x="865" y="235"/>
                  </a:lnTo>
                  <a:lnTo>
                    <a:pt x="845" y="233"/>
                  </a:lnTo>
                  <a:lnTo>
                    <a:pt x="824" y="232"/>
                  </a:lnTo>
                  <a:lnTo>
                    <a:pt x="801" y="231"/>
                  </a:lnTo>
                  <a:lnTo>
                    <a:pt x="776" y="230"/>
                  </a:lnTo>
                  <a:lnTo>
                    <a:pt x="748" y="228"/>
                  </a:lnTo>
                  <a:lnTo>
                    <a:pt x="720" y="227"/>
                  </a:lnTo>
                  <a:lnTo>
                    <a:pt x="688" y="225"/>
                  </a:lnTo>
                  <a:lnTo>
                    <a:pt x="654" y="224"/>
                  </a:lnTo>
                  <a:lnTo>
                    <a:pt x="616" y="221"/>
                  </a:lnTo>
                  <a:lnTo>
                    <a:pt x="575" y="219"/>
                  </a:lnTo>
                  <a:lnTo>
                    <a:pt x="531" y="217"/>
                  </a:lnTo>
                  <a:lnTo>
                    <a:pt x="483" y="214"/>
                  </a:lnTo>
                  <a:lnTo>
                    <a:pt x="431" y="212"/>
                  </a:lnTo>
                  <a:lnTo>
                    <a:pt x="374" y="209"/>
                  </a:lnTo>
                  <a:lnTo>
                    <a:pt x="313" y="206"/>
                  </a:lnTo>
                  <a:lnTo>
                    <a:pt x="247" y="203"/>
                  </a:lnTo>
                  <a:lnTo>
                    <a:pt x="176" y="200"/>
                  </a:lnTo>
                  <a:lnTo>
                    <a:pt x="100" y="196"/>
                  </a:lnTo>
                  <a:lnTo>
                    <a:pt x="78" y="192"/>
                  </a:lnTo>
                  <a:lnTo>
                    <a:pt x="60" y="185"/>
                  </a:lnTo>
                  <a:lnTo>
                    <a:pt x="43" y="175"/>
                  </a:lnTo>
                  <a:lnTo>
                    <a:pt x="29" y="161"/>
                  </a:lnTo>
                  <a:lnTo>
                    <a:pt x="16" y="145"/>
                  </a:lnTo>
                  <a:lnTo>
                    <a:pt x="7" y="127"/>
                  </a:lnTo>
                  <a:lnTo>
                    <a:pt x="2" y="108"/>
                  </a:lnTo>
                  <a:lnTo>
                    <a:pt x="0" y="87"/>
                  </a:lnTo>
                  <a:lnTo>
                    <a:pt x="1" y="69"/>
                  </a:lnTo>
                  <a:lnTo>
                    <a:pt x="6" y="53"/>
                  </a:lnTo>
                  <a:lnTo>
                    <a:pt x="14" y="38"/>
                  </a:lnTo>
                  <a:lnTo>
                    <a:pt x="26"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976" name="Freeform 416"/>
            <p:cNvSpPr>
              <a:spLocks/>
            </p:cNvSpPr>
            <p:nvPr/>
          </p:nvSpPr>
          <p:spPr bwMode="auto">
            <a:xfrm>
              <a:off x="3680" y="2332"/>
              <a:ext cx="128" cy="20"/>
            </a:xfrm>
            <a:custGeom>
              <a:avLst/>
              <a:gdLst/>
              <a:ahLst/>
              <a:cxnLst>
                <a:cxn ang="0">
                  <a:pos x="125" y="2"/>
                </a:cxn>
                <a:cxn ang="0">
                  <a:pos x="183" y="4"/>
                </a:cxn>
                <a:cxn ang="0">
                  <a:pos x="233" y="7"/>
                </a:cxn>
                <a:cxn ang="0">
                  <a:pos x="277" y="9"/>
                </a:cxn>
                <a:cxn ang="0">
                  <a:pos x="316" y="11"/>
                </a:cxn>
                <a:cxn ang="0">
                  <a:pos x="354" y="13"/>
                </a:cxn>
                <a:cxn ang="0">
                  <a:pos x="393" y="15"/>
                </a:cxn>
                <a:cxn ang="0">
                  <a:pos x="433" y="17"/>
                </a:cxn>
                <a:cxn ang="0">
                  <a:pos x="478" y="19"/>
                </a:cxn>
                <a:cxn ang="0">
                  <a:pos x="530" y="21"/>
                </a:cxn>
                <a:cxn ang="0">
                  <a:pos x="591" y="24"/>
                </a:cxn>
                <a:cxn ang="0">
                  <a:pos x="662" y="28"/>
                </a:cxn>
                <a:cxn ang="0">
                  <a:pos x="746" y="33"/>
                </a:cxn>
                <a:cxn ang="0">
                  <a:pos x="845" y="39"/>
                </a:cxn>
                <a:cxn ang="0">
                  <a:pos x="962" y="45"/>
                </a:cxn>
                <a:cxn ang="0">
                  <a:pos x="1098" y="53"/>
                </a:cxn>
                <a:cxn ang="0">
                  <a:pos x="1202" y="61"/>
                </a:cxn>
                <a:cxn ang="0">
                  <a:pos x="1241" y="79"/>
                </a:cxn>
                <a:cxn ang="0">
                  <a:pos x="1265" y="106"/>
                </a:cxn>
                <a:cxn ang="0">
                  <a:pos x="1275" y="139"/>
                </a:cxn>
                <a:cxn ang="0">
                  <a:pos x="1277" y="175"/>
                </a:cxn>
                <a:cxn ang="0">
                  <a:pos x="1266" y="207"/>
                </a:cxn>
                <a:cxn ang="0">
                  <a:pos x="1239" y="230"/>
                </a:cxn>
                <a:cxn ang="0">
                  <a:pos x="1202" y="242"/>
                </a:cxn>
                <a:cxn ang="0">
                  <a:pos x="1147" y="241"/>
                </a:cxn>
                <a:cxn ang="0">
                  <a:pos x="1089" y="236"/>
                </a:cxn>
                <a:cxn ang="0">
                  <a:pos x="1040" y="233"/>
                </a:cxn>
                <a:cxn ang="0">
                  <a:pos x="996" y="231"/>
                </a:cxn>
                <a:cxn ang="0">
                  <a:pos x="957" y="228"/>
                </a:cxn>
                <a:cxn ang="0">
                  <a:pos x="919" y="226"/>
                </a:cxn>
                <a:cxn ang="0">
                  <a:pos x="880" y="224"/>
                </a:cxn>
                <a:cxn ang="0">
                  <a:pos x="840" y="221"/>
                </a:cxn>
                <a:cxn ang="0">
                  <a:pos x="796" y="219"/>
                </a:cxn>
                <a:cxn ang="0">
                  <a:pos x="743" y="216"/>
                </a:cxn>
                <a:cxn ang="0">
                  <a:pos x="683" y="213"/>
                </a:cxn>
                <a:cxn ang="0">
                  <a:pos x="611" y="209"/>
                </a:cxn>
                <a:cxn ang="0">
                  <a:pos x="526" y="205"/>
                </a:cxn>
                <a:cxn ang="0">
                  <a:pos x="426" y="200"/>
                </a:cxn>
                <a:cxn ang="0">
                  <a:pos x="308" y="194"/>
                </a:cxn>
                <a:cxn ang="0">
                  <a:pos x="171" y="188"/>
                </a:cxn>
                <a:cxn ang="0">
                  <a:pos x="75" y="180"/>
                </a:cxn>
                <a:cxn ang="0">
                  <a:pos x="43" y="164"/>
                </a:cxn>
                <a:cxn ang="0">
                  <a:pos x="17" y="136"/>
                </a:cxn>
                <a:cxn ang="0">
                  <a:pos x="3" y="100"/>
                </a:cxn>
                <a:cxn ang="0">
                  <a:pos x="2" y="62"/>
                </a:cxn>
                <a:cxn ang="0">
                  <a:pos x="14" y="33"/>
                </a:cxn>
                <a:cxn ang="0">
                  <a:pos x="39" y="12"/>
                </a:cxn>
                <a:cxn ang="0">
                  <a:pos x="72" y="1"/>
                </a:cxn>
              </a:cxnLst>
              <a:rect l="0" t="0" r="r" b="b"/>
              <a:pathLst>
                <a:path w="1277" h="243">
                  <a:moveTo>
                    <a:pt x="93" y="0"/>
                  </a:moveTo>
                  <a:lnTo>
                    <a:pt x="125" y="2"/>
                  </a:lnTo>
                  <a:lnTo>
                    <a:pt x="156" y="3"/>
                  </a:lnTo>
                  <a:lnTo>
                    <a:pt x="183" y="4"/>
                  </a:lnTo>
                  <a:lnTo>
                    <a:pt x="209" y="6"/>
                  </a:lnTo>
                  <a:lnTo>
                    <a:pt x="233" y="7"/>
                  </a:lnTo>
                  <a:lnTo>
                    <a:pt x="255" y="8"/>
                  </a:lnTo>
                  <a:lnTo>
                    <a:pt x="277" y="9"/>
                  </a:lnTo>
                  <a:lnTo>
                    <a:pt x="296" y="10"/>
                  </a:lnTo>
                  <a:lnTo>
                    <a:pt x="316" y="11"/>
                  </a:lnTo>
                  <a:lnTo>
                    <a:pt x="335" y="12"/>
                  </a:lnTo>
                  <a:lnTo>
                    <a:pt x="354" y="13"/>
                  </a:lnTo>
                  <a:lnTo>
                    <a:pt x="373" y="14"/>
                  </a:lnTo>
                  <a:lnTo>
                    <a:pt x="393" y="15"/>
                  </a:lnTo>
                  <a:lnTo>
                    <a:pt x="412" y="16"/>
                  </a:lnTo>
                  <a:lnTo>
                    <a:pt x="433" y="17"/>
                  </a:lnTo>
                  <a:lnTo>
                    <a:pt x="455" y="18"/>
                  </a:lnTo>
                  <a:lnTo>
                    <a:pt x="478" y="19"/>
                  </a:lnTo>
                  <a:lnTo>
                    <a:pt x="503" y="20"/>
                  </a:lnTo>
                  <a:lnTo>
                    <a:pt x="530" y="21"/>
                  </a:lnTo>
                  <a:lnTo>
                    <a:pt x="559" y="23"/>
                  </a:lnTo>
                  <a:lnTo>
                    <a:pt x="591" y="24"/>
                  </a:lnTo>
                  <a:lnTo>
                    <a:pt x="625" y="26"/>
                  </a:lnTo>
                  <a:lnTo>
                    <a:pt x="662" y="28"/>
                  </a:lnTo>
                  <a:lnTo>
                    <a:pt x="703" y="30"/>
                  </a:lnTo>
                  <a:lnTo>
                    <a:pt x="746" y="33"/>
                  </a:lnTo>
                  <a:lnTo>
                    <a:pt x="794" y="36"/>
                  </a:lnTo>
                  <a:lnTo>
                    <a:pt x="845" y="39"/>
                  </a:lnTo>
                  <a:lnTo>
                    <a:pt x="902" y="42"/>
                  </a:lnTo>
                  <a:lnTo>
                    <a:pt x="962" y="45"/>
                  </a:lnTo>
                  <a:lnTo>
                    <a:pt x="1028" y="49"/>
                  </a:lnTo>
                  <a:lnTo>
                    <a:pt x="1098" y="53"/>
                  </a:lnTo>
                  <a:lnTo>
                    <a:pt x="1174" y="57"/>
                  </a:lnTo>
                  <a:lnTo>
                    <a:pt x="1202" y="61"/>
                  </a:lnTo>
                  <a:lnTo>
                    <a:pt x="1224" y="69"/>
                  </a:lnTo>
                  <a:lnTo>
                    <a:pt x="1241" y="79"/>
                  </a:lnTo>
                  <a:lnTo>
                    <a:pt x="1254" y="91"/>
                  </a:lnTo>
                  <a:lnTo>
                    <a:pt x="1265" y="106"/>
                  </a:lnTo>
                  <a:lnTo>
                    <a:pt x="1271" y="123"/>
                  </a:lnTo>
                  <a:lnTo>
                    <a:pt x="1275" y="139"/>
                  </a:lnTo>
                  <a:lnTo>
                    <a:pt x="1277" y="156"/>
                  </a:lnTo>
                  <a:lnTo>
                    <a:pt x="1277" y="175"/>
                  </a:lnTo>
                  <a:lnTo>
                    <a:pt x="1274" y="193"/>
                  </a:lnTo>
                  <a:lnTo>
                    <a:pt x="1266" y="207"/>
                  </a:lnTo>
                  <a:lnTo>
                    <a:pt x="1254" y="221"/>
                  </a:lnTo>
                  <a:lnTo>
                    <a:pt x="1239" y="230"/>
                  </a:lnTo>
                  <a:lnTo>
                    <a:pt x="1222" y="237"/>
                  </a:lnTo>
                  <a:lnTo>
                    <a:pt x="1202" y="242"/>
                  </a:lnTo>
                  <a:lnTo>
                    <a:pt x="1179" y="243"/>
                  </a:lnTo>
                  <a:lnTo>
                    <a:pt x="1147" y="241"/>
                  </a:lnTo>
                  <a:lnTo>
                    <a:pt x="1116" y="238"/>
                  </a:lnTo>
                  <a:lnTo>
                    <a:pt x="1089" y="236"/>
                  </a:lnTo>
                  <a:lnTo>
                    <a:pt x="1063" y="235"/>
                  </a:lnTo>
                  <a:lnTo>
                    <a:pt x="1040" y="233"/>
                  </a:lnTo>
                  <a:lnTo>
                    <a:pt x="1018" y="232"/>
                  </a:lnTo>
                  <a:lnTo>
                    <a:pt x="996" y="231"/>
                  </a:lnTo>
                  <a:lnTo>
                    <a:pt x="976" y="229"/>
                  </a:lnTo>
                  <a:lnTo>
                    <a:pt x="957" y="228"/>
                  </a:lnTo>
                  <a:lnTo>
                    <a:pt x="937" y="227"/>
                  </a:lnTo>
                  <a:lnTo>
                    <a:pt x="919" y="226"/>
                  </a:lnTo>
                  <a:lnTo>
                    <a:pt x="900" y="225"/>
                  </a:lnTo>
                  <a:lnTo>
                    <a:pt x="880" y="224"/>
                  </a:lnTo>
                  <a:lnTo>
                    <a:pt x="860" y="223"/>
                  </a:lnTo>
                  <a:lnTo>
                    <a:pt x="840" y="221"/>
                  </a:lnTo>
                  <a:lnTo>
                    <a:pt x="819" y="220"/>
                  </a:lnTo>
                  <a:lnTo>
                    <a:pt x="796" y="219"/>
                  </a:lnTo>
                  <a:lnTo>
                    <a:pt x="771" y="218"/>
                  </a:lnTo>
                  <a:lnTo>
                    <a:pt x="743" y="216"/>
                  </a:lnTo>
                  <a:lnTo>
                    <a:pt x="715" y="215"/>
                  </a:lnTo>
                  <a:lnTo>
                    <a:pt x="683" y="213"/>
                  </a:lnTo>
                  <a:lnTo>
                    <a:pt x="649" y="212"/>
                  </a:lnTo>
                  <a:lnTo>
                    <a:pt x="611" y="209"/>
                  </a:lnTo>
                  <a:lnTo>
                    <a:pt x="570" y="207"/>
                  </a:lnTo>
                  <a:lnTo>
                    <a:pt x="526" y="205"/>
                  </a:lnTo>
                  <a:lnTo>
                    <a:pt x="478" y="202"/>
                  </a:lnTo>
                  <a:lnTo>
                    <a:pt x="426" y="200"/>
                  </a:lnTo>
                  <a:lnTo>
                    <a:pt x="369" y="197"/>
                  </a:lnTo>
                  <a:lnTo>
                    <a:pt x="308" y="194"/>
                  </a:lnTo>
                  <a:lnTo>
                    <a:pt x="242" y="191"/>
                  </a:lnTo>
                  <a:lnTo>
                    <a:pt x="171" y="188"/>
                  </a:lnTo>
                  <a:lnTo>
                    <a:pt x="95" y="184"/>
                  </a:lnTo>
                  <a:lnTo>
                    <a:pt x="75" y="180"/>
                  </a:lnTo>
                  <a:lnTo>
                    <a:pt x="58" y="174"/>
                  </a:lnTo>
                  <a:lnTo>
                    <a:pt x="43" y="164"/>
                  </a:lnTo>
                  <a:lnTo>
                    <a:pt x="29" y="151"/>
                  </a:lnTo>
                  <a:lnTo>
                    <a:pt x="17" y="136"/>
                  </a:lnTo>
                  <a:lnTo>
                    <a:pt x="8" y="119"/>
                  </a:lnTo>
                  <a:lnTo>
                    <a:pt x="3" y="100"/>
                  </a:lnTo>
                  <a:lnTo>
                    <a:pt x="0" y="79"/>
                  </a:lnTo>
                  <a:lnTo>
                    <a:pt x="2" y="62"/>
                  </a:lnTo>
                  <a:lnTo>
                    <a:pt x="6" y="48"/>
                  </a:lnTo>
                  <a:lnTo>
                    <a:pt x="14" y="33"/>
                  </a:lnTo>
                  <a:lnTo>
                    <a:pt x="26" y="22"/>
                  </a:lnTo>
                  <a:lnTo>
                    <a:pt x="39" y="12"/>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66977" name="Freeform 417"/>
            <p:cNvSpPr>
              <a:spLocks/>
            </p:cNvSpPr>
            <p:nvPr/>
          </p:nvSpPr>
          <p:spPr bwMode="auto">
            <a:xfrm>
              <a:off x="3681" y="2333"/>
              <a:ext cx="127" cy="19"/>
            </a:xfrm>
            <a:custGeom>
              <a:avLst/>
              <a:gdLst/>
              <a:ahLst/>
              <a:cxnLst>
                <a:cxn ang="0">
                  <a:pos x="118" y="2"/>
                </a:cxn>
                <a:cxn ang="0">
                  <a:pos x="176" y="5"/>
                </a:cxn>
                <a:cxn ang="0">
                  <a:pos x="226" y="8"/>
                </a:cxn>
                <a:cxn ang="0">
                  <a:pos x="270" y="10"/>
                </a:cxn>
                <a:cxn ang="0">
                  <a:pos x="309" y="12"/>
                </a:cxn>
                <a:cxn ang="0">
                  <a:pos x="347" y="14"/>
                </a:cxn>
                <a:cxn ang="0">
                  <a:pos x="386" y="16"/>
                </a:cxn>
                <a:cxn ang="0">
                  <a:pos x="426" y="18"/>
                </a:cxn>
                <a:cxn ang="0">
                  <a:pos x="472" y="20"/>
                </a:cxn>
                <a:cxn ang="0">
                  <a:pos x="524" y="23"/>
                </a:cxn>
                <a:cxn ang="0">
                  <a:pos x="585" y="27"/>
                </a:cxn>
                <a:cxn ang="0">
                  <a:pos x="656" y="31"/>
                </a:cxn>
                <a:cxn ang="0">
                  <a:pos x="741" y="36"/>
                </a:cxn>
                <a:cxn ang="0">
                  <a:pos x="840" y="41"/>
                </a:cxn>
                <a:cxn ang="0">
                  <a:pos x="958" y="47"/>
                </a:cxn>
                <a:cxn ang="0">
                  <a:pos x="1094" y="56"/>
                </a:cxn>
                <a:cxn ang="0">
                  <a:pos x="1197" y="63"/>
                </a:cxn>
                <a:cxn ang="0">
                  <a:pos x="1233" y="78"/>
                </a:cxn>
                <a:cxn ang="0">
                  <a:pos x="1254" y="104"/>
                </a:cxn>
                <a:cxn ang="0">
                  <a:pos x="1265" y="135"/>
                </a:cxn>
                <a:cxn ang="0">
                  <a:pos x="1267" y="170"/>
                </a:cxn>
                <a:cxn ang="0">
                  <a:pos x="1256" y="203"/>
                </a:cxn>
                <a:cxn ang="0">
                  <a:pos x="1229" y="222"/>
                </a:cxn>
                <a:cxn ang="0">
                  <a:pos x="1194" y="232"/>
                </a:cxn>
                <a:cxn ang="0">
                  <a:pos x="1140" y="231"/>
                </a:cxn>
                <a:cxn ang="0">
                  <a:pos x="1082" y="226"/>
                </a:cxn>
                <a:cxn ang="0">
                  <a:pos x="1033" y="223"/>
                </a:cxn>
                <a:cxn ang="0">
                  <a:pos x="989" y="221"/>
                </a:cxn>
                <a:cxn ang="0">
                  <a:pos x="950" y="218"/>
                </a:cxn>
                <a:cxn ang="0">
                  <a:pos x="912" y="216"/>
                </a:cxn>
                <a:cxn ang="0">
                  <a:pos x="873" y="214"/>
                </a:cxn>
                <a:cxn ang="0">
                  <a:pos x="833" y="211"/>
                </a:cxn>
                <a:cxn ang="0">
                  <a:pos x="789" y="209"/>
                </a:cxn>
                <a:cxn ang="0">
                  <a:pos x="736" y="206"/>
                </a:cxn>
                <a:cxn ang="0">
                  <a:pos x="676" y="203"/>
                </a:cxn>
                <a:cxn ang="0">
                  <a:pos x="604" y="199"/>
                </a:cxn>
                <a:cxn ang="0">
                  <a:pos x="519" y="195"/>
                </a:cxn>
                <a:cxn ang="0">
                  <a:pos x="419" y="190"/>
                </a:cxn>
                <a:cxn ang="0">
                  <a:pos x="301" y="184"/>
                </a:cxn>
                <a:cxn ang="0">
                  <a:pos x="164" y="178"/>
                </a:cxn>
                <a:cxn ang="0">
                  <a:pos x="70" y="170"/>
                </a:cxn>
                <a:cxn ang="0">
                  <a:pos x="40" y="155"/>
                </a:cxn>
                <a:cxn ang="0">
                  <a:pos x="16" y="128"/>
                </a:cxn>
                <a:cxn ang="0">
                  <a:pos x="2" y="93"/>
                </a:cxn>
                <a:cxn ang="0">
                  <a:pos x="1" y="57"/>
                </a:cxn>
                <a:cxn ang="0">
                  <a:pos x="14" y="30"/>
                </a:cxn>
                <a:cxn ang="0">
                  <a:pos x="37" y="10"/>
                </a:cxn>
                <a:cxn ang="0">
                  <a:pos x="68" y="1"/>
                </a:cxn>
              </a:cxnLst>
              <a:rect l="0" t="0" r="r" b="b"/>
              <a:pathLst>
                <a:path w="1267" h="233">
                  <a:moveTo>
                    <a:pt x="86" y="0"/>
                  </a:moveTo>
                  <a:lnTo>
                    <a:pt x="118" y="2"/>
                  </a:lnTo>
                  <a:lnTo>
                    <a:pt x="149" y="3"/>
                  </a:lnTo>
                  <a:lnTo>
                    <a:pt x="176" y="5"/>
                  </a:lnTo>
                  <a:lnTo>
                    <a:pt x="202" y="6"/>
                  </a:lnTo>
                  <a:lnTo>
                    <a:pt x="226" y="8"/>
                  </a:lnTo>
                  <a:lnTo>
                    <a:pt x="248" y="9"/>
                  </a:lnTo>
                  <a:lnTo>
                    <a:pt x="270" y="10"/>
                  </a:lnTo>
                  <a:lnTo>
                    <a:pt x="289" y="11"/>
                  </a:lnTo>
                  <a:lnTo>
                    <a:pt x="309" y="12"/>
                  </a:lnTo>
                  <a:lnTo>
                    <a:pt x="328" y="13"/>
                  </a:lnTo>
                  <a:lnTo>
                    <a:pt x="347" y="14"/>
                  </a:lnTo>
                  <a:lnTo>
                    <a:pt x="366" y="15"/>
                  </a:lnTo>
                  <a:lnTo>
                    <a:pt x="386" y="16"/>
                  </a:lnTo>
                  <a:lnTo>
                    <a:pt x="405" y="17"/>
                  </a:lnTo>
                  <a:lnTo>
                    <a:pt x="426" y="18"/>
                  </a:lnTo>
                  <a:lnTo>
                    <a:pt x="449" y="19"/>
                  </a:lnTo>
                  <a:lnTo>
                    <a:pt x="472" y="20"/>
                  </a:lnTo>
                  <a:lnTo>
                    <a:pt x="496" y="22"/>
                  </a:lnTo>
                  <a:lnTo>
                    <a:pt x="524" y="23"/>
                  </a:lnTo>
                  <a:lnTo>
                    <a:pt x="553" y="26"/>
                  </a:lnTo>
                  <a:lnTo>
                    <a:pt x="585" y="27"/>
                  </a:lnTo>
                  <a:lnTo>
                    <a:pt x="619" y="29"/>
                  </a:lnTo>
                  <a:lnTo>
                    <a:pt x="656" y="31"/>
                  </a:lnTo>
                  <a:lnTo>
                    <a:pt x="697" y="33"/>
                  </a:lnTo>
                  <a:lnTo>
                    <a:pt x="741" y="36"/>
                  </a:lnTo>
                  <a:lnTo>
                    <a:pt x="789" y="38"/>
                  </a:lnTo>
                  <a:lnTo>
                    <a:pt x="840" y="41"/>
                  </a:lnTo>
                  <a:lnTo>
                    <a:pt x="897" y="44"/>
                  </a:lnTo>
                  <a:lnTo>
                    <a:pt x="958" y="47"/>
                  </a:lnTo>
                  <a:lnTo>
                    <a:pt x="1023" y="51"/>
                  </a:lnTo>
                  <a:lnTo>
                    <a:pt x="1094" y="56"/>
                  </a:lnTo>
                  <a:lnTo>
                    <a:pt x="1170" y="60"/>
                  </a:lnTo>
                  <a:lnTo>
                    <a:pt x="1197" y="63"/>
                  </a:lnTo>
                  <a:lnTo>
                    <a:pt x="1217" y="69"/>
                  </a:lnTo>
                  <a:lnTo>
                    <a:pt x="1233" y="78"/>
                  </a:lnTo>
                  <a:lnTo>
                    <a:pt x="1246" y="91"/>
                  </a:lnTo>
                  <a:lnTo>
                    <a:pt x="1254" y="104"/>
                  </a:lnTo>
                  <a:lnTo>
                    <a:pt x="1261" y="120"/>
                  </a:lnTo>
                  <a:lnTo>
                    <a:pt x="1265" y="135"/>
                  </a:lnTo>
                  <a:lnTo>
                    <a:pt x="1267" y="151"/>
                  </a:lnTo>
                  <a:lnTo>
                    <a:pt x="1267" y="170"/>
                  </a:lnTo>
                  <a:lnTo>
                    <a:pt x="1263" y="188"/>
                  </a:lnTo>
                  <a:lnTo>
                    <a:pt x="1256" y="203"/>
                  </a:lnTo>
                  <a:lnTo>
                    <a:pt x="1244" y="214"/>
                  </a:lnTo>
                  <a:lnTo>
                    <a:pt x="1229" y="222"/>
                  </a:lnTo>
                  <a:lnTo>
                    <a:pt x="1213" y="228"/>
                  </a:lnTo>
                  <a:lnTo>
                    <a:pt x="1194" y="232"/>
                  </a:lnTo>
                  <a:lnTo>
                    <a:pt x="1172" y="233"/>
                  </a:lnTo>
                  <a:lnTo>
                    <a:pt x="1140" y="231"/>
                  </a:lnTo>
                  <a:lnTo>
                    <a:pt x="1109" y="228"/>
                  </a:lnTo>
                  <a:lnTo>
                    <a:pt x="1082" y="226"/>
                  </a:lnTo>
                  <a:lnTo>
                    <a:pt x="1056" y="225"/>
                  </a:lnTo>
                  <a:lnTo>
                    <a:pt x="1033" y="223"/>
                  </a:lnTo>
                  <a:lnTo>
                    <a:pt x="1011" y="222"/>
                  </a:lnTo>
                  <a:lnTo>
                    <a:pt x="989" y="221"/>
                  </a:lnTo>
                  <a:lnTo>
                    <a:pt x="969" y="219"/>
                  </a:lnTo>
                  <a:lnTo>
                    <a:pt x="950" y="218"/>
                  </a:lnTo>
                  <a:lnTo>
                    <a:pt x="930" y="217"/>
                  </a:lnTo>
                  <a:lnTo>
                    <a:pt x="912" y="216"/>
                  </a:lnTo>
                  <a:lnTo>
                    <a:pt x="893" y="215"/>
                  </a:lnTo>
                  <a:lnTo>
                    <a:pt x="873" y="214"/>
                  </a:lnTo>
                  <a:lnTo>
                    <a:pt x="853" y="213"/>
                  </a:lnTo>
                  <a:lnTo>
                    <a:pt x="833" y="211"/>
                  </a:lnTo>
                  <a:lnTo>
                    <a:pt x="812" y="210"/>
                  </a:lnTo>
                  <a:lnTo>
                    <a:pt x="789" y="209"/>
                  </a:lnTo>
                  <a:lnTo>
                    <a:pt x="764" y="208"/>
                  </a:lnTo>
                  <a:lnTo>
                    <a:pt x="736" y="206"/>
                  </a:lnTo>
                  <a:lnTo>
                    <a:pt x="708" y="205"/>
                  </a:lnTo>
                  <a:lnTo>
                    <a:pt x="676" y="203"/>
                  </a:lnTo>
                  <a:lnTo>
                    <a:pt x="642" y="202"/>
                  </a:lnTo>
                  <a:lnTo>
                    <a:pt x="604" y="199"/>
                  </a:lnTo>
                  <a:lnTo>
                    <a:pt x="563" y="197"/>
                  </a:lnTo>
                  <a:lnTo>
                    <a:pt x="519" y="195"/>
                  </a:lnTo>
                  <a:lnTo>
                    <a:pt x="471" y="192"/>
                  </a:lnTo>
                  <a:lnTo>
                    <a:pt x="419" y="190"/>
                  </a:lnTo>
                  <a:lnTo>
                    <a:pt x="362" y="187"/>
                  </a:lnTo>
                  <a:lnTo>
                    <a:pt x="301" y="184"/>
                  </a:lnTo>
                  <a:lnTo>
                    <a:pt x="235" y="181"/>
                  </a:lnTo>
                  <a:lnTo>
                    <a:pt x="164" y="178"/>
                  </a:lnTo>
                  <a:lnTo>
                    <a:pt x="88" y="174"/>
                  </a:lnTo>
                  <a:lnTo>
                    <a:pt x="70" y="170"/>
                  </a:lnTo>
                  <a:lnTo>
                    <a:pt x="55" y="164"/>
                  </a:lnTo>
                  <a:lnTo>
                    <a:pt x="40" y="155"/>
                  </a:lnTo>
                  <a:lnTo>
                    <a:pt x="27" y="143"/>
                  </a:lnTo>
                  <a:lnTo>
                    <a:pt x="16" y="128"/>
                  </a:lnTo>
                  <a:lnTo>
                    <a:pt x="7" y="111"/>
                  </a:lnTo>
                  <a:lnTo>
                    <a:pt x="2" y="93"/>
                  </a:lnTo>
                  <a:lnTo>
                    <a:pt x="0" y="72"/>
                  </a:lnTo>
                  <a:lnTo>
                    <a:pt x="1" y="57"/>
                  </a:lnTo>
                  <a:lnTo>
                    <a:pt x="6" y="42"/>
                  </a:lnTo>
                  <a:lnTo>
                    <a:pt x="14" y="30"/>
                  </a:lnTo>
                  <a:lnTo>
                    <a:pt x="24" y="19"/>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978" name="Freeform 418"/>
            <p:cNvSpPr>
              <a:spLocks/>
            </p:cNvSpPr>
            <p:nvPr/>
          </p:nvSpPr>
          <p:spPr bwMode="auto">
            <a:xfrm>
              <a:off x="3682" y="2334"/>
              <a:ext cx="125" cy="18"/>
            </a:xfrm>
            <a:custGeom>
              <a:avLst/>
              <a:gdLst/>
              <a:ahLst/>
              <a:cxnLst>
                <a:cxn ang="0">
                  <a:pos x="81" y="0"/>
                </a:cxn>
                <a:cxn ang="0">
                  <a:pos x="1165" y="57"/>
                </a:cxn>
                <a:cxn ang="0">
                  <a:pos x="1192" y="60"/>
                </a:cxn>
                <a:cxn ang="0">
                  <a:pos x="1212" y="67"/>
                </a:cxn>
                <a:cxn ang="0">
                  <a:pos x="1227" y="77"/>
                </a:cxn>
                <a:cxn ang="0">
                  <a:pos x="1238" y="88"/>
                </a:cxn>
                <a:cxn ang="0">
                  <a:pos x="1246" y="101"/>
                </a:cxn>
                <a:cxn ang="0">
                  <a:pos x="1252" y="115"/>
                </a:cxn>
                <a:cxn ang="0">
                  <a:pos x="1256" y="129"/>
                </a:cxn>
                <a:cxn ang="0">
                  <a:pos x="1258" y="144"/>
                </a:cxn>
                <a:cxn ang="0">
                  <a:pos x="1259" y="164"/>
                </a:cxn>
                <a:cxn ang="0">
                  <a:pos x="1255" y="180"/>
                </a:cxn>
                <a:cxn ang="0">
                  <a:pos x="1247" y="194"/>
                </a:cxn>
                <a:cxn ang="0">
                  <a:pos x="1236" y="204"/>
                </a:cxn>
                <a:cxn ang="0">
                  <a:pos x="1222" y="212"/>
                </a:cxn>
                <a:cxn ang="0">
                  <a:pos x="1206" y="217"/>
                </a:cxn>
                <a:cxn ang="0">
                  <a:pos x="1186" y="221"/>
                </a:cxn>
                <a:cxn ang="0">
                  <a:pos x="1167" y="221"/>
                </a:cxn>
                <a:cxn ang="0">
                  <a:pos x="83" y="162"/>
                </a:cxn>
                <a:cxn ang="0">
                  <a:pos x="68" y="158"/>
                </a:cxn>
                <a:cxn ang="0">
                  <a:pos x="54" y="152"/>
                </a:cxn>
                <a:cxn ang="0">
                  <a:pos x="40" y="144"/>
                </a:cxn>
                <a:cxn ang="0">
                  <a:pos x="28" y="132"/>
                </a:cxn>
                <a:cxn ang="0">
                  <a:pos x="18" y="118"/>
                </a:cxn>
                <a:cxn ang="0">
                  <a:pos x="10" y="102"/>
                </a:cxn>
                <a:cxn ang="0">
                  <a:pos x="3" y="83"/>
                </a:cxn>
                <a:cxn ang="0">
                  <a:pos x="0" y="62"/>
                </a:cxn>
                <a:cxn ang="0">
                  <a:pos x="2" y="49"/>
                </a:cxn>
                <a:cxn ang="0">
                  <a:pos x="6" y="36"/>
                </a:cxn>
                <a:cxn ang="0">
                  <a:pos x="15" y="26"/>
                </a:cxn>
                <a:cxn ang="0">
                  <a:pos x="24" y="17"/>
                </a:cxn>
                <a:cxn ang="0">
                  <a:pos x="36" y="9"/>
                </a:cxn>
                <a:cxn ang="0">
                  <a:pos x="50" y="3"/>
                </a:cxn>
                <a:cxn ang="0">
                  <a:pos x="64" y="1"/>
                </a:cxn>
                <a:cxn ang="0">
                  <a:pos x="81" y="0"/>
                </a:cxn>
              </a:cxnLst>
              <a:rect l="0" t="0" r="r" b="b"/>
              <a:pathLst>
                <a:path w="1259" h="221">
                  <a:moveTo>
                    <a:pt x="81" y="0"/>
                  </a:moveTo>
                  <a:lnTo>
                    <a:pt x="1165" y="57"/>
                  </a:lnTo>
                  <a:lnTo>
                    <a:pt x="1192" y="60"/>
                  </a:lnTo>
                  <a:lnTo>
                    <a:pt x="1212" y="67"/>
                  </a:lnTo>
                  <a:lnTo>
                    <a:pt x="1227" y="77"/>
                  </a:lnTo>
                  <a:lnTo>
                    <a:pt x="1238" y="88"/>
                  </a:lnTo>
                  <a:lnTo>
                    <a:pt x="1246" y="101"/>
                  </a:lnTo>
                  <a:lnTo>
                    <a:pt x="1252" y="115"/>
                  </a:lnTo>
                  <a:lnTo>
                    <a:pt x="1256" y="129"/>
                  </a:lnTo>
                  <a:lnTo>
                    <a:pt x="1258" y="144"/>
                  </a:lnTo>
                  <a:lnTo>
                    <a:pt x="1259" y="164"/>
                  </a:lnTo>
                  <a:lnTo>
                    <a:pt x="1255" y="180"/>
                  </a:lnTo>
                  <a:lnTo>
                    <a:pt x="1247" y="194"/>
                  </a:lnTo>
                  <a:lnTo>
                    <a:pt x="1236" y="204"/>
                  </a:lnTo>
                  <a:lnTo>
                    <a:pt x="1222" y="212"/>
                  </a:lnTo>
                  <a:lnTo>
                    <a:pt x="1206" y="217"/>
                  </a:lnTo>
                  <a:lnTo>
                    <a:pt x="1186" y="221"/>
                  </a:lnTo>
                  <a:lnTo>
                    <a:pt x="1167" y="221"/>
                  </a:lnTo>
                  <a:lnTo>
                    <a:pt x="83" y="162"/>
                  </a:lnTo>
                  <a:lnTo>
                    <a:pt x="68" y="158"/>
                  </a:lnTo>
                  <a:lnTo>
                    <a:pt x="54" y="152"/>
                  </a:lnTo>
                  <a:lnTo>
                    <a:pt x="40" y="144"/>
                  </a:lnTo>
                  <a:lnTo>
                    <a:pt x="28" y="132"/>
                  </a:lnTo>
                  <a:lnTo>
                    <a:pt x="18" y="118"/>
                  </a:lnTo>
                  <a:lnTo>
                    <a:pt x="10" y="102"/>
                  </a:lnTo>
                  <a:lnTo>
                    <a:pt x="3" y="83"/>
                  </a:lnTo>
                  <a:lnTo>
                    <a:pt x="0" y="62"/>
                  </a:lnTo>
                  <a:lnTo>
                    <a:pt x="2" y="49"/>
                  </a:lnTo>
                  <a:lnTo>
                    <a:pt x="6" y="36"/>
                  </a:lnTo>
                  <a:lnTo>
                    <a:pt x="15" y="26"/>
                  </a:lnTo>
                  <a:lnTo>
                    <a:pt x="24" y="17"/>
                  </a:lnTo>
                  <a:lnTo>
                    <a:pt x="36" y="9"/>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66979" name="Freeform 419"/>
            <p:cNvSpPr>
              <a:spLocks/>
            </p:cNvSpPr>
            <p:nvPr/>
          </p:nvSpPr>
          <p:spPr bwMode="auto">
            <a:xfrm>
              <a:off x="3682" y="2332"/>
              <a:ext cx="38" cy="15"/>
            </a:xfrm>
            <a:custGeom>
              <a:avLst/>
              <a:gdLst/>
              <a:ahLst/>
              <a:cxnLst>
                <a:cxn ang="0">
                  <a:pos x="356" y="180"/>
                </a:cxn>
                <a:cxn ang="0">
                  <a:pos x="363" y="179"/>
                </a:cxn>
                <a:cxn ang="0">
                  <a:pos x="370" y="175"/>
                </a:cxn>
                <a:cxn ang="0">
                  <a:pos x="375" y="169"/>
                </a:cxn>
                <a:cxn ang="0">
                  <a:pos x="377" y="161"/>
                </a:cxn>
                <a:cxn ang="0">
                  <a:pos x="374" y="37"/>
                </a:cxn>
                <a:cxn ang="0">
                  <a:pos x="371" y="29"/>
                </a:cxn>
                <a:cxn ang="0">
                  <a:pos x="367" y="22"/>
                </a:cxn>
                <a:cxn ang="0">
                  <a:pos x="360" y="18"/>
                </a:cxn>
                <a:cxn ang="0">
                  <a:pos x="352" y="17"/>
                </a:cxn>
                <a:cxn ang="0">
                  <a:pos x="192" y="7"/>
                </a:cxn>
                <a:cxn ang="0">
                  <a:pos x="73" y="0"/>
                </a:cxn>
                <a:cxn ang="0">
                  <a:pos x="57" y="0"/>
                </a:cxn>
                <a:cxn ang="0">
                  <a:pos x="43" y="3"/>
                </a:cxn>
                <a:cxn ang="0">
                  <a:pos x="31" y="9"/>
                </a:cxn>
                <a:cxn ang="0">
                  <a:pos x="21" y="18"/>
                </a:cxn>
                <a:cxn ang="0">
                  <a:pos x="12" y="27"/>
                </a:cxn>
                <a:cxn ang="0">
                  <a:pos x="5" y="39"/>
                </a:cxn>
                <a:cxn ang="0">
                  <a:pos x="1" y="52"/>
                </a:cxn>
                <a:cxn ang="0">
                  <a:pos x="0" y="66"/>
                </a:cxn>
                <a:cxn ang="0">
                  <a:pos x="0" y="89"/>
                </a:cxn>
                <a:cxn ang="0">
                  <a:pos x="2" y="104"/>
                </a:cxn>
                <a:cxn ang="0">
                  <a:pos x="7" y="117"/>
                </a:cxn>
                <a:cxn ang="0">
                  <a:pos x="15" y="130"/>
                </a:cxn>
                <a:cxn ang="0">
                  <a:pos x="24" y="140"/>
                </a:cxn>
                <a:cxn ang="0">
                  <a:pos x="35" y="149"/>
                </a:cxn>
                <a:cxn ang="0">
                  <a:pos x="47" y="155"/>
                </a:cxn>
                <a:cxn ang="0">
                  <a:pos x="60" y="161"/>
                </a:cxn>
                <a:cxn ang="0">
                  <a:pos x="75" y="163"/>
                </a:cxn>
                <a:cxn ang="0">
                  <a:pos x="356" y="180"/>
                </a:cxn>
              </a:cxnLst>
              <a:rect l="0" t="0" r="r" b="b"/>
              <a:pathLst>
                <a:path w="377" h="180">
                  <a:moveTo>
                    <a:pt x="356" y="180"/>
                  </a:moveTo>
                  <a:lnTo>
                    <a:pt x="363" y="179"/>
                  </a:lnTo>
                  <a:lnTo>
                    <a:pt x="370" y="175"/>
                  </a:lnTo>
                  <a:lnTo>
                    <a:pt x="375" y="169"/>
                  </a:lnTo>
                  <a:lnTo>
                    <a:pt x="377" y="161"/>
                  </a:lnTo>
                  <a:lnTo>
                    <a:pt x="374" y="37"/>
                  </a:lnTo>
                  <a:lnTo>
                    <a:pt x="371" y="29"/>
                  </a:lnTo>
                  <a:lnTo>
                    <a:pt x="367" y="22"/>
                  </a:lnTo>
                  <a:lnTo>
                    <a:pt x="360" y="18"/>
                  </a:lnTo>
                  <a:lnTo>
                    <a:pt x="352" y="17"/>
                  </a:lnTo>
                  <a:lnTo>
                    <a:pt x="192" y="7"/>
                  </a:lnTo>
                  <a:lnTo>
                    <a:pt x="73" y="0"/>
                  </a:lnTo>
                  <a:lnTo>
                    <a:pt x="57" y="0"/>
                  </a:lnTo>
                  <a:lnTo>
                    <a:pt x="43" y="3"/>
                  </a:lnTo>
                  <a:lnTo>
                    <a:pt x="31" y="9"/>
                  </a:lnTo>
                  <a:lnTo>
                    <a:pt x="21" y="18"/>
                  </a:lnTo>
                  <a:lnTo>
                    <a:pt x="12" y="27"/>
                  </a:lnTo>
                  <a:lnTo>
                    <a:pt x="5" y="39"/>
                  </a:lnTo>
                  <a:lnTo>
                    <a:pt x="1" y="52"/>
                  </a:lnTo>
                  <a:lnTo>
                    <a:pt x="0" y="66"/>
                  </a:lnTo>
                  <a:lnTo>
                    <a:pt x="0" y="89"/>
                  </a:lnTo>
                  <a:lnTo>
                    <a:pt x="2" y="104"/>
                  </a:lnTo>
                  <a:lnTo>
                    <a:pt x="7" y="117"/>
                  </a:lnTo>
                  <a:lnTo>
                    <a:pt x="15" y="130"/>
                  </a:lnTo>
                  <a:lnTo>
                    <a:pt x="24" y="140"/>
                  </a:lnTo>
                  <a:lnTo>
                    <a:pt x="35" y="149"/>
                  </a:lnTo>
                  <a:lnTo>
                    <a:pt x="47" y="155"/>
                  </a:lnTo>
                  <a:lnTo>
                    <a:pt x="60" y="161"/>
                  </a:lnTo>
                  <a:lnTo>
                    <a:pt x="75" y="163"/>
                  </a:lnTo>
                  <a:lnTo>
                    <a:pt x="356" y="180"/>
                  </a:lnTo>
                  <a:close/>
                </a:path>
              </a:pathLst>
            </a:custGeom>
            <a:solidFill>
              <a:srgbClr val="B5B5B5"/>
            </a:solidFill>
            <a:ln w="9525">
              <a:noFill/>
              <a:round/>
              <a:headEnd/>
              <a:tailEnd/>
            </a:ln>
          </p:spPr>
          <p:txBody>
            <a:bodyPr/>
            <a:lstStyle/>
            <a:p>
              <a:endParaRPr lang="en-US"/>
            </a:p>
          </p:txBody>
        </p:sp>
        <p:sp>
          <p:nvSpPr>
            <p:cNvPr id="66980" name="Freeform 420"/>
            <p:cNvSpPr>
              <a:spLocks/>
            </p:cNvSpPr>
            <p:nvPr/>
          </p:nvSpPr>
          <p:spPr bwMode="auto">
            <a:xfrm>
              <a:off x="3769" y="2336"/>
              <a:ext cx="37" cy="14"/>
            </a:xfrm>
            <a:custGeom>
              <a:avLst/>
              <a:gdLst/>
              <a:ahLst/>
              <a:cxnLst>
                <a:cxn ang="0">
                  <a:pos x="25" y="160"/>
                </a:cxn>
                <a:cxn ang="0">
                  <a:pos x="18" y="159"/>
                </a:cxn>
                <a:cxn ang="0">
                  <a:pos x="11" y="156"/>
                </a:cxn>
                <a:cxn ang="0">
                  <a:pos x="6" y="150"/>
                </a:cxn>
                <a:cxn ang="0">
                  <a:pos x="2" y="140"/>
                </a:cxn>
                <a:cxn ang="0">
                  <a:pos x="0" y="17"/>
                </a:cxn>
                <a:cxn ang="0">
                  <a:pos x="2" y="10"/>
                </a:cxn>
                <a:cxn ang="0">
                  <a:pos x="8" y="4"/>
                </a:cxn>
                <a:cxn ang="0">
                  <a:pos x="15" y="0"/>
                </a:cxn>
                <a:cxn ang="0">
                  <a:pos x="23" y="0"/>
                </a:cxn>
                <a:cxn ang="0">
                  <a:pos x="182" y="7"/>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1"/>
                </a:cxn>
                <a:cxn ang="0">
                  <a:pos x="375" y="125"/>
                </a:cxn>
                <a:cxn ang="0">
                  <a:pos x="372" y="137"/>
                </a:cxn>
                <a:cxn ang="0">
                  <a:pos x="366" y="149"/>
                </a:cxn>
                <a:cxn ang="0">
                  <a:pos x="357" y="159"/>
                </a:cxn>
                <a:cxn ang="0">
                  <a:pos x="346" y="167"/>
                </a:cxn>
                <a:cxn ang="0">
                  <a:pos x="334" y="174"/>
                </a:cxn>
                <a:cxn ang="0">
                  <a:pos x="321" y="177"/>
                </a:cxn>
                <a:cxn ang="0">
                  <a:pos x="306" y="178"/>
                </a:cxn>
                <a:cxn ang="0">
                  <a:pos x="25" y="160"/>
                </a:cxn>
              </a:cxnLst>
              <a:rect l="0" t="0" r="r" b="b"/>
              <a:pathLst>
                <a:path w="376" h="178">
                  <a:moveTo>
                    <a:pt x="25" y="160"/>
                  </a:moveTo>
                  <a:lnTo>
                    <a:pt x="18" y="159"/>
                  </a:lnTo>
                  <a:lnTo>
                    <a:pt x="11" y="156"/>
                  </a:lnTo>
                  <a:lnTo>
                    <a:pt x="6" y="150"/>
                  </a:lnTo>
                  <a:lnTo>
                    <a:pt x="2" y="140"/>
                  </a:lnTo>
                  <a:lnTo>
                    <a:pt x="0" y="17"/>
                  </a:lnTo>
                  <a:lnTo>
                    <a:pt x="2" y="10"/>
                  </a:lnTo>
                  <a:lnTo>
                    <a:pt x="8" y="4"/>
                  </a:lnTo>
                  <a:lnTo>
                    <a:pt x="15" y="0"/>
                  </a:lnTo>
                  <a:lnTo>
                    <a:pt x="23" y="0"/>
                  </a:lnTo>
                  <a:lnTo>
                    <a:pt x="182" y="7"/>
                  </a:lnTo>
                  <a:lnTo>
                    <a:pt x="301" y="12"/>
                  </a:lnTo>
                  <a:lnTo>
                    <a:pt x="317" y="15"/>
                  </a:lnTo>
                  <a:lnTo>
                    <a:pt x="331" y="20"/>
                  </a:lnTo>
                  <a:lnTo>
                    <a:pt x="343" y="29"/>
                  </a:lnTo>
                  <a:lnTo>
                    <a:pt x="354" y="38"/>
                  </a:lnTo>
                  <a:lnTo>
                    <a:pt x="363" y="48"/>
                  </a:lnTo>
                  <a:lnTo>
                    <a:pt x="370" y="61"/>
                  </a:lnTo>
                  <a:lnTo>
                    <a:pt x="375" y="74"/>
                  </a:lnTo>
                  <a:lnTo>
                    <a:pt x="376" y="89"/>
                  </a:lnTo>
                  <a:lnTo>
                    <a:pt x="376" y="111"/>
                  </a:lnTo>
                  <a:lnTo>
                    <a:pt x="375" y="125"/>
                  </a:lnTo>
                  <a:lnTo>
                    <a:pt x="372" y="137"/>
                  </a:lnTo>
                  <a:lnTo>
                    <a:pt x="366" y="149"/>
                  </a:lnTo>
                  <a:lnTo>
                    <a:pt x="357" y="159"/>
                  </a:lnTo>
                  <a:lnTo>
                    <a:pt x="346" y="167"/>
                  </a:lnTo>
                  <a:lnTo>
                    <a:pt x="334" y="174"/>
                  </a:lnTo>
                  <a:lnTo>
                    <a:pt x="321" y="177"/>
                  </a:lnTo>
                  <a:lnTo>
                    <a:pt x="306" y="178"/>
                  </a:lnTo>
                  <a:lnTo>
                    <a:pt x="25" y="160"/>
                  </a:lnTo>
                  <a:close/>
                </a:path>
              </a:pathLst>
            </a:custGeom>
            <a:solidFill>
              <a:srgbClr val="B5B5B5"/>
            </a:solidFill>
            <a:ln w="9525">
              <a:noFill/>
              <a:round/>
              <a:headEnd/>
              <a:tailEnd/>
            </a:ln>
          </p:spPr>
          <p:txBody>
            <a:bodyPr/>
            <a:lstStyle/>
            <a:p>
              <a:endParaRPr lang="en-US"/>
            </a:p>
          </p:txBody>
        </p:sp>
        <p:sp>
          <p:nvSpPr>
            <p:cNvPr id="66981" name="Freeform 421"/>
            <p:cNvSpPr>
              <a:spLocks/>
            </p:cNvSpPr>
            <p:nvPr/>
          </p:nvSpPr>
          <p:spPr bwMode="auto">
            <a:xfrm>
              <a:off x="3726" y="2333"/>
              <a:ext cx="37" cy="16"/>
            </a:xfrm>
            <a:custGeom>
              <a:avLst/>
              <a:gdLst/>
              <a:ahLst/>
              <a:cxnLst>
                <a:cxn ang="0">
                  <a:pos x="20" y="0"/>
                </a:cxn>
                <a:cxn ang="0">
                  <a:pos x="353" y="18"/>
                </a:cxn>
                <a:cxn ang="0">
                  <a:pos x="361" y="21"/>
                </a:cxn>
                <a:cxn ang="0">
                  <a:pos x="368" y="25"/>
                </a:cxn>
                <a:cxn ang="0">
                  <a:pos x="373" y="31"/>
                </a:cxn>
                <a:cxn ang="0">
                  <a:pos x="375" y="39"/>
                </a:cxn>
                <a:cxn ang="0">
                  <a:pos x="377" y="163"/>
                </a:cxn>
                <a:cxn ang="0">
                  <a:pos x="376" y="171"/>
                </a:cxn>
                <a:cxn ang="0">
                  <a:pos x="371" y="177"/>
                </a:cxn>
                <a:cxn ang="0">
                  <a:pos x="365" y="181"/>
                </a:cxn>
                <a:cxn ang="0">
                  <a:pos x="357" y="182"/>
                </a:cxn>
                <a:cxn ang="0">
                  <a:pos x="24" y="163"/>
                </a:cxn>
                <a:cxn ang="0">
                  <a:pos x="16" y="161"/>
                </a:cxn>
                <a:cxn ang="0">
                  <a:pos x="9" y="156"/>
                </a:cxn>
                <a:cxn ang="0">
                  <a:pos x="5" y="150"/>
                </a:cxn>
                <a:cxn ang="0">
                  <a:pos x="3" y="143"/>
                </a:cxn>
                <a:cxn ang="0">
                  <a:pos x="0" y="18"/>
                </a:cxn>
                <a:cxn ang="0">
                  <a:pos x="2" y="10"/>
                </a:cxn>
                <a:cxn ang="0">
                  <a:pos x="6" y="4"/>
                </a:cxn>
                <a:cxn ang="0">
                  <a:pos x="12" y="1"/>
                </a:cxn>
                <a:cxn ang="0">
                  <a:pos x="20" y="0"/>
                </a:cxn>
              </a:cxnLst>
              <a:rect l="0" t="0" r="r" b="b"/>
              <a:pathLst>
                <a:path w="377" h="182">
                  <a:moveTo>
                    <a:pt x="20" y="0"/>
                  </a:moveTo>
                  <a:lnTo>
                    <a:pt x="353" y="18"/>
                  </a:lnTo>
                  <a:lnTo>
                    <a:pt x="361" y="21"/>
                  </a:lnTo>
                  <a:lnTo>
                    <a:pt x="368" y="25"/>
                  </a:lnTo>
                  <a:lnTo>
                    <a:pt x="373" y="31"/>
                  </a:lnTo>
                  <a:lnTo>
                    <a:pt x="375" y="39"/>
                  </a:lnTo>
                  <a:lnTo>
                    <a:pt x="377" y="163"/>
                  </a:lnTo>
                  <a:lnTo>
                    <a:pt x="376" y="171"/>
                  </a:lnTo>
                  <a:lnTo>
                    <a:pt x="371" y="177"/>
                  </a:lnTo>
                  <a:lnTo>
                    <a:pt x="365" y="181"/>
                  </a:lnTo>
                  <a:lnTo>
                    <a:pt x="357" y="182"/>
                  </a:lnTo>
                  <a:lnTo>
                    <a:pt x="24" y="163"/>
                  </a:lnTo>
                  <a:lnTo>
                    <a:pt x="16" y="161"/>
                  </a:lnTo>
                  <a:lnTo>
                    <a:pt x="9" y="156"/>
                  </a:lnTo>
                  <a:lnTo>
                    <a:pt x="5" y="150"/>
                  </a:lnTo>
                  <a:lnTo>
                    <a:pt x="3" y="143"/>
                  </a:lnTo>
                  <a:lnTo>
                    <a:pt x="0" y="18"/>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6982" name="Freeform 422"/>
            <p:cNvSpPr>
              <a:spLocks/>
            </p:cNvSpPr>
            <p:nvPr/>
          </p:nvSpPr>
          <p:spPr bwMode="auto">
            <a:xfrm>
              <a:off x="3684" y="2330"/>
              <a:ext cx="38" cy="15"/>
            </a:xfrm>
            <a:custGeom>
              <a:avLst/>
              <a:gdLst/>
              <a:ahLst/>
              <a:cxnLst>
                <a:cxn ang="0">
                  <a:pos x="355" y="180"/>
                </a:cxn>
                <a:cxn ang="0">
                  <a:pos x="362" y="179"/>
                </a:cxn>
                <a:cxn ang="0">
                  <a:pos x="369" y="175"/>
                </a:cxn>
                <a:cxn ang="0">
                  <a:pos x="374" y="169"/>
                </a:cxn>
                <a:cxn ang="0">
                  <a:pos x="376" y="160"/>
                </a:cxn>
                <a:cxn ang="0">
                  <a:pos x="371" y="37"/>
                </a:cxn>
                <a:cxn ang="0">
                  <a:pos x="369" y="30"/>
                </a:cxn>
                <a:cxn ang="0">
                  <a:pos x="365" y="23"/>
                </a:cxn>
                <a:cxn ang="0">
                  <a:pos x="359" y="19"/>
                </a:cxn>
                <a:cxn ang="0">
                  <a:pos x="352" y="17"/>
                </a:cxn>
                <a:cxn ang="0">
                  <a:pos x="189" y="7"/>
                </a:cxn>
                <a:cxn ang="0">
                  <a:pos x="70" y="0"/>
                </a:cxn>
                <a:cxn ang="0">
                  <a:pos x="55" y="1"/>
                </a:cxn>
                <a:cxn ang="0">
                  <a:pos x="42" y="4"/>
                </a:cxn>
                <a:cxn ang="0">
                  <a:pos x="28" y="9"/>
                </a:cxn>
                <a:cxn ang="0">
                  <a:pos x="18" y="17"/>
                </a:cxn>
                <a:cxn ang="0">
                  <a:pos x="10" y="27"/>
                </a:cxn>
                <a:cxn ang="0">
                  <a:pos x="4" y="39"/>
                </a:cxn>
                <a:cxn ang="0">
                  <a:pos x="0" y="51"/>
                </a:cxn>
                <a:cxn ang="0">
                  <a:pos x="0" y="66"/>
                </a:cxn>
                <a:cxn ang="0">
                  <a:pos x="0" y="89"/>
                </a:cxn>
                <a:cxn ang="0">
                  <a:pos x="1" y="103"/>
                </a:cxn>
                <a:cxn ang="0">
                  <a:pos x="6" y="116"/>
                </a:cxn>
                <a:cxn ang="0">
                  <a:pos x="13" y="129"/>
                </a:cxn>
                <a:cxn ang="0">
                  <a:pos x="22" y="139"/>
                </a:cxn>
                <a:cxn ang="0">
                  <a:pos x="33" y="149"/>
                </a:cxn>
                <a:cxn ang="0">
                  <a:pos x="46" y="156"/>
                </a:cxn>
                <a:cxn ang="0">
                  <a:pos x="60" y="161"/>
                </a:cxn>
                <a:cxn ang="0">
                  <a:pos x="75" y="163"/>
                </a:cxn>
                <a:cxn ang="0">
                  <a:pos x="355" y="180"/>
                </a:cxn>
              </a:cxnLst>
              <a:rect l="0" t="0" r="r" b="b"/>
              <a:pathLst>
                <a:path w="376" h="180">
                  <a:moveTo>
                    <a:pt x="355" y="180"/>
                  </a:moveTo>
                  <a:lnTo>
                    <a:pt x="362" y="179"/>
                  </a:lnTo>
                  <a:lnTo>
                    <a:pt x="369" y="175"/>
                  </a:lnTo>
                  <a:lnTo>
                    <a:pt x="374" y="169"/>
                  </a:lnTo>
                  <a:lnTo>
                    <a:pt x="376" y="160"/>
                  </a:lnTo>
                  <a:lnTo>
                    <a:pt x="371" y="37"/>
                  </a:lnTo>
                  <a:lnTo>
                    <a:pt x="369" y="30"/>
                  </a:lnTo>
                  <a:lnTo>
                    <a:pt x="365" y="23"/>
                  </a:lnTo>
                  <a:lnTo>
                    <a:pt x="359" y="19"/>
                  </a:lnTo>
                  <a:lnTo>
                    <a:pt x="352" y="17"/>
                  </a:lnTo>
                  <a:lnTo>
                    <a:pt x="189" y="7"/>
                  </a:lnTo>
                  <a:lnTo>
                    <a:pt x="70" y="0"/>
                  </a:lnTo>
                  <a:lnTo>
                    <a:pt x="55" y="1"/>
                  </a:lnTo>
                  <a:lnTo>
                    <a:pt x="42" y="4"/>
                  </a:lnTo>
                  <a:lnTo>
                    <a:pt x="28" y="9"/>
                  </a:lnTo>
                  <a:lnTo>
                    <a:pt x="18" y="17"/>
                  </a:lnTo>
                  <a:lnTo>
                    <a:pt x="10" y="27"/>
                  </a:lnTo>
                  <a:lnTo>
                    <a:pt x="4" y="39"/>
                  </a:lnTo>
                  <a:lnTo>
                    <a:pt x="0" y="51"/>
                  </a:lnTo>
                  <a:lnTo>
                    <a:pt x="0" y="66"/>
                  </a:lnTo>
                  <a:lnTo>
                    <a:pt x="0" y="89"/>
                  </a:lnTo>
                  <a:lnTo>
                    <a:pt x="1" y="103"/>
                  </a:lnTo>
                  <a:lnTo>
                    <a:pt x="6" y="116"/>
                  </a:lnTo>
                  <a:lnTo>
                    <a:pt x="13" y="129"/>
                  </a:lnTo>
                  <a:lnTo>
                    <a:pt x="22" y="139"/>
                  </a:lnTo>
                  <a:lnTo>
                    <a:pt x="33" y="149"/>
                  </a:lnTo>
                  <a:lnTo>
                    <a:pt x="46" y="156"/>
                  </a:lnTo>
                  <a:lnTo>
                    <a:pt x="60" y="161"/>
                  </a:lnTo>
                  <a:lnTo>
                    <a:pt x="75" y="163"/>
                  </a:lnTo>
                  <a:lnTo>
                    <a:pt x="355" y="180"/>
                  </a:lnTo>
                  <a:close/>
                </a:path>
              </a:pathLst>
            </a:custGeom>
            <a:solidFill>
              <a:srgbClr val="E8E8E8"/>
            </a:solidFill>
            <a:ln w="9525">
              <a:noFill/>
              <a:round/>
              <a:headEnd/>
              <a:tailEnd/>
            </a:ln>
          </p:spPr>
          <p:txBody>
            <a:bodyPr/>
            <a:lstStyle/>
            <a:p>
              <a:endParaRPr lang="en-US"/>
            </a:p>
          </p:txBody>
        </p:sp>
        <p:sp>
          <p:nvSpPr>
            <p:cNvPr id="66983" name="Freeform 423"/>
            <p:cNvSpPr>
              <a:spLocks/>
            </p:cNvSpPr>
            <p:nvPr/>
          </p:nvSpPr>
          <p:spPr bwMode="auto">
            <a:xfrm>
              <a:off x="3771" y="2334"/>
              <a:ext cx="38" cy="15"/>
            </a:xfrm>
            <a:custGeom>
              <a:avLst/>
              <a:gdLst/>
              <a:ahLst/>
              <a:cxnLst>
                <a:cxn ang="0">
                  <a:pos x="23" y="162"/>
                </a:cxn>
                <a:cxn ang="0">
                  <a:pos x="15" y="161"/>
                </a:cxn>
                <a:cxn ang="0">
                  <a:pos x="8" y="157"/>
                </a:cxn>
                <a:cxn ang="0">
                  <a:pos x="4" y="151"/>
                </a:cxn>
                <a:cxn ang="0">
                  <a:pos x="2" y="142"/>
                </a:cxn>
                <a:cxn ang="0">
                  <a:pos x="0" y="18"/>
                </a:cxn>
                <a:cxn ang="0">
                  <a:pos x="1" y="10"/>
                </a:cxn>
                <a:cxn ang="0">
                  <a:pos x="5" y="4"/>
                </a:cxn>
                <a:cxn ang="0">
                  <a:pos x="11" y="1"/>
                </a:cxn>
                <a:cxn ang="0">
                  <a:pos x="19" y="0"/>
                </a:cxn>
                <a:cxn ang="0">
                  <a:pos x="182" y="8"/>
                </a:cxn>
                <a:cxn ang="0">
                  <a:pos x="301" y="16"/>
                </a:cxn>
                <a:cxn ang="0">
                  <a:pos x="316" y="18"/>
                </a:cxn>
                <a:cxn ang="0">
                  <a:pos x="329" y="23"/>
                </a:cxn>
                <a:cxn ang="0">
                  <a:pos x="341" y="29"/>
                </a:cxn>
                <a:cxn ang="0">
                  <a:pos x="352" y="38"/>
                </a:cxn>
                <a:cxn ang="0">
                  <a:pos x="362" y="49"/>
                </a:cxn>
                <a:cxn ang="0">
                  <a:pos x="369" y="61"/>
                </a:cxn>
                <a:cxn ang="0">
                  <a:pos x="374" y="75"/>
                </a:cxn>
                <a:cxn ang="0">
                  <a:pos x="376" y="89"/>
                </a:cxn>
                <a:cxn ang="0">
                  <a:pos x="376" y="112"/>
                </a:cxn>
                <a:cxn ang="0">
                  <a:pos x="375" y="125"/>
                </a:cxn>
                <a:cxn ang="0">
                  <a:pos x="371" y="139"/>
                </a:cxn>
                <a:cxn ang="0">
                  <a:pos x="364" y="150"/>
                </a:cxn>
                <a:cxn ang="0">
                  <a:pos x="355" y="161"/>
                </a:cxn>
                <a:cxn ang="0">
                  <a:pos x="344" y="169"/>
                </a:cxn>
                <a:cxn ang="0">
                  <a:pos x="332" y="174"/>
                </a:cxn>
                <a:cxn ang="0">
                  <a:pos x="318" y="178"/>
                </a:cxn>
                <a:cxn ang="0">
                  <a:pos x="303" y="178"/>
                </a:cxn>
                <a:cxn ang="0">
                  <a:pos x="23" y="162"/>
                </a:cxn>
              </a:cxnLst>
              <a:rect l="0" t="0" r="r" b="b"/>
              <a:pathLst>
                <a:path w="376" h="178">
                  <a:moveTo>
                    <a:pt x="23" y="162"/>
                  </a:moveTo>
                  <a:lnTo>
                    <a:pt x="15" y="161"/>
                  </a:lnTo>
                  <a:lnTo>
                    <a:pt x="8" y="157"/>
                  </a:lnTo>
                  <a:lnTo>
                    <a:pt x="4" y="151"/>
                  </a:lnTo>
                  <a:lnTo>
                    <a:pt x="2" y="142"/>
                  </a:lnTo>
                  <a:lnTo>
                    <a:pt x="0" y="18"/>
                  </a:lnTo>
                  <a:lnTo>
                    <a:pt x="1" y="10"/>
                  </a:lnTo>
                  <a:lnTo>
                    <a:pt x="5" y="4"/>
                  </a:lnTo>
                  <a:lnTo>
                    <a:pt x="11" y="1"/>
                  </a:lnTo>
                  <a:lnTo>
                    <a:pt x="19" y="0"/>
                  </a:lnTo>
                  <a:lnTo>
                    <a:pt x="182" y="8"/>
                  </a:lnTo>
                  <a:lnTo>
                    <a:pt x="301" y="16"/>
                  </a:lnTo>
                  <a:lnTo>
                    <a:pt x="316" y="18"/>
                  </a:lnTo>
                  <a:lnTo>
                    <a:pt x="329" y="23"/>
                  </a:lnTo>
                  <a:lnTo>
                    <a:pt x="341" y="29"/>
                  </a:lnTo>
                  <a:lnTo>
                    <a:pt x="352" y="38"/>
                  </a:lnTo>
                  <a:lnTo>
                    <a:pt x="362" y="49"/>
                  </a:lnTo>
                  <a:lnTo>
                    <a:pt x="369" y="61"/>
                  </a:lnTo>
                  <a:lnTo>
                    <a:pt x="374" y="75"/>
                  </a:lnTo>
                  <a:lnTo>
                    <a:pt x="376" y="89"/>
                  </a:lnTo>
                  <a:lnTo>
                    <a:pt x="376" y="112"/>
                  </a:lnTo>
                  <a:lnTo>
                    <a:pt x="375" y="125"/>
                  </a:lnTo>
                  <a:lnTo>
                    <a:pt x="371" y="139"/>
                  </a:lnTo>
                  <a:lnTo>
                    <a:pt x="364" y="150"/>
                  </a:lnTo>
                  <a:lnTo>
                    <a:pt x="355" y="161"/>
                  </a:lnTo>
                  <a:lnTo>
                    <a:pt x="344" y="169"/>
                  </a:lnTo>
                  <a:lnTo>
                    <a:pt x="332" y="174"/>
                  </a:lnTo>
                  <a:lnTo>
                    <a:pt x="318" y="178"/>
                  </a:lnTo>
                  <a:lnTo>
                    <a:pt x="303" y="178"/>
                  </a:lnTo>
                  <a:lnTo>
                    <a:pt x="23" y="162"/>
                  </a:lnTo>
                  <a:close/>
                </a:path>
              </a:pathLst>
            </a:custGeom>
            <a:solidFill>
              <a:srgbClr val="E8E8E8"/>
            </a:solidFill>
            <a:ln w="9525">
              <a:noFill/>
              <a:round/>
              <a:headEnd/>
              <a:tailEnd/>
            </a:ln>
          </p:spPr>
          <p:txBody>
            <a:bodyPr/>
            <a:lstStyle/>
            <a:p>
              <a:endParaRPr lang="en-US"/>
            </a:p>
          </p:txBody>
        </p:sp>
        <p:sp>
          <p:nvSpPr>
            <p:cNvPr id="66984" name="Freeform 424"/>
            <p:cNvSpPr>
              <a:spLocks/>
            </p:cNvSpPr>
            <p:nvPr/>
          </p:nvSpPr>
          <p:spPr bwMode="auto">
            <a:xfrm>
              <a:off x="3728" y="2332"/>
              <a:ext cx="37" cy="15"/>
            </a:xfrm>
            <a:custGeom>
              <a:avLst/>
              <a:gdLst/>
              <a:ahLst/>
              <a:cxnLst>
                <a:cxn ang="0">
                  <a:pos x="20" y="0"/>
                </a:cxn>
                <a:cxn ang="0">
                  <a:pos x="354"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4"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985" name="Freeform 425"/>
            <p:cNvSpPr>
              <a:spLocks/>
            </p:cNvSpPr>
            <p:nvPr/>
          </p:nvSpPr>
          <p:spPr bwMode="auto">
            <a:xfrm>
              <a:off x="3692" y="2332"/>
              <a:ext cx="5" cy="10"/>
            </a:xfrm>
            <a:custGeom>
              <a:avLst/>
              <a:gdLst/>
              <a:ahLst/>
              <a:cxnLst>
                <a:cxn ang="0">
                  <a:pos x="32" y="126"/>
                </a:cxn>
                <a:cxn ang="0">
                  <a:pos x="30" y="36"/>
                </a:cxn>
                <a:cxn ang="0">
                  <a:pos x="0" y="35"/>
                </a:cxn>
                <a:cxn ang="0">
                  <a:pos x="0" y="23"/>
                </a:cxn>
                <a:cxn ang="0">
                  <a:pos x="2" y="23"/>
                </a:cxn>
                <a:cxn ang="0">
                  <a:pos x="4" y="22"/>
                </a:cxn>
                <a:cxn ang="0">
                  <a:pos x="6" y="22"/>
                </a:cxn>
                <a:cxn ang="0">
                  <a:pos x="9" y="22"/>
                </a:cxn>
                <a:cxn ang="0">
                  <a:pos x="12" y="22"/>
                </a:cxn>
                <a:cxn ang="0">
                  <a:pos x="15" y="21"/>
                </a:cxn>
                <a:cxn ang="0">
                  <a:pos x="18" y="21"/>
                </a:cxn>
                <a:cxn ang="0">
                  <a:pos x="20" y="20"/>
                </a:cxn>
                <a:cxn ang="0">
                  <a:pos x="22" y="19"/>
                </a:cxn>
                <a:cxn ang="0">
                  <a:pos x="25" y="18"/>
                </a:cxn>
                <a:cxn ang="0">
                  <a:pos x="27" y="16"/>
                </a:cxn>
                <a:cxn ang="0">
                  <a:pos x="29" y="13"/>
                </a:cxn>
                <a:cxn ang="0">
                  <a:pos x="31" y="10"/>
                </a:cxn>
                <a:cxn ang="0">
                  <a:pos x="32" y="7"/>
                </a:cxn>
                <a:cxn ang="0">
                  <a:pos x="33" y="4"/>
                </a:cxn>
                <a:cxn ang="0">
                  <a:pos x="33" y="0"/>
                </a:cxn>
                <a:cxn ang="0">
                  <a:pos x="46" y="0"/>
                </a:cxn>
                <a:cxn ang="0">
                  <a:pos x="48" y="127"/>
                </a:cxn>
                <a:cxn ang="0">
                  <a:pos x="32" y="126"/>
                </a:cxn>
              </a:cxnLst>
              <a:rect l="0" t="0" r="r" b="b"/>
              <a:pathLst>
                <a:path w="48" h="127">
                  <a:moveTo>
                    <a:pt x="32" y="126"/>
                  </a:moveTo>
                  <a:lnTo>
                    <a:pt x="30" y="36"/>
                  </a:lnTo>
                  <a:lnTo>
                    <a:pt x="0" y="35"/>
                  </a:lnTo>
                  <a:lnTo>
                    <a:pt x="0" y="23"/>
                  </a:lnTo>
                  <a:lnTo>
                    <a:pt x="2" y="23"/>
                  </a:lnTo>
                  <a:lnTo>
                    <a:pt x="4" y="22"/>
                  </a:lnTo>
                  <a:lnTo>
                    <a:pt x="6" y="22"/>
                  </a:lnTo>
                  <a:lnTo>
                    <a:pt x="9" y="22"/>
                  </a:lnTo>
                  <a:lnTo>
                    <a:pt x="12" y="22"/>
                  </a:lnTo>
                  <a:lnTo>
                    <a:pt x="15" y="21"/>
                  </a:lnTo>
                  <a:lnTo>
                    <a:pt x="18" y="21"/>
                  </a:lnTo>
                  <a:lnTo>
                    <a:pt x="20" y="20"/>
                  </a:lnTo>
                  <a:lnTo>
                    <a:pt x="22" y="19"/>
                  </a:lnTo>
                  <a:lnTo>
                    <a:pt x="25" y="18"/>
                  </a:lnTo>
                  <a:lnTo>
                    <a:pt x="27" y="16"/>
                  </a:lnTo>
                  <a:lnTo>
                    <a:pt x="29" y="13"/>
                  </a:lnTo>
                  <a:lnTo>
                    <a:pt x="31" y="10"/>
                  </a:lnTo>
                  <a:lnTo>
                    <a:pt x="32" y="7"/>
                  </a:lnTo>
                  <a:lnTo>
                    <a:pt x="33" y="4"/>
                  </a:lnTo>
                  <a:lnTo>
                    <a:pt x="33" y="0"/>
                  </a:lnTo>
                  <a:lnTo>
                    <a:pt x="46" y="0"/>
                  </a:lnTo>
                  <a:lnTo>
                    <a:pt x="48" y="127"/>
                  </a:lnTo>
                  <a:lnTo>
                    <a:pt x="32" y="126"/>
                  </a:lnTo>
                  <a:close/>
                </a:path>
              </a:pathLst>
            </a:custGeom>
            <a:solidFill>
              <a:srgbClr val="000000"/>
            </a:solidFill>
            <a:ln w="9525">
              <a:noFill/>
              <a:round/>
              <a:headEnd/>
              <a:tailEnd/>
            </a:ln>
          </p:spPr>
          <p:txBody>
            <a:bodyPr/>
            <a:lstStyle/>
            <a:p>
              <a:endParaRPr lang="en-US"/>
            </a:p>
          </p:txBody>
        </p:sp>
        <p:sp>
          <p:nvSpPr>
            <p:cNvPr id="66986" name="Freeform 426"/>
            <p:cNvSpPr>
              <a:spLocks/>
            </p:cNvSpPr>
            <p:nvPr/>
          </p:nvSpPr>
          <p:spPr bwMode="auto">
            <a:xfrm>
              <a:off x="3693" y="2359"/>
              <a:ext cx="5" cy="4"/>
            </a:xfrm>
            <a:custGeom>
              <a:avLst/>
              <a:gdLst/>
              <a:ahLst/>
              <a:cxnLst>
                <a:cxn ang="0">
                  <a:pos x="0" y="53"/>
                </a:cxn>
                <a:cxn ang="0">
                  <a:pos x="38" y="0"/>
                </a:cxn>
                <a:cxn ang="0">
                  <a:pos x="52" y="1"/>
                </a:cxn>
                <a:cxn ang="0">
                  <a:pos x="53" y="53"/>
                </a:cxn>
                <a:cxn ang="0">
                  <a:pos x="37" y="53"/>
                </a:cxn>
                <a:cxn ang="0">
                  <a:pos x="37" y="25"/>
                </a:cxn>
                <a:cxn ang="0">
                  <a:pos x="16" y="53"/>
                </a:cxn>
                <a:cxn ang="0">
                  <a:pos x="0" y="53"/>
                </a:cxn>
              </a:cxnLst>
              <a:rect l="0" t="0" r="r" b="b"/>
              <a:pathLst>
                <a:path w="53" h="53">
                  <a:moveTo>
                    <a:pt x="0" y="53"/>
                  </a:moveTo>
                  <a:lnTo>
                    <a:pt x="38" y="0"/>
                  </a:lnTo>
                  <a:lnTo>
                    <a:pt x="52" y="1"/>
                  </a:lnTo>
                  <a:lnTo>
                    <a:pt x="53" y="53"/>
                  </a:lnTo>
                  <a:lnTo>
                    <a:pt x="37" y="53"/>
                  </a:lnTo>
                  <a:lnTo>
                    <a:pt x="37" y="25"/>
                  </a:lnTo>
                  <a:lnTo>
                    <a:pt x="16" y="53"/>
                  </a:lnTo>
                  <a:lnTo>
                    <a:pt x="0" y="53"/>
                  </a:lnTo>
                  <a:close/>
                </a:path>
              </a:pathLst>
            </a:custGeom>
            <a:solidFill>
              <a:srgbClr val="000000"/>
            </a:solidFill>
            <a:ln w="9525">
              <a:noFill/>
              <a:round/>
              <a:headEnd/>
              <a:tailEnd/>
            </a:ln>
          </p:spPr>
          <p:txBody>
            <a:bodyPr/>
            <a:lstStyle/>
            <a:p>
              <a:endParaRPr lang="en-US"/>
            </a:p>
          </p:txBody>
        </p:sp>
        <p:sp>
          <p:nvSpPr>
            <p:cNvPr id="66987" name="Freeform 427"/>
            <p:cNvSpPr>
              <a:spLocks/>
            </p:cNvSpPr>
            <p:nvPr/>
          </p:nvSpPr>
          <p:spPr bwMode="auto">
            <a:xfrm>
              <a:off x="3691" y="2363"/>
              <a:ext cx="9" cy="6"/>
            </a:xfrm>
            <a:custGeom>
              <a:avLst/>
              <a:gdLst/>
              <a:ahLst/>
              <a:cxnLst>
                <a:cxn ang="0">
                  <a:pos x="18" y="0"/>
                </a:cxn>
                <a:cxn ang="0">
                  <a:pos x="0" y="25"/>
                </a:cxn>
                <a:cxn ang="0">
                  <a:pos x="0" y="40"/>
                </a:cxn>
                <a:cxn ang="0">
                  <a:pos x="57" y="43"/>
                </a:cxn>
                <a:cxn ang="0">
                  <a:pos x="57" y="74"/>
                </a:cxn>
                <a:cxn ang="0">
                  <a:pos x="72" y="75"/>
                </a:cxn>
                <a:cxn ang="0">
                  <a:pos x="72" y="44"/>
                </a:cxn>
                <a:cxn ang="0">
                  <a:pos x="89" y="45"/>
                </a:cxn>
                <a:cxn ang="0">
                  <a:pos x="88" y="31"/>
                </a:cxn>
                <a:cxn ang="0">
                  <a:pos x="71" y="30"/>
                </a:cxn>
                <a:cxn ang="0">
                  <a:pos x="71" y="0"/>
                </a:cxn>
                <a:cxn ang="0">
                  <a:pos x="55" y="0"/>
                </a:cxn>
                <a:cxn ang="0">
                  <a:pos x="56" y="29"/>
                </a:cxn>
                <a:cxn ang="0">
                  <a:pos x="14" y="27"/>
                </a:cxn>
                <a:cxn ang="0">
                  <a:pos x="34" y="0"/>
                </a:cxn>
                <a:cxn ang="0">
                  <a:pos x="18" y="0"/>
                </a:cxn>
              </a:cxnLst>
              <a:rect l="0" t="0" r="r" b="b"/>
              <a:pathLst>
                <a:path w="89" h="75">
                  <a:moveTo>
                    <a:pt x="18" y="0"/>
                  </a:moveTo>
                  <a:lnTo>
                    <a:pt x="0" y="25"/>
                  </a:lnTo>
                  <a:lnTo>
                    <a:pt x="0" y="40"/>
                  </a:lnTo>
                  <a:lnTo>
                    <a:pt x="57" y="43"/>
                  </a:lnTo>
                  <a:lnTo>
                    <a:pt x="57" y="74"/>
                  </a:lnTo>
                  <a:lnTo>
                    <a:pt x="72" y="75"/>
                  </a:lnTo>
                  <a:lnTo>
                    <a:pt x="72" y="44"/>
                  </a:lnTo>
                  <a:lnTo>
                    <a:pt x="89" y="45"/>
                  </a:lnTo>
                  <a:lnTo>
                    <a:pt x="88" y="31"/>
                  </a:lnTo>
                  <a:lnTo>
                    <a:pt x="71" y="30"/>
                  </a:lnTo>
                  <a:lnTo>
                    <a:pt x="71" y="0"/>
                  </a:lnTo>
                  <a:lnTo>
                    <a:pt x="55" y="0"/>
                  </a:lnTo>
                  <a:lnTo>
                    <a:pt x="56" y="29"/>
                  </a:lnTo>
                  <a:lnTo>
                    <a:pt x="14" y="27"/>
                  </a:lnTo>
                  <a:lnTo>
                    <a:pt x="34" y="0"/>
                  </a:lnTo>
                  <a:lnTo>
                    <a:pt x="18" y="0"/>
                  </a:lnTo>
                  <a:close/>
                </a:path>
              </a:pathLst>
            </a:custGeom>
            <a:solidFill>
              <a:srgbClr val="000000"/>
            </a:solidFill>
            <a:ln w="9525">
              <a:noFill/>
              <a:round/>
              <a:headEnd/>
              <a:tailEnd/>
            </a:ln>
          </p:spPr>
          <p:txBody>
            <a:bodyPr/>
            <a:lstStyle/>
            <a:p>
              <a:endParaRPr lang="en-US"/>
            </a:p>
          </p:txBody>
        </p:sp>
        <p:sp>
          <p:nvSpPr>
            <p:cNvPr id="66988" name="Freeform 428"/>
            <p:cNvSpPr>
              <a:spLocks/>
            </p:cNvSpPr>
            <p:nvPr/>
          </p:nvSpPr>
          <p:spPr bwMode="auto">
            <a:xfrm>
              <a:off x="3692" y="2386"/>
              <a:ext cx="9" cy="11"/>
            </a:xfrm>
            <a:custGeom>
              <a:avLst/>
              <a:gdLst/>
              <a:ahLst/>
              <a:cxnLst>
                <a:cxn ang="0">
                  <a:pos x="20" y="126"/>
                </a:cxn>
                <a:cxn ang="0">
                  <a:pos x="22" y="114"/>
                </a:cxn>
                <a:cxn ang="0">
                  <a:pos x="25" y="103"/>
                </a:cxn>
                <a:cxn ang="0">
                  <a:pos x="29" y="92"/>
                </a:cxn>
                <a:cxn ang="0">
                  <a:pos x="33" y="81"/>
                </a:cxn>
                <a:cxn ang="0">
                  <a:pos x="38" y="71"/>
                </a:cxn>
                <a:cxn ang="0">
                  <a:pos x="42" y="61"/>
                </a:cxn>
                <a:cxn ang="0">
                  <a:pos x="47" y="52"/>
                </a:cxn>
                <a:cxn ang="0">
                  <a:pos x="51" y="45"/>
                </a:cxn>
                <a:cxn ang="0">
                  <a:pos x="56" y="38"/>
                </a:cxn>
                <a:cxn ang="0">
                  <a:pos x="61" y="30"/>
                </a:cxn>
                <a:cxn ang="0">
                  <a:pos x="65" y="24"/>
                </a:cxn>
                <a:cxn ang="0">
                  <a:pos x="68" y="20"/>
                </a:cxn>
                <a:cxn ang="0">
                  <a:pos x="0" y="16"/>
                </a:cxn>
                <a:cxn ang="0">
                  <a:pos x="0" y="0"/>
                </a:cxn>
                <a:cxn ang="0">
                  <a:pos x="86" y="5"/>
                </a:cxn>
                <a:cxn ang="0">
                  <a:pos x="86" y="19"/>
                </a:cxn>
                <a:cxn ang="0">
                  <a:pos x="82" y="24"/>
                </a:cxn>
                <a:cxn ang="0">
                  <a:pos x="78" y="29"/>
                </a:cxn>
                <a:cxn ang="0">
                  <a:pos x="74" y="34"/>
                </a:cxn>
                <a:cxn ang="0">
                  <a:pos x="71" y="40"/>
                </a:cxn>
                <a:cxn ang="0">
                  <a:pos x="68" y="45"/>
                </a:cxn>
                <a:cxn ang="0">
                  <a:pos x="65" y="49"/>
                </a:cxn>
                <a:cxn ang="0">
                  <a:pos x="61" y="54"/>
                </a:cxn>
                <a:cxn ang="0">
                  <a:pos x="58" y="59"/>
                </a:cxn>
                <a:cxn ang="0">
                  <a:pos x="56" y="66"/>
                </a:cxn>
                <a:cxn ang="0">
                  <a:pos x="53" y="73"/>
                </a:cxn>
                <a:cxn ang="0">
                  <a:pos x="50" y="81"/>
                </a:cxn>
                <a:cxn ang="0">
                  <a:pos x="47" y="89"/>
                </a:cxn>
                <a:cxn ang="0">
                  <a:pos x="45" y="98"/>
                </a:cxn>
                <a:cxn ang="0">
                  <a:pos x="43" y="106"/>
                </a:cxn>
                <a:cxn ang="0">
                  <a:pos x="40" y="116"/>
                </a:cxn>
                <a:cxn ang="0">
                  <a:pos x="38" y="127"/>
                </a:cxn>
                <a:cxn ang="0">
                  <a:pos x="20" y="126"/>
                </a:cxn>
              </a:cxnLst>
              <a:rect l="0" t="0" r="r" b="b"/>
              <a:pathLst>
                <a:path w="86" h="127">
                  <a:moveTo>
                    <a:pt x="20" y="126"/>
                  </a:moveTo>
                  <a:lnTo>
                    <a:pt x="22" y="114"/>
                  </a:lnTo>
                  <a:lnTo>
                    <a:pt x="25" y="103"/>
                  </a:lnTo>
                  <a:lnTo>
                    <a:pt x="29" y="92"/>
                  </a:lnTo>
                  <a:lnTo>
                    <a:pt x="33" y="81"/>
                  </a:lnTo>
                  <a:lnTo>
                    <a:pt x="38" y="71"/>
                  </a:lnTo>
                  <a:lnTo>
                    <a:pt x="42" y="61"/>
                  </a:lnTo>
                  <a:lnTo>
                    <a:pt x="47" y="52"/>
                  </a:lnTo>
                  <a:lnTo>
                    <a:pt x="51" y="45"/>
                  </a:lnTo>
                  <a:lnTo>
                    <a:pt x="56" y="38"/>
                  </a:lnTo>
                  <a:lnTo>
                    <a:pt x="61" y="30"/>
                  </a:lnTo>
                  <a:lnTo>
                    <a:pt x="65" y="24"/>
                  </a:lnTo>
                  <a:lnTo>
                    <a:pt x="68" y="20"/>
                  </a:lnTo>
                  <a:lnTo>
                    <a:pt x="0" y="16"/>
                  </a:lnTo>
                  <a:lnTo>
                    <a:pt x="0" y="0"/>
                  </a:lnTo>
                  <a:lnTo>
                    <a:pt x="86" y="5"/>
                  </a:lnTo>
                  <a:lnTo>
                    <a:pt x="86" y="19"/>
                  </a:lnTo>
                  <a:lnTo>
                    <a:pt x="82" y="24"/>
                  </a:lnTo>
                  <a:lnTo>
                    <a:pt x="78" y="29"/>
                  </a:lnTo>
                  <a:lnTo>
                    <a:pt x="74" y="34"/>
                  </a:lnTo>
                  <a:lnTo>
                    <a:pt x="71" y="40"/>
                  </a:lnTo>
                  <a:lnTo>
                    <a:pt x="68" y="45"/>
                  </a:lnTo>
                  <a:lnTo>
                    <a:pt x="65" y="49"/>
                  </a:lnTo>
                  <a:lnTo>
                    <a:pt x="61" y="54"/>
                  </a:lnTo>
                  <a:lnTo>
                    <a:pt x="58" y="59"/>
                  </a:lnTo>
                  <a:lnTo>
                    <a:pt x="56" y="66"/>
                  </a:lnTo>
                  <a:lnTo>
                    <a:pt x="53" y="73"/>
                  </a:lnTo>
                  <a:lnTo>
                    <a:pt x="50" y="81"/>
                  </a:lnTo>
                  <a:lnTo>
                    <a:pt x="47" y="89"/>
                  </a:lnTo>
                  <a:lnTo>
                    <a:pt x="45" y="98"/>
                  </a:lnTo>
                  <a:lnTo>
                    <a:pt x="43" y="106"/>
                  </a:lnTo>
                  <a:lnTo>
                    <a:pt x="40" y="116"/>
                  </a:lnTo>
                  <a:lnTo>
                    <a:pt x="38" y="127"/>
                  </a:lnTo>
                  <a:lnTo>
                    <a:pt x="20" y="126"/>
                  </a:lnTo>
                  <a:close/>
                </a:path>
              </a:pathLst>
            </a:custGeom>
            <a:solidFill>
              <a:srgbClr val="000000"/>
            </a:solidFill>
            <a:ln w="9525">
              <a:noFill/>
              <a:round/>
              <a:headEnd/>
              <a:tailEnd/>
            </a:ln>
          </p:spPr>
          <p:txBody>
            <a:bodyPr/>
            <a:lstStyle/>
            <a:p>
              <a:endParaRPr lang="en-US"/>
            </a:p>
          </p:txBody>
        </p:sp>
        <p:sp>
          <p:nvSpPr>
            <p:cNvPr id="66989" name="Freeform 429"/>
            <p:cNvSpPr>
              <a:spLocks/>
            </p:cNvSpPr>
            <p:nvPr/>
          </p:nvSpPr>
          <p:spPr bwMode="auto">
            <a:xfrm>
              <a:off x="3734" y="2334"/>
              <a:ext cx="9" cy="10"/>
            </a:xfrm>
            <a:custGeom>
              <a:avLst/>
              <a:gdLst/>
              <a:ahLst/>
              <a:cxnLst>
                <a:cxn ang="0">
                  <a:pos x="1" y="114"/>
                </a:cxn>
                <a:cxn ang="0">
                  <a:pos x="5" y="97"/>
                </a:cxn>
                <a:cxn ang="0">
                  <a:pos x="14" y="86"/>
                </a:cxn>
                <a:cxn ang="0">
                  <a:pos x="28" y="75"/>
                </a:cxn>
                <a:cxn ang="0">
                  <a:pos x="45" y="66"/>
                </a:cxn>
                <a:cxn ang="0">
                  <a:pos x="58" y="59"/>
                </a:cxn>
                <a:cxn ang="0">
                  <a:pos x="65" y="54"/>
                </a:cxn>
                <a:cxn ang="0">
                  <a:pos x="67" y="44"/>
                </a:cxn>
                <a:cxn ang="0">
                  <a:pos x="67" y="34"/>
                </a:cxn>
                <a:cxn ang="0">
                  <a:pos x="64" y="25"/>
                </a:cxn>
                <a:cxn ang="0">
                  <a:pos x="58" y="19"/>
                </a:cxn>
                <a:cxn ang="0">
                  <a:pos x="49" y="14"/>
                </a:cxn>
                <a:cxn ang="0">
                  <a:pos x="32" y="15"/>
                </a:cxn>
                <a:cxn ang="0">
                  <a:pos x="19" y="30"/>
                </a:cxn>
                <a:cxn ang="0">
                  <a:pos x="1" y="42"/>
                </a:cxn>
                <a:cxn ang="0">
                  <a:pos x="2" y="31"/>
                </a:cxn>
                <a:cxn ang="0">
                  <a:pos x="6" y="20"/>
                </a:cxn>
                <a:cxn ang="0">
                  <a:pos x="11" y="11"/>
                </a:cxn>
                <a:cxn ang="0">
                  <a:pos x="19" y="4"/>
                </a:cxn>
                <a:cxn ang="0">
                  <a:pos x="30" y="0"/>
                </a:cxn>
                <a:cxn ang="0">
                  <a:pos x="44" y="0"/>
                </a:cxn>
                <a:cxn ang="0">
                  <a:pos x="55" y="1"/>
                </a:cxn>
                <a:cxn ang="0">
                  <a:pos x="64" y="5"/>
                </a:cxn>
                <a:cxn ang="0">
                  <a:pos x="72" y="10"/>
                </a:cxn>
                <a:cxn ang="0">
                  <a:pos x="78" y="20"/>
                </a:cxn>
                <a:cxn ang="0">
                  <a:pos x="83" y="29"/>
                </a:cxn>
                <a:cxn ang="0">
                  <a:pos x="85" y="41"/>
                </a:cxn>
                <a:cxn ang="0">
                  <a:pos x="82" y="55"/>
                </a:cxn>
                <a:cxn ang="0">
                  <a:pos x="76" y="66"/>
                </a:cxn>
                <a:cxn ang="0">
                  <a:pos x="66" y="73"/>
                </a:cxn>
                <a:cxn ang="0">
                  <a:pos x="52" y="82"/>
                </a:cxn>
                <a:cxn ang="0">
                  <a:pos x="38" y="89"/>
                </a:cxn>
                <a:cxn ang="0">
                  <a:pos x="27" y="95"/>
                </a:cxn>
                <a:cxn ang="0">
                  <a:pos x="22" y="101"/>
                </a:cxn>
                <a:cxn ang="0">
                  <a:pos x="18" y="111"/>
                </a:cxn>
                <a:cxn ang="0">
                  <a:pos x="86" y="129"/>
                </a:cxn>
              </a:cxnLst>
              <a:rect l="0" t="0" r="r" b="b"/>
              <a:pathLst>
                <a:path w="86" h="129">
                  <a:moveTo>
                    <a:pt x="0" y="124"/>
                  </a:moveTo>
                  <a:lnTo>
                    <a:pt x="1" y="114"/>
                  </a:lnTo>
                  <a:lnTo>
                    <a:pt x="3" y="104"/>
                  </a:lnTo>
                  <a:lnTo>
                    <a:pt x="5" y="97"/>
                  </a:lnTo>
                  <a:lnTo>
                    <a:pt x="9" y="92"/>
                  </a:lnTo>
                  <a:lnTo>
                    <a:pt x="14" y="86"/>
                  </a:lnTo>
                  <a:lnTo>
                    <a:pt x="20" y="81"/>
                  </a:lnTo>
                  <a:lnTo>
                    <a:pt x="28" y="75"/>
                  </a:lnTo>
                  <a:lnTo>
                    <a:pt x="36" y="70"/>
                  </a:lnTo>
                  <a:lnTo>
                    <a:pt x="45" y="66"/>
                  </a:lnTo>
                  <a:lnTo>
                    <a:pt x="53" y="62"/>
                  </a:lnTo>
                  <a:lnTo>
                    <a:pt x="58" y="59"/>
                  </a:lnTo>
                  <a:lnTo>
                    <a:pt x="62" y="57"/>
                  </a:lnTo>
                  <a:lnTo>
                    <a:pt x="65" y="54"/>
                  </a:lnTo>
                  <a:lnTo>
                    <a:pt x="66" y="50"/>
                  </a:lnTo>
                  <a:lnTo>
                    <a:pt x="67" y="44"/>
                  </a:lnTo>
                  <a:lnTo>
                    <a:pt x="67" y="39"/>
                  </a:lnTo>
                  <a:lnTo>
                    <a:pt x="67" y="34"/>
                  </a:lnTo>
                  <a:lnTo>
                    <a:pt x="66" y="29"/>
                  </a:lnTo>
                  <a:lnTo>
                    <a:pt x="64" y="25"/>
                  </a:lnTo>
                  <a:lnTo>
                    <a:pt x="61" y="22"/>
                  </a:lnTo>
                  <a:lnTo>
                    <a:pt x="58" y="19"/>
                  </a:lnTo>
                  <a:lnTo>
                    <a:pt x="54" y="16"/>
                  </a:lnTo>
                  <a:lnTo>
                    <a:pt x="49" y="14"/>
                  </a:lnTo>
                  <a:lnTo>
                    <a:pt x="44" y="14"/>
                  </a:lnTo>
                  <a:lnTo>
                    <a:pt x="32" y="15"/>
                  </a:lnTo>
                  <a:lnTo>
                    <a:pt x="24" y="21"/>
                  </a:lnTo>
                  <a:lnTo>
                    <a:pt x="19" y="30"/>
                  </a:lnTo>
                  <a:lnTo>
                    <a:pt x="17" y="43"/>
                  </a:lnTo>
                  <a:lnTo>
                    <a:pt x="1" y="42"/>
                  </a:lnTo>
                  <a:lnTo>
                    <a:pt x="1" y="36"/>
                  </a:lnTo>
                  <a:lnTo>
                    <a:pt x="2" y="31"/>
                  </a:lnTo>
                  <a:lnTo>
                    <a:pt x="4" y="25"/>
                  </a:lnTo>
                  <a:lnTo>
                    <a:pt x="6" y="20"/>
                  </a:lnTo>
                  <a:lnTo>
                    <a:pt x="8" y="15"/>
                  </a:lnTo>
                  <a:lnTo>
                    <a:pt x="11" y="11"/>
                  </a:lnTo>
                  <a:lnTo>
                    <a:pt x="15" y="7"/>
                  </a:lnTo>
                  <a:lnTo>
                    <a:pt x="19" y="4"/>
                  </a:lnTo>
                  <a:lnTo>
                    <a:pt x="24" y="2"/>
                  </a:lnTo>
                  <a:lnTo>
                    <a:pt x="30" y="0"/>
                  </a:lnTo>
                  <a:lnTo>
                    <a:pt x="36" y="0"/>
                  </a:lnTo>
                  <a:lnTo>
                    <a:pt x="44" y="0"/>
                  </a:lnTo>
                  <a:lnTo>
                    <a:pt x="50" y="0"/>
                  </a:lnTo>
                  <a:lnTo>
                    <a:pt x="55" y="1"/>
                  </a:lnTo>
                  <a:lnTo>
                    <a:pt x="59" y="3"/>
                  </a:lnTo>
                  <a:lnTo>
                    <a:pt x="64" y="5"/>
                  </a:lnTo>
                  <a:lnTo>
                    <a:pt x="68" y="7"/>
                  </a:lnTo>
                  <a:lnTo>
                    <a:pt x="72" y="10"/>
                  </a:lnTo>
                  <a:lnTo>
                    <a:pt x="75" y="14"/>
                  </a:lnTo>
                  <a:lnTo>
                    <a:pt x="78" y="20"/>
                  </a:lnTo>
                  <a:lnTo>
                    <a:pt x="81" y="24"/>
                  </a:lnTo>
                  <a:lnTo>
                    <a:pt x="83" y="29"/>
                  </a:lnTo>
                  <a:lnTo>
                    <a:pt x="84" y="35"/>
                  </a:lnTo>
                  <a:lnTo>
                    <a:pt x="85" y="41"/>
                  </a:lnTo>
                  <a:lnTo>
                    <a:pt x="84" y="49"/>
                  </a:lnTo>
                  <a:lnTo>
                    <a:pt x="82" y="55"/>
                  </a:lnTo>
                  <a:lnTo>
                    <a:pt x="79" y="61"/>
                  </a:lnTo>
                  <a:lnTo>
                    <a:pt x="76" y="66"/>
                  </a:lnTo>
                  <a:lnTo>
                    <a:pt x="72" y="70"/>
                  </a:lnTo>
                  <a:lnTo>
                    <a:pt x="66" y="73"/>
                  </a:lnTo>
                  <a:lnTo>
                    <a:pt x="60" y="78"/>
                  </a:lnTo>
                  <a:lnTo>
                    <a:pt x="52" y="82"/>
                  </a:lnTo>
                  <a:lnTo>
                    <a:pt x="44" y="86"/>
                  </a:lnTo>
                  <a:lnTo>
                    <a:pt x="38" y="89"/>
                  </a:lnTo>
                  <a:lnTo>
                    <a:pt x="31" y="92"/>
                  </a:lnTo>
                  <a:lnTo>
                    <a:pt x="27" y="95"/>
                  </a:lnTo>
                  <a:lnTo>
                    <a:pt x="24" y="98"/>
                  </a:lnTo>
                  <a:lnTo>
                    <a:pt x="22" y="101"/>
                  </a:lnTo>
                  <a:lnTo>
                    <a:pt x="20" y="106"/>
                  </a:lnTo>
                  <a:lnTo>
                    <a:pt x="18" y="111"/>
                  </a:lnTo>
                  <a:lnTo>
                    <a:pt x="86" y="115"/>
                  </a:lnTo>
                  <a:lnTo>
                    <a:pt x="86" y="129"/>
                  </a:lnTo>
                  <a:lnTo>
                    <a:pt x="0" y="124"/>
                  </a:lnTo>
                  <a:close/>
                </a:path>
              </a:pathLst>
            </a:custGeom>
            <a:solidFill>
              <a:srgbClr val="000000"/>
            </a:solidFill>
            <a:ln w="9525">
              <a:noFill/>
              <a:round/>
              <a:headEnd/>
              <a:tailEnd/>
            </a:ln>
          </p:spPr>
          <p:txBody>
            <a:bodyPr/>
            <a:lstStyle/>
            <a:p>
              <a:endParaRPr lang="en-US"/>
            </a:p>
          </p:txBody>
        </p:sp>
        <p:sp>
          <p:nvSpPr>
            <p:cNvPr id="66990" name="Freeform 430"/>
            <p:cNvSpPr>
              <a:spLocks/>
            </p:cNvSpPr>
            <p:nvPr/>
          </p:nvSpPr>
          <p:spPr bwMode="auto">
            <a:xfrm>
              <a:off x="3734" y="2361"/>
              <a:ext cx="9" cy="11"/>
            </a:xfrm>
            <a:custGeom>
              <a:avLst/>
              <a:gdLst/>
              <a:ahLst/>
              <a:cxnLst>
                <a:cxn ang="0">
                  <a:pos x="17" y="93"/>
                </a:cxn>
                <a:cxn ang="0">
                  <a:pos x="25" y="109"/>
                </a:cxn>
                <a:cxn ang="0">
                  <a:pos x="45" y="116"/>
                </a:cxn>
                <a:cxn ang="0">
                  <a:pos x="55" y="114"/>
                </a:cxn>
                <a:cxn ang="0">
                  <a:pos x="63" y="110"/>
                </a:cxn>
                <a:cxn ang="0">
                  <a:pos x="69" y="101"/>
                </a:cxn>
                <a:cxn ang="0">
                  <a:pos x="71" y="90"/>
                </a:cxn>
                <a:cxn ang="0">
                  <a:pos x="68" y="77"/>
                </a:cxn>
                <a:cxn ang="0">
                  <a:pos x="62" y="67"/>
                </a:cxn>
                <a:cxn ang="0">
                  <a:pos x="53" y="60"/>
                </a:cxn>
                <a:cxn ang="0">
                  <a:pos x="43" y="58"/>
                </a:cxn>
                <a:cxn ang="0">
                  <a:pos x="35" y="58"/>
                </a:cxn>
                <a:cxn ang="0">
                  <a:pos x="28" y="60"/>
                </a:cxn>
                <a:cxn ang="0">
                  <a:pos x="22" y="63"/>
                </a:cxn>
                <a:cxn ang="0">
                  <a:pos x="18" y="68"/>
                </a:cxn>
                <a:cxn ang="0">
                  <a:pos x="12" y="0"/>
                </a:cxn>
                <a:cxn ang="0">
                  <a:pos x="78" y="19"/>
                </a:cxn>
                <a:cxn ang="0">
                  <a:pos x="19" y="50"/>
                </a:cxn>
                <a:cxn ang="0">
                  <a:pos x="24" y="48"/>
                </a:cxn>
                <a:cxn ang="0">
                  <a:pos x="29" y="46"/>
                </a:cxn>
                <a:cxn ang="0">
                  <a:pos x="36" y="43"/>
                </a:cxn>
                <a:cxn ang="0">
                  <a:pos x="44" y="45"/>
                </a:cxn>
                <a:cxn ang="0">
                  <a:pos x="53" y="46"/>
                </a:cxn>
                <a:cxn ang="0">
                  <a:pos x="61" y="49"/>
                </a:cxn>
                <a:cxn ang="0">
                  <a:pos x="68" y="52"/>
                </a:cxn>
                <a:cxn ang="0">
                  <a:pos x="74" y="56"/>
                </a:cxn>
                <a:cxn ang="0">
                  <a:pos x="79" y="63"/>
                </a:cxn>
                <a:cxn ang="0">
                  <a:pos x="83" y="70"/>
                </a:cxn>
                <a:cxn ang="0">
                  <a:pos x="85" y="78"/>
                </a:cxn>
                <a:cxn ang="0">
                  <a:pos x="86" y="86"/>
                </a:cxn>
                <a:cxn ang="0">
                  <a:pos x="86" y="98"/>
                </a:cxn>
                <a:cxn ang="0">
                  <a:pos x="83" y="109"/>
                </a:cxn>
                <a:cxn ang="0">
                  <a:pos x="77" y="118"/>
                </a:cxn>
                <a:cxn ang="0">
                  <a:pos x="69" y="124"/>
                </a:cxn>
                <a:cxn ang="0">
                  <a:pos x="58" y="128"/>
                </a:cxn>
                <a:cxn ang="0">
                  <a:pos x="44" y="130"/>
                </a:cxn>
                <a:cxn ang="0">
                  <a:pos x="35" y="128"/>
                </a:cxn>
                <a:cxn ang="0">
                  <a:pos x="27" y="127"/>
                </a:cxn>
                <a:cxn ang="0">
                  <a:pos x="20" y="123"/>
                </a:cxn>
                <a:cxn ang="0">
                  <a:pos x="14" y="118"/>
                </a:cxn>
                <a:cxn ang="0">
                  <a:pos x="9" y="113"/>
                </a:cxn>
                <a:cxn ang="0">
                  <a:pos x="5" y="106"/>
                </a:cxn>
                <a:cxn ang="0">
                  <a:pos x="2" y="99"/>
                </a:cxn>
                <a:cxn ang="0">
                  <a:pos x="0" y="92"/>
                </a:cxn>
              </a:cxnLst>
              <a:rect l="0" t="0" r="r" b="b"/>
              <a:pathLst>
                <a:path w="86" h="130">
                  <a:moveTo>
                    <a:pt x="0" y="92"/>
                  </a:moveTo>
                  <a:lnTo>
                    <a:pt x="17" y="93"/>
                  </a:lnTo>
                  <a:lnTo>
                    <a:pt x="20" y="102"/>
                  </a:lnTo>
                  <a:lnTo>
                    <a:pt x="25" y="109"/>
                  </a:lnTo>
                  <a:lnTo>
                    <a:pt x="33" y="114"/>
                  </a:lnTo>
                  <a:lnTo>
                    <a:pt x="45" y="116"/>
                  </a:lnTo>
                  <a:lnTo>
                    <a:pt x="50" y="116"/>
                  </a:lnTo>
                  <a:lnTo>
                    <a:pt x="55" y="114"/>
                  </a:lnTo>
                  <a:lnTo>
                    <a:pt x="59" y="113"/>
                  </a:lnTo>
                  <a:lnTo>
                    <a:pt x="63" y="110"/>
                  </a:lnTo>
                  <a:lnTo>
                    <a:pt x="66" y="106"/>
                  </a:lnTo>
                  <a:lnTo>
                    <a:pt x="69" y="101"/>
                  </a:lnTo>
                  <a:lnTo>
                    <a:pt x="70" y="96"/>
                  </a:lnTo>
                  <a:lnTo>
                    <a:pt x="71" y="90"/>
                  </a:lnTo>
                  <a:lnTo>
                    <a:pt x="70" y="83"/>
                  </a:lnTo>
                  <a:lnTo>
                    <a:pt x="68" y="77"/>
                  </a:lnTo>
                  <a:lnTo>
                    <a:pt x="65" y="71"/>
                  </a:lnTo>
                  <a:lnTo>
                    <a:pt x="62" y="67"/>
                  </a:lnTo>
                  <a:lnTo>
                    <a:pt x="58" y="63"/>
                  </a:lnTo>
                  <a:lnTo>
                    <a:pt x="53" y="60"/>
                  </a:lnTo>
                  <a:lnTo>
                    <a:pt x="48" y="59"/>
                  </a:lnTo>
                  <a:lnTo>
                    <a:pt x="43" y="58"/>
                  </a:lnTo>
                  <a:lnTo>
                    <a:pt x="38" y="58"/>
                  </a:lnTo>
                  <a:lnTo>
                    <a:pt x="35" y="58"/>
                  </a:lnTo>
                  <a:lnTo>
                    <a:pt x="31" y="59"/>
                  </a:lnTo>
                  <a:lnTo>
                    <a:pt x="28" y="60"/>
                  </a:lnTo>
                  <a:lnTo>
                    <a:pt x="25" y="61"/>
                  </a:lnTo>
                  <a:lnTo>
                    <a:pt x="22" y="63"/>
                  </a:lnTo>
                  <a:lnTo>
                    <a:pt x="20" y="65"/>
                  </a:lnTo>
                  <a:lnTo>
                    <a:pt x="18" y="68"/>
                  </a:lnTo>
                  <a:lnTo>
                    <a:pt x="5" y="66"/>
                  </a:lnTo>
                  <a:lnTo>
                    <a:pt x="12" y="0"/>
                  </a:lnTo>
                  <a:lnTo>
                    <a:pt x="78" y="3"/>
                  </a:lnTo>
                  <a:lnTo>
                    <a:pt x="78" y="19"/>
                  </a:lnTo>
                  <a:lnTo>
                    <a:pt x="25" y="16"/>
                  </a:lnTo>
                  <a:lnTo>
                    <a:pt x="19" y="50"/>
                  </a:lnTo>
                  <a:lnTo>
                    <a:pt x="21" y="49"/>
                  </a:lnTo>
                  <a:lnTo>
                    <a:pt x="24" y="48"/>
                  </a:lnTo>
                  <a:lnTo>
                    <a:pt x="26" y="47"/>
                  </a:lnTo>
                  <a:lnTo>
                    <a:pt x="29" y="46"/>
                  </a:lnTo>
                  <a:lnTo>
                    <a:pt x="33" y="45"/>
                  </a:lnTo>
                  <a:lnTo>
                    <a:pt x="36" y="43"/>
                  </a:lnTo>
                  <a:lnTo>
                    <a:pt x="40" y="43"/>
                  </a:lnTo>
                  <a:lnTo>
                    <a:pt x="44" y="45"/>
                  </a:lnTo>
                  <a:lnTo>
                    <a:pt x="48" y="45"/>
                  </a:lnTo>
                  <a:lnTo>
                    <a:pt x="53" y="46"/>
                  </a:lnTo>
                  <a:lnTo>
                    <a:pt x="57" y="47"/>
                  </a:lnTo>
                  <a:lnTo>
                    <a:pt x="61" y="49"/>
                  </a:lnTo>
                  <a:lnTo>
                    <a:pt x="65" y="50"/>
                  </a:lnTo>
                  <a:lnTo>
                    <a:pt x="68" y="52"/>
                  </a:lnTo>
                  <a:lnTo>
                    <a:pt x="71" y="54"/>
                  </a:lnTo>
                  <a:lnTo>
                    <a:pt x="74" y="56"/>
                  </a:lnTo>
                  <a:lnTo>
                    <a:pt x="77" y="60"/>
                  </a:lnTo>
                  <a:lnTo>
                    <a:pt x="79" y="63"/>
                  </a:lnTo>
                  <a:lnTo>
                    <a:pt x="81" y="66"/>
                  </a:lnTo>
                  <a:lnTo>
                    <a:pt x="83" y="70"/>
                  </a:lnTo>
                  <a:lnTo>
                    <a:pt x="84" y="74"/>
                  </a:lnTo>
                  <a:lnTo>
                    <a:pt x="85" y="78"/>
                  </a:lnTo>
                  <a:lnTo>
                    <a:pt x="86" y="82"/>
                  </a:lnTo>
                  <a:lnTo>
                    <a:pt x="86" y="86"/>
                  </a:lnTo>
                  <a:lnTo>
                    <a:pt x="86" y="92"/>
                  </a:lnTo>
                  <a:lnTo>
                    <a:pt x="86" y="98"/>
                  </a:lnTo>
                  <a:lnTo>
                    <a:pt x="85" y="104"/>
                  </a:lnTo>
                  <a:lnTo>
                    <a:pt x="83" y="109"/>
                  </a:lnTo>
                  <a:lnTo>
                    <a:pt x="80" y="114"/>
                  </a:lnTo>
                  <a:lnTo>
                    <a:pt x="77" y="118"/>
                  </a:lnTo>
                  <a:lnTo>
                    <a:pt x="73" y="121"/>
                  </a:lnTo>
                  <a:lnTo>
                    <a:pt x="69" y="124"/>
                  </a:lnTo>
                  <a:lnTo>
                    <a:pt x="64" y="127"/>
                  </a:lnTo>
                  <a:lnTo>
                    <a:pt x="58" y="128"/>
                  </a:lnTo>
                  <a:lnTo>
                    <a:pt x="51" y="130"/>
                  </a:lnTo>
                  <a:lnTo>
                    <a:pt x="44" y="130"/>
                  </a:lnTo>
                  <a:lnTo>
                    <a:pt x="40" y="129"/>
                  </a:lnTo>
                  <a:lnTo>
                    <a:pt x="35" y="128"/>
                  </a:lnTo>
                  <a:lnTo>
                    <a:pt x="31" y="128"/>
                  </a:lnTo>
                  <a:lnTo>
                    <a:pt x="27" y="127"/>
                  </a:lnTo>
                  <a:lnTo>
                    <a:pt x="23" y="125"/>
                  </a:lnTo>
                  <a:lnTo>
                    <a:pt x="20" y="123"/>
                  </a:lnTo>
                  <a:lnTo>
                    <a:pt x="17" y="121"/>
                  </a:lnTo>
                  <a:lnTo>
                    <a:pt x="14" y="118"/>
                  </a:lnTo>
                  <a:lnTo>
                    <a:pt x="11" y="116"/>
                  </a:lnTo>
                  <a:lnTo>
                    <a:pt x="9" y="113"/>
                  </a:lnTo>
                  <a:lnTo>
                    <a:pt x="7" y="110"/>
                  </a:lnTo>
                  <a:lnTo>
                    <a:pt x="5" y="106"/>
                  </a:lnTo>
                  <a:lnTo>
                    <a:pt x="4" y="102"/>
                  </a:lnTo>
                  <a:lnTo>
                    <a:pt x="2" y="99"/>
                  </a:lnTo>
                  <a:lnTo>
                    <a:pt x="1" y="96"/>
                  </a:lnTo>
                  <a:lnTo>
                    <a:pt x="0" y="92"/>
                  </a:lnTo>
                  <a:close/>
                </a:path>
              </a:pathLst>
            </a:custGeom>
            <a:solidFill>
              <a:srgbClr val="000000"/>
            </a:solidFill>
            <a:ln w="9525">
              <a:noFill/>
              <a:round/>
              <a:headEnd/>
              <a:tailEnd/>
            </a:ln>
          </p:spPr>
          <p:txBody>
            <a:bodyPr/>
            <a:lstStyle/>
            <a:p>
              <a:endParaRPr lang="en-US"/>
            </a:p>
          </p:txBody>
        </p:sp>
        <p:sp>
          <p:nvSpPr>
            <p:cNvPr id="66991" name="Freeform 431"/>
            <p:cNvSpPr>
              <a:spLocks/>
            </p:cNvSpPr>
            <p:nvPr/>
          </p:nvSpPr>
          <p:spPr bwMode="auto">
            <a:xfrm>
              <a:off x="3735" y="2388"/>
              <a:ext cx="8" cy="3"/>
            </a:xfrm>
            <a:custGeom>
              <a:avLst/>
              <a:gdLst/>
              <a:ahLst/>
              <a:cxnLst>
                <a:cxn ang="0">
                  <a:pos x="0" y="34"/>
                </a:cxn>
                <a:cxn ang="0">
                  <a:pos x="0" y="33"/>
                </a:cxn>
                <a:cxn ang="0">
                  <a:pos x="0" y="29"/>
                </a:cxn>
                <a:cxn ang="0">
                  <a:pos x="0" y="25"/>
                </a:cxn>
                <a:cxn ang="0">
                  <a:pos x="1" y="22"/>
                </a:cxn>
                <a:cxn ang="0">
                  <a:pos x="2" y="18"/>
                </a:cxn>
                <a:cxn ang="0">
                  <a:pos x="4" y="13"/>
                </a:cxn>
                <a:cxn ang="0">
                  <a:pos x="7" y="10"/>
                </a:cxn>
                <a:cxn ang="0">
                  <a:pos x="10" y="7"/>
                </a:cxn>
                <a:cxn ang="0">
                  <a:pos x="14" y="4"/>
                </a:cxn>
                <a:cxn ang="0">
                  <a:pos x="19" y="2"/>
                </a:cxn>
                <a:cxn ang="0">
                  <a:pos x="24" y="1"/>
                </a:cxn>
                <a:cxn ang="0">
                  <a:pos x="31" y="0"/>
                </a:cxn>
                <a:cxn ang="0">
                  <a:pos x="37" y="0"/>
                </a:cxn>
                <a:cxn ang="0">
                  <a:pos x="43" y="1"/>
                </a:cxn>
                <a:cxn ang="0">
                  <a:pos x="49" y="2"/>
                </a:cxn>
                <a:cxn ang="0">
                  <a:pos x="54" y="4"/>
                </a:cxn>
                <a:cxn ang="0">
                  <a:pos x="59" y="6"/>
                </a:cxn>
                <a:cxn ang="0">
                  <a:pos x="63" y="9"/>
                </a:cxn>
                <a:cxn ang="0">
                  <a:pos x="66" y="12"/>
                </a:cxn>
                <a:cxn ang="0">
                  <a:pos x="69" y="16"/>
                </a:cxn>
                <a:cxn ang="0">
                  <a:pos x="71" y="20"/>
                </a:cxn>
                <a:cxn ang="0">
                  <a:pos x="73" y="24"/>
                </a:cxn>
                <a:cxn ang="0">
                  <a:pos x="75" y="27"/>
                </a:cxn>
                <a:cxn ang="0">
                  <a:pos x="76" y="31"/>
                </a:cxn>
                <a:cxn ang="0">
                  <a:pos x="76" y="34"/>
                </a:cxn>
                <a:cxn ang="0">
                  <a:pos x="60" y="34"/>
                </a:cxn>
                <a:cxn ang="0">
                  <a:pos x="60" y="34"/>
                </a:cxn>
                <a:cxn ang="0">
                  <a:pos x="60" y="30"/>
                </a:cxn>
                <a:cxn ang="0">
                  <a:pos x="58" y="27"/>
                </a:cxn>
                <a:cxn ang="0">
                  <a:pos x="56" y="24"/>
                </a:cxn>
                <a:cxn ang="0">
                  <a:pos x="53" y="21"/>
                </a:cxn>
                <a:cxn ang="0">
                  <a:pos x="50" y="19"/>
                </a:cxn>
                <a:cxn ang="0">
                  <a:pos x="46" y="17"/>
                </a:cxn>
                <a:cxn ang="0">
                  <a:pos x="42" y="16"/>
                </a:cxn>
                <a:cxn ang="0">
                  <a:pos x="36" y="15"/>
                </a:cxn>
                <a:cxn ang="0">
                  <a:pos x="31" y="15"/>
                </a:cxn>
                <a:cxn ang="0">
                  <a:pos x="25" y="16"/>
                </a:cxn>
                <a:cxn ang="0">
                  <a:pos x="22" y="18"/>
                </a:cxn>
                <a:cxn ang="0">
                  <a:pos x="19" y="20"/>
                </a:cxn>
                <a:cxn ang="0">
                  <a:pos x="17" y="23"/>
                </a:cxn>
                <a:cxn ang="0">
                  <a:pos x="16" y="26"/>
                </a:cxn>
                <a:cxn ang="0">
                  <a:pos x="15" y="29"/>
                </a:cxn>
                <a:cxn ang="0">
                  <a:pos x="15" y="33"/>
                </a:cxn>
                <a:cxn ang="0">
                  <a:pos x="15" y="34"/>
                </a:cxn>
                <a:cxn ang="0">
                  <a:pos x="0" y="34"/>
                </a:cxn>
              </a:cxnLst>
              <a:rect l="0" t="0" r="r" b="b"/>
              <a:pathLst>
                <a:path w="76" h="34">
                  <a:moveTo>
                    <a:pt x="0" y="34"/>
                  </a:moveTo>
                  <a:lnTo>
                    <a:pt x="0" y="33"/>
                  </a:lnTo>
                  <a:lnTo>
                    <a:pt x="0" y="29"/>
                  </a:lnTo>
                  <a:lnTo>
                    <a:pt x="0" y="25"/>
                  </a:lnTo>
                  <a:lnTo>
                    <a:pt x="1" y="22"/>
                  </a:lnTo>
                  <a:lnTo>
                    <a:pt x="2" y="18"/>
                  </a:lnTo>
                  <a:lnTo>
                    <a:pt x="4" y="13"/>
                  </a:lnTo>
                  <a:lnTo>
                    <a:pt x="7" y="10"/>
                  </a:lnTo>
                  <a:lnTo>
                    <a:pt x="10" y="7"/>
                  </a:lnTo>
                  <a:lnTo>
                    <a:pt x="14" y="4"/>
                  </a:lnTo>
                  <a:lnTo>
                    <a:pt x="19" y="2"/>
                  </a:lnTo>
                  <a:lnTo>
                    <a:pt x="24" y="1"/>
                  </a:lnTo>
                  <a:lnTo>
                    <a:pt x="31" y="0"/>
                  </a:lnTo>
                  <a:lnTo>
                    <a:pt x="37" y="0"/>
                  </a:lnTo>
                  <a:lnTo>
                    <a:pt x="43" y="1"/>
                  </a:lnTo>
                  <a:lnTo>
                    <a:pt x="49" y="2"/>
                  </a:lnTo>
                  <a:lnTo>
                    <a:pt x="54" y="4"/>
                  </a:lnTo>
                  <a:lnTo>
                    <a:pt x="59" y="6"/>
                  </a:lnTo>
                  <a:lnTo>
                    <a:pt x="63" y="9"/>
                  </a:lnTo>
                  <a:lnTo>
                    <a:pt x="66" y="12"/>
                  </a:lnTo>
                  <a:lnTo>
                    <a:pt x="69" y="16"/>
                  </a:lnTo>
                  <a:lnTo>
                    <a:pt x="71" y="20"/>
                  </a:lnTo>
                  <a:lnTo>
                    <a:pt x="73" y="24"/>
                  </a:lnTo>
                  <a:lnTo>
                    <a:pt x="75" y="27"/>
                  </a:lnTo>
                  <a:lnTo>
                    <a:pt x="76" y="31"/>
                  </a:lnTo>
                  <a:lnTo>
                    <a:pt x="76" y="34"/>
                  </a:lnTo>
                  <a:lnTo>
                    <a:pt x="60" y="34"/>
                  </a:lnTo>
                  <a:lnTo>
                    <a:pt x="60" y="34"/>
                  </a:lnTo>
                  <a:lnTo>
                    <a:pt x="60" y="30"/>
                  </a:lnTo>
                  <a:lnTo>
                    <a:pt x="58" y="27"/>
                  </a:lnTo>
                  <a:lnTo>
                    <a:pt x="56" y="24"/>
                  </a:lnTo>
                  <a:lnTo>
                    <a:pt x="53" y="21"/>
                  </a:lnTo>
                  <a:lnTo>
                    <a:pt x="50" y="19"/>
                  </a:lnTo>
                  <a:lnTo>
                    <a:pt x="46" y="17"/>
                  </a:lnTo>
                  <a:lnTo>
                    <a:pt x="42" y="16"/>
                  </a:lnTo>
                  <a:lnTo>
                    <a:pt x="36" y="15"/>
                  </a:lnTo>
                  <a:lnTo>
                    <a:pt x="31" y="15"/>
                  </a:lnTo>
                  <a:lnTo>
                    <a:pt x="25" y="16"/>
                  </a:lnTo>
                  <a:lnTo>
                    <a:pt x="22" y="18"/>
                  </a:lnTo>
                  <a:lnTo>
                    <a:pt x="19" y="20"/>
                  </a:lnTo>
                  <a:lnTo>
                    <a:pt x="17" y="23"/>
                  </a:lnTo>
                  <a:lnTo>
                    <a:pt x="16" y="26"/>
                  </a:lnTo>
                  <a:lnTo>
                    <a:pt x="15" y="29"/>
                  </a:lnTo>
                  <a:lnTo>
                    <a:pt x="15" y="33"/>
                  </a:lnTo>
                  <a:lnTo>
                    <a:pt x="15" y="34"/>
                  </a:lnTo>
                  <a:lnTo>
                    <a:pt x="0" y="34"/>
                  </a:lnTo>
                  <a:close/>
                </a:path>
              </a:pathLst>
            </a:custGeom>
            <a:solidFill>
              <a:srgbClr val="000000"/>
            </a:solidFill>
            <a:ln w="9525">
              <a:noFill/>
              <a:round/>
              <a:headEnd/>
              <a:tailEnd/>
            </a:ln>
          </p:spPr>
          <p:txBody>
            <a:bodyPr/>
            <a:lstStyle/>
            <a:p>
              <a:endParaRPr lang="en-US"/>
            </a:p>
          </p:txBody>
        </p:sp>
        <p:sp>
          <p:nvSpPr>
            <p:cNvPr id="66992" name="Freeform 432"/>
            <p:cNvSpPr>
              <a:spLocks/>
            </p:cNvSpPr>
            <p:nvPr/>
          </p:nvSpPr>
          <p:spPr bwMode="auto">
            <a:xfrm>
              <a:off x="3735" y="2391"/>
              <a:ext cx="9" cy="5"/>
            </a:xfrm>
            <a:custGeom>
              <a:avLst/>
              <a:gdLst/>
              <a:ahLst/>
              <a:cxnLst>
                <a:cxn ang="0">
                  <a:pos x="0" y="59"/>
                </a:cxn>
                <a:cxn ang="0">
                  <a:pos x="1" y="45"/>
                </a:cxn>
                <a:cxn ang="0">
                  <a:pos x="10" y="30"/>
                </a:cxn>
                <a:cxn ang="0">
                  <a:pos x="12" y="21"/>
                </a:cxn>
                <a:cxn ang="0">
                  <a:pos x="4" y="7"/>
                </a:cxn>
                <a:cxn ang="0">
                  <a:pos x="18" y="0"/>
                </a:cxn>
                <a:cxn ang="0">
                  <a:pos x="20" y="7"/>
                </a:cxn>
                <a:cxn ang="0">
                  <a:pos x="24" y="14"/>
                </a:cxn>
                <a:cxn ang="0">
                  <a:pos x="33" y="18"/>
                </a:cxn>
                <a:cxn ang="0">
                  <a:pos x="41" y="20"/>
                </a:cxn>
                <a:cxn ang="0">
                  <a:pos x="50" y="19"/>
                </a:cxn>
                <a:cxn ang="0">
                  <a:pos x="57" y="15"/>
                </a:cxn>
                <a:cxn ang="0">
                  <a:pos x="62" y="8"/>
                </a:cxn>
                <a:cxn ang="0">
                  <a:pos x="63" y="0"/>
                </a:cxn>
                <a:cxn ang="0">
                  <a:pos x="79" y="1"/>
                </a:cxn>
                <a:cxn ang="0">
                  <a:pos x="78" y="8"/>
                </a:cxn>
                <a:cxn ang="0">
                  <a:pos x="77" y="15"/>
                </a:cxn>
                <a:cxn ang="0">
                  <a:pos x="74" y="20"/>
                </a:cxn>
                <a:cxn ang="0">
                  <a:pos x="71" y="23"/>
                </a:cxn>
                <a:cxn ang="0">
                  <a:pos x="68" y="25"/>
                </a:cxn>
                <a:cxn ang="0">
                  <a:pos x="64" y="28"/>
                </a:cxn>
                <a:cxn ang="0">
                  <a:pos x="74" y="33"/>
                </a:cxn>
                <a:cxn ang="0">
                  <a:pos x="80" y="42"/>
                </a:cxn>
                <a:cxn ang="0">
                  <a:pos x="83" y="51"/>
                </a:cxn>
                <a:cxn ang="0">
                  <a:pos x="84" y="59"/>
                </a:cxn>
                <a:cxn ang="0">
                  <a:pos x="67" y="55"/>
                </a:cxn>
                <a:cxn ang="0">
                  <a:pos x="64" y="46"/>
                </a:cxn>
                <a:cxn ang="0">
                  <a:pos x="57" y="38"/>
                </a:cxn>
                <a:cxn ang="0">
                  <a:pos x="48" y="35"/>
                </a:cxn>
                <a:cxn ang="0">
                  <a:pos x="39" y="34"/>
                </a:cxn>
                <a:cxn ang="0">
                  <a:pos x="32" y="36"/>
                </a:cxn>
                <a:cxn ang="0">
                  <a:pos x="25" y="38"/>
                </a:cxn>
                <a:cxn ang="0">
                  <a:pos x="21" y="43"/>
                </a:cxn>
                <a:cxn ang="0">
                  <a:pos x="18" y="48"/>
                </a:cxn>
                <a:cxn ang="0">
                  <a:pos x="16" y="54"/>
                </a:cxn>
                <a:cxn ang="0">
                  <a:pos x="16" y="59"/>
                </a:cxn>
              </a:cxnLst>
              <a:rect l="0" t="0" r="r" b="b"/>
              <a:pathLst>
                <a:path w="84" h="59">
                  <a:moveTo>
                    <a:pt x="0" y="59"/>
                  </a:moveTo>
                  <a:lnTo>
                    <a:pt x="0" y="59"/>
                  </a:lnTo>
                  <a:lnTo>
                    <a:pt x="0" y="55"/>
                  </a:lnTo>
                  <a:lnTo>
                    <a:pt x="1" y="45"/>
                  </a:lnTo>
                  <a:lnTo>
                    <a:pt x="4" y="36"/>
                  </a:lnTo>
                  <a:lnTo>
                    <a:pt x="10" y="30"/>
                  </a:lnTo>
                  <a:lnTo>
                    <a:pt x="19" y="25"/>
                  </a:lnTo>
                  <a:lnTo>
                    <a:pt x="12" y="21"/>
                  </a:lnTo>
                  <a:lnTo>
                    <a:pt x="7" y="15"/>
                  </a:lnTo>
                  <a:lnTo>
                    <a:pt x="4" y="7"/>
                  </a:lnTo>
                  <a:lnTo>
                    <a:pt x="3" y="0"/>
                  </a:lnTo>
                  <a:lnTo>
                    <a:pt x="18" y="0"/>
                  </a:lnTo>
                  <a:lnTo>
                    <a:pt x="18" y="3"/>
                  </a:lnTo>
                  <a:lnTo>
                    <a:pt x="20" y="7"/>
                  </a:lnTo>
                  <a:lnTo>
                    <a:pt x="21" y="11"/>
                  </a:lnTo>
                  <a:lnTo>
                    <a:pt x="24" y="14"/>
                  </a:lnTo>
                  <a:lnTo>
                    <a:pt x="28" y="17"/>
                  </a:lnTo>
                  <a:lnTo>
                    <a:pt x="33" y="18"/>
                  </a:lnTo>
                  <a:lnTo>
                    <a:pt x="37" y="20"/>
                  </a:lnTo>
                  <a:lnTo>
                    <a:pt x="41" y="20"/>
                  </a:lnTo>
                  <a:lnTo>
                    <a:pt x="45" y="20"/>
                  </a:lnTo>
                  <a:lnTo>
                    <a:pt x="50" y="19"/>
                  </a:lnTo>
                  <a:lnTo>
                    <a:pt x="54" y="18"/>
                  </a:lnTo>
                  <a:lnTo>
                    <a:pt x="57" y="15"/>
                  </a:lnTo>
                  <a:lnTo>
                    <a:pt x="60" y="12"/>
                  </a:lnTo>
                  <a:lnTo>
                    <a:pt x="62" y="8"/>
                  </a:lnTo>
                  <a:lnTo>
                    <a:pt x="63" y="4"/>
                  </a:lnTo>
                  <a:lnTo>
                    <a:pt x="63" y="0"/>
                  </a:lnTo>
                  <a:lnTo>
                    <a:pt x="79" y="0"/>
                  </a:lnTo>
                  <a:lnTo>
                    <a:pt x="79" y="1"/>
                  </a:lnTo>
                  <a:lnTo>
                    <a:pt x="79" y="5"/>
                  </a:lnTo>
                  <a:lnTo>
                    <a:pt x="78" y="8"/>
                  </a:lnTo>
                  <a:lnTo>
                    <a:pt x="78" y="12"/>
                  </a:lnTo>
                  <a:lnTo>
                    <a:pt x="77" y="15"/>
                  </a:lnTo>
                  <a:lnTo>
                    <a:pt x="76" y="18"/>
                  </a:lnTo>
                  <a:lnTo>
                    <a:pt x="74" y="20"/>
                  </a:lnTo>
                  <a:lnTo>
                    <a:pt x="73" y="21"/>
                  </a:lnTo>
                  <a:lnTo>
                    <a:pt x="71" y="23"/>
                  </a:lnTo>
                  <a:lnTo>
                    <a:pt x="69" y="24"/>
                  </a:lnTo>
                  <a:lnTo>
                    <a:pt x="68" y="25"/>
                  </a:lnTo>
                  <a:lnTo>
                    <a:pt x="66" y="27"/>
                  </a:lnTo>
                  <a:lnTo>
                    <a:pt x="64" y="28"/>
                  </a:lnTo>
                  <a:lnTo>
                    <a:pt x="69" y="30"/>
                  </a:lnTo>
                  <a:lnTo>
                    <a:pt x="74" y="33"/>
                  </a:lnTo>
                  <a:lnTo>
                    <a:pt x="77" y="37"/>
                  </a:lnTo>
                  <a:lnTo>
                    <a:pt x="80" y="42"/>
                  </a:lnTo>
                  <a:lnTo>
                    <a:pt x="82" y="46"/>
                  </a:lnTo>
                  <a:lnTo>
                    <a:pt x="83" y="51"/>
                  </a:lnTo>
                  <a:lnTo>
                    <a:pt x="84" y="55"/>
                  </a:lnTo>
                  <a:lnTo>
                    <a:pt x="84" y="59"/>
                  </a:lnTo>
                  <a:lnTo>
                    <a:pt x="68" y="59"/>
                  </a:lnTo>
                  <a:lnTo>
                    <a:pt x="67" y="55"/>
                  </a:lnTo>
                  <a:lnTo>
                    <a:pt x="66" y="50"/>
                  </a:lnTo>
                  <a:lnTo>
                    <a:pt x="64" y="46"/>
                  </a:lnTo>
                  <a:lnTo>
                    <a:pt x="61" y="42"/>
                  </a:lnTo>
                  <a:lnTo>
                    <a:pt x="57" y="38"/>
                  </a:lnTo>
                  <a:lnTo>
                    <a:pt x="53" y="36"/>
                  </a:lnTo>
                  <a:lnTo>
                    <a:pt x="48" y="35"/>
                  </a:lnTo>
                  <a:lnTo>
                    <a:pt x="43" y="34"/>
                  </a:lnTo>
                  <a:lnTo>
                    <a:pt x="39" y="34"/>
                  </a:lnTo>
                  <a:lnTo>
                    <a:pt x="35" y="35"/>
                  </a:lnTo>
                  <a:lnTo>
                    <a:pt x="32" y="36"/>
                  </a:lnTo>
                  <a:lnTo>
                    <a:pt x="28" y="37"/>
                  </a:lnTo>
                  <a:lnTo>
                    <a:pt x="25" y="38"/>
                  </a:lnTo>
                  <a:lnTo>
                    <a:pt x="23" y="41"/>
                  </a:lnTo>
                  <a:lnTo>
                    <a:pt x="21" y="43"/>
                  </a:lnTo>
                  <a:lnTo>
                    <a:pt x="19" y="45"/>
                  </a:lnTo>
                  <a:lnTo>
                    <a:pt x="18" y="48"/>
                  </a:lnTo>
                  <a:lnTo>
                    <a:pt x="17" y="51"/>
                  </a:lnTo>
                  <a:lnTo>
                    <a:pt x="16" y="54"/>
                  </a:lnTo>
                  <a:lnTo>
                    <a:pt x="16" y="57"/>
                  </a:lnTo>
                  <a:lnTo>
                    <a:pt x="16" y="59"/>
                  </a:lnTo>
                  <a:lnTo>
                    <a:pt x="0" y="59"/>
                  </a:lnTo>
                  <a:close/>
                </a:path>
              </a:pathLst>
            </a:custGeom>
            <a:solidFill>
              <a:srgbClr val="000000"/>
            </a:solidFill>
            <a:ln w="9525">
              <a:noFill/>
              <a:round/>
              <a:headEnd/>
              <a:tailEnd/>
            </a:ln>
          </p:spPr>
          <p:txBody>
            <a:bodyPr/>
            <a:lstStyle/>
            <a:p>
              <a:endParaRPr lang="en-US"/>
            </a:p>
          </p:txBody>
        </p:sp>
        <p:sp>
          <p:nvSpPr>
            <p:cNvPr id="66993" name="Freeform 433"/>
            <p:cNvSpPr>
              <a:spLocks/>
            </p:cNvSpPr>
            <p:nvPr/>
          </p:nvSpPr>
          <p:spPr bwMode="auto">
            <a:xfrm>
              <a:off x="3735" y="2396"/>
              <a:ext cx="9" cy="3"/>
            </a:xfrm>
            <a:custGeom>
              <a:avLst/>
              <a:gdLst/>
              <a:ahLst/>
              <a:cxnLst>
                <a:cxn ang="0">
                  <a:pos x="0" y="0"/>
                </a:cxn>
                <a:cxn ang="0">
                  <a:pos x="1" y="3"/>
                </a:cxn>
                <a:cxn ang="0">
                  <a:pos x="1" y="7"/>
                </a:cxn>
                <a:cxn ang="0">
                  <a:pos x="2" y="12"/>
                </a:cxn>
                <a:cxn ang="0">
                  <a:pos x="4" y="16"/>
                </a:cxn>
                <a:cxn ang="0">
                  <a:pos x="6" y="20"/>
                </a:cxn>
                <a:cxn ang="0">
                  <a:pos x="9" y="24"/>
                </a:cxn>
                <a:cxn ang="0">
                  <a:pos x="13" y="27"/>
                </a:cxn>
                <a:cxn ang="0">
                  <a:pos x="16" y="30"/>
                </a:cxn>
                <a:cxn ang="0">
                  <a:pos x="20" y="32"/>
                </a:cxn>
                <a:cxn ang="0">
                  <a:pos x="23" y="34"/>
                </a:cxn>
                <a:cxn ang="0">
                  <a:pos x="27" y="36"/>
                </a:cxn>
                <a:cxn ang="0">
                  <a:pos x="32" y="37"/>
                </a:cxn>
                <a:cxn ang="0">
                  <a:pos x="36" y="37"/>
                </a:cxn>
                <a:cxn ang="0">
                  <a:pos x="40" y="38"/>
                </a:cxn>
                <a:cxn ang="0">
                  <a:pos x="44" y="40"/>
                </a:cxn>
                <a:cxn ang="0">
                  <a:pos x="48" y="40"/>
                </a:cxn>
                <a:cxn ang="0">
                  <a:pos x="52" y="38"/>
                </a:cxn>
                <a:cxn ang="0">
                  <a:pos x="56" y="37"/>
                </a:cxn>
                <a:cxn ang="0">
                  <a:pos x="60" y="36"/>
                </a:cxn>
                <a:cxn ang="0">
                  <a:pos x="64" y="35"/>
                </a:cxn>
                <a:cxn ang="0">
                  <a:pos x="67" y="33"/>
                </a:cxn>
                <a:cxn ang="0">
                  <a:pos x="70" y="31"/>
                </a:cxn>
                <a:cxn ang="0">
                  <a:pos x="73" y="29"/>
                </a:cxn>
                <a:cxn ang="0">
                  <a:pos x="76" y="26"/>
                </a:cxn>
                <a:cxn ang="0">
                  <a:pos x="78" y="23"/>
                </a:cxn>
                <a:cxn ang="0">
                  <a:pos x="80" y="20"/>
                </a:cxn>
                <a:cxn ang="0">
                  <a:pos x="82" y="17"/>
                </a:cxn>
                <a:cxn ang="0">
                  <a:pos x="83" y="13"/>
                </a:cxn>
                <a:cxn ang="0">
                  <a:pos x="84" y="8"/>
                </a:cxn>
                <a:cxn ang="0">
                  <a:pos x="84" y="5"/>
                </a:cxn>
                <a:cxn ang="0">
                  <a:pos x="84" y="1"/>
                </a:cxn>
                <a:cxn ang="0">
                  <a:pos x="84" y="0"/>
                </a:cxn>
                <a:cxn ang="0">
                  <a:pos x="68" y="0"/>
                </a:cxn>
                <a:cxn ang="0">
                  <a:pos x="68" y="2"/>
                </a:cxn>
                <a:cxn ang="0">
                  <a:pos x="67" y="13"/>
                </a:cxn>
                <a:cxn ang="0">
                  <a:pos x="63" y="20"/>
                </a:cxn>
                <a:cxn ang="0">
                  <a:pos x="55" y="24"/>
                </a:cxn>
                <a:cxn ang="0">
                  <a:pos x="44" y="25"/>
                </a:cxn>
                <a:cxn ang="0">
                  <a:pos x="40" y="24"/>
                </a:cxn>
                <a:cxn ang="0">
                  <a:pos x="36" y="23"/>
                </a:cxn>
                <a:cxn ang="0">
                  <a:pos x="32" y="22"/>
                </a:cxn>
                <a:cxn ang="0">
                  <a:pos x="28" y="21"/>
                </a:cxn>
                <a:cxn ang="0">
                  <a:pos x="25" y="19"/>
                </a:cxn>
                <a:cxn ang="0">
                  <a:pos x="23" y="16"/>
                </a:cxn>
                <a:cxn ang="0">
                  <a:pos x="21" y="13"/>
                </a:cxn>
                <a:cxn ang="0">
                  <a:pos x="19" y="10"/>
                </a:cxn>
                <a:cxn ang="0">
                  <a:pos x="18" y="6"/>
                </a:cxn>
                <a:cxn ang="0">
                  <a:pos x="17" y="3"/>
                </a:cxn>
                <a:cxn ang="0">
                  <a:pos x="16" y="1"/>
                </a:cxn>
                <a:cxn ang="0">
                  <a:pos x="16" y="0"/>
                </a:cxn>
                <a:cxn ang="0">
                  <a:pos x="0" y="0"/>
                </a:cxn>
              </a:cxnLst>
              <a:rect l="0" t="0" r="r" b="b"/>
              <a:pathLst>
                <a:path w="84" h="40">
                  <a:moveTo>
                    <a:pt x="0" y="0"/>
                  </a:moveTo>
                  <a:lnTo>
                    <a:pt x="1" y="3"/>
                  </a:lnTo>
                  <a:lnTo>
                    <a:pt x="1" y="7"/>
                  </a:lnTo>
                  <a:lnTo>
                    <a:pt x="2" y="12"/>
                  </a:lnTo>
                  <a:lnTo>
                    <a:pt x="4" y="16"/>
                  </a:lnTo>
                  <a:lnTo>
                    <a:pt x="6" y="20"/>
                  </a:lnTo>
                  <a:lnTo>
                    <a:pt x="9" y="24"/>
                  </a:lnTo>
                  <a:lnTo>
                    <a:pt x="13" y="27"/>
                  </a:lnTo>
                  <a:lnTo>
                    <a:pt x="16" y="30"/>
                  </a:lnTo>
                  <a:lnTo>
                    <a:pt x="20" y="32"/>
                  </a:lnTo>
                  <a:lnTo>
                    <a:pt x="23" y="34"/>
                  </a:lnTo>
                  <a:lnTo>
                    <a:pt x="27" y="36"/>
                  </a:lnTo>
                  <a:lnTo>
                    <a:pt x="32" y="37"/>
                  </a:lnTo>
                  <a:lnTo>
                    <a:pt x="36" y="37"/>
                  </a:lnTo>
                  <a:lnTo>
                    <a:pt x="40" y="38"/>
                  </a:lnTo>
                  <a:lnTo>
                    <a:pt x="44" y="40"/>
                  </a:lnTo>
                  <a:lnTo>
                    <a:pt x="48" y="40"/>
                  </a:lnTo>
                  <a:lnTo>
                    <a:pt x="52" y="38"/>
                  </a:lnTo>
                  <a:lnTo>
                    <a:pt x="56" y="37"/>
                  </a:lnTo>
                  <a:lnTo>
                    <a:pt x="60" y="36"/>
                  </a:lnTo>
                  <a:lnTo>
                    <a:pt x="64" y="35"/>
                  </a:lnTo>
                  <a:lnTo>
                    <a:pt x="67" y="33"/>
                  </a:lnTo>
                  <a:lnTo>
                    <a:pt x="70" y="31"/>
                  </a:lnTo>
                  <a:lnTo>
                    <a:pt x="73" y="29"/>
                  </a:lnTo>
                  <a:lnTo>
                    <a:pt x="76" y="26"/>
                  </a:lnTo>
                  <a:lnTo>
                    <a:pt x="78" y="23"/>
                  </a:lnTo>
                  <a:lnTo>
                    <a:pt x="80" y="20"/>
                  </a:lnTo>
                  <a:lnTo>
                    <a:pt x="82" y="17"/>
                  </a:lnTo>
                  <a:lnTo>
                    <a:pt x="83" y="13"/>
                  </a:lnTo>
                  <a:lnTo>
                    <a:pt x="84" y="8"/>
                  </a:lnTo>
                  <a:lnTo>
                    <a:pt x="84" y="5"/>
                  </a:lnTo>
                  <a:lnTo>
                    <a:pt x="84" y="1"/>
                  </a:lnTo>
                  <a:lnTo>
                    <a:pt x="84" y="0"/>
                  </a:lnTo>
                  <a:lnTo>
                    <a:pt x="68" y="0"/>
                  </a:lnTo>
                  <a:lnTo>
                    <a:pt x="68" y="2"/>
                  </a:lnTo>
                  <a:lnTo>
                    <a:pt x="67" y="13"/>
                  </a:lnTo>
                  <a:lnTo>
                    <a:pt x="63" y="20"/>
                  </a:lnTo>
                  <a:lnTo>
                    <a:pt x="55" y="24"/>
                  </a:lnTo>
                  <a:lnTo>
                    <a:pt x="44" y="25"/>
                  </a:lnTo>
                  <a:lnTo>
                    <a:pt x="40" y="24"/>
                  </a:lnTo>
                  <a:lnTo>
                    <a:pt x="36" y="23"/>
                  </a:lnTo>
                  <a:lnTo>
                    <a:pt x="32" y="22"/>
                  </a:lnTo>
                  <a:lnTo>
                    <a:pt x="28" y="21"/>
                  </a:lnTo>
                  <a:lnTo>
                    <a:pt x="25" y="19"/>
                  </a:lnTo>
                  <a:lnTo>
                    <a:pt x="23" y="16"/>
                  </a:lnTo>
                  <a:lnTo>
                    <a:pt x="21" y="13"/>
                  </a:lnTo>
                  <a:lnTo>
                    <a:pt x="19" y="10"/>
                  </a:lnTo>
                  <a:lnTo>
                    <a:pt x="18" y="6"/>
                  </a:lnTo>
                  <a:lnTo>
                    <a:pt x="17" y="3"/>
                  </a:lnTo>
                  <a:lnTo>
                    <a:pt x="16" y="1"/>
                  </a:lnTo>
                  <a:lnTo>
                    <a:pt x="16" y="0"/>
                  </a:lnTo>
                  <a:lnTo>
                    <a:pt x="0" y="0"/>
                  </a:lnTo>
                  <a:close/>
                </a:path>
              </a:pathLst>
            </a:custGeom>
            <a:solidFill>
              <a:srgbClr val="000000"/>
            </a:solidFill>
            <a:ln w="9525">
              <a:noFill/>
              <a:round/>
              <a:headEnd/>
              <a:tailEnd/>
            </a:ln>
          </p:spPr>
          <p:txBody>
            <a:bodyPr/>
            <a:lstStyle/>
            <a:p>
              <a:endParaRPr lang="en-US"/>
            </a:p>
          </p:txBody>
        </p:sp>
        <p:sp>
          <p:nvSpPr>
            <p:cNvPr id="66994" name="Freeform 434"/>
            <p:cNvSpPr>
              <a:spLocks/>
            </p:cNvSpPr>
            <p:nvPr/>
          </p:nvSpPr>
          <p:spPr bwMode="auto">
            <a:xfrm>
              <a:off x="3735" y="2416"/>
              <a:ext cx="8" cy="5"/>
            </a:xfrm>
            <a:custGeom>
              <a:avLst/>
              <a:gdLst/>
              <a:ahLst/>
              <a:cxnLst>
                <a:cxn ang="0">
                  <a:pos x="0" y="65"/>
                </a:cxn>
                <a:cxn ang="0">
                  <a:pos x="0" y="64"/>
                </a:cxn>
                <a:cxn ang="0">
                  <a:pos x="0" y="63"/>
                </a:cxn>
                <a:cxn ang="0">
                  <a:pos x="0" y="61"/>
                </a:cxn>
                <a:cxn ang="0">
                  <a:pos x="0" y="59"/>
                </a:cxn>
                <a:cxn ang="0">
                  <a:pos x="0" y="57"/>
                </a:cxn>
                <a:cxn ang="0">
                  <a:pos x="0" y="56"/>
                </a:cxn>
                <a:cxn ang="0">
                  <a:pos x="0" y="54"/>
                </a:cxn>
                <a:cxn ang="0">
                  <a:pos x="0" y="53"/>
                </a:cxn>
                <a:cxn ang="0">
                  <a:pos x="1" y="45"/>
                </a:cxn>
                <a:cxn ang="0">
                  <a:pos x="2" y="38"/>
                </a:cxn>
                <a:cxn ang="0">
                  <a:pos x="4" y="30"/>
                </a:cxn>
                <a:cxn ang="0">
                  <a:pos x="5" y="24"/>
                </a:cxn>
                <a:cxn ang="0">
                  <a:pos x="8" y="19"/>
                </a:cxn>
                <a:cxn ang="0">
                  <a:pos x="11" y="14"/>
                </a:cxn>
                <a:cxn ang="0">
                  <a:pos x="14" y="10"/>
                </a:cxn>
                <a:cxn ang="0">
                  <a:pos x="17" y="6"/>
                </a:cxn>
                <a:cxn ang="0">
                  <a:pos x="22" y="3"/>
                </a:cxn>
                <a:cxn ang="0">
                  <a:pos x="27" y="1"/>
                </a:cxn>
                <a:cxn ang="0">
                  <a:pos x="33" y="0"/>
                </a:cxn>
                <a:cxn ang="0">
                  <a:pos x="40" y="0"/>
                </a:cxn>
                <a:cxn ang="0">
                  <a:pos x="46" y="1"/>
                </a:cxn>
                <a:cxn ang="0">
                  <a:pos x="52" y="2"/>
                </a:cxn>
                <a:cxn ang="0">
                  <a:pos x="58" y="4"/>
                </a:cxn>
                <a:cxn ang="0">
                  <a:pos x="63" y="8"/>
                </a:cxn>
                <a:cxn ang="0">
                  <a:pos x="67" y="12"/>
                </a:cxn>
                <a:cxn ang="0">
                  <a:pos x="71" y="17"/>
                </a:cxn>
                <a:cxn ang="0">
                  <a:pos x="74" y="22"/>
                </a:cxn>
                <a:cxn ang="0">
                  <a:pos x="77" y="29"/>
                </a:cxn>
                <a:cxn ang="0">
                  <a:pos x="80" y="38"/>
                </a:cxn>
                <a:cxn ang="0">
                  <a:pos x="82" y="46"/>
                </a:cxn>
                <a:cxn ang="0">
                  <a:pos x="83" y="55"/>
                </a:cxn>
                <a:cxn ang="0">
                  <a:pos x="84" y="65"/>
                </a:cxn>
                <a:cxn ang="0">
                  <a:pos x="68" y="65"/>
                </a:cxn>
                <a:cxn ang="0">
                  <a:pos x="68" y="59"/>
                </a:cxn>
                <a:cxn ang="0">
                  <a:pos x="67" y="51"/>
                </a:cxn>
                <a:cxn ang="0">
                  <a:pos x="65" y="44"/>
                </a:cxn>
                <a:cxn ang="0">
                  <a:pos x="64" y="38"/>
                </a:cxn>
                <a:cxn ang="0">
                  <a:pos x="62" y="32"/>
                </a:cxn>
                <a:cxn ang="0">
                  <a:pos x="60" y="27"/>
                </a:cxn>
                <a:cxn ang="0">
                  <a:pos x="58" y="24"/>
                </a:cxn>
                <a:cxn ang="0">
                  <a:pos x="55" y="21"/>
                </a:cxn>
                <a:cxn ang="0">
                  <a:pos x="52" y="18"/>
                </a:cxn>
                <a:cxn ang="0">
                  <a:pos x="48" y="16"/>
                </a:cxn>
                <a:cxn ang="0">
                  <a:pos x="45" y="15"/>
                </a:cxn>
                <a:cxn ang="0">
                  <a:pos x="41" y="15"/>
                </a:cxn>
                <a:cxn ang="0">
                  <a:pos x="37" y="15"/>
                </a:cxn>
                <a:cxn ang="0">
                  <a:pos x="32" y="16"/>
                </a:cxn>
                <a:cxn ang="0">
                  <a:pos x="29" y="18"/>
                </a:cxn>
                <a:cxn ang="0">
                  <a:pos x="26" y="20"/>
                </a:cxn>
                <a:cxn ang="0">
                  <a:pos x="23" y="24"/>
                </a:cxn>
                <a:cxn ang="0">
                  <a:pos x="21" y="28"/>
                </a:cxn>
                <a:cxn ang="0">
                  <a:pos x="19" y="32"/>
                </a:cxn>
                <a:cxn ang="0">
                  <a:pos x="18" y="38"/>
                </a:cxn>
                <a:cxn ang="0">
                  <a:pos x="17" y="43"/>
                </a:cxn>
                <a:cxn ang="0">
                  <a:pos x="16" y="49"/>
                </a:cxn>
                <a:cxn ang="0">
                  <a:pos x="16" y="55"/>
                </a:cxn>
                <a:cxn ang="0">
                  <a:pos x="16" y="61"/>
                </a:cxn>
                <a:cxn ang="0">
                  <a:pos x="16" y="65"/>
                </a:cxn>
                <a:cxn ang="0">
                  <a:pos x="0" y="65"/>
                </a:cxn>
              </a:cxnLst>
              <a:rect l="0" t="0" r="r" b="b"/>
              <a:pathLst>
                <a:path w="84" h="65">
                  <a:moveTo>
                    <a:pt x="0" y="65"/>
                  </a:moveTo>
                  <a:lnTo>
                    <a:pt x="0" y="64"/>
                  </a:lnTo>
                  <a:lnTo>
                    <a:pt x="0" y="63"/>
                  </a:lnTo>
                  <a:lnTo>
                    <a:pt x="0" y="61"/>
                  </a:lnTo>
                  <a:lnTo>
                    <a:pt x="0" y="59"/>
                  </a:lnTo>
                  <a:lnTo>
                    <a:pt x="0" y="57"/>
                  </a:lnTo>
                  <a:lnTo>
                    <a:pt x="0" y="56"/>
                  </a:lnTo>
                  <a:lnTo>
                    <a:pt x="0" y="54"/>
                  </a:lnTo>
                  <a:lnTo>
                    <a:pt x="0" y="53"/>
                  </a:lnTo>
                  <a:lnTo>
                    <a:pt x="1" y="45"/>
                  </a:lnTo>
                  <a:lnTo>
                    <a:pt x="2" y="38"/>
                  </a:lnTo>
                  <a:lnTo>
                    <a:pt x="4" y="30"/>
                  </a:lnTo>
                  <a:lnTo>
                    <a:pt x="5" y="24"/>
                  </a:lnTo>
                  <a:lnTo>
                    <a:pt x="8" y="19"/>
                  </a:lnTo>
                  <a:lnTo>
                    <a:pt x="11" y="14"/>
                  </a:lnTo>
                  <a:lnTo>
                    <a:pt x="14" y="10"/>
                  </a:lnTo>
                  <a:lnTo>
                    <a:pt x="17" y="6"/>
                  </a:lnTo>
                  <a:lnTo>
                    <a:pt x="22" y="3"/>
                  </a:lnTo>
                  <a:lnTo>
                    <a:pt x="27" y="1"/>
                  </a:lnTo>
                  <a:lnTo>
                    <a:pt x="33" y="0"/>
                  </a:lnTo>
                  <a:lnTo>
                    <a:pt x="40" y="0"/>
                  </a:lnTo>
                  <a:lnTo>
                    <a:pt x="46" y="1"/>
                  </a:lnTo>
                  <a:lnTo>
                    <a:pt x="52" y="2"/>
                  </a:lnTo>
                  <a:lnTo>
                    <a:pt x="58" y="4"/>
                  </a:lnTo>
                  <a:lnTo>
                    <a:pt x="63" y="8"/>
                  </a:lnTo>
                  <a:lnTo>
                    <a:pt x="67" y="12"/>
                  </a:lnTo>
                  <a:lnTo>
                    <a:pt x="71" y="17"/>
                  </a:lnTo>
                  <a:lnTo>
                    <a:pt x="74" y="22"/>
                  </a:lnTo>
                  <a:lnTo>
                    <a:pt x="77" y="29"/>
                  </a:lnTo>
                  <a:lnTo>
                    <a:pt x="80" y="38"/>
                  </a:lnTo>
                  <a:lnTo>
                    <a:pt x="82" y="46"/>
                  </a:lnTo>
                  <a:lnTo>
                    <a:pt x="83" y="55"/>
                  </a:lnTo>
                  <a:lnTo>
                    <a:pt x="84" y="65"/>
                  </a:lnTo>
                  <a:lnTo>
                    <a:pt x="68" y="65"/>
                  </a:lnTo>
                  <a:lnTo>
                    <a:pt x="68" y="59"/>
                  </a:lnTo>
                  <a:lnTo>
                    <a:pt x="67" y="51"/>
                  </a:lnTo>
                  <a:lnTo>
                    <a:pt x="65" y="44"/>
                  </a:lnTo>
                  <a:lnTo>
                    <a:pt x="64" y="38"/>
                  </a:lnTo>
                  <a:lnTo>
                    <a:pt x="62" y="32"/>
                  </a:lnTo>
                  <a:lnTo>
                    <a:pt x="60" y="27"/>
                  </a:lnTo>
                  <a:lnTo>
                    <a:pt x="58" y="24"/>
                  </a:lnTo>
                  <a:lnTo>
                    <a:pt x="55" y="21"/>
                  </a:lnTo>
                  <a:lnTo>
                    <a:pt x="52" y="18"/>
                  </a:lnTo>
                  <a:lnTo>
                    <a:pt x="48" y="16"/>
                  </a:lnTo>
                  <a:lnTo>
                    <a:pt x="45" y="15"/>
                  </a:lnTo>
                  <a:lnTo>
                    <a:pt x="41" y="15"/>
                  </a:lnTo>
                  <a:lnTo>
                    <a:pt x="37" y="15"/>
                  </a:lnTo>
                  <a:lnTo>
                    <a:pt x="32" y="16"/>
                  </a:lnTo>
                  <a:lnTo>
                    <a:pt x="29" y="18"/>
                  </a:lnTo>
                  <a:lnTo>
                    <a:pt x="26" y="20"/>
                  </a:lnTo>
                  <a:lnTo>
                    <a:pt x="23" y="24"/>
                  </a:lnTo>
                  <a:lnTo>
                    <a:pt x="21" y="28"/>
                  </a:lnTo>
                  <a:lnTo>
                    <a:pt x="19" y="32"/>
                  </a:lnTo>
                  <a:lnTo>
                    <a:pt x="18" y="38"/>
                  </a:lnTo>
                  <a:lnTo>
                    <a:pt x="17" y="43"/>
                  </a:lnTo>
                  <a:lnTo>
                    <a:pt x="16" y="49"/>
                  </a:lnTo>
                  <a:lnTo>
                    <a:pt x="16" y="55"/>
                  </a:lnTo>
                  <a:lnTo>
                    <a:pt x="16" y="61"/>
                  </a:lnTo>
                  <a:lnTo>
                    <a:pt x="16" y="65"/>
                  </a:lnTo>
                  <a:lnTo>
                    <a:pt x="0" y="65"/>
                  </a:lnTo>
                  <a:close/>
                </a:path>
              </a:pathLst>
            </a:custGeom>
            <a:solidFill>
              <a:srgbClr val="000000"/>
            </a:solidFill>
            <a:ln w="9525">
              <a:noFill/>
              <a:round/>
              <a:headEnd/>
              <a:tailEnd/>
            </a:ln>
          </p:spPr>
          <p:txBody>
            <a:bodyPr/>
            <a:lstStyle/>
            <a:p>
              <a:endParaRPr lang="en-US"/>
            </a:p>
          </p:txBody>
        </p:sp>
        <p:sp>
          <p:nvSpPr>
            <p:cNvPr id="66995" name="Freeform 435"/>
            <p:cNvSpPr>
              <a:spLocks/>
            </p:cNvSpPr>
            <p:nvPr/>
          </p:nvSpPr>
          <p:spPr bwMode="auto">
            <a:xfrm>
              <a:off x="3735" y="2421"/>
              <a:ext cx="8" cy="6"/>
            </a:xfrm>
            <a:custGeom>
              <a:avLst/>
              <a:gdLst/>
              <a:ahLst/>
              <a:cxnLst>
                <a:cxn ang="0">
                  <a:pos x="0" y="0"/>
                </a:cxn>
                <a:cxn ang="0">
                  <a:pos x="0" y="2"/>
                </a:cxn>
                <a:cxn ang="0">
                  <a:pos x="0" y="10"/>
                </a:cxn>
                <a:cxn ang="0">
                  <a:pos x="1" y="18"/>
                </a:cxn>
                <a:cxn ang="0">
                  <a:pos x="2" y="25"/>
                </a:cxn>
                <a:cxn ang="0">
                  <a:pos x="4" y="33"/>
                </a:cxn>
                <a:cxn ang="0">
                  <a:pos x="7" y="40"/>
                </a:cxn>
                <a:cxn ang="0">
                  <a:pos x="10" y="46"/>
                </a:cxn>
                <a:cxn ang="0">
                  <a:pos x="14" y="52"/>
                </a:cxn>
                <a:cxn ang="0">
                  <a:pos x="19" y="56"/>
                </a:cxn>
                <a:cxn ang="0">
                  <a:pos x="24" y="61"/>
                </a:cxn>
                <a:cxn ang="0">
                  <a:pos x="29" y="64"/>
                </a:cxn>
                <a:cxn ang="0">
                  <a:pos x="36" y="66"/>
                </a:cxn>
                <a:cxn ang="0">
                  <a:pos x="43" y="67"/>
                </a:cxn>
                <a:cxn ang="0">
                  <a:pos x="48" y="67"/>
                </a:cxn>
                <a:cxn ang="0">
                  <a:pos x="53" y="66"/>
                </a:cxn>
                <a:cxn ang="0">
                  <a:pos x="58" y="65"/>
                </a:cxn>
                <a:cxn ang="0">
                  <a:pos x="62" y="63"/>
                </a:cxn>
                <a:cxn ang="0">
                  <a:pos x="66" y="61"/>
                </a:cxn>
                <a:cxn ang="0">
                  <a:pos x="69" y="57"/>
                </a:cxn>
                <a:cxn ang="0">
                  <a:pos x="72" y="54"/>
                </a:cxn>
                <a:cxn ang="0">
                  <a:pos x="75" y="50"/>
                </a:cxn>
                <a:cxn ang="0">
                  <a:pos x="77" y="46"/>
                </a:cxn>
                <a:cxn ang="0">
                  <a:pos x="79" y="42"/>
                </a:cxn>
                <a:cxn ang="0">
                  <a:pos x="81" y="37"/>
                </a:cxn>
                <a:cxn ang="0">
                  <a:pos x="83" y="32"/>
                </a:cxn>
                <a:cxn ang="0">
                  <a:pos x="83" y="25"/>
                </a:cxn>
                <a:cxn ang="0">
                  <a:pos x="84" y="19"/>
                </a:cxn>
                <a:cxn ang="0">
                  <a:pos x="84" y="13"/>
                </a:cxn>
                <a:cxn ang="0">
                  <a:pos x="84" y="6"/>
                </a:cxn>
                <a:cxn ang="0">
                  <a:pos x="84" y="0"/>
                </a:cxn>
                <a:cxn ang="0">
                  <a:pos x="84" y="0"/>
                </a:cxn>
                <a:cxn ang="0">
                  <a:pos x="68" y="0"/>
                </a:cxn>
                <a:cxn ang="0">
                  <a:pos x="68" y="3"/>
                </a:cxn>
                <a:cxn ang="0">
                  <a:pos x="68" y="9"/>
                </a:cxn>
                <a:cxn ang="0">
                  <a:pos x="67" y="14"/>
                </a:cxn>
                <a:cxn ang="0">
                  <a:pos x="67" y="20"/>
                </a:cxn>
                <a:cxn ang="0">
                  <a:pos x="66" y="25"/>
                </a:cxn>
                <a:cxn ang="0">
                  <a:pos x="66" y="31"/>
                </a:cxn>
                <a:cxn ang="0">
                  <a:pos x="65" y="36"/>
                </a:cxn>
                <a:cxn ang="0">
                  <a:pos x="63" y="41"/>
                </a:cxn>
                <a:cxn ang="0">
                  <a:pos x="60" y="45"/>
                </a:cxn>
                <a:cxn ang="0">
                  <a:pos x="57" y="49"/>
                </a:cxn>
                <a:cxn ang="0">
                  <a:pos x="53" y="51"/>
                </a:cxn>
                <a:cxn ang="0">
                  <a:pos x="48" y="52"/>
                </a:cxn>
                <a:cxn ang="0">
                  <a:pos x="43" y="52"/>
                </a:cxn>
                <a:cxn ang="0">
                  <a:pos x="37" y="51"/>
                </a:cxn>
                <a:cxn ang="0">
                  <a:pos x="30" y="48"/>
                </a:cxn>
                <a:cxn ang="0">
                  <a:pos x="26" y="44"/>
                </a:cxn>
                <a:cxn ang="0">
                  <a:pos x="23" y="37"/>
                </a:cxn>
                <a:cxn ang="0">
                  <a:pos x="20" y="28"/>
                </a:cxn>
                <a:cxn ang="0">
                  <a:pos x="18" y="19"/>
                </a:cxn>
                <a:cxn ang="0">
                  <a:pos x="16" y="8"/>
                </a:cxn>
                <a:cxn ang="0">
                  <a:pos x="16" y="0"/>
                </a:cxn>
                <a:cxn ang="0">
                  <a:pos x="0" y="0"/>
                </a:cxn>
              </a:cxnLst>
              <a:rect l="0" t="0" r="r" b="b"/>
              <a:pathLst>
                <a:path w="84" h="67">
                  <a:moveTo>
                    <a:pt x="0" y="0"/>
                  </a:moveTo>
                  <a:lnTo>
                    <a:pt x="0" y="2"/>
                  </a:lnTo>
                  <a:lnTo>
                    <a:pt x="0" y="10"/>
                  </a:lnTo>
                  <a:lnTo>
                    <a:pt x="1" y="18"/>
                  </a:lnTo>
                  <a:lnTo>
                    <a:pt x="2" y="25"/>
                  </a:lnTo>
                  <a:lnTo>
                    <a:pt x="4" y="33"/>
                  </a:lnTo>
                  <a:lnTo>
                    <a:pt x="7" y="40"/>
                  </a:lnTo>
                  <a:lnTo>
                    <a:pt x="10" y="46"/>
                  </a:lnTo>
                  <a:lnTo>
                    <a:pt x="14" y="52"/>
                  </a:lnTo>
                  <a:lnTo>
                    <a:pt x="19" y="56"/>
                  </a:lnTo>
                  <a:lnTo>
                    <a:pt x="24" y="61"/>
                  </a:lnTo>
                  <a:lnTo>
                    <a:pt x="29" y="64"/>
                  </a:lnTo>
                  <a:lnTo>
                    <a:pt x="36" y="66"/>
                  </a:lnTo>
                  <a:lnTo>
                    <a:pt x="43" y="67"/>
                  </a:lnTo>
                  <a:lnTo>
                    <a:pt x="48" y="67"/>
                  </a:lnTo>
                  <a:lnTo>
                    <a:pt x="53" y="66"/>
                  </a:lnTo>
                  <a:lnTo>
                    <a:pt x="58" y="65"/>
                  </a:lnTo>
                  <a:lnTo>
                    <a:pt x="62" y="63"/>
                  </a:lnTo>
                  <a:lnTo>
                    <a:pt x="66" y="61"/>
                  </a:lnTo>
                  <a:lnTo>
                    <a:pt x="69" y="57"/>
                  </a:lnTo>
                  <a:lnTo>
                    <a:pt x="72" y="54"/>
                  </a:lnTo>
                  <a:lnTo>
                    <a:pt x="75" y="50"/>
                  </a:lnTo>
                  <a:lnTo>
                    <a:pt x="77" y="46"/>
                  </a:lnTo>
                  <a:lnTo>
                    <a:pt x="79" y="42"/>
                  </a:lnTo>
                  <a:lnTo>
                    <a:pt x="81" y="37"/>
                  </a:lnTo>
                  <a:lnTo>
                    <a:pt x="83" y="32"/>
                  </a:lnTo>
                  <a:lnTo>
                    <a:pt x="83" y="25"/>
                  </a:lnTo>
                  <a:lnTo>
                    <a:pt x="84" y="19"/>
                  </a:lnTo>
                  <a:lnTo>
                    <a:pt x="84" y="13"/>
                  </a:lnTo>
                  <a:lnTo>
                    <a:pt x="84" y="6"/>
                  </a:lnTo>
                  <a:lnTo>
                    <a:pt x="84" y="0"/>
                  </a:lnTo>
                  <a:lnTo>
                    <a:pt x="84" y="0"/>
                  </a:lnTo>
                  <a:lnTo>
                    <a:pt x="68" y="0"/>
                  </a:lnTo>
                  <a:lnTo>
                    <a:pt x="68" y="3"/>
                  </a:lnTo>
                  <a:lnTo>
                    <a:pt x="68" y="9"/>
                  </a:lnTo>
                  <a:lnTo>
                    <a:pt x="67" y="14"/>
                  </a:lnTo>
                  <a:lnTo>
                    <a:pt x="67" y="20"/>
                  </a:lnTo>
                  <a:lnTo>
                    <a:pt x="66" y="25"/>
                  </a:lnTo>
                  <a:lnTo>
                    <a:pt x="66" y="31"/>
                  </a:lnTo>
                  <a:lnTo>
                    <a:pt x="65" y="36"/>
                  </a:lnTo>
                  <a:lnTo>
                    <a:pt x="63" y="41"/>
                  </a:lnTo>
                  <a:lnTo>
                    <a:pt x="60" y="45"/>
                  </a:lnTo>
                  <a:lnTo>
                    <a:pt x="57" y="49"/>
                  </a:lnTo>
                  <a:lnTo>
                    <a:pt x="53" y="51"/>
                  </a:lnTo>
                  <a:lnTo>
                    <a:pt x="48" y="52"/>
                  </a:lnTo>
                  <a:lnTo>
                    <a:pt x="43" y="52"/>
                  </a:lnTo>
                  <a:lnTo>
                    <a:pt x="37" y="51"/>
                  </a:lnTo>
                  <a:lnTo>
                    <a:pt x="30" y="48"/>
                  </a:lnTo>
                  <a:lnTo>
                    <a:pt x="26" y="44"/>
                  </a:lnTo>
                  <a:lnTo>
                    <a:pt x="23" y="37"/>
                  </a:lnTo>
                  <a:lnTo>
                    <a:pt x="20" y="28"/>
                  </a:lnTo>
                  <a:lnTo>
                    <a:pt x="18" y="19"/>
                  </a:lnTo>
                  <a:lnTo>
                    <a:pt x="16" y="8"/>
                  </a:lnTo>
                  <a:lnTo>
                    <a:pt x="16" y="0"/>
                  </a:lnTo>
                  <a:lnTo>
                    <a:pt x="0" y="0"/>
                  </a:lnTo>
                  <a:close/>
                </a:path>
              </a:pathLst>
            </a:custGeom>
            <a:solidFill>
              <a:srgbClr val="000000"/>
            </a:solidFill>
            <a:ln w="9525">
              <a:noFill/>
              <a:round/>
              <a:headEnd/>
              <a:tailEnd/>
            </a:ln>
          </p:spPr>
          <p:txBody>
            <a:bodyPr/>
            <a:lstStyle/>
            <a:p>
              <a:endParaRPr lang="en-US"/>
            </a:p>
          </p:txBody>
        </p:sp>
        <p:sp>
          <p:nvSpPr>
            <p:cNvPr id="66996" name="Freeform 436"/>
            <p:cNvSpPr>
              <a:spLocks/>
            </p:cNvSpPr>
            <p:nvPr/>
          </p:nvSpPr>
          <p:spPr bwMode="auto">
            <a:xfrm>
              <a:off x="3778" y="2336"/>
              <a:ext cx="9" cy="11"/>
            </a:xfrm>
            <a:custGeom>
              <a:avLst/>
              <a:gdLst/>
              <a:ahLst/>
              <a:cxnLst>
                <a:cxn ang="0">
                  <a:pos x="71" y="97"/>
                </a:cxn>
                <a:cxn ang="0">
                  <a:pos x="70" y="88"/>
                </a:cxn>
                <a:cxn ang="0">
                  <a:pos x="62" y="74"/>
                </a:cxn>
                <a:cxn ang="0">
                  <a:pos x="46" y="69"/>
                </a:cxn>
                <a:cxn ang="0">
                  <a:pos x="33" y="55"/>
                </a:cxn>
                <a:cxn ang="0">
                  <a:pos x="39" y="55"/>
                </a:cxn>
                <a:cxn ang="0">
                  <a:pos x="51" y="55"/>
                </a:cxn>
                <a:cxn ang="0">
                  <a:pos x="61" y="48"/>
                </a:cxn>
                <a:cxn ang="0">
                  <a:pos x="64" y="37"/>
                </a:cxn>
                <a:cxn ang="0">
                  <a:pos x="62" y="28"/>
                </a:cxn>
                <a:cxn ang="0">
                  <a:pos x="57" y="22"/>
                </a:cxn>
                <a:cxn ang="0">
                  <a:pos x="50" y="16"/>
                </a:cxn>
                <a:cxn ang="0">
                  <a:pos x="41" y="14"/>
                </a:cxn>
                <a:cxn ang="0">
                  <a:pos x="30" y="16"/>
                </a:cxn>
                <a:cxn ang="0">
                  <a:pos x="23" y="22"/>
                </a:cxn>
                <a:cxn ang="0">
                  <a:pos x="18" y="29"/>
                </a:cxn>
                <a:cxn ang="0">
                  <a:pos x="17" y="40"/>
                </a:cxn>
                <a:cxn ang="0">
                  <a:pos x="3" y="29"/>
                </a:cxn>
                <a:cxn ang="0">
                  <a:pos x="8" y="14"/>
                </a:cxn>
                <a:cxn ang="0">
                  <a:pos x="18" y="4"/>
                </a:cxn>
                <a:cxn ang="0">
                  <a:pos x="34" y="0"/>
                </a:cxn>
                <a:cxn ang="0">
                  <a:pos x="53" y="2"/>
                </a:cxn>
                <a:cxn ang="0">
                  <a:pos x="66" y="8"/>
                </a:cxn>
                <a:cxn ang="0">
                  <a:pos x="76" y="18"/>
                </a:cxn>
                <a:cxn ang="0">
                  <a:pos x="80" y="29"/>
                </a:cxn>
                <a:cxn ang="0">
                  <a:pos x="77" y="53"/>
                </a:cxn>
                <a:cxn ang="0">
                  <a:pos x="70" y="63"/>
                </a:cxn>
                <a:cxn ang="0">
                  <a:pos x="81" y="75"/>
                </a:cxn>
                <a:cxn ang="0">
                  <a:pos x="87" y="92"/>
                </a:cxn>
                <a:cxn ang="0">
                  <a:pos x="87" y="105"/>
                </a:cxn>
                <a:cxn ang="0">
                  <a:pos x="80" y="118"/>
                </a:cxn>
                <a:cxn ang="0">
                  <a:pos x="68" y="127"/>
                </a:cxn>
                <a:cxn ang="0">
                  <a:pos x="50" y="132"/>
                </a:cxn>
                <a:cxn ang="0">
                  <a:pos x="26" y="129"/>
                </a:cxn>
                <a:cxn ang="0">
                  <a:pos x="8" y="115"/>
                </a:cxn>
                <a:cxn ang="0">
                  <a:pos x="0" y="86"/>
                </a:cxn>
                <a:cxn ang="0">
                  <a:pos x="17" y="97"/>
                </a:cxn>
                <a:cxn ang="0">
                  <a:pos x="23" y="108"/>
                </a:cxn>
                <a:cxn ang="0">
                  <a:pos x="32" y="115"/>
                </a:cxn>
                <a:cxn ang="0">
                  <a:pos x="41" y="118"/>
                </a:cxn>
                <a:cxn ang="0">
                  <a:pos x="53" y="117"/>
                </a:cxn>
                <a:cxn ang="0">
                  <a:pos x="65" y="111"/>
                </a:cxn>
                <a:cxn ang="0">
                  <a:pos x="71" y="100"/>
                </a:cxn>
              </a:cxnLst>
              <a:rect l="0" t="0" r="r" b="b"/>
              <a:pathLst>
                <a:path w="88" h="132">
                  <a:moveTo>
                    <a:pt x="71" y="100"/>
                  </a:moveTo>
                  <a:lnTo>
                    <a:pt x="71" y="98"/>
                  </a:lnTo>
                  <a:lnTo>
                    <a:pt x="71" y="97"/>
                  </a:lnTo>
                  <a:lnTo>
                    <a:pt x="71" y="95"/>
                  </a:lnTo>
                  <a:lnTo>
                    <a:pt x="71" y="94"/>
                  </a:lnTo>
                  <a:lnTo>
                    <a:pt x="70" y="88"/>
                  </a:lnTo>
                  <a:lnTo>
                    <a:pt x="68" y="83"/>
                  </a:lnTo>
                  <a:lnTo>
                    <a:pt x="65" y="77"/>
                  </a:lnTo>
                  <a:lnTo>
                    <a:pt x="62" y="74"/>
                  </a:lnTo>
                  <a:lnTo>
                    <a:pt x="57" y="72"/>
                  </a:lnTo>
                  <a:lnTo>
                    <a:pt x="52" y="70"/>
                  </a:lnTo>
                  <a:lnTo>
                    <a:pt x="46" y="69"/>
                  </a:lnTo>
                  <a:lnTo>
                    <a:pt x="39" y="68"/>
                  </a:lnTo>
                  <a:lnTo>
                    <a:pt x="33" y="68"/>
                  </a:lnTo>
                  <a:lnTo>
                    <a:pt x="33" y="55"/>
                  </a:lnTo>
                  <a:lnTo>
                    <a:pt x="35" y="55"/>
                  </a:lnTo>
                  <a:lnTo>
                    <a:pt x="36" y="55"/>
                  </a:lnTo>
                  <a:lnTo>
                    <a:pt x="39" y="55"/>
                  </a:lnTo>
                  <a:lnTo>
                    <a:pt x="40" y="55"/>
                  </a:lnTo>
                  <a:lnTo>
                    <a:pt x="46" y="55"/>
                  </a:lnTo>
                  <a:lnTo>
                    <a:pt x="51" y="55"/>
                  </a:lnTo>
                  <a:lnTo>
                    <a:pt x="55" y="54"/>
                  </a:lnTo>
                  <a:lnTo>
                    <a:pt x="58" y="52"/>
                  </a:lnTo>
                  <a:lnTo>
                    <a:pt x="61" y="48"/>
                  </a:lnTo>
                  <a:lnTo>
                    <a:pt x="63" y="45"/>
                  </a:lnTo>
                  <a:lnTo>
                    <a:pt x="64" y="41"/>
                  </a:lnTo>
                  <a:lnTo>
                    <a:pt x="64" y="37"/>
                  </a:lnTo>
                  <a:lnTo>
                    <a:pt x="64" y="34"/>
                  </a:lnTo>
                  <a:lnTo>
                    <a:pt x="63" y="31"/>
                  </a:lnTo>
                  <a:lnTo>
                    <a:pt x="62" y="28"/>
                  </a:lnTo>
                  <a:lnTo>
                    <a:pt x="61" y="26"/>
                  </a:lnTo>
                  <a:lnTo>
                    <a:pt x="59" y="24"/>
                  </a:lnTo>
                  <a:lnTo>
                    <a:pt x="57" y="22"/>
                  </a:lnTo>
                  <a:lnTo>
                    <a:pt x="55" y="19"/>
                  </a:lnTo>
                  <a:lnTo>
                    <a:pt x="53" y="17"/>
                  </a:lnTo>
                  <a:lnTo>
                    <a:pt x="50" y="16"/>
                  </a:lnTo>
                  <a:lnTo>
                    <a:pt x="47" y="15"/>
                  </a:lnTo>
                  <a:lnTo>
                    <a:pt x="44" y="15"/>
                  </a:lnTo>
                  <a:lnTo>
                    <a:pt x="41" y="14"/>
                  </a:lnTo>
                  <a:lnTo>
                    <a:pt x="36" y="14"/>
                  </a:lnTo>
                  <a:lnTo>
                    <a:pt x="33" y="15"/>
                  </a:lnTo>
                  <a:lnTo>
                    <a:pt x="30" y="16"/>
                  </a:lnTo>
                  <a:lnTo>
                    <a:pt x="27" y="17"/>
                  </a:lnTo>
                  <a:lnTo>
                    <a:pt x="25" y="19"/>
                  </a:lnTo>
                  <a:lnTo>
                    <a:pt x="23" y="22"/>
                  </a:lnTo>
                  <a:lnTo>
                    <a:pt x="21" y="24"/>
                  </a:lnTo>
                  <a:lnTo>
                    <a:pt x="19" y="26"/>
                  </a:lnTo>
                  <a:lnTo>
                    <a:pt x="18" y="29"/>
                  </a:lnTo>
                  <a:lnTo>
                    <a:pt x="18" y="33"/>
                  </a:lnTo>
                  <a:lnTo>
                    <a:pt x="17" y="36"/>
                  </a:lnTo>
                  <a:lnTo>
                    <a:pt x="17" y="40"/>
                  </a:lnTo>
                  <a:lnTo>
                    <a:pt x="2" y="39"/>
                  </a:lnTo>
                  <a:lnTo>
                    <a:pt x="2" y="34"/>
                  </a:lnTo>
                  <a:lnTo>
                    <a:pt x="3" y="29"/>
                  </a:lnTo>
                  <a:lnTo>
                    <a:pt x="4" y="24"/>
                  </a:lnTo>
                  <a:lnTo>
                    <a:pt x="6" y="18"/>
                  </a:lnTo>
                  <a:lnTo>
                    <a:pt x="8" y="14"/>
                  </a:lnTo>
                  <a:lnTo>
                    <a:pt x="11" y="11"/>
                  </a:lnTo>
                  <a:lnTo>
                    <a:pt x="14" y="7"/>
                  </a:lnTo>
                  <a:lnTo>
                    <a:pt x="18" y="4"/>
                  </a:lnTo>
                  <a:lnTo>
                    <a:pt x="23" y="3"/>
                  </a:lnTo>
                  <a:lnTo>
                    <a:pt x="28" y="1"/>
                  </a:lnTo>
                  <a:lnTo>
                    <a:pt x="34" y="0"/>
                  </a:lnTo>
                  <a:lnTo>
                    <a:pt x="41" y="0"/>
                  </a:lnTo>
                  <a:lnTo>
                    <a:pt x="47" y="1"/>
                  </a:lnTo>
                  <a:lnTo>
                    <a:pt x="53" y="2"/>
                  </a:lnTo>
                  <a:lnTo>
                    <a:pt x="58" y="4"/>
                  </a:lnTo>
                  <a:lnTo>
                    <a:pt x="62" y="6"/>
                  </a:lnTo>
                  <a:lnTo>
                    <a:pt x="66" y="8"/>
                  </a:lnTo>
                  <a:lnTo>
                    <a:pt x="70" y="11"/>
                  </a:lnTo>
                  <a:lnTo>
                    <a:pt x="73" y="14"/>
                  </a:lnTo>
                  <a:lnTo>
                    <a:pt x="76" y="18"/>
                  </a:lnTo>
                  <a:lnTo>
                    <a:pt x="78" y="23"/>
                  </a:lnTo>
                  <a:lnTo>
                    <a:pt x="79" y="26"/>
                  </a:lnTo>
                  <a:lnTo>
                    <a:pt x="80" y="29"/>
                  </a:lnTo>
                  <a:lnTo>
                    <a:pt x="80" y="33"/>
                  </a:lnTo>
                  <a:lnTo>
                    <a:pt x="80" y="44"/>
                  </a:lnTo>
                  <a:lnTo>
                    <a:pt x="77" y="53"/>
                  </a:lnTo>
                  <a:lnTo>
                    <a:pt x="72" y="59"/>
                  </a:lnTo>
                  <a:lnTo>
                    <a:pt x="65" y="62"/>
                  </a:lnTo>
                  <a:lnTo>
                    <a:pt x="70" y="63"/>
                  </a:lnTo>
                  <a:lnTo>
                    <a:pt x="75" y="66"/>
                  </a:lnTo>
                  <a:lnTo>
                    <a:pt x="78" y="70"/>
                  </a:lnTo>
                  <a:lnTo>
                    <a:pt x="81" y="75"/>
                  </a:lnTo>
                  <a:lnTo>
                    <a:pt x="84" y="81"/>
                  </a:lnTo>
                  <a:lnTo>
                    <a:pt x="86" y="86"/>
                  </a:lnTo>
                  <a:lnTo>
                    <a:pt x="87" y="92"/>
                  </a:lnTo>
                  <a:lnTo>
                    <a:pt x="88" y="98"/>
                  </a:lnTo>
                  <a:lnTo>
                    <a:pt x="88" y="101"/>
                  </a:lnTo>
                  <a:lnTo>
                    <a:pt x="87" y="105"/>
                  </a:lnTo>
                  <a:lnTo>
                    <a:pt x="85" y="110"/>
                  </a:lnTo>
                  <a:lnTo>
                    <a:pt x="83" y="114"/>
                  </a:lnTo>
                  <a:lnTo>
                    <a:pt x="80" y="118"/>
                  </a:lnTo>
                  <a:lnTo>
                    <a:pt x="76" y="122"/>
                  </a:lnTo>
                  <a:lnTo>
                    <a:pt x="72" y="125"/>
                  </a:lnTo>
                  <a:lnTo>
                    <a:pt x="68" y="127"/>
                  </a:lnTo>
                  <a:lnTo>
                    <a:pt x="63" y="129"/>
                  </a:lnTo>
                  <a:lnTo>
                    <a:pt x="57" y="131"/>
                  </a:lnTo>
                  <a:lnTo>
                    <a:pt x="50" y="132"/>
                  </a:lnTo>
                  <a:lnTo>
                    <a:pt x="43" y="132"/>
                  </a:lnTo>
                  <a:lnTo>
                    <a:pt x="34" y="131"/>
                  </a:lnTo>
                  <a:lnTo>
                    <a:pt x="26" y="129"/>
                  </a:lnTo>
                  <a:lnTo>
                    <a:pt x="19" y="126"/>
                  </a:lnTo>
                  <a:lnTo>
                    <a:pt x="13" y="121"/>
                  </a:lnTo>
                  <a:lnTo>
                    <a:pt x="8" y="115"/>
                  </a:lnTo>
                  <a:lnTo>
                    <a:pt x="5" y="107"/>
                  </a:lnTo>
                  <a:lnTo>
                    <a:pt x="2" y="97"/>
                  </a:lnTo>
                  <a:lnTo>
                    <a:pt x="0" y="86"/>
                  </a:lnTo>
                  <a:lnTo>
                    <a:pt x="16" y="87"/>
                  </a:lnTo>
                  <a:lnTo>
                    <a:pt x="16" y="92"/>
                  </a:lnTo>
                  <a:lnTo>
                    <a:pt x="17" y="97"/>
                  </a:lnTo>
                  <a:lnTo>
                    <a:pt x="19" y="101"/>
                  </a:lnTo>
                  <a:lnTo>
                    <a:pt x="21" y="104"/>
                  </a:lnTo>
                  <a:lnTo>
                    <a:pt x="23" y="108"/>
                  </a:lnTo>
                  <a:lnTo>
                    <a:pt x="26" y="112"/>
                  </a:lnTo>
                  <a:lnTo>
                    <a:pt x="29" y="114"/>
                  </a:lnTo>
                  <a:lnTo>
                    <a:pt x="32" y="115"/>
                  </a:lnTo>
                  <a:lnTo>
                    <a:pt x="35" y="116"/>
                  </a:lnTo>
                  <a:lnTo>
                    <a:pt x="38" y="117"/>
                  </a:lnTo>
                  <a:lnTo>
                    <a:pt x="41" y="118"/>
                  </a:lnTo>
                  <a:lnTo>
                    <a:pt x="43" y="118"/>
                  </a:lnTo>
                  <a:lnTo>
                    <a:pt x="48" y="118"/>
                  </a:lnTo>
                  <a:lnTo>
                    <a:pt x="53" y="117"/>
                  </a:lnTo>
                  <a:lnTo>
                    <a:pt x="57" y="116"/>
                  </a:lnTo>
                  <a:lnTo>
                    <a:pt x="62" y="114"/>
                  </a:lnTo>
                  <a:lnTo>
                    <a:pt x="65" y="111"/>
                  </a:lnTo>
                  <a:lnTo>
                    <a:pt x="68" y="107"/>
                  </a:lnTo>
                  <a:lnTo>
                    <a:pt x="70" y="104"/>
                  </a:lnTo>
                  <a:lnTo>
                    <a:pt x="71" y="100"/>
                  </a:lnTo>
                  <a:close/>
                </a:path>
              </a:pathLst>
            </a:custGeom>
            <a:solidFill>
              <a:srgbClr val="000000"/>
            </a:solidFill>
            <a:ln w="9525">
              <a:noFill/>
              <a:round/>
              <a:headEnd/>
              <a:tailEnd/>
            </a:ln>
          </p:spPr>
          <p:txBody>
            <a:bodyPr/>
            <a:lstStyle/>
            <a:p>
              <a:endParaRPr lang="en-US"/>
            </a:p>
          </p:txBody>
        </p:sp>
        <p:sp>
          <p:nvSpPr>
            <p:cNvPr id="66997" name="Freeform 437"/>
            <p:cNvSpPr>
              <a:spLocks/>
            </p:cNvSpPr>
            <p:nvPr/>
          </p:nvSpPr>
          <p:spPr bwMode="auto">
            <a:xfrm>
              <a:off x="3778" y="2363"/>
              <a:ext cx="9" cy="8"/>
            </a:xfrm>
            <a:custGeom>
              <a:avLst/>
              <a:gdLst/>
              <a:ahLst/>
              <a:cxnLst>
                <a:cxn ang="0">
                  <a:pos x="1" y="84"/>
                </a:cxn>
                <a:cxn ang="0">
                  <a:pos x="0" y="71"/>
                </a:cxn>
                <a:cxn ang="0">
                  <a:pos x="0" y="70"/>
                </a:cxn>
                <a:cxn ang="0">
                  <a:pos x="0" y="69"/>
                </a:cxn>
                <a:cxn ang="0">
                  <a:pos x="0" y="67"/>
                </a:cxn>
                <a:cxn ang="0">
                  <a:pos x="0" y="66"/>
                </a:cxn>
                <a:cxn ang="0">
                  <a:pos x="1" y="55"/>
                </a:cxn>
                <a:cxn ang="0">
                  <a:pos x="1" y="44"/>
                </a:cxn>
                <a:cxn ang="0">
                  <a:pos x="3" y="35"/>
                </a:cxn>
                <a:cxn ang="0">
                  <a:pos x="6" y="26"/>
                </a:cxn>
                <a:cxn ang="0">
                  <a:pos x="12" y="14"/>
                </a:cxn>
                <a:cxn ang="0">
                  <a:pos x="20" y="6"/>
                </a:cxn>
                <a:cxn ang="0">
                  <a:pos x="30" y="1"/>
                </a:cxn>
                <a:cxn ang="0">
                  <a:pos x="45" y="0"/>
                </a:cxn>
                <a:cxn ang="0">
                  <a:pos x="54" y="1"/>
                </a:cxn>
                <a:cxn ang="0">
                  <a:pos x="63" y="5"/>
                </a:cxn>
                <a:cxn ang="0">
                  <a:pos x="70" y="10"/>
                </a:cxn>
                <a:cxn ang="0">
                  <a:pos x="76" y="18"/>
                </a:cxn>
                <a:cxn ang="0">
                  <a:pos x="80" y="27"/>
                </a:cxn>
                <a:cxn ang="0">
                  <a:pos x="81" y="36"/>
                </a:cxn>
                <a:cxn ang="0">
                  <a:pos x="65" y="31"/>
                </a:cxn>
                <a:cxn ang="0">
                  <a:pos x="62" y="24"/>
                </a:cxn>
                <a:cxn ang="0">
                  <a:pos x="56" y="18"/>
                </a:cxn>
                <a:cxn ang="0">
                  <a:pos x="49" y="14"/>
                </a:cxn>
                <a:cxn ang="0">
                  <a:pos x="41" y="14"/>
                </a:cxn>
                <a:cxn ang="0">
                  <a:pos x="33" y="16"/>
                </a:cxn>
                <a:cxn ang="0">
                  <a:pos x="27" y="21"/>
                </a:cxn>
                <a:cxn ang="0">
                  <a:pos x="21" y="28"/>
                </a:cxn>
                <a:cxn ang="0">
                  <a:pos x="17" y="39"/>
                </a:cxn>
                <a:cxn ang="0">
                  <a:pos x="16" y="53"/>
                </a:cxn>
                <a:cxn ang="0">
                  <a:pos x="18" y="57"/>
                </a:cxn>
                <a:cxn ang="0">
                  <a:pos x="23" y="52"/>
                </a:cxn>
                <a:cxn ang="0">
                  <a:pos x="30" y="49"/>
                </a:cxn>
                <a:cxn ang="0">
                  <a:pos x="40" y="47"/>
                </a:cxn>
                <a:cxn ang="0">
                  <a:pos x="51" y="48"/>
                </a:cxn>
                <a:cxn ang="0">
                  <a:pos x="61" y="51"/>
                </a:cxn>
                <a:cxn ang="0">
                  <a:pos x="70" y="57"/>
                </a:cxn>
                <a:cxn ang="0">
                  <a:pos x="77" y="65"/>
                </a:cxn>
                <a:cxn ang="0">
                  <a:pos x="83" y="74"/>
                </a:cxn>
                <a:cxn ang="0">
                  <a:pos x="86" y="85"/>
                </a:cxn>
                <a:cxn ang="0">
                  <a:pos x="70" y="89"/>
                </a:cxn>
                <a:cxn ang="0">
                  <a:pos x="68" y="78"/>
                </a:cxn>
                <a:cxn ang="0">
                  <a:pos x="62" y="68"/>
                </a:cxn>
                <a:cxn ang="0">
                  <a:pos x="54" y="63"/>
                </a:cxn>
                <a:cxn ang="0">
                  <a:pos x="45" y="61"/>
                </a:cxn>
                <a:cxn ang="0">
                  <a:pos x="37" y="61"/>
                </a:cxn>
                <a:cxn ang="0">
                  <a:pos x="29" y="63"/>
                </a:cxn>
                <a:cxn ang="0">
                  <a:pos x="25" y="67"/>
                </a:cxn>
                <a:cxn ang="0">
                  <a:pos x="21" y="72"/>
                </a:cxn>
                <a:cxn ang="0">
                  <a:pos x="19" y="81"/>
                </a:cxn>
                <a:cxn ang="0">
                  <a:pos x="18" y="89"/>
                </a:cxn>
              </a:cxnLst>
              <a:rect l="0" t="0" r="r" b="b"/>
              <a:pathLst>
                <a:path w="87" h="89">
                  <a:moveTo>
                    <a:pt x="2" y="89"/>
                  </a:moveTo>
                  <a:lnTo>
                    <a:pt x="1" y="84"/>
                  </a:lnTo>
                  <a:lnTo>
                    <a:pt x="0" y="78"/>
                  </a:lnTo>
                  <a:lnTo>
                    <a:pt x="0" y="71"/>
                  </a:lnTo>
                  <a:lnTo>
                    <a:pt x="0" y="70"/>
                  </a:lnTo>
                  <a:lnTo>
                    <a:pt x="0" y="70"/>
                  </a:lnTo>
                  <a:lnTo>
                    <a:pt x="0" y="70"/>
                  </a:lnTo>
                  <a:lnTo>
                    <a:pt x="0" y="69"/>
                  </a:lnTo>
                  <a:lnTo>
                    <a:pt x="0" y="68"/>
                  </a:lnTo>
                  <a:lnTo>
                    <a:pt x="0" y="67"/>
                  </a:lnTo>
                  <a:lnTo>
                    <a:pt x="0" y="67"/>
                  </a:lnTo>
                  <a:lnTo>
                    <a:pt x="0" y="66"/>
                  </a:lnTo>
                  <a:lnTo>
                    <a:pt x="0" y="60"/>
                  </a:lnTo>
                  <a:lnTo>
                    <a:pt x="1" y="55"/>
                  </a:lnTo>
                  <a:lnTo>
                    <a:pt x="1" y="50"/>
                  </a:lnTo>
                  <a:lnTo>
                    <a:pt x="1" y="44"/>
                  </a:lnTo>
                  <a:lnTo>
                    <a:pt x="2" y="39"/>
                  </a:lnTo>
                  <a:lnTo>
                    <a:pt x="3" y="35"/>
                  </a:lnTo>
                  <a:lnTo>
                    <a:pt x="4" y="30"/>
                  </a:lnTo>
                  <a:lnTo>
                    <a:pt x="6" y="26"/>
                  </a:lnTo>
                  <a:lnTo>
                    <a:pt x="9" y="20"/>
                  </a:lnTo>
                  <a:lnTo>
                    <a:pt x="12" y="14"/>
                  </a:lnTo>
                  <a:lnTo>
                    <a:pt x="16" y="10"/>
                  </a:lnTo>
                  <a:lnTo>
                    <a:pt x="20" y="6"/>
                  </a:lnTo>
                  <a:lnTo>
                    <a:pt x="24" y="3"/>
                  </a:lnTo>
                  <a:lnTo>
                    <a:pt x="30" y="1"/>
                  </a:lnTo>
                  <a:lnTo>
                    <a:pt x="37" y="0"/>
                  </a:lnTo>
                  <a:lnTo>
                    <a:pt x="45" y="0"/>
                  </a:lnTo>
                  <a:lnTo>
                    <a:pt x="50" y="0"/>
                  </a:lnTo>
                  <a:lnTo>
                    <a:pt x="54" y="1"/>
                  </a:lnTo>
                  <a:lnTo>
                    <a:pt x="59" y="3"/>
                  </a:lnTo>
                  <a:lnTo>
                    <a:pt x="63" y="5"/>
                  </a:lnTo>
                  <a:lnTo>
                    <a:pt x="67" y="7"/>
                  </a:lnTo>
                  <a:lnTo>
                    <a:pt x="70" y="10"/>
                  </a:lnTo>
                  <a:lnTo>
                    <a:pt x="73" y="13"/>
                  </a:lnTo>
                  <a:lnTo>
                    <a:pt x="76" y="18"/>
                  </a:lnTo>
                  <a:lnTo>
                    <a:pt x="78" y="22"/>
                  </a:lnTo>
                  <a:lnTo>
                    <a:pt x="80" y="27"/>
                  </a:lnTo>
                  <a:lnTo>
                    <a:pt x="81" y="31"/>
                  </a:lnTo>
                  <a:lnTo>
                    <a:pt x="81" y="36"/>
                  </a:lnTo>
                  <a:lnTo>
                    <a:pt x="66" y="35"/>
                  </a:lnTo>
                  <a:lnTo>
                    <a:pt x="65" y="31"/>
                  </a:lnTo>
                  <a:lnTo>
                    <a:pt x="64" y="27"/>
                  </a:lnTo>
                  <a:lnTo>
                    <a:pt x="62" y="24"/>
                  </a:lnTo>
                  <a:lnTo>
                    <a:pt x="59" y="21"/>
                  </a:lnTo>
                  <a:lnTo>
                    <a:pt x="56" y="18"/>
                  </a:lnTo>
                  <a:lnTo>
                    <a:pt x="53" y="15"/>
                  </a:lnTo>
                  <a:lnTo>
                    <a:pt x="49" y="14"/>
                  </a:lnTo>
                  <a:lnTo>
                    <a:pt x="45" y="14"/>
                  </a:lnTo>
                  <a:lnTo>
                    <a:pt x="41" y="14"/>
                  </a:lnTo>
                  <a:lnTo>
                    <a:pt x="38" y="14"/>
                  </a:lnTo>
                  <a:lnTo>
                    <a:pt x="33" y="16"/>
                  </a:lnTo>
                  <a:lnTo>
                    <a:pt x="30" y="19"/>
                  </a:lnTo>
                  <a:lnTo>
                    <a:pt x="27" y="21"/>
                  </a:lnTo>
                  <a:lnTo>
                    <a:pt x="24" y="24"/>
                  </a:lnTo>
                  <a:lnTo>
                    <a:pt x="21" y="28"/>
                  </a:lnTo>
                  <a:lnTo>
                    <a:pt x="19" y="33"/>
                  </a:lnTo>
                  <a:lnTo>
                    <a:pt x="17" y="39"/>
                  </a:lnTo>
                  <a:lnTo>
                    <a:pt x="16" y="45"/>
                  </a:lnTo>
                  <a:lnTo>
                    <a:pt x="16" y="53"/>
                  </a:lnTo>
                  <a:lnTo>
                    <a:pt x="16" y="61"/>
                  </a:lnTo>
                  <a:lnTo>
                    <a:pt x="18" y="57"/>
                  </a:lnTo>
                  <a:lnTo>
                    <a:pt x="20" y="54"/>
                  </a:lnTo>
                  <a:lnTo>
                    <a:pt x="23" y="52"/>
                  </a:lnTo>
                  <a:lnTo>
                    <a:pt x="26" y="50"/>
                  </a:lnTo>
                  <a:lnTo>
                    <a:pt x="30" y="49"/>
                  </a:lnTo>
                  <a:lnTo>
                    <a:pt x="34" y="47"/>
                  </a:lnTo>
                  <a:lnTo>
                    <a:pt x="40" y="47"/>
                  </a:lnTo>
                  <a:lnTo>
                    <a:pt x="45" y="47"/>
                  </a:lnTo>
                  <a:lnTo>
                    <a:pt x="51" y="48"/>
                  </a:lnTo>
                  <a:lnTo>
                    <a:pt x="57" y="49"/>
                  </a:lnTo>
                  <a:lnTo>
                    <a:pt x="61" y="51"/>
                  </a:lnTo>
                  <a:lnTo>
                    <a:pt x="66" y="54"/>
                  </a:lnTo>
                  <a:lnTo>
                    <a:pt x="70" y="57"/>
                  </a:lnTo>
                  <a:lnTo>
                    <a:pt x="74" y="60"/>
                  </a:lnTo>
                  <a:lnTo>
                    <a:pt x="77" y="65"/>
                  </a:lnTo>
                  <a:lnTo>
                    <a:pt x="80" y="69"/>
                  </a:lnTo>
                  <a:lnTo>
                    <a:pt x="83" y="74"/>
                  </a:lnTo>
                  <a:lnTo>
                    <a:pt x="85" y="80"/>
                  </a:lnTo>
                  <a:lnTo>
                    <a:pt x="86" y="85"/>
                  </a:lnTo>
                  <a:lnTo>
                    <a:pt x="87" y="89"/>
                  </a:lnTo>
                  <a:lnTo>
                    <a:pt x="70" y="89"/>
                  </a:lnTo>
                  <a:lnTo>
                    <a:pt x="69" y="84"/>
                  </a:lnTo>
                  <a:lnTo>
                    <a:pt x="68" y="78"/>
                  </a:lnTo>
                  <a:lnTo>
                    <a:pt x="65" y="72"/>
                  </a:lnTo>
                  <a:lnTo>
                    <a:pt x="62" y="68"/>
                  </a:lnTo>
                  <a:lnTo>
                    <a:pt x="58" y="65"/>
                  </a:lnTo>
                  <a:lnTo>
                    <a:pt x="54" y="63"/>
                  </a:lnTo>
                  <a:lnTo>
                    <a:pt x="49" y="61"/>
                  </a:lnTo>
                  <a:lnTo>
                    <a:pt x="45" y="61"/>
                  </a:lnTo>
                  <a:lnTo>
                    <a:pt x="41" y="61"/>
                  </a:lnTo>
                  <a:lnTo>
                    <a:pt x="37" y="61"/>
                  </a:lnTo>
                  <a:lnTo>
                    <a:pt x="32" y="62"/>
                  </a:lnTo>
                  <a:lnTo>
                    <a:pt x="29" y="63"/>
                  </a:lnTo>
                  <a:lnTo>
                    <a:pt x="27" y="65"/>
                  </a:lnTo>
                  <a:lnTo>
                    <a:pt x="25" y="67"/>
                  </a:lnTo>
                  <a:lnTo>
                    <a:pt x="23" y="70"/>
                  </a:lnTo>
                  <a:lnTo>
                    <a:pt x="21" y="72"/>
                  </a:lnTo>
                  <a:lnTo>
                    <a:pt x="20" y="77"/>
                  </a:lnTo>
                  <a:lnTo>
                    <a:pt x="19" y="81"/>
                  </a:lnTo>
                  <a:lnTo>
                    <a:pt x="18" y="85"/>
                  </a:lnTo>
                  <a:lnTo>
                    <a:pt x="18" y="89"/>
                  </a:lnTo>
                  <a:lnTo>
                    <a:pt x="2" y="89"/>
                  </a:lnTo>
                  <a:close/>
                </a:path>
              </a:pathLst>
            </a:custGeom>
            <a:solidFill>
              <a:srgbClr val="000000"/>
            </a:solidFill>
            <a:ln w="9525">
              <a:noFill/>
              <a:round/>
              <a:headEnd/>
              <a:tailEnd/>
            </a:ln>
          </p:spPr>
          <p:txBody>
            <a:bodyPr/>
            <a:lstStyle/>
            <a:p>
              <a:endParaRPr lang="en-US"/>
            </a:p>
          </p:txBody>
        </p:sp>
        <p:sp>
          <p:nvSpPr>
            <p:cNvPr id="66998" name="Freeform 438"/>
            <p:cNvSpPr>
              <a:spLocks/>
            </p:cNvSpPr>
            <p:nvPr/>
          </p:nvSpPr>
          <p:spPr bwMode="auto">
            <a:xfrm>
              <a:off x="3778" y="2371"/>
              <a:ext cx="9" cy="3"/>
            </a:xfrm>
            <a:custGeom>
              <a:avLst/>
              <a:gdLst/>
              <a:ahLst/>
              <a:cxnLst>
                <a:cxn ang="0">
                  <a:pos x="0" y="0"/>
                </a:cxn>
                <a:cxn ang="0">
                  <a:pos x="0" y="1"/>
                </a:cxn>
                <a:cxn ang="0">
                  <a:pos x="1" y="6"/>
                </a:cxn>
                <a:cxn ang="0">
                  <a:pos x="3" y="12"/>
                </a:cxn>
                <a:cxn ang="0">
                  <a:pos x="6" y="18"/>
                </a:cxn>
                <a:cxn ang="0">
                  <a:pos x="8" y="22"/>
                </a:cxn>
                <a:cxn ang="0">
                  <a:pos x="11" y="26"/>
                </a:cxn>
                <a:cxn ang="0">
                  <a:pos x="14" y="29"/>
                </a:cxn>
                <a:cxn ang="0">
                  <a:pos x="18" y="32"/>
                </a:cxn>
                <a:cxn ang="0">
                  <a:pos x="22" y="35"/>
                </a:cxn>
                <a:cxn ang="0">
                  <a:pos x="26" y="37"/>
                </a:cxn>
                <a:cxn ang="0">
                  <a:pos x="31" y="39"/>
                </a:cxn>
                <a:cxn ang="0">
                  <a:pos x="36" y="41"/>
                </a:cxn>
                <a:cxn ang="0">
                  <a:pos x="41" y="42"/>
                </a:cxn>
                <a:cxn ang="0">
                  <a:pos x="46" y="42"/>
                </a:cxn>
                <a:cxn ang="0">
                  <a:pos x="51" y="42"/>
                </a:cxn>
                <a:cxn ang="0">
                  <a:pos x="56" y="41"/>
                </a:cxn>
                <a:cxn ang="0">
                  <a:pos x="61" y="39"/>
                </a:cxn>
                <a:cxn ang="0">
                  <a:pos x="66" y="37"/>
                </a:cxn>
                <a:cxn ang="0">
                  <a:pos x="70" y="34"/>
                </a:cxn>
                <a:cxn ang="0">
                  <a:pos x="74" y="31"/>
                </a:cxn>
                <a:cxn ang="0">
                  <a:pos x="77" y="27"/>
                </a:cxn>
                <a:cxn ang="0">
                  <a:pos x="80" y="22"/>
                </a:cxn>
                <a:cxn ang="0">
                  <a:pos x="82" y="17"/>
                </a:cxn>
                <a:cxn ang="0">
                  <a:pos x="84" y="11"/>
                </a:cxn>
                <a:cxn ang="0">
                  <a:pos x="85" y="6"/>
                </a:cxn>
                <a:cxn ang="0">
                  <a:pos x="85" y="1"/>
                </a:cxn>
                <a:cxn ang="0">
                  <a:pos x="85" y="0"/>
                </a:cxn>
                <a:cxn ang="0">
                  <a:pos x="68" y="0"/>
                </a:cxn>
                <a:cxn ang="0">
                  <a:pos x="68" y="1"/>
                </a:cxn>
                <a:cxn ang="0">
                  <a:pos x="68" y="7"/>
                </a:cxn>
                <a:cxn ang="0">
                  <a:pos x="66" y="13"/>
                </a:cxn>
                <a:cxn ang="0">
                  <a:pos x="64" y="19"/>
                </a:cxn>
                <a:cxn ang="0">
                  <a:pos x="61" y="23"/>
                </a:cxn>
                <a:cxn ang="0">
                  <a:pos x="57" y="25"/>
                </a:cxn>
                <a:cxn ang="0">
                  <a:pos x="53" y="27"/>
                </a:cxn>
                <a:cxn ang="0">
                  <a:pos x="49" y="28"/>
                </a:cxn>
                <a:cxn ang="0">
                  <a:pos x="45" y="28"/>
                </a:cxn>
                <a:cxn ang="0">
                  <a:pos x="41" y="28"/>
                </a:cxn>
                <a:cxn ang="0">
                  <a:pos x="38" y="27"/>
                </a:cxn>
                <a:cxn ang="0">
                  <a:pos x="35" y="25"/>
                </a:cxn>
                <a:cxn ang="0">
                  <a:pos x="31" y="24"/>
                </a:cxn>
                <a:cxn ang="0">
                  <a:pos x="28" y="23"/>
                </a:cxn>
                <a:cxn ang="0">
                  <a:pos x="25" y="21"/>
                </a:cxn>
                <a:cxn ang="0">
                  <a:pos x="23" y="19"/>
                </a:cxn>
                <a:cxn ang="0">
                  <a:pos x="21" y="15"/>
                </a:cxn>
                <a:cxn ang="0">
                  <a:pos x="19" y="11"/>
                </a:cxn>
                <a:cxn ang="0">
                  <a:pos x="17" y="7"/>
                </a:cxn>
                <a:cxn ang="0">
                  <a:pos x="16" y="4"/>
                </a:cxn>
                <a:cxn ang="0">
                  <a:pos x="16" y="0"/>
                </a:cxn>
                <a:cxn ang="0">
                  <a:pos x="16" y="0"/>
                </a:cxn>
                <a:cxn ang="0">
                  <a:pos x="0" y="0"/>
                </a:cxn>
              </a:cxnLst>
              <a:rect l="0" t="0" r="r" b="b"/>
              <a:pathLst>
                <a:path w="85" h="42">
                  <a:moveTo>
                    <a:pt x="0" y="0"/>
                  </a:moveTo>
                  <a:lnTo>
                    <a:pt x="0" y="1"/>
                  </a:lnTo>
                  <a:lnTo>
                    <a:pt x="1" y="6"/>
                  </a:lnTo>
                  <a:lnTo>
                    <a:pt x="3" y="12"/>
                  </a:lnTo>
                  <a:lnTo>
                    <a:pt x="6" y="18"/>
                  </a:lnTo>
                  <a:lnTo>
                    <a:pt x="8" y="22"/>
                  </a:lnTo>
                  <a:lnTo>
                    <a:pt x="11" y="26"/>
                  </a:lnTo>
                  <a:lnTo>
                    <a:pt x="14" y="29"/>
                  </a:lnTo>
                  <a:lnTo>
                    <a:pt x="18" y="32"/>
                  </a:lnTo>
                  <a:lnTo>
                    <a:pt x="22" y="35"/>
                  </a:lnTo>
                  <a:lnTo>
                    <a:pt x="26" y="37"/>
                  </a:lnTo>
                  <a:lnTo>
                    <a:pt x="31" y="39"/>
                  </a:lnTo>
                  <a:lnTo>
                    <a:pt x="36" y="41"/>
                  </a:lnTo>
                  <a:lnTo>
                    <a:pt x="41" y="42"/>
                  </a:lnTo>
                  <a:lnTo>
                    <a:pt x="46" y="42"/>
                  </a:lnTo>
                  <a:lnTo>
                    <a:pt x="51" y="42"/>
                  </a:lnTo>
                  <a:lnTo>
                    <a:pt x="56" y="41"/>
                  </a:lnTo>
                  <a:lnTo>
                    <a:pt x="61" y="39"/>
                  </a:lnTo>
                  <a:lnTo>
                    <a:pt x="66" y="37"/>
                  </a:lnTo>
                  <a:lnTo>
                    <a:pt x="70" y="34"/>
                  </a:lnTo>
                  <a:lnTo>
                    <a:pt x="74" y="31"/>
                  </a:lnTo>
                  <a:lnTo>
                    <a:pt x="77" y="27"/>
                  </a:lnTo>
                  <a:lnTo>
                    <a:pt x="80" y="22"/>
                  </a:lnTo>
                  <a:lnTo>
                    <a:pt x="82" y="17"/>
                  </a:lnTo>
                  <a:lnTo>
                    <a:pt x="84" y="11"/>
                  </a:lnTo>
                  <a:lnTo>
                    <a:pt x="85" y="6"/>
                  </a:lnTo>
                  <a:lnTo>
                    <a:pt x="85" y="1"/>
                  </a:lnTo>
                  <a:lnTo>
                    <a:pt x="85" y="0"/>
                  </a:lnTo>
                  <a:lnTo>
                    <a:pt x="68" y="0"/>
                  </a:lnTo>
                  <a:lnTo>
                    <a:pt x="68" y="1"/>
                  </a:lnTo>
                  <a:lnTo>
                    <a:pt x="68" y="7"/>
                  </a:lnTo>
                  <a:lnTo>
                    <a:pt x="66" y="13"/>
                  </a:lnTo>
                  <a:lnTo>
                    <a:pt x="64" y="19"/>
                  </a:lnTo>
                  <a:lnTo>
                    <a:pt x="61" y="23"/>
                  </a:lnTo>
                  <a:lnTo>
                    <a:pt x="57" y="25"/>
                  </a:lnTo>
                  <a:lnTo>
                    <a:pt x="53" y="27"/>
                  </a:lnTo>
                  <a:lnTo>
                    <a:pt x="49" y="28"/>
                  </a:lnTo>
                  <a:lnTo>
                    <a:pt x="45" y="28"/>
                  </a:lnTo>
                  <a:lnTo>
                    <a:pt x="41" y="28"/>
                  </a:lnTo>
                  <a:lnTo>
                    <a:pt x="38" y="27"/>
                  </a:lnTo>
                  <a:lnTo>
                    <a:pt x="35" y="25"/>
                  </a:lnTo>
                  <a:lnTo>
                    <a:pt x="31" y="24"/>
                  </a:lnTo>
                  <a:lnTo>
                    <a:pt x="28" y="23"/>
                  </a:lnTo>
                  <a:lnTo>
                    <a:pt x="25" y="21"/>
                  </a:lnTo>
                  <a:lnTo>
                    <a:pt x="23" y="19"/>
                  </a:lnTo>
                  <a:lnTo>
                    <a:pt x="21" y="15"/>
                  </a:lnTo>
                  <a:lnTo>
                    <a:pt x="19" y="11"/>
                  </a:lnTo>
                  <a:lnTo>
                    <a:pt x="17" y="7"/>
                  </a:lnTo>
                  <a:lnTo>
                    <a:pt x="16" y="4"/>
                  </a:lnTo>
                  <a:lnTo>
                    <a:pt x="16" y="0"/>
                  </a:lnTo>
                  <a:lnTo>
                    <a:pt x="16" y="0"/>
                  </a:lnTo>
                  <a:lnTo>
                    <a:pt x="0" y="0"/>
                  </a:lnTo>
                  <a:close/>
                </a:path>
              </a:pathLst>
            </a:custGeom>
            <a:solidFill>
              <a:srgbClr val="000000"/>
            </a:solidFill>
            <a:ln w="9525">
              <a:noFill/>
              <a:round/>
              <a:headEnd/>
              <a:tailEnd/>
            </a:ln>
          </p:spPr>
          <p:txBody>
            <a:bodyPr/>
            <a:lstStyle/>
            <a:p>
              <a:endParaRPr lang="en-US"/>
            </a:p>
          </p:txBody>
        </p:sp>
        <p:sp>
          <p:nvSpPr>
            <p:cNvPr id="66999" name="Freeform 439"/>
            <p:cNvSpPr>
              <a:spLocks/>
            </p:cNvSpPr>
            <p:nvPr/>
          </p:nvSpPr>
          <p:spPr bwMode="auto">
            <a:xfrm>
              <a:off x="3778" y="2390"/>
              <a:ext cx="9" cy="3"/>
            </a:xfrm>
            <a:custGeom>
              <a:avLst/>
              <a:gdLst/>
              <a:ahLst/>
              <a:cxnLst>
                <a:cxn ang="0">
                  <a:pos x="0" y="42"/>
                </a:cxn>
                <a:cxn ang="0">
                  <a:pos x="0" y="40"/>
                </a:cxn>
                <a:cxn ang="0">
                  <a:pos x="1" y="35"/>
                </a:cxn>
                <a:cxn ang="0">
                  <a:pos x="1" y="31"/>
                </a:cxn>
                <a:cxn ang="0">
                  <a:pos x="1" y="27"/>
                </a:cxn>
                <a:cxn ang="0">
                  <a:pos x="3" y="23"/>
                </a:cxn>
                <a:cxn ang="0">
                  <a:pos x="4" y="18"/>
                </a:cxn>
                <a:cxn ang="0">
                  <a:pos x="6" y="15"/>
                </a:cxn>
                <a:cxn ang="0">
                  <a:pos x="8" y="13"/>
                </a:cxn>
                <a:cxn ang="0">
                  <a:pos x="11" y="10"/>
                </a:cxn>
                <a:cxn ang="0">
                  <a:pos x="14" y="7"/>
                </a:cxn>
                <a:cxn ang="0">
                  <a:pos x="17" y="5"/>
                </a:cxn>
                <a:cxn ang="0">
                  <a:pos x="21" y="3"/>
                </a:cxn>
                <a:cxn ang="0">
                  <a:pos x="25" y="2"/>
                </a:cxn>
                <a:cxn ang="0">
                  <a:pos x="29" y="1"/>
                </a:cxn>
                <a:cxn ang="0">
                  <a:pos x="35" y="0"/>
                </a:cxn>
                <a:cxn ang="0">
                  <a:pos x="39" y="0"/>
                </a:cxn>
                <a:cxn ang="0">
                  <a:pos x="47" y="1"/>
                </a:cxn>
                <a:cxn ang="0">
                  <a:pos x="54" y="3"/>
                </a:cxn>
                <a:cxn ang="0">
                  <a:pos x="60" y="6"/>
                </a:cxn>
                <a:cxn ang="0">
                  <a:pos x="66" y="10"/>
                </a:cxn>
                <a:cxn ang="0">
                  <a:pos x="70" y="14"/>
                </a:cxn>
                <a:cxn ang="0">
                  <a:pos x="75" y="19"/>
                </a:cxn>
                <a:cxn ang="0">
                  <a:pos x="78" y="25"/>
                </a:cxn>
                <a:cxn ang="0">
                  <a:pos x="80" y="31"/>
                </a:cxn>
                <a:cxn ang="0">
                  <a:pos x="82" y="37"/>
                </a:cxn>
                <a:cxn ang="0">
                  <a:pos x="83" y="42"/>
                </a:cxn>
                <a:cxn ang="0">
                  <a:pos x="68" y="42"/>
                </a:cxn>
                <a:cxn ang="0">
                  <a:pos x="68" y="41"/>
                </a:cxn>
                <a:cxn ang="0">
                  <a:pos x="67" y="39"/>
                </a:cxn>
                <a:cxn ang="0">
                  <a:pos x="66" y="34"/>
                </a:cxn>
                <a:cxn ang="0">
                  <a:pos x="64" y="29"/>
                </a:cxn>
                <a:cxn ang="0">
                  <a:pos x="62" y="25"/>
                </a:cxn>
                <a:cxn ang="0">
                  <a:pos x="58" y="20"/>
                </a:cxn>
                <a:cxn ang="0">
                  <a:pos x="54" y="18"/>
                </a:cxn>
                <a:cxn ang="0">
                  <a:pos x="50" y="16"/>
                </a:cxn>
                <a:cxn ang="0">
                  <a:pos x="46" y="15"/>
                </a:cxn>
                <a:cxn ang="0">
                  <a:pos x="41" y="14"/>
                </a:cxn>
                <a:cxn ang="0">
                  <a:pos x="36" y="15"/>
                </a:cxn>
                <a:cxn ang="0">
                  <a:pos x="30" y="16"/>
                </a:cxn>
                <a:cxn ang="0">
                  <a:pos x="26" y="18"/>
                </a:cxn>
                <a:cxn ang="0">
                  <a:pos x="22" y="20"/>
                </a:cxn>
                <a:cxn ang="0">
                  <a:pos x="19" y="25"/>
                </a:cxn>
                <a:cxn ang="0">
                  <a:pos x="18" y="29"/>
                </a:cxn>
                <a:cxn ang="0">
                  <a:pos x="16" y="34"/>
                </a:cxn>
                <a:cxn ang="0">
                  <a:pos x="16" y="40"/>
                </a:cxn>
                <a:cxn ang="0">
                  <a:pos x="16" y="42"/>
                </a:cxn>
                <a:cxn ang="0">
                  <a:pos x="0" y="42"/>
                </a:cxn>
              </a:cxnLst>
              <a:rect l="0" t="0" r="r" b="b"/>
              <a:pathLst>
                <a:path w="83" h="42">
                  <a:moveTo>
                    <a:pt x="0" y="42"/>
                  </a:moveTo>
                  <a:lnTo>
                    <a:pt x="0" y="40"/>
                  </a:lnTo>
                  <a:lnTo>
                    <a:pt x="1" y="35"/>
                  </a:lnTo>
                  <a:lnTo>
                    <a:pt x="1" y="31"/>
                  </a:lnTo>
                  <a:lnTo>
                    <a:pt x="1" y="27"/>
                  </a:lnTo>
                  <a:lnTo>
                    <a:pt x="3" y="23"/>
                  </a:lnTo>
                  <a:lnTo>
                    <a:pt x="4" y="18"/>
                  </a:lnTo>
                  <a:lnTo>
                    <a:pt x="6" y="15"/>
                  </a:lnTo>
                  <a:lnTo>
                    <a:pt x="8" y="13"/>
                  </a:lnTo>
                  <a:lnTo>
                    <a:pt x="11" y="10"/>
                  </a:lnTo>
                  <a:lnTo>
                    <a:pt x="14" y="7"/>
                  </a:lnTo>
                  <a:lnTo>
                    <a:pt x="17" y="5"/>
                  </a:lnTo>
                  <a:lnTo>
                    <a:pt x="21" y="3"/>
                  </a:lnTo>
                  <a:lnTo>
                    <a:pt x="25" y="2"/>
                  </a:lnTo>
                  <a:lnTo>
                    <a:pt x="29" y="1"/>
                  </a:lnTo>
                  <a:lnTo>
                    <a:pt x="35" y="0"/>
                  </a:lnTo>
                  <a:lnTo>
                    <a:pt x="39" y="0"/>
                  </a:lnTo>
                  <a:lnTo>
                    <a:pt x="47" y="1"/>
                  </a:lnTo>
                  <a:lnTo>
                    <a:pt x="54" y="3"/>
                  </a:lnTo>
                  <a:lnTo>
                    <a:pt x="60" y="6"/>
                  </a:lnTo>
                  <a:lnTo>
                    <a:pt x="66" y="10"/>
                  </a:lnTo>
                  <a:lnTo>
                    <a:pt x="70" y="14"/>
                  </a:lnTo>
                  <a:lnTo>
                    <a:pt x="75" y="19"/>
                  </a:lnTo>
                  <a:lnTo>
                    <a:pt x="78" y="25"/>
                  </a:lnTo>
                  <a:lnTo>
                    <a:pt x="80" y="31"/>
                  </a:lnTo>
                  <a:lnTo>
                    <a:pt x="82" y="37"/>
                  </a:lnTo>
                  <a:lnTo>
                    <a:pt x="83" y="42"/>
                  </a:lnTo>
                  <a:lnTo>
                    <a:pt x="68" y="42"/>
                  </a:lnTo>
                  <a:lnTo>
                    <a:pt x="68" y="41"/>
                  </a:lnTo>
                  <a:lnTo>
                    <a:pt x="67" y="39"/>
                  </a:lnTo>
                  <a:lnTo>
                    <a:pt x="66" y="34"/>
                  </a:lnTo>
                  <a:lnTo>
                    <a:pt x="64" y="29"/>
                  </a:lnTo>
                  <a:lnTo>
                    <a:pt x="62" y="25"/>
                  </a:lnTo>
                  <a:lnTo>
                    <a:pt x="58" y="20"/>
                  </a:lnTo>
                  <a:lnTo>
                    <a:pt x="54" y="18"/>
                  </a:lnTo>
                  <a:lnTo>
                    <a:pt x="50" y="16"/>
                  </a:lnTo>
                  <a:lnTo>
                    <a:pt x="46" y="15"/>
                  </a:lnTo>
                  <a:lnTo>
                    <a:pt x="41" y="14"/>
                  </a:lnTo>
                  <a:lnTo>
                    <a:pt x="36" y="15"/>
                  </a:lnTo>
                  <a:lnTo>
                    <a:pt x="30" y="16"/>
                  </a:lnTo>
                  <a:lnTo>
                    <a:pt x="26" y="18"/>
                  </a:lnTo>
                  <a:lnTo>
                    <a:pt x="22" y="20"/>
                  </a:lnTo>
                  <a:lnTo>
                    <a:pt x="19" y="25"/>
                  </a:lnTo>
                  <a:lnTo>
                    <a:pt x="18" y="29"/>
                  </a:lnTo>
                  <a:lnTo>
                    <a:pt x="16" y="34"/>
                  </a:lnTo>
                  <a:lnTo>
                    <a:pt x="16" y="40"/>
                  </a:lnTo>
                  <a:lnTo>
                    <a:pt x="16" y="42"/>
                  </a:lnTo>
                  <a:lnTo>
                    <a:pt x="0" y="42"/>
                  </a:lnTo>
                  <a:close/>
                </a:path>
              </a:pathLst>
            </a:custGeom>
            <a:solidFill>
              <a:srgbClr val="000000"/>
            </a:solidFill>
            <a:ln w="9525">
              <a:noFill/>
              <a:round/>
              <a:headEnd/>
              <a:tailEnd/>
            </a:ln>
          </p:spPr>
          <p:txBody>
            <a:bodyPr/>
            <a:lstStyle/>
            <a:p>
              <a:endParaRPr lang="en-US"/>
            </a:p>
          </p:txBody>
        </p:sp>
        <p:sp>
          <p:nvSpPr>
            <p:cNvPr id="67000" name="Freeform 440"/>
            <p:cNvSpPr>
              <a:spLocks/>
            </p:cNvSpPr>
            <p:nvPr/>
          </p:nvSpPr>
          <p:spPr bwMode="auto">
            <a:xfrm>
              <a:off x="3778" y="2393"/>
              <a:ext cx="9" cy="8"/>
            </a:xfrm>
            <a:custGeom>
              <a:avLst/>
              <a:gdLst/>
              <a:ahLst/>
              <a:cxnLst>
                <a:cxn ang="0">
                  <a:pos x="0" y="2"/>
                </a:cxn>
                <a:cxn ang="0">
                  <a:pos x="1" y="14"/>
                </a:cxn>
                <a:cxn ang="0">
                  <a:pos x="5" y="23"/>
                </a:cxn>
                <a:cxn ang="0">
                  <a:pos x="13" y="32"/>
                </a:cxn>
                <a:cxn ang="0">
                  <a:pos x="21" y="39"/>
                </a:cxn>
                <a:cxn ang="0">
                  <a:pos x="30" y="43"/>
                </a:cxn>
                <a:cxn ang="0">
                  <a:pos x="41" y="44"/>
                </a:cxn>
                <a:cxn ang="0">
                  <a:pos x="49" y="44"/>
                </a:cxn>
                <a:cxn ang="0">
                  <a:pos x="57" y="41"/>
                </a:cxn>
                <a:cxn ang="0">
                  <a:pos x="64" y="36"/>
                </a:cxn>
                <a:cxn ang="0">
                  <a:pos x="71" y="30"/>
                </a:cxn>
                <a:cxn ang="0">
                  <a:pos x="69" y="46"/>
                </a:cxn>
                <a:cxn ang="0">
                  <a:pos x="66" y="58"/>
                </a:cxn>
                <a:cxn ang="0">
                  <a:pos x="61" y="66"/>
                </a:cxn>
                <a:cxn ang="0">
                  <a:pos x="56" y="73"/>
                </a:cxn>
                <a:cxn ang="0">
                  <a:pos x="49" y="76"/>
                </a:cxn>
                <a:cxn ang="0">
                  <a:pos x="42" y="77"/>
                </a:cxn>
                <a:cxn ang="0">
                  <a:pos x="26" y="71"/>
                </a:cxn>
                <a:cxn ang="0">
                  <a:pos x="18" y="55"/>
                </a:cxn>
                <a:cxn ang="0">
                  <a:pos x="3" y="59"/>
                </a:cxn>
                <a:cxn ang="0">
                  <a:pos x="6" y="69"/>
                </a:cxn>
                <a:cxn ang="0">
                  <a:pos x="12" y="77"/>
                </a:cxn>
                <a:cxn ang="0">
                  <a:pos x="18" y="83"/>
                </a:cxn>
                <a:cxn ang="0">
                  <a:pos x="27" y="87"/>
                </a:cxn>
                <a:cxn ang="0">
                  <a:pos x="37" y="89"/>
                </a:cxn>
                <a:cxn ang="0">
                  <a:pos x="43" y="90"/>
                </a:cxn>
                <a:cxn ang="0">
                  <a:pos x="45" y="90"/>
                </a:cxn>
                <a:cxn ang="0">
                  <a:pos x="50" y="90"/>
                </a:cxn>
                <a:cxn ang="0">
                  <a:pos x="58" y="87"/>
                </a:cxn>
                <a:cxn ang="0">
                  <a:pos x="65" y="83"/>
                </a:cxn>
                <a:cxn ang="0">
                  <a:pos x="71" y="77"/>
                </a:cxn>
                <a:cxn ang="0">
                  <a:pos x="77" y="67"/>
                </a:cxn>
                <a:cxn ang="0">
                  <a:pos x="81" y="56"/>
                </a:cxn>
                <a:cxn ang="0">
                  <a:pos x="83" y="42"/>
                </a:cxn>
                <a:cxn ang="0">
                  <a:pos x="84" y="25"/>
                </a:cxn>
                <a:cxn ang="0">
                  <a:pos x="84" y="10"/>
                </a:cxn>
                <a:cxn ang="0">
                  <a:pos x="83" y="0"/>
                </a:cxn>
                <a:cxn ang="0">
                  <a:pos x="68" y="1"/>
                </a:cxn>
                <a:cxn ang="0">
                  <a:pos x="68" y="2"/>
                </a:cxn>
                <a:cxn ang="0">
                  <a:pos x="67" y="11"/>
                </a:cxn>
                <a:cxn ang="0">
                  <a:pos x="65" y="18"/>
                </a:cxn>
                <a:cxn ang="0">
                  <a:pos x="62" y="22"/>
                </a:cxn>
                <a:cxn ang="0">
                  <a:pos x="57" y="26"/>
                </a:cxn>
                <a:cxn ang="0">
                  <a:pos x="50" y="28"/>
                </a:cxn>
                <a:cxn ang="0">
                  <a:pos x="43" y="28"/>
                </a:cxn>
                <a:cxn ang="0">
                  <a:pos x="43" y="28"/>
                </a:cxn>
                <a:cxn ang="0">
                  <a:pos x="43" y="28"/>
                </a:cxn>
                <a:cxn ang="0">
                  <a:pos x="43" y="28"/>
                </a:cxn>
                <a:cxn ang="0">
                  <a:pos x="42" y="29"/>
                </a:cxn>
                <a:cxn ang="0">
                  <a:pos x="23" y="20"/>
                </a:cxn>
                <a:cxn ang="0">
                  <a:pos x="16" y="0"/>
                </a:cxn>
              </a:cxnLst>
              <a:rect l="0" t="0" r="r" b="b"/>
              <a:pathLst>
                <a:path w="84" h="90">
                  <a:moveTo>
                    <a:pt x="0" y="0"/>
                  </a:moveTo>
                  <a:lnTo>
                    <a:pt x="0" y="2"/>
                  </a:lnTo>
                  <a:lnTo>
                    <a:pt x="0" y="8"/>
                  </a:lnTo>
                  <a:lnTo>
                    <a:pt x="1" y="14"/>
                  </a:lnTo>
                  <a:lnTo>
                    <a:pt x="3" y="19"/>
                  </a:lnTo>
                  <a:lnTo>
                    <a:pt x="5" y="23"/>
                  </a:lnTo>
                  <a:lnTo>
                    <a:pt x="9" y="28"/>
                  </a:lnTo>
                  <a:lnTo>
                    <a:pt x="13" y="32"/>
                  </a:lnTo>
                  <a:lnTo>
                    <a:pt x="17" y="35"/>
                  </a:lnTo>
                  <a:lnTo>
                    <a:pt x="21" y="39"/>
                  </a:lnTo>
                  <a:lnTo>
                    <a:pt x="26" y="41"/>
                  </a:lnTo>
                  <a:lnTo>
                    <a:pt x="30" y="43"/>
                  </a:lnTo>
                  <a:lnTo>
                    <a:pt x="36" y="44"/>
                  </a:lnTo>
                  <a:lnTo>
                    <a:pt x="41" y="44"/>
                  </a:lnTo>
                  <a:lnTo>
                    <a:pt x="45" y="44"/>
                  </a:lnTo>
                  <a:lnTo>
                    <a:pt x="49" y="44"/>
                  </a:lnTo>
                  <a:lnTo>
                    <a:pt x="53" y="43"/>
                  </a:lnTo>
                  <a:lnTo>
                    <a:pt x="57" y="41"/>
                  </a:lnTo>
                  <a:lnTo>
                    <a:pt x="61" y="39"/>
                  </a:lnTo>
                  <a:lnTo>
                    <a:pt x="64" y="36"/>
                  </a:lnTo>
                  <a:lnTo>
                    <a:pt x="68" y="33"/>
                  </a:lnTo>
                  <a:lnTo>
                    <a:pt x="71" y="30"/>
                  </a:lnTo>
                  <a:lnTo>
                    <a:pt x="70" y="39"/>
                  </a:lnTo>
                  <a:lnTo>
                    <a:pt x="69" y="46"/>
                  </a:lnTo>
                  <a:lnTo>
                    <a:pt x="67" y="52"/>
                  </a:lnTo>
                  <a:lnTo>
                    <a:pt x="66" y="58"/>
                  </a:lnTo>
                  <a:lnTo>
                    <a:pt x="64" y="62"/>
                  </a:lnTo>
                  <a:lnTo>
                    <a:pt x="61" y="66"/>
                  </a:lnTo>
                  <a:lnTo>
                    <a:pt x="59" y="70"/>
                  </a:lnTo>
                  <a:lnTo>
                    <a:pt x="56" y="73"/>
                  </a:lnTo>
                  <a:lnTo>
                    <a:pt x="53" y="75"/>
                  </a:lnTo>
                  <a:lnTo>
                    <a:pt x="49" y="76"/>
                  </a:lnTo>
                  <a:lnTo>
                    <a:pt x="46" y="77"/>
                  </a:lnTo>
                  <a:lnTo>
                    <a:pt x="42" y="77"/>
                  </a:lnTo>
                  <a:lnTo>
                    <a:pt x="32" y="75"/>
                  </a:lnTo>
                  <a:lnTo>
                    <a:pt x="26" y="71"/>
                  </a:lnTo>
                  <a:lnTo>
                    <a:pt x="21" y="64"/>
                  </a:lnTo>
                  <a:lnTo>
                    <a:pt x="18" y="55"/>
                  </a:lnTo>
                  <a:lnTo>
                    <a:pt x="2" y="54"/>
                  </a:lnTo>
                  <a:lnTo>
                    <a:pt x="3" y="59"/>
                  </a:lnTo>
                  <a:lnTo>
                    <a:pt x="4" y="64"/>
                  </a:lnTo>
                  <a:lnTo>
                    <a:pt x="6" y="69"/>
                  </a:lnTo>
                  <a:lnTo>
                    <a:pt x="9" y="74"/>
                  </a:lnTo>
                  <a:lnTo>
                    <a:pt x="12" y="77"/>
                  </a:lnTo>
                  <a:lnTo>
                    <a:pt x="15" y="80"/>
                  </a:lnTo>
                  <a:lnTo>
                    <a:pt x="18" y="83"/>
                  </a:lnTo>
                  <a:lnTo>
                    <a:pt x="22" y="85"/>
                  </a:lnTo>
                  <a:lnTo>
                    <a:pt x="27" y="87"/>
                  </a:lnTo>
                  <a:lnTo>
                    <a:pt x="31" y="88"/>
                  </a:lnTo>
                  <a:lnTo>
                    <a:pt x="37" y="89"/>
                  </a:lnTo>
                  <a:lnTo>
                    <a:pt x="42" y="89"/>
                  </a:lnTo>
                  <a:lnTo>
                    <a:pt x="43" y="90"/>
                  </a:lnTo>
                  <a:lnTo>
                    <a:pt x="44" y="90"/>
                  </a:lnTo>
                  <a:lnTo>
                    <a:pt x="45" y="90"/>
                  </a:lnTo>
                  <a:lnTo>
                    <a:pt x="46" y="90"/>
                  </a:lnTo>
                  <a:lnTo>
                    <a:pt x="50" y="90"/>
                  </a:lnTo>
                  <a:lnTo>
                    <a:pt x="54" y="89"/>
                  </a:lnTo>
                  <a:lnTo>
                    <a:pt x="58" y="87"/>
                  </a:lnTo>
                  <a:lnTo>
                    <a:pt x="61" y="85"/>
                  </a:lnTo>
                  <a:lnTo>
                    <a:pt x="65" y="83"/>
                  </a:lnTo>
                  <a:lnTo>
                    <a:pt x="68" y="80"/>
                  </a:lnTo>
                  <a:lnTo>
                    <a:pt x="71" y="77"/>
                  </a:lnTo>
                  <a:lnTo>
                    <a:pt x="74" y="73"/>
                  </a:lnTo>
                  <a:lnTo>
                    <a:pt x="77" y="67"/>
                  </a:lnTo>
                  <a:lnTo>
                    <a:pt x="79" y="62"/>
                  </a:lnTo>
                  <a:lnTo>
                    <a:pt x="81" y="56"/>
                  </a:lnTo>
                  <a:lnTo>
                    <a:pt x="82" y="49"/>
                  </a:lnTo>
                  <a:lnTo>
                    <a:pt x="83" y="42"/>
                  </a:lnTo>
                  <a:lnTo>
                    <a:pt x="84" y="34"/>
                  </a:lnTo>
                  <a:lnTo>
                    <a:pt x="84" y="25"/>
                  </a:lnTo>
                  <a:lnTo>
                    <a:pt x="84" y="16"/>
                  </a:lnTo>
                  <a:lnTo>
                    <a:pt x="84" y="10"/>
                  </a:lnTo>
                  <a:lnTo>
                    <a:pt x="83" y="2"/>
                  </a:lnTo>
                  <a:lnTo>
                    <a:pt x="83" y="0"/>
                  </a:lnTo>
                  <a:lnTo>
                    <a:pt x="68" y="0"/>
                  </a:lnTo>
                  <a:lnTo>
                    <a:pt x="68" y="1"/>
                  </a:lnTo>
                  <a:lnTo>
                    <a:pt x="68" y="2"/>
                  </a:lnTo>
                  <a:lnTo>
                    <a:pt x="68" y="2"/>
                  </a:lnTo>
                  <a:lnTo>
                    <a:pt x="68" y="6"/>
                  </a:lnTo>
                  <a:lnTo>
                    <a:pt x="67" y="11"/>
                  </a:lnTo>
                  <a:lnTo>
                    <a:pt x="66" y="14"/>
                  </a:lnTo>
                  <a:lnTo>
                    <a:pt x="65" y="18"/>
                  </a:lnTo>
                  <a:lnTo>
                    <a:pt x="64" y="20"/>
                  </a:lnTo>
                  <a:lnTo>
                    <a:pt x="62" y="22"/>
                  </a:lnTo>
                  <a:lnTo>
                    <a:pt x="60" y="24"/>
                  </a:lnTo>
                  <a:lnTo>
                    <a:pt x="57" y="26"/>
                  </a:lnTo>
                  <a:lnTo>
                    <a:pt x="54" y="27"/>
                  </a:lnTo>
                  <a:lnTo>
                    <a:pt x="50" y="28"/>
                  </a:lnTo>
                  <a:lnTo>
                    <a:pt x="47" y="28"/>
                  </a:lnTo>
                  <a:lnTo>
                    <a:pt x="43" y="28"/>
                  </a:lnTo>
                  <a:lnTo>
                    <a:pt x="43" y="28"/>
                  </a:lnTo>
                  <a:lnTo>
                    <a:pt x="43" y="28"/>
                  </a:lnTo>
                  <a:lnTo>
                    <a:pt x="43" y="28"/>
                  </a:lnTo>
                  <a:lnTo>
                    <a:pt x="43" y="28"/>
                  </a:lnTo>
                  <a:lnTo>
                    <a:pt x="43" y="28"/>
                  </a:lnTo>
                  <a:lnTo>
                    <a:pt x="43" y="28"/>
                  </a:lnTo>
                  <a:lnTo>
                    <a:pt x="42" y="29"/>
                  </a:lnTo>
                  <a:lnTo>
                    <a:pt x="42" y="29"/>
                  </a:lnTo>
                  <a:lnTo>
                    <a:pt x="30" y="26"/>
                  </a:lnTo>
                  <a:lnTo>
                    <a:pt x="23" y="20"/>
                  </a:lnTo>
                  <a:lnTo>
                    <a:pt x="18" y="11"/>
                  </a:lnTo>
                  <a:lnTo>
                    <a:pt x="16" y="0"/>
                  </a:lnTo>
                  <a:lnTo>
                    <a:pt x="0" y="0"/>
                  </a:lnTo>
                  <a:close/>
                </a:path>
              </a:pathLst>
            </a:custGeom>
            <a:solidFill>
              <a:srgbClr val="000000"/>
            </a:solidFill>
            <a:ln w="9525">
              <a:noFill/>
              <a:round/>
              <a:headEnd/>
              <a:tailEnd/>
            </a:ln>
          </p:spPr>
          <p:txBody>
            <a:bodyPr/>
            <a:lstStyle/>
            <a:p>
              <a:endParaRPr lang="en-US"/>
            </a:p>
          </p:txBody>
        </p:sp>
        <p:sp>
          <p:nvSpPr>
            <p:cNvPr id="67001" name="Freeform 441"/>
            <p:cNvSpPr>
              <a:spLocks/>
            </p:cNvSpPr>
            <p:nvPr/>
          </p:nvSpPr>
          <p:spPr bwMode="auto">
            <a:xfrm>
              <a:off x="3780" y="2417"/>
              <a:ext cx="8" cy="5"/>
            </a:xfrm>
            <a:custGeom>
              <a:avLst/>
              <a:gdLst/>
              <a:ahLst/>
              <a:cxnLst>
                <a:cxn ang="0">
                  <a:pos x="17" y="63"/>
                </a:cxn>
                <a:cxn ang="0">
                  <a:pos x="18" y="50"/>
                </a:cxn>
                <a:cxn ang="0">
                  <a:pos x="0" y="49"/>
                </a:cxn>
                <a:cxn ang="0">
                  <a:pos x="2" y="37"/>
                </a:cxn>
                <a:cxn ang="0">
                  <a:pos x="21" y="38"/>
                </a:cxn>
                <a:cxn ang="0">
                  <a:pos x="25" y="0"/>
                </a:cxn>
                <a:cxn ang="0">
                  <a:pos x="37" y="1"/>
                </a:cxn>
                <a:cxn ang="0">
                  <a:pos x="32" y="39"/>
                </a:cxn>
                <a:cxn ang="0">
                  <a:pos x="54" y="40"/>
                </a:cxn>
                <a:cxn ang="0">
                  <a:pos x="58" y="2"/>
                </a:cxn>
                <a:cxn ang="0">
                  <a:pos x="71" y="2"/>
                </a:cxn>
                <a:cxn ang="0">
                  <a:pos x="66" y="40"/>
                </a:cxn>
                <a:cxn ang="0">
                  <a:pos x="85" y="41"/>
                </a:cxn>
                <a:cxn ang="0">
                  <a:pos x="84" y="53"/>
                </a:cxn>
                <a:cxn ang="0">
                  <a:pos x="65" y="52"/>
                </a:cxn>
                <a:cxn ang="0">
                  <a:pos x="64" y="63"/>
                </a:cxn>
                <a:cxn ang="0">
                  <a:pos x="52" y="63"/>
                </a:cxn>
                <a:cxn ang="0">
                  <a:pos x="54" y="52"/>
                </a:cxn>
                <a:cxn ang="0">
                  <a:pos x="31" y="51"/>
                </a:cxn>
                <a:cxn ang="0">
                  <a:pos x="29" y="63"/>
                </a:cxn>
                <a:cxn ang="0">
                  <a:pos x="17" y="63"/>
                </a:cxn>
              </a:cxnLst>
              <a:rect l="0" t="0" r="r" b="b"/>
              <a:pathLst>
                <a:path w="85" h="63">
                  <a:moveTo>
                    <a:pt x="17" y="63"/>
                  </a:moveTo>
                  <a:lnTo>
                    <a:pt x="18" y="50"/>
                  </a:lnTo>
                  <a:lnTo>
                    <a:pt x="0" y="49"/>
                  </a:lnTo>
                  <a:lnTo>
                    <a:pt x="2" y="37"/>
                  </a:lnTo>
                  <a:lnTo>
                    <a:pt x="21" y="38"/>
                  </a:lnTo>
                  <a:lnTo>
                    <a:pt x="25" y="0"/>
                  </a:lnTo>
                  <a:lnTo>
                    <a:pt x="37" y="1"/>
                  </a:lnTo>
                  <a:lnTo>
                    <a:pt x="32" y="39"/>
                  </a:lnTo>
                  <a:lnTo>
                    <a:pt x="54" y="40"/>
                  </a:lnTo>
                  <a:lnTo>
                    <a:pt x="58" y="2"/>
                  </a:lnTo>
                  <a:lnTo>
                    <a:pt x="71" y="2"/>
                  </a:lnTo>
                  <a:lnTo>
                    <a:pt x="66" y="40"/>
                  </a:lnTo>
                  <a:lnTo>
                    <a:pt x="85" y="41"/>
                  </a:lnTo>
                  <a:lnTo>
                    <a:pt x="84" y="53"/>
                  </a:lnTo>
                  <a:lnTo>
                    <a:pt x="65" y="52"/>
                  </a:lnTo>
                  <a:lnTo>
                    <a:pt x="64" y="63"/>
                  </a:lnTo>
                  <a:lnTo>
                    <a:pt x="52" y="63"/>
                  </a:lnTo>
                  <a:lnTo>
                    <a:pt x="54" y="52"/>
                  </a:lnTo>
                  <a:lnTo>
                    <a:pt x="31" y="51"/>
                  </a:lnTo>
                  <a:lnTo>
                    <a:pt x="29" y="63"/>
                  </a:lnTo>
                  <a:lnTo>
                    <a:pt x="17" y="63"/>
                  </a:lnTo>
                  <a:close/>
                </a:path>
              </a:pathLst>
            </a:custGeom>
            <a:solidFill>
              <a:srgbClr val="000000"/>
            </a:solidFill>
            <a:ln w="9525">
              <a:noFill/>
              <a:round/>
              <a:headEnd/>
              <a:tailEnd/>
            </a:ln>
          </p:spPr>
          <p:txBody>
            <a:bodyPr/>
            <a:lstStyle/>
            <a:p>
              <a:endParaRPr lang="en-US"/>
            </a:p>
          </p:txBody>
        </p:sp>
        <p:sp>
          <p:nvSpPr>
            <p:cNvPr id="67002" name="Freeform 442"/>
            <p:cNvSpPr>
              <a:spLocks/>
            </p:cNvSpPr>
            <p:nvPr/>
          </p:nvSpPr>
          <p:spPr bwMode="auto">
            <a:xfrm>
              <a:off x="3779" y="2422"/>
              <a:ext cx="9" cy="6"/>
            </a:xfrm>
            <a:custGeom>
              <a:avLst/>
              <a:gdLst/>
              <a:ahLst/>
              <a:cxnLst>
                <a:cxn ang="0">
                  <a:pos x="21" y="0"/>
                </a:cxn>
                <a:cxn ang="0">
                  <a:pos x="20" y="11"/>
                </a:cxn>
                <a:cxn ang="0">
                  <a:pos x="2" y="10"/>
                </a:cxn>
                <a:cxn ang="0">
                  <a:pos x="0" y="22"/>
                </a:cxn>
                <a:cxn ang="0">
                  <a:pos x="19" y="23"/>
                </a:cxn>
                <a:cxn ang="0">
                  <a:pos x="15" y="61"/>
                </a:cxn>
                <a:cxn ang="0">
                  <a:pos x="27" y="61"/>
                </a:cxn>
                <a:cxn ang="0">
                  <a:pos x="31" y="23"/>
                </a:cxn>
                <a:cxn ang="0">
                  <a:pos x="53" y="24"/>
                </a:cxn>
                <a:cxn ang="0">
                  <a:pos x="49" y="62"/>
                </a:cxn>
                <a:cxn ang="0">
                  <a:pos x="60" y="63"/>
                </a:cxn>
                <a:cxn ang="0">
                  <a:pos x="65" y="25"/>
                </a:cxn>
                <a:cxn ang="0">
                  <a:pos x="82" y="26"/>
                </a:cxn>
                <a:cxn ang="0">
                  <a:pos x="84" y="15"/>
                </a:cxn>
                <a:cxn ang="0">
                  <a:pos x="66" y="14"/>
                </a:cxn>
                <a:cxn ang="0">
                  <a:pos x="68" y="0"/>
                </a:cxn>
                <a:cxn ang="0">
                  <a:pos x="56" y="0"/>
                </a:cxn>
                <a:cxn ang="0">
                  <a:pos x="54" y="12"/>
                </a:cxn>
                <a:cxn ang="0">
                  <a:pos x="32" y="11"/>
                </a:cxn>
                <a:cxn ang="0">
                  <a:pos x="33" y="0"/>
                </a:cxn>
                <a:cxn ang="0">
                  <a:pos x="21" y="0"/>
                </a:cxn>
              </a:cxnLst>
              <a:rect l="0" t="0" r="r" b="b"/>
              <a:pathLst>
                <a:path w="84" h="63">
                  <a:moveTo>
                    <a:pt x="21" y="0"/>
                  </a:moveTo>
                  <a:lnTo>
                    <a:pt x="20" y="11"/>
                  </a:lnTo>
                  <a:lnTo>
                    <a:pt x="2" y="10"/>
                  </a:lnTo>
                  <a:lnTo>
                    <a:pt x="0" y="22"/>
                  </a:lnTo>
                  <a:lnTo>
                    <a:pt x="19" y="23"/>
                  </a:lnTo>
                  <a:lnTo>
                    <a:pt x="15" y="61"/>
                  </a:lnTo>
                  <a:lnTo>
                    <a:pt x="27" y="61"/>
                  </a:lnTo>
                  <a:lnTo>
                    <a:pt x="31" y="23"/>
                  </a:lnTo>
                  <a:lnTo>
                    <a:pt x="53" y="24"/>
                  </a:lnTo>
                  <a:lnTo>
                    <a:pt x="49" y="62"/>
                  </a:lnTo>
                  <a:lnTo>
                    <a:pt x="60" y="63"/>
                  </a:lnTo>
                  <a:lnTo>
                    <a:pt x="65" y="25"/>
                  </a:lnTo>
                  <a:lnTo>
                    <a:pt x="82" y="26"/>
                  </a:lnTo>
                  <a:lnTo>
                    <a:pt x="84" y="15"/>
                  </a:lnTo>
                  <a:lnTo>
                    <a:pt x="66" y="14"/>
                  </a:lnTo>
                  <a:lnTo>
                    <a:pt x="68" y="0"/>
                  </a:lnTo>
                  <a:lnTo>
                    <a:pt x="56" y="0"/>
                  </a:lnTo>
                  <a:lnTo>
                    <a:pt x="54" y="12"/>
                  </a:lnTo>
                  <a:lnTo>
                    <a:pt x="32" y="11"/>
                  </a:lnTo>
                  <a:lnTo>
                    <a:pt x="33" y="0"/>
                  </a:lnTo>
                  <a:lnTo>
                    <a:pt x="21" y="0"/>
                  </a:lnTo>
                  <a:close/>
                </a:path>
              </a:pathLst>
            </a:custGeom>
            <a:solidFill>
              <a:srgbClr val="000000"/>
            </a:solidFill>
            <a:ln w="9525">
              <a:noFill/>
              <a:round/>
              <a:headEnd/>
              <a:tailEnd/>
            </a:ln>
          </p:spPr>
          <p:txBody>
            <a:bodyPr/>
            <a:lstStyle/>
            <a:p>
              <a:endParaRPr lang="en-US"/>
            </a:p>
          </p:txBody>
        </p:sp>
        <p:sp>
          <p:nvSpPr>
            <p:cNvPr id="67003" name="Freeform 443"/>
            <p:cNvSpPr>
              <a:spLocks/>
            </p:cNvSpPr>
            <p:nvPr/>
          </p:nvSpPr>
          <p:spPr bwMode="auto">
            <a:xfrm>
              <a:off x="3688" y="2419"/>
              <a:ext cx="12" cy="2"/>
            </a:xfrm>
            <a:custGeom>
              <a:avLst/>
              <a:gdLst/>
              <a:ahLst/>
              <a:cxnLst>
                <a:cxn ang="0">
                  <a:pos x="121" y="26"/>
                </a:cxn>
                <a:cxn ang="0">
                  <a:pos x="0" y="19"/>
                </a:cxn>
                <a:cxn ang="0">
                  <a:pos x="0" y="0"/>
                </a:cxn>
                <a:cxn ang="0">
                  <a:pos x="121" y="6"/>
                </a:cxn>
                <a:cxn ang="0">
                  <a:pos x="121" y="26"/>
                </a:cxn>
              </a:cxnLst>
              <a:rect l="0" t="0" r="r" b="b"/>
              <a:pathLst>
                <a:path w="121" h="26">
                  <a:moveTo>
                    <a:pt x="121" y="26"/>
                  </a:moveTo>
                  <a:lnTo>
                    <a:pt x="0" y="19"/>
                  </a:lnTo>
                  <a:lnTo>
                    <a:pt x="0" y="0"/>
                  </a:lnTo>
                  <a:lnTo>
                    <a:pt x="121" y="6"/>
                  </a:lnTo>
                  <a:lnTo>
                    <a:pt x="121" y="26"/>
                  </a:lnTo>
                  <a:close/>
                </a:path>
              </a:pathLst>
            </a:custGeom>
            <a:solidFill>
              <a:srgbClr val="191919"/>
            </a:solidFill>
            <a:ln w="9525">
              <a:noFill/>
              <a:round/>
              <a:headEnd/>
              <a:tailEnd/>
            </a:ln>
          </p:spPr>
          <p:txBody>
            <a:bodyPr/>
            <a:lstStyle/>
            <a:p>
              <a:endParaRPr lang="en-US"/>
            </a:p>
          </p:txBody>
        </p:sp>
        <p:sp>
          <p:nvSpPr>
            <p:cNvPr id="67004" name="Freeform 444"/>
            <p:cNvSpPr>
              <a:spLocks/>
            </p:cNvSpPr>
            <p:nvPr/>
          </p:nvSpPr>
          <p:spPr bwMode="auto">
            <a:xfrm>
              <a:off x="3689" y="2416"/>
              <a:ext cx="10" cy="8"/>
            </a:xfrm>
            <a:custGeom>
              <a:avLst/>
              <a:gdLst/>
              <a:ahLst/>
              <a:cxnLst>
                <a:cxn ang="0">
                  <a:pos x="88" y="104"/>
                </a:cxn>
                <a:cxn ang="0">
                  <a:pos x="0" y="14"/>
                </a:cxn>
                <a:cxn ang="0">
                  <a:pos x="13" y="0"/>
                </a:cxn>
                <a:cxn ang="0">
                  <a:pos x="101" y="90"/>
                </a:cxn>
                <a:cxn ang="0">
                  <a:pos x="88" y="104"/>
                </a:cxn>
              </a:cxnLst>
              <a:rect l="0" t="0" r="r" b="b"/>
              <a:pathLst>
                <a:path w="101" h="104">
                  <a:moveTo>
                    <a:pt x="88" y="104"/>
                  </a:moveTo>
                  <a:lnTo>
                    <a:pt x="0" y="14"/>
                  </a:lnTo>
                  <a:lnTo>
                    <a:pt x="13" y="0"/>
                  </a:lnTo>
                  <a:lnTo>
                    <a:pt x="101" y="90"/>
                  </a:lnTo>
                  <a:lnTo>
                    <a:pt x="88" y="104"/>
                  </a:lnTo>
                  <a:close/>
                </a:path>
              </a:pathLst>
            </a:custGeom>
            <a:solidFill>
              <a:srgbClr val="191919"/>
            </a:solidFill>
            <a:ln w="9525">
              <a:noFill/>
              <a:round/>
              <a:headEnd/>
              <a:tailEnd/>
            </a:ln>
          </p:spPr>
          <p:txBody>
            <a:bodyPr/>
            <a:lstStyle/>
            <a:p>
              <a:endParaRPr lang="en-US"/>
            </a:p>
          </p:txBody>
        </p:sp>
        <p:sp>
          <p:nvSpPr>
            <p:cNvPr id="67005" name="Freeform 445"/>
            <p:cNvSpPr>
              <a:spLocks/>
            </p:cNvSpPr>
            <p:nvPr/>
          </p:nvSpPr>
          <p:spPr bwMode="auto">
            <a:xfrm>
              <a:off x="3690" y="2416"/>
              <a:ext cx="10" cy="8"/>
            </a:xfrm>
            <a:custGeom>
              <a:avLst/>
              <a:gdLst/>
              <a:ahLst/>
              <a:cxnLst>
                <a:cxn ang="0">
                  <a:pos x="13" y="96"/>
                </a:cxn>
                <a:cxn ang="0">
                  <a:pos x="97" y="15"/>
                </a:cxn>
                <a:cxn ang="0">
                  <a:pos x="84" y="0"/>
                </a:cxn>
                <a:cxn ang="0">
                  <a:pos x="0" y="81"/>
                </a:cxn>
                <a:cxn ang="0">
                  <a:pos x="13" y="96"/>
                </a:cxn>
              </a:cxnLst>
              <a:rect l="0" t="0" r="r" b="b"/>
              <a:pathLst>
                <a:path w="97" h="96">
                  <a:moveTo>
                    <a:pt x="13" y="96"/>
                  </a:moveTo>
                  <a:lnTo>
                    <a:pt x="97" y="15"/>
                  </a:lnTo>
                  <a:lnTo>
                    <a:pt x="84" y="0"/>
                  </a:lnTo>
                  <a:lnTo>
                    <a:pt x="0" y="81"/>
                  </a:lnTo>
                  <a:lnTo>
                    <a:pt x="13" y="96"/>
                  </a:lnTo>
                  <a:close/>
                </a:path>
              </a:pathLst>
            </a:custGeom>
            <a:solidFill>
              <a:srgbClr val="191919"/>
            </a:solidFill>
            <a:ln w="9525">
              <a:noFill/>
              <a:round/>
              <a:headEnd/>
              <a:tailEnd/>
            </a:ln>
          </p:spPr>
          <p:txBody>
            <a:bodyPr/>
            <a:lstStyle/>
            <a:p>
              <a:endParaRPr lang="en-US"/>
            </a:p>
          </p:txBody>
        </p:sp>
        <p:sp>
          <p:nvSpPr>
            <p:cNvPr id="67006" name="Freeform 446"/>
            <p:cNvSpPr>
              <a:spLocks/>
            </p:cNvSpPr>
            <p:nvPr/>
          </p:nvSpPr>
          <p:spPr bwMode="auto">
            <a:xfrm>
              <a:off x="3687" y="2302"/>
              <a:ext cx="114" cy="26"/>
            </a:xfrm>
            <a:custGeom>
              <a:avLst/>
              <a:gdLst/>
              <a:ahLst/>
              <a:cxnLst>
                <a:cxn ang="0">
                  <a:pos x="137" y="0"/>
                </a:cxn>
                <a:cxn ang="0">
                  <a:pos x="992" y="43"/>
                </a:cxn>
                <a:cxn ang="0">
                  <a:pos x="1025" y="48"/>
                </a:cxn>
                <a:cxn ang="0">
                  <a:pos x="1053" y="57"/>
                </a:cxn>
                <a:cxn ang="0">
                  <a:pos x="1078" y="72"/>
                </a:cxn>
                <a:cxn ang="0">
                  <a:pos x="1098" y="90"/>
                </a:cxn>
                <a:cxn ang="0">
                  <a:pos x="1113" y="111"/>
                </a:cxn>
                <a:cxn ang="0">
                  <a:pos x="1124" y="134"/>
                </a:cxn>
                <a:cxn ang="0">
                  <a:pos x="1132" y="159"/>
                </a:cxn>
                <a:cxn ang="0">
                  <a:pos x="1134" y="183"/>
                </a:cxn>
                <a:cxn ang="0">
                  <a:pos x="1133" y="209"/>
                </a:cxn>
                <a:cxn ang="0">
                  <a:pos x="1126" y="233"/>
                </a:cxn>
                <a:cxn ang="0">
                  <a:pos x="1116" y="256"/>
                </a:cxn>
                <a:cxn ang="0">
                  <a:pos x="1102" y="276"/>
                </a:cxn>
                <a:cxn ang="0">
                  <a:pos x="1084" y="292"/>
                </a:cxn>
                <a:cxn ang="0">
                  <a:pos x="1060" y="303"/>
                </a:cxn>
                <a:cxn ang="0">
                  <a:pos x="1033" y="311"/>
                </a:cxn>
                <a:cxn ang="0">
                  <a:pos x="1000" y="312"/>
                </a:cxn>
                <a:cxn ang="0">
                  <a:pos x="144" y="270"/>
                </a:cxn>
                <a:cxn ang="0">
                  <a:pos x="111" y="265"/>
                </a:cxn>
                <a:cxn ang="0">
                  <a:pos x="83" y="256"/>
                </a:cxn>
                <a:cxn ang="0">
                  <a:pos x="59" y="241"/>
                </a:cxn>
                <a:cxn ang="0">
                  <a:pos x="39" y="223"/>
                </a:cxn>
                <a:cxn ang="0">
                  <a:pos x="23" y="202"/>
                </a:cxn>
                <a:cxn ang="0">
                  <a:pos x="12" y="179"/>
                </a:cxn>
                <a:cxn ang="0">
                  <a:pos x="3" y="154"/>
                </a:cxn>
                <a:cxn ang="0">
                  <a:pos x="0" y="130"/>
                </a:cxn>
                <a:cxn ang="0">
                  <a:pos x="2" y="104"/>
                </a:cxn>
                <a:cxn ang="0">
                  <a:pos x="8" y="80"/>
                </a:cxn>
                <a:cxn ang="0">
                  <a:pos x="19" y="57"/>
                </a:cxn>
                <a:cxn ang="0">
                  <a:pos x="34" y="37"/>
                </a:cxn>
                <a:cxn ang="0">
                  <a:pos x="53" y="21"/>
                </a:cxn>
                <a:cxn ang="0">
                  <a:pos x="77" y="8"/>
                </a:cxn>
                <a:cxn ang="0">
                  <a:pos x="104" y="1"/>
                </a:cxn>
                <a:cxn ang="0">
                  <a:pos x="137" y="0"/>
                </a:cxn>
              </a:cxnLst>
              <a:rect l="0" t="0" r="r" b="b"/>
              <a:pathLst>
                <a:path w="1134" h="312">
                  <a:moveTo>
                    <a:pt x="137" y="0"/>
                  </a:moveTo>
                  <a:lnTo>
                    <a:pt x="992" y="43"/>
                  </a:lnTo>
                  <a:lnTo>
                    <a:pt x="1025" y="48"/>
                  </a:lnTo>
                  <a:lnTo>
                    <a:pt x="1053" y="57"/>
                  </a:lnTo>
                  <a:lnTo>
                    <a:pt x="1078" y="72"/>
                  </a:lnTo>
                  <a:lnTo>
                    <a:pt x="1098" y="90"/>
                  </a:lnTo>
                  <a:lnTo>
                    <a:pt x="1113" y="111"/>
                  </a:lnTo>
                  <a:lnTo>
                    <a:pt x="1124" y="134"/>
                  </a:lnTo>
                  <a:lnTo>
                    <a:pt x="1132" y="159"/>
                  </a:lnTo>
                  <a:lnTo>
                    <a:pt x="1134" y="183"/>
                  </a:lnTo>
                  <a:lnTo>
                    <a:pt x="1133" y="209"/>
                  </a:lnTo>
                  <a:lnTo>
                    <a:pt x="1126" y="233"/>
                  </a:lnTo>
                  <a:lnTo>
                    <a:pt x="1116" y="256"/>
                  </a:lnTo>
                  <a:lnTo>
                    <a:pt x="1102" y="276"/>
                  </a:lnTo>
                  <a:lnTo>
                    <a:pt x="1084" y="292"/>
                  </a:lnTo>
                  <a:lnTo>
                    <a:pt x="1060" y="303"/>
                  </a:lnTo>
                  <a:lnTo>
                    <a:pt x="1033" y="311"/>
                  </a:lnTo>
                  <a:lnTo>
                    <a:pt x="1000" y="312"/>
                  </a:lnTo>
                  <a:lnTo>
                    <a:pt x="144" y="270"/>
                  </a:lnTo>
                  <a:lnTo>
                    <a:pt x="111" y="265"/>
                  </a:lnTo>
                  <a:lnTo>
                    <a:pt x="83" y="256"/>
                  </a:lnTo>
                  <a:lnTo>
                    <a:pt x="59" y="241"/>
                  </a:lnTo>
                  <a:lnTo>
                    <a:pt x="39" y="223"/>
                  </a:lnTo>
                  <a:lnTo>
                    <a:pt x="23" y="202"/>
                  </a:lnTo>
                  <a:lnTo>
                    <a:pt x="12" y="179"/>
                  </a:lnTo>
                  <a:lnTo>
                    <a:pt x="3" y="154"/>
                  </a:lnTo>
                  <a:lnTo>
                    <a:pt x="0" y="130"/>
                  </a:lnTo>
                  <a:lnTo>
                    <a:pt x="2" y="104"/>
                  </a:lnTo>
                  <a:lnTo>
                    <a:pt x="8" y="80"/>
                  </a:lnTo>
                  <a:lnTo>
                    <a:pt x="19" y="57"/>
                  </a:lnTo>
                  <a:lnTo>
                    <a:pt x="34" y="37"/>
                  </a:lnTo>
                  <a:lnTo>
                    <a:pt x="53" y="21"/>
                  </a:lnTo>
                  <a:lnTo>
                    <a:pt x="77" y="8"/>
                  </a:lnTo>
                  <a:lnTo>
                    <a:pt x="104" y="1"/>
                  </a:lnTo>
                  <a:lnTo>
                    <a:pt x="137" y="0"/>
                  </a:lnTo>
                  <a:close/>
                </a:path>
              </a:pathLst>
            </a:custGeom>
            <a:solidFill>
              <a:srgbClr val="474F4F"/>
            </a:solidFill>
            <a:ln w="9525">
              <a:noFill/>
              <a:round/>
              <a:headEnd/>
              <a:tailEnd/>
            </a:ln>
          </p:spPr>
          <p:txBody>
            <a:bodyPr/>
            <a:lstStyle/>
            <a:p>
              <a:endParaRPr lang="en-US"/>
            </a:p>
          </p:txBody>
        </p:sp>
        <p:sp>
          <p:nvSpPr>
            <p:cNvPr id="67007" name="Freeform 447"/>
            <p:cNvSpPr>
              <a:spLocks/>
            </p:cNvSpPr>
            <p:nvPr/>
          </p:nvSpPr>
          <p:spPr bwMode="auto">
            <a:xfrm>
              <a:off x="3687" y="2303"/>
              <a:ext cx="114" cy="25"/>
            </a:xfrm>
            <a:custGeom>
              <a:avLst/>
              <a:gdLst/>
              <a:ahLst/>
              <a:cxnLst>
                <a:cxn ang="0">
                  <a:pos x="155" y="2"/>
                </a:cxn>
                <a:cxn ang="0">
                  <a:pos x="199" y="5"/>
                </a:cxn>
                <a:cxn ang="0">
                  <a:pos x="238" y="8"/>
                </a:cxn>
                <a:cxn ang="0">
                  <a:pos x="275" y="11"/>
                </a:cxn>
                <a:cxn ang="0">
                  <a:pos x="309" y="13"/>
                </a:cxn>
                <a:cxn ang="0">
                  <a:pos x="344" y="16"/>
                </a:cxn>
                <a:cxn ang="0">
                  <a:pos x="379" y="18"/>
                </a:cxn>
                <a:cxn ang="0">
                  <a:pos x="417" y="20"/>
                </a:cxn>
                <a:cxn ang="0">
                  <a:pos x="459" y="22"/>
                </a:cxn>
                <a:cxn ang="0">
                  <a:pos x="504" y="24"/>
                </a:cxn>
                <a:cxn ang="0">
                  <a:pos x="555" y="28"/>
                </a:cxn>
                <a:cxn ang="0">
                  <a:pos x="614" y="30"/>
                </a:cxn>
                <a:cxn ang="0">
                  <a:pos x="681" y="33"/>
                </a:cxn>
                <a:cxn ang="0">
                  <a:pos x="759" y="35"/>
                </a:cxn>
                <a:cxn ang="0">
                  <a:pos x="846" y="39"/>
                </a:cxn>
                <a:cxn ang="0">
                  <a:pos x="946" y="42"/>
                </a:cxn>
                <a:cxn ang="0">
                  <a:pos x="1030" y="48"/>
                </a:cxn>
                <a:cxn ang="0">
                  <a:pos x="1079" y="70"/>
                </a:cxn>
                <a:cxn ang="0">
                  <a:pos x="1111" y="105"/>
                </a:cxn>
                <a:cxn ang="0">
                  <a:pos x="1130" y="149"/>
                </a:cxn>
                <a:cxn ang="0">
                  <a:pos x="1133" y="196"/>
                </a:cxn>
                <a:cxn ang="0">
                  <a:pos x="1116" y="243"/>
                </a:cxn>
                <a:cxn ang="0">
                  <a:pos x="1084" y="279"/>
                </a:cxn>
                <a:cxn ang="0">
                  <a:pos x="1033" y="298"/>
                </a:cxn>
                <a:cxn ang="0">
                  <a:pos x="975" y="298"/>
                </a:cxn>
                <a:cxn ang="0">
                  <a:pos x="929" y="296"/>
                </a:cxn>
                <a:cxn ang="0">
                  <a:pos x="890" y="294"/>
                </a:cxn>
                <a:cxn ang="0">
                  <a:pos x="855" y="291"/>
                </a:cxn>
                <a:cxn ang="0">
                  <a:pos x="824" y="289"/>
                </a:cxn>
                <a:cxn ang="0">
                  <a:pos x="794" y="288"/>
                </a:cxn>
                <a:cxn ang="0">
                  <a:pos x="764" y="287"/>
                </a:cxn>
                <a:cxn ang="0">
                  <a:pos x="732" y="285"/>
                </a:cxn>
                <a:cxn ang="0">
                  <a:pos x="697" y="284"/>
                </a:cxn>
                <a:cxn ang="0">
                  <a:pos x="655" y="282"/>
                </a:cxn>
                <a:cxn ang="0">
                  <a:pos x="607" y="279"/>
                </a:cxn>
                <a:cxn ang="0">
                  <a:pos x="550" y="277"/>
                </a:cxn>
                <a:cxn ang="0">
                  <a:pos x="483" y="274"/>
                </a:cxn>
                <a:cxn ang="0">
                  <a:pos x="405" y="270"/>
                </a:cxn>
                <a:cxn ang="0">
                  <a:pos x="311" y="266"/>
                </a:cxn>
                <a:cxn ang="0">
                  <a:pos x="204" y="260"/>
                </a:cxn>
                <a:cxn ang="0">
                  <a:pos x="111" y="252"/>
                </a:cxn>
                <a:cxn ang="0">
                  <a:pos x="59" y="228"/>
                </a:cxn>
                <a:cxn ang="0">
                  <a:pos x="23" y="189"/>
                </a:cxn>
                <a:cxn ang="0">
                  <a:pos x="3" y="141"/>
                </a:cxn>
                <a:cxn ang="0">
                  <a:pos x="3" y="94"/>
                </a:cxn>
                <a:cxn ang="0">
                  <a:pos x="20" y="51"/>
                </a:cxn>
                <a:cxn ang="0">
                  <a:pos x="51" y="18"/>
                </a:cxn>
                <a:cxn ang="0">
                  <a:pos x="100" y="1"/>
                </a:cxn>
              </a:cxnLst>
              <a:rect l="0" t="0" r="r" b="b"/>
              <a:pathLst>
                <a:path w="1134" h="299">
                  <a:moveTo>
                    <a:pt x="131" y="0"/>
                  </a:moveTo>
                  <a:lnTo>
                    <a:pt x="155" y="2"/>
                  </a:lnTo>
                  <a:lnTo>
                    <a:pt x="177" y="4"/>
                  </a:lnTo>
                  <a:lnTo>
                    <a:pt x="199" y="5"/>
                  </a:lnTo>
                  <a:lnTo>
                    <a:pt x="219" y="7"/>
                  </a:lnTo>
                  <a:lnTo>
                    <a:pt x="238" y="8"/>
                  </a:lnTo>
                  <a:lnTo>
                    <a:pt x="256" y="10"/>
                  </a:lnTo>
                  <a:lnTo>
                    <a:pt x="275" y="11"/>
                  </a:lnTo>
                  <a:lnTo>
                    <a:pt x="292" y="12"/>
                  </a:lnTo>
                  <a:lnTo>
                    <a:pt x="309" y="13"/>
                  </a:lnTo>
                  <a:lnTo>
                    <a:pt x="327" y="15"/>
                  </a:lnTo>
                  <a:lnTo>
                    <a:pt x="344" y="16"/>
                  </a:lnTo>
                  <a:lnTo>
                    <a:pt x="361" y="17"/>
                  </a:lnTo>
                  <a:lnTo>
                    <a:pt x="379" y="18"/>
                  </a:lnTo>
                  <a:lnTo>
                    <a:pt x="398" y="19"/>
                  </a:lnTo>
                  <a:lnTo>
                    <a:pt x="417" y="20"/>
                  </a:lnTo>
                  <a:lnTo>
                    <a:pt x="437" y="21"/>
                  </a:lnTo>
                  <a:lnTo>
                    <a:pt x="459" y="22"/>
                  </a:lnTo>
                  <a:lnTo>
                    <a:pt x="480" y="23"/>
                  </a:lnTo>
                  <a:lnTo>
                    <a:pt x="504" y="24"/>
                  </a:lnTo>
                  <a:lnTo>
                    <a:pt x="529" y="25"/>
                  </a:lnTo>
                  <a:lnTo>
                    <a:pt x="555" y="28"/>
                  </a:lnTo>
                  <a:lnTo>
                    <a:pt x="584" y="29"/>
                  </a:lnTo>
                  <a:lnTo>
                    <a:pt x="614" y="30"/>
                  </a:lnTo>
                  <a:lnTo>
                    <a:pt x="647" y="31"/>
                  </a:lnTo>
                  <a:lnTo>
                    <a:pt x="681" y="33"/>
                  </a:lnTo>
                  <a:lnTo>
                    <a:pt x="719" y="34"/>
                  </a:lnTo>
                  <a:lnTo>
                    <a:pt x="759" y="35"/>
                  </a:lnTo>
                  <a:lnTo>
                    <a:pt x="800" y="37"/>
                  </a:lnTo>
                  <a:lnTo>
                    <a:pt x="846" y="39"/>
                  </a:lnTo>
                  <a:lnTo>
                    <a:pt x="894" y="40"/>
                  </a:lnTo>
                  <a:lnTo>
                    <a:pt x="946" y="42"/>
                  </a:lnTo>
                  <a:lnTo>
                    <a:pt x="1000" y="44"/>
                  </a:lnTo>
                  <a:lnTo>
                    <a:pt x="1030" y="48"/>
                  </a:lnTo>
                  <a:lnTo>
                    <a:pt x="1056" y="57"/>
                  </a:lnTo>
                  <a:lnTo>
                    <a:pt x="1079" y="70"/>
                  </a:lnTo>
                  <a:lnTo>
                    <a:pt x="1097" y="87"/>
                  </a:lnTo>
                  <a:lnTo>
                    <a:pt x="1111" y="105"/>
                  </a:lnTo>
                  <a:lnTo>
                    <a:pt x="1122" y="126"/>
                  </a:lnTo>
                  <a:lnTo>
                    <a:pt x="1130" y="149"/>
                  </a:lnTo>
                  <a:lnTo>
                    <a:pt x="1134" y="170"/>
                  </a:lnTo>
                  <a:lnTo>
                    <a:pt x="1133" y="196"/>
                  </a:lnTo>
                  <a:lnTo>
                    <a:pt x="1126" y="220"/>
                  </a:lnTo>
                  <a:lnTo>
                    <a:pt x="1116" y="243"/>
                  </a:lnTo>
                  <a:lnTo>
                    <a:pt x="1102" y="263"/>
                  </a:lnTo>
                  <a:lnTo>
                    <a:pt x="1084" y="279"/>
                  </a:lnTo>
                  <a:lnTo>
                    <a:pt x="1060" y="290"/>
                  </a:lnTo>
                  <a:lnTo>
                    <a:pt x="1033" y="298"/>
                  </a:lnTo>
                  <a:lnTo>
                    <a:pt x="1000" y="299"/>
                  </a:lnTo>
                  <a:lnTo>
                    <a:pt x="975" y="298"/>
                  </a:lnTo>
                  <a:lnTo>
                    <a:pt x="951" y="297"/>
                  </a:lnTo>
                  <a:lnTo>
                    <a:pt x="929" y="296"/>
                  </a:lnTo>
                  <a:lnTo>
                    <a:pt x="909" y="295"/>
                  </a:lnTo>
                  <a:lnTo>
                    <a:pt x="890" y="294"/>
                  </a:lnTo>
                  <a:lnTo>
                    <a:pt x="872" y="293"/>
                  </a:lnTo>
                  <a:lnTo>
                    <a:pt x="855" y="291"/>
                  </a:lnTo>
                  <a:lnTo>
                    <a:pt x="839" y="290"/>
                  </a:lnTo>
                  <a:lnTo>
                    <a:pt x="824" y="289"/>
                  </a:lnTo>
                  <a:lnTo>
                    <a:pt x="808" y="289"/>
                  </a:lnTo>
                  <a:lnTo>
                    <a:pt x="794" y="288"/>
                  </a:lnTo>
                  <a:lnTo>
                    <a:pt x="779" y="287"/>
                  </a:lnTo>
                  <a:lnTo>
                    <a:pt x="764" y="287"/>
                  </a:lnTo>
                  <a:lnTo>
                    <a:pt x="748" y="286"/>
                  </a:lnTo>
                  <a:lnTo>
                    <a:pt x="732" y="285"/>
                  </a:lnTo>
                  <a:lnTo>
                    <a:pt x="715" y="284"/>
                  </a:lnTo>
                  <a:lnTo>
                    <a:pt x="697" y="284"/>
                  </a:lnTo>
                  <a:lnTo>
                    <a:pt x="676" y="283"/>
                  </a:lnTo>
                  <a:lnTo>
                    <a:pt x="655" y="282"/>
                  </a:lnTo>
                  <a:lnTo>
                    <a:pt x="633" y="281"/>
                  </a:lnTo>
                  <a:lnTo>
                    <a:pt x="607" y="279"/>
                  </a:lnTo>
                  <a:lnTo>
                    <a:pt x="580" y="278"/>
                  </a:lnTo>
                  <a:lnTo>
                    <a:pt x="550" y="277"/>
                  </a:lnTo>
                  <a:lnTo>
                    <a:pt x="519" y="275"/>
                  </a:lnTo>
                  <a:lnTo>
                    <a:pt x="483" y="274"/>
                  </a:lnTo>
                  <a:lnTo>
                    <a:pt x="445" y="272"/>
                  </a:lnTo>
                  <a:lnTo>
                    <a:pt x="405" y="270"/>
                  </a:lnTo>
                  <a:lnTo>
                    <a:pt x="360" y="268"/>
                  </a:lnTo>
                  <a:lnTo>
                    <a:pt x="311" y="266"/>
                  </a:lnTo>
                  <a:lnTo>
                    <a:pt x="260" y="263"/>
                  </a:lnTo>
                  <a:lnTo>
                    <a:pt x="204" y="260"/>
                  </a:lnTo>
                  <a:lnTo>
                    <a:pt x="144" y="257"/>
                  </a:lnTo>
                  <a:lnTo>
                    <a:pt x="111" y="252"/>
                  </a:lnTo>
                  <a:lnTo>
                    <a:pt x="83" y="243"/>
                  </a:lnTo>
                  <a:lnTo>
                    <a:pt x="59" y="228"/>
                  </a:lnTo>
                  <a:lnTo>
                    <a:pt x="39" y="210"/>
                  </a:lnTo>
                  <a:lnTo>
                    <a:pt x="23" y="189"/>
                  </a:lnTo>
                  <a:lnTo>
                    <a:pt x="12" y="166"/>
                  </a:lnTo>
                  <a:lnTo>
                    <a:pt x="3" y="141"/>
                  </a:lnTo>
                  <a:lnTo>
                    <a:pt x="0" y="117"/>
                  </a:lnTo>
                  <a:lnTo>
                    <a:pt x="3" y="94"/>
                  </a:lnTo>
                  <a:lnTo>
                    <a:pt x="9" y="71"/>
                  </a:lnTo>
                  <a:lnTo>
                    <a:pt x="20" y="51"/>
                  </a:lnTo>
                  <a:lnTo>
                    <a:pt x="34" y="33"/>
                  </a:lnTo>
                  <a:lnTo>
                    <a:pt x="51" y="18"/>
                  </a:lnTo>
                  <a:lnTo>
                    <a:pt x="74" y="8"/>
                  </a:lnTo>
                  <a:lnTo>
                    <a:pt x="100" y="1"/>
                  </a:lnTo>
                  <a:lnTo>
                    <a:pt x="131" y="0"/>
                  </a:lnTo>
                  <a:close/>
                </a:path>
              </a:pathLst>
            </a:custGeom>
            <a:solidFill>
              <a:srgbClr val="545959"/>
            </a:solidFill>
            <a:ln w="9525">
              <a:noFill/>
              <a:round/>
              <a:headEnd/>
              <a:tailEnd/>
            </a:ln>
          </p:spPr>
          <p:txBody>
            <a:bodyPr/>
            <a:lstStyle/>
            <a:p>
              <a:endParaRPr lang="en-US"/>
            </a:p>
          </p:txBody>
        </p:sp>
        <p:sp>
          <p:nvSpPr>
            <p:cNvPr id="67008" name="Freeform 448"/>
            <p:cNvSpPr>
              <a:spLocks/>
            </p:cNvSpPr>
            <p:nvPr/>
          </p:nvSpPr>
          <p:spPr bwMode="auto">
            <a:xfrm>
              <a:off x="3687" y="2304"/>
              <a:ext cx="114" cy="24"/>
            </a:xfrm>
            <a:custGeom>
              <a:avLst/>
              <a:gdLst/>
              <a:ahLst/>
              <a:cxnLst>
                <a:cxn ang="0">
                  <a:pos x="149" y="3"/>
                </a:cxn>
                <a:cxn ang="0">
                  <a:pos x="190" y="8"/>
                </a:cxn>
                <a:cxn ang="0">
                  <a:pos x="229" y="12"/>
                </a:cxn>
                <a:cxn ang="0">
                  <a:pos x="268" y="17"/>
                </a:cxn>
                <a:cxn ang="0">
                  <a:pos x="306" y="21"/>
                </a:cxn>
                <a:cxn ang="0">
                  <a:pos x="345" y="24"/>
                </a:cxn>
                <a:cxn ang="0">
                  <a:pos x="386" y="27"/>
                </a:cxn>
                <a:cxn ang="0">
                  <a:pos x="428" y="30"/>
                </a:cxn>
                <a:cxn ang="0">
                  <a:pos x="475" y="32"/>
                </a:cxn>
                <a:cxn ang="0">
                  <a:pos x="525" y="34"/>
                </a:cxn>
                <a:cxn ang="0">
                  <a:pos x="581" y="36"/>
                </a:cxn>
                <a:cxn ang="0">
                  <a:pos x="642" y="38"/>
                </a:cxn>
                <a:cxn ang="0">
                  <a:pos x="709" y="39"/>
                </a:cxn>
                <a:cxn ang="0">
                  <a:pos x="783" y="41"/>
                </a:cxn>
                <a:cxn ang="0">
                  <a:pos x="865" y="42"/>
                </a:cxn>
                <a:cxn ang="0">
                  <a:pos x="958" y="43"/>
                </a:cxn>
                <a:cxn ang="0">
                  <a:pos x="1036" y="48"/>
                </a:cxn>
                <a:cxn ang="0">
                  <a:pos x="1080" y="67"/>
                </a:cxn>
                <a:cxn ang="0">
                  <a:pos x="1110" y="99"/>
                </a:cxn>
                <a:cxn ang="0">
                  <a:pos x="1128" y="138"/>
                </a:cxn>
                <a:cxn ang="0">
                  <a:pos x="1133" y="184"/>
                </a:cxn>
                <a:cxn ang="0">
                  <a:pos x="1116" y="231"/>
                </a:cxn>
                <a:cxn ang="0">
                  <a:pos x="1084" y="267"/>
                </a:cxn>
                <a:cxn ang="0">
                  <a:pos x="1033" y="286"/>
                </a:cxn>
                <a:cxn ang="0">
                  <a:pos x="975" y="286"/>
                </a:cxn>
                <a:cxn ang="0">
                  <a:pos x="929" y="284"/>
                </a:cxn>
                <a:cxn ang="0">
                  <a:pos x="890" y="282"/>
                </a:cxn>
                <a:cxn ang="0">
                  <a:pos x="855" y="279"/>
                </a:cxn>
                <a:cxn ang="0">
                  <a:pos x="824" y="277"/>
                </a:cxn>
                <a:cxn ang="0">
                  <a:pos x="794" y="276"/>
                </a:cxn>
                <a:cxn ang="0">
                  <a:pos x="764" y="275"/>
                </a:cxn>
                <a:cxn ang="0">
                  <a:pos x="732" y="273"/>
                </a:cxn>
                <a:cxn ang="0">
                  <a:pos x="697" y="272"/>
                </a:cxn>
                <a:cxn ang="0">
                  <a:pos x="655" y="270"/>
                </a:cxn>
                <a:cxn ang="0">
                  <a:pos x="607" y="267"/>
                </a:cxn>
                <a:cxn ang="0">
                  <a:pos x="550" y="265"/>
                </a:cxn>
                <a:cxn ang="0">
                  <a:pos x="483" y="262"/>
                </a:cxn>
                <a:cxn ang="0">
                  <a:pos x="405" y="258"/>
                </a:cxn>
                <a:cxn ang="0">
                  <a:pos x="311" y="254"/>
                </a:cxn>
                <a:cxn ang="0">
                  <a:pos x="204" y="248"/>
                </a:cxn>
                <a:cxn ang="0">
                  <a:pos x="111" y="240"/>
                </a:cxn>
                <a:cxn ang="0">
                  <a:pos x="59" y="216"/>
                </a:cxn>
                <a:cxn ang="0">
                  <a:pos x="23" y="177"/>
                </a:cxn>
                <a:cxn ang="0">
                  <a:pos x="3" y="129"/>
                </a:cxn>
                <a:cxn ang="0">
                  <a:pos x="3" y="84"/>
                </a:cxn>
                <a:cxn ang="0">
                  <a:pos x="20" y="47"/>
                </a:cxn>
                <a:cxn ang="0">
                  <a:pos x="50" y="17"/>
                </a:cxn>
                <a:cxn ang="0">
                  <a:pos x="97" y="1"/>
                </a:cxn>
              </a:cxnLst>
              <a:rect l="0" t="0" r="r" b="b"/>
              <a:pathLst>
                <a:path w="1134" h="287">
                  <a:moveTo>
                    <a:pt x="127" y="0"/>
                  </a:moveTo>
                  <a:lnTo>
                    <a:pt x="149" y="3"/>
                  </a:lnTo>
                  <a:lnTo>
                    <a:pt x="170" y="5"/>
                  </a:lnTo>
                  <a:lnTo>
                    <a:pt x="190" y="8"/>
                  </a:lnTo>
                  <a:lnTo>
                    <a:pt x="210" y="10"/>
                  </a:lnTo>
                  <a:lnTo>
                    <a:pt x="229" y="12"/>
                  </a:lnTo>
                  <a:lnTo>
                    <a:pt x="248" y="15"/>
                  </a:lnTo>
                  <a:lnTo>
                    <a:pt x="268" y="17"/>
                  </a:lnTo>
                  <a:lnTo>
                    <a:pt x="287" y="19"/>
                  </a:lnTo>
                  <a:lnTo>
                    <a:pt x="306" y="21"/>
                  </a:lnTo>
                  <a:lnTo>
                    <a:pt x="326" y="22"/>
                  </a:lnTo>
                  <a:lnTo>
                    <a:pt x="345" y="24"/>
                  </a:lnTo>
                  <a:lnTo>
                    <a:pt x="365" y="26"/>
                  </a:lnTo>
                  <a:lnTo>
                    <a:pt x="386" y="27"/>
                  </a:lnTo>
                  <a:lnTo>
                    <a:pt x="407" y="28"/>
                  </a:lnTo>
                  <a:lnTo>
                    <a:pt x="428" y="30"/>
                  </a:lnTo>
                  <a:lnTo>
                    <a:pt x="452" y="31"/>
                  </a:lnTo>
                  <a:lnTo>
                    <a:pt x="475" y="32"/>
                  </a:lnTo>
                  <a:lnTo>
                    <a:pt x="499" y="33"/>
                  </a:lnTo>
                  <a:lnTo>
                    <a:pt x="525" y="34"/>
                  </a:lnTo>
                  <a:lnTo>
                    <a:pt x="552" y="35"/>
                  </a:lnTo>
                  <a:lnTo>
                    <a:pt x="581" y="36"/>
                  </a:lnTo>
                  <a:lnTo>
                    <a:pt x="610" y="37"/>
                  </a:lnTo>
                  <a:lnTo>
                    <a:pt x="642" y="38"/>
                  </a:lnTo>
                  <a:lnTo>
                    <a:pt x="674" y="38"/>
                  </a:lnTo>
                  <a:lnTo>
                    <a:pt x="709" y="39"/>
                  </a:lnTo>
                  <a:lnTo>
                    <a:pt x="745" y="40"/>
                  </a:lnTo>
                  <a:lnTo>
                    <a:pt x="783" y="41"/>
                  </a:lnTo>
                  <a:lnTo>
                    <a:pt x="824" y="41"/>
                  </a:lnTo>
                  <a:lnTo>
                    <a:pt x="865" y="42"/>
                  </a:lnTo>
                  <a:lnTo>
                    <a:pt x="911" y="43"/>
                  </a:lnTo>
                  <a:lnTo>
                    <a:pt x="958" y="43"/>
                  </a:lnTo>
                  <a:lnTo>
                    <a:pt x="1008" y="45"/>
                  </a:lnTo>
                  <a:lnTo>
                    <a:pt x="1036" y="48"/>
                  </a:lnTo>
                  <a:lnTo>
                    <a:pt x="1059" y="56"/>
                  </a:lnTo>
                  <a:lnTo>
                    <a:pt x="1080" y="67"/>
                  </a:lnTo>
                  <a:lnTo>
                    <a:pt x="1097" y="83"/>
                  </a:lnTo>
                  <a:lnTo>
                    <a:pt x="1110" y="99"/>
                  </a:lnTo>
                  <a:lnTo>
                    <a:pt x="1121" y="118"/>
                  </a:lnTo>
                  <a:lnTo>
                    <a:pt x="1128" y="138"/>
                  </a:lnTo>
                  <a:lnTo>
                    <a:pt x="1134" y="158"/>
                  </a:lnTo>
                  <a:lnTo>
                    <a:pt x="1133" y="184"/>
                  </a:lnTo>
                  <a:lnTo>
                    <a:pt x="1126" y="208"/>
                  </a:lnTo>
                  <a:lnTo>
                    <a:pt x="1116" y="231"/>
                  </a:lnTo>
                  <a:lnTo>
                    <a:pt x="1102" y="251"/>
                  </a:lnTo>
                  <a:lnTo>
                    <a:pt x="1084" y="267"/>
                  </a:lnTo>
                  <a:lnTo>
                    <a:pt x="1060" y="278"/>
                  </a:lnTo>
                  <a:lnTo>
                    <a:pt x="1033" y="286"/>
                  </a:lnTo>
                  <a:lnTo>
                    <a:pt x="1000" y="287"/>
                  </a:lnTo>
                  <a:lnTo>
                    <a:pt x="975" y="286"/>
                  </a:lnTo>
                  <a:lnTo>
                    <a:pt x="951" y="285"/>
                  </a:lnTo>
                  <a:lnTo>
                    <a:pt x="929" y="284"/>
                  </a:lnTo>
                  <a:lnTo>
                    <a:pt x="909" y="283"/>
                  </a:lnTo>
                  <a:lnTo>
                    <a:pt x="890" y="282"/>
                  </a:lnTo>
                  <a:lnTo>
                    <a:pt x="872" y="281"/>
                  </a:lnTo>
                  <a:lnTo>
                    <a:pt x="855" y="279"/>
                  </a:lnTo>
                  <a:lnTo>
                    <a:pt x="839" y="278"/>
                  </a:lnTo>
                  <a:lnTo>
                    <a:pt x="824" y="277"/>
                  </a:lnTo>
                  <a:lnTo>
                    <a:pt x="808" y="277"/>
                  </a:lnTo>
                  <a:lnTo>
                    <a:pt x="794" y="276"/>
                  </a:lnTo>
                  <a:lnTo>
                    <a:pt x="779" y="275"/>
                  </a:lnTo>
                  <a:lnTo>
                    <a:pt x="764" y="275"/>
                  </a:lnTo>
                  <a:lnTo>
                    <a:pt x="748" y="274"/>
                  </a:lnTo>
                  <a:lnTo>
                    <a:pt x="732" y="273"/>
                  </a:lnTo>
                  <a:lnTo>
                    <a:pt x="715" y="272"/>
                  </a:lnTo>
                  <a:lnTo>
                    <a:pt x="697" y="272"/>
                  </a:lnTo>
                  <a:lnTo>
                    <a:pt x="676" y="271"/>
                  </a:lnTo>
                  <a:lnTo>
                    <a:pt x="655" y="270"/>
                  </a:lnTo>
                  <a:lnTo>
                    <a:pt x="633" y="269"/>
                  </a:lnTo>
                  <a:lnTo>
                    <a:pt x="607" y="267"/>
                  </a:lnTo>
                  <a:lnTo>
                    <a:pt x="580" y="266"/>
                  </a:lnTo>
                  <a:lnTo>
                    <a:pt x="550" y="265"/>
                  </a:lnTo>
                  <a:lnTo>
                    <a:pt x="519" y="263"/>
                  </a:lnTo>
                  <a:lnTo>
                    <a:pt x="483" y="262"/>
                  </a:lnTo>
                  <a:lnTo>
                    <a:pt x="445" y="260"/>
                  </a:lnTo>
                  <a:lnTo>
                    <a:pt x="405" y="258"/>
                  </a:lnTo>
                  <a:lnTo>
                    <a:pt x="360" y="256"/>
                  </a:lnTo>
                  <a:lnTo>
                    <a:pt x="311" y="254"/>
                  </a:lnTo>
                  <a:lnTo>
                    <a:pt x="260" y="251"/>
                  </a:lnTo>
                  <a:lnTo>
                    <a:pt x="204" y="248"/>
                  </a:lnTo>
                  <a:lnTo>
                    <a:pt x="144" y="245"/>
                  </a:lnTo>
                  <a:lnTo>
                    <a:pt x="111" y="240"/>
                  </a:lnTo>
                  <a:lnTo>
                    <a:pt x="83" y="231"/>
                  </a:lnTo>
                  <a:lnTo>
                    <a:pt x="59" y="216"/>
                  </a:lnTo>
                  <a:lnTo>
                    <a:pt x="39" y="198"/>
                  </a:lnTo>
                  <a:lnTo>
                    <a:pt x="23" y="177"/>
                  </a:lnTo>
                  <a:lnTo>
                    <a:pt x="12" y="154"/>
                  </a:lnTo>
                  <a:lnTo>
                    <a:pt x="3" y="129"/>
                  </a:lnTo>
                  <a:lnTo>
                    <a:pt x="0" y="105"/>
                  </a:lnTo>
                  <a:lnTo>
                    <a:pt x="3" y="84"/>
                  </a:lnTo>
                  <a:lnTo>
                    <a:pt x="10" y="64"/>
                  </a:lnTo>
                  <a:lnTo>
                    <a:pt x="20" y="47"/>
                  </a:lnTo>
                  <a:lnTo>
                    <a:pt x="33" y="30"/>
                  </a:lnTo>
                  <a:lnTo>
                    <a:pt x="50" y="17"/>
                  </a:lnTo>
                  <a:lnTo>
                    <a:pt x="71" y="7"/>
                  </a:lnTo>
                  <a:lnTo>
                    <a:pt x="97" y="1"/>
                  </a:lnTo>
                  <a:lnTo>
                    <a:pt x="127" y="0"/>
                  </a:lnTo>
                  <a:close/>
                </a:path>
              </a:pathLst>
            </a:custGeom>
            <a:solidFill>
              <a:srgbClr val="5E6363"/>
            </a:solidFill>
            <a:ln w="9525">
              <a:noFill/>
              <a:round/>
              <a:headEnd/>
              <a:tailEnd/>
            </a:ln>
          </p:spPr>
          <p:txBody>
            <a:bodyPr/>
            <a:lstStyle/>
            <a:p>
              <a:endParaRPr lang="en-US"/>
            </a:p>
          </p:txBody>
        </p:sp>
        <p:sp>
          <p:nvSpPr>
            <p:cNvPr id="67009" name="Freeform 449"/>
            <p:cNvSpPr>
              <a:spLocks/>
            </p:cNvSpPr>
            <p:nvPr/>
          </p:nvSpPr>
          <p:spPr bwMode="auto">
            <a:xfrm>
              <a:off x="3687" y="2305"/>
              <a:ext cx="114" cy="23"/>
            </a:xfrm>
            <a:custGeom>
              <a:avLst/>
              <a:gdLst/>
              <a:ahLst/>
              <a:cxnLst>
                <a:cxn ang="0">
                  <a:pos x="140" y="4"/>
                </a:cxn>
                <a:cxn ang="0">
                  <a:pos x="179" y="10"/>
                </a:cxn>
                <a:cxn ang="0">
                  <a:pos x="219" y="16"/>
                </a:cxn>
                <a:cxn ang="0">
                  <a:pos x="260" y="21"/>
                </a:cxn>
                <a:cxn ang="0">
                  <a:pos x="301" y="26"/>
                </a:cxn>
                <a:cxn ang="0">
                  <a:pos x="345" y="30"/>
                </a:cxn>
                <a:cxn ang="0">
                  <a:pos x="392" y="34"/>
                </a:cxn>
                <a:cxn ang="0">
                  <a:pos x="439" y="38"/>
                </a:cxn>
                <a:cxn ang="0">
                  <a:pos x="491" y="40"/>
                </a:cxn>
                <a:cxn ang="0">
                  <a:pos x="546" y="42"/>
                </a:cxn>
                <a:cxn ang="0">
                  <a:pos x="605" y="44"/>
                </a:cxn>
                <a:cxn ang="0">
                  <a:pos x="668" y="45"/>
                </a:cxn>
                <a:cxn ang="0">
                  <a:pos x="736" y="46"/>
                </a:cxn>
                <a:cxn ang="0">
                  <a:pos x="807" y="46"/>
                </a:cxn>
                <a:cxn ang="0">
                  <a:pos x="886" y="46"/>
                </a:cxn>
                <a:cxn ang="0">
                  <a:pos x="970" y="45"/>
                </a:cxn>
                <a:cxn ang="0">
                  <a:pos x="1040" y="48"/>
                </a:cxn>
                <a:cxn ang="0">
                  <a:pos x="1081" y="66"/>
                </a:cxn>
                <a:cxn ang="0">
                  <a:pos x="1109" y="95"/>
                </a:cxn>
                <a:cxn ang="0">
                  <a:pos x="1127" y="129"/>
                </a:cxn>
                <a:cxn ang="0">
                  <a:pos x="1133" y="172"/>
                </a:cxn>
                <a:cxn ang="0">
                  <a:pos x="1116" y="219"/>
                </a:cxn>
                <a:cxn ang="0">
                  <a:pos x="1084" y="255"/>
                </a:cxn>
                <a:cxn ang="0">
                  <a:pos x="1033" y="274"/>
                </a:cxn>
                <a:cxn ang="0">
                  <a:pos x="975" y="274"/>
                </a:cxn>
                <a:cxn ang="0">
                  <a:pos x="929" y="272"/>
                </a:cxn>
                <a:cxn ang="0">
                  <a:pos x="890" y="270"/>
                </a:cxn>
                <a:cxn ang="0">
                  <a:pos x="855" y="267"/>
                </a:cxn>
                <a:cxn ang="0">
                  <a:pos x="824" y="265"/>
                </a:cxn>
                <a:cxn ang="0">
                  <a:pos x="794" y="264"/>
                </a:cxn>
                <a:cxn ang="0">
                  <a:pos x="764" y="263"/>
                </a:cxn>
                <a:cxn ang="0">
                  <a:pos x="732" y="261"/>
                </a:cxn>
                <a:cxn ang="0">
                  <a:pos x="697" y="260"/>
                </a:cxn>
                <a:cxn ang="0">
                  <a:pos x="655" y="258"/>
                </a:cxn>
                <a:cxn ang="0">
                  <a:pos x="607" y="255"/>
                </a:cxn>
                <a:cxn ang="0">
                  <a:pos x="550" y="253"/>
                </a:cxn>
                <a:cxn ang="0">
                  <a:pos x="483" y="250"/>
                </a:cxn>
                <a:cxn ang="0">
                  <a:pos x="405" y="246"/>
                </a:cxn>
                <a:cxn ang="0">
                  <a:pos x="311" y="242"/>
                </a:cxn>
                <a:cxn ang="0">
                  <a:pos x="204" y="236"/>
                </a:cxn>
                <a:cxn ang="0">
                  <a:pos x="111" y="228"/>
                </a:cxn>
                <a:cxn ang="0">
                  <a:pos x="59" y="204"/>
                </a:cxn>
                <a:cxn ang="0">
                  <a:pos x="23" y="165"/>
                </a:cxn>
                <a:cxn ang="0">
                  <a:pos x="3" y="117"/>
                </a:cxn>
                <a:cxn ang="0">
                  <a:pos x="4" y="74"/>
                </a:cxn>
                <a:cxn ang="0">
                  <a:pos x="20" y="41"/>
                </a:cxn>
                <a:cxn ang="0">
                  <a:pos x="48" y="15"/>
                </a:cxn>
                <a:cxn ang="0">
                  <a:pos x="92" y="1"/>
                </a:cxn>
              </a:cxnLst>
              <a:rect l="0" t="0" r="r" b="b"/>
              <a:pathLst>
                <a:path w="1134" h="275">
                  <a:moveTo>
                    <a:pt x="120" y="0"/>
                  </a:moveTo>
                  <a:lnTo>
                    <a:pt x="140" y="4"/>
                  </a:lnTo>
                  <a:lnTo>
                    <a:pt x="159" y="7"/>
                  </a:lnTo>
                  <a:lnTo>
                    <a:pt x="179" y="10"/>
                  </a:lnTo>
                  <a:lnTo>
                    <a:pt x="199" y="13"/>
                  </a:lnTo>
                  <a:lnTo>
                    <a:pt x="219" y="16"/>
                  </a:lnTo>
                  <a:lnTo>
                    <a:pt x="239" y="19"/>
                  </a:lnTo>
                  <a:lnTo>
                    <a:pt x="260" y="21"/>
                  </a:lnTo>
                  <a:lnTo>
                    <a:pt x="280" y="24"/>
                  </a:lnTo>
                  <a:lnTo>
                    <a:pt x="301" y="26"/>
                  </a:lnTo>
                  <a:lnTo>
                    <a:pt x="323" y="28"/>
                  </a:lnTo>
                  <a:lnTo>
                    <a:pt x="345" y="30"/>
                  </a:lnTo>
                  <a:lnTo>
                    <a:pt x="368" y="33"/>
                  </a:lnTo>
                  <a:lnTo>
                    <a:pt x="392" y="34"/>
                  </a:lnTo>
                  <a:lnTo>
                    <a:pt x="415" y="36"/>
                  </a:lnTo>
                  <a:lnTo>
                    <a:pt x="439" y="38"/>
                  </a:lnTo>
                  <a:lnTo>
                    <a:pt x="465" y="39"/>
                  </a:lnTo>
                  <a:lnTo>
                    <a:pt x="491" y="40"/>
                  </a:lnTo>
                  <a:lnTo>
                    <a:pt x="519" y="41"/>
                  </a:lnTo>
                  <a:lnTo>
                    <a:pt x="546" y="42"/>
                  </a:lnTo>
                  <a:lnTo>
                    <a:pt x="576" y="43"/>
                  </a:lnTo>
                  <a:lnTo>
                    <a:pt x="605" y="44"/>
                  </a:lnTo>
                  <a:lnTo>
                    <a:pt x="636" y="44"/>
                  </a:lnTo>
                  <a:lnTo>
                    <a:pt x="668" y="45"/>
                  </a:lnTo>
                  <a:lnTo>
                    <a:pt x="702" y="45"/>
                  </a:lnTo>
                  <a:lnTo>
                    <a:pt x="736" y="46"/>
                  </a:lnTo>
                  <a:lnTo>
                    <a:pt x="771" y="46"/>
                  </a:lnTo>
                  <a:lnTo>
                    <a:pt x="807" y="46"/>
                  </a:lnTo>
                  <a:lnTo>
                    <a:pt x="846" y="46"/>
                  </a:lnTo>
                  <a:lnTo>
                    <a:pt x="886" y="46"/>
                  </a:lnTo>
                  <a:lnTo>
                    <a:pt x="927" y="46"/>
                  </a:lnTo>
                  <a:lnTo>
                    <a:pt x="970" y="45"/>
                  </a:lnTo>
                  <a:lnTo>
                    <a:pt x="1015" y="45"/>
                  </a:lnTo>
                  <a:lnTo>
                    <a:pt x="1040" y="48"/>
                  </a:lnTo>
                  <a:lnTo>
                    <a:pt x="1062" y="55"/>
                  </a:lnTo>
                  <a:lnTo>
                    <a:pt x="1081" y="66"/>
                  </a:lnTo>
                  <a:lnTo>
                    <a:pt x="1096" y="79"/>
                  </a:lnTo>
                  <a:lnTo>
                    <a:pt x="1109" y="95"/>
                  </a:lnTo>
                  <a:lnTo>
                    <a:pt x="1119" y="111"/>
                  </a:lnTo>
                  <a:lnTo>
                    <a:pt x="1127" y="129"/>
                  </a:lnTo>
                  <a:lnTo>
                    <a:pt x="1134" y="146"/>
                  </a:lnTo>
                  <a:lnTo>
                    <a:pt x="1133" y="172"/>
                  </a:lnTo>
                  <a:lnTo>
                    <a:pt x="1126" y="196"/>
                  </a:lnTo>
                  <a:lnTo>
                    <a:pt x="1116" y="219"/>
                  </a:lnTo>
                  <a:lnTo>
                    <a:pt x="1102" y="239"/>
                  </a:lnTo>
                  <a:lnTo>
                    <a:pt x="1084" y="255"/>
                  </a:lnTo>
                  <a:lnTo>
                    <a:pt x="1060" y="266"/>
                  </a:lnTo>
                  <a:lnTo>
                    <a:pt x="1033" y="274"/>
                  </a:lnTo>
                  <a:lnTo>
                    <a:pt x="1000" y="275"/>
                  </a:lnTo>
                  <a:lnTo>
                    <a:pt x="975" y="274"/>
                  </a:lnTo>
                  <a:lnTo>
                    <a:pt x="951" y="273"/>
                  </a:lnTo>
                  <a:lnTo>
                    <a:pt x="929" y="272"/>
                  </a:lnTo>
                  <a:lnTo>
                    <a:pt x="909" y="271"/>
                  </a:lnTo>
                  <a:lnTo>
                    <a:pt x="890" y="270"/>
                  </a:lnTo>
                  <a:lnTo>
                    <a:pt x="872" y="269"/>
                  </a:lnTo>
                  <a:lnTo>
                    <a:pt x="855" y="267"/>
                  </a:lnTo>
                  <a:lnTo>
                    <a:pt x="839" y="266"/>
                  </a:lnTo>
                  <a:lnTo>
                    <a:pt x="824" y="265"/>
                  </a:lnTo>
                  <a:lnTo>
                    <a:pt x="808" y="265"/>
                  </a:lnTo>
                  <a:lnTo>
                    <a:pt x="794" y="264"/>
                  </a:lnTo>
                  <a:lnTo>
                    <a:pt x="779" y="263"/>
                  </a:lnTo>
                  <a:lnTo>
                    <a:pt x="764" y="263"/>
                  </a:lnTo>
                  <a:lnTo>
                    <a:pt x="748" y="262"/>
                  </a:lnTo>
                  <a:lnTo>
                    <a:pt x="732" y="261"/>
                  </a:lnTo>
                  <a:lnTo>
                    <a:pt x="715" y="260"/>
                  </a:lnTo>
                  <a:lnTo>
                    <a:pt x="697" y="260"/>
                  </a:lnTo>
                  <a:lnTo>
                    <a:pt x="676" y="259"/>
                  </a:lnTo>
                  <a:lnTo>
                    <a:pt x="655" y="258"/>
                  </a:lnTo>
                  <a:lnTo>
                    <a:pt x="633" y="257"/>
                  </a:lnTo>
                  <a:lnTo>
                    <a:pt x="607" y="255"/>
                  </a:lnTo>
                  <a:lnTo>
                    <a:pt x="580" y="254"/>
                  </a:lnTo>
                  <a:lnTo>
                    <a:pt x="550" y="253"/>
                  </a:lnTo>
                  <a:lnTo>
                    <a:pt x="519" y="251"/>
                  </a:lnTo>
                  <a:lnTo>
                    <a:pt x="483" y="250"/>
                  </a:lnTo>
                  <a:lnTo>
                    <a:pt x="445" y="248"/>
                  </a:lnTo>
                  <a:lnTo>
                    <a:pt x="405" y="246"/>
                  </a:lnTo>
                  <a:lnTo>
                    <a:pt x="360" y="244"/>
                  </a:lnTo>
                  <a:lnTo>
                    <a:pt x="311" y="242"/>
                  </a:lnTo>
                  <a:lnTo>
                    <a:pt x="260" y="239"/>
                  </a:lnTo>
                  <a:lnTo>
                    <a:pt x="204" y="236"/>
                  </a:lnTo>
                  <a:lnTo>
                    <a:pt x="144" y="233"/>
                  </a:lnTo>
                  <a:lnTo>
                    <a:pt x="111" y="228"/>
                  </a:lnTo>
                  <a:lnTo>
                    <a:pt x="83" y="219"/>
                  </a:lnTo>
                  <a:lnTo>
                    <a:pt x="59" y="204"/>
                  </a:lnTo>
                  <a:lnTo>
                    <a:pt x="39" y="186"/>
                  </a:lnTo>
                  <a:lnTo>
                    <a:pt x="23" y="165"/>
                  </a:lnTo>
                  <a:lnTo>
                    <a:pt x="12" y="142"/>
                  </a:lnTo>
                  <a:lnTo>
                    <a:pt x="3" y="117"/>
                  </a:lnTo>
                  <a:lnTo>
                    <a:pt x="0" y="93"/>
                  </a:lnTo>
                  <a:lnTo>
                    <a:pt x="4" y="74"/>
                  </a:lnTo>
                  <a:lnTo>
                    <a:pt x="10" y="56"/>
                  </a:lnTo>
                  <a:lnTo>
                    <a:pt x="20" y="41"/>
                  </a:lnTo>
                  <a:lnTo>
                    <a:pt x="32" y="26"/>
                  </a:lnTo>
                  <a:lnTo>
                    <a:pt x="48" y="15"/>
                  </a:lnTo>
                  <a:lnTo>
                    <a:pt x="67" y="6"/>
                  </a:lnTo>
                  <a:lnTo>
                    <a:pt x="92" y="1"/>
                  </a:lnTo>
                  <a:lnTo>
                    <a:pt x="120" y="0"/>
                  </a:lnTo>
                  <a:close/>
                </a:path>
              </a:pathLst>
            </a:custGeom>
            <a:solidFill>
              <a:srgbClr val="6B7373"/>
            </a:solidFill>
            <a:ln w="9525">
              <a:noFill/>
              <a:round/>
              <a:headEnd/>
              <a:tailEnd/>
            </a:ln>
          </p:spPr>
          <p:txBody>
            <a:bodyPr/>
            <a:lstStyle/>
            <a:p>
              <a:endParaRPr lang="en-US"/>
            </a:p>
          </p:txBody>
        </p:sp>
        <p:sp>
          <p:nvSpPr>
            <p:cNvPr id="67010" name="Freeform 450"/>
            <p:cNvSpPr>
              <a:spLocks/>
            </p:cNvSpPr>
            <p:nvPr/>
          </p:nvSpPr>
          <p:spPr bwMode="auto">
            <a:xfrm>
              <a:off x="3687" y="2306"/>
              <a:ext cx="114" cy="22"/>
            </a:xfrm>
            <a:custGeom>
              <a:avLst/>
              <a:gdLst/>
              <a:ahLst/>
              <a:cxnLst>
                <a:cxn ang="0">
                  <a:pos x="132" y="4"/>
                </a:cxn>
                <a:cxn ang="0">
                  <a:pos x="169" y="11"/>
                </a:cxn>
                <a:cxn ang="0">
                  <a:pos x="210" y="18"/>
                </a:cxn>
                <a:cxn ang="0">
                  <a:pos x="252" y="26"/>
                </a:cxn>
                <a:cxn ang="0">
                  <a:pos x="297" y="31"/>
                </a:cxn>
                <a:cxn ang="0">
                  <a:pos x="346" y="36"/>
                </a:cxn>
                <a:cxn ang="0">
                  <a:pos x="397" y="41"/>
                </a:cxn>
                <a:cxn ang="0">
                  <a:pos x="451" y="44"/>
                </a:cxn>
                <a:cxn ang="0">
                  <a:pos x="507" y="47"/>
                </a:cxn>
                <a:cxn ang="0">
                  <a:pos x="566" y="50"/>
                </a:cxn>
                <a:cxn ang="0">
                  <a:pos x="628" y="52"/>
                </a:cxn>
                <a:cxn ang="0">
                  <a:pos x="693" y="52"/>
                </a:cxn>
                <a:cxn ang="0">
                  <a:pos x="762" y="52"/>
                </a:cxn>
                <a:cxn ang="0">
                  <a:pos x="831" y="51"/>
                </a:cxn>
                <a:cxn ang="0">
                  <a:pos x="905" y="49"/>
                </a:cxn>
                <a:cxn ang="0">
                  <a:pos x="981" y="46"/>
                </a:cxn>
                <a:cxn ang="0">
                  <a:pos x="1043" y="47"/>
                </a:cxn>
                <a:cxn ang="0">
                  <a:pos x="1081" y="63"/>
                </a:cxn>
                <a:cxn ang="0">
                  <a:pos x="1108" y="88"/>
                </a:cxn>
                <a:cxn ang="0">
                  <a:pos x="1126" y="118"/>
                </a:cxn>
                <a:cxn ang="0">
                  <a:pos x="1133" y="159"/>
                </a:cxn>
                <a:cxn ang="0">
                  <a:pos x="1116" y="206"/>
                </a:cxn>
                <a:cxn ang="0">
                  <a:pos x="1084" y="242"/>
                </a:cxn>
                <a:cxn ang="0">
                  <a:pos x="1033" y="261"/>
                </a:cxn>
                <a:cxn ang="0">
                  <a:pos x="975" y="261"/>
                </a:cxn>
                <a:cxn ang="0">
                  <a:pos x="929" y="259"/>
                </a:cxn>
                <a:cxn ang="0">
                  <a:pos x="890" y="257"/>
                </a:cxn>
                <a:cxn ang="0">
                  <a:pos x="855" y="254"/>
                </a:cxn>
                <a:cxn ang="0">
                  <a:pos x="824" y="252"/>
                </a:cxn>
                <a:cxn ang="0">
                  <a:pos x="794" y="251"/>
                </a:cxn>
                <a:cxn ang="0">
                  <a:pos x="764" y="250"/>
                </a:cxn>
                <a:cxn ang="0">
                  <a:pos x="732" y="248"/>
                </a:cxn>
                <a:cxn ang="0">
                  <a:pos x="697" y="247"/>
                </a:cxn>
                <a:cxn ang="0">
                  <a:pos x="655" y="245"/>
                </a:cxn>
                <a:cxn ang="0">
                  <a:pos x="607" y="242"/>
                </a:cxn>
                <a:cxn ang="0">
                  <a:pos x="550" y="240"/>
                </a:cxn>
                <a:cxn ang="0">
                  <a:pos x="483" y="237"/>
                </a:cxn>
                <a:cxn ang="0">
                  <a:pos x="405" y="233"/>
                </a:cxn>
                <a:cxn ang="0">
                  <a:pos x="311" y="229"/>
                </a:cxn>
                <a:cxn ang="0">
                  <a:pos x="204" y="223"/>
                </a:cxn>
                <a:cxn ang="0">
                  <a:pos x="111" y="215"/>
                </a:cxn>
                <a:cxn ang="0">
                  <a:pos x="59" y="191"/>
                </a:cxn>
                <a:cxn ang="0">
                  <a:pos x="23" y="152"/>
                </a:cxn>
                <a:cxn ang="0">
                  <a:pos x="3" y="104"/>
                </a:cxn>
                <a:cxn ang="0">
                  <a:pos x="4" y="63"/>
                </a:cxn>
                <a:cxn ang="0">
                  <a:pos x="20" y="33"/>
                </a:cxn>
                <a:cxn ang="0">
                  <a:pos x="46" y="11"/>
                </a:cxn>
                <a:cxn ang="0">
                  <a:pos x="88" y="0"/>
                </a:cxn>
              </a:cxnLst>
              <a:rect l="0" t="0" r="r" b="b"/>
              <a:pathLst>
                <a:path w="1134" h="262">
                  <a:moveTo>
                    <a:pt x="115" y="0"/>
                  </a:moveTo>
                  <a:lnTo>
                    <a:pt x="132" y="4"/>
                  </a:lnTo>
                  <a:lnTo>
                    <a:pt x="151" y="8"/>
                  </a:lnTo>
                  <a:lnTo>
                    <a:pt x="169" y="11"/>
                  </a:lnTo>
                  <a:lnTo>
                    <a:pt x="189" y="15"/>
                  </a:lnTo>
                  <a:lnTo>
                    <a:pt x="210" y="18"/>
                  </a:lnTo>
                  <a:lnTo>
                    <a:pt x="230" y="23"/>
                  </a:lnTo>
                  <a:lnTo>
                    <a:pt x="252" y="26"/>
                  </a:lnTo>
                  <a:lnTo>
                    <a:pt x="275" y="29"/>
                  </a:lnTo>
                  <a:lnTo>
                    <a:pt x="297" y="31"/>
                  </a:lnTo>
                  <a:lnTo>
                    <a:pt x="321" y="34"/>
                  </a:lnTo>
                  <a:lnTo>
                    <a:pt x="346" y="36"/>
                  </a:lnTo>
                  <a:lnTo>
                    <a:pt x="370" y="39"/>
                  </a:lnTo>
                  <a:lnTo>
                    <a:pt x="397" y="41"/>
                  </a:lnTo>
                  <a:lnTo>
                    <a:pt x="423" y="42"/>
                  </a:lnTo>
                  <a:lnTo>
                    <a:pt x="451" y="44"/>
                  </a:lnTo>
                  <a:lnTo>
                    <a:pt x="478" y="46"/>
                  </a:lnTo>
                  <a:lnTo>
                    <a:pt x="507" y="47"/>
                  </a:lnTo>
                  <a:lnTo>
                    <a:pt x="536" y="49"/>
                  </a:lnTo>
                  <a:lnTo>
                    <a:pt x="566" y="50"/>
                  </a:lnTo>
                  <a:lnTo>
                    <a:pt x="597" y="51"/>
                  </a:lnTo>
                  <a:lnTo>
                    <a:pt x="628" y="52"/>
                  </a:lnTo>
                  <a:lnTo>
                    <a:pt x="661" y="52"/>
                  </a:lnTo>
                  <a:lnTo>
                    <a:pt x="693" y="52"/>
                  </a:lnTo>
                  <a:lnTo>
                    <a:pt x="727" y="52"/>
                  </a:lnTo>
                  <a:lnTo>
                    <a:pt x="762" y="52"/>
                  </a:lnTo>
                  <a:lnTo>
                    <a:pt x="795" y="52"/>
                  </a:lnTo>
                  <a:lnTo>
                    <a:pt x="831" y="51"/>
                  </a:lnTo>
                  <a:lnTo>
                    <a:pt x="867" y="50"/>
                  </a:lnTo>
                  <a:lnTo>
                    <a:pt x="905" y="49"/>
                  </a:lnTo>
                  <a:lnTo>
                    <a:pt x="942" y="47"/>
                  </a:lnTo>
                  <a:lnTo>
                    <a:pt x="981" y="46"/>
                  </a:lnTo>
                  <a:lnTo>
                    <a:pt x="1020" y="44"/>
                  </a:lnTo>
                  <a:lnTo>
                    <a:pt x="1043" y="47"/>
                  </a:lnTo>
                  <a:lnTo>
                    <a:pt x="1063" y="54"/>
                  </a:lnTo>
                  <a:lnTo>
                    <a:pt x="1081" y="63"/>
                  </a:lnTo>
                  <a:lnTo>
                    <a:pt x="1096" y="74"/>
                  </a:lnTo>
                  <a:lnTo>
                    <a:pt x="1108" y="88"/>
                  </a:lnTo>
                  <a:lnTo>
                    <a:pt x="1118" y="102"/>
                  </a:lnTo>
                  <a:lnTo>
                    <a:pt x="1126" y="118"/>
                  </a:lnTo>
                  <a:lnTo>
                    <a:pt x="1134" y="133"/>
                  </a:lnTo>
                  <a:lnTo>
                    <a:pt x="1133" y="159"/>
                  </a:lnTo>
                  <a:lnTo>
                    <a:pt x="1126" y="183"/>
                  </a:lnTo>
                  <a:lnTo>
                    <a:pt x="1116" y="206"/>
                  </a:lnTo>
                  <a:lnTo>
                    <a:pt x="1102" y="226"/>
                  </a:lnTo>
                  <a:lnTo>
                    <a:pt x="1084" y="242"/>
                  </a:lnTo>
                  <a:lnTo>
                    <a:pt x="1060" y="253"/>
                  </a:lnTo>
                  <a:lnTo>
                    <a:pt x="1033" y="261"/>
                  </a:lnTo>
                  <a:lnTo>
                    <a:pt x="1000" y="262"/>
                  </a:lnTo>
                  <a:lnTo>
                    <a:pt x="975" y="261"/>
                  </a:lnTo>
                  <a:lnTo>
                    <a:pt x="951" y="260"/>
                  </a:lnTo>
                  <a:lnTo>
                    <a:pt x="929" y="259"/>
                  </a:lnTo>
                  <a:lnTo>
                    <a:pt x="909" y="258"/>
                  </a:lnTo>
                  <a:lnTo>
                    <a:pt x="890" y="257"/>
                  </a:lnTo>
                  <a:lnTo>
                    <a:pt x="872" y="256"/>
                  </a:lnTo>
                  <a:lnTo>
                    <a:pt x="855" y="254"/>
                  </a:lnTo>
                  <a:lnTo>
                    <a:pt x="839" y="253"/>
                  </a:lnTo>
                  <a:lnTo>
                    <a:pt x="824" y="252"/>
                  </a:lnTo>
                  <a:lnTo>
                    <a:pt x="808" y="252"/>
                  </a:lnTo>
                  <a:lnTo>
                    <a:pt x="794" y="251"/>
                  </a:lnTo>
                  <a:lnTo>
                    <a:pt x="779" y="250"/>
                  </a:lnTo>
                  <a:lnTo>
                    <a:pt x="764" y="250"/>
                  </a:lnTo>
                  <a:lnTo>
                    <a:pt x="748" y="249"/>
                  </a:lnTo>
                  <a:lnTo>
                    <a:pt x="732" y="248"/>
                  </a:lnTo>
                  <a:lnTo>
                    <a:pt x="715" y="247"/>
                  </a:lnTo>
                  <a:lnTo>
                    <a:pt x="697" y="247"/>
                  </a:lnTo>
                  <a:lnTo>
                    <a:pt x="676" y="246"/>
                  </a:lnTo>
                  <a:lnTo>
                    <a:pt x="655" y="245"/>
                  </a:lnTo>
                  <a:lnTo>
                    <a:pt x="633" y="244"/>
                  </a:lnTo>
                  <a:lnTo>
                    <a:pt x="607" y="242"/>
                  </a:lnTo>
                  <a:lnTo>
                    <a:pt x="580" y="241"/>
                  </a:lnTo>
                  <a:lnTo>
                    <a:pt x="550" y="240"/>
                  </a:lnTo>
                  <a:lnTo>
                    <a:pt x="519" y="238"/>
                  </a:lnTo>
                  <a:lnTo>
                    <a:pt x="483" y="237"/>
                  </a:lnTo>
                  <a:lnTo>
                    <a:pt x="445" y="235"/>
                  </a:lnTo>
                  <a:lnTo>
                    <a:pt x="405" y="233"/>
                  </a:lnTo>
                  <a:lnTo>
                    <a:pt x="360" y="231"/>
                  </a:lnTo>
                  <a:lnTo>
                    <a:pt x="311" y="229"/>
                  </a:lnTo>
                  <a:lnTo>
                    <a:pt x="260" y="226"/>
                  </a:lnTo>
                  <a:lnTo>
                    <a:pt x="204" y="223"/>
                  </a:lnTo>
                  <a:lnTo>
                    <a:pt x="144" y="220"/>
                  </a:lnTo>
                  <a:lnTo>
                    <a:pt x="111" y="215"/>
                  </a:lnTo>
                  <a:lnTo>
                    <a:pt x="83" y="206"/>
                  </a:lnTo>
                  <a:lnTo>
                    <a:pt x="59" y="191"/>
                  </a:lnTo>
                  <a:lnTo>
                    <a:pt x="39" y="173"/>
                  </a:lnTo>
                  <a:lnTo>
                    <a:pt x="23" y="152"/>
                  </a:lnTo>
                  <a:lnTo>
                    <a:pt x="12" y="129"/>
                  </a:lnTo>
                  <a:lnTo>
                    <a:pt x="3" y="104"/>
                  </a:lnTo>
                  <a:lnTo>
                    <a:pt x="0" y="80"/>
                  </a:lnTo>
                  <a:lnTo>
                    <a:pt x="4" y="63"/>
                  </a:lnTo>
                  <a:lnTo>
                    <a:pt x="12" y="47"/>
                  </a:lnTo>
                  <a:lnTo>
                    <a:pt x="20" y="33"/>
                  </a:lnTo>
                  <a:lnTo>
                    <a:pt x="32" y="21"/>
                  </a:lnTo>
                  <a:lnTo>
                    <a:pt x="46" y="11"/>
                  </a:lnTo>
                  <a:lnTo>
                    <a:pt x="64" y="4"/>
                  </a:lnTo>
                  <a:lnTo>
                    <a:pt x="88" y="0"/>
                  </a:lnTo>
                  <a:lnTo>
                    <a:pt x="115" y="0"/>
                  </a:lnTo>
                  <a:close/>
                </a:path>
              </a:pathLst>
            </a:custGeom>
            <a:solidFill>
              <a:srgbClr val="757D7D"/>
            </a:solidFill>
            <a:ln w="9525">
              <a:noFill/>
              <a:round/>
              <a:headEnd/>
              <a:tailEnd/>
            </a:ln>
          </p:spPr>
          <p:txBody>
            <a:bodyPr/>
            <a:lstStyle/>
            <a:p>
              <a:endParaRPr lang="en-US"/>
            </a:p>
          </p:txBody>
        </p:sp>
        <p:sp>
          <p:nvSpPr>
            <p:cNvPr id="67011" name="Freeform 451"/>
            <p:cNvSpPr>
              <a:spLocks/>
            </p:cNvSpPr>
            <p:nvPr/>
          </p:nvSpPr>
          <p:spPr bwMode="auto">
            <a:xfrm>
              <a:off x="3687" y="2307"/>
              <a:ext cx="114" cy="21"/>
            </a:xfrm>
            <a:custGeom>
              <a:avLst/>
              <a:gdLst/>
              <a:ahLst/>
              <a:cxnLst>
                <a:cxn ang="0">
                  <a:pos x="125" y="6"/>
                </a:cxn>
                <a:cxn ang="0">
                  <a:pos x="160" y="15"/>
                </a:cxn>
                <a:cxn ang="0">
                  <a:pos x="200" y="24"/>
                </a:cxn>
                <a:cxn ang="0">
                  <a:pos x="244" y="31"/>
                </a:cxn>
                <a:cxn ang="0">
                  <a:pos x="293" y="39"/>
                </a:cxn>
                <a:cxn ang="0">
                  <a:pos x="346" y="45"/>
                </a:cxn>
                <a:cxn ang="0">
                  <a:pos x="403" y="50"/>
                </a:cxn>
                <a:cxn ang="0">
                  <a:pos x="462" y="55"/>
                </a:cxn>
                <a:cxn ang="0">
                  <a:pos x="524" y="58"/>
                </a:cxn>
                <a:cxn ang="0">
                  <a:pos x="588" y="60"/>
                </a:cxn>
                <a:cxn ang="0">
                  <a:pos x="654" y="62"/>
                </a:cxn>
                <a:cxn ang="0">
                  <a:pos x="721" y="62"/>
                </a:cxn>
                <a:cxn ang="0">
                  <a:pos x="788" y="61"/>
                </a:cxn>
                <a:cxn ang="0">
                  <a:pos x="856" y="59"/>
                </a:cxn>
                <a:cxn ang="0">
                  <a:pos x="925" y="56"/>
                </a:cxn>
                <a:cxn ang="0">
                  <a:pos x="993" y="52"/>
                </a:cxn>
                <a:cxn ang="0">
                  <a:pos x="1048" y="51"/>
                </a:cxn>
                <a:cxn ang="0">
                  <a:pos x="1082" y="63"/>
                </a:cxn>
                <a:cxn ang="0">
                  <a:pos x="1106" y="84"/>
                </a:cxn>
                <a:cxn ang="0">
                  <a:pos x="1125" y="109"/>
                </a:cxn>
                <a:cxn ang="0">
                  <a:pos x="1133" y="148"/>
                </a:cxn>
                <a:cxn ang="0">
                  <a:pos x="1116" y="195"/>
                </a:cxn>
                <a:cxn ang="0">
                  <a:pos x="1084" y="231"/>
                </a:cxn>
                <a:cxn ang="0">
                  <a:pos x="1033" y="250"/>
                </a:cxn>
                <a:cxn ang="0">
                  <a:pos x="975" y="250"/>
                </a:cxn>
                <a:cxn ang="0">
                  <a:pos x="929" y="248"/>
                </a:cxn>
                <a:cxn ang="0">
                  <a:pos x="890" y="246"/>
                </a:cxn>
                <a:cxn ang="0">
                  <a:pos x="855" y="243"/>
                </a:cxn>
                <a:cxn ang="0">
                  <a:pos x="824" y="241"/>
                </a:cxn>
                <a:cxn ang="0">
                  <a:pos x="794" y="240"/>
                </a:cxn>
                <a:cxn ang="0">
                  <a:pos x="764" y="239"/>
                </a:cxn>
                <a:cxn ang="0">
                  <a:pos x="732" y="237"/>
                </a:cxn>
                <a:cxn ang="0">
                  <a:pos x="697" y="236"/>
                </a:cxn>
                <a:cxn ang="0">
                  <a:pos x="655" y="234"/>
                </a:cxn>
                <a:cxn ang="0">
                  <a:pos x="607" y="231"/>
                </a:cxn>
                <a:cxn ang="0">
                  <a:pos x="550" y="229"/>
                </a:cxn>
                <a:cxn ang="0">
                  <a:pos x="483" y="226"/>
                </a:cxn>
                <a:cxn ang="0">
                  <a:pos x="405" y="222"/>
                </a:cxn>
                <a:cxn ang="0">
                  <a:pos x="311" y="218"/>
                </a:cxn>
                <a:cxn ang="0">
                  <a:pos x="204" y="212"/>
                </a:cxn>
                <a:cxn ang="0">
                  <a:pos x="111" y="204"/>
                </a:cxn>
                <a:cxn ang="0">
                  <a:pos x="59" y="180"/>
                </a:cxn>
                <a:cxn ang="0">
                  <a:pos x="23" y="141"/>
                </a:cxn>
                <a:cxn ang="0">
                  <a:pos x="3" y="93"/>
                </a:cxn>
                <a:cxn ang="0">
                  <a:pos x="5" y="55"/>
                </a:cxn>
                <a:cxn ang="0">
                  <a:pos x="21" y="29"/>
                </a:cxn>
                <a:cxn ang="0">
                  <a:pos x="45" y="10"/>
                </a:cxn>
                <a:cxn ang="0">
                  <a:pos x="85" y="0"/>
                </a:cxn>
              </a:cxnLst>
              <a:rect l="0" t="0" r="r" b="b"/>
              <a:pathLst>
                <a:path w="1134" h="251">
                  <a:moveTo>
                    <a:pt x="110" y="1"/>
                  </a:moveTo>
                  <a:lnTo>
                    <a:pt x="125" y="6"/>
                  </a:lnTo>
                  <a:lnTo>
                    <a:pt x="142" y="11"/>
                  </a:lnTo>
                  <a:lnTo>
                    <a:pt x="160" y="15"/>
                  </a:lnTo>
                  <a:lnTo>
                    <a:pt x="179" y="20"/>
                  </a:lnTo>
                  <a:lnTo>
                    <a:pt x="200" y="24"/>
                  </a:lnTo>
                  <a:lnTo>
                    <a:pt x="222" y="27"/>
                  </a:lnTo>
                  <a:lnTo>
                    <a:pt x="244" y="31"/>
                  </a:lnTo>
                  <a:lnTo>
                    <a:pt x="269" y="35"/>
                  </a:lnTo>
                  <a:lnTo>
                    <a:pt x="293" y="39"/>
                  </a:lnTo>
                  <a:lnTo>
                    <a:pt x="319" y="42"/>
                  </a:lnTo>
                  <a:lnTo>
                    <a:pt x="346" y="45"/>
                  </a:lnTo>
                  <a:lnTo>
                    <a:pt x="374" y="48"/>
                  </a:lnTo>
                  <a:lnTo>
                    <a:pt x="403" y="50"/>
                  </a:lnTo>
                  <a:lnTo>
                    <a:pt x="431" y="52"/>
                  </a:lnTo>
                  <a:lnTo>
                    <a:pt x="462" y="55"/>
                  </a:lnTo>
                  <a:lnTo>
                    <a:pt x="492" y="56"/>
                  </a:lnTo>
                  <a:lnTo>
                    <a:pt x="524" y="58"/>
                  </a:lnTo>
                  <a:lnTo>
                    <a:pt x="555" y="59"/>
                  </a:lnTo>
                  <a:lnTo>
                    <a:pt x="588" y="60"/>
                  </a:lnTo>
                  <a:lnTo>
                    <a:pt x="620" y="61"/>
                  </a:lnTo>
                  <a:lnTo>
                    <a:pt x="654" y="62"/>
                  </a:lnTo>
                  <a:lnTo>
                    <a:pt x="687" y="62"/>
                  </a:lnTo>
                  <a:lnTo>
                    <a:pt x="721" y="62"/>
                  </a:lnTo>
                  <a:lnTo>
                    <a:pt x="754" y="62"/>
                  </a:lnTo>
                  <a:lnTo>
                    <a:pt x="788" y="61"/>
                  </a:lnTo>
                  <a:lnTo>
                    <a:pt x="822" y="61"/>
                  </a:lnTo>
                  <a:lnTo>
                    <a:pt x="856" y="59"/>
                  </a:lnTo>
                  <a:lnTo>
                    <a:pt x="891" y="58"/>
                  </a:lnTo>
                  <a:lnTo>
                    <a:pt x="925" y="56"/>
                  </a:lnTo>
                  <a:lnTo>
                    <a:pt x="959" y="54"/>
                  </a:lnTo>
                  <a:lnTo>
                    <a:pt x="993" y="52"/>
                  </a:lnTo>
                  <a:lnTo>
                    <a:pt x="1027" y="49"/>
                  </a:lnTo>
                  <a:lnTo>
                    <a:pt x="1048" y="51"/>
                  </a:lnTo>
                  <a:lnTo>
                    <a:pt x="1066" y="55"/>
                  </a:lnTo>
                  <a:lnTo>
                    <a:pt x="1082" y="63"/>
                  </a:lnTo>
                  <a:lnTo>
                    <a:pt x="1095" y="73"/>
                  </a:lnTo>
                  <a:lnTo>
                    <a:pt x="1106" y="84"/>
                  </a:lnTo>
                  <a:lnTo>
                    <a:pt x="1116" y="97"/>
                  </a:lnTo>
                  <a:lnTo>
                    <a:pt x="1125" y="109"/>
                  </a:lnTo>
                  <a:lnTo>
                    <a:pt x="1134" y="122"/>
                  </a:lnTo>
                  <a:lnTo>
                    <a:pt x="1133" y="148"/>
                  </a:lnTo>
                  <a:lnTo>
                    <a:pt x="1126" y="172"/>
                  </a:lnTo>
                  <a:lnTo>
                    <a:pt x="1116" y="195"/>
                  </a:lnTo>
                  <a:lnTo>
                    <a:pt x="1102" y="215"/>
                  </a:lnTo>
                  <a:lnTo>
                    <a:pt x="1084" y="231"/>
                  </a:lnTo>
                  <a:lnTo>
                    <a:pt x="1060" y="242"/>
                  </a:lnTo>
                  <a:lnTo>
                    <a:pt x="1033" y="250"/>
                  </a:lnTo>
                  <a:lnTo>
                    <a:pt x="1000" y="251"/>
                  </a:lnTo>
                  <a:lnTo>
                    <a:pt x="975" y="250"/>
                  </a:lnTo>
                  <a:lnTo>
                    <a:pt x="951" y="249"/>
                  </a:lnTo>
                  <a:lnTo>
                    <a:pt x="929" y="248"/>
                  </a:lnTo>
                  <a:lnTo>
                    <a:pt x="909" y="247"/>
                  </a:lnTo>
                  <a:lnTo>
                    <a:pt x="890" y="246"/>
                  </a:lnTo>
                  <a:lnTo>
                    <a:pt x="872" y="245"/>
                  </a:lnTo>
                  <a:lnTo>
                    <a:pt x="855" y="243"/>
                  </a:lnTo>
                  <a:lnTo>
                    <a:pt x="839" y="242"/>
                  </a:lnTo>
                  <a:lnTo>
                    <a:pt x="824" y="241"/>
                  </a:lnTo>
                  <a:lnTo>
                    <a:pt x="808" y="241"/>
                  </a:lnTo>
                  <a:lnTo>
                    <a:pt x="794" y="240"/>
                  </a:lnTo>
                  <a:lnTo>
                    <a:pt x="779" y="239"/>
                  </a:lnTo>
                  <a:lnTo>
                    <a:pt x="764" y="239"/>
                  </a:lnTo>
                  <a:lnTo>
                    <a:pt x="748" y="238"/>
                  </a:lnTo>
                  <a:lnTo>
                    <a:pt x="732" y="237"/>
                  </a:lnTo>
                  <a:lnTo>
                    <a:pt x="715" y="236"/>
                  </a:lnTo>
                  <a:lnTo>
                    <a:pt x="697" y="236"/>
                  </a:lnTo>
                  <a:lnTo>
                    <a:pt x="676" y="235"/>
                  </a:lnTo>
                  <a:lnTo>
                    <a:pt x="655" y="234"/>
                  </a:lnTo>
                  <a:lnTo>
                    <a:pt x="633" y="233"/>
                  </a:lnTo>
                  <a:lnTo>
                    <a:pt x="607" y="231"/>
                  </a:lnTo>
                  <a:lnTo>
                    <a:pt x="580" y="230"/>
                  </a:lnTo>
                  <a:lnTo>
                    <a:pt x="550" y="229"/>
                  </a:lnTo>
                  <a:lnTo>
                    <a:pt x="519" y="227"/>
                  </a:lnTo>
                  <a:lnTo>
                    <a:pt x="483" y="226"/>
                  </a:lnTo>
                  <a:lnTo>
                    <a:pt x="445" y="224"/>
                  </a:lnTo>
                  <a:lnTo>
                    <a:pt x="405" y="222"/>
                  </a:lnTo>
                  <a:lnTo>
                    <a:pt x="360" y="220"/>
                  </a:lnTo>
                  <a:lnTo>
                    <a:pt x="311" y="218"/>
                  </a:lnTo>
                  <a:lnTo>
                    <a:pt x="260" y="215"/>
                  </a:lnTo>
                  <a:lnTo>
                    <a:pt x="204" y="212"/>
                  </a:lnTo>
                  <a:lnTo>
                    <a:pt x="144" y="209"/>
                  </a:lnTo>
                  <a:lnTo>
                    <a:pt x="111" y="204"/>
                  </a:lnTo>
                  <a:lnTo>
                    <a:pt x="83" y="195"/>
                  </a:lnTo>
                  <a:lnTo>
                    <a:pt x="59" y="180"/>
                  </a:lnTo>
                  <a:lnTo>
                    <a:pt x="39" y="162"/>
                  </a:lnTo>
                  <a:lnTo>
                    <a:pt x="23" y="141"/>
                  </a:lnTo>
                  <a:lnTo>
                    <a:pt x="12" y="118"/>
                  </a:lnTo>
                  <a:lnTo>
                    <a:pt x="3" y="93"/>
                  </a:lnTo>
                  <a:lnTo>
                    <a:pt x="0" y="69"/>
                  </a:lnTo>
                  <a:lnTo>
                    <a:pt x="5" y="55"/>
                  </a:lnTo>
                  <a:lnTo>
                    <a:pt x="13" y="42"/>
                  </a:lnTo>
                  <a:lnTo>
                    <a:pt x="21" y="29"/>
                  </a:lnTo>
                  <a:lnTo>
                    <a:pt x="32" y="18"/>
                  </a:lnTo>
                  <a:lnTo>
                    <a:pt x="45" y="10"/>
                  </a:lnTo>
                  <a:lnTo>
                    <a:pt x="63" y="3"/>
                  </a:lnTo>
                  <a:lnTo>
                    <a:pt x="85" y="0"/>
                  </a:lnTo>
                  <a:lnTo>
                    <a:pt x="110" y="1"/>
                  </a:lnTo>
                  <a:close/>
                </a:path>
              </a:pathLst>
            </a:custGeom>
            <a:solidFill>
              <a:srgbClr val="828A8A"/>
            </a:solidFill>
            <a:ln w="9525">
              <a:noFill/>
              <a:round/>
              <a:headEnd/>
              <a:tailEnd/>
            </a:ln>
          </p:spPr>
          <p:txBody>
            <a:bodyPr/>
            <a:lstStyle/>
            <a:p>
              <a:endParaRPr lang="en-US"/>
            </a:p>
          </p:txBody>
        </p:sp>
        <p:sp>
          <p:nvSpPr>
            <p:cNvPr id="67012" name="Freeform 452"/>
            <p:cNvSpPr>
              <a:spLocks/>
            </p:cNvSpPr>
            <p:nvPr/>
          </p:nvSpPr>
          <p:spPr bwMode="auto">
            <a:xfrm>
              <a:off x="3687" y="2309"/>
              <a:ext cx="114" cy="19"/>
            </a:xfrm>
            <a:custGeom>
              <a:avLst/>
              <a:gdLst/>
              <a:ahLst/>
              <a:cxnLst>
                <a:cxn ang="0">
                  <a:pos x="116" y="6"/>
                </a:cxn>
                <a:cxn ang="0">
                  <a:pos x="149" y="16"/>
                </a:cxn>
                <a:cxn ang="0">
                  <a:pos x="189" y="27"/>
                </a:cxn>
                <a:cxn ang="0">
                  <a:pos x="236" y="36"/>
                </a:cxn>
                <a:cxn ang="0">
                  <a:pos x="289" y="44"/>
                </a:cxn>
                <a:cxn ang="0">
                  <a:pos x="346" y="51"/>
                </a:cxn>
                <a:cxn ang="0">
                  <a:pos x="407" y="58"/>
                </a:cxn>
                <a:cxn ang="0">
                  <a:pos x="472" y="62"/>
                </a:cxn>
                <a:cxn ang="0">
                  <a:pos x="539" y="66"/>
                </a:cxn>
                <a:cxn ang="0">
                  <a:pos x="608" y="68"/>
                </a:cxn>
                <a:cxn ang="0">
                  <a:pos x="677" y="69"/>
                </a:cxn>
                <a:cxn ang="0">
                  <a:pos x="746" y="69"/>
                </a:cxn>
                <a:cxn ang="0">
                  <a:pos x="813" y="67"/>
                </a:cxn>
                <a:cxn ang="0">
                  <a:pos x="880" y="64"/>
                </a:cxn>
                <a:cxn ang="0">
                  <a:pos x="945" y="59"/>
                </a:cxn>
                <a:cxn ang="0">
                  <a:pos x="1006" y="51"/>
                </a:cxn>
                <a:cxn ang="0">
                  <a:pos x="1053" y="48"/>
                </a:cxn>
                <a:cxn ang="0">
                  <a:pos x="1083" y="59"/>
                </a:cxn>
                <a:cxn ang="0">
                  <a:pos x="1105" y="76"/>
                </a:cxn>
                <a:cxn ang="0">
                  <a:pos x="1124" y="97"/>
                </a:cxn>
                <a:cxn ang="0">
                  <a:pos x="1133" y="134"/>
                </a:cxn>
                <a:cxn ang="0">
                  <a:pos x="1116" y="181"/>
                </a:cxn>
                <a:cxn ang="0">
                  <a:pos x="1084" y="217"/>
                </a:cxn>
                <a:cxn ang="0">
                  <a:pos x="1033" y="236"/>
                </a:cxn>
                <a:cxn ang="0">
                  <a:pos x="975" y="236"/>
                </a:cxn>
                <a:cxn ang="0">
                  <a:pos x="929" y="234"/>
                </a:cxn>
                <a:cxn ang="0">
                  <a:pos x="890" y="232"/>
                </a:cxn>
                <a:cxn ang="0">
                  <a:pos x="855" y="229"/>
                </a:cxn>
                <a:cxn ang="0">
                  <a:pos x="824" y="227"/>
                </a:cxn>
                <a:cxn ang="0">
                  <a:pos x="794" y="226"/>
                </a:cxn>
                <a:cxn ang="0">
                  <a:pos x="764" y="225"/>
                </a:cxn>
                <a:cxn ang="0">
                  <a:pos x="732" y="223"/>
                </a:cxn>
                <a:cxn ang="0">
                  <a:pos x="697" y="222"/>
                </a:cxn>
                <a:cxn ang="0">
                  <a:pos x="655" y="220"/>
                </a:cxn>
                <a:cxn ang="0">
                  <a:pos x="607" y="217"/>
                </a:cxn>
                <a:cxn ang="0">
                  <a:pos x="550" y="215"/>
                </a:cxn>
                <a:cxn ang="0">
                  <a:pos x="483" y="212"/>
                </a:cxn>
                <a:cxn ang="0">
                  <a:pos x="405" y="208"/>
                </a:cxn>
                <a:cxn ang="0">
                  <a:pos x="311" y="204"/>
                </a:cxn>
                <a:cxn ang="0">
                  <a:pos x="204" y="198"/>
                </a:cxn>
                <a:cxn ang="0">
                  <a:pos x="111" y="190"/>
                </a:cxn>
                <a:cxn ang="0">
                  <a:pos x="59" y="166"/>
                </a:cxn>
                <a:cxn ang="0">
                  <a:pos x="23" y="127"/>
                </a:cxn>
                <a:cxn ang="0">
                  <a:pos x="3" y="79"/>
                </a:cxn>
                <a:cxn ang="0">
                  <a:pos x="6" y="43"/>
                </a:cxn>
                <a:cxn ang="0">
                  <a:pos x="21" y="22"/>
                </a:cxn>
                <a:cxn ang="0">
                  <a:pos x="42" y="7"/>
                </a:cxn>
                <a:cxn ang="0">
                  <a:pos x="79" y="0"/>
                </a:cxn>
              </a:cxnLst>
              <a:rect l="0" t="0" r="r" b="b"/>
              <a:pathLst>
                <a:path w="1134" h="237">
                  <a:moveTo>
                    <a:pt x="103" y="0"/>
                  </a:moveTo>
                  <a:lnTo>
                    <a:pt x="116" y="6"/>
                  </a:lnTo>
                  <a:lnTo>
                    <a:pt x="131" y="11"/>
                  </a:lnTo>
                  <a:lnTo>
                    <a:pt x="149" y="16"/>
                  </a:lnTo>
                  <a:lnTo>
                    <a:pt x="168" y="21"/>
                  </a:lnTo>
                  <a:lnTo>
                    <a:pt x="189" y="27"/>
                  </a:lnTo>
                  <a:lnTo>
                    <a:pt x="212" y="31"/>
                  </a:lnTo>
                  <a:lnTo>
                    <a:pt x="236" y="36"/>
                  </a:lnTo>
                  <a:lnTo>
                    <a:pt x="262" y="40"/>
                  </a:lnTo>
                  <a:lnTo>
                    <a:pt x="289" y="44"/>
                  </a:lnTo>
                  <a:lnTo>
                    <a:pt x="316" y="47"/>
                  </a:lnTo>
                  <a:lnTo>
                    <a:pt x="346" y="51"/>
                  </a:lnTo>
                  <a:lnTo>
                    <a:pt x="376" y="55"/>
                  </a:lnTo>
                  <a:lnTo>
                    <a:pt x="407" y="58"/>
                  </a:lnTo>
                  <a:lnTo>
                    <a:pt x="439" y="60"/>
                  </a:lnTo>
                  <a:lnTo>
                    <a:pt x="472" y="62"/>
                  </a:lnTo>
                  <a:lnTo>
                    <a:pt x="505" y="64"/>
                  </a:lnTo>
                  <a:lnTo>
                    <a:pt x="539" y="66"/>
                  </a:lnTo>
                  <a:lnTo>
                    <a:pt x="574" y="67"/>
                  </a:lnTo>
                  <a:lnTo>
                    <a:pt x="608" y="68"/>
                  </a:lnTo>
                  <a:lnTo>
                    <a:pt x="643" y="69"/>
                  </a:lnTo>
                  <a:lnTo>
                    <a:pt x="677" y="69"/>
                  </a:lnTo>
                  <a:lnTo>
                    <a:pt x="712" y="69"/>
                  </a:lnTo>
                  <a:lnTo>
                    <a:pt x="746" y="69"/>
                  </a:lnTo>
                  <a:lnTo>
                    <a:pt x="780" y="68"/>
                  </a:lnTo>
                  <a:lnTo>
                    <a:pt x="813" y="67"/>
                  </a:lnTo>
                  <a:lnTo>
                    <a:pt x="848" y="66"/>
                  </a:lnTo>
                  <a:lnTo>
                    <a:pt x="880" y="64"/>
                  </a:lnTo>
                  <a:lnTo>
                    <a:pt x="913" y="61"/>
                  </a:lnTo>
                  <a:lnTo>
                    <a:pt x="945" y="59"/>
                  </a:lnTo>
                  <a:lnTo>
                    <a:pt x="975" y="56"/>
                  </a:lnTo>
                  <a:lnTo>
                    <a:pt x="1006" y="51"/>
                  </a:lnTo>
                  <a:lnTo>
                    <a:pt x="1034" y="47"/>
                  </a:lnTo>
                  <a:lnTo>
                    <a:pt x="1053" y="48"/>
                  </a:lnTo>
                  <a:lnTo>
                    <a:pt x="1070" y="52"/>
                  </a:lnTo>
                  <a:lnTo>
                    <a:pt x="1083" y="59"/>
                  </a:lnTo>
                  <a:lnTo>
                    <a:pt x="1095" y="67"/>
                  </a:lnTo>
                  <a:lnTo>
                    <a:pt x="1105" y="76"/>
                  </a:lnTo>
                  <a:lnTo>
                    <a:pt x="1114" y="87"/>
                  </a:lnTo>
                  <a:lnTo>
                    <a:pt x="1124" y="97"/>
                  </a:lnTo>
                  <a:lnTo>
                    <a:pt x="1134" y="108"/>
                  </a:lnTo>
                  <a:lnTo>
                    <a:pt x="1133" y="134"/>
                  </a:lnTo>
                  <a:lnTo>
                    <a:pt x="1126" y="158"/>
                  </a:lnTo>
                  <a:lnTo>
                    <a:pt x="1116" y="181"/>
                  </a:lnTo>
                  <a:lnTo>
                    <a:pt x="1102" y="201"/>
                  </a:lnTo>
                  <a:lnTo>
                    <a:pt x="1084" y="217"/>
                  </a:lnTo>
                  <a:lnTo>
                    <a:pt x="1060" y="228"/>
                  </a:lnTo>
                  <a:lnTo>
                    <a:pt x="1033" y="236"/>
                  </a:lnTo>
                  <a:lnTo>
                    <a:pt x="1000" y="237"/>
                  </a:lnTo>
                  <a:lnTo>
                    <a:pt x="975" y="236"/>
                  </a:lnTo>
                  <a:lnTo>
                    <a:pt x="951" y="235"/>
                  </a:lnTo>
                  <a:lnTo>
                    <a:pt x="929" y="234"/>
                  </a:lnTo>
                  <a:lnTo>
                    <a:pt x="909" y="233"/>
                  </a:lnTo>
                  <a:lnTo>
                    <a:pt x="890" y="232"/>
                  </a:lnTo>
                  <a:lnTo>
                    <a:pt x="872" y="231"/>
                  </a:lnTo>
                  <a:lnTo>
                    <a:pt x="855" y="229"/>
                  </a:lnTo>
                  <a:lnTo>
                    <a:pt x="839" y="228"/>
                  </a:lnTo>
                  <a:lnTo>
                    <a:pt x="824" y="227"/>
                  </a:lnTo>
                  <a:lnTo>
                    <a:pt x="808" y="227"/>
                  </a:lnTo>
                  <a:lnTo>
                    <a:pt x="794" y="226"/>
                  </a:lnTo>
                  <a:lnTo>
                    <a:pt x="779" y="225"/>
                  </a:lnTo>
                  <a:lnTo>
                    <a:pt x="764" y="225"/>
                  </a:lnTo>
                  <a:lnTo>
                    <a:pt x="748" y="224"/>
                  </a:lnTo>
                  <a:lnTo>
                    <a:pt x="732" y="223"/>
                  </a:lnTo>
                  <a:lnTo>
                    <a:pt x="715" y="222"/>
                  </a:lnTo>
                  <a:lnTo>
                    <a:pt x="697" y="222"/>
                  </a:lnTo>
                  <a:lnTo>
                    <a:pt x="676" y="221"/>
                  </a:lnTo>
                  <a:lnTo>
                    <a:pt x="655" y="220"/>
                  </a:lnTo>
                  <a:lnTo>
                    <a:pt x="633" y="219"/>
                  </a:lnTo>
                  <a:lnTo>
                    <a:pt x="607" y="217"/>
                  </a:lnTo>
                  <a:lnTo>
                    <a:pt x="580" y="216"/>
                  </a:lnTo>
                  <a:lnTo>
                    <a:pt x="550" y="215"/>
                  </a:lnTo>
                  <a:lnTo>
                    <a:pt x="519" y="213"/>
                  </a:lnTo>
                  <a:lnTo>
                    <a:pt x="483" y="212"/>
                  </a:lnTo>
                  <a:lnTo>
                    <a:pt x="445" y="210"/>
                  </a:lnTo>
                  <a:lnTo>
                    <a:pt x="405" y="208"/>
                  </a:lnTo>
                  <a:lnTo>
                    <a:pt x="360" y="206"/>
                  </a:lnTo>
                  <a:lnTo>
                    <a:pt x="311" y="204"/>
                  </a:lnTo>
                  <a:lnTo>
                    <a:pt x="260" y="201"/>
                  </a:lnTo>
                  <a:lnTo>
                    <a:pt x="204" y="198"/>
                  </a:lnTo>
                  <a:lnTo>
                    <a:pt x="144" y="195"/>
                  </a:lnTo>
                  <a:lnTo>
                    <a:pt x="111" y="190"/>
                  </a:lnTo>
                  <a:lnTo>
                    <a:pt x="83" y="181"/>
                  </a:lnTo>
                  <a:lnTo>
                    <a:pt x="59" y="166"/>
                  </a:lnTo>
                  <a:lnTo>
                    <a:pt x="39" y="148"/>
                  </a:lnTo>
                  <a:lnTo>
                    <a:pt x="23" y="127"/>
                  </a:lnTo>
                  <a:lnTo>
                    <a:pt x="12" y="104"/>
                  </a:lnTo>
                  <a:lnTo>
                    <a:pt x="3" y="79"/>
                  </a:lnTo>
                  <a:lnTo>
                    <a:pt x="0" y="55"/>
                  </a:lnTo>
                  <a:lnTo>
                    <a:pt x="6" y="43"/>
                  </a:lnTo>
                  <a:lnTo>
                    <a:pt x="13" y="33"/>
                  </a:lnTo>
                  <a:lnTo>
                    <a:pt x="21" y="22"/>
                  </a:lnTo>
                  <a:lnTo>
                    <a:pt x="30" y="14"/>
                  </a:lnTo>
                  <a:lnTo>
                    <a:pt x="42" y="7"/>
                  </a:lnTo>
                  <a:lnTo>
                    <a:pt x="58" y="2"/>
                  </a:lnTo>
                  <a:lnTo>
                    <a:pt x="79" y="0"/>
                  </a:lnTo>
                  <a:lnTo>
                    <a:pt x="103" y="0"/>
                  </a:lnTo>
                  <a:close/>
                </a:path>
              </a:pathLst>
            </a:custGeom>
            <a:solidFill>
              <a:srgbClr val="8C9494"/>
            </a:solidFill>
            <a:ln w="9525">
              <a:noFill/>
              <a:round/>
              <a:headEnd/>
              <a:tailEnd/>
            </a:ln>
          </p:spPr>
          <p:txBody>
            <a:bodyPr/>
            <a:lstStyle/>
            <a:p>
              <a:endParaRPr lang="en-US"/>
            </a:p>
          </p:txBody>
        </p:sp>
        <p:sp>
          <p:nvSpPr>
            <p:cNvPr id="67013" name="Freeform 453"/>
            <p:cNvSpPr>
              <a:spLocks/>
            </p:cNvSpPr>
            <p:nvPr/>
          </p:nvSpPr>
          <p:spPr bwMode="auto">
            <a:xfrm>
              <a:off x="3687" y="2310"/>
              <a:ext cx="114" cy="18"/>
            </a:xfrm>
            <a:custGeom>
              <a:avLst/>
              <a:gdLst/>
              <a:ahLst/>
              <a:cxnLst>
                <a:cxn ang="0">
                  <a:pos x="109" y="7"/>
                </a:cxn>
                <a:cxn ang="0">
                  <a:pos x="140" y="20"/>
                </a:cxn>
                <a:cxn ang="0">
                  <a:pos x="180" y="30"/>
                </a:cxn>
                <a:cxn ang="0">
                  <a:pos x="229" y="40"/>
                </a:cxn>
                <a:cxn ang="0">
                  <a:pos x="285" y="50"/>
                </a:cxn>
                <a:cxn ang="0">
                  <a:pos x="347" y="58"/>
                </a:cxn>
                <a:cxn ang="0">
                  <a:pos x="413" y="65"/>
                </a:cxn>
                <a:cxn ang="0">
                  <a:pos x="483" y="70"/>
                </a:cxn>
                <a:cxn ang="0">
                  <a:pos x="555" y="75"/>
                </a:cxn>
                <a:cxn ang="0">
                  <a:pos x="628" y="78"/>
                </a:cxn>
                <a:cxn ang="0">
                  <a:pos x="702" y="78"/>
                </a:cxn>
                <a:cxn ang="0">
                  <a:pos x="773" y="78"/>
                </a:cxn>
                <a:cxn ang="0">
                  <a:pos x="841" y="75"/>
                </a:cxn>
                <a:cxn ang="0">
                  <a:pos x="906" y="69"/>
                </a:cxn>
                <a:cxn ang="0">
                  <a:pos x="965" y="62"/>
                </a:cxn>
                <a:cxn ang="0">
                  <a:pos x="1018" y="53"/>
                </a:cxn>
                <a:cxn ang="0">
                  <a:pos x="1057" y="49"/>
                </a:cxn>
                <a:cxn ang="0">
                  <a:pos x="1084" y="57"/>
                </a:cxn>
                <a:cxn ang="0">
                  <a:pos x="1103" y="70"/>
                </a:cxn>
                <a:cxn ang="0">
                  <a:pos x="1122" y="88"/>
                </a:cxn>
                <a:cxn ang="0">
                  <a:pos x="1133" y="123"/>
                </a:cxn>
                <a:cxn ang="0">
                  <a:pos x="1116" y="170"/>
                </a:cxn>
                <a:cxn ang="0">
                  <a:pos x="1084" y="206"/>
                </a:cxn>
                <a:cxn ang="0">
                  <a:pos x="1033" y="225"/>
                </a:cxn>
                <a:cxn ang="0">
                  <a:pos x="975" y="225"/>
                </a:cxn>
                <a:cxn ang="0">
                  <a:pos x="929" y="223"/>
                </a:cxn>
                <a:cxn ang="0">
                  <a:pos x="890" y="221"/>
                </a:cxn>
                <a:cxn ang="0">
                  <a:pos x="855" y="218"/>
                </a:cxn>
                <a:cxn ang="0">
                  <a:pos x="824" y="216"/>
                </a:cxn>
                <a:cxn ang="0">
                  <a:pos x="794" y="215"/>
                </a:cxn>
                <a:cxn ang="0">
                  <a:pos x="764" y="214"/>
                </a:cxn>
                <a:cxn ang="0">
                  <a:pos x="732" y="212"/>
                </a:cxn>
                <a:cxn ang="0">
                  <a:pos x="697" y="211"/>
                </a:cxn>
                <a:cxn ang="0">
                  <a:pos x="655" y="209"/>
                </a:cxn>
                <a:cxn ang="0">
                  <a:pos x="607" y="206"/>
                </a:cxn>
                <a:cxn ang="0">
                  <a:pos x="550" y="204"/>
                </a:cxn>
                <a:cxn ang="0">
                  <a:pos x="483" y="201"/>
                </a:cxn>
                <a:cxn ang="0">
                  <a:pos x="405" y="197"/>
                </a:cxn>
                <a:cxn ang="0">
                  <a:pos x="311" y="193"/>
                </a:cxn>
                <a:cxn ang="0">
                  <a:pos x="204" y="187"/>
                </a:cxn>
                <a:cxn ang="0">
                  <a:pos x="111" y="179"/>
                </a:cxn>
                <a:cxn ang="0">
                  <a:pos x="59" y="155"/>
                </a:cxn>
                <a:cxn ang="0">
                  <a:pos x="23" y="116"/>
                </a:cxn>
                <a:cxn ang="0">
                  <a:pos x="3" y="68"/>
                </a:cxn>
                <a:cxn ang="0">
                  <a:pos x="6" y="34"/>
                </a:cxn>
                <a:cxn ang="0">
                  <a:pos x="21" y="18"/>
                </a:cxn>
                <a:cxn ang="0">
                  <a:pos x="42" y="5"/>
                </a:cxn>
                <a:cxn ang="0">
                  <a:pos x="75" y="0"/>
                </a:cxn>
              </a:cxnLst>
              <a:rect l="0" t="0" r="r" b="b"/>
              <a:pathLst>
                <a:path w="1134" h="226">
                  <a:moveTo>
                    <a:pt x="98" y="1"/>
                  </a:moveTo>
                  <a:lnTo>
                    <a:pt x="109" y="7"/>
                  </a:lnTo>
                  <a:lnTo>
                    <a:pt x="123" y="14"/>
                  </a:lnTo>
                  <a:lnTo>
                    <a:pt x="140" y="20"/>
                  </a:lnTo>
                  <a:lnTo>
                    <a:pt x="159" y="25"/>
                  </a:lnTo>
                  <a:lnTo>
                    <a:pt x="180" y="30"/>
                  </a:lnTo>
                  <a:lnTo>
                    <a:pt x="204" y="35"/>
                  </a:lnTo>
                  <a:lnTo>
                    <a:pt x="229" y="40"/>
                  </a:lnTo>
                  <a:lnTo>
                    <a:pt x="255" y="46"/>
                  </a:lnTo>
                  <a:lnTo>
                    <a:pt x="285" y="50"/>
                  </a:lnTo>
                  <a:lnTo>
                    <a:pt x="315" y="54"/>
                  </a:lnTo>
                  <a:lnTo>
                    <a:pt x="347" y="58"/>
                  </a:lnTo>
                  <a:lnTo>
                    <a:pt x="379" y="62"/>
                  </a:lnTo>
                  <a:lnTo>
                    <a:pt x="413" y="65"/>
                  </a:lnTo>
                  <a:lnTo>
                    <a:pt x="448" y="68"/>
                  </a:lnTo>
                  <a:lnTo>
                    <a:pt x="483" y="70"/>
                  </a:lnTo>
                  <a:lnTo>
                    <a:pt x="520" y="73"/>
                  </a:lnTo>
                  <a:lnTo>
                    <a:pt x="555" y="75"/>
                  </a:lnTo>
                  <a:lnTo>
                    <a:pt x="592" y="77"/>
                  </a:lnTo>
                  <a:lnTo>
                    <a:pt x="628" y="78"/>
                  </a:lnTo>
                  <a:lnTo>
                    <a:pt x="666" y="78"/>
                  </a:lnTo>
                  <a:lnTo>
                    <a:pt x="702" y="78"/>
                  </a:lnTo>
                  <a:lnTo>
                    <a:pt x="738" y="78"/>
                  </a:lnTo>
                  <a:lnTo>
                    <a:pt x="773" y="78"/>
                  </a:lnTo>
                  <a:lnTo>
                    <a:pt x="807" y="76"/>
                  </a:lnTo>
                  <a:lnTo>
                    <a:pt x="841" y="75"/>
                  </a:lnTo>
                  <a:lnTo>
                    <a:pt x="873" y="73"/>
                  </a:lnTo>
                  <a:lnTo>
                    <a:pt x="906" y="69"/>
                  </a:lnTo>
                  <a:lnTo>
                    <a:pt x="936" y="66"/>
                  </a:lnTo>
                  <a:lnTo>
                    <a:pt x="965" y="62"/>
                  </a:lnTo>
                  <a:lnTo>
                    <a:pt x="992" y="58"/>
                  </a:lnTo>
                  <a:lnTo>
                    <a:pt x="1018" y="53"/>
                  </a:lnTo>
                  <a:lnTo>
                    <a:pt x="1041" y="48"/>
                  </a:lnTo>
                  <a:lnTo>
                    <a:pt x="1057" y="49"/>
                  </a:lnTo>
                  <a:lnTo>
                    <a:pt x="1072" y="52"/>
                  </a:lnTo>
                  <a:lnTo>
                    <a:pt x="1084" y="57"/>
                  </a:lnTo>
                  <a:lnTo>
                    <a:pt x="1094" y="63"/>
                  </a:lnTo>
                  <a:lnTo>
                    <a:pt x="1103" y="70"/>
                  </a:lnTo>
                  <a:lnTo>
                    <a:pt x="1112" y="79"/>
                  </a:lnTo>
                  <a:lnTo>
                    <a:pt x="1122" y="88"/>
                  </a:lnTo>
                  <a:lnTo>
                    <a:pt x="1134" y="97"/>
                  </a:lnTo>
                  <a:lnTo>
                    <a:pt x="1133" y="123"/>
                  </a:lnTo>
                  <a:lnTo>
                    <a:pt x="1126" y="147"/>
                  </a:lnTo>
                  <a:lnTo>
                    <a:pt x="1116" y="170"/>
                  </a:lnTo>
                  <a:lnTo>
                    <a:pt x="1102" y="190"/>
                  </a:lnTo>
                  <a:lnTo>
                    <a:pt x="1084" y="206"/>
                  </a:lnTo>
                  <a:lnTo>
                    <a:pt x="1060" y="217"/>
                  </a:lnTo>
                  <a:lnTo>
                    <a:pt x="1033" y="225"/>
                  </a:lnTo>
                  <a:lnTo>
                    <a:pt x="1000" y="226"/>
                  </a:lnTo>
                  <a:lnTo>
                    <a:pt x="975" y="225"/>
                  </a:lnTo>
                  <a:lnTo>
                    <a:pt x="951" y="224"/>
                  </a:lnTo>
                  <a:lnTo>
                    <a:pt x="929" y="223"/>
                  </a:lnTo>
                  <a:lnTo>
                    <a:pt x="909" y="222"/>
                  </a:lnTo>
                  <a:lnTo>
                    <a:pt x="890" y="221"/>
                  </a:lnTo>
                  <a:lnTo>
                    <a:pt x="872" y="220"/>
                  </a:lnTo>
                  <a:lnTo>
                    <a:pt x="855" y="218"/>
                  </a:lnTo>
                  <a:lnTo>
                    <a:pt x="839" y="217"/>
                  </a:lnTo>
                  <a:lnTo>
                    <a:pt x="824" y="216"/>
                  </a:lnTo>
                  <a:lnTo>
                    <a:pt x="808" y="216"/>
                  </a:lnTo>
                  <a:lnTo>
                    <a:pt x="794" y="215"/>
                  </a:lnTo>
                  <a:lnTo>
                    <a:pt x="779" y="214"/>
                  </a:lnTo>
                  <a:lnTo>
                    <a:pt x="764" y="214"/>
                  </a:lnTo>
                  <a:lnTo>
                    <a:pt x="748" y="213"/>
                  </a:lnTo>
                  <a:lnTo>
                    <a:pt x="732" y="212"/>
                  </a:lnTo>
                  <a:lnTo>
                    <a:pt x="715" y="211"/>
                  </a:lnTo>
                  <a:lnTo>
                    <a:pt x="697" y="211"/>
                  </a:lnTo>
                  <a:lnTo>
                    <a:pt x="676" y="210"/>
                  </a:lnTo>
                  <a:lnTo>
                    <a:pt x="655" y="209"/>
                  </a:lnTo>
                  <a:lnTo>
                    <a:pt x="633" y="208"/>
                  </a:lnTo>
                  <a:lnTo>
                    <a:pt x="607" y="206"/>
                  </a:lnTo>
                  <a:lnTo>
                    <a:pt x="580" y="205"/>
                  </a:lnTo>
                  <a:lnTo>
                    <a:pt x="550" y="204"/>
                  </a:lnTo>
                  <a:lnTo>
                    <a:pt x="519" y="202"/>
                  </a:lnTo>
                  <a:lnTo>
                    <a:pt x="483" y="201"/>
                  </a:lnTo>
                  <a:lnTo>
                    <a:pt x="445" y="199"/>
                  </a:lnTo>
                  <a:lnTo>
                    <a:pt x="405" y="197"/>
                  </a:lnTo>
                  <a:lnTo>
                    <a:pt x="360" y="195"/>
                  </a:lnTo>
                  <a:lnTo>
                    <a:pt x="311" y="193"/>
                  </a:lnTo>
                  <a:lnTo>
                    <a:pt x="260" y="190"/>
                  </a:lnTo>
                  <a:lnTo>
                    <a:pt x="204" y="187"/>
                  </a:lnTo>
                  <a:lnTo>
                    <a:pt x="144" y="184"/>
                  </a:lnTo>
                  <a:lnTo>
                    <a:pt x="111" y="179"/>
                  </a:lnTo>
                  <a:lnTo>
                    <a:pt x="83" y="170"/>
                  </a:lnTo>
                  <a:lnTo>
                    <a:pt x="59" y="155"/>
                  </a:lnTo>
                  <a:lnTo>
                    <a:pt x="39" y="137"/>
                  </a:lnTo>
                  <a:lnTo>
                    <a:pt x="23" y="116"/>
                  </a:lnTo>
                  <a:lnTo>
                    <a:pt x="12" y="93"/>
                  </a:lnTo>
                  <a:lnTo>
                    <a:pt x="3" y="68"/>
                  </a:lnTo>
                  <a:lnTo>
                    <a:pt x="0" y="44"/>
                  </a:lnTo>
                  <a:lnTo>
                    <a:pt x="6" y="34"/>
                  </a:lnTo>
                  <a:lnTo>
                    <a:pt x="14" y="25"/>
                  </a:lnTo>
                  <a:lnTo>
                    <a:pt x="21" y="18"/>
                  </a:lnTo>
                  <a:lnTo>
                    <a:pt x="30" y="10"/>
                  </a:lnTo>
                  <a:lnTo>
                    <a:pt x="42" y="5"/>
                  </a:lnTo>
                  <a:lnTo>
                    <a:pt x="56" y="1"/>
                  </a:lnTo>
                  <a:lnTo>
                    <a:pt x="75" y="0"/>
                  </a:lnTo>
                  <a:lnTo>
                    <a:pt x="98" y="1"/>
                  </a:lnTo>
                  <a:close/>
                </a:path>
              </a:pathLst>
            </a:custGeom>
            <a:solidFill>
              <a:srgbClr val="99A1A1"/>
            </a:solidFill>
            <a:ln w="9525">
              <a:noFill/>
              <a:round/>
              <a:headEnd/>
              <a:tailEnd/>
            </a:ln>
          </p:spPr>
          <p:txBody>
            <a:bodyPr/>
            <a:lstStyle/>
            <a:p>
              <a:endParaRPr lang="en-US"/>
            </a:p>
          </p:txBody>
        </p:sp>
        <p:sp>
          <p:nvSpPr>
            <p:cNvPr id="67014" name="Freeform 454"/>
            <p:cNvSpPr>
              <a:spLocks/>
            </p:cNvSpPr>
            <p:nvPr/>
          </p:nvSpPr>
          <p:spPr bwMode="auto">
            <a:xfrm>
              <a:off x="3687" y="2311"/>
              <a:ext cx="114" cy="17"/>
            </a:xfrm>
            <a:custGeom>
              <a:avLst/>
              <a:gdLst/>
              <a:ahLst/>
              <a:cxnLst>
                <a:cxn ang="0">
                  <a:pos x="102" y="8"/>
                </a:cxn>
                <a:cxn ang="0">
                  <a:pos x="130" y="21"/>
                </a:cxn>
                <a:cxn ang="0">
                  <a:pos x="171" y="34"/>
                </a:cxn>
                <a:cxn ang="0">
                  <a:pos x="221" y="45"/>
                </a:cxn>
                <a:cxn ang="0">
                  <a:pos x="281" y="56"/>
                </a:cxn>
                <a:cxn ang="0">
                  <a:pos x="347" y="65"/>
                </a:cxn>
                <a:cxn ang="0">
                  <a:pos x="419" y="73"/>
                </a:cxn>
                <a:cxn ang="0">
                  <a:pos x="494" y="79"/>
                </a:cxn>
                <a:cxn ang="0">
                  <a:pos x="573" y="83"/>
                </a:cxn>
                <a:cxn ang="0">
                  <a:pos x="650" y="85"/>
                </a:cxn>
                <a:cxn ang="0">
                  <a:pos x="727" y="86"/>
                </a:cxn>
                <a:cxn ang="0">
                  <a:pos x="799" y="84"/>
                </a:cxn>
                <a:cxn ang="0">
                  <a:pos x="868" y="80"/>
                </a:cxn>
                <a:cxn ang="0">
                  <a:pos x="930" y="74"/>
                </a:cxn>
                <a:cxn ang="0">
                  <a:pos x="985" y="66"/>
                </a:cxn>
                <a:cxn ang="0">
                  <a:pos x="1030" y="54"/>
                </a:cxn>
                <a:cxn ang="0">
                  <a:pos x="1062" y="48"/>
                </a:cxn>
                <a:cxn ang="0">
                  <a:pos x="1084" y="54"/>
                </a:cxn>
                <a:cxn ang="0">
                  <a:pos x="1101" y="66"/>
                </a:cxn>
                <a:cxn ang="0">
                  <a:pos x="1121" y="78"/>
                </a:cxn>
                <a:cxn ang="0">
                  <a:pos x="1133" y="110"/>
                </a:cxn>
                <a:cxn ang="0">
                  <a:pos x="1116" y="157"/>
                </a:cxn>
                <a:cxn ang="0">
                  <a:pos x="1084" y="193"/>
                </a:cxn>
                <a:cxn ang="0">
                  <a:pos x="1033" y="212"/>
                </a:cxn>
                <a:cxn ang="0">
                  <a:pos x="975" y="212"/>
                </a:cxn>
                <a:cxn ang="0">
                  <a:pos x="929" y="210"/>
                </a:cxn>
                <a:cxn ang="0">
                  <a:pos x="890" y="208"/>
                </a:cxn>
                <a:cxn ang="0">
                  <a:pos x="855" y="205"/>
                </a:cxn>
                <a:cxn ang="0">
                  <a:pos x="824" y="203"/>
                </a:cxn>
                <a:cxn ang="0">
                  <a:pos x="794" y="202"/>
                </a:cxn>
                <a:cxn ang="0">
                  <a:pos x="764" y="201"/>
                </a:cxn>
                <a:cxn ang="0">
                  <a:pos x="732" y="199"/>
                </a:cxn>
                <a:cxn ang="0">
                  <a:pos x="697" y="198"/>
                </a:cxn>
                <a:cxn ang="0">
                  <a:pos x="655" y="196"/>
                </a:cxn>
                <a:cxn ang="0">
                  <a:pos x="607" y="193"/>
                </a:cxn>
                <a:cxn ang="0">
                  <a:pos x="550" y="191"/>
                </a:cxn>
                <a:cxn ang="0">
                  <a:pos x="483" y="188"/>
                </a:cxn>
                <a:cxn ang="0">
                  <a:pos x="405" y="184"/>
                </a:cxn>
                <a:cxn ang="0">
                  <a:pos x="311" y="180"/>
                </a:cxn>
                <a:cxn ang="0">
                  <a:pos x="204" y="174"/>
                </a:cxn>
                <a:cxn ang="0">
                  <a:pos x="111" y="166"/>
                </a:cxn>
                <a:cxn ang="0">
                  <a:pos x="59" y="142"/>
                </a:cxn>
                <a:cxn ang="0">
                  <a:pos x="23" y="103"/>
                </a:cxn>
                <a:cxn ang="0">
                  <a:pos x="3" y="55"/>
                </a:cxn>
                <a:cxn ang="0">
                  <a:pos x="7" y="24"/>
                </a:cxn>
                <a:cxn ang="0">
                  <a:pos x="21" y="12"/>
                </a:cxn>
                <a:cxn ang="0">
                  <a:pos x="39" y="3"/>
                </a:cxn>
                <a:cxn ang="0">
                  <a:pos x="70" y="0"/>
                </a:cxn>
              </a:cxnLst>
              <a:rect l="0" t="0" r="r" b="b"/>
              <a:pathLst>
                <a:path w="1134" h="213">
                  <a:moveTo>
                    <a:pt x="93" y="1"/>
                  </a:moveTo>
                  <a:lnTo>
                    <a:pt x="102" y="8"/>
                  </a:lnTo>
                  <a:lnTo>
                    <a:pt x="114" y="15"/>
                  </a:lnTo>
                  <a:lnTo>
                    <a:pt x="130" y="21"/>
                  </a:lnTo>
                  <a:lnTo>
                    <a:pt x="149" y="27"/>
                  </a:lnTo>
                  <a:lnTo>
                    <a:pt x="171" y="34"/>
                  </a:lnTo>
                  <a:lnTo>
                    <a:pt x="194" y="40"/>
                  </a:lnTo>
                  <a:lnTo>
                    <a:pt x="221" y="45"/>
                  </a:lnTo>
                  <a:lnTo>
                    <a:pt x="250" y="51"/>
                  </a:lnTo>
                  <a:lnTo>
                    <a:pt x="281" y="56"/>
                  </a:lnTo>
                  <a:lnTo>
                    <a:pt x="313" y="61"/>
                  </a:lnTo>
                  <a:lnTo>
                    <a:pt x="347" y="65"/>
                  </a:lnTo>
                  <a:lnTo>
                    <a:pt x="382" y="69"/>
                  </a:lnTo>
                  <a:lnTo>
                    <a:pt x="419" y="73"/>
                  </a:lnTo>
                  <a:lnTo>
                    <a:pt x="457" y="76"/>
                  </a:lnTo>
                  <a:lnTo>
                    <a:pt x="494" y="79"/>
                  </a:lnTo>
                  <a:lnTo>
                    <a:pt x="533" y="81"/>
                  </a:lnTo>
                  <a:lnTo>
                    <a:pt x="573" y="83"/>
                  </a:lnTo>
                  <a:lnTo>
                    <a:pt x="611" y="84"/>
                  </a:lnTo>
                  <a:lnTo>
                    <a:pt x="650" y="85"/>
                  </a:lnTo>
                  <a:lnTo>
                    <a:pt x="688" y="86"/>
                  </a:lnTo>
                  <a:lnTo>
                    <a:pt x="727" y="86"/>
                  </a:lnTo>
                  <a:lnTo>
                    <a:pt x="763" y="85"/>
                  </a:lnTo>
                  <a:lnTo>
                    <a:pt x="799" y="84"/>
                  </a:lnTo>
                  <a:lnTo>
                    <a:pt x="835" y="83"/>
                  </a:lnTo>
                  <a:lnTo>
                    <a:pt x="868" y="80"/>
                  </a:lnTo>
                  <a:lnTo>
                    <a:pt x="900" y="78"/>
                  </a:lnTo>
                  <a:lnTo>
                    <a:pt x="930" y="74"/>
                  </a:lnTo>
                  <a:lnTo>
                    <a:pt x="959" y="70"/>
                  </a:lnTo>
                  <a:lnTo>
                    <a:pt x="985" y="66"/>
                  </a:lnTo>
                  <a:lnTo>
                    <a:pt x="1009" y="61"/>
                  </a:lnTo>
                  <a:lnTo>
                    <a:pt x="1030" y="54"/>
                  </a:lnTo>
                  <a:lnTo>
                    <a:pt x="1048" y="47"/>
                  </a:lnTo>
                  <a:lnTo>
                    <a:pt x="1062" y="48"/>
                  </a:lnTo>
                  <a:lnTo>
                    <a:pt x="1074" y="50"/>
                  </a:lnTo>
                  <a:lnTo>
                    <a:pt x="1084" y="54"/>
                  </a:lnTo>
                  <a:lnTo>
                    <a:pt x="1093" y="60"/>
                  </a:lnTo>
                  <a:lnTo>
                    <a:pt x="1101" y="66"/>
                  </a:lnTo>
                  <a:lnTo>
                    <a:pt x="1110" y="72"/>
                  </a:lnTo>
                  <a:lnTo>
                    <a:pt x="1121" y="78"/>
                  </a:lnTo>
                  <a:lnTo>
                    <a:pt x="1134" y="84"/>
                  </a:lnTo>
                  <a:lnTo>
                    <a:pt x="1133" y="110"/>
                  </a:lnTo>
                  <a:lnTo>
                    <a:pt x="1126" y="134"/>
                  </a:lnTo>
                  <a:lnTo>
                    <a:pt x="1116" y="157"/>
                  </a:lnTo>
                  <a:lnTo>
                    <a:pt x="1102" y="177"/>
                  </a:lnTo>
                  <a:lnTo>
                    <a:pt x="1084" y="193"/>
                  </a:lnTo>
                  <a:lnTo>
                    <a:pt x="1060" y="204"/>
                  </a:lnTo>
                  <a:lnTo>
                    <a:pt x="1033" y="212"/>
                  </a:lnTo>
                  <a:lnTo>
                    <a:pt x="1000" y="213"/>
                  </a:lnTo>
                  <a:lnTo>
                    <a:pt x="975" y="212"/>
                  </a:lnTo>
                  <a:lnTo>
                    <a:pt x="951" y="211"/>
                  </a:lnTo>
                  <a:lnTo>
                    <a:pt x="929" y="210"/>
                  </a:lnTo>
                  <a:lnTo>
                    <a:pt x="909" y="209"/>
                  </a:lnTo>
                  <a:lnTo>
                    <a:pt x="890" y="208"/>
                  </a:lnTo>
                  <a:lnTo>
                    <a:pt x="872" y="207"/>
                  </a:lnTo>
                  <a:lnTo>
                    <a:pt x="855" y="205"/>
                  </a:lnTo>
                  <a:lnTo>
                    <a:pt x="839" y="204"/>
                  </a:lnTo>
                  <a:lnTo>
                    <a:pt x="824" y="203"/>
                  </a:lnTo>
                  <a:lnTo>
                    <a:pt x="808" y="203"/>
                  </a:lnTo>
                  <a:lnTo>
                    <a:pt x="794" y="202"/>
                  </a:lnTo>
                  <a:lnTo>
                    <a:pt x="779" y="201"/>
                  </a:lnTo>
                  <a:lnTo>
                    <a:pt x="764" y="201"/>
                  </a:lnTo>
                  <a:lnTo>
                    <a:pt x="748" y="200"/>
                  </a:lnTo>
                  <a:lnTo>
                    <a:pt x="732" y="199"/>
                  </a:lnTo>
                  <a:lnTo>
                    <a:pt x="715" y="198"/>
                  </a:lnTo>
                  <a:lnTo>
                    <a:pt x="697" y="198"/>
                  </a:lnTo>
                  <a:lnTo>
                    <a:pt x="676" y="197"/>
                  </a:lnTo>
                  <a:lnTo>
                    <a:pt x="655" y="196"/>
                  </a:lnTo>
                  <a:lnTo>
                    <a:pt x="633" y="195"/>
                  </a:lnTo>
                  <a:lnTo>
                    <a:pt x="607" y="193"/>
                  </a:lnTo>
                  <a:lnTo>
                    <a:pt x="580" y="192"/>
                  </a:lnTo>
                  <a:lnTo>
                    <a:pt x="550" y="191"/>
                  </a:lnTo>
                  <a:lnTo>
                    <a:pt x="519" y="189"/>
                  </a:lnTo>
                  <a:lnTo>
                    <a:pt x="483" y="188"/>
                  </a:lnTo>
                  <a:lnTo>
                    <a:pt x="445" y="186"/>
                  </a:lnTo>
                  <a:lnTo>
                    <a:pt x="405" y="184"/>
                  </a:lnTo>
                  <a:lnTo>
                    <a:pt x="360" y="182"/>
                  </a:lnTo>
                  <a:lnTo>
                    <a:pt x="311" y="180"/>
                  </a:lnTo>
                  <a:lnTo>
                    <a:pt x="260" y="177"/>
                  </a:lnTo>
                  <a:lnTo>
                    <a:pt x="204" y="174"/>
                  </a:lnTo>
                  <a:lnTo>
                    <a:pt x="144" y="171"/>
                  </a:lnTo>
                  <a:lnTo>
                    <a:pt x="111" y="166"/>
                  </a:lnTo>
                  <a:lnTo>
                    <a:pt x="83" y="157"/>
                  </a:lnTo>
                  <a:lnTo>
                    <a:pt x="59" y="142"/>
                  </a:lnTo>
                  <a:lnTo>
                    <a:pt x="39" y="124"/>
                  </a:lnTo>
                  <a:lnTo>
                    <a:pt x="23" y="103"/>
                  </a:lnTo>
                  <a:lnTo>
                    <a:pt x="12" y="80"/>
                  </a:lnTo>
                  <a:lnTo>
                    <a:pt x="3" y="55"/>
                  </a:lnTo>
                  <a:lnTo>
                    <a:pt x="0" y="31"/>
                  </a:lnTo>
                  <a:lnTo>
                    <a:pt x="7" y="24"/>
                  </a:lnTo>
                  <a:lnTo>
                    <a:pt x="14" y="17"/>
                  </a:lnTo>
                  <a:lnTo>
                    <a:pt x="21" y="12"/>
                  </a:lnTo>
                  <a:lnTo>
                    <a:pt x="29" y="6"/>
                  </a:lnTo>
                  <a:lnTo>
                    <a:pt x="39" y="3"/>
                  </a:lnTo>
                  <a:lnTo>
                    <a:pt x="52" y="0"/>
                  </a:lnTo>
                  <a:lnTo>
                    <a:pt x="70" y="0"/>
                  </a:lnTo>
                  <a:lnTo>
                    <a:pt x="93" y="1"/>
                  </a:lnTo>
                  <a:close/>
                </a:path>
              </a:pathLst>
            </a:custGeom>
            <a:solidFill>
              <a:srgbClr val="A3ABAB"/>
            </a:solidFill>
            <a:ln w="9525">
              <a:noFill/>
              <a:round/>
              <a:headEnd/>
              <a:tailEnd/>
            </a:ln>
          </p:spPr>
          <p:txBody>
            <a:bodyPr/>
            <a:lstStyle/>
            <a:p>
              <a:endParaRPr lang="en-US"/>
            </a:p>
          </p:txBody>
        </p:sp>
        <p:sp>
          <p:nvSpPr>
            <p:cNvPr id="67015" name="Freeform 455"/>
            <p:cNvSpPr>
              <a:spLocks/>
            </p:cNvSpPr>
            <p:nvPr/>
          </p:nvSpPr>
          <p:spPr bwMode="auto">
            <a:xfrm>
              <a:off x="3687" y="2311"/>
              <a:ext cx="114" cy="17"/>
            </a:xfrm>
            <a:custGeom>
              <a:avLst/>
              <a:gdLst/>
              <a:ahLst/>
              <a:cxnLst>
                <a:cxn ang="0">
                  <a:pos x="93" y="10"/>
                </a:cxn>
                <a:cxn ang="0">
                  <a:pos x="119" y="25"/>
                </a:cxn>
                <a:cxn ang="0">
                  <a:pos x="160" y="38"/>
                </a:cxn>
                <a:cxn ang="0">
                  <a:pos x="213" y="52"/>
                </a:cxn>
                <a:cxn ang="0">
                  <a:pos x="276" y="63"/>
                </a:cxn>
                <a:cxn ang="0">
                  <a:pos x="348" y="73"/>
                </a:cxn>
                <a:cxn ang="0">
                  <a:pos x="425" y="82"/>
                </a:cxn>
                <a:cxn ang="0">
                  <a:pos x="505" y="89"/>
                </a:cxn>
                <a:cxn ang="0">
                  <a:pos x="589" y="94"/>
                </a:cxn>
                <a:cxn ang="0">
                  <a:pos x="671" y="96"/>
                </a:cxn>
                <a:cxn ang="0">
                  <a:pos x="751" y="97"/>
                </a:cxn>
                <a:cxn ang="0">
                  <a:pos x="827" y="95"/>
                </a:cxn>
                <a:cxn ang="0">
                  <a:pos x="896" y="91"/>
                </a:cxn>
                <a:cxn ang="0">
                  <a:pos x="957" y="84"/>
                </a:cxn>
                <a:cxn ang="0">
                  <a:pos x="1007" y="73"/>
                </a:cxn>
                <a:cxn ang="0">
                  <a:pos x="1043" y="60"/>
                </a:cxn>
                <a:cxn ang="0">
                  <a:pos x="1068" y="52"/>
                </a:cxn>
                <a:cxn ang="0">
                  <a:pos x="1085" y="54"/>
                </a:cxn>
                <a:cxn ang="0">
                  <a:pos x="1100" y="60"/>
                </a:cxn>
                <a:cxn ang="0">
                  <a:pos x="1119" y="69"/>
                </a:cxn>
                <a:cxn ang="0">
                  <a:pos x="1133" y="99"/>
                </a:cxn>
                <a:cxn ang="0">
                  <a:pos x="1116" y="146"/>
                </a:cxn>
                <a:cxn ang="0">
                  <a:pos x="1084" y="182"/>
                </a:cxn>
                <a:cxn ang="0">
                  <a:pos x="1033" y="201"/>
                </a:cxn>
                <a:cxn ang="0">
                  <a:pos x="975" y="201"/>
                </a:cxn>
                <a:cxn ang="0">
                  <a:pos x="929" y="199"/>
                </a:cxn>
                <a:cxn ang="0">
                  <a:pos x="890" y="197"/>
                </a:cxn>
                <a:cxn ang="0">
                  <a:pos x="855" y="194"/>
                </a:cxn>
                <a:cxn ang="0">
                  <a:pos x="824" y="192"/>
                </a:cxn>
                <a:cxn ang="0">
                  <a:pos x="794" y="191"/>
                </a:cxn>
                <a:cxn ang="0">
                  <a:pos x="764" y="190"/>
                </a:cxn>
                <a:cxn ang="0">
                  <a:pos x="732" y="188"/>
                </a:cxn>
                <a:cxn ang="0">
                  <a:pos x="697" y="187"/>
                </a:cxn>
                <a:cxn ang="0">
                  <a:pos x="655" y="185"/>
                </a:cxn>
                <a:cxn ang="0">
                  <a:pos x="607" y="182"/>
                </a:cxn>
                <a:cxn ang="0">
                  <a:pos x="550" y="180"/>
                </a:cxn>
                <a:cxn ang="0">
                  <a:pos x="483" y="177"/>
                </a:cxn>
                <a:cxn ang="0">
                  <a:pos x="405" y="173"/>
                </a:cxn>
                <a:cxn ang="0">
                  <a:pos x="311" y="169"/>
                </a:cxn>
                <a:cxn ang="0">
                  <a:pos x="204" y="163"/>
                </a:cxn>
                <a:cxn ang="0">
                  <a:pos x="111" y="155"/>
                </a:cxn>
                <a:cxn ang="0">
                  <a:pos x="59" y="131"/>
                </a:cxn>
                <a:cxn ang="0">
                  <a:pos x="23" y="92"/>
                </a:cxn>
                <a:cxn ang="0">
                  <a:pos x="3" y="44"/>
                </a:cxn>
                <a:cxn ang="0">
                  <a:pos x="7" y="15"/>
                </a:cxn>
                <a:cxn ang="0">
                  <a:pos x="21" y="7"/>
                </a:cxn>
                <a:cxn ang="0">
                  <a:pos x="38" y="1"/>
                </a:cxn>
                <a:cxn ang="0">
                  <a:pos x="65" y="0"/>
                </a:cxn>
              </a:cxnLst>
              <a:rect l="0" t="0" r="r" b="b"/>
              <a:pathLst>
                <a:path w="1134" h="202">
                  <a:moveTo>
                    <a:pt x="86" y="2"/>
                  </a:moveTo>
                  <a:lnTo>
                    <a:pt x="93" y="10"/>
                  </a:lnTo>
                  <a:lnTo>
                    <a:pt x="104" y="17"/>
                  </a:lnTo>
                  <a:lnTo>
                    <a:pt x="119" y="25"/>
                  </a:lnTo>
                  <a:lnTo>
                    <a:pt x="138" y="32"/>
                  </a:lnTo>
                  <a:lnTo>
                    <a:pt x="160" y="38"/>
                  </a:lnTo>
                  <a:lnTo>
                    <a:pt x="185" y="45"/>
                  </a:lnTo>
                  <a:lnTo>
                    <a:pt x="213" y="52"/>
                  </a:lnTo>
                  <a:lnTo>
                    <a:pt x="243" y="58"/>
                  </a:lnTo>
                  <a:lnTo>
                    <a:pt x="276" y="63"/>
                  </a:lnTo>
                  <a:lnTo>
                    <a:pt x="311" y="68"/>
                  </a:lnTo>
                  <a:lnTo>
                    <a:pt x="348" y="73"/>
                  </a:lnTo>
                  <a:lnTo>
                    <a:pt x="386" y="78"/>
                  </a:lnTo>
                  <a:lnTo>
                    <a:pt x="425" y="82"/>
                  </a:lnTo>
                  <a:lnTo>
                    <a:pt x="465" y="86"/>
                  </a:lnTo>
                  <a:lnTo>
                    <a:pt x="505" y="89"/>
                  </a:lnTo>
                  <a:lnTo>
                    <a:pt x="547" y="92"/>
                  </a:lnTo>
                  <a:lnTo>
                    <a:pt x="589" y="94"/>
                  </a:lnTo>
                  <a:lnTo>
                    <a:pt x="630" y="95"/>
                  </a:lnTo>
                  <a:lnTo>
                    <a:pt x="671" y="96"/>
                  </a:lnTo>
                  <a:lnTo>
                    <a:pt x="712" y="97"/>
                  </a:lnTo>
                  <a:lnTo>
                    <a:pt x="751" y="97"/>
                  </a:lnTo>
                  <a:lnTo>
                    <a:pt x="789" y="96"/>
                  </a:lnTo>
                  <a:lnTo>
                    <a:pt x="827" y="95"/>
                  </a:lnTo>
                  <a:lnTo>
                    <a:pt x="862" y="93"/>
                  </a:lnTo>
                  <a:lnTo>
                    <a:pt x="896" y="91"/>
                  </a:lnTo>
                  <a:lnTo>
                    <a:pt x="927" y="87"/>
                  </a:lnTo>
                  <a:lnTo>
                    <a:pt x="957" y="84"/>
                  </a:lnTo>
                  <a:lnTo>
                    <a:pt x="983" y="79"/>
                  </a:lnTo>
                  <a:lnTo>
                    <a:pt x="1007" y="73"/>
                  </a:lnTo>
                  <a:lnTo>
                    <a:pt x="1027" y="67"/>
                  </a:lnTo>
                  <a:lnTo>
                    <a:pt x="1043" y="60"/>
                  </a:lnTo>
                  <a:lnTo>
                    <a:pt x="1056" y="52"/>
                  </a:lnTo>
                  <a:lnTo>
                    <a:pt x="1068" y="52"/>
                  </a:lnTo>
                  <a:lnTo>
                    <a:pt x="1077" y="52"/>
                  </a:lnTo>
                  <a:lnTo>
                    <a:pt x="1085" y="54"/>
                  </a:lnTo>
                  <a:lnTo>
                    <a:pt x="1092" y="57"/>
                  </a:lnTo>
                  <a:lnTo>
                    <a:pt x="1100" y="60"/>
                  </a:lnTo>
                  <a:lnTo>
                    <a:pt x="1108" y="64"/>
                  </a:lnTo>
                  <a:lnTo>
                    <a:pt x="1119" y="69"/>
                  </a:lnTo>
                  <a:lnTo>
                    <a:pt x="1134" y="73"/>
                  </a:lnTo>
                  <a:lnTo>
                    <a:pt x="1133" y="99"/>
                  </a:lnTo>
                  <a:lnTo>
                    <a:pt x="1126" y="123"/>
                  </a:lnTo>
                  <a:lnTo>
                    <a:pt x="1116" y="146"/>
                  </a:lnTo>
                  <a:lnTo>
                    <a:pt x="1102" y="166"/>
                  </a:lnTo>
                  <a:lnTo>
                    <a:pt x="1084" y="182"/>
                  </a:lnTo>
                  <a:lnTo>
                    <a:pt x="1060" y="193"/>
                  </a:lnTo>
                  <a:lnTo>
                    <a:pt x="1033" y="201"/>
                  </a:lnTo>
                  <a:lnTo>
                    <a:pt x="1000" y="202"/>
                  </a:lnTo>
                  <a:lnTo>
                    <a:pt x="975" y="201"/>
                  </a:lnTo>
                  <a:lnTo>
                    <a:pt x="951" y="200"/>
                  </a:lnTo>
                  <a:lnTo>
                    <a:pt x="929" y="199"/>
                  </a:lnTo>
                  <a:lnTo>
                    <a:pt x="909" y="198"/>
                  </a:lnTo>
                  <a:lnTo>
                    <a:pt x="890" y="197"/>
                  </a:lnTo>
                  <a:lnTo>
                    <a:pt x="872" y="196"/>
                  </a:lnTo>
                  <a:lnTo>
                    <a:pt x="855" y="194"/>
                  </a:lnTo>
                  <a:lnTo>
                    <a:pt x="839" y="193"/>
                  </a:lnTo>
                  <a:lnTo>
                    <a:pt x="824" y="192"/>
                  </a:lnTo>
                  <a:lnTo>
                    <a:pt x="808" y="192"/>
                  </a:lnTo>
                  <a:lnTo>
                    <a:pt x="794" y="191"/>
                  </a:lnTo>
                  <a:lnTo>
                    <a:pt x="779" y="190"/>
                  </a:lnTo>
                  <a:lnTo>
                    <a:pt x="764" y="190"/>
                  </a:lnTo>
                  <a:lnTo>
                    <a:pt x="748" y="189"/>
                  </a:lnTo>
                  <a:lnTo>
                    <a:pt x="732" y="188"/>
                  </a:lnTo>
                  <a:lnTo>
                    <a:pt x="715" y="187"/>
                  </a:lnTo>
                  <a:lnTo>
                    <a:pt x="697" y="187"/>
                  </a:lnTo>
                  <a:lnTo>
                    <a:pt x="676" y="186"/>
                  </a:lnTo>
                  <a:lnTo>
                    <a:pt x="655" y="185"/>
                  </a:lnTo>
                  <a:lnTo>
                    <a:pt x="633" y="184"/>
                  </a:lnTo>
                  <a:lnTo>
                    <a:pt x="607" y="182"/>
                  </a:lnTo>
                  <a:lnTo>
                    <a:pt x="580" y="181"/>
                  </a:lnTo>
                  <a:lnTo>
                    <a:pt x="550" y="180"/>
                  </a:lnTo>
                  <a:lnTo>
                    <a:pt x="519" y="178"/>
                  </a:lnTo>
                  <a:lnTo>
                    <a:pt x="483" y="177"/>
                  </a:lnTo>
                  <a:lnTo>
                    <a:pt x="445" y="175"/>
                  </a:lnTo>
                  <a:lnTo>
                    <a:pt x="405" y="173"/>
                  </a:lnTo>
                  <a:lnTo>
                    <a:pt x="360" y="171"/>
                  </a:lnTo>
                  <a:lnTo>
                    <a:pt x="311" y="169"/>
                  </a:lnTo>
                  <a:lnTo>
                    <a:pt x="260" y="166"/>
                  </a:lnTo>
                  <a:lnTo>
                    <a:pt x="204" y="163"/>
                  </a:lnTo>
                  <a:lnTo>
                    <a:pt x="144" y="160"/>
                  </a:lnTo>
                  <a:lnTo>
                    <a:pt x="111" y="155"/>
                  </a:lnTo>
                  <a:lnTo>
                    <a:pt x="83" y="146"/>
                  </a:lnTo>
                  <a:lnTo>
                    <a:pt x="59" y="131"/>
                  </a:lnTo>
                  <a:lnTo>
                    <a:pt x="39" y="113"/>
                  </a:lnTo>
                  <a:lnTo>
                    <a:pt x="23" y="92"/>
                  </a:lnTo>
                  <a:lnTo>
                    <a:pt x="12" y="69"/>
                  </a:lnTo>
                  <a:lnTo>
                    <a:pt x="3" y="44"/>
                  </a:lnTo>
                  <a:lnTo>
                    <a:pt x="0" y="20"/>
                  </a:lnTo>
                  <a:lnTo>
                    <a:pt x="7" y="15"/>
                  </a:lnTo>
                  <a:lnTo>
                    <a:pt x="15" y="10"/>
                  </a:lnTo>
                  <a:lnTo>
                    <a:pt x="21" y="7"/>
                  </a:lnTo>
                  <a:lnTo>
                    <a:pt x="29" y="3"/>
                  </a:lnTo>
                  <a:lnTo>
                    <a:pt x="38" y="1"/>
                  </a:lnTo>
                  <a:lnTo>
                    <a:pt x="50" y="0"/>
                  </a:lnTo>
                  <a:lnTo>
                    <a:pt x="65" y="0"/>
                  </a:lnTo>
                  <a:lnTo>
                    <a:pt x="86" y="2"/>
                  </a:lnTo>
                  <a:close/>
                </a:path>
              </a:pathLst>
            </a:custGeom>
            <a:solidFill>
              <a:srgbClr val="B0B8B8"/>
            </a:solidFill>
            <a:ln w="9525">
              <a:noFill/>
              <a:round/>
              <a:headEnd/>
              <a:tailEnd/>
            </a:ln>
          </p:spPr>
          <p:txBody>
            <a:bodyPr/>
            <a:lstStyle/>
            <a:p>
              <a:endParaRPr lang="en-US"/>
            </a:p>
          </p:txBody>
        </p:sp>
        <p:sp>
          <p:nvSpPr>
            <p:cNvPr id="67016" name="Freeform 456"/>
            <p:cNvSpPr>
              <a:spLocks/>
            </p:cNvSpPr>
            <p:nvPr/>
          </p:nvSpPr>
          <p:spPr bwMode="auto">
            <a:xfrm>
              <a:off x="3687" y="2312"/>
              <a:ext cx="114" cy="16"/>
            </a:xfrm>
            <a:custGeom>
              <a:avLst/>
              <a:gdLst/>
              <a:ahLst/>
              <a:cxnLst>
                <a:cxn ang="0">
                  <a:pos x="86" y="12"/>
                </a:cxn>
                <a:cxn ang="0">
                  <a:pos x="110" y="28"/>
                </a:cxn>
                <a:cxn ang="0">
                  <a:pos x="151" y="44"/>
                </a:cxn>
                <a:cxn ang="0">
                  <a:pos x="206" y="57"/>
                </a:cxn>
                <a:cxn ang="0">
                  <a:pos x="273" y="71"/>
                </a:cxn>
                <a:cxn ang="0">
                  <a:pos x="348" y="81"/>
                </a:cxn>
                <a:cxn ang="0">
                  <a:pos x="430" y="91"/>
                </a:cxn>
                <a:cxn ang="0">
                  <a:pos x="517" y="99"/>
                </a:cxn>
                <a:cxn ang="0">
                  <a:pos x="605" y="104"/>
                </a:cxn>
                <a:cxn ang="0">
                  <a:pos x="692" y="107"/>
                </a:cxn>
                <a:cxn ang="0">
                  <a:pos x="775" y="107"/>
                </a:cxn>
                <a:cxn ang="0">
                  <a:pos x="853" y="104"/>
                </a:cxn>
                <a:cxn ang="0">
                  <a:pos x="922" y="99"/>
                </a:cxn>
                <a:cxn ang="0">
                  <a:pos x="981" y="90"/>
                </a:cxn>
                <a:cxn ang="0">
                  <a:pos x="1026" y="78"/>
                </a:cxn>
                <a:cxn ang="0">
                  <a:pos x="1055" y="62"/>
                </a:cxn>
                <a:cxn ang="0">
                  <a:pos x="1073" y="52"/>
                </a:cxn>
                <a:cxn ang="0">
                  <a:pos x="1086" y="53"/>
                </a:cxn>
                <a:cxn ang="0">
                  <a:pos x="1099" y="56"/>
                </a:cxn>
                <a:cxn ang="0">
                  <a:pos x="1118" y="60"/>
                </a:cxn>
                <a:cxn ang="0">
                  <a:pos x="1133" y="88"/>
                </a:cxn>
                <a:cxn ang="0">
                  <a:pos x="1116" y="135"/>
                </a:cxn>
                <a:cxn ang="0">
                  <a:pos x="1084" y="171"/>
                </a:cxn>
                <a:cxn ang="0">
                  <a:pos x="1033" y="190"/>
                </a:cxn>
                <a:cxn ang="0">
                  <a:pos x="975" y="190"/>
                </a:cxn>
                <a:cxn ang="0">
                  <a:pos x="929" y="188"/>
                </a:cxn>
                <a:cxn ang="0">
                  <a:pos x="890" y="186"/>
                </a:cxn>
                <a:cxn ang="0">
                  <a:pos x="855" y="183"/>
                </a:cxn>
                <a:cxn ang="0">
                  <a:pos x="824" y="181"/>
                </a:cxn>
                <a:cxn ang="0">
                  <a:pos x="794" y="180"/>
                </a:cxn>
                <a:cxn ang="0">
                  <a:pos x="764" y="179"/>
                </a:cxn>
                <a:cxn ang="0">
                  <a:pos x="732" y="177"/>
                </a:cxn>
                <a:cxn ang="0">
                  <a:pos x="697" y="176"/>
                </a:cxn>
                <a:cxn ang="0">
                  <a:pos x="655" y="174"/>
                </a:cxn>
                <a:cxn ang="0">
                  <a:pos x="607" y="171"/>
                </a:cxn>
                <a:cxn ang="0">
                  <a:pos x="550" y="169"/>
                </a:cxn>
                <a:cxn ang="0">
                  <a:pos x="483" y="166"/>
                </a:cxn>
                <a:cxn ang="0">
                  <a:pos x="405" y="162"/>
                </a:cxn>
                <a:cxn ang="0">
                  <a:pos x="311" y="158"/>
                </a:cxn>
                <a:cxn ang="0">
                  <a:pos x="204" y="152"/>
                </a:cxn>
                <a:cxn ang="0">
                  <a:pos x="111" y="144"/>
                </a:cxn>
                <a:cxn ang="0">
                  <a:pos x="59" y="120"/>
                </a:cxn>
                <a:cxn ang="0">
                  <a:pos x="23" y="81"/>
                </a:cxn>
                <a:cxn ang="0">
                  <a:pos x="3" y="33"/>
                </a:cxn>
                <a:cxn ang="0">
                  <a:pos x="8" y="6"/>
                </a:cxn>
                <a:cxn ang="0">
                  <a:pos x="21" y="2"/>
                </a:cxn>
                <a:cxn ang="0">
                  <a:pos x="35" y="0"/>
                </a:cxn>
                <a:cxn ang="0">
                  <a:pos x="61" y="1"/>
                </a:cxn>
              </a:cxnLst>
              <a:rect l="0" t="0" r="r" b="b"/>
              <a:pathLst>
                <a:path w="1134" h="191">
                  <a:moveTo>
                    <a:pt x="81" y="3"/>
                  </a:moveTo>
                  <a:lnTo>
                    <a:pt x="86" y="12"/>
                  </a:lnTo>
                  <a:lnTo>
                    <a:pt x="96" y="20"/>
                  </a:lnTo>
                  <a:lnTo>
                    <a:pt x="110" y="28"/>
                  </a:lnTo>
                  <a:lnTo>
                    <a:pt x="128" y="35"/>
                  </a:lnTo>
                  <a:lnTo>
                    <a:pt x="151" y="44"/>
                  </a:lnTo>
                  <a:lnTo>
                    <a:pt x="176" y="51"/>
                  </a:lnTo>
                  <a:lnTo>
                    <a:pt x="206" y="57"/>
                  </a:lnTo>
                  <a:lnTo>
                    <a:pt x="237" y="64"/>
                  </a:lnTo>
                  <a:lnTo>
                    <a:pt x="273" y="71"/>
                  </a:lnTo>
                  <a:lnTo>
                    <a:pt x="309" y="76"/>
                  </a:lnTo>
                  <a:lnTo>
                    <a:pt x="348" y="81"/>
                  </a:lnTo>
                  <a:lnTo>
                    <a:pt x="389" y="86"/>
                  </a:lnTo>
                  <a:lnTo>
                    <a:pt x="430" y="91"/>
                  </a:lnTo>
                  <a:lnTo>
                    <a:pt x="473" y="94"/>
                  </a:lnTo>
                  <a:lnTo>
                    <a:pt x="517" y="99"/>
                  </a:lnTo>
                  <a:lnTo>
                    <a:pt x="560" y="101"/>
                  </a:lnTo>
                  <a:lnTo>
                    <a:pt x="605" y="104"/>
                  </a:lnTo>
                  <a:lnTo>
                    <a:pt x="649" y="105"/>
                  </a:lnTo>
                  <a:lnTo>
                    <a:pt x="692" y="107"/>
                  </a:lnTo>
                  <a:lnTo>
                    <a:pt x="734" y="107"/>
                  </a:lnTo>
                  <a:lnTo>
                    <a:pt x="775" y="107"/>
                  </a:lnTo>
                  <a:lnTo>
                    <a:pt x="814" y="106"/>
                  </a:lnTo>
                  <a:lnTo>
                    <a:pt x="853" y="104"/>
                  </a:lnTo>
                  <a:lnTo>
                    <a:pt x="889" y="102"/>
                  </a:lnTo>
                  <a:lnTo>
                    <a:pt x="922" y="99"/>
                  </a:lnTo>
                  <a:lnTo>
                    <a:pt x="953" y="94"/>
                  </a:lnTo>
                  <a:lnTo>
                    <a:pt x="981" y="90"/>
                  </a:lnTo>
                  <a:lnTo>
                    <a:pt x="1006" y="84"/>
                  </a:lnTo>
                  <a:lnTo>
                    <a:pt x="1026" y="78"/>
                  </a:lnTo>
                  <a:lnTo>
                    <a:pt x="1043" y="71"/>
                  </a:lnTo>
                  <a:lnTo>
                    <a:pt x="1055" y="62"/>
                  </a:lnTo>
                  <a:lnTo>
                    <a:pt x="1063" y="53"/>
                  </a:lnTo>
                  <a:lnTo>
                    <a:pt x="1073" y="52"/>
                  </a:lnTo>
                  <a:lnTo>
                    <a:pt x="1080" y="52"/>
                  </a:lnTo>
                  <a:lnTo>
                    <a:pt x="1086" y="53"/>
                  </a:lnTo>
                  <a:lnTo>
                    <a:pt x="1092" y="54"/>
                  </a:lnTo>
                  <a:lnTo>
                    <a:pt x="1099" y="56"/>
                  </a:lnTo>
                  <a:lnTo>
                    <a:pt x="1107" y="58"/>
                  </a:lnTo>
                  <a:lnTo>
                    <a:pt x="1118" y="60"/>
                  </a:lnTo>
                  <a:lnTo>
                    <a:pt x="1134" y="62"/>
                  </a:lnTo>
                  <a:lnTo>
                    <a:pt x="1133" y="88"/>
                  </a:lnTo>
                  <a:lnTo>
                    <a:pt x="1126" y="112"/>
                  </a:lnTo>
                  <a:lnTo>
                    <a:pt x="1116" y="135"/>
                  </a:lnTo>
                  <a:lnTo>
                    <a:pt x="1102" y="155"/>
                  </a:lnTo>
                  <a:lnTo>
                    <a:pt x="1084" y="171"/>
                  </a:lnTo>
                  <a:lnTo>
                    <a:pt x="1060" y="182"/>
                  </a:lnTo>
                  <a:lnTo>
                    <a:pt x="1033" y="190"/>
                  </a:lnTo>
                  <a:lnTo>
                    <a:pt x="1000" y="191"/>
                  </a:lnTo>
                  <a:lnTo>
                    <a:pt x="975" y="190"/>
                  </a:lnTo>
                  <a:lnTo>
                    <a:pt x="951" y="189"/>
                  </a:lnTo>
                  <a:lnTo>
                    <a:pt x="929" y="188"/>
                  </a:lnTo>
                  <a:lnTo>
                    <a:pt x="909" y="187"/>
                  </a:lnTo>
                  <a:lnTo>
                    <a:pt x="890" y="186"/>
                  </a:lnTo>
                  <a:lnTo>
                    <a:pt x="872" y="185"/>
                  </a:lnTo>
                  <a:lnTo>
                    <a:pt x="855" y="183"/>
                  </a:lnTo>
                  <a:lnTo>
                    <a:pt x="839" y="182"/>
                  </a:lnTo>
                  <a:lnTo>
                    <a:pt x="824" y="181"/>
                  </a:lnTo>
                  <a:lnTo>
                    <a:pt x="808" y="181"/>
                  </a:lnTo>
                  <a:lnTo>
                    <a:pt x="794" y="180"/>
                  </a:lnTo>
                  <a:lnTo>
                    <a:pt x="779" y="179"/>
                  </a:lnTo>
                  <a:lnTo>
                    <a:pt x="764" y="179"/>
                  </a:lnTo>
                  <a:lnTo>
                    <a:pt x="748" y="178"/>
                  </a:lnTo>
                  <a:lnTo>
                    <a:pt x="732" y="177"/>
                  </a:lnTo>
                  <a:lnTo>
                    <a:pt x="715" y="176"/>
                  </a:lnTo>
                  <a:lnTo>
                    <a:pt x="697" y="176"/>
                  </a:lnTo>
                  <a:lnTo>
                    <a:pt x="676" y="175"/>
                  </a:lnTo>
                  <a:lnTo>
                    <a:pt x="655" y="174"/>
                  </a:lnTo>
                  <a:lnTo>
                    <a:pt x="633" y="173"/>
                  </a:lnTo>
                  <a:lnTo>
                    <a:pt x="607" y="171"/>
                  </a:lnTo>
                  <a:lnTo>
                    <a:pt x="580" y="170"/>
                  </a:lnTo>
                  <a:lnTo>
                    <a:pt x="550" y="169"/>
                  </a:lnTo>
                  <a:lnTo>
                    <a:pt x="519" y="167"/>
                  </a:lnTo>
                  <a:lnTo>
                    <a:pt x="483" y="166"/>
                  </a:lnTo>
                  <a:lnTo>
                    <a:pt x="445" y="164"/>
                  </a:lnTo>
                  <a:lnTo>
                    <a:pt x="405" y="162"/>
                  </a:lnTo>
                  <a:lnTo>
                    <a:pt x="360" y="160"/>
                  </a:lnTo>
                  <a:lnTo>
                    <a:pt x="311" y="158"/>
                  </a:lnTo>
                  <a:lnTo>
                    <a:pt x="260" y="155"/>
                  </a:lnTo>
                  <a:lnTo>
                    <a:pt x="204" y="152"/>
                  </a:lnTo>
                  <a:lnTo>
                    <a:pt x="144" y="149"/>
                  </a:lnTo>
                  <a:lnTo>
                    <a:pt x="111" y="144"/>
                  </a:lnTo>
                  <a:lnTo>
                    <a:pt x="83" y="135"/>
                  </a:lnTo>
                  <a:lnTo>
                    <a:pt x="59" y="120"/>
                  </a:lnTo>
                  <a:lnTo>
                    <a:pt x="39" y="102"/>
                  </a:lnTo>
                  <a:lnTo>
                    <a:pt x="23" y="81"/>
                  </a:lnTo>
                  <a:lnTo>
                    <a:pt x="12" y="58"/>
                  </a:lnTo>
                  <a:lnTo>
                    <a:pt x="3" y="33"/>
                  </a:lnTo>
                  <a:lnTo>
                    <a:pt x="0" y="9"/>
                  </a:lnTo>
                  <a:lnTo>
                    <a:pt x="8" y="6"/>
                  </a:lnTo>
                  <a:lnTo>
                    <a:pt x="15" y="4"/>
                  </a:lnTo>
                  <a:lnTo>
                    <a:pt x="21" y="2"/>
                  </a:lnTo>
                  <a:lnTo>
                    <a:pt x="27" y="1"/>
                  </a:lnTo>
                  <a:lnTo>
                    <a:pt x="35" y="0"/>
                  </a:lnTo>
                  <a:lnTo>
                    <a:pt x="46" y="0"/>
                  </a:lnTo>
                  <a:lnTo>
                    <a:pt x="61" y="1"/>
                  </a:lnTo>
                  <a:lnTo>
                    <a:pt x="81" y="3"/>
                  </a:lnTo>
                  <a:close/>
                </a:path>
              </a:pathLst>
            </a:custGeom>
            <a:solidFill>
              <a:srgbClr val="BAC2C2"/>
            </a:solidFill>
            <a:ln w="9525">
              <a:noFill/>
              <a:round/>
              <a:headEnd/>
              <a:tailEnd/>
            </a:ln>
          </p:spPr>
          <p:txBody>
            <a:bodyPr/>
            <a:lstStyle/>
            <a:p>
              <a:endParaRPr lang="en-US"/>
            </a:p>
          </p:txBody>
        </p:sp>
        <p:sp>
          <p:nvSpPr>
            <p:cNvPr id="67017" name="Freeform 457"/>
            <p:cNvSpPr>
              <a:spLocks/>
            </p:cNvSpPr>
            <p:nvPr/>
          </p:nvSpPr>
          <p:spPr bwMode="auto">
            <a:xfrm>
              <a:off x="3687" y="2313"/>
              <a:ext cx="114" cy="15"/>
            </a:xfrm>
            <a:custGeom>
              <a:avLst/>
              <a:gdLst/>
              <a:ahLst/>
              <a:cxnLst>
                <a:cxn ang="0">
                  <a:pos x="77" y="7"/>
                </a:cxn>
                <a:cxn ang="0">
                  <a:pos x="80" y="16"/>
                </a:cxn>
                <a:cxn ang="0">
                  <a:pos x="88" y="24"/>
                </a:cxn>
                <a:cxn ang="0">
                  <a:pos x="101" y="34"/>
                </a:cxn>
                <a:cxn ang="0">
                  <a:pos x="119" y="42"/>
                </a:cxn>
                <a:cxn ang="0">
                  <a:pos x="142" y="50"/>
                </a:cxn>
                <a:cxn ang="0">
                  <a:pos x="169" y="58"/>
                </a:cxn>
                <a:cxn ang="0">
                  <a:pos x="199" y="66"/>
                </a:cxn>
                <a:cxn ang="0">
                  <a:pos x="232" y="73"/>
                </a:cxn>
                <a:cxn ang="0">
                  <a:pos x="269" y="79"/>
                </a:cxn>
                <a:cxn ang="0">
                  <a:pos x="307" y="85"/>
                </a:cxn>
                <a:cxn ang="0">
                  <a:pos x="349" y="92"/>
                </a:cxn>
                <a:cxn ang="0">
                  <a:pos x="392" y="97"/>
                </a:cxn>
                <a:cxn ang="0">
                  <a:pos x="436" y="102"/>
                </a:cxn>
                <a:cxn ang="0">
                  <a:pos x="482" y="106"/>
                </a:cxn>
                <a:cxn ang="0">
                  <a:pos x="528" y="109"/>
                </a:cxn>
                <a:cxn ang="0">
                  <a:pos x="575" y="112"/>
                </a:cxn>
                <a:cxn ang="0">
                  <a:pos x="621" y="115"/>
                </a:cxn>
                <a:cxn ang="0">
                  <a:pos x="668" y="118"/>
                </a:cxn>
                <a:cxn ang="0">
                  <a:pos x="713" y="119"/>
                </a:cxn>
                <a:cxn ang="0">
                  <a:pos x="758" y="119"/>
                </a:cxn>
                <a:cxn ang="0">
                  <a:pos x="799" y="119"/>
                </a:cxn>
                <a:cxn ang="0">
                  <a:pos x="841" y="118"/>
                </a:cxn>
                <a:cxn ang="0">
                  <a:pos x="879" y="115"/>
                </a:cxn>
                <a:cxn ang="0">
                  <a:pos x="916" y="112"/>
                </a:cxn>
                <a:cxn ang="0">
                  <a:pos x="950" y="108"/>
                </a:cxn>
                <a:cxn ang="0">
                  <a:pos x="979" y="104"/>
                </a:cxn>
                <a:cxn ang="0">
                  <a:pos x="1006" y="99"/>
                </a:cxn>
                <a:cxn ang="0">
                  <a:pos x="1029" y="93"/>
                </a:cxn>
                <a:cxn ang="0">
                  <a:pos x="1046" y="84"/>
                </a:cxn>
                <a:cxn ang="0">
                  <a:pos x="1059" y="76"/>
                </a:cxn>
                <a:cxn ang="0">
                  <a:pos x="1068" y="67"/>
                </a:cxn>
                <a:cxn ang="0">
                  <a:pos x="1071" y="56"/>
                </a:cxn>
                <a:cxn ang="0">
                  <a:pos x="1134" y="53"/>
                </a:cxn>
                <a:cxn ang="0">
                  <a:pos x="1133" y="79"/>
                </a:cxn>
                <a:cxn ang="0">
                  <a:pos x="1126" y="103"/>
                </a:cxn>
                <a:cxn ang="0">
                  <a:pos x="1116" y="126"/>
                </a:cxn>
                <a:cxn ang="0">
                  <a:pos x="1102" y="146"/>
                </a:cxn>
                <a:cxn ang="0">
                  <a:pos x="1084" y="162"/>
                </a:cxn>
                <a:cxn ang="0">
                  <a:pos x="1060" y="173"/>
                </a:cxn>
                <a:cxn ang="0">
                  <a:pos x="1033" y="181"/>
                </a:cxn>
                <a:cxn ang="0">
                  <a:pos x="1000" y="182"/>
                </a:cxn>
                <a:cxn ang="0">
                  <a:pos x="144" y="140"/>
                </a:cxn>
                <a:cxn ang="0">
                  <a:pos x="111" y="135"/>
                </a:cxn>
                <a:cxn ang="0">
                  <a:pos x="83" y="126"/>
                </a:cxn>
                <a:cxn ang="0">
                  <a:pos x="59" y="111"/>
                </a:cxn>
                <a:cxn ang="0">
                  <a:pos x="39" y="93"/>
                </a:cxn>
                <a:cxn ang="0">
                  <a:pos x="23" y="72"/>
                </a:cxn>
                <a:cxn ang="0">
                  <a:pos x="12" y="49"/>
                </a:cxn>
                <a:cxn ang="0">
                  <a:pos x="3" y="24"/>
                </a:cxn>
                <a:cxn ang="0">
                  <a:pos x="0" y="0"/>
                </a:cxn>
                <a:cxn ang="0">
                  <a:pos x="77" y="7"/>
                </a:cxn>
              </a:cxnLst>
              <a:rect l="0" t="0" r="r" b="b"/>
              <a:pathLst>
                <a:path w="1134" h="182">
                  <a:moveTo>
                    <a:pt x="77" y="7"/>
                  </a:moveTo>
                  <a:lnTo>
                    <a:pt x="80" y="16"/>
                  </a:lnTo>
                  <a:lnTo>
                    <a:pt x="88" y="24"/>
                  </a:lnTo>
                  <a:lnTo>
                    <a:pt x="101" y="34"/>
                  </a:lnTo>
                  <a:lnTo>
                    <a:pt x="119" y="42"/>
                  </a:lnTo>
                  <a:lnTo>
                    <a:pt x="142" y="50"/>
                  </a:lnTo>
                  <a:lnTo>
                    <a:pt x="169" y="58"/>
                  </a:lnTo>
                  <a:lnTo>
                    <a:pt x="199" y="66"/>
                  </a:lnTo>
                  <a:lnTo>
                    <a:pt x="232" y="73"/>
                  </a:lnTo>
                  <a:lnTo>
                    <a:pt x="269" y="79"/>
                  </a:lnTo>
                  <a:lnTo>
                    <a:pt x="307" y="85"/>
                  </a:lnTo>
                  <a:lnTo>
                    <a:pt x="349" y="92"/>
                  </a:lnTo>
                  <a:lnTo>
                    <a:pt x="392" y="97"/>
                  </a:lnTo>
                  <a:lnTo>
                    <a:pt x="436" y="102"/>
                  </a:lnTo>
                  <a:lnTo>
                    <a:pt x="482" y="106"/>
                  </a:lnTo>
                  <a:lnTo>
                    <a:pt x="528" y="109"/>
                  </a:lnTo>
                  <a:lnTo>
                    <a:pt x="575" y="112"/>
                  </a:lnTo>
                  <a:lnTo>
                    <a:pt x="621" y="115"/>
                  </a:lnTo>
                  <a:lnTo>
                    <a:pt x="668" y="118"/>
                  </a:lnTo>
                  <a:lnTo>
                    <a:pt x="713" y="119"/>
                  </a:lnTo>
                  <a:lnTo>
                    <a:pt x="758" y="119"/>
                  </a:lnTo>
                  <a:lnTo>
                    <a:pt x="799" y="119"/>
                  </a:lnTo>
                  <a:lnTo>
                    <a:pt x="841" y="118"/>
                  </a:lnTo>
                  <a:lnTo>
                    <a:pt x="879" y="115"/>
                  </a:lnTo>
                  <a:lnTo>
                    <a:pt x="916" y="112"/>
                  </a:lnTo>
                  <a:lnTo>
                    <a:pt x="950" y="108"/>
                  </a:lnTo>
                  <a:lnTo>
                    <a:pt x="979" y="104"/>
                  </a:lnTo>
                  <a:lnTo>
                    <a:pt x="1006" y="99"/>
                  </a:lnTo>
                  <a:lnTo>
                    <a:pt x="1029" y="93"/>
                  </a:lnTo>
                  <a:lnTo>
                    <a:pt x="1046" y="84"/>
                  </a:lnTo>
                  <a:lnTo>
                    <a:pt x="1059" y="76"/>
                  </a:lnTo>
                  <a:lnTo>
                    <a:pt x="1068" y="67"/>
                  </a:lnTo>
                  <a:lnTo>
                    <a:pt x="1071" y="56"/>
                  </a:lnTo>
                  <a:lnTo>
                    <a:pt x="1134" y="53"/>
                  </a:lnTo>
                  <a:lnTo>
                    <a:pt x="1133" y="79"/>
                  </a:lnTo>
                  <a:lnTo>
                    <a:pt x="1126" y="103"/>
                  </a:lnTo>
                  <a:lnTo>
                    <a:pt x="1116" y="126"/>
                  </a:lnTo>
                  <a:lnTo>
                    <a:pt x="1102" y="146"/>
                  </a:lnTo>
                  <a:lnTo>
                    <a:pt x="1084" y="162"/>
                  </a:lnTo>
                  <a:lnTo>
                    <a:pt x="1060" y="173"/>
                  </a:lnTo>
                  <a:lnTo>
                    <a:pt x="1033" y="181"/>
                  </a:lnTo>
                  <a:lnTo>
                    <a:pt x="1000" y="182"/>
                  </a:lnTo>
                  <a:lnTo>
                    <a:pt x="144" y="140"/>
                  </a:lnTo>
                  <a:lnTo>
                    <a:pt x="111" y="135"/>
                  </a:lnTo>
                  <a:lnTo>
                    <a:pt x="83" y="126"/>
                  </a:lnTo>
                  <a:lnTo>
                    <a:pt x="59" y="111"/>
                  </a:lnTo>
                  <a:lnTo>
                    <a:pt x="39" y="93"/>
                  </a:lnTo>
                  <a:lnTo>
                    <a:pt x="23" y="72"/>
                  </a:lnTo>
                  <a:lnTo>
                    <a:pt x="12" y="49"/>
                  </a:lnTo>
                  <a:lnTo>
                    <a:pt x="3" y="24"/>
                  </a:lnTo>
                  <a:lnTo>
                    <a:pt x="0" y="0"/>
                  </a:lnTo>
                  <a:lnTo>
                    <a:pt x="77" y="7"/>
                  </a:lnTo>
                  <a:close/>
                </a:path>
              </a:pathLst>
            </a:custGeom>
            <a:solidFill>
              <a:srgbClr val="C4CCCC"/>
            </a:solidFill>
            <a:ln w="9525">
              <a:noFill/>
              <a:round/>
              <a:headEnd/>
              <a:tailEnd/>
            </a:ln>
          </p:spPr>
          <p:txBody>
            <a:bodyPr/>
            <a:lstStyle/>
            <a:p>
              <a:endParaRPr lang="en-US"/>
            </a:p>
          </p:txBody>
        </p:sp>
        <p:sp>
          <p:nvSpPr>
            <p:cNvPr id="67018" name="Freeform 458"/>
            <p:cNvSpPr>
              <a:spLocks/>
            </p:cNvSpPr>
            <p:nvPr/>
          </p:nvSpPr>
          <p:spPr bwMode="auto">
            <a:xfrm>
              <a:off x="3695" y="2306"/>
              <a:ext cx="47" cy="17"/>
            </a:xfrm>
            <a:custGeom>
              <a:avLst/>
              <a:gdLst/>
              <a:ahLst/>
              <a:cxnLst>
                <a:cxn ang="0">
                  <a:pos x="419" y="207"/>
                </a:cxn>
                <a:cxn ang="0">
                  <a:pos x="424" y="208"/>
                </a:cxn>
                <a:cxn ang="0">
                  <a:pos x="431" y="207"/>
                </a:cxn>
                <a:cxn ang="0">
                  <a:pos x="439" y="204"/>
                </a:cxn>
                <a:cxn ang="0">
                  <a:pos x="447" y="202"/>
                </a:cxn>
                <a:cxn ang="0">
                  <a:pos x="454" y="199"/>
                </a:cxn>
                <a:cxn ang="0">
                  <a:pos x="460" y="195"/>
                </a:cxn>
                <a:cxn ang="0">
                  <a:pos x="464" y="190"/>
                </a:cxn>
                <a:cxn ang="0">
                  <a:pos x="466" y="185"/>
                </a:cxn>
                <a:cxn ang="0">
                  <a:pos x="463" y="51"/>
                </a:cxn>
                <a:cxn ang="0">
                  <a:pos x="461" y="42"/>
                </a:cxn>
                <a:cxn ang="0">
                  <a:pos x="457" y="35"/>
                </a:cxn>
                <a:cxn ang="0">
                  <a:pos x="450" y="30"/>
                </a:cxn>
                <a:cxn ang="0">
                  <a:pos x="442" y="26"/>
                </a:cxn>
                <a:cxn ang="0">
                  <a:pos x="199" y="19"/>
                </a:cxn>
                <a:cxn ang="0">
                  <a:pos x="94" y="0"/>
                </a:cxn>
                <a:cxn ang="0">
                  <a:pos x="78" y="1"/>
                </a:cxn>
                <a:cxn ang="0">
                  <a:pos x="61" y="6"/>
                </a:cxn>
                <a:cxn ang="0">
                  <a:pos x="45" y="14"/>
                </a:cxn>
                <a:cxn ang="0">
                  <a:pos x="30" y="25"/>
                </a:cxn>
                <a:cxn ang="0">
                  <a:pos x="18" y="39"/>
                </a:cxn>
                <a:cxn ang="0">
                  <a:pos x="8" y="54"/>
                </a:cxn>
                <a:cxn ang="0">
                  <a:pos x="2" y="70"/>
                </a:cxn>
                <a:cxn ang="0">
                  <a:pos x="0" y="85"/>
                </a:cxn>
                <a:cxn ang="0">
                  <a:pos x="2" y="110"/>
                </a:cxn>
                <a:cxn ang="0">
                  <a:pos x="4" y="126"/>
                </a:cxn>
                <a:cxn ang="0">
                  <a:pos x="8" y="140"/>
                </a:cxn>
                <a:cxn ang="0">
                  <a:pos x="16" y="154"/>
                </a:cxn>
                <a:cxn ang="0">
                  <a:pos x="25" y="166"/>
                </a:cxn>
                <a:cxn ang="0">
                  <a:pos x="37" y="176"/>
                </a:cxn>
                <a:cxn ang="0">
                  <a:pos x="50" y="184"/>
                </a:cxn>
                <a:cxn ang="0">
                  <a:pos x="65" y="188"/>
                </a:cxn>
                <a:cxn ang="0">
                  <a:pos x="80" y="190"/>
                </a:cxn>
                <a:cxn ang="0">
                  <a:pos x="419" y="207"/>
                </a:cxn>
              </a:cxnLst>
              <a:rect l="0" t="0" r="r" b="b"/>
              <a:pathLst>
                <a:path w="466" h="208">
                  <a:moveTo>
                    <a:pt x="419" y="207"/>
                  </a:moveTo>
                  <a:lnTo>
                    <a:pt x="424" y="208"/>
                  </a:lnTo>
                  <a:lnTo>
                    <a:pt x="431" y="207"/>
                  </a:lnTo>
                  <a:lnTo>
                    <a:pt x="439" y="204"/>
                  </a:lnTo>
                  <a:lnTo>
                    <a:pt x="447" y="202"/>
                  </a:lnTo>
                  <a:lnTo>
                    <a:pt x="454" y="199"/>
                  </a:lnTo>
                  <a:lnTo>
                    <a:pt x="460" y="195"/>
                  </a:lnTo>
                  <a:lnTo>
                    <a:pt x="464" y="190"/>
                  </a:lnTo>
                  <a:lnTo>
                    <a:pt x="466" y="185"/>
                  </a:lnTo>
                  <a:lnTo>
                    <a:pt x="463" y="51"/>
                  </a:lnTo>
                  <a:lnTo>
                    <a:pt x="461" y="42"/>
                  </a:lnTo>
                  <a:lnTo>
                    <a:pt x="457" y="35"/>
                  </a:lnTo>
                  <a:lnTo>
                    <a:pt x="450" y="30"/>
                  </a:lnTo>
                  <a:lnTo>
                    <a:pt x="442" y="26"/>
                  </a:lnTo>
                  <a:lnTo>
                    <a:pt x="199" y="19"/>
                  </a:lnTo>
                  <a:lnTo>
                    <a:pt x="94" y="0"/>
                  </a:lnTo>
                  <a:lnTo>
                    <a:pt x="78" y="1"/>
                  </a:lnTo>
                  <a:lnTo>
                    <a:pt x="61" y="6"/>
                  </a:lnTo>
                  <a:lnTo>
                    <a:pt x="45" y="14"/>
                  </a:lnTo>
                  <a:lnTo>
                    <a:pt x="30" y="25"/>
                  </a:lnTo>
                  <a:lnTo>
                    <a:pt x="18" y="39"/>
                  </a:lnTo>
                  <a:lnTo>
                    <a:pt x="8" y="54"/>
                  </a:lnTo>
                  <a:lnTo>
                    <a:pt x="2" y="70"/>
                  </a:lnTo>
                  <a:lnTo>
                    <a:pt x="0" y="85"/>
                  </a:lnTo>
                  <a:lnTo>
                    <a:pt x="2" y="110"/>
                  </a:lnTo>
                  <a:lnTo>
                    <a:pt x="4" y="126"/>
                  </a:lnTo>
                  <a:lnTo>
                    <a:pt x="8" y="140"/>
                  </a:lnTo>
                  <a:lnTo>
                    <a:pt x="16" y="154"/>
                  </a:lnTo>
                  <a:lnTo>
                    <a:pt x="25" y="166"/>
                  </a:lnTo>
                  <a:lnTo>
                    <a:pt x="37" y="176"/>
                  </a:lnTo>
                  <a:lnTo>
                    <a:pt x="50" y="184"/>
                  </a:lnTo>
                  <a:lnTo>
                    <a:pt x="65" y="188"/>
                  </a:lnTo>
                  <a:lnTo>
                    <a:pt x="80" y="190"/>
                  </a:lnTo>
                  <a:lnTo>
                    <a:pt x="419" y="207"/>
                  </a:lnTo>
                  <a:close/>
                </a:path>
              </a:pathLst>
            </a:custGeom>
            <a:solidFill>
              <a:srgbClr val="111919"/>
            </a:solidFill>
            <a:ln w="9525">
              <a:noFill/>
              <a:round/>
              <a:headEnd/>
              <a:tailEnd/>
            </a:ln>
          </p:spPr>
          <p:txBody>
            <a:bodyPr/>
            <a:lstStyle/>
            <a:p>
              <a:endParaRPr lang="en-US"/>
            </a:p>
          </p:txBody>
        </p:sp>
        <p:sp>
          <p:nvSpPr>
            <p:cNvPr id="67019" name="Freeform 459"/>
            <p:cNvSpPr>
              <a:spLocks/>
            </p:cNvSpPr>
            <p:nvPr/>
          </p:nvSpPr>
          <p:spPr bwMode="auto">
            <a:xfrm>
              <a:off x="3696" y="2305"/>
              <a:ext cx="47" cy="18"/>
            </a:xfrm>
            <a:custGeom>
              <a:avLst/>
              <a:gdLst/>
              <a:ahLst/>
              <a:cxnLst>
                <a:cxn ang="0">
                  <a:pos x="419" y="208"/>
                </a:cxn>
                <a:cxn ang="0">
                  <a:pos x="425" y="208"/>
                </a:cxn>
                <a:cxn ang="0">
                  <a:pos x="431" y="208"/>
                </a:cxn>
                <a:cxn ang="0">
                  <a:pos x="439" y="206"/>
                </a:cxn>
                <a:cxn ang="0">
                  <a:pos x="447" y="203"/>
                </a:cxn>
                <a:cxn ang="0">
                  <a:pos x="454" y="200"/>
                </a:cxn>
                <a:cxn ang="0">
                  <a:pos x="460" y="196"/>
                </a:cxn>
                <a:cxn ang="0">
                  <a:pos x="464" y="191"/>
                </a:cxn>
                <a:cxn ang="0">
                  <a:pos x="466" y="186"/>
                </a:cxn>
                <a:cxn ang="0">
                  <a:pos x="463" y="52"/>
                </a:cxn>
                <a:cxn ang="0">
                  <a:pos x="461" y="44"/>
                </a:cxn>
                <a:cxn ang="0">
                  <a:pos x="457" y="37"/>
                </a:cxn>
                <a:cxn ang="0">
                  <a:pos x="450" y="31"/>
                </a:cxn>
                <a:cxn ang="0">
                  <a:pos x="442" y="28"/>
                </a:cxn>
                <a:cxn ang="0">
                  <a:pos x="199" y="20"/>
                </a:cxn>
                <a:cxn ang="0">
                  <a:pos x="94" y="0"/>
                </a:cxn>
                <a:cxn ang="0">
                  <a:pos x="78" y="1"/>
                </a:cxn>
                <a:cxn ang="0">
                  <a:pos x="61" y="8"/>
                </a:cxn>
                <a:cxn ang="0">
                  <a:pos x="45" y="16"/>
                </a:cxn>
                <a:cxn ang="0">
                  <a:pos x="30" y="27"/>
                </a:cxn>
                <a:cxn ang="0">
                  <a:pos x="18" y="41"/>
                </a:cxn>
                <a:cxn ang="0">
                  <a:pos x="8" y="55"/>
                </a:cxn>
                <a:cxn ang="0">
                  <a:pos x="2" y="72"/>
                </a:cxn>
                <a:cxn ang="0">
                  <a:pos x="0" y="87"/>
                </a:cxn>
                <a:cxn ang="0">
                  <a:pos x="2" y="112"/>
                </a:cxn>
                <a:cxn ang="0">
                  <a:pos x="4" y="128"/>
                </a:cxn>
                <a:cxn ang="0">
                  <a:pos x="8" y="142"/>
                </a:cxn>
                <a:cxn ang="0">
                  <a:pos x="16" y="156"/>
                </a:cxn>
                <a:cxn ang="0">
                  <a:pos x="25" y="167"/>
                </a:cxn>
                <a:cxn ang="0">
                  <a:pos x="37" y="176"/>
                </a:cxn>
                <a:cxn ang="0">
                  <a:pos x="51" y="185"/>
                </a:cxn>
                <a:cxn ang="0">
                  <a:pos x="65" y="189"/>
                </a:cxn>
                <a:cxn ang="0">
                  <a:pos x="80" y="191"/>
                </a:cxn>
                <a:cxn ang="0">
                  <a:pos x="419" y="208"/>
                </a:cxn>
              </a:cxnLst>
              <a:rect l="0" t="0" r="r" b="b"/>
              <a:pathLst>
                <a:path w="466" h="208">
                  <a:moveTo>
                    <a:pt x="419" y="208"/>
                  </a:moveTo>
                  <a:lnTo>
                    <a:pt x="425" y="208"/>
                  </a:lnTo>
                  <a:lnTo>
                    <a:pt x="431" y="208"/>
                  </a:lnTo>
                  <a:lnTo>
                    <a:pt x="439" y="206"/>
                  </a:lnTo>
                  <a:lnTo>
                    <a:pt x="447" y="203"/>
                  </a:lnTo>
                  <a:lnTo>
                    <a:pt x="454" y="200"/>
                  </a:lnTo>
                  <a:lnTo>
                    <a:pt x="460" y="196"/>
                  </a:lnTo>
                  <a:lnTo>
                    <a:pt x="464" y="191"/>
                  </a:lnTo>
                  <a:lnTo>
                    <a:pt x="466" y="186"/>
                  </a:lnTo>
                  <a:lnTo>
                    <a:pt x="463" y="52"/>
                  </a:lnTo>
                  <a:lnTo>
                    <a:pt x="461" y="44"/>
                  </a:lnTo>
                  <a:lnTo>
                    <a:pt x="457" y="37"/>
                  </a:lnTo>
                  <a:lnTo>
                    <a:pt x="450" y="31"/>
                  </a:lnTo>
                  <a:lnTo>
                    <a:pt x="442" y="28"/>
                  </a:lnTo>
                  <a:lnTo>
                    <a:pt x="199" y="20"/>
                  </a:lnTo>
                  <a:lnTo>
                    <a:pt x="94" y="0"/>
                  </a:lnTo>
                  <a:lnTo>
                    <a:pt x="78" y="1"/>
                  </a:lnTo>
                  <a:lnTo>
                    <a:pt x="61" y="8"/>
                  </a:lnTo>
                  <a:lnTo>
                    <a:pt x="45" y="16"/>
                  </a:lnTo>
                  <a:lnTo>
                    <a:pt x="30" y="27"/>
                  </a:lnTo>
                  <a:lnTo>
                    <a:pt x="18" y="41"/>
                  </a:lnTo>
                  <a:lnTo>
                    <a:pt x="8" y="55"/>
                  </a:lnTo>
                  <a:lnTo>
                    <a:pt x="2" y="72"/>
                  </a:lnTo>
                  <a:lnTo>
                    <a:pt x="0" y="87"/>
                  </a:lnTo>
                  <a:lnTo>
                    <a:pt x="2" y="112"/>
                  </a:lnTo>
                  <a:lnTo>
                    <a:pt x="4" y="128"/>
                  </a:lnTo>
                  <a:lnTo>
                    <a:pt x="8" y="142"/>
                  </a:lnTo>
                  <a:lnTo>
                    <a:pt x="16" y="156"/>
                  </a:lnTo>
                  <a:lnTo>
                    <a:pt x="25" y="167"/>
                  </a:lnTo>
                  <a:lnTo>
                    <a:pt x="37" y="176"/>
                  </a:lnTo>
                  <a:lnTo>
                    <a:pt x="51" y="185"/>
                  </a:lnTo>
                  <a:lnTo>
                    <a:pt x="65" y="189"/>
                  </a:lnTo>
                  <a:lnTo>
                    <a:pt x="80" y="191"/>
                  </a:lnTo>
                  <a:lnTo>
                    <a:pt x="419" y="208"/>
                  </a:lnTo>
                  <a:close/>
                </a:path>
              </a:pathLst>
            </a:custGeom>
            <a:solidFill>
              <a:srgbClr val="999999"/>
            </a:solidFill>
            <a:ln w="9525">
              <a:noFill/>
              <a:round/>
              <a:headEnd/>
              <a:tailEnd/>
            </a:ln>
          </p:spPr>
          <p:txBody>
            <a:bodyPr/>
            <a:lstStyle/>
            <a:p>
              <a:endParaRPr lang="en-US"/>
            </a:p>
          </p:txBody>
        </p:sp>
        <p:sp>
          <p:nvSpPr>
            <p:cNvPr id="67020" name="Freeform 460"/>
            <p:cNvSpPr>
              <a:spLocks/>
            </p:cNvSpPr>
            <p:nvPr/>
          </p:nvSpPr>
          <p:spPr bwMode="auto">
            <a:xfrm>
              <a:off x="3747" y="2308"/>
              <a:ext cx="46" cy="17"/>
            </a:xfrm>
            <a:custGeom>
              <a:avLst/>
              <a:gdLst/>
              <a:ahLst/>
              <a:cxnLst>
                <a:cxn ang="0">
                  <a:pos x="24" y="193"/>
                </a:cxn>
                <a:cxn ang="0">
                  <a:pos x="17" y="191"/>
                </a:cxn>
                <a:cxn ang="0">
                  <a:pos x="11" y="187"/>
                </a:cxn>
                <a:cxn ang="0">
                  <a:pos x="7" y="179"/>
                </a:cxn>
                <a:cxn ang="0">
                  <a:pos x="5" y="170"/>
                </a:cxn>
                <a:cxn ang="0">
                  <a:pos x="0" y="35"/>
                </a:cxn>
                <a:cxn ang="0">
                  <a:pos x="1" y="29"/>
                </a:cxn>
                <a:cxn ang="0">
                  <a:pos x="5" y="24"/>
                </a:cxn>
                <a:cxn ang="0">
                  <a:pos x="10" y="18"/>
                </a:cxn>
                <a:cxn ang="0">
                  <a:pos x="17" y="13"/>
                </a:cxn>
                <a:cxn ang="0">
                  <a:pos x="24" y="8"/>
                </a:cxn>
                <a:cxn ang="0">
                  <a:pos x="31" y="3"/>
                </a:cxn>
                <a:cxn ang="0">
                  <a:pos x="38" y="1"/>
                </a:cxn>
                <a:cxn ang="0">
                  <a:pos x="44" y="0"/>
                </a:cxn>
                <a:cxn ang="0">
                  <a:pos x="237" y="24"/>
                </a:cxn>
                <a:cxn ang="0">
                  <a:pos x="361" y="29"/>
                </a:cxn>
                <a:cxn ang="0">
                  <a:pos x="377" y="32"/>
                </a:cxn>
                <a:cxn ang="0">
                  <a:pos x="394" y="38"/>
                </a:cxn>
                <a:cxn ang="0">
                  <a:pos x="411" y="46"/>
                </a:cxn>
                <a:cxn ang="0">
                  <a:pos x="428" y="55"/>
                </a:cxn>
                <a:cxn ang="0">
                  <a:pos x="442" y="68"/>
                </a:cxn>
                <a:cxn ang="0">
                  <a:pos x="453" y="81"/>
                </a:cxn>
                <a:cxn ang="0">
                  <a:pos x="460" y="96"/>
                </a:cxn>
                <a:cxn ang="0">
                  <a:pos x="463" y="111"/>
                </a:cxn>
                <a:cxn ang="0">
                  <a:pos x="465" y="136"/>
                </a:cxn>
                <a:cxn ang="0">
                  <a:pos x="462" y="152"/>
                </a:cxn>
                <a:cxn ang="0">
                  <a:pos x="455" y="166"/>
                </a:cxn>
                <a:cxn ang="0">
                  <a:pos x="444" y="178"/>
                </a:cxn>
                <a:cxn ang="0">
                  <a:pos x="430" y="189"/>
                </a:cxn>
                <a:cxn ang="0">
                  <a:pos x="414" y="198"/>
                </a:cxn>
                <a:cxn ang="0">
                  <a:pos x="397" y="205"/>
                </a:cxn>
                <a:cxn ang="0">
                  <a:pos x="380" y="209"/>
                </a:cxn>
                <a:cxn ang="0">
                  <a:pos x="364" y="211"/>
                </a:cxn>
                <a:cxn ang="0">
                  <a:pos x="24" y="193"/>
                </a:cxn>
              </a:cxnLst>
              <a:rect l="0" t="0" r="r" b="b"/>
              <a:pathLst>
                <a:path w="465" h="211">
                  <a:moveTo>
                    <a:pt x="24" y="193"/>
                  </a:moveTo>
                  <a:lnTo>
                    <a:pt x="17" y="191"/>
                  </a:lnTo>
                  <a:lnTo>
                    <a:pt x="11" y="187"/>
                  </a:lnTo>
                  <a:lnTo>
                    <a:pt x="7" y="179"/>
                  </a:lnTo>
                  <a:lnTo>
                    <a:pt x="5" y="170"/>
                  </a:lnTo>
                  <a:lnTo>
                    <a:pt x="0" y="35"/>
                  </a:lnTo>
                  <a:lnTo>
                    <a:pt x="1" y="29"/>
                  </a:lnTo>
                  <a:lnTo>
                    <a:pt x="5" y="24"/>
                  </a:lnTo>
                  <a:lnTo>
                    <a:pt x="10" y="18"/>
                  </a:lnTo>
                  <a:lnTo>
                    <a:pt x="17" y="13"/>
                  </a:lnTo>
                  <a:lnTo>
                    <a:pt x="24" y="8"/>
                  </a:lnTo>
                  <a:lnTo>
                    <a:pt x="31" y="3"/>
                  </a:lnTo>
                  <a:lnTo>
                    <a:pt x="38" y="1"/>
                  </a:lnTo>
                  <a:lnTo>
                    <a:pt x="44" y="0"/>
                  </a:lnTo>
                  <a:lnTo>
                    <a:pt x="237" y="24"/>
                  </a:lnTo>
                  <a:lnTo>
                    <a:pt x="361" y="29"/>
                  </a:lnTo>
                  <a:lnTo>
                    <a:pt x="377" y="32"/>
                  </a:lnTo>
                  <a:lnTo>
                    <a:pt x="394" y="38"/>
                  </a:lnTo>
                  <a:lnTo>
                    <a:pt x="411" y="46"/>
                  </a:lnTo>
                  <a:lnTo>
                    <a:pt x="428" y="55"/>
                  </a:lnTo>
                  <a:lnTo>
                    <a:pt x="442" y="68"/>
                  </a:lnTo>
                  <a:lnTo>
                    <a:pt x="453" y="81"/>
                  </a:lnTo>
                  <a:lnTo>
                    <a:pt x="460" y="96"/>
                  </a:lnTo>
                  <a:lnTo>
                    <a:pt x="463" y="111"/>
                  </a:lnTo>
                  <a:lnTo>
                    <a:pt x="465" y="136"/>
                  </a:lnTo>
                  <a:lnTo>
                    <a:pt x="462" y="152"/>
                  </a:lnTo>
                  <a:lnTo>
                    <a:pt x="455" y="166"/>
                  </a:lnTo>
                  <a:lnTo>
                    <a:pt x="444" y="178"/>
                  </a:lnTo>
                  <a:lnTo>
                    <a:pt x="430" y="189"/>
                  </a:lnTo>
                  <a:lnTo>
                    <a:pt x="414" y="198"/>
                  </a:lnTo>
                  <a:lnTo>
                    <a:pt x="397" y="205"/>
                  </a:lnTo>
                  <a:lnTo>
                    <a:pt x="380" y="209"/>
                  </a:lnTo>
                  <a:lnTo>
                    <a:pt x="364" y="211"/>
                  </a:lnTo>
                  <a:lnTo>
                    <a:pt x="24" y="193"/>
                  </a:lnTo>
                  <a:close/>
                </a:path>
              </a:pathLst>
            </a:custGeom>
            <a:solidFill>
              <a:srgbClr val="111919"/>
            </a:solidFill>
            <a:ln w="9525">
              <a:noFill/>
              <a:round/>
              <a:headEnd/>
              <a:tailEnd/>
            </a:ln>
          </p:spPr>
          <p:txBody>
            <a:bodyPr/>
            <a:lstStyle/>
            <a:p>
              <a:endParaRPr lang="en-US"/>
            </a:p>
          </p:txBody>
        </p:sp>
        <p:sp>
          <p:nvSpPr>
            <p:cNvPr id="67021" name="Freeform 461"/>
            <p:cNvSpPr>
              <a:spLocks/>
            </p:cNvSpPr>
            <p:nvPr/>
          </p:nvSpPr>
          <p:spPr bwMode="auto">
            <a:xfrm>
              <a:off x="3747" y="2307"/>
              <a:ext cx="47" cy="18"/>
            </a:xfrm>
            <a:custGeom>
              <a:avLst/>
              <a:gdLst/>
              <a:ahLst/>
              <a:cxnLst>
                <a:cxn ang="0">
                  <a:pos x="24" y="193"/>
                </a:cxn>
                <a:cxn ang="0">
                  <a:pos x="17" y="191"/>
                </a:cxn>
                <a:cxn ang="0">
                  <a:pos x="11" y="187"/>
                </a:cxn>
                <a:cxn ang="0">
                  <a:pos x="7" y="180"/>
                </a:cxn>
                <a:cxn ang="0">
                  <a:pos x="5" y="171"/>
                </a:cxn>
                <a:cxn ang="0">
                  <a:pos x="0" y="34"/>
                </a:cxn>
                <a:cxn ang="0">
                  <a:pos x="1" y="29"/>
                </a:cxn>
                <a:cxn ang="0">
                  <a:pos x="5" y="24"/>
                </a:cxn>
                <a:cxn ang="0">
                  <a:pos x="11" y="18"/>
                </a:cxn>
                <a:cxn ang="0">
                  <a:pos x="17" y="13"/>
                </a:cxn>
                <a:cxn ang="0">
                  <a:pos x="25" y="7"/>
                </a:cxn>
                <a:cxn ang="0">
                  <a:pos x="33" y="3"/>
                </a:cxn>
                <a:cxn ang="0">
                  <a:pos x="39" y="1"/>
                </a:cxn>
                <a:cxn ang="0">
                  <a:pos x="44" y="0"/>
                </a:cxn>
                <a:cxn ang="0">
                  <a:pos x="238" y="25"/>
                </a:cxn>
                <a:cxn ang="0">
                  <a:pos x="361" y="29"/>
                </a:cxn>
                <a:cxn ang="0">
                  <a:pos x="377" y="32"/>
                </a:cxn>
                <a:cxn ang="0">
                  <a:pos x="394" y="37"/>
                </a:cxn>
                <a:cxn ang="0">
                  <a:pos x="412" y="46"/>
                </a:cxn>
                <a:cxn ang="0">
                  <a:pos x="428" y="56"/>
                </a:cxn>
                <a:cxn ang="0">
                  <a:pos x="442" y="67"/>
                </a:cxn>
                <a:cxn ang="0">
                  <a:pos x="453" y="81"/>
                </a:cxn>
                <a:cxn ang="0">
                  <a:pos x="460" y="95"/>
                </a:cxn>
                <a:cxn ang="0">
                  <a:pos x="463" y="111"/>
                </a:cxn>
                <a:cxn ang="0">
                  <a:pos x="465" y="136"/>
                </a:cxn>
                <a:cxn ang="0">
                  <a:pos x="462" y="151"/>
                </a:cxn>
                <a:cxn ang="0">
                  <a:pos x="455" y="166"/>
                </a:cxn>
                <a:cxn ang="0">
                  <a:pos x="444" y="178"/>
                </a:cxn>
                <a:cxn ang="0">
                  <a:pos x="430" y="189"/>
                </a:cxn>
                <a:cxn ang="0">
                  <a:pos x="414" y="198"/>
                </a:cxn>
                <a:cxn ang="0">
                  <a:pos x="397" y="205"/>
                </a:cxn>
                <a:cxn ang="0">
                  <a:pos x="380" y="209"/>
                </a:cxn>
                <a:cxn ang="0">
                  <a:pos x="364" y="210"/>
                </a:cxn>
                <a:cxn ang="0">
                  <a:pos x="24" y="193"/>
                </a:cxn>
              </a:cxnLst>
              <a:rect l="0" t="0" r="r" b="b"/>
              <a:pathLst>
                <a:path w="465" h="210">
                  <a:moveTo>
                    <a:pt x="24" y="193"/>
                  </a:moveTo>
                  <a:lnTo>
                    <a:pt x="17" y="191"/>
                  </a:lnTo>
                  <a:lnTo>
                    <a:pt x="11" y="187"/>
                  </a:lnTo>
                  <a:lnTo>
                    <a:pt x="7" y="180"/>
                  </a:lnTo>
                  <a:lnTo>
                    <a:pt x="5" y="171"/>
                  </a:lnTo>
                  <a:lnTo>
                    <a:pt x="0" y="34"/>
                  </a:lnTo>
                  <a:lnTo>
                    <a:pt x="1" y="29"/>
                  </a:lnTo>
                  <a:lnTo>
                    <a:pt x="5" y="24"/>
                  </a:lnTo>
                  <a:lnTo>
                    <a:pt x="11" y="18"/>
                  </a:lnTo>
                  <a:lnTo>
                    <a:pt x="17" y="13"/>
                  </a:lnTo>
                  <a:lnTo>
                    <a:pt x="25" y="7"/>
                  </a:lnTo>
                  <a:lnTo>
                    <a:pt x="33" y="3"/>
                  </a:lnTo>
                  <a:lnTo>
                    <a:pt x="39" y="1"/>
                  </a:lnTo>
                  <a:lnTo>
                    <a:pt x="44" y="0"/>
                  </a:lnTo>
                  <a:lnTo>
                    <a:pt x="238" y="25"/>
                  </a:lnTo>
                  <a:lnTo>
                    <a:pt x="361" y="29"/>
                  </a:lnTo>
                  <a:lnTo>
                    <a:pt x="377" y="32"/>
                  </a:lnTo>
                  <a:lnTo>
                    <a:pt x="394" y="37"/>
                  </a:lnTo>
                  <a:lnTo>
                    <a:pt x="412" y="46"/>
                  </a:lnTo>
                  <a:lnTo>
                    <a:pt x="428" y="56"/>
                  </a:lnTo>
                  <a:lnTo>
                    <a:pt x="442" y="67"/>
                  </a:lnTo>
                  <a:lnTo>
                    <a:pt x="453" y="81"/>
                  </a:lnTo>
                  <a:lnTo>
                    <a:pt x="460" y="95"/>
                  </a:lnTo>
                  <a:lnTo>
                    <a:pt x="463" y="111"/>
                  </a:lnTo>
                  <a:lnTo>
                    <a:pt x="465" y="136"/>
                  </a:lnTo>
                  <a:lnTo>
                    <a:pt x="462" y="151"/>
                  </a:lnTo>
                  <a:lnTo>
                    <a:pt x="455" y="166"/>
                  </a:lnTo>
                  <a:lnTo>
                    <a:pt x="444" y="178"/>
                  </a:lnTo>
                  <a:lnTo>
                    <a:pt x="430" y="189"/>
                  </a:lnTo>
                  <a:lnTo>
                    <a:pt x="414" y="198"/>
                  </a:lnTo>
                  <a:lnTo>
                    <a:pt x="397" y="205"/>
                  </a:lnTo>
                  <a:lnTo>
                    <a:pt x="380" y="209"/>
                  </a:lnTo>
                  <a:lnTo>
                    <a:pt x="364" y="210"/>
                  </a:lnTo>
                  <a:lnTo>
                    <a:pt x="24" y="193"/>
                  </a:lnTo>
                  <a:close/>
                </a:path>
              </a:pathLst>
            </a:custGeom>
            <a:solidFill>
              <a:srgbClr val="999999"/>
            </a:solidFill>
            <a:ln w="9525">
              <a:noFill/>
              <a:round/>
              <a:headEnd/>
              <a:tailEnd/>
            </a:ln>
          </p:spPr>
          <p:txBody>
            <a:bodyPr/>
            <a:lstStyle/>
            <a:p>
              <a:endParaRPr lang="en-US"/>
            </a:p>
          </p:txBody>
        </p:sp>
        <p:sp>
          <p:nvSpPr>
            <p:cNvPr id="67022" name="Freeform 462"/>
            <p:cNvSpPr>
              <a:spLocks/>
            </p:cNvSpPr>
            <p:nvPr/>
          </p:nvSpPr>
          <p:spPr bwMode="auto">
            <a:xfrm>
              <a:off x="3699" y="2305"/>
              <a:ext cx="44" cy="17"/>
            </a:xfrm>
            <a:custGeom>
              <a:avLst/>
              <a:gdLst/>
              <a:ahLst/>
              <a:cxnLst>
                <a:cxn ang="0">
                  <a:pos x="420" y="196"/>
                </a:cxn>
                <a:cxn ang="0">
                  <a:pos x="427" y="196"/>
                </a:cxn>
                <a:cxn ang="0">
                  <a:pos x="433" y="192"/>
                </a:cxn>
                <a:cxn ang="0">
                  <a:pos x="437" y="186"/>
                </a:cxn>
                <a:cxn ang="0">
                  <a:pos x="439" y="176"/>
                </a:cxn>
                <a:cxn ang="0">
                  <a:pos x="437" y="40"/>
                </a:cxn>
                <a:cxn ang="0">
                  <a:pos x="435" y="32"/>
                </a:cxn>
                <a:cxn ang="0">
                  <a:pos x="431" y="25"/>
                </a:cxn>
                <a:cxn ang="0">
                  <a:pos x="424" y="20"/>
                </a:cxn>
                <a:cxn ang="0">
                  <a:pos x="415" y="18"/>
                </a:cxn>
                <a:cxn ang="0">
                  <a:pos x="199" y="8"/>
                </a:cxn>
                <a:cxn ang="0">
                  <a:pos x="75" y="0"/>
                </a:cxn>
                <a:cxn ang="0">
                  <a:pos x="60" y="1"/>
                </a:cxn>
                <a:cxn ang="0">
                  <a:pos x="46" y="6"/>
                </a:cxn>
                <a:cxn ang="0">
                  <a:pos x="34" y="13"/>
                </a:cxn>
                <a:cxn ang="0">
                  <a:pos x="23" y="22"/>
                </a:cxn>
                <a:cxn ang="0">
                  <a:pos x="13" y="32"/>
                </a:cxn>
                <a:cxn ang="0">
                  <a:pos x="6" y="45"/>
                </a:cxn>
                <a:cxn ang="0">
                  <a:pos x="1" y="59"/>
                </a:cxn>
                <a:cxn ang="0">
                  <a:pos x="0" y="75"/>
                </a:cxn>
                <a:cxn ang="0">
                  <a:pos x="2" y="99"/>
                </a:cxn>
                <a:cxn ang="0">
                  <a:pos x="4" y="114"/>
                </a:cxn>
                <a:cxn ang="0">
                  <a:pos x="8" y="129"/>
                </a:cxn>
                <a:cxn ang="0">
                  <a:pos x="16" y="142"/>
                </a:cxn>
                <a:cxn ang="0">
                  <a:pos x="26" y="155"/>
                </a:cxn>
                <a:cxn ang="0">
                  <a:pos x="38" y="164"/>
                </a:cxn>
                <a:cxn ang="0">
                  <a:pos x="51" y="172"/>
                </a:cxn>
                <a:cxn ang="0">
                  <a:pos x="65" y="176"/>
                </a:cxn>
                <a:cxn ang="0">
                  <a:pos x="80" y="178"/>
                </a:cxn>
                <a:cxn ang="0">
                  <a:pos x="420" y="196"/>
                </a:cxn>
              </a:cxnLst>
              <a:rect l="0" t="0" r="r" b="b"/>
              <a:pathLst>
                <a:path w="439" h="196">
                  <a:moveTo>
                    <a:pt x="420" y="196"/>
                  </a:moveTo>
                  <a:lnTo>
                    <a:pt x="427" y="196"/>
                  </a:lnTo>
                  <a:lnTo>
                    <a:pt x="433" y="192"/>
                  </a:lnTo>
                  <a:lnTo>
                    <a:pt x="437" y="186"/>
                  </a:lnTo>
                  <a:lnTo>
                    <a:pt x="439" y="176"/>
                  </a:lnTo>
                  <a:lnTo>
                    <a:pt x="437" y="40"/>
                  </a:lnTo>
                  <a:lnTo>
                    <a:pt x="435" y="32"/>
                  </a:lnTo>
                  <a:lnTo>
                    <a:pt x="431" y="25"/>
                  </a:lnTo>
                  <a:lnTo>
                    <a:pt x="424" y="20"/>
                  </a:lnTo>
                  <a:lnTo>
                    <a:pt x="415" y="18"/>
                  </a:lnTo>
                  <a:lnTo>
                    <a:pt x="199" y="8"/>
                  </a:lnTo>
                  <a:lnTo>
                    <a:pt x="75" y="0"/>
                  </a:lnTo>
                  <a:lnTo>
                    <a:pt x="60" y="1"/>
                  </a:lnTo>
                  <a:lnTo>
                    <a:pt x="46" y="6"/>
                  </a:lnTo>
                  <a:lnTo>
                    <a:pt x="34" y="13"/>
                  </a:lnTo>
                  <a:lnTo>
                    <a:pt x="23" y="22"/>
                  </a:lnTo>
                  <a:lnTo>
                    <a:pt x="13" y="32"/>
                  </a:lnTo>
                  <a:lnTo>
                    <a:pt x="6" y="45"/>
                  </a:lnTo>
                  <a:lnTo>
                    <a:pt x="1" y="59"/>
                  </a:lnTo>
                  <a:lnTo>
                    <a:pt x="0" y="75"/>
                  </a:lnTo>
                  <a:lnTo>
                    <a:pt x="2" y="99"/>
                  </a:lnTo>
                  <a:lnTo>
                    <a:pt x="4" y="114"/>
                  </a:lnTo>
                  <a:lnTo>
                    <a:pt x="8" y="129"/>
                  </a:lnTo>
                  <a:lnTo>
                    <a:pt x="16" y="142"/>
                  </a:lnTo>
                  <a:lnTo>
                    <a:pt x="26" y="155"/>
                  </a:lnTo>
                  <a:lnTo>
                    <a:pt x="38" y="164"/>
                  </a:lnTo>
                  <a:lnTo>
                    <a:pt x="51" y="172"/>
                  </a:lnTo>
                  <a:lnTo>
                    <a:pt x="65" y="176"/>
                  </a:lnTo>
                  <a:lnTo>
                    <a:pt x="80" y="178"/>
                  </a:lnTo>
                  <a:lnTo>
                    <a:pt x="420" y="196"/>
                  </a:lnTo>
                  <a:close/>
                </a:path>
              </a:pathLst>
            </a:custGeom>
            <a:solidFill>
              <a:srgbClr val="E8E8E8"/>
            </a:solidFill>
            <a:ln w="9525">
              <a:noFill/>
              <a:round/>
              <a:headEnd/>
              <a:tailEnd/>
            </a:ln>
          </p:spPr>
          <p:txBody>
            <a:bodyPr/>
            <a:lstStyle/>
            <a:p>
              <a:endParaRPr lang="en-US"/>
            </a:p>
          </p:txBody>
        </p:sp>
        <p:sp>
          <p:nvSpPr>
            <p:cNvPr id="67023" name="Freeform 463"/>
            <p:cNvSpPr>
              <a:spLocks/>
            </p:cNvSpPr>
            <p:nvPr/>
          </p:nvSpPr>
          <p:spPr bwMode="auto">
            <a:xfrm>
              <a:off x="3750" y="2307"/>
              <a:ext cx="44" cy="17"/>
            </a:xfrm>
            <a:custGeom>
              <a:avLst/>
              <a:gdLst/>
              <a:ahLst/>
              <a:cxnLst>
                <a:cxn ang="0">
                  <a:pos x="25" y="178"/>
                </a:cxn>
                <a:cxn ang="0">
                  <a:pos x="18" y="175"/>
                </a:cxn>
                <a:cxn ang="0">
                  <a:pos x="12" y="171"/>
                </a:cxn>
                <a:cxn ang="0">
                  <a:pos x="8" y="165"/>
                </a:cxn>
                <a:cxn ang="0">
                  <a:pos x="6" y="155"/>
                </a:cxn>
                <a:cxn ang="0">
                  <a:pos x="0" y="20"/>
                </a:cxn>
                <a:cxn ang="0">
                  <a:pos x="2" y="12"/>
                </a:cxn>
                <a:cxn ang="0">
                  <a:pos x="8" y="4"/>
                </a:cxn>
                <a:cxn ang="0">
                  <a:pos x="15" y="0"/>
                </a:cxn>
                <a:cxn ang="0">
                  <a:pos x="23" y="0"/>
                </a:cxn>
                <a:cxn ang="0">
                  <a:pos x="237" y="10"/>
                </a:cxn>
                <a:cxn ang="0">
                  <a:pos x="361" y="15"/>
                </a:cxn>
                <a:cxn ang="0">
                  <a:pos x="377" y="18"/>
                </a:cxn>
                <a:cxn ang="0">
                  <a:pos x="391" y="23"/>
                </a:cxn>
                <a:cxn ang="0">
                  <a:pos x="404" y="31"/>
                </a:cxn>
                <a:cxn ang="0">
                  <a:pos x="415" y="41"/>
                </a:cxn>
                <a:cxn ang="0">
                  <a:pos x="424" y="53"/>
                </a:cxn>
                <a:cxn ang="0">
                  <a:pos x="431" y="66"/>
                </a:cxn>
                <a:cxn ang="0">
                  <a:pos x="437" y="81"/>
                </a:cxn>
                <a:cxn ang="0">
                  <a:pos x="440" y="96"/>
                </a:cxn>
                <a:cxn ang="0">
                  <a:pos x="440" y="121"/>
                </a:cxn>
                <a:cxn ang="0">
                  <a:pos x="437" y="137"/>
                </a:cxn>
                <a:cxn ang="0">
                  <a:pos x="433" y="150"/>
                </a:cxn>
                <a:cxn ang="0">
                  <a:pos x="426" y="163"/>
                </a:cxn>
                <a:cxn ang="0">
                  <a:pos x="417" y="174"/>
                </a:cxn>
                <a:cxn ang="0">
                  <a:pos x="406" y="183"/>
                </a:cxn>
                <a:cxn ang="0">
                  <a:pos x="393" y="190"/>
                </a:cxn>
                <a:cxn ang="0">
                  <a:pos x="379" y="195"/>
                </a:cxn>
                <a:cxn ang="0">
                  <a:pos x="363" y="196"/>
                </a:cxn>
                <a:cxn ang="0">
                  <a:pos x="25" y="178"/>
                </a:cxn>
              </a:cxnLst>
              <a:rect l="0" t="0" r="r" b="b"/>
              <a:pathLst>
                <a:path w="440" h="196">
                  <a:moveTo>
                    <a:pt x="25" y="178"/>
                  </a:moveTo>
                  <a:lnTo>
                    <a:pt x="18" y="175"/>
                  </a:lnTo>
                  <a:lnTo>
                    <a:pt x="12" y="171"/>
                  </a:lnTo>
                  <a:lnTo>
                    <a:pt x="8" y="165"/>
                  </a:lnTo>
                  <a:lnTo>
                    <a:pt x="6" y="155"/>
                  </a:lnTo>
                  <a:lnTo>
                    <a:pt x="0" y="20"/>
                  </a:lnTo>
                  <a:lnTo>
                    <a:pt x="2" y="12"/>
                  </a:lnTo>
                  <a:lnTo>
                    <a:pt x="8" y="4"/>
                  </a:lnTo>
                  <a:lnTo>
                    <a:pt x="15" y="0"/>
                  </a:lnTo>
                  <a:lnTo>
                    <a:pt x="23" y="0"/>
                  </a:lnTo>
                  <a:lnTo>
                    <a:pt x="237" y="10"/>
                  </a:lnTo>
                  <a:lnTo>
                    <a:pt x="361" y="15"/>
                  </a:lnTo>
                  <a:lnTo>
                    <a:pt x="377" y="18"/>
                  </a:lnTo>
                  <a:lnTo>
                    <a:pt x="391" y="23"/>
                  </a:lnTo>
                  <a:lnTo>
                    <a:pt x="404" y="31"/>
                  </a:lnTo>
                  <a:lnTo>
                    <a:pt x="415" y="41"/>
                  </a:lnTo>
                  <a:lnTo>
                    <a:pt x="424" y="53"/>
                  </a:lnTo>
                  <a:lnTo>
                    <a:pt x="431" y="66"/>
                  </a:lnTo>
                  <a:lnTo>
                    <a:pt x="437" y="81"/>
                  </a:lnTo>
                  <a:lnTo>
                    <a:pt x="440" y="96"/>
                  </a:lnTo>
                  <a:lnTo>
                    <a:pt x="440" y="121"/>
                  </a:lnTo>
                  <a:lnTo>
                    <a:pt x="437" y="137"/>
                  </a:lnTo>
                  <a:lnTo>
                    <a:pt x="433" y="150"/>
                  </a:lnTo>
                  <a:lnTo>
                    <a:pt x="426" y="163"/>
                  </a:lnTo>
                  <a:lnTo>
                    <a:pt x="417" y="174"/>
                  </a:lnTo>
                  <a:lnTo>
                    <a:pt x="406" y="183"/>
                  </a:lnTo>
                  <a:lnTo>
                    <a:pt x="393" y="190"/>
                  </a:lnTo>
                  <a:lnTo>
                    <a:pt x="379" y="195"/>
                  </a:lnTo>
                  <a:lnTo>
                    <a:pt x="363" y="196"/>
                  </a:lnTo>
                  <a:lnTo>
                    <a:pt x="25" y="178"/>
                  </a:lnTo>
                  <a:close/>
                </a:path>
              </a:pathLst>
            </a:custGeom>
            <a:solidFill>
              <a:srgbClr val="E8E8E8"/>
            </a:solidFill>
            <a:ln w="9525">
              <a:noFill/>
              <a:round/>
              <a:headEnd/>
              <a:tailEnd/>
            </a:ln>
          </p:spPr>
          <p:txBody>
            <a:bodyPr/>
            <a:lstStyle/>
            <a:p>
              <a:endParaRPr lang="en-US"/>
            </a:p>
          </p:txBody>
        </p:sp>
        <p:sp>
          <p:nvSpPr>
            <p:cNvPr id="67024" name="Freeform 464"/>
            <p:cNvSpPr>
              <a:spLocks/>
            </p:cNvSpPr>
            <p:nvPr/>
          </p:nvSpPr>
          <p:spPr bwMode="auto">
            <a:xfrm>
              <a:off x="3713" y="2270"/>
              <a:ext cx="20" cy="17"/>
            </a:xfrm>
            <a:custGeom>
              <a:avLst/>
              <a:gdLst/>
              <a:ahLst/>
              <a:cxnLst>
                <a:cxn ang="0">
                  <a:pos x="102" y="203"/>
                </a:cxn>
                <a:cxn ang="0">
                  <a:pos x="82" y="200"/>
                </a:cxn>
                <a:cxn ang="0">
                  <a:pos x="63" y="192"/>
                </a:cxn>
                <a:cxn ang="0">
                  <a:pos x="46" y="182"/>
                </a:cxn>
                <a:cxn ang="0">
                  <a:pos x="31" y="169"/>
                </a:cxn>
                <a:cxn ang="0">
                  <a:pos x="19" y="153"/>
                </a:cxn>
                <a:cxn ang="0">
                  <a:pos x="9" y="136"/>
                </a:cxn>
                <a:cxn ang="0">
                  <a:pos x="3" y="116"/>
                </a:cxn>
                <a:cxn ang="0">
                  <a:pos x="0" y="95"/>
                </a:cxn>
                <a:cxn ang="0">
                  <a:pos x="3"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2" y="67"/>
                </a:cxn>
                <a:cxn ang="0">
                  <a:pos x="198" y="87"/>
                </a:cxn>
                <a:cxn ang="0">
                  <a:pos x="200" y="108"/>
                </a:cxn>
                <a:cxn ang="0">
                  <a:pos x="198" y="128"/>
                </a:cxn>
                <a:cxn ang="0">
                  <a:pos x="193" y="147"/>
                </a:cxn>
                <a:cxn ang="0">
                  <a:pos x="183" y="163"/>
                </a:cxn>
                <a:cxn ang="0">
                  <a:pos x="172" y="177"/>
                </a:cxn>
                <a:cxn ang="0">
                  <a:pos x="157" y="188"/>
                </a:cxn>
                <a:cxn ang="0">
                  <a:pos x="141" y="197"/>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6"/>
                  </a:lnTo>
                  <a:lnTo>
                    <a:pt x="3" y="116"/>
                  </a:lnTo>
                  <a:lnTo>
                    <a:pt x="0" y="95"/>
                  </a:lnTo>
                  <a:lnTo>
                    <a:pt x="3"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2" y="67"/>
                  </a:lnTo>
                  <a:lnTo>
                    <a:pt x="198" y="87"/>
                  </a:lnTo>
                  <a:lnTo>
                    <a:pt x="200" y="108"/>
                  </a:lnTo>
                  <a:lnTo>
                    <a:pt x="198" y="128"/>
                  </a:lnTo>
                  <a:lnTo>
                    <a:pt x="193" y="147"/>
                  </a:lnTo>
                  <a:lnTo>
                    <a:pt x="183" y="163"/>
                  </a:lnTo>
                  <a:lnTo>
                    <a:pt x="172" y="177"/>
                  </a:lnTo>
                  <a:lnTo>
                    <a:pt x="157" y="188"/>
                  </a:lnTo>
                  <a:lnTo>
                    <a:pt x="141" y="197"/>
                  </a:lnTo>
                  <a:lnTo>
                    <a:pt x="122" y="202"/>
                  </a:lnTo>
                  <a:lnTo>
                    <a:pt x="102" y="203"/>
                  </a:lnTo>
                  <a:close/>
                </a:path>
              </a:pathLst>
            </a:custGeom>
            <a:solidFill>
              <a:srgbClr val="000000"/>
            </a:solidFill>
            <a:ln w="9525">
              <a:noFill/>
              <a:round/>
              <a:headEnd/>
              <a:tailEnd/>
            </a:ln>
          </p:spPr>
          <p:txBody>
            <a:bodyPr/>
            <a:lstStyle/>
            <a:p>
              <a:endParaRPr lang="en-US"/>
            </a:p>
          </p:txBody>
        </p:sp>
        <p:sp>
          <p:nvSpPr>
            <p:cNvPr id="67025" name="Freeform 465"/>
            <p:cNvSpPr>
              <a:spLocks/>
            </p:cNvSpPr>
            <p:nvPr/>
          </p:nvSpPr>
          <p:spPr bwMode="auto">
            <a:xfrm>
              <a:off x="3755" y="2272"/>
              <a:ext cx="19" cy="17"/>
            </a:xfrm>
            <a:custGeom>
              <a:avLst/>
              <a:gdLst/>
              <a:ahLst/>
              <a:cxnLst>
                <a:cxn ang="0">
                  <a:pos x="101" y="203"/>
                </a:cxn>
                <a:cxn ang="0">
                  <a:pos x="81" y="200"/>
                </a:cxn>
                <a:cxn ang="0">
                  <a:pos x="63" y="192"/>
                </a:cxn>
                <a:cxn ang="0">
                  <a:pos x="46" y="182"/>
                </a:cxn>
                <a:cxn ang="0">
                  <a:pos x="31" y="169"/>
                </a:cxn>
                <a:cxn ang="0">
                  <a:pos x="18" y="153"/>
                </a:cxn>
                <a:cxn ang="0">
                  <a:pos x="8" y="135"/>
                </a:cxn>
                <a:cxn ang="0">
                  <a:pos x="2" y="116"/>
                </a:cxn>
                <a:cxn ang="0">
                  <a:pos x="0" y="95"/>
                </a:cxn>
                <a:cxn ang="0">
                  <a:pos x="2" y="74"/>
                </a:cxn>
                <a:cxn ang="0">
                  <a:pos x="7" y="56"/>
                </a:cxn>
                <a:cxn ang="0">
                  <a:pos x="16" y="39"/>
                </a:cxn>
                <a:cxn ang="0">
                  <a:pos x="28" y="26"/>
                </a:cxn>
                <a:cxn ang="0">
                  <a:pos x="43" y="14"/>
                </a:cxn>
                <a:cxn ang="0">
                  <a:pos x="59" y="6"/>
                </a:cxn>
                <a:cxn ang="0">
                  <a:pos x="77" y="1"/>
                </a:cxn>
                <a:cxn ang="0">
                  <a:pos x="97" y="0"/>
                </a:cxn>
                <a:cxn ang="0">
                  <a:pos x="117" y="3"/>
                </a:cxn>
                <a:cxn ang="0">
                  <a:pos x="135" y="10"/>
                </a:cxn>
                <a:cxn ang="0">
                  <a:pos x="153" y="21"/>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39" y="196"/>
                </a:cxn>
                <a:cxn ang="0">
                  <a:pos x="121" y="202"/>
                </a:cxn>
                <a:cxn ang="0">
                  <a:pos x="101" y="203"/>
                </a:cxn>
              </a:cxnLst>
              <a:rect l="0" t="0" r="r" b="b"/>
              <a:pathLst>
                <a:path w="198" h="203">
                  <a:moveTo>
                    <a:pt x="101" y="203"/>
                  </a:moveTo>
                  <a:lnTo>
                    <a:pt x="81" y="200"/>
                  </a:lnTo>
                  <a:lnTo>
                    <a:pt x="63" y="192"/>
                  </a:lnTo>
                  <a:lnTo>
                    <a:pt x="46" y="182"/>
                  </a:lnTo>
                  <a:lnTo>
                    <a:pt x="31" y="169"/>
                  </a:lnTo>
                  <a:lnTo>
                    <a:pt x="18" y="153"/>
                  </a:lnTo>
                  <a:lnTo>
                    <a:pt x="8" y="135"/>
                  </a:lnTo>
                  <a:lnTo>
                    <a:pt x="2" y="116"/>
                  </a:lnTo>
                  <a:lnTo>
                    <a:pt x="0" y="95"/>
                  </a:lnTo>
                  <a:lnTo>
                    <a:pt x="2" y="74"/>
                  </a:lnTo>
                  <a:lnTo>
                    <a:pt x="7" y="56"/>
                  </a:lnTo>
                  <a:lnTo>
                    <a:pt x="16" y="39"/>
                  </a:lnTo>
                  <a:lnTo>
                    <a:pt x="28" y="26"/>
                  </a:lnTo>
                  <a:lnTo>
                    <a:pt x="43" y="14"/>
                  </a:lnTo>
                  <a:lnTo>
                    <a:pt x="59" y="6"/>
                  </a:lnTo>
                  <a:lnTo>
                    <a:pt x="77" y="1"/>
                  </a:lnTo>
                  <a:lnTo>
                    <a:pt x="97" y="0"/>
                  </a:lnTo>
                  <a:lnTo>
                    <a:pt x="117" y="3"/>
                  </a:lnTo>
                  <a:lnTo>
                    <a:pt x="135" y="10"/>
                  </a:lnTo>
                  <a:lnTo>
                    <a:pt x="153" y="21"/>
                  </a:lnTo>
                  <a:lnTo>
                    <a:pt x="168" y="34"/>
                  </a:lnTo>
                  <a:lnTo>
                    <a:pt x="180" y="49"/>
                  </a:lnTo>
                  <a:lnTo>
                    <a:pt x="190" y="67"/>
                  </a:lnTo>
                  <a:lnTo>
                    <a:pt x="196" y="87"/>
                  </a:lnTo>
                  <a:lnTo>
                    <a:pt x="198" y="107"/>
                  </a:lnTo>
                  <a:lnTo>
                    <a:pt x="196" y="128"/>
                  </a:lnTo>
                  <a:lnTo>
                    <a:pt x="191" y="147"/>
                  </a:lnTo>
                  <a:lnTo>
                    <a:pt x="182" y="163"/>
                  </a:lnTo>
                  <a:lnTo>
                    <a:pt x="171" y="177"/>
                  </a:lnTo>
                  <a:lnTo>
                    <a:pt x="156" y="188"/>
                  </a:lnTo>
                  <a:lnTo>
                    <a:pt x="139" y="196"/>
                  </a:lnTo>
                  <a:lnTo>
                    <a:pt x="121" y="202"/>
                  </a:lnTo>
                  <a:lnTo>
                    <a:pt x="101" y="203"/>
                  </a:lnTo>
                  <a:close/>
                </a:path>
              </a:pathLst>
            </a:custGeom>
            <a:solidFill>
              <a:srgbClr val="000000"/>
            </a:solidFill>
            <a:ln w="9525">
              <a:noFill/>
              <a:round/>
              <a:headEnd/>
              <a:tailEnd/>
            </a:ln>
          </p:spPr>
          <p:txBody>
            <a:bodyPr/>
            <a:lstStyle/>
            <a:p>
              <a:endParaRPr lang="en-US"/>
            </a:p>
          </p:txBody>
        </p:sp>
        <p:sp>
          <p:nvSpPr>
            <p:cNvPr id="67026" name="Freeform 466"/>
            <p:cNvSpPr>
              <a:spLocks/>
            </p:cNvSpPr>
            <p:nvPr/>
          </p:nvSpPr>
          <p:spPr bwMode="auto">
            <a:xfrm>
              <a:off x="3707" y="2243"/>
              <a:ext cx="34" cy="18"/>
            </a:xfrm>
            <a:custGeom>
              <a:avLst/>
              <a:gdLst/>
              <a:ahLst/>
              <a:cxnLst>
                <a:cxn ang="0">
                  <a:pos x="106" y="0"/>
                </a:cxn>
                <a:cxn ang="0">
                  <a:pos x="230" y="7"/>
                </a:cxn>
                <a:cxn ang="0">
                  <a:pos x="278" y="20"/>
                </a:cxn>
                <a:cxn ang="0">
                  <a:pos x="312" y="46"/>
                </a:cxn>
                <a:cxn ang="0">
                  <a:pos x="334" y="81"/>
                </a:cxn>
                <a:cxn ang="0">
                  <a:pos x="342" y="120"/>
                </a:cxn>
                <a:cxn ang="0">
                  <a:pos x="336" y="158"/>
                </a:cxn>
                <a:cxn ang="0">
                  <a:pos x="317" y="191"/>
                </a:cxn>
                <a:cxn ang="0">
                  <a:pos x="283" y="212"/>
                </a:cxn>
                <a:cxn ang="0">
                  <a:pos x="235" y="217"/>
                </a:cxn>
                <a:cxn ang="0">
                  <a:pos x="111" y="210"/>
                </a:cxn>
                <a:cxn ang="0">
                  <a:pos x="63" y="198"/>
                </a:cxn>
                <a:cxn ang="0">
                  <a:pos x="29" y="172"/>
                </a:cxn>
                <a:cxn ang="0">
                  <a:pos x="8" y="137"/>
                </a:cxn>
                <a:cxn ang="0">
                  <a:pos x="0" y="97"/>
                </a:cxn>
                <a:cxn ang="0">
                  <a:pos x="7" y="59"/>
                </a:cxn>
                <a:cxn ang="0">
                  <a:pos x="26" y="27"/>
                </a:cxn>
                <a:cxn ang="0">
                  <a:pos x="59" y="5"/>
                </a:cxn>
                <a:cxn ang="0">
                  <a:pos x="106" y="0"/>
                </a:cxn>
              </a:cxnLst>
              <a:rect l="0" t="0" r="r" b="b"/>
              <a:pathLst>
                <a:path w="342" h="217">
                  <a:moveTo>
                    <a:pt x="106" y="0"/>
                  </a:moveTo>
                  <a:lnTo>
                    <a:pt x="230" y="7"/>
                  </a:lnTo>
                  <a:lnTo>
                    <a:pt x="278" y="20"/>
                  </a:lnTo>
                  <a:lnTo>
                    <a:pt x="312" y="46"/>
                  </a:lnTo>
                  <a:lnTo>
                    <a:pt x="334" y="81"/>
                  </a:lnTo>
                  <a:lnTo>
                    <a:pt x="342" y="120"/>
                  </a:lnTo>
                  <a:lnTo>
                    <a:pt x="336" y="158"/>
                  </a:lnTo>
                  <a:lnTo>
                    <a:pt x="317" y="191"/>
                  </a:lnTo>
                  <a:lnTo>
                    <a:pt x="283" y="212"/>
                  </a:lnTo>
                  <a:lnTo>
                    <a:pt x="235" y="217"/>
                  </a:lnTo>
                  <a:lnTo>
                    <a:pt x="111" y="210"/>
                  </a:lnTo>
                  <a:lnTo>
                    <a:pt x="63" y="198"/>
                  </a:lnTo>
                  <a:lnTo>
                    <a:pt x="29" y="172"/>
                  </a:lnTo>
                  <a:lnTo>
                    <a:pt x="8" y="137"/>
                  </a:lnTo>
                  <a:lnTo>
                    <a:pt x="0" y="97"/>
                  </a:lnTo>
                  <a:lnTo>
                    <a:pt x="7" y="59"/>
                  </a:lnTo>
                  <a:lnTo>
                    <a:pt x="26" y="27"/>
                  </a:lnTo>
                  <a:lnTo>
                    <a:pt x="59" y="5"/>
                  </a:lnTo>
                  <a:lnTo>
                    <a:pt x="106" y="0"/>
                  </a:lnTo>
                  <a:close/>
                </a:path>
              </a:pathLst>
            </a:custGeom>
            <a:solidFill>
              <a:srgbClr val="000000"/>
            </a:solidFill>
            <a:ln w="9525">
              <a:noFill/>
              <a:round/>
              <a:headEnd/>
              <a:tailEnd/>
            </a:ln>
          </p:spPr>
          <p:txBody>
            <a:bodyPr/>
            <a:lstStyle/>
            <a:p>
              <a:endParaRPr lang="en-US"/>
            </a:p>
          </p:txBody>
        </p:sp>
        <p:sp>
          <p:nvSpPr>
            <p:cNvPr id="67027" name="Freeform 467"/>
            <p:cNvSpPr>
              <a:spLocks/>
            </p:cNvSpPr>
            <p:nvPr/>
          </p:nvSpPr>
          <p:spPr bwMode="auto">
            <a:xfrm>
              <a:off x="3676" y="2268"/>
              <a:ext cx="28" cy="18"/>
            </a:xfrm>
            <a:custGeom>
              <a:avLst/>
              <a:gdLst/>
              <a:ahLst/>
              <a:cxnLst>
                <a:cxn ang="0">
                  <a:pos x="105" y="0"/>
                </a:cxn>
                <a:cxn ang="0">
                  <a:pos x="171" y="4"/>
                </a:cxn>
                <a:cxn ang="0">
                  <a:pos x="219" y="16"/>
                </a:cxn>
                <a:cxn ang="0">
                  <a:pos x="254" y="42"/>
                </a:cxn>
                <a:cxn ang="0">
                  <a:pos x="274" y="76"/>
                </a:cxn>
                <a:cxn ang="0">
                  <a:pos x="282" y="115"/>
                </a:cxn>
                <a:cxn ang="0">
                  <a:pos x="276" y="153"/>
                </a:cxn>
                <a:cxn ang="0">
                  <a:pos x="256" y="187"/>
                </a:cxn>
                <a:cxn ang="0">
                  <a:pos x="223" y="208"/>
                </a:cxn>
                <a:cxn ang="0">
                  <a:pos x="176" y="214"/>
                </a:cxn>
                <a:cxn ang="0">
                  <a:pos x="110" y="210"/>
                </a:cxn>
                <a:cxn ang="0">
                  <a:pos x="63" y="198"/>
                </a:cxn>
                <a:cxn ang="0">
                  <a:pos x="28" y="172"/>
                </a:cxn>
                <a:cxn ang="0">
                  <a:pos x="7" y="137"/>
                </a:cxn>
                <a:cxn ang="0">
                  <a:pos x="0" y="97"/>
                </a:cxn>
                <a:cxn ang="0">
                  <a:pos x="6" y="59"/>
                </a:cxn>
                <a:cxn ang="0">
                  <a:pos x="25" y="27"/>
                </a:cxn>
                <a:cxn ang="0">
                  <a:pos x="58" y="5"/>
                </a:cxn>
                <a:cxn ang="0">
                  <a:pos x="105" y="0"/>
                </a:cxn>
              </a:cxnLst>
              <a:rect l="0" t="0" r="r" b="b"/>
              <a:pathLst>
                <a:path w="282" h="214">
                  <a:moveTo>
                    <a:pt x="105" y="0"/>
                  </a:moveTo>
                  <a:lnTo>
                    <a:pt x="171" y="4"/>
                  </a:lnTo>
                  <a:lnTo>
                    <a:pt x="219" y="16"/>
                  </a:lnTo>
                  <a:lnTo>
                    <a:pt x="254" y="42"/>
                  </a:lnTo>
                  <a:lnTo>
                    <a:pt x="274" y="76"/>
                  </a:lnTo>
                  <a:lnTo>
                    <a:pt x="282" y="115"/>
                  </a:lnTo>
                  <a:lnTo>
                    <a:pt x="276" y="153"/>
                  </a:lnTo>
                  <a:lnTo>
                    <a:pt x="256" y="187"/>
                  </a:lnTo>
                  <a:lnTo>
                    <a:pt x="223" y="208"/>
                  </a:lnTo>
                  <a:lnTo>
                    <a:pt x="176" y="214"/>
                  </a:lnTo>
                  <a:lnTo>
                    <a:pt x="110" y="210"/>
                  </a:lnTo>
                  <a:lnTo>
                    <a:pt x="63" y="198"/>
                  </a:lnTo>
                  <a:lnTo>
                    <a:pt x="28" y="172"/>
                  </a:lnTo>
                  <a:lnTo>
                    <a:pt x="7" y="137"/>
                  </a:lnTo>
                  <a:lnTo>
                    <a:pt x="0" y="97"/>
                  </a:lnTo>
                  <a:lnTo>
                    <a:pt x="6" y="59"/>
                  </a:lnTo>
                  <a:lnTo>
                    <a:pt x="25" y="27"/>
                  </a:lnTo>
                  <a:lnTo>
                    <a:pt x="58" y="5"/>
                  </a:lnTo>
                  <a:lnTo>
                    <a:pt x="105" y="0"/>
                  </a:lnTo>
                  <a:close/>
                </a:path>
              </a:pathLst>
            </a:custGeom>
            <a:solidFill>
              <a:srgbClr val="000000"/>
            </a:solidFill>
            <a:ln w="9525">
              <a:noFill/>
              <a:round/>
              <a:headEnd/>
              <a:tailEnd/>
            </a:ln>
          </p:spPr>
          <p:txBody>
            <a:bodyPr/>
            <a:lstStyle/>
            <a:p>
              <a:endParaRPr lang="en-US"/>
            </a:p>
          </p:txBody>
        </p:sp>
        <p:sp>
          <p:nvSpPr>
            <p:cNvPr id="67028" name="Freeform 468"/>
            <p:cNvSpPr>
              <a:spLocks/>
            </p:cNvSpPr>
            <p:nvPr/>
          </p:nvSpPr>
          <p:spPr bwMode="auto">
            <a:xfrm>
              <a:off x="3748" y="2246"/>
              <a:ext cx="34" cy="18"/>
            </a:xfrm>
            <a:custGeom>
              <a:avLst/>
              <a:gdLst/>
              <a:ahLst/>
              <a:cxnLst>
                <a:cxn ang="0">
                  <a:pos x="106" y="0"/>
                </a:cxn>
                <a:cxn ang="0">
                  <a:pos x="229" y="7"/>
                </a:cxn>
                <a:cxn ang="0">
                  <a:pos x="277" y="20"/>
                </a:cxn>
                <a:cxn ang="0">
                  <a:pos x="312" y="46"/>
                </a:cxn>
                <a:cxn ang="0">
                  <a:pos x="333" y="81"/>
                </a:cxn>
                <a:cxn ang="0">
                  <a:pos x="341" y="120"/>
                </a:cxn>
                <a:cxn ang="0">
                  <a:pos x="334" y="158"/>
                </a:cxn>
                <a:cxn ang="0">
                  <a:pos x="315" y="190"/>
                </a:cxn>
                <a:cxn ang="0">
                  <a:pos x="282" y="212"/>
                </a:cxn>
                <a:cxn ang="0">
                  <a:pos x="234" y="217"/>
                </a:cxn>
                <a:cxn ang="0">
                  <a:pos x="111" y="210"/>
                </a:cxn>
                <a:cxn ang="0">
                  <a:pos x="63" y="198"/>
                </a:cxn>
                <a:cxn ang="0">
                  <a:pos x="29" y="172"/>
                </a:cxn>
                <a:cxn ang="0">
                  <a:pos x="7" y="137"/>
                </a:cxn>
                <a:cxn ang="0">
                  <a:pos x="0" y="98"/>
                </a:cxn>
                <a:cxn ang="0">
                  <a:pos x="6" y="60"/>
                </a:cxn>
                <a:cxn ang="0">
                  <a:pos x="25" y="28"/>
                </a:cxn>
                <a:cxn ang="0">
                  <a:pos x="59" y="6"/>
                </a:cxn>
                <a:cxn ang="0">
                  <a:pos x="106" y="0"/>
                </a:cxn>
              </a:cxnLst>
              <a:rect l="0" t="0" r="r" b="b"/>
              <a:pathLst>
                <a:path w="341" h="217">
                  <a:moveTo>
                    <a:pt x="106" y="0"/>
                  </a:moveTo>
                  <a:lnTo>
                    <a:pt x="229" y="7"/>
                  </a:lnTo>
                  <a:lnTo>
                    <a:pt x="277" y="20"/>
                  </a:lnTo>
                  <a:lnTo>
                    <a:pt x="312" y="46"/>
                  </a:lnTo>
                  <a:lnTo>
                    <a:pt x="333" y="81"/>
                  </a:lnTo>
                  <a:lnTo>
                    <a:pt x="341" y="120"/>
                  </a:lnTo>
                  <a:lnTo>
                    <a:pt x="334" y="158"/>
                  </a:lnTo>
                  <a:lnTo>
                    <a:pt x="315" y="190"/>
                  </a:lnTo>
                  <a:lnTo>
                    <a:pt x="282" y="212"/>
                  </a:lnTo>
                  <a:lnTo>
                    <a:pt x="234" y="217"/>
                  </a:lnTo>
                  <a:lnTo>
                    <a:pt x="111" y="210"/>
                  </a:lnTo>
                  <a:lnTo>
                    <a:pt x="63" y="198"/>
                  </a:lnTo>
                  <a:lnTo>
                    <a:pt x="29" y="172"/>
                  </a:lnTo>
                  <a:lnTo>
                    <a:pt x="7" y="137"/>
                  </a:lnTo>
                  <a:lnTo>
                    <a:pt x="0" y="98"/>
                  </a:lnTo>
                  <a:lnTo>
                    <a:pt x="6" y="60"/>
                  </a:lnTo>
                  <a:lnTo>
                    <a:pt x="25" y="28"/>
                  </a:lnTo>
                  <a:lnTo>
                    <a:pt x="59" y="6"/>
                  </a:lnTo>
                  <a:lnTo>
                    <a:pt x="106" y="0"/>
                  </a:lnTo>
                  <a:close/>
                </a:path>
              </a:pathLst>
            </a:custGeom>
            <a:solidFill>
              <a:srgbClr val="000000"/>
            </a:solidFill>
            <a:ln w="9525">
              <a:noFill/>
              <a:round/>
              <a:headEnd/>
              <a:tailEnd/>
            </a:ln>
          </p:spPr>
          <p:txBody>
            <a:bodyPr/>
            <a:lstStyle/>
            <a:p>
              <a:endParaRPr lang="en-US"/>
            </a:p>
          </p:txBody>
        </p:sp>
        <p:sp>
          <p:nvSpPr>
            <p:cNvPr id="67029" name="Freeform 469"/>
            <p:cNvSpPr>
              <a:spLocks/>
            </p:cNvSpPr>
            <p:nvPr/>
          </p:nvSpPr>
          <p:spPr bwMode="auto">
            <a:xfrm>
              <a:off x="3788" y="2247"/>
              <a:ext cx="21" cy="44"/>
            </a:xfrm>
            <a:custGeom>
              <a:avLst/>
              <a:gdLst/>
              <a:ahLst/>
              <a:cxnLst>
                <a:cxn ang="0">
                  <a:pos x="7" y="415"/>
                </a:cxn>
                <a:cxn ang="0">
                  <a:pos x="0" y="98"/>
                </a:cxn>
                <a:cxn ang="0">
                  <a:pos x="1" y="74"/>
                </a:cxn>
                <a:cxn ang="0">
                  <a:pos x="7" y="53"/>
                </a:cxn>
                <a:cxn ang="0">
                  <a:pos x="17" y="36"/>
                </a:cxn>
                <a:cxn ang="0">
                  <a:pos x="29" y="22"/>
                </a:cxn>
                <a:cxn ang="0">
                  <a:pos x="44" y="12"/>
                </a:cxn>
                <a:cxn ang="0">
                  <a:pos x="62" y="5"/>
                </a:cxn>
                <a:cxn ang="0">
                  <a:pos x="80" y="1"/>
                </a:cxn>
                <a:cxn ang="0">
                  <a:pos x="99" y="0"/>
                </a:cxn>
                <a:cxn ang="0">
                  <a:pos x="118" y="3"/>
                </a:cxn>
                <a:cxn ang="0">
                  <a:pos x="138" y="9"/>
                </a:cxn>
                <a:cxn ang="0">
                  <a:pos x="155" y="18"/>
                </a:cxn>
                <a:cxn ang="0">
                  <a:pos x="171" y="31"/>
                </a:cxn>
                <a:cxn ang="0">
                  <a:pos x="185" y="46"/>
                </a:cxn>
                <a:cxn ang="0">
                  <a:pos x="196" y="65"/>
                </a:cxn>
                <a:cxn ang="0">
                  <a:pos x="203" y="86"/>
                </a:cxn>
                <a:cxn ang="0">
                  <a:pos x="206" y="110"/>
                </a:cxn>
                <a:cxn ang="0">
                  <a:pos x="213" y="427"/>
                </a:cxn>
                <a:cxn ang="0">
                  <a:pos x="211" y="452"/>
                </a:cxn>
                <a:cxn ang="0">
                  <a:pos x="206" y="473"/>
                </a:cxn>
                <a:cxn ang="0">
                  <a:pos x="196" y="489"/>
                </a:cxn>
                <a:cxn ang="0">
                  <a:pos x="183" y="502"/>
                </a:cxn>
                <a:cxn ang="0">
                  <a:pos x="168" y="512"/>
                </a:cxn>
                <a:cxn ang="0">
                  <a:pos x="151" y="518"/>
                </a:cxn>
                <a:cxn ang="0">
                  <a:pos x="133" y="522"/>
                </a:cxn>
                <a:cxn ang="0">
                  <a:pos x="113" y="523"/>
                </a:cxn>
                <a:cxn ang="0">
                  <a:pos x="92" y="521"/>
                </a:cxn>
                <a:cxn ang="0">
                  <a:pos x="73" y="516"/>
                </a:cxn>
                <a:cxn ang="0">
                  <a:pos x="55" y="507"/>
                </a:cxn>
                <a:cxn ang="0">
                  <a:pos x="40" y="494"/>
                </a:cxn>
                <a:cxn ang="0">
                  <a:pos x="27" y="479"/>
                </a:cxn>
                <a:cxn ang="0">
                  <a:pos x="18" y="460"/>
                </a:cxn>
                <a:cxn ang="0">
                  <a:pos x="11" y="439"/>
                </a:cxn>
                <a:cxn ang="0">
                  <a:pos x="7" y="415"/>
                </a:cxn>
              </a:cxnLst>
              <a:rect l="0" t="0" r="r" b="b"/>
              <a:pathLst>
                <a:path w="213" h="523">
                  <a:moveTo>
                    <a:pt x="7" y="415"/>
                  </a:moveTo>
                  <a:lnTo>
                    <a:pt x="0" y="98"/>
                  </a:lnTo>
                  <a:lnTo>
                    <a:pt x="1" y="74"/>
                  </a:lnTo>
                  <a:lnTo>
                    <a:pt x="7" y="53"/>
                  </a:lnTo>
                  <a:lnTo>
                    <a:pt x="17" y="36"/>
                  </a:lnTo>
                  <a:lnTo>
                    <a:pt x="29" y="22"/>
                  </a:lnTo>
                  <a:lnTo>
                    <a:pt x="44" y="12"/>
                  </a:lnTo>
                  <a:lnTo>
                    <a:pt x="62" y="5"/>
                  </a:lnTo>
                  <a:lnTo>
                    <a:pt x="80" y="1"/>
                  </a:lnTo>
                  <a:lnTo>
                    <a:pt x="99" y="0"/>
                  </a:lnTo>
                  <a:lnTo>
                    <a:pt x="118" y="3"/>
                  </a:lnTo>
                  <a:lnTo>
                    <a:pt x="138" y="9"/>
                  </a:lnTo>
                  <a:lnTo>
                    <a:pt x="155" y="18"/>
                  </a:lnTo>
                  <a:lnTo>
                    <a:pt x="171" y="31"/>
                  </a:lnTo>
                  <a:lnTo>
                    <a:pt x="185" y="46"/>
                  </a:lnTo>
                  <a:lnTo>
                    <a:pt x="196" y="65"/>
                  </a:lnTo>
                  <a:lnTo>
                    <a:pt x="203" y="86"/>
                  </a:lnTo>
                  <a:lnTo>
                    <a:pt x="206" y="110"/>
                  </a:lnTo>
                  <a:lnTo>
                    <a:pt x="213" y="427"/>
                  </a:lnTo>
                  <a:lnTo>
                    <a:pt x="211" y="452"/>
                  </a:lnTo>
                  <a:lnTo>
                    <a:pt x="206" y="473"/>
                  </a:lnTo>
                  <a:lnTo>
                    <a:pt x="196" y="489"/>
                  </a:lnTo>
                  <a:lnTo>
                    <a:pt x="183" y="502"/>
                  </a:lnTo>
                  <a:lnTo>
                    <a:pt x="168" y="512"/>
                  </a:lnTo>
                  <a:lnTo>
                    <a:pt x="151" y="518"/>
                  </a:lnTo>
                  <a:lnTo>
                    <a:pt x="133" y="522"/>
                  </a:lnTo>
                  <a:lnTo>
                    <a:pt x="113" y="523"/>
                  </a:lnTo>
                  <a:lnTo>
                    <a:pt x="92" y="521"/>
                  </a:lnTo>
                  <a:lnTo>
                    <a:pt x="73" y="516"/>
                  </a:lnTo>
                  <a:lnTo>
                    <a:pt x="55" y="507"/>
                  </a:lnTo>
                  <a:lnTo>
                    <a:pt x="40" y="494"/>
                  </a:lnTo>
                  <a:lnTo>
                    <a:pt x="27" y="479"/>
                  </a:lnTo>
                  <a:lnTo>
                    <a:pt x="18" y="460"/>
                  </a:lnTo>
                  <a:lnTo>
                    <a:pt x="11" y="439"/>
                  </a:lnTo>
                  <a:lnTo>
                    <a:pt x="7" y="415"/>
                  </a:lnTo>
                  <a:close/>
                </a:path>
              </a:pathLst>
            </a:custGeom>
            <a:solidFill>
              <a:srgbClr val="000000"/>
            </a:solidFill>
            <a:ln w="9525">
              <a:noFill/>
              <a:round/>
              <a:headEnd/>
              <a:tailEnd/>
            </a:ln>
          </p:spPr>
          <p:txBody>
            <a:bodyPr/>
            <a:lstStyle/>
            <a:p>
              <a:endParaRPr lang="en-US"/>
            </a:p>
          </p:txBody>
        </p:sp>
        <p:sp>
          <p:nvSpPr>
            <p:cNvPr id="67030" name="Freeform 470"/>
            <p:cNvSpPr>
              <a:spLocks/>
            </p:cNvSpPr>
            <p:nvPr/>
          </p:nvSpPr>
          <p:spPr bwMode="auto">
            <a:xfrm>
              <a:off x="3714" y="2269"/>
              <a:ext cx="20" cy="17"/>
            </a:xfrm>
            <a:custGeom>
              <a:avLst/>
              <a:gdLst/>
              <a:ahLst/>
              <a:cxnLst>
                <a:cxn ang="0">
                  <a:pos x="101" y="203"/>
                </a:cxn>
                <a:cxn ang="0">
                  <a:pos x="81" y="199"/>
                </a:cxn>
                <a:cxn ang="0">
                  <a:pos x="63" y="192"/>
                </a:cxn>
                <a:cxn ang="0">
                  <a:pos x="45" y="182"/>
                </a:cxn>
                <a:cxn ang="0">
                  <a:pos x="30" y="168"/>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6" y="10"/>
                </a:cxn>
                <a:cxn ang="0">
                  <a:pos x="153" y="20"/>
                </a:cxn>
                <a:cxn ang="0">
                  <a:pos x="168" y="34"/>
                </a:cxn>
                <a:cxn ang="0">
                  <a:pos x="181" y="49"/>
                </a:cxn>
                <a:cxn ang="0">
                  <a:pos x="191" y="67"/>
                </a:cxn>
                <a:cxn ang="0">
                  <a:pos x="197" y="87"/>
                </a:cxn>
                <a:cxn ang="0">
                  <a:pos x="199" y="107"/>
                </a:cxn>
                <a:cxn ang="0">
                  <a:pos x="197" y="128"/>
                </a:cxn>
                <a:cxn ang="0">
                  <a:pos x="192" y="147"/>
                </a:cxn>
                <a:cxn ang="0">
                  <a:pos x="183" y="163"/>
                </a:cxn>
                <a:cxn ang="0">
                  <a:pos x="171" y="177"/>
                </a:cxn>
                <a:cxn ang="0">
                  <a:pos x="156" y="188"/>
                </a:cxn>
                <a:cxn ang="0">
                  <a:pos x="140" y="196"/>
                </a:cxn>
                <a:cxn ang="0">
                  <a:pos x="122" y="202"/>
                </a:cxn>
                <a:cxn ang="0">
                  <a:pos x="101" y="203"/>
                </a:cxn>
              </a:cxnLst>
              <a:rect l="0" t="0" r="r" b="b"/>
              <a:pathLst>
                <a:path w="199" h="203">
                  <a:moveTo>
                    <a:pt x="101" y="203"/>
                  </a:moveTo>
                  <a:lnTo>
                    <a:pt x="81" y="199"/>
                  </a:lnTo>
                  <a:lnTo>
                    <a:pt x="63" y="192"/>
                  </a:lnTo>
                  <a:lnTo>
                    <a:pt x="45" y="182"/>
                  </a:lnTo>
                  <a:lnTo>
                    <a:pt x="30" y="168"/>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6" y="10"/>
                  </a:lnTo>
                  <a:lnTo>
                    <a:pt x="153" y="20"/>
                  </a:lnTo>
                  <a:lnTo>
                    <a:pt x="168" y="34"/>
                  </a:lnTo>
                  <a:lnTo>
                    <a:pt x="181" y="49"/>
                  </a:lnTo>
                  <a:lnTo>
                    <a:pt x="191" y="67"/>
                  </a:lnTo>
                  <a:lnTo>
                    <a:pt x="197" y="87"/>
                  </a:lnTo>
                  <a:lnTo>
                    <a:pt x="199" y="107"/>
                  </a:lnTo>
                  <a:lnTo>
                    <a:pt x="197" y="128"/>
                  </a:lnTo>
                  <a:lnTo>
                    <a:pt x="192" y="147"/>
                  </a:lnTo>
                  <a:lnTo>
                    <a:pt x="183" y="163"/>
                  </a:lnTo>
                  <a:lnTo>
                    <a:pt x="171" y="177"/>
                  </a:lnTo>
                  <a:lnTo>
                    <a:pt x="156" y="188"/>
                  </a:lnTo>
                  <a:lnTo>
                    <a:pt x="140" y="196"/>
                  </a:lnTo>
                  <a:lnTo>
                    <a:pt x="122" y="202"/>
                  </a:lnTo>
                  <a:lnTo>
                    <a:pt x="101" y="203"/>
                  </a:lnTo>
                  <a:close/>
                </a:path>
              </a:pathLst>
            </a:custGeom>
            <a:solidFill>
              <a:srgbClr val="999999"/>
            </a:solidFill>
            <a:ln w="9525">
              <a:noFill/>
              <a:round/>
              <a:headEnd/>
              <a:tailEnd/>
            </a:ln>
          </p:spPr>
          <p:txBody>
            <a:bodyPr/>
            <a:lstStyle/>
            <a:p>
              <a:endParaRPr lang="en-US"/>
            </a:p>
          </p:txBody>
        </p:sp>
        <p:sp>
          <p:nvSpPr>
            <p:cNvPr id="67031" name="Freeform 471"/>
            <p:cNvSpPr>
              <a:spLocks/>
            </p:cNvSpPr>
            <p:nvPr/>
          </p:nvSpPr>
          <p:spPr bwMode="auto">
            <a:xfrm>
              <a:off x="3755" y="2271"/>
              <a:ext cx="20" cy="17"/>
            </a:xfrm>
            <a:custGeom>
              <a:avLst/>
              <a:gdLst/>
              <a:ahLst/>
              <a:cxnLst>
                <a:cxn ang="0">
                  <a:pos x="101" y="202"/>
                </a:cxn>
                <a:cxn ang="0">
                  <a:pos x="81" y="199"/>
                </a:cxn>
                <a:cxn ang="0">
                  <a:pos x="63" y="192"/>
                </a:cxn>
                <a:cxn ang="0">
                  <a:pos x="46" y="182"/>
                </a:cxn>
                <a:cxn ang="0">
                  <a:pos x="31" y="168"/>
                </a:cxn>
                <a:cxn ang="0">
                  <a:pos x="19" y="153"/>
                </a:cxn>
                <a:cxn ang="0">
                  <a:pos x="8" y="135"/>
                </a:cxn>
                <a:cxn ang="0">
                  <a:pos x="2" y="116"/>
                </a:cxn>
                <a:cxn ang="0">
                  <a:pos x="0" y="95"/>
                </a:cxn>
                <a:cxn ang="0">
                  <a:pos x="2" y="74"/>
                </a:cxn>
                <a:cxn ang="0">
                  <a:pos x="7" y="55"/>
                </a:cxn>
                <a:cxn ang="0">
                  <a:pos x="17" y="39"/>
                </a:cxn>
                <a:cxn ang="0">
                  <a:pos x="28" y="25"/>
                </a:cxn>
                <a:cxn ang="0">
                  <a:pos x="43" y="14"/>
                </a:cxn>
                <a:cxn ang="0">
                  <a:pos x="59" y="6"/>
                </a:cxn>
                <a:cxn ang="0">
                  <a:pos x="78" y="1"/>
                </a:cxn>
                <a:cxn ang="0">
                  <a:pos x="97" y="0"/>
                </a:cxn>
                <a:cxn ang="0">
                  <a:pos x="117" y="3"/>
                </a:cxn>
                <a:cxn ang="0">
                  <a:pos x="135" y="10"/>
                </a:cxn>
                <a:cxn ang="0">
                  <a:pos x="153" y="20"/>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40" y="196"/>
                </a:cxn>
                <a:cxn ang="0">
                  <a:pos x="121" y="201"/>
                </a:cxn>
                <a:cxn ang="0">
                  <a:pos x="101" y="202"/>
                </a:cxn>
              </a:cxnLst>
              <a:rect l="0" t="0" r="r" b="b"/>
              <a:pathLst>
                <a:path w="198" h="202">
                  <a:moveTo>
                    <a:pt x="101" y="202"/>
                  </a:moveTo>
                  <a:lnTo>
                    <a:pt x="81" y="199"/>
                  </a:lnTo>
                  <a:lnTo>
                    <a:pt x="63" y="192"/>
                  </a:lnTo>
                  <a:lnTo>
                    <a:pt x="46" y="182"/>
                  </a:lnTo>
                  <a:lnTo>
                    <a:pt x="31" y="168"/>
                  </a:lnTo>
                  <a:lnTo>
                    <a:pt x="19" y="153"/>
                  </a:lnTo>
                  <a:lnTo>
                    <a:pt x="8" y="135"/>
                  </a:lnTo>
                  <a:lnTo>
                    <a:pt x="2" y="116"/>
                  </a:lnTo>
                  <a:lnTo>
                    <a:pt x="0" y="95"/>
                  </a:lnTo>
                  <a:lnTo>
                    <a:pt x="2" y="74"/>
                  </a:lnTo>
                  <a:lnTo>
                    <a:pt x="7" y="55"/>
                  </a:lnTo>
                  <a:lnTo>
                    <a:pt x="17" y="39"/>
                  </a:lnTo>
                  <a:lnTo>
                    <a:pt x="28" y="25"/>
                  </a:lnTo>
                  <a:lnTo>
                    <a:pt x="43" y="14"/>
                  </a:lnTo>
                  <a:lnTo>
                    <a:pt x="59" y="6"/>
                  </a:lnTo>
                  <a:lnTo>
                    <a:pt x="78" y="1"/>
                  </a:lnTo>
                  <a:lnTo>
                    <a:pt x="97" y="0"/>
                  </a:lnTo>
                  <a:lnTo>
                    <a:pt x="117" y="3"/>
                  </a:lnTo>
                  <a:lnTo>
                    <a:pt x="135" y="10"/>
                  </a:lnTo>
                  <a:lnTo>
                    <a:pt x="153" y="20"/>
                  </a:lnTo>
                  <a:lnTo>
                    <a:pt x="168" y="34"/>
                  </a:lnTo>
                  <a:lnTo>
                    <a:pt x="180" y="49"/>
                  </a:lnTo>
                  <a:lnTo>
                    <a:pt x="190" y="67"/>
                  </a:lnTo>
                  <a:lnTo>
                    <a:pt x="196" y="87"/>
                  </a:lnTo>
                  <a:lnTo>
                    <a:pt x="198" y="107"/>
                  </a:lnTo>
                  <a:lnTo>
                    <a:pt x="196" y="128"/>
                  </a:lnTo>
                  <a:lnTo>
                    <a:pt x="191" y="147"/>
                  </a:lnTo>
                  <a:lnTo>
                    <a:pt x="182" y="163"/>
                  </a:lnTo>
                  <a:lnTo>
                    <a:pt x="171" y="177"/>
                  </a:lnTo>
                  <a:lnTo>
                    <a:pt x="156" y="188"/>
                  </a:lnTo>
                  <a:lnTo>
                    <a:pt x="140" y="196"/>
                  </a:lnTo>
                  <a:lnTo>
                    <a:pt x="121" y="201"/>
                  </a:lnTo>
                  <a:lnTo>
                    <a:pt x="101" y="202"/>
                  </a:lnTo>
                  <a:close/>
                </a:path>
              </a:pathLst>
            </a:custGeom>
            <a:solidFill>
              <a:srgbClr val="999999"/>
            </a:solidFill>
            <a:ln w="9525">
              <a:noFill/>
              <a:round/>
              <a:headEnd/>
              <a:tailEnd/>
            </a:ln>
          </p:spPr>
          <p:txBody>
            <a:bodyPr/>
            <a:lstStyle/>
            <a:p>
              <a:endParaRPr lang="en-US"/>
            </a:p>
          </p:txBody>
        </p:sp>
        <p:sp>
          <p:nvSpPr>
            <p:cNvPr id="67032" name="Freeform 472"/>
            <p:cNvSpPr>
              <a:spLocks/>
            </p:cNvSpPr>
            <p:nvPr/>
          </p:nvSpPr>
          <p:spPr bwMode="auto">
            <a:xfrm>
              <a:off x="3708" y="2242"/>
              <a:ext cx="34" cy="19"/>
            </a:xfrm>
            <a:custGeom>
              <a:avLst/>
              <a:gdLst/>
              <a:ahLst/>
              <a:cxnLst>
                <a:cxn ang="0">
                  <a:pos x="105" y="0"/>
                </a:cxn>
                <a:cxn ang="0">
                  <a:pos x="229" y="8"/>
                </a:cxn>
                <a:cxn ang="0">
                  <a:pos x="277" y="20"/>
                </a:cxn>
                <a:cxn ang="0">
                  <a:pos x="312" y="46"/>
                </a:cxn>
                <a:cxn ang="0">
                  <a:pos x="333" y="82"/>
                </a:cxn>
                <a:cxn ang="0">
                  <a:pos x="341" y="120"/>
                </a:cxn>
                <a:cxn ang="0">
                  <a:pos x="335" y="158"/>
                </a:cxn>
                <a:cxn ang="0">
                  <a:pos x="315" y="190"/>
                </a:cxn>
                <a:cxn ang="0">
                  <a:pos x="281" y="212"/>
                </a:cxn>
                <a:cxn ang="0">
                  <a:pos x="233" y="218"/>
                </a:cxn>
                <a:cxn ang="0">
                  <a:pos x="110" y="210"/>
                </a:cxn>
                <a:cxn ang="0">
                  <a:pos x="63" y="197"/>
                </a:cxn>
                <a:cxn ang="0">
                  <a:pos x="28" y="172"/>
                </a:cxn>
                <a:cxn ang="0">
                  <a:pos x="7" y="136"/>
                </a:cxn>
                <a:cxn ang="0">
                  <a:pos x="0" y="98"/>
                </a:cxn>
                <a:cxn ang="0">
                  <a:pos x="6" y="60"/>
                </a:cxn>
                <a:cxn ang="0">
                  <a:pos x="25" y="28"/>
                </a:cxn>
                <a:cxn ang="0">
                  <a:pos x="59" y="6"/>
                </a:cxn>
                <a:cxn ang="0">
                  <a:pos x="105" y="0"/>
                </a:cxn>
              </a:cxnLst>
              <a:rect l="0" t="0" r="r" b="b"/>
              <a:pathLst>
                <a:path w="341" h="218">
                  <a:moveTo>
                    <a:pt x="105" y="0"/>
                  </a:moveTo>
                  <a:lnTo>
                    <a:pt x="229" y="8"/>
                  </a:lnTo>
                  <a:lnTo>
                    <a:pt x="277" y="20"/>
                  </a:lnTo>
                  <a:lnTo>
                    <a:pt x="312" y="46"/>
                  </a:lnTo>
                  <a:lnTo>
                    <a:pt x="333" y="82"/>
                  </a:lnTo>
                  <a:lnTo>
                    <a:pt x="341" y="120"/>
                  </a:lnTo>
                  <a:lnTo>
                    <a:pt x="335" y="158"/>
                  </a:lnTo>
                  <a:lnTo>
                    <a:pt x="315" y="190"/>
                  </a:lnTo>
                  <a:lnTo>
                    <a:pt x="281" y="212"/>
                  </a:lnTo>
                  <a:lnTo>
                    <a:pt x="233" y="218"/>
                  </a:lnTo>
                  <a:lnTo>
                    <a:pt x="110" y="210"/>
                  </a:lnTo>
                  <a:lnTo>
                    <a:pt x="63" y="197"/>
                  </a:lnTo>
                  <a:lnTo>
                    <a:pt x="28" y="172"/>
                  </a:lnTo>
                  <a:lnTo>
                    <a:pt x="7" y="136"/>
                  </a:lnTo>
                  <a:lnTo>
                    <a:pt x="0" y="98"/>
                  </a:lnTo>
                  <a:lnTo>
                    <a:pt x="6" y="60"/>
                  </a:lnTo>
                  <a:lnTo>
                    <a:pt x="25" y="28"/>
                  </a:lnTo>
                  <a:lnTo>
                    <a:pt x="59" y="6"/>
                  </a:lnTo>
                  <a:lnTo>
                    <a:pt x="105" y="0"/>
                  </a:lnTo>
                  <a:close/>
                </a:path>
              </a:pathLst>
            </a:custGeom>
            <a:solidFill>
              <a:srgbClr val="999999"/>
            </a:solidFill>
            <a:ln w="9525">
              <a:noFill/>
              <a:round/>
              <a:headEnd/>
              <a:tailEnd/>
            </a:ln>
          </p:spPr>
          <p:txBody>
            <a:bodyPr/>
            <a:lstStyle/>
            <a:p>
              <a:endParaRPr lang="en-US"/>
            </a:p>
          </p:txBody>
        </p:sp>
        <p:sp>
          <p:nvSpPr>
            <p:cNvPr id="67033" name="Freeform 473"/>
            <p:cNvSpPr>
              <a:spLocks/>
            </p:cNvSpPr>
            <p:nvPr/>
          </p:nvSpPr>
          <p:spPr bwMode="auto">
            <a:xfrm>
              <a:off x="3677" y="2267"/>
              <a:ext cx="28" cy="18"/>
            </a:xfrm>
            <a:custGeom>
              <a:avLst/>
              <a:gdLst/>
              <a:ahLst/>
              <a:cxnLst>
                <a:cxn ang="0">
                  <a:pos x="105" y="0"/>
                </a:cxn>
                <a:cxn ang="0">
                  <a:pos x="170" y="5"/>
                </a:cxn>
                <a:cxn ang="0">
                  <a:pos x="218" y="16"/>
                </a:cxn>
                <a:cxn ang="0">
                  <a:pos x="253" y="42"/>
                </a:cxn>
                <a:cxn ang="0">
                  <a:pos x="274" y="76"/>
                </a:cxn>
                <a:cxn ang="0">
                  <a:pos x="281" y="116"/>
                </a:cxn>
                <a:cxn ang="0">
                  <a:pos x="275" y="154"/>
                </a:cxn>
                <a:cxn ang="0">
                  <a:pos x="256" y="186"/>
                </a:cxn>
                <a:cxn ang="0">
                  <a:pos x="222" y="209"/>
                </a:cxn>
                <a:cxn ang="0">
                  <a:pos x="176" y="215"/>
                </a:cxn>
                <a:cxn ang="0">
                  <a:pos x="110" y="210"/>
                </a:cxn>
                <a:cxn ang="0">
                  <a:pos x="63" y="198"/>
                </a:cxn>
                <a:cxn ang="0">
                  <a:pos x="28" y="172"/>
                </a:cxn>
                <a:cxn ang="0">
                  <a:pos x="7" y="136"/>
                </a:cxn>
                <a:cxn ang="0">
                  <a:pos x="0" y="97"/>
                </a:cxn>
                <a:cxn ang="0">
                  <a:pos x="6" y="59"/>
                </a:cxn>
                <a:cxn ang="0">
                  <a:pos x="25" y="27"/>
                </a:cxn>
                <a:cxn ang="0">
                  <a:pos x="59" y="5"/>
                </a:cxn>
                <a:cxn ang="0">
                  <a:pos x="105" y="0"/>
                </a:cxn>
              </a:cxnLst>
              <a:rect l="0" t="0" r="r" b="b"/>
              <a:pathLst>
                <a:path w="281" h="215">
                  <a:moveTo>
                    <a:pt x="105" y="0"/>
                  </a:moveTo>
                  <a:lnTo>
                    <a:pt x="170" y="5"/>
                  </a:lnTo>
                  <a:lnTo>
                    <a:pt x="218" y="16"/>
                  </a:lnTo>
                  <a:lnTo>
                    <a:pt x="253" y="42"/>
                  </a:lnTo>
                  <a:lnTo>
                    <a:pt x="274" y="76"/>
                  </a:lnTo>
                  <a:lnTo>
                    <a:pt x="281" y="116"/>
                  </a:lnTo>
                  <a:lnTo>
                    <a:pt x="275" y="154"/>
                  </a:lnTo>
                  <a:lnTo>
                    <a:pt x="256" y="186"/>
                  </a:lnTo>
                  <a:lnTo>
                    <a:pt x="222" y="209"/>
                  </a:lnTo>
                  <a:lnTo>
                    <a:pt x="176" y="215"/>
                  </a:lnTo>
                  <a:lnTo>
                    <a:pt x="110" y="210"/>
                  </a:lnTo>
                  <a:lnTo>
                    <a:pt x="63" y="198"/>
                  </a:lnTo>
                  <a:lnTo>
                    <a:pt x="28" y="172"/>
                  </a:lnTo>
                  <a:lnTo>
                    <a:pt x="7" y="136"/>
                  </a:lnTo>
                  <a:lnTo>
                    <a:pt x="0" y="97"/>
                  </a:lnTo>
                  <a:lnTo>
                    <a:pt x="6" y="59"/>
                  </a:lnTo>
                  <a:lnTo>
                    <a:pt x="25" y="27"/>
                  </a:lnTo>
                  <a:lnTo>
                    <a:pt x="59" y="5"/>
                  </a:lnTo>
                  <a:lnTo>
                    <a:pt x="105" y="0"/>
                  </a:lnTo>
                  <a:close/>
                </a:path>
              </a:pathLst>
            </a:custGeom>
            <a:solidFill>
              <a:srgbClr val="999999"/>
            </a:solidFill>
            <a:ln w="9525">
              <a:noFill/>
              <a:round/>
              <a:headEnd/>
              <a:tailEnd/>
            </a:ln>
          </p:spPr>
          <p:txBody>
            <a:bodyPr/>
            <a:lstStyle/>
            <a:p>
              <a:endParaRPr lang="en-US"/>
            </a:p>
          </p:txBody>
        </p:sp>
        <p:sp>
          <p:nvSpPr>
            <p:cNvPr id="67034" name="Freeform 474"/>
            <p:cNvSpPr>
              <a:spLocks/>
            </p:cNvSpPr>
            <p:nvPr/>
          </p:nvSpPr>
          <p:spPr bwMode="auto">
            <a:xfrm>
              <a:off x="3749" y="2245"/>
              <a:ext cx="34" cy="18"/>
            </a:xfrm>
            <a:custGeom>
              <a:avLst/>
              <a:gdLst/>
              <a:ahLst/>
              <a:cxnLst>
                <a:cxn ang="0">
                  <a:pos x="106" y="0"/>
                </a:cxn>
                <a:cxn ang="0">
                  <a:pos x="229" y="7"/>
                </a:cxn>
                <a:cxn ang="0">
                  <a:pos x="277" y="19"/>
                </a:cxn>
                <a:cxn ang="0">
                  <a:pos x="311" y="45"/>
                </a:cxn>
                <a:cxn ang="0">
                  <a:pos x="333" y="80"/>
                </a:cxn>
                <a:cxn ang="0">
                  <a:pos x="341" y="119"/>
                </a:cxn>
                <a:cxn ang="0">
                  <a:pos x="335" y="157"/>
                </a:cxn>
                <a:cxn ang="0">
                  <a:pos x="315" y="189"/>
                </a:cxn>
                <a:cxn ang="0">
                  <a:pos x="282" y="211"/>
                </a:cxn>
                <a:cxn ang="0">
                  <a:pos x="234" y="217"/>
                </a:cxn>
                <a:cxn ang="0">
                  <a:pos x="111" y="210"/>
                </a:cxn>
                <a:cxn ang="0">
                  <a:pos x="63" y="197"/>
                </a:cxn>
                <a:cxn ang="0">
                  <a:pos x="29" y="172"/>
                </a:cxn>
                <a:cxn ang="0">
                  <a:pos x="7" y="136"/>
                </a:cxn>
                <a:cxn ang="0">
                  <a:pos x="0" y="97"/>
                </a:cxn>
                <a:cxn ang="0">
                  <a:pos x="6" y="59"/>
                </a:cxn>
                <a:cxn ang="0">
                  <a:pos x="26" y="27"/>
                </a:cxn>
                <a:cxn ang="0">
                  <a:pos x="59" y="5"/>
                </a:cxn>
                <a:cxn ang="0">
                  <a:pos x="106" y="0"/>
                </a:cxn>
              </a:cxnLst>
              <a:rect l="0" t="0" r="r" b="b"/>
              <a:pathLst>
                <a:path w="341" h="217">
                  <a:moveTo>
                    <a:pt x="106" y="0"/>
                  </a:moveTo>
                  <a:lnTo>
                    <a:pt x="229" y="7"/>
                  </a:lnTo>
                  <a:lnTo>
                    <a:pt x="277" y="19"/>
                  </a:lnTo>
                  <a:lnTo>
                    <a:pt x="311" y="45"/>
                  </a:lnTo>
                  <a:lnTo>
                    <a:pt x="333" y="80"/>
                  </a:lnTo>
                  <a:lnTo>
                    <a:pt x="341" y="119"/>
                  </a:lnTo>
                  <a:lnTo>
                    <a:pt x="335" y="157"/>
                  </a:lnTo>
                  <a:lnTo>
                    <a:pt x="315" y="189"/>
                  </a:lnTo>
                  <a:lnTo>
                    <a:pt x="282" y="211"/>
                  </a:lnTo>
                  <a:lnTo>
                    <a:pt x="234" y="217"/>
                  </a:lnTo>
                  <a:lnTo>
                    <a:pt x="111" y="210"/>
                  </a:lnTo>
                  <a:lnTo>
                    <a:pt x="63" y="197"/>
                  </a:lnTo>
                  <a:lnTo>
                    <a:pt x="29" y="172"/>
                  </a:lnTo>
                  <a:lnTo>
                    <a:pt x="7" y="136"/>
                  </a:lnTo>
                  <a:lnTo>
                    <a:pt x="0" y="97"/>
                  </a:lnTo>
                  <a:lnTo>
                    <a:pt x="6" y="59"/>
                  </a:lnTo>
                  <a:lnTo>
                    <a:pt x="26" y="27"/>
                  </a:lnTo>
                  <a:lnTo>
                    <a:pt x="59" y="5"/>
                  </a:lnTo>
                  <a:lnTo>
                    <a:pt x="106" y="0"/>
                  </a:lnTo>
                  <a:close/>
                </a:path>
              </a:pathLst>
            </a:custGeom>
            <a:solidFill>
              <a:srgbClr val="999999"/>
            </a:solidFill>
            <a:ln w="9525">
              <a:noFill/>
              <a:round/>
              <a:headEnd/>
              <a:tailEnd/>
            </a:ln>
          </p:spPr>
          <p:txBody>
            <a:bodyPr/>
            <a:lstStyle/>
            <a:p>
              <a:endParaRPr lang="en-US"/>
            </a:p>
          </p:txBody>
        </p:sp>
        <p:sp>
          <p:nvSpPr>
            <p:cNvPr id="67035" name="Freeform 475"/>
            <p:cNvSpPr>
              <a:spLocks/>
            </p:cNvSpPr>
            <p:nvPr/>
          </p:nvSpPr>
          <p:spPr bwMode="auto">
            <a:xfrm>
              <a:off x="3789" y="2246"/>
              <a:ext cx="21" cy="44"/>
            </a:xfrm>
            <a:custGeom>
              <a:avLst/>
              <a:gdLst/>
              <a:ahLst/>
              <a:cxnLst>
                <a:cxn ang="0">
                  <a:pos x="8" y="415"/>
                </a:cxn>
                <a:cxn ang="0">
                  <a:pos x="0" y="99"/>
                </a:cxn>
                <a:cxn ang="0">
                  <a:pos x="2" y="75"/>
                </a:cxn>
                <a:cxn ang="0">
                  <a:pos x="7" y="53"/>
                </a:cxn>
                <a:cxn ang="0">
                  <a:pos x="17" y="37"/>
                </a:cxn>
                <a:cxn ang="0">
                  <a:pos x="30" y="22"/>
                </a:cxn>
                <a:cxn ang="0">
                  <a:pos x="44" y="12"/>
                </a:cxn>
                <a:cxn ang="0">
                  <a:pos x="62" y="5"/>
                </a:cxn>
                <a:cxn ang="0">
                  <a:pos x="80" y="0"/>
                </a:cxn>
                <a:cxn ang="0">
                  <a:pos x="99" y="0"/>
                </a:cxn>
                <a:cxn ang="0">
                  <a:pos x="120" y="3"/>
                </a:cxn>
                <a:cxn ang="0">
                  <a:pos x="138" y="10"/>
                </a:cxn>
                <a:cxn ang="0">
                  <a:pos x="156" y="19"/>
                </a:cxn>
                <a:cxn ang="0">
                  <a:pos x="172" y="31"/>
                </a:cxn>
                <a:cxn ang="0">
                  <a:pos x="186" y="47"/>
                </a:cxn>
                <a:cxn ang="0">
                  <a:pos x="196" y="66"/>
                </a:cxn>
                <a:cxn ang="0">
                  <a:pos x="203" y="86"/>
                </a:cxn>
                <a:cxn ang="0">
                  <a:pos x="206" y="111"/>
                </a:cxn>
                <a:cxn ang="0">
                  <a:pos x="214" y="428"/>
                </a:cxn>
                <a:cxn ang="0">
                  <a:pos x="212" y="453"/>
                </a:cxn>
                <a:cxn ang="0">
                  <a:pos x="207" y="473"/>
                </a:cxn>
                <a:cxn ang="0">
                  <a:pos x="197" y="490"/>
                </a:cxn>
                <a:cxn ang="0">
                  <a:pos x="185" y="502"/>
                </a:cxn>
                <a:cxn ang="0">
                  <a:pos x="169" y="513"/>
                </a:cxn>
                <a:cxn ang="0">
                  <a:pos x="152" y="519"/>
                </a:cxn>
                <a:cxn ang="0">
                  <a:pos x="134" y="523"/>
                </a:cxn>
                <a:cxn ang="0">
                  <a:pos x="115" y="524"/>
                </a:cxn>
                <a:cxn ang="0">
                  <a:pos x="93" y="522"/>
                </a:cxn>
                <a:cxn ang="0">
                  <a:pos x="74" y="517"/>
                </a:cxn>
                <a:cxn ang="0">
                  <a:pos x="56" y="508"/>
                </a:cxn>
                <a:cxn ang="0">
                  <a:pos x="40" y="495"/>
                </a:cxn>
                <a:cxn ang="0">
                  <a:pos x="28" y="480"/>
                </a:cxn>
                <a:cxn ang="0">
                  <a:pos x="18" y="461"/>
                </a:cxn>
                <a:cxn ang="0">
                  <a:pos x="11" y="439"/>
                </a:cxn>
                <a:cxn ang="0">
                  <a:pos x="8" y="415"/>
                </a:cxn>
              </a:cxnLst>
              <a:rect l="0" t="0" r="r" b="b"/>
              <a:pathLst>
                <a:path w="214" h="524">
                  <a:moveTo>
                    <a:pt x="8" y="415"/>
                  </a:moveTo>
                  <a:lnTo>
                    <a:pt x="0" y="99"/>
                  </a:lnTo>
                  <a:lnTo>
                    <a:pt x="2" y="75"/>
                  </a:lnTo>
                  <a:lnTo>
                    <a:pt x="7" y="53"/>
                  </a:lnTo>
                  <a:lnTo>
                    <a:pt x="17" y="37"/>
                  </a:lnTo>
                  <a:lnTo>
                    <a:pt x="30" y="22"/>
                  </a:lnTo>
                  <a:lnTo>
                    <a:pt x="44" y="12"/>
                  </a:lnTo>
                  <a:lnTo>
                    <a:pt x="62" y="5"/>
                  </a:lnTo>
                  <a:lnTo>
                    <a:pt x="80" y="0"/>
                  </a:lnTo>
                  <a:lnTo>
                    <a:pt x="99" y="0"/>
                  </a:lnTo>
                  <a:lnTo>
                    <a:pt x="120" y="3"/>
                  </a:lnTo>
                  <a:lnTo>
                    <a:pt x="138" y="10"/>
                  </a:lnTo>
                  <a:lnTo>
                    <a:pt x="156" y="19"/>
                  </a:lnTo>
                  <a:lnTo>
                    <a:pt x="172" y="31"/>
                  </a:lnTo>
                  <a:lnTo>
                    <a:pt x="186" y="47"/>
                  </a:lnTo>
                  <a:lnTo>
                    <a:pt x="196" y="66"/>
                  </a:lnTo>
                  <a:lnTo>
                    <a:pt x="203" y="86"/>
                  </a:lnTo>
                  <a:lnTo>
                    <a:pt x="206" y="111"/>
                  </a:lnTo>
                  <a:lnTo>
                    <a:pt x="214" y="428"/>
                  </a:lnTo>
                  <a:lnTo>
                    <a:pt x="212" y="453"/>
                  </a:lnTo>
                  <a:lnTo>
                    <a:pt x="207" y="473"/>
                  </a:lnTo>
                  <a:lnTo>
                    <a:pt x="197" y="490"/>
                  </a:lnTo>
                  <a:lnTo>
                    <a:pt x="185" y="502"/>
                  </a:lnTo>
                  <a:lnTo>
                    <a:pt x="169" y="513"/>
                  </a:lnTo>
                  <a:lnTo>
                    <a:pt x="152" y="519"/>
                  </a:lnTo>
                  <a:lnTo>
                    <a:pt x="134" y="523"/>
                  </a:lnTo>
                  <a:lnTo>
                    <a:pt x="115" y="524"/>
                  </a:lnTo>
                  <a:lnTo>
                    <a:pt x="93" y="522"/>
                  </a:lnTo>
                  <a:lnTo>
                    <a:pt x="74" y="517"/>
                  </a:lnTo>
                  <a:lnTo>
                    <a:pt x="56" y="508"/>
                  </a:lnTo>
                  <a:lnTo>
                    <a:pt x="40" y="495"/>
                  </a:lnTo>
                  <a:lnTo>
                    <a:pt x="28" y="480"/>
                  </a:lnTo>
                  <a:lnTo>
                    <a:pt x="18" y="461"/>
                  </a:lnTo>
                  <a:lnTo>
                    <a:pt x="11" y="439"/>
                  </a:lnTo>
                  <a:lnTo>
                    <a:pt x="8" y="415"/>
                  </a:lnTo>
                  <a:close/>
                </a:path>
              </a:pathLst>
            </a:custGeom>
            <a:solidFill>
              <a:srgbClr val="999999"/>
            </a:solidFill>
            <a:ln w="9525">
              <a:noFill/>
              <a:round/>
              <a:headEnd/>
              <a:tailEnd/>
            </a:ln>
          </p:spPr>
          <p:txBody>
            <a:bodyPr/>
            <a:lstStyle/>
            <a:p>
              <a:endParaRPr lang="en-US"/>
            </a:p>
          </p:txBody>
        </p:sp>
        <p:sp>
          <p:nvSpPr>
            <p:cNvPr id="67036" name="Freeform 476"/>
            <p:cNvSpPr>
              <a:spLocks/>
            </p:cNvSpPr>
            <p:nvPr/>
          </p:nvSpPr>
          <p:spPr bwMode="auto">
            <a:xfrm>
              <a:off x="3716" y="2268"/>
              <a:ext cx="20" cy="17"/>
            </a:xfrm>
            <a:custGeom>
              <a:avLst/>
              <a:gdLst/>
              <a:ahLst/>
              <a:cxnLst>
                <a:cxn ang="0">
                  <a:pos x="102" y="203"/>
                </a:cxn>
                <a:cxn ang="0">
                  <a:pos x="81" y="200"/>
                </a:cxn>
                <a:cxn ang="0">
                  <a:pos x="63" y="193"/>
                </a:cxn>
                <a:cxn ang="0">
                  <a:pos x="46" y="182"/>
                </a:cxn>
                <a:cxn ang="0">
                  <a:pos x="30" y="169"/>
                </a:cxn>
                <a:cxn ang="0">
                  <a:pos x="18" y="154"/>
                </a:cxn>
                <a:cxn ang="0">
                  <a:pos x="8" y="136"/>
                </a:cxn>
                <a:cxn ang="0">
                  <a:pos x="2" y="116"/>
                </a:cxn>
                <a:cxn ang="0">
                  <a:pos x="0" y="96"/>
                </a:cxn>
                <a:cxn ang="0">
                  <a:pos x="2" y="75"/>
                </a:cxn>
                <a:cxn ang="0">
                  <a:pos x="7" y="56"/>
                </a:cxn>
                <a:cxn ang="0">
                  <a:pos x="16" y="40"/>
                </a:cxn>
                <a:cxn ang="0">
                  <a:pos x="27" y="26"/>
                </a:cxn>
                <a:cxn ang="0">
                  <a:pos x="43" y="15"/>
                </a:cxn>
                <a:cxn ang="0">
                  <a:pos x="59" y="7"/>
                </a:cxn>
                <a:cxn ang="0">
                  <a:pos x="77" y="1"/>
                </a:cxn>
                <a:cxn ang="0">
                  <a:pos x="98" y="0"/>
                </a:cxn>
                <a:cxn ang="0">
                  <a:pos x="118" y="3"/>
                </a:cxn>
                <a:cxn ang="0">
                  <a:pos x="136" y="11"/>
                </a:cxn>
                <a:cxn ang="0">
                  <a:pos x="153" y="21"/>
                </a:cxn>
                <a:cxn ang="0">
                  <a:pos x="169" y="34"/>
                </a:cxn>
                <a:cxn ang="0">
                  <a:pos x="181" y="50"/>
                </a:cxn>
                <a:cxn ang="0">
                  <a:pos x="191" y="68"/>
                </a:cxn>
                <a:cxn ang="0">
                  <a:pos x="197" y="87"/>
                </a:cxn>
                <a:cxn ang="0">
                  <a:pos x="199" y="108"/>
                </a:cxn>
                <a:cxn ang="0">
                  <a:pos x="197" y="129"/>
                </a:cxn>
                <a:cxn ang="0">
                  <a:pos x="192" y="147"/>
                </a:cxn>
                <a:cxn ang="0">
                  <a:pos x="183" y="164"/>
                </a:cxn>
                <a:cxn ang="0">
                  <a:pos x="172" y="177"/>
                </a:cxn>
                <a:cxn ang="0">
                  <a:pos x="156" y="189"/>
                </a:cxn>
                <a:cxn ang="0">
                  <a:pos x="140" y="197"/>
                </a:cxn>
                <a:cxn ang="0">
                  <a:pos x="122" y="202"/>
                </a:cxn>
                <a:cxn ang="0">
                  <a:pos x="102" y="203"/>
                </a:cxn>
              </a:cxnLst>
              <a:rect l="0" t="0" r="r" b="b"/>
              <a:pathLst>
                <a:path w="199" h="203">
                  <a:moveTo>
                    <a:pt x="102" y="203"/>
                  </a:moveTo>
                  <a:lnTo>
                    <a:pt x="81" y="200"/>
                  </a:lnTo>
                  <a:lnTo>
                    <a:pt x="63" y="193"/>
                  </a:lnTo>
                  <a:lnTo>
                    <a:pt x="46" y="182"/>
                  </a:lnTo>
                  <a:lnTo>
                    <a:pt x="30" y="169"/>
                  </a:lnTo>
                  <a:lnTo>
                    <a:pt x="18" y="154"/>
                  </a:lnTo>
                  <a:lnTo>
                    <a:pt x="8" y="136"/>
                  </a:lnTo>
                  <a:lnTo>
                    <a:pt x="2" y="116"/>
                  </a:lnTo>
                  <a:lnTo>
                    <a:pt x="0" y="96"/>
                  </a:lnTo>
                  <a:lnTo>
                    <a:pt x="2" y="75"/>
                  </a:lnTo>
                  <a:lnTo>
                    <a:pt x="7" y="56"/>
                  </a:lnTo>
                  <a:lnTo>
                    <a:pt x="16" y="40"/>
                  </a:lnTo>
                  <a:lnTo>
                    <a:pt x="27" y="26"/>
                  </a:lnTo>
                  <a:lnTo>
                    <a:pt x="43" y="15"/>
                  </a:lnTo>
                  <a:lnTo>
                    <a:pt x="59" y="7"/>
                  </a:lnTo>
                  <a:lnTo>
                    <a:pt x="77" y="1"/>
                  </a:lnTo>
                  <a:lnTo>
                    <a:pt x="98" y="0"/>
                  </a:lnTo>
                  <a:lnTo>
                    <a:pt x="118" y="3"/>
                  </a:lnTo>
                  <a:lnTo>
                    <a:pt x="136" y="11"/>
                  </a:lnTo>
                  <a:lnTo>
                    <a:pt x="153" y="21"/>
                  </a:lnTo>
                  <a:lnTo>
                    <a:pt x="169" y="34"/>
                  </a:lnTo>
                  <a:lnTo>
                    <a:pt x="181" y="50"/>
                  </a:lnTo>
                  <a:lnTo>
                    <a:pt x="191" y="68"/>
                  </a:lnTo>
                  <a:lnTo>
                    <a:pt x="197" y="87"/>
                  </a:lnTo>
                  <a:lnTo>
                    <a:pt x="199" y="108"/>
                  </a:lnTo>
                  <a:lnTo>
                    <a:pt x="197" y="129"/>
                  </a:lnTo>
                  <a:lnTo>
                    <a:pt x="192" y="147"/>
                  </a:lnTo>
                  <a:lnTo>
                    <a:pt x="183" y="164"/>
                  </a:lnTo>
                  <a:lnTo>
                    <a:pt x="172" y="177"/>
                  </a:lnTo>
                  <a:lnTo>
                    <a:pt x="156" y="189"/>
                  </a:lnTo>
                  <a:lnTo>
                    <a:pt x="140" y="197"/>
                  </a:lnTo>
                  <a:lnTo>
                    <a:pt x="122" y="202"/>
                  </a:lnTo>
                  <a:lnTo>
                    <a:pt x="102" y="203"/>
                  </a:lnTo>
                  <a:close/>
                </a:path>
              </a:pathLst>
            </a:custGeom>
            <a:solidFill>
              <a:srgbClr val="CCCCCC"/>
            </a:solidFill>
            <a:ln w="9525">
              <a:noFill/>
              <a:round/>
              <a:headEnd/>
              <a:tailEnd/>
            </a:ln>
          </p:spPr>
          <p:txBody>
            <a:bodyPr/>
            <a:lstStyle/>
            <a:p>
              <a:endParaRPr lang="en-US"/>
            </a:p>
          </p:txBody>
        </p:sp>
        <p:sp>
          <p:nvSpPr>
            <p:cNvPr id="67037" name="Freeform 477"/>
            <p:cNvSpPr>
              <a:spLocks/>
            </p:cNvSpPr>
            <p:nvPr/>
          </p:nvSpPr>
          <p:spPr bwMode="auto">
            <a:xfrm>
              <a:off x="3758" y="2271"/>
              <a:ext cx="19" cy="16"/>
            </a:xfrm>
            <a:custGeom>
              <a:avLst/>
              <a:gdLst/>
              <a:ahLst/>
              <a:cxnLst>
                <a:cxn ang="0">
                  <a:pos x="100" y="203"/>
                </a:cxn>
                <a:cxn ang="0">
                  <a:pos x="80" y="200"/>
                </a:cxn>
                <a:cxn ang="0">
                  <a:pos x="62" y="193"/>
                </a:cxn>
                <a:cxn ang="0">
                  <a:pos x="45" y="182"/>
                </a:cxn>
                <a:cxn ang="0">
                  <a:pos x="30" y="169"/>
                </a:cxn>
                <a:cxn ang="0">
                  <a:pos x="18" y="153"/>
                </a:cxn>
                <a:cxn ang="0">
                  <a:pos x="8" y="136"/>
                </a:cxn>
                <a:cxn ang="0">
                  <a:pos x="2" y="116"/>
                </a:cxn>
                <a:cxn ang="0">
                  <a:pos x="0" y="95"/>
                </a:cxn>
                <a:cxn ang="0">
                  <a:pos x="2" y="75"/>
                </a:cxn>
                <a:cxn ang="0">
                  <a:pos x="7" y="56"/>
                </a:cxn>
                <a:cxn ang="0">
                  <a:pos x="16" y="40"/>
                </a:cxn>
                <a:cxn ang="0">
                  <a:pos x="27" y="26"/>
                </a:cxn>
                <a:cxn ang="0">
                  <a:pos x="42" y="15"/>
                </a:cxn>
                <a:cxn ang="0">
                  <a:pos x="59" y="6"/>
                </a:cxn>
                <a:cxn ang="0">
                  <a:pos x="76" y="1"/>
                </a:cxn>
                <a:cxn ang="0">
                  <a:pos x="96" y="0"/>
                </a:cxn>
                <a:cxn ang="0">
                  <a:pos x="117" y="3"/>
                </a:cxn>
                <a:cxn ang="0">
                  <a:pos x="135" y="11"/>
                </a:cxn>
                <a:cxn ang="0">
                  <a:pos x="152" y="21"/>
                </a:cxn>
                <a:cxn ang="0">
                  <a:pos x="167" y="34"/>
                </a:cxn>
                <a:cxn ang="0">
                  <a:pos x="180" y="50"/>
                </a:cxn>
                <a:cxn ang="0">
                  <a:pos x="190" y="67"/>
                </a:cxn>
                <a:cxn ang="0">
                  <a:pos x="196" y="87"/>
                </a:cxn>
                <a:cxn ang="0">
                  <a:pos x="198" y="108"/>
                </a:cxn>
                <a:cxn ang="0">
                  <a:pos x="196" y="129"/>
                </a:cxn>
                <a:cxn ang="0">
                  <a:pos x="191" y="147"/>
                </a:cxn>
                <a:cxn ang="0">
                  <a:pos x="182" y="164"/>
                </a:cxn>
                <a:cxn ang="0">
                  <a:pos x="170" y="177"/>
                </a:cxn>
                <a:cxn ang="0">
                  <a:pos x="155" y="189"/>
                </a:cxn>
                <a:cxn ang="0">
                  <a:pos x="139" y="197"/>
                </a:cxn>
                <a:cxn ang="0">
                  <a:pos x="121" y="202"/>
                </a:cxn>
                <a:cxn ang="0">
                  <a:pos x="100" y="203"/>
                </a:cxn>
              </a:cxnLst>
              <a:rect l="0" t="0" r="r" b="b"/>
              <a:pathLst>
                <a:path w="198" h="203">
                  <a:moveTo>
                    <a:pt x="100" y="203"/>
                  </a:moveTo>
                  <a:lnTo>
                    <a:pt x="80" y="200"/>
                  </a:lnTo>
                  <a:lnTo>
                    <a:pt x="62" y="193"/>
                  </a:lnTo>
                  <a:lnTo>
                    <a:pt x="45" y="182"/>
                  </a:lnTo>
                  <a:lnTo>
                    <a:pt x="30" y="169"/>
                  </a:lnTo>
                  <a:lnTo>
                    <a:pt x="18" y="153"/>
                  </a:lnTo>
                  <a:lnTo>
                    <a:pt x="8" y="136"/>
                  </a:lnTo>
                  <a:lnTo>
                    <a:pt x="2" y="116"/>
                  </a:lnTo>
                  <a:lnTo>
                    <a:pt x="0" y="95"/>
                  </a:lnTo>
                  <a:lnTo>
                    <a:pt x="2" y="75"/>
                  </a:lnTo>
                  <a:lnTo>
                    <a:pt x="7" y="56"/>
                  </a:lnTo>
                  <a:lnTo>
                    <a:pt x="16" y="40"/>
                  </a:lnTo>
                  <a:lnTo>
                    <a:pt x="27" y="26"/>
                  </a:lnTo>
                  <a:lnTo>
                    <a:pt x="42" y="15"/>
                  </a:lnTo>
                  <a:lnTo>
                    <a:pt x="59" y="6"/>
                  </a:lnTo>
                  <a:lnTo>
                    <a:pt x="76" y="1"/>
                  </a:lnTo>
                  <a:lnTo>
                    <a:pt x="96" y="0"/>
                  </a:lnTo>
                  <a:lnTo>
                    <a:pt x="117" y="3"/>
                  </a:lnTo>
                  <a:lnTo>
                    <a:pt x="135" y="11"/>
                  </a:lnTo>
                  <a:lnTo>
                    <a:pt x="152" y="21"/>
                  </a:lnTo>
                  <a:lnTo>
                    <a:pt x="167" y="34"/>
                  </a:lnTo>
                  <a:lnTo>
                    <a:pt x="180" y="50"/>
                  </a:lnTo>
                  <a:lnTo>
                    <a:pt x="190" y="67"/>
                  </a:lnTo>
                  <a:lnTo>
                    <a:pt x="196" y="87"/>
                  </a:lnTo>
                  <a:lnTo>
                    <a:pt x="198" y="108"/>
                  </a:lnTo>
                  <a:lnTo>
                    <a:pt x="196" y="129"/>
                  </a:lnTo>
                  <a:lnTo>
                    <a:pt x="191" y="147"/>
                  </a:lnTo>
                  <a:lnTo>
                    <a:pt x="182" y="164"/>
                  </a:lnTo>
                  <a:lnTo>
                    <a:pt x="170" y="177"/>
                  </a:lnTo>
                  <a:lnTo>
                    <a:pt x="155" y="189"/>
                  </a:lnTo>
                  <a:lnTo>
                    <a:pt x="139" y="197"/>
                  </a:lnTo>
                  <a:lnTo>
                    <a:pt x="121" y="202"/>
                  </a:lnTo>
                  <a:lnTo>
                    <a:pt x="100" y="203"/>
                  </a:lnTo>
                  <a:close/>
                </a:path>
              </a:pathLst>
            </a:custGeom>
            <a:solidFill>
              <a:srgbClr val="CCCCCC"/>
            </a:solidFill>
            <a:ln w="9525">
              <a:noFill/>
              <a:round/>
              <a:headEnd/>
              <a:tailEnd/>
            </a:ln>
          </p:spPr>
          <p:txBody>
            <a:bodyPr/>
            <a:lstStyle/>
            <a:p>
              <a:endParaRPr lang="en-US"/>
            </a:p>
          </p:txBody>
        </p:sp>
        <p:sp>
          <p:nvSpPr>
            <p:cNvPr id="67038" name="Freeform 478"/>
            <p:cNvSpPr>
              <a:spLocks/>
            </p:cNvSpPr>
            <p:nvPr/>
          </p:nvSpPr>
          <p:spPr bwMode="auto">
            <a:xfrm>
              <a:off x="3710" y="2242"/>
              <a:ext cx="34" cy="18"/>
            </a:xfrm>
            <a:custGeom>
              <a:avLst/>
              <a:gdLst/>
              <a:ahLst/>
              <a:cxnLst>
                <a:cxn ang="0">
                  <a:pos x="106" y="0"/>
                </a:cxn>
                <a:cxn ang="0">
                  <a:pos x="230" y="7"/>
                </a:cxn>
                <a:cxn ang="0">
                  <a:pos x="277" y="19"/>
                </a:cxn>
                <a:cxn ang="0">
                  <a:pos x="312" y="45"/>
                </a:cxn>
                <a:cxn ang="0">
                  <a:pos x="333" y="80"/>
                </a:cxn>
                <a:cxn ang="0">
                  <a:pos x="341" y="120"/>
                </a:cxn>
                <a:cxn ang="0">
                  <a:pos x="335" y="158"/>
                </a:cxn>
                <a:cxn ang="0">
                  <a:pos x="316" y="190"/>
                </a:cxn>
                <a:cxn ang="0">
                  <a:pos x="282" y="212"/>
                </a:cxn>
                <a:cxn ang="0">
                  <a:pos x="235" y="217"/>
                </a:cxn>
                <a:cxn ang="0">
                  <a:pos x="111" y="210"/>
                </a:cxn>
                <a:cxn ang="0">
                  <a:pos x="63" y="197"/>
                </a:cxn>
                <a:cxn ang="0">
                  <a:pos x="28" y="171"/>
                </a:cxn>
                <a:cxn ang="0">
                  <a:pos x="7" y="136"/>
                </a:cxn>
                <a:cxn ang="0">
                  <a:pos x="0" y="98"/>
                </a:cxn>
                <a:cxn ang="0">
                  <a:pos x="6" y="60"/>
                </a:cxn>
                <a:cxn ang="0">
                  <a:pos x="25" y="27"/>
                </a:cxn>
                <a:cxn ang="0">
                  <a:pos x="59" y="6"/>
                </a:cxn>
                <a:cxn ang="0">
                  <a:pos x="106" y="0"/>
                </a:cxn>
              </a:cxnLst>
              <a:rect l="0" t="0" r="r" b="b"/>
              <a:pathLst>
                <a:path w="341" h="217">
                  <a:moveTo>
                    <a:pt x="106" y="0"/>
                  </a:moveTo>
                  <a:lnTo>
                    <a:pt x="230" y="7"/>
                  </a:lnTo>
                  <a:lnTo>
                    <a:pt x="277" y="19"/>
                  </a:lnTo>
                  <a:lnTo>
                    <a:pt x="312" y="45"/>
                  </a:lnTo>
                  <a:lnTo>
                    <a:pt x="333" y="80"/>
                  </a:lnTo>
                  <a:lnTo>
                    <a:pt x="341" y="120"/>
                  </a:lnTo>
                  <a:lnTo>
                    <a:pt x="335" y="158"/>
                  </a:lnTo>
                  <a:lnTo>
                    <a:pt x="316" y="190"/>
                  </a:lnTo>
                  <a:lnTo>
                    <a:pt x="282" y="212"/>
                  </a:lnTo>
                  <a:lnTo>
                    <a:pt x="235" y="217"/>
                  </a:lnTo>
                  <a:lnTo>
                    <a:pt x="111" y="210"/>
                  </a:lnTo>
                  <a:lnTo>
                    <a:pt x="63" y="197"/>
                  </a:lnTo>
                  <a:lnTo>
                    <a:pt x="28" y="171"/>
                  </a:lnTo>
                  <a:lnTo>
                    <a:pt x="7" y="136"/>
                  </a:lnTo>
                  <a:lnTo>
                    <a:pt x="0" y="98"/>
                  </a:lnTo>
                  <a:lnTo>
                    <a:pt x="6" y="60"/>
                  </a:lnTo>
                  <a:lnTo>
                    <a:pt x="25" y="27"/>
                  </a:lnTo>
                  <a:lnTo>
                    <a:pt x="59" y="6"/>
                  </a:lnTo>
                  <a:lnTo>
                    <a:pt x="106" y="0"/>
                  </a:lnTo>
                  <a:close/>
                </a:path>
              </a:pathLst>
            </a:custGeom>
            <a:solidFill>
              <a:srgbClr val="CCCCCC"/>
            </a:solidFill>
            <a:ln w="9525">
              <a:noFill/>
              <a:round/>
              <a:headEnd/>
              <a:tailEnd/>
            </a:ln>
          </p:spPr>
          <p:txBody>
            <a:bodyPr/>
            <a:lstStyle/>
            <a:p>
              <a:endParaRPr lang="en-US"/>
            </a:p>
          </p:txBody>
        </p:sp>
        <p:sp>
          <p:nvSpPr>
            <p:cNvPr id="67039" name="Freeform 479"/>
            <p:cNvSpPr>
              <a:spLocks/>
            </p:cNvSpPr>
            <p:nvPr/>
          </p:nvSpPr>
          <p:spPr bwMode="auto">
            <a:xfrm>
              <a:off x="3679" y="2267"/>
              <a:ext cx="28" cy="17"/>
            </a:xfrm>
            <a:custGeom>
              <a:avLst/>
              <a:gdLst/>
              <a:ahLst/>
              <a:cxnLst>
                <a:cxn ang="0">
                  <a:pos x="106" y="0"/>
                </a:cxn>
                <a:cxn ang="0">
                  <a:pos x="171" y="5"/>
                </a:cxn>
                <a:cxn ang="0">
                  <a:pos x="219" y="16"/>
                </a:cxn>
                <a:cxn ang="0">
                  <a:pos x="253" y="42"/>
                </a:cxn>
                <a:cxn ang="0">
                  <a:pos x="274" y="76"/>
                </a:cxn>
                <a:cxn ang="0">
                  <a:pos x="282" y="116"/>
                </a:cxn>
                <a:cxn ang="0">
                  <a:pos x="275" y="154"/>
                </a:cxn>
                <a:cxn ang="0">
                  <a:pos x="256" y="186"/>
                </a:cxn>
                <a:cxn ang="0">
                  <a:pos x="223" y="209"/>
                </a:cxn>
                <a:cxn ang="0">
                  <a:pos x="176" y="215"/>
                </a:cxn>
                <a:cxn ang="0">
                  <a:pos x="111" y="210"/>
                </a:cxn>
                <a:cxn ang="0">
                  <a:pos x="63" y="197"/>
                </a:cxn>
                <a:cxn ang="0">
                  <a:pos x="28" y="171"/>
                </a:cxn>
                <a:cxn ang="0">
                  <a:pos x="7" y="136"/>
                </a:cxn>
                <a:cxn ang="0">
                  <a:pos x="0" y="97"/>
                </a:cxn>
                <a:cxn ang="0">
                  <a:pos x="6" y="59"/>
                </a:cxn>
                <a:cxn ang="0">
                  <a:pos x="25" y="27"/>
                </a:cxn>
                <a:cxn ang="0">
                  <a:pos x="59" y="5"/>
                </a:cxn>
                <a:cxn ang="0">
                  <a:pos x="106" y="0"/>
                </a:cxn>
              </a:cxnLst>
              <a:rect l="0" t="0" r="r" b="b"/>
              <a:pathLst>
                <a:path w="282" h="215">
                  <a:moveTo>
                    <a:pt x="106" y="0"/>
                  </a:moveTo>
                  <a:lnTo>
                    <a:pt x="171" y="5"/>
                  </a:lnTo>
                  <a:lnTo>
                    <a:pt x="219" y="16"/>
                  </a:lnTo>
                  <a:lnTo>
                    <a:pt x="253" y="42"/>
                  </a:lnTo>
                  <a:lnTo>
                    <a:pt x="274" y="76"/>
                  </a:lnTo>
                  <a:lnTo>
                    <a:pt x="282" y="116"/>
                  </a:lnTo>
                  <a:lnTo>
                    <a:pt x="275" y="154"/>
                  </a:lnTo>
                  <a:lnTo>
                    <a:pt x="256" y="186"/>
                  </a:lnTo>
                  <a:lnTo>
                    <a:pt x="223" y="209"/>
                  </a:lnTo>
                  <a:lnTo>
                    <a:pt x="176" y="215"/>
                  </a:lnTo>
                  <a:lnTo>
                    <a:pt x="111" y="210"/>
                  </a:lnTo>
                  <a:lnTo>
                    <a:pt x="63" y="197"/>
                  </a:lnTo>
                  <a:lnTo>
                    <a:pt x="28" y="171"/>
                  </a:lnTo>
                  <a:lnTo>
                    <a:pt x="7" y="136"/>
                  </a:lnTo>
                  <a:lnTo>
                    <a:pt x="0" y="97"/>
                  </a:lnTo>
                  <a:lnTo>
                    <a:pt x="6" y="59"/>
                  </a:lnTo>
                  <a:lnTo>
                    <a:pt x="25" y="27"/>
                  </a:lnTo>
                  <a:lnTo>
                    <a:pt x="59" y="5"/>
                  </a:lnTo>
                  <a:lnTo>
                    <a:pt x="106" y="0"/>
                  </a:lnTo>
                  <a:close/>
                </a:path>
              </a:pathLst>
            </a:custGeom>
            <a:solidFill>
              <a:srgbClr val="CCCCCC"/>
            </a:solidFill>
            <a:ln w="9525">
              <a:noFill/>
              <a:round/>
              <a:headEnd/>
              <a:tailEnd/>
            </a:ln>
          </p:spPr>
          <p:txBody>
            <a:bodyPr/>
            <a:lstStyle/>
            <a:p>
              <a:endParaRPr lang="en-US"/>
            </a:p>
          </p:txBody>
        </p:sp>
        <p:sp>
          <p:nvSpPr>
            <p:cNvPr id="67040" name="Freeform 480"/>
            <p:cNvSpPr>
              <a:spLocks/>
            </p:cNvSpPr>
            <p:nvPr/>
          </p:nvSpPr>
          <p:spPr bwMode="auto">
            <a:xfrm>
              <a:off x="3751" y="2244"/>
              <a:ext cx="34" cy="18"/>
            </a:xfrm>
            <a:custGeom>
              <a:avLst/>
              <a:gdLst/>
              <a:ahLst/>
              <a:cxnLst>
                <a:cxn ang="0">
                  <a:pos x="105" y="0"/>
                </a:cxn>
                <a:cxn ang="0">
                  <a:pos x="228" y="9"/>
                </a:cxn>
                <a:cxn ang="0">
                  <a:pos x="276" y="21"/>
                </a:cxn>
                <a:cxn ang="0">
                  <a:pos x="311" y="47"/>
                </a:cxn>
                <a:cxn ang="0">
                  <a:pos x="332" y="82"/>
                </a:cxn>
                <a:cxn ang="0">
                  <a:pos x="340" y="121"/>
                </a:cxn>
                <a:cxn ang="0">
                  <a:pos x="334" y="159"/>
                </a:cxn>
                <a:cxn ang="0">
                  <a:pos x="315" y="191"/>
                </a:cxn>
                <a:cxn ang="0">
                  <a:pos x="281" y="213"/>
                </a:cxn>
                <a:cxn ang="0">
                  <a:pos x="233" y="219"/>
                </a:cxn>
                <a:cxn ang="0">
                  <a:pos x="110" y="211"/>
                </a:cxn>
                <a:cxn ang="0">
                  <a:pos x="63" y="198"/>
                </a:cxn>
                <a:cxn ang="0">
                  <a:pos x="28" y="172"/>
                </a:cxn>
                <a:cxn ang="0">
                  <a:pos x="7" y="137"/>
                </a:cxn>
                <a:cxn ang="0">
                  <a:pos x="0" y="99"/>
                </a:cxn>
                <a:cxn ang="0">
                  <a:pos x="6" y="60"/>
                </a:cxn>
                <a:cxn ang="0">
                  <a:pos x="25" y="28"/>
                </a:cxn>
                <a:cxn ang="0">
                  <a:pos x="59" y="7"/>
                </a:cxn>
                <a:cxn ang="0">
                  <a:pos x="105" y="0"/>
                </a:cxn>
              </a:cxnLst>
              <a:rect l="0" t="0" r="r" b="b"/>
              <a:pathLst>
                <a:path w="340" h="219">
                  <a:moveTo>
                    <a:pt x="105" y="0"/>
                  </a:moveTo>
                  <a:lnTo>
                    <a:pt x="228" y="9"/>
                  </a:lnTo>
                  <a:lnTo>
                    <a:pt x="276" y="21"/>
                  </a:lnTo>
                  <a:lnTo>
                    <a:pt x="311" y="47"/>
                  </a:lnTo>
                  <a:lnTo>
                    <a:pt x="332" y="82"/>
                  </a:lnTo>
                  <a:lnTo>
                    <a:pt x="340" y="121"/>
                  </a:lnTo>
                  <a:lnTo>
                    <a:pt x="334" y="159"/>
                  </a:lnTo>
                  <a:lnTo>
                    <a:pt x="315" y="191"/>
                  </a:lnTo>
                  <a:lnTo>
                    <a:pt x="281" y="213"/>
                  </a:lnTo>
                  <a:lnTo>
                    <a:pt x="233" y="219"/>
                  </a:lnTo>
                  <a:lnTo>
                    <a:pt x="110" y="211"/>
                  </a:lnTo>
                  <a:lnTo>
                    <a:pt x="63" y="198"/>
                  </a:lnTo>
                  <a:lnTo>
                    <a:pt x="28" y="172"/>
                  </a:lnTo>
                  <a:lnTo>
                    <a:pt x="7" y="137"/>
                  </a:lnTo>
                  <a:lnTo>
                    <a:pt x="0" y="99"/>
                  </a:lnTo>
                  <a:lnTo>
                    <a:pt x="6" y="60"/>
                  </a:lnTo>
                  <a:lnTo>
                    <a:pt x="25" y="28"/>
                  </a:lnTo>
                  <a:lnTo>
                    <a:pt x="59" y="7"/>
                  </a:lnTo>
                  <a:lnTo>
                    <a:pt x="105" y="0"/>
                  </a:lnTo>
                  <a:close/>
                </a:path>
              </a:pathLst>
            </a:custGeom>
            <a:solidFill>
              <a:srgbClr val="CCCCCC"/>
            </a:solidFill>
            <a:ln w="9525">
              <a:noFill/>
              <a:round/>
              <a:headEnd/>
              <a:tailEnd/>
            </a:ln>
          </p:spPr>
          <p:txBody>
            <a:bodyPr/>
            <a:lstStyle/>
            <a:p>
              <a:endParaRPr lang="en-US"/>
            </a:p>
          </p:txBody>
        </p:sp>
        <p:sp>
          <p:nvSpPr>
            <p:cNvPr id="67041" name="Freeform 481"/>
            <p:cNvSpPr>
              <a:spLocks/>
            </p:cNvSpPr>
            <p:nvPr/>
          </p:nvSpPr>
          <p:spPr bwMode="auto">
            <a:xfrm>
              <a:off x="3791" y="2246"/>
              <a:ext cx="21" cy="43"/>
            </a:xfrm>
            <a:custGeom>
              <a:avLst/>
              <a:gdLst/>
              <a:ahLst/>
              <a:cxnLst>
                <a:cxn ang="0">
                  <a:pos x="8" y="415"/>
                </a:cxn>
                <a:cxn ang="0">
                  <a:pos x="0" y="98"/>
                </a:cxn>
                <a:cxn ang="0">
                  <a:pos x="2" y="75"/>
                </a:cxn>
                <a:cxn ang="0">
                  <a:pos x="7" y="53"/>
                </a:cxn>
                <a:cxn ang="0">
                  <a:pos x="17" y="36"/>
                </a:cxn>
                <a:cxn ang="0">
                  <a:pos x="30" y="22"/>
                </a:cxn>
                <a:cxn ang="0">
                  <a:pos x="45" y="12"/>
                </a:cxn>
                <a:cxn ang="0">
                  <a:pos x="62" y="4"/>
                </a:cxn>
                <a:cxn ang="0">
                  <a:pos x="80" y="0"/>
                </a:cxn>
                <a:cxn ang="0">
                  <a:pos x="100" y="0"/>
                </a:cxn>
                <a:cxn ang="0">
                  <a:pos x="120" y="3"/>
                </a:cxn>
                <a:cxn ang="0">
                  <a:pos x="139" y="9"/>
                </a:cxn>
                <a:cxn ang="0">
                  <a:pos x="157" y="19"/>
                </a:cxn>
                <a:cxn ang="0">
                  <a:pos x="173" y="31"/>
                </a:cxn>
                <a:cxn ang="0">
                  <a:pos x="186" y="47"/>
                </a:cxn>
                <a:cxn ang="0">
                  <a:pos x="197" y="65"/>
                </a:cxn>
                <a:cxn ang="0">
                  <a:pos x="204" y="86"/>
                </a:cxn>
                <a:cxn ang="0">
                  <a:pos x="207" y="111"/>
                </a:cxn>
                <a:cxn ang="0">
                  <a:pos x="214" y="428"/>
                </a:cxn>
                <a:cxn ang="0">
                  <a:pos x="212" y="452"/>
                </a:cxn>
                <a:cxn ang="0">
                  <a:pos x="207" y="473"/>
                </a:cxn>
                <a:cxn ang="0">
                  <a:pos x="197" y="490"/>
                </a:cxn>
                <a:cxn ang="0">
                  <a:pos x="185" y="502"/>
                </a:cxn>
                <a:cxn ang="0">
                  <a:pos x="170" y="513"/>
                </a:cxn>
                <a:cxn ang="0">
                  <a:pos x="152" y="519"/>
                </a:cxn>
                <a:cxn ang="0">
                  <a:pos x="134" y="523"/>
                </a:cxn>
                <a:cxn ang="0">
                  <a:pos x="115" y="524"/>
                </a:cxn>
                <a:cxn ang="0">
                  <a:pos x="94" y="522"/>
                </a:cxn>
                <a:cxn ang="0">
                  <a:pos x="74" y="517"/>
                </a:cxn>
                <a:cxn ang="0">
                  <a:pos x="56" y="507"/>
                </a:cxn>
                <a:cxn ang="0">
                  <a:pos x="41" y="494"/>
                </a:cxn>
                <a:cxn ang="0">
                  <a:pos x="28" y="478"/>
                </a:cxn>
                <a:cxn ang="0">
                  <a:pos x="18" y="460"/>
                </a:cxn>
                <a:cxn ang="0">
                  <a:pos x="11" y="439"/>
                </a:cxn>
                <a:cxn ang="0">
                  <a:pos x="8" y="415"/>
                </a:cxn>
              </a:cxnLst>
              <a:rect l="0" t="0" r="r" b="b"/>
              <a:pathLst>
                <a:path w="214" h="524">
                  <a:moveTo>
                    <a:pt x="8" y="415"/>
                  </a:moveTo>
                  <a:lnTo>
                    <a:pt x="0" y="98"/>
                  </a:lnTo>
                  <a:lnTo>
                    <a:pt x="2" y="75"/>
                  </a:lnTo>
                  <a:lnTo>
                    <a:pt x="7" y="53"/>
                  </a:lnTo>
                  <a:lnTo>
                    <a:pt x="17" y="36"/>
                  </a:lnTo>
                  <a:lnTo>
                    <a:pt x="30" y="22"/>
                  </a:lnTo>
                  <a:lnTo>
                    <a:pt x="45" y="12"/>
                  </a:lnTo>
                  <a:lnTo>
                    <a:pt x="62" y="4"/>
                  </a:lnTo>
                  <a:lnTo>
                    <a:pt x="80" y="0"/>
                  </a:lnTo>
                  <a:lnTo>
                    <a:pt x="100" y="0"/>
                  </a:lnTo>
                  <a:lnTo>
                    <a:pt x="120" y="3"/>
                  </a:lnTo>
                  <a:lnTo>
                    <a:pt x="139" y="9"/>
                  </a:lnTo>
                  <a:lnTo>
                    <a:pt x="157" y="19"/>
                  </a:lnTo>
                  <a:lnTo>
                    <a:pt x="173" y="31"/>
                  </a:lnTo>
                  <a:lnTo>
                    <a:pt x="186" y="47"/>
                  </a:lnTo>
                  <a:lnTo>
                    <a:pt x="197" y="65"/>
                  </a:lnTo>
                  <a:lnTo>
                    <a:pt x="204" y="86"/>
                  </a:lnTo>
                  <a:lnTo>
                    <a:pt x="207" y="111"/>
                  </a:lnTo>
                  <a:lnTo>
                    <a:pt x="214" y="428"/>
                  </a:lnTo>
                  <a:lnTo>
                    <a:pt x="212" y="452"/>
                  </a:lnTo>
                  <a:lnTo>
                    <a:pt x="207" y="473"/>
                  </a:lnTo>
                  <a:lnTo>
                    <a:pt x="197" y="490"/>
                  </a:lnTo>
                  <a:lnTo>
                    <a:pt x="185" y="502"/>
                  </a:lnTo>
                  <a:lnTo>
                    <a:pt x="170" y="513"/>
                  </a:lnTo>
                  <a:lnTo>
                    <a:pt x="152" y="519"/>
                  </a:lnTo>
                  <a:lnTo>
                    <a:pt x="134" y="523"/>
                  </a:lnTo>
                  <a:lnTo>
                    <a:pt x="115" y="524"/>
                  </a:lnTo>
                  <a:lnTo>
                    <a:pt x="94" y="522"/>
                  </a:lnTo>
                  <a:lnTo>
                    <a:pt x="74" y="517"/>
                  </a:lnTo>
                  <a:lnTo>
                    <a:pt x="56" y="507"/>
                  </a:lnTo>
                  <a:lnTo>
                    <a:pt x="41" y="494"/>
                  </a:lnTo>
                  <a:lnTo>
                    <a:pt x="28" y="478"/>
                  </a:lnTo>
                  <a:lnTo>
                    <a:pt x="18" y="460"/>
                  </a:lnTo>
                  <a:lnTo>
                    <a:pt x="11" y="439"/>
                  </a:lnTo>
                  <a:lnTo>
                    <a:pt x="8" y="415"/>
                  </a:lnTo>
                  <a:close/>
                </a:path>
              </a:pathLst>
            </a:custGeom>
            <a:solidFill>
              <a:srgbClr val="CCCCCC"/>
            </a:solidFill>
            <a:ln w="9525">
              <a:noFill/>
              <a:round/>
              <a:headEnd/>
              <a:tailEnd/>
            </a:ln>
          </p:spPr>
          <p:txBody>
            <a:bodyPr/>
            <a:lstStyle/>
            <a:p>
              <a:endParaRPr lang="en-US"/>
            </a:p>
          </p:txBody>
        </p:sp>
        <p:sp>
          <p:nvSpPr>
            <p:cNvPr id="67042" name="Freeform 482"/>
            <p:cNvSpPr>
              <a:spLocks/>
            </p:cNvSpPr>
            <p:nvPr/>
          </p:nvSpPr>
          <p:spPr bwMode="auto">
            <a:xfrm>
              <a:off x="3679" y="2239"/>
              <a:ext cx="24" cy="20"/>
            </a:xfrm>
            <a:custGeom>
              <a:avLst/>
              <a:gdLst/>
              <a:ahLst/>
              <a:cxnLst>
                <a:cxn ang="0">
                  <a:pos x="123" y="245"/>
                </a:cxn>
                <a:cxn ang="0">
                  <a:pos x="99" y="243"/>
                </a:cxn>
                <a:cxn ang="0">
                  <a:pos x="76" y="236"/>
                </a:cxn>
                <a:cxn ang="0">
                  <a:pos x="55" y="226"/>
                </a:cxn>
                <a:cxn ang="0">
                  <a:pos x="38" y="211"/>
                </a:cxn>
                <a:cxn ang="0">
                  <a:pos x="22" y="193"/>
                </a:cxn>
                <a:cxn ang="0">
                  <a:pos x="10" y="173"/>
                </a:cxn>
                <a:cxn ang="0">
                  <a:pos x="3" y="150"/>
                </a:cxn>
                <a:cxn ang="0">
                  <a:pos x="0" y="126"/>
                </a:cxn>
                <a:cxn ang="0">
                  <a:pos x="2" y="101"/>
                </a:cxn>
                <a:cxn ang="0">
                  <a:pos x="8" y="78"/>
                </a:cxn>
                <a:cxn ang="0">
                  <a:pos x="18" y="56"/>
                </a:cxn>
                <a:cxn ang="0">
                  <a:pos x="32" y="38"/>
                </a:cxn>
                <a:cxn ang="0">
                  <a:pos x="51" y="23"/>
                </a:cxn>
                <a:cxn ang="0">
                  <a:pos x="70" y="11"/>
                </a:cxn>
                <a:cxn ang="0">
                  <a:pos x="92" y="3"/>
                </a:cxn>
                <a:cxn ang="0">
                  <a:pos x="117" y="0"/>
                </a:cxn>
                <a:cxn ang="0">
                  <a:pos x="141" y="2"/>
                </a:cxn>
                <a:cxn ang="0">
                  <a:pos x="164" y="9"/>
                </a:cxn>
                <a:cxn ang="0">
                  <a:pos x="185" y="19"/>
                </a:cxn>
                <a:cxn ang="0">
                  <a:pos x="203" y="33"/>
                </a:cxn>
                <a:cxn ang="0">
                  <a:pos x="217" y="52"/>
                </a:cxn>
                <a:cxn ang="0">
                  <a:pos x="230" y="72"/>
                </a:cxn>
                <a:cxn ang="0">
                  <a:pos x="237" y="94"/>
                </a:cxn>
                <a:cxn ang="0">
                  <a:pos x="240" y="119"/>
                </a:cxn>
                <a:cxn ang="0">
                  <a:pos x="238" y="144"/>
                </a:cxn>
                <a:cxn ang="0">
                  <a:pos x="232" y="167"/>
                </a:cxn>
                <a:cxn ang="0">
                  <a:pos x="222" y="189"/>
                </a:cxn>
                <a:cxn ang="0">
                  <a:pos x="207" y="206"/>
                </a:cxn>
                <a:cxn ang="0">
                  <a:pos x="189" y="222"/>
                </a:cxn>
                <a:cxn ang="0">
                  <a:pos x="170" y="234"/>
                </a:cxn>
                <a:cxn ang="0">
                  <a:pos x="147" y="241"/>
                </a:cxn>
                <a:cxn ang="0">
                  <a:pos x="123" y="245"/>
                </a:cxn>
              </a:cxnLst>
              <a:rect l="0" t="0" r="r" b="b"/>
              <a:pathLst>
                <a:path w="240" h="245">
                  <a:moveTo>
                    <a:pt x="123" y="245"/>
                  </a:moveTo>
                  <a:lnTo>
                    <a:pt x="99" y="243"/>
                  </a:lnTo>
                  <a:lnTo>
                    <a:pt x="76" y="236"/>
                  </a:lnTo>
                  <a:lnTo>
                    <a:pt x="55" y="226"/>
                  </a:lnTo>
                  <a:lnTo>
                    <a:pt x="38" y="211"/>
                  </a:lnTo>
                  <a:lnTo>
                    <a:pt x="22" y="193"/>
                  </a:lnTo>
                  <a:lnTo>
                    <a:pt x="10" y="173"/>
                  </a:lnTo>
                  <a:lnTo>
                    <a:pt x="3" y="150"/>
                  </a:lnTo>
                  <a:lnTo>
                    <a:pt x="0" y="126"/>
                  </a:lnTo>
                  <a:lnTo>
                    <a:pt x="2" y="101"/>
                  </a:lnTo>
                  <a:lnTo>
                    <a:pt x="8" y="78"/>
                  </a:lnTo>
                  <a:lnTo>
                    <a:pt x="18" y="56"/>
                  </a:lnTo>
                  <a:lnTo>
                    <a:pt x="32" y="38"/>
                  </a:lnTo>
                  <a:lnTo>
                    <a:pt x="51" y="23"/>
                  </a:lnTo>
                  <a:lnTo>
                    <a:pt x="70" y="11"/>
                  </a:lnTo>
                  <a:lnTo>
                    <a:pt x="92" y="3"/>
                  </a:lnTo>
                  <a:lnTo>
                    <a:pt x="117" y="0"/>
                  </a:lnTo>
                  <a:lnTo>
                    <a:pt x="141" y="2"/>
                  </a:lnTo>
                  <a:lnTo>
                    <a:pt x="164" y="9"/>
                  </a:lnTo>
                  <a:lnTo>
                    <a:pt x="185" y="19"/>
                  </a:lnTo>
                  <a:lnTo>
                    <a:pt x="203" y="33"/>
                  </a:lnTo>
                  <a:lnTo>
                    <a:pt x="217" y="52"/>
                  </a:lnTo>
                  <a:lnTo>
                    <a:pt x="230" y="72"/>
                  </a:lnTo>
                  <a:lnTo>
                    <a:pt x="237" y="94"/>
                  </a:lnTo>
                  <a:lnTo>
                    <a:pt x="240" y="119"/>
                  </a:lnTo>
                  <a:lnTo>
                    <a:pt x="238" y="144"/>
                  </a:lnTo>
                  <a:lnTo>
                    <a:pt x="232" y="167"/>
                  </a:lnTo>
                  <a:lnTo>
                    <a:pt x="222" y="189"/>
                  </a:lnTo>
                  <a:lnTo>
                    <a:pt x="207" y="206"/>
                  </a:lnTo>
                  <a:lnTo>
                    <a:pt x="189" y="222"/>
                  </a:lnTo>
                  <a:lnTo>
                    <a:pt x="170" y="234"/>
                  </a:lnTo>
                  <a:lnTo>
                    <a:pt x="147" y="241"/>
                  </a:lnTo>
                  <a:lnTo>
                    <a:pt x="123" y="245"/>
                  </a:lnTo>
                  <a:close/>
                </a:path>
              </a:pathLst>
            </a:custGeom>
            <a:solidFill>
              <a:srgbClr val="545959"/>
            </a:solidFill>
            <a:ln w="9525">
              <a:noFill/>
              <a:round/>
              <a:headEnd/>
              <a:tailEnd/>
            </a:ln>
          </p:spPr>
          <p:txBody>
            <a:bodyPr/>
            <a:lstStyle/>
            <a:p>
              <a:endParaRPr lang="en-US"/>
            </a:p>
          </p:txBody>
        </p:sp>
        <p:sp>
          <p:nvSpPr>
            <p:cNvPr id="67043" name="Freeform 483"/>
            <p:cNvSpPr>
              <a:spLocks/>
            </p:cNvSpPr>
            <p:nvPr/>
          </p:nvSpPr>
          <p:spPr bwMode="auto">
            <a:xfrm>
              <a:off x="3680" y="2241"/>
              <a:ext cx="21" cy="17"/>
            </a:xfrm>
            <a:custGeom>
              <a:avLst/>
              <a:gdLst/>
              <a:ahLst/>
              <a:cxnLst>
                <a:cxn ang="0">
                  <a:pos x="107" y="214"/>
                </a:cxn>
                <a:cxn ang="0">
                  <a:pos x="85" y="213"/>
                </a:cxn>
                <a:cxn ang="0">
                  <a:pos x="66" y="207"/>
                </a:cxn>
                <a:cxn ang="0">
                  <a:pos x="48" y="198"/>
                </a:cxn>
                <a:cxn ang="0">
                  <a:pos x="33" y="185"/>
                </a:cxn>
                <a:cxn ang="0">
                  <a:pos x="19" y="170"/>
                </a:cxn>
                <a:cxn ang="0">
                  <a:pos x="9" y="151"/>
                </a:cxn>
                <a:cxn ang="0">
                  <a:pos x="2" y="131"/>
                </a:cxn>
                <a:cxn ang="0">
                  <a:pos x="0" y="110"/>
                </a:cxn>
                <a:cxn ang="0">
                  <a:pos x="1" y="88"/>
                </a:cxn>
                <a:cxn ang="0">
                  <a:pos x="7" y="68"/>
                </a:cxn>
                <a:cxn ang="0">
                  <a:pos x="16" y="50"/>
                </a:cxn>
                <a:cxn ang="0">
                  <a:pos x="29" y="33"/>
                </a:cxn>
                <a:cxn ang="0">
                  <a:pos x="44" y="20"/>
                </a:cxn>
                <a:cxn ang="0">
                  <a:pos x="62" y="9"/>
                </a:cxn>
                <a:cxn ang="0">
                  <a:pos x="81" y="3"/>
                </a:cxn>
                <a:cxn ang="0">
                  <a:pos x="103" y="0"/>
                </a:cxn>
                <a:cxn ang="0">
                  <a:pos x="124" y="2"/>
                </a:cxn>
                <a:cxn ang="0">
                  <a:pos x="143" y="7"/>
                </a:cxn>
                <a:cxn ang="0">
                  <a:pos x="162" y="18"/>
                </a:cxn>
                <a:cxn ang="0">
                  <a:pos x="178" y="30"/>
                </a:cxn>
                <a:cxn ang="0">
                  <a:pos x="191" y="46"/>
                </a:cxn>
                <a:cxn ang="0">
                  <a:pos x="201" y="64"/>
                </a:cxn>
                <a:cxn ang="0">
                  <a:pos x="207" y="84"/>
                </a:cxn>
                <a:cxn ang="0">
                  <a:pos x="210" y="106"/>
                </a:cxn>
                <a:cxn ang="0">
                  <a:pos x="208" y="127"/>
                </a:cxn>
                <a:cxn ang="0">
                  <a:pos x="203" y="147"/>
                </a:cxn>
                <a:cxn ang="0">
                  <a:pos x="193" y="166"/>
                </a:cxn>
                <a:cxn ang="0">
                  <a:pos x="181" y="181"/>
                </a:cxn>
                <a:cxn ang="0">
                  <a:pos x="166" y="195"/>
                </a:cxn>
                <a:cxn ang="0">
                  <a:pos x="147" y="205"/>
                </a:cxn>
                <a:cxn ang="0">
                  <a:pos x="128" y="212"/>
                </a:cxn>
                <a:cxn ang="0">
                  <a:pos x="107" y="214"/>
                </a:cxn>
              </a:cxnLst>
              <a:rect l="0" t="0" r="r" b="b"/>
              <a:pathLst>
                <a:path w="210" h="214">
                  <a:moveTo>
                    <a:pt x="107" y="214"/>
                  </a:moveTo>
                  <a:lnTo>
                    <a:pt x="85" y="213"/>
                  </a:lnTo>
                  <a:lnTo>
                    <a:pt x="66" y="207"/>
                  </a:lnTo>
                  <a:lnTo>
                    <a:pt x="48" y="198"/>
                  </a:lnTo>
                  <a:lnTo>
                    <a:pt x="33" y="185"/>
                  </a:lnTo>
                  <a:lnTo>
                    <a:pt x="19" y="170"/>
                  </a:lnTo>
                  <a:lnTo>
                    <a:pt x="9" y="151"/>
                  </a:lnTo>
                  <a:lnTo>
                    <a:pt x="2" y="131"/>
                  </a:lnTo>
                  <a:lnTo>
                    <a:pt x="0" y="110"/>
                  </a:lnTo>
                  <a:lnTo>
                    <a:pt x="1" y="88"/>
                  </a:lnTo>
                  <a:lnTo>
                    <a:pt x="7" y="68"/>
                  </a:lnTo>
                  <a:lnTo>
                    <a:pt x="16" y="50"/>
                  </a:lnTo>
                  <a:lnTo>
                    <a:pt x="29" y="33"/>
                  </a:lnTo>
                  <a:lnTo>
                    <a:pt x="44" y="20"/>
                  </a:lnTo>
                  <a:lnTo>
                    <a:pt x="62" y="9"/>
                  </a:lnTo>
                  <a:lnTo>
                    <a:pt x="81" y="3"/>
                  </a:lnTo>
                  <a:lnTo>
                    <a:pt x="103" y="0"/>
                  </a:lnTo>
                  <a:lnTo>
                    <a:pt x="124" y="2"/>
                  </a:lnTo>
                  <a:lnTo>
                    <a:pt x="143" y="7"/>
                  </a:lnTo>
                  <a:lnTo>
                    <a:pt x="162" y="18"/>
                  </a:lnTo>
                  <a:lnTo>
                    <a:pt x="178" y="30"/>
                  </a:lnTo>
                  <a:lnTo>
                    <a:pt x="191" y="46"/>
                  </a:lnTo>
                  <a:lnTo>
                    <a:pt x="201" y="64"/>
                  </a:lnTo>
                  <a:lnTo>
                    <a:pt x="207" y="84"/>
                  </a:lnTo>
                  <a:lnTo>
                    <a:pt x="210" y="106"/>
                  </a:lnTo>
                  <a:lnTo>
                    <a:pt x="208" y="127"/>
                  </a:lnTo>
                  <a:lnTo>
                    <a:pt x="203" y="147"/>
                  </a:lnTo>
                  <a:lnTo>
                    <a:pt x="193" y="166"/>
                  </a:lnTo>
                  <a:lnTo>
                    <a:pt x="181" y="181"/>
                  </a:lnTo>
                  <a:lnTo>
                    <a:pt x="166" y="195"/>
                  </a:lnTo>
                  <a:lnTo>
                    <a:pt x="147" y="205"/>
                  </a:lnTo>
                  <a:lnTo>
                    <a:pt x="128" y="212"/>
                  </a:lnTo>
                  <a:lnTo>
                    <a:pt x="107" y="214"/>
                  </a:lnTo>
                  <a:close/>
                </a:path>
              </a:pathLst>
            </a:custGeom>
            <a:solidFill>
              <a:srgbClr val="000000"/>
            </a:solidFill>
            <a:ln w="9525">
              <a:noFill/>
              <a:round/>
              <a:headEnd/>
              <a:tailEnd/>
            </a:ln>
          </p:spPr>
          <p:txBody>
            <a:bodyPr/>
            <a:lstStyle/>
            <a:p>
              <a:endParaRPr lang="en-US"/>
            </a:p>
          </p:txBody>
        </p:sp>
        <p:sp>
          <p:nvSpPr>
            <p:cNvPr id="67044" name="Freeform 484"/>
            <p:cNvSpPr>
              <a:spLocks/>
            </p:cNvSpPr>
            <p:nvPr/>
          </p:nvSpPr>
          <p:spPr bwMode="auto">
            <a:xfrm>
              <a:off x="3680" y="2240"/>
              <a:ext cx="21" cy="18"/>
            </a:xfrm>
            <a:custGeom>
              <a:avLst/>
              <a:gdLst/>
              <a:ahLst/>
              <a:cxnLst>
                <a:cxn ang="0">
                  <a:pos x="107" y="214"/>
                </a:cxn>
                <a:cxn ang="0">
                  <a:pos x="86" y="213"/>
                </a:cxn>
                <a:cxn ang="0">
                  <a:pos x="66" y="207"/>
                </a:cxn>
                <a:cxn ang="0">
                  <a:pos x="48" y="197"/>
                </a:cxn>
                <a:cxn ang="0">
                  <a:pos x="33" y="185"/>
                </a:cxn>
                <a:cxn ang="0">
                  <a:pos x="19" y="170"/>
                </a:cxn>
                <a:cxn ang="0">
                  <a:pos x="9" y="151"/>
                </a:cxn>
                <a:cxn ang="0">
                  <a:pos x="2" y="131"/>
                </a:cxn>
                <a:cxn ang="0">
                  <a:pos x="0" y="110"/>
                </a:cxn>
                <a:cxn ang="0">
                  <a:pos x="1" y="88"/>
                </a:cxn>
                <a:cxn ang="0">
                  <a:pos x="7" y="68"/>
                </a:cxn>
                <a:cxn ang="0">
                  <a:pos x="16" y="49"/>
                </a:cxn>
                <a:cxn ang="0">
                  <a:pos x="29" y="33"/>
                </a:cxn>
                <a:cxn ang="0">
                  <a:pos x="44" y="19"/>
                </a:cxn>
                <a:cxn ang="0">
                  <a:pos x="62" y="9"/>
                </a:cxn>
                <a:cxn ang="0">
                  <a:pos x="81" y="3"/>
                </a:cxn>
                <a:cxn ang="0">
                  <a:pos x="103" y="0"/>
                </a:cxn>
                <a:cxn ang="0">
                  <a:pos x="124" y="2"/>
                </a:cxn>
                <a:cxn ang="0">
                  <a:pos x="143" y="7"/>
                </a:cxn>
                <a:cxn ang="0">
                  <a:pos x="162" y="17"/>
                </a:cxn>
                <a:cxn ang="0">
                  <a:pos x="178" y="30"/>
                </a:cxn>
                <a:cxn ang="0">
                  <a:pos x="191" y="45"/>
                </a:cxn>
                <a:cxn ang="0">
                  <a:pos x="201" y="64"/>
                </a:cxn>
                <a:cxn ang="0">
                  <a:pos x="208" y="84"/>
                </a:cxn>
                <a:cxn ang="0">
                  <a:pos x="211" y="105"/>
                </a:cxn>
                <a:cxn ang="0">
                  <a:pos x="209" y="127"/>
                </a:cxn>
                <a:cxn ang="0">
                  <a:pos x="203" y="147"/>
                </a:cxn>
                <a:cxn ang="0">
                  <a:pos x="193" y="165"/>
                </a:cxn>
                <a:cxn ang="0">
                  <a:pos x="181" y="181"/>
                </a:cxn>
                <a:cxn ang="0">
                  <a:pos x="166" y="194"/>
                </a:cxn>
                <a:cxn ang="0">
                  <a:pos x="148" y="205"/>
                </a:cxn>
                <a:cxn ang="0">
                  <a:pos x="128" y="212"/>
                </a:cxn>
                <a:cxn ang="0">
                  <a:pos x="107" y="214"/>
                </a:cxn>
              </a:cxnLst>
              <a:rect l="0" t="0" r="r" b="b"/>
              <a:pathLst>
                <a:path w="211" h="214">
                  <a:moveTo>
                    <a:pt x="107" y="214"/>
                  </a:moveTo>
                  <a:lnTo>
                    <a:pt x="86" y="213"/>
                  </a:lnTo>
                  <a:lnTo>
                    <a:pt x="66" y="207"/>
                  </a:lnTo>
                  <a:lnTo>
                    <a:pt x="48" y="197"/>
                  </a:lnTo>
                  <a:lnTo>
                    <a:pt x="33" y="185"/>
                  </a:lnTo>
                  <a:lnTo>
                    <a:pt x="19" y="170"/>
                  </a:lnTo>
                  <a:lnTo>
                    <a:pt x="9" y="151"/>
                  </a:lnTo>
                  <a:lnTo>
                    <a:pt x="2" y="131"/>
                  </a:lnTo>
                  <a:lnTo>
                    <a:pt x="0" y="110"/>
                  </a:lnTo>
                  <a:lnTo>
                    <a:pt x="1" y="88"/>
                  </a:lnTo>
                  <a:lnTo>
                    <a:pt x="7" y="68"/>
                  </a:lnTo>
                  <a:lnTo>
                    <a:pt x="16" y="49"/>
                  </a:lnTo>
                  <a:lnTo>
                    <a:pt x="29" y="33"/>
                  </a:lnTo>
                  <a:lnTo>
                    <a:pt x="44" y="19"/>
                  </a:lnTo>
                  <a:lnTo>
                    <a:pt x="62" y="9"/>
                  </a:lnTo>
                  <a:lnTo>
                    <a:pt x="81" y="3"/>
                  </a:lnTo>
                  <a:lnTo>
                    <a:pt x="103" y="0"/>
                  </a:lnTo>
                  <a:lnTo>
                    <a:pt x="124" y="2"/>
                  </a:lnTo>
                  <a:lnTo>
                    <a:pt x="143" y="7"/>
                  </a:lnTo>
                  <a:lnTo>
                    <a:pt x="162" y="17"/>
                  </a:lnTo>
                  <a:lnTo>
                    <a:pt x="178" y="30"/>
                  </a:lnTo>
                  <a:lnTo>
                    <a:pt x="191" y="45"/>
                  </a:lnTo>
                  <a:lnTo>
                    <a:pt x="201" y="64"/>
                  </a:lnTo>
                  <a:lnTo>
                    <a:pt x="208" y="84"/>
                  </a:lnTo>
                  <a:lnTo>
                    <a:pt x="211" y="105"/>
                  </a:lnTo>
                  <a:lnTo>
                    <a:pt x="209" y="127"/>
                  </a:lnTo>
                  <a:lnTo>
                    <a:pt x="203" y="147"/>
                  </a:lnTo>
                  <a:lnTo>
                    <a:pt x="193" y="165"/>
                  </a:lnTo>
                  <a:lnTo>
                    <a:pt x="181" y="181"/>
                  </a:lnTo>
                  <a:lnTo>
                    <a:pt x="166" y="194"/>
                  </a:lnTo>
                  <a:lnTo>
                    <a:pt x="148" y="205"/>
                  </a:lnTo>
                  <a:lnTo>
                    <a:pt x="128" y="212"/>
                  </a:lnTo>
                  <a:lnTo>
                    <a:pt x="107" y="214"/>
                  </a:lnTo>
                  <a:close/>
                </a:path>
              </a:pathLst>
            </a:custGeom>
            <a:solidFill>
              <a:srgbClr val="999999"/>
            </a:solidFill>
            <a:ln w="9525">
              <a:noFill/>
              <a:round/>
              <a:headEnd/>
              <a:tailEnd/>
            </a:ln>
          </p:spPr>
          <p:txBody>
            <a:bodyPr/>
            <a:lstStyle/>
            <a:p>
              <a:endParaRPr lang="en-US"/>
            </a:p>
          </p:txBody>
        </p:sp>
        <p:sp>
          <p:nvSpPr>
            <p:cNvPr id="67045" name="Freeform 485"/>
            <p:cNvSpPr>
              <a:spLocks/>
            </p:cNvSpPr>
            <p:nvPr/>
          </p:nvSpPr>
          <p:spPr bwMode="auto">
            <a:xfrm>
              <a:off x="3682" y="2240"/>
              <a:ext cx="19" cy="17"/>
            </a:xfrm>
            <a:custGeom>
              <a:avLst/>
              <a:gdLst/>
              <a:ahLst/>
              <a:cxnLst>
                <a:cxn ang="0">
                  <a:pos x="102" y="203"/>
                </a:cxn>
                <a:cxn ang="0">
                  <a:pos x="82" y="200"/>
                </a:cxn>
                <a:cxn ang="0">
                  <a:pos x="63" y="192"/>
                </a:cxn>
                <a:cxn ang="0">
                  <a:pos x="46" y="182"/>
                </a:cxn>
                <a:cxn ang="0">
                  <a:pos x="31" y="169"/>
                </a:cxn>
                <a:cxn ang="0">
                  <a:pos x="19" y="153"/>
                </a:cxn>
                <a:cxn ang="0">
                  <a:pos x="9" y="135"/>
                </a:cxn>
                <a:cxn ang="0">
                  <a:pos x="2" y="116"/>
                </a:cxn>
                <a:cxn ang="0">
                  <a:pos x="0" y="95"/>
                </a:cxn>
                <a:cxn ang="0">
                  <a:pos x="2"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1" y="67"/>
                </a:cxn>
                <a:cxn ang="0">
                  <a:pos x="198" y="87"/>
                </a:cxn>
                <a:cxn ang="0">
                  <a:pos x="200" y="107"/>
                </a:cxn>
                <a:cxn ang="0">
                  <a:pos x="198" y="128"/>
                </a:cxn>
                <a:cxn ang="0">
                  <a:pos x="192" y="147"/>
                </a:cxn>
                <a:cxn ang="0">
                  <a:pos x="183" y="163"/>
                </a:cxn>
                <a:cxn ang="0">
                  <a:pos x="172" y="177"/>
                </a:cxn>
                <a:cxn ang="0">
                  <a:pos x="157" y="188"/>
                </a:cxn>
                <a:cxn ang="0">
                  <a:pos x="141" y="196"/>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5"/>
                  </a:lnTo>
                  <a:lnTo>
                    <a:pt x="2" y="116"/>
                  </a:lnTo>
                  <a:lnTo>
                    <a:pt x="0" y="95"/>
                  </a:lnTo>
                  <a:lnTo>
                    <a:pt x="2"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1" y="67"/>
                  </a:lnTo>
                  <a:lnTo>
                    <a:pt x="198" y="87"/>
                  </a:lnTo>
                  <a:lnTo>
                    <a:pt x="200" y="107"/>
                  </a:lnTo>
                  <a:lnTo>
                    <a:pt x="198" y="128"/>
                  </a:lnTo>
                  <a:lnTo>
                    <a:pt x="192" y="147"/>
                  </a:lnTo>
                  <a:lnTo>
                    <a:pt x="183" y="163"/>
                  </a:lnTo>
                  <a:lnTo>
                    <a:pt x="172" y="177"/>
                  </a:lnTo>
                  <a:lnTo>
                    <a:pt x="157" y="188"/>
                  </a:lnTo>
                  <a:lnTo>
                    <a:pt x="141" y="196"/>
                  </a:lnTo>
                  <a:lnTo>
                    <a:pt x="122" y="202"/>
                  </a:lnTo>
                  <a:lnTo>
                    <a:pt x="102" y="203"/>
                  </a:lnTo>
                  <a:close/>
                </a:path>
              </a:pathLst>
            </a:custGeom>
            <a:solidFill>
              <a:srgbClr val="CCCCCC"/>
            </a:solidFill>
            <a:ln w="9525">
              <a:noFill/>
              <a:round/>
              <a:headEnd/>
              <a:tailEnd/>
            </a:ln>
          </p:spPr>
          <p:txBody>
            <a:bodyPr/>
            <a:lstStyle/>
            <a:p>
              <a:endParaRPr lang="en-US"/>
            </a:p>
          </p:txBody>
        </p:sp>
        <p:sp>
          <p:nvSpPr>
            <p:cNvPr id="67046" name="Freeform 486"/>
            <p:cNvSpPr>
              <a:spLocks/>
            </p:cNvSpPr>
            <p:nvPr/>
          </p:nvSpPr>
          <p:spPr bwMode="auto">
            <a:xfrm>
              <a:off x="3681" y="2148"/>
              <a:ext cx="136" cy="88"/>
            </a:xfrm>
            <a:custGeom>
              <a:avLst/>
              <a:gdLst/>
              <a:ahLst/>
              <a:cxnLst>
                <a:cxn ang="0">
                  <a:pos x="7" y="117"/>
                </a:cxn>
                <a:cxn ang="0">
                  <a:pos x="23" y="73"/>
                </a:cxn>
                <a:cxn ang="0">
                  <a:pos x="59" y="37"/>
                </a:cxn>
                <a:cxn ang="0">
                  <a:pos x="107" y="12"/>
                </a:cxn>
                <a:cxn ang="0">
                  <a:pos x="156" y="1"/>
                </a:cxn>
                <a:cxn ang="0">
                  <a:pos x="223" y="0"/>
                </a:cxn>
                <a:cxn ang="0">
                  <a:pos x="290" y="0"/>
                </a:cxn>
                <a:cxn ang="0">
                  <a:pos x="357" y="0"/>
                </a:cxn>
                <a:cxn ang="0">
                  <a:pos x="424" y="3"/>
                </a:cxn>
                <a:cxn ang="0">
                  <a:pos x="491" y="5"/>
                </a:cxn>
                <a:cxn ang="0">
                  <a:pos x="558" y="8"/>
                </a:cxn>
                <a:cxn ang="0">
                  <a:pos x="625" y="12"/>
                </a:cxn>
                <a:cxn ang="0">
                  <a:pos x="693" y="17"/>
                </a:cxn>
                <a:cxn ang="0">
                  <a:pos x="760" y="23"/>
                </a:cxn>
                <a:cxn ang="0">
                  <a:pos x="826" y="30"/>
                </a:cxn>
                <a:cxn ang="0">
                  <a:pos x="893" y="38"/>
                </a:cxn>
                <a:cxn ang="0">
                  <a:pos x="959" y="47"/>
                </a:cxn>
                <a:cxn ang="0">
                  <a:pos x="1025" y="57"/>
                </a:cxn>
                <a:cxn ang="0">
                  <a:pos x="1091" y="68"/>
                </a:cxn>
                <a:cxn ang="0">
                  <a:pos x="1157" y="80"/>
                </a:cxn>
                <a:cxn ang="0">
                  <a:pos x="1223" y="93"/>
                </a:cxn>
                <a:cxn ang="0">
                  <a:pos x="1268" y="113"/>
                </a:cxn>
                <a:cxn ang="0">
                  <a:pos x="1306" y="151"/>
                </a:cxn>
                <a:cxn ang="0">
                  <a:pos x="1333" y="198"/>
                </a:cxn>
                <a:cxn ang="0">
                  <a:pos x="1344" y="249"/>
                </a:cxn>
                <a:cxn ang="0">
                  <a:pos x="1354" y="947"/>
                </a:cxn>
                <a:cxn ang="0">
                  <a:pos x="1329" y="990"/>
                </a:cxn>
                <a:cxn ang="0">
                  <a:pos x="1287" y="1024"/>
                </a:cxn>
                <a:cxn ang="0">
                  <a:pos x="1239" y="1043"/>
                </a:cxn>
                <a:cxn ang="0">
                  <a:pos x="1180" y="1047"/>
                </a:cxn>
                <a:cxn ang="0">
                  <a:pos x="1108" y="1048"/>
                </a:cxn>
                <a:cxn ang="0">
                  <a:pos x="1038" y="1049"/>
                </a:cxn>
                <a:cxn ang="0">
                  <a:pos x="967" y="1049"/>
                </a:cxn>
                <a:cxn ang="0">
                  <a:pos x="897" y="1048"/>
                </a:cxn>
                <a:cxn ang="0">
                  <a:pos x="828" y="1046"/>
                </a:cxn>
                <a:cxn ang="0">
                  <a:pos x="760" y="1043"/>
                </a:cxn>
                <a:cxn ang="0">
                  <a:pos x="689" y="1039"/>
                </a:cxn>
                <a:cxn ang="0">
                  <a:pos x="621" y="1034"/>
                </a:cxn>
                <a:cxn ang="0">
                  <a:pos x="552" y="1028"/>
                </a:cxn>
                <a:cxn ang="0">
                  <a:pos x="483" y="1022"/>
                </a:cxn>
                <a:cxn ang="0">
                  <a:pos x="414" y="1014"/>
                </a:cxn>
                <a:cxn ang="0">
                  <a:pos x="345" y="1006"/>
                </a:cxn>
                <a:cxn ang="0">
                  <a:pos x="275" y="996"/>
                </a:cxn>
                <a:cxn ang="0">
                  <a:pos x="206" y="986"/>
                </a:cxn>
                <a:cxn ang="0">
                  <a:pos x="136" y="976"/>
                </a:cxn>
                <a:cxn ang="0">
                  <a:pos x="81" y="963"/>
                </a:cxn>
                <a:cxn ang="0">
                  <a:pos x="45" y="938"/>
                </a:cxn>
                <a:cxn ang="0">
                  <a:pos x="18" y="901"/>
                </a:cxn>
                <a:cxn ang="0">
                  <a:pos x="2" y="859"/>
                </a:cxn>
              </a:cxnLst>
              <a:rect l="0" t="0" r="r" b="b"/>
              <a:pathLst>
                <a:path w="1358" h="1049">
                  <a:moveTo>
                    <a:pt x="0" y="838"/>
                  </a:moveTo>
                  <a:lnTo>
                    <a:pt x="7" y="117"/>
                  </a:lnTo>
                  <a:lnTo>
                    <a:pt x="12" y="95"/>
                  </a:lnTo>
                  <a:lnTo>
                    <a:pt x="23" y="73"/>
                  </a:lnTo>
                  <a:lnTo>
                    <a:pt x="39" y="54"/>
                  </a:lnTo>
                  <a:lnTo>
                    <a:pt x="59" y="37"/>
                  </a:lnTo>
                  <a:lnTo>
                    <a:pt x="83" y="22"/>
                  </a:lnTo>
                  <a:lnTo>
                    <a:pt x="107" y="12"/>
                  </a:lnTo>
                  <a:lnTo>
                    <a:pt x="132" y="5"/>
                  </a:lnTo>
                  <a:lnTo>
                    <a:pt x="156" y="1"/>
                  </a:lnTo>
                  <a:lnTo>
                    <a:pt x="189" y="0"/>
                  </a:lnTo>
                  <a:lnTo>
                    <a:pt x="223" y="0"/>
                  </a:lnTo>
                  <a:lnTo>
                    <a:pt x="256" y="0"/>
                  </a:lnTo>
                  <a:lnTo>
                    <a:pt x="290" y="0"/>
                  </a:lnTo>
                  <a:lnTo>
                    <a:pt x="324" y="0"/>
                  </a:lnTo>
                  <a:lnTo>
                    <a:pt x="357" y="0"/>
                  </a:lnTo>
                  <a:lnTo>
                    <a:pt x="391" y="1"/>
                  </a:lnTo>
                  <a:lnTo>
                    <a:pt x="424" y="3"/>
                  </a:lnTo>
                  <a:lnTo>
                    <a:pt x="458" y="4"/>
                  </a:lnTo>
                  <a:lnTo>
                    <a:pt x="491" y="5"/>
                  </a:lnTo>
                  <a:lnTo>
                    <a:pt x="525" y="6"/>
                  </a:lnTo>
                  <a:lnTo>
                    <a:pt x="558" y="8"/>
                  </a:lnTo>
                  <a:lnTo>
                    <a:pt x="592" y="10"/>
                  </a:lnTo>
                  <a:lnTo>
                    <a:pt x="625" y="12"/>
                  </a:lnTo>
                  <a:lnTo>
                    <a:pt x="659" y="15"/>
                  </a:lnTo>
                  <a:lnTo>
                    <a:pt x="693" y="17"/>
                  </a:lnTo>
                  <a:lnTo>
                    <a:pt x="726" y="20"/>
                  </a:lnTo>
                  <a:lnTo>
                    <a:pt x="760" y="23"/>
                  </a:lnTo>
                  <a:lnTo>
                    <a:pt x="793" y="26"/>
                  </a:lnTo>
                  <a:lnTo>
                    <a:pt x="826" y="30"/>
                  </a:lnTo>
                  <a:lnTo>
                    <a:pt x="859" y="34"/>
                  </a:lnTo>
                  <a:lnTo>
                    <a:pt x="893" y="38"/>
                  </a:lnTo>
                  <a:lnTo>
                    <a:pt x="925" y="43"/>
                  </a:lnTo>
                  <a:lnTo>
                    <a:pt x="959" y="47"/>
                  </a:lnTo>
                  <a:lnTo>
                    <a:pt x="992" y="52"/>
                  </a:lnTo>
                  <a:lnTo>
                    <a:pt x="1025" y="57"/>
                  </a:lnTo>
                  <a:lnTo>
                    <a:pt x="1058" y="63"/>
                  </a:lnTo>
                  <a:lnTo>
                    <a:pt x="1091" y="68"/>
                  </a:lnTo>
                  <a:lnTo>
                    <a:pt x="1124" y="74"/>
                  </a:lnTo>
                  <a:lnTo>
                    <a:pt x="1157" y="80"/>
                  </a:lnTo>
                  <a:lnTo>
                    <a:pt x="1191" y="86"/>
                  </a:lnTo>
                  <a:lnTo>
                    <a:pt x="1223" y="93"/>
                  </a:lnTo>
                  <a:lnTo>
                    <a:pt x="1246" y="100"/>
                  </a:lnTo>
                  <a:lnTo>
                    <a:pt x="1268" y="113"/>
                  </a:lnTo>
                  <a:lnTo>
                    <a:pt x="1288" y="130"/>
                  </a:lnTo>
                  <a:lnTo>
                    <a:pt x="1306" y="151"/>
                  </a:lnTo>
                  <a:lnTo>
                    <a:pt x="1322" y="173"/>
                  </a:lnTo>
                  <a:lnTo>
                    <a:pt x="1333" y="198"/>
                  </a:lnTo>
                  <a:lnTo>
                    <a:pt x="1341" y="223"/>
                  </a:lnTo>
                  <a:lnTo>
                    <a:pt x="1344" y="249"/>
                  </a:lnTo>
                  <a:lnTo>
                    <a:pt x="1358" y="923"/>
                  </a:lnTo>
                  <a:lnTo>
                    <a:pt x="1354" y="947"/>
                  </a:lnTo>
                  <a:lnTo>
                    <a:pt x="1344" y="969"/>
                  </a:lnTo>
                  <a:lnTo>
                    <a:pt x="1329" y="990"/>
                  </a:lnTo>
                  <a:lnTo>
                    <a:pt x="1309" y="1009"/>
                  </a:lnTo>
                  <a:lnTo>
                    <a:pt x="1287" y="1024"/>
                  </a:lnTo>
                  <a:lnTo>
                    <a:pt x="1264" y="1036"/>
                  </a:lnTo>
                  <a:lnTo>
                    <a:pt x="1239" y="1043"/>
                  </a:lnTo>
                  <a:lnTo>
                    <a:pt x="1216" y="1046"/>
                  </a:lnTo>
                  <a:lnTo>
                    <a:pt x="1180" y="1047"/>
                  </a:lnTo>
                  <a:lnTo>
                    <a:pt x="1144" y="1048"/>
                  </a:lnTo>
                  <a:lnTo>
                    <a:pt x="1108" y="1048"/>
                  </a:lnTo>
                  <a:lnTo>
                    <a:pt x="1073" y="1049"/>
                  </a:lnTo>
                  <a:lnTo>
                    <a:pt x="1038" y="1049"/>
                  </a:lnTo>
                  <a:lnTo>
                    <a:pt x="1002" y="1049"/>
                  </a:lnTo>
                  <a:lnTo>
                    <a:pt x="967" y="1049"/>
                  </a:lnTo>
                  <a:lnTo>
                    <a:pt x="932" y="1048"/>
                  </a:lnTo>
                  <a:lnTo>
                    <a:pt x="897" y="1048"/>
                  </a:lnTo>
                  <a:lnTo>
                    <a:pt x="862" y="1047"/>
                  </a:lnTo>
                  <a:lnTo>
                    <a:pt x="828" y="1046"/>
                  </a:lnTo>
                  <a:lnTo>
                    <a:pt x="794" y="1044"/>
                  </a:lnTo>
                  <a:lnTo>
                    <a:pt x="760" y="1043"/>
                  </a:lnTo>
                  <a:lnTo>
                    <a:pt x="725" y="1041"/>
                  </a:lnTo>
                  <a:lnTo>
                    <a:pt x="689" y="1039"/>
                  </a:lnTo>
                  <a:lnTo>
                    <a:pt x="656" y="1037"/>
                  </a:lnTo>
                  <a:lnTo>
                    <a:pt x="621" y="1034"/>
                  </a:lnTo>
                  <a:lnTo>
                    <a:pt x="587" y="1031"/>
                  </a:lnTo>
                  <a:lnTo>
                    <a:pt x="552" y="1028"/>
                  </a:lnTo>
                  <a:lnTo>
                    <a:pt x="518" y="1025"/>
                  </a:lnTo>
                  <a:lnTo>
                    <a:pt x="483" y="1022"/>
                  </a:lnTo>
                  <a:lnTo>
                    <a:pt x="449" y="1018"/>
                  </a:lnTo>
                  <a:lnTo>
                    <a:pt x="414" y="1014"/>
                  </a:lnTo>
                  <a:lnTo>
                    <a:pt x="379" y="1010"/>
                  </a:lnTo>
                  <a:lnTo>
                    <a:pt x="345" y="1006"/>
                  </a:lnTo>
                  <a:lnTo>
                    <a:pt x="309" y="1001"/>
                  </a:lnTo>
                  <a:lnTo>
                    <a:pt x="275" y="996"/>
                  </a:lnTo>
                  <a:lnTo>
                    <a:pt x="240" y="991"/>
                  </a:lnTo>
                  <a:lnTo>
                    <a:pt x="206" y="986"/>
                  </a:lnTo>
                  <a:lnTo>
                    <a:pt x="170" y="981"/>
                  </a:lnTo>
                  <a:lnTo>
                    <a:pt x="136" y="976"/>
                  </a:lnTo>
                  <a:lnTo>
                    <a:pt x="100" y="969"/>
                  </a:lnTo>
                  <a:lnTo>
                    <a:pt x="81" y="963"/>
                  </a:lnTo>
                  <a:lnTo>
                    <a:pt x="61" y="953"/>
                  </a:lnTo>
                  <a:lnTo>
                    <a:pt x="45" y="938"/>
                  </a:lnTo>
                  <a:lnTo>
                    <a:pt x="30" y="921"/>
                  </a:lnTo>
                  <a:lnTo>
                    <a:pt x="18" y="901"/>
                  </a:lnTo>
                  <a:lnTo>
                    <a:pt x="8" y="880"/>
                  </a:lnTo>
                  <a:lnTo>
                    <a:pt x="2" y="859"/>
                  </a:lnTo>
                  <a:lnTo>
                    <a:pt x="0" y="838"/>
                  </a:lnTo>
                  <a:close/>
                </a:path>
              </a:pathLst>
            </a:custGeom>
            <a:solidFill>
              <a:srgbClr val="2B3333"/>
            </a:solidFill>
            <a:ln w="9525">
              <a:noFill/>
              <a:round/>
              <a:headEnd/>
              <a:tailEnd/>
            </a:ln>
          </p:spPr>
          <p:txBody>
            <a:bodyPr/>
            <a:lstStyle/>
            <a:p>
              <a:endParaRPr lang="en-US"/>
            </a:p>
          </p:txBody>
        </p:sp>
        <p:sp>
          <p:nvSpPr>
            <p:cNvPr id="67047" name="Freeform 487"/>
            <p:cNvSpPr>
              <a:spLocks/>
            </p:cNvSpPr>
            <p:nvPr/>
          </p:nvSpPr>
          <p:spPr bwMode="auto">
            <a:xfrm>
              <a:off x="3683" y="2149"/>
              <a:ext cx="133" cy="86"/>
            </a:xfrm>
            <a:custGeom>
              <a:avLst/>
              <a:gdLst/>
              <a:ahLst/>
              <a:cxnLst>
                <a:cxn ang="0">
                  <a:pos x="9" y="113"/>
                </a:cxn>
                <a:cxn ang="0">
                  <a:pos x="23" y="70"/>
                </a:cxn>
                <a:cxn ang="0">
                  <a:pos x="60" y="34"/>
                </a:cxn>
                <a:cxn ang="0">
                  <a:pos x="106" y="10"/>
                </a:cxn>
                <a:cxn ang="0">
                  <a:pos x="155" y="1"/>
                </a:cxn>
                <a:cxn ang="0">
                  <a:pos x="221" y="0"/>
                </a:cxn>
                <a:cxn ang="0">
                  <a:pos x="286" y="0"/>
                </a:cxn>
                <a:cxn ang="0">
                  <a:pos x="352" y="0"/>
                </a:cxn>
                <a:cxn ang="0">
                  <a:pos x="417" y="2"/>
                </a:cxn>
                <a:cxn ang="0">
                  <a:pos x="483" y="4"/>
                </a:cxn>
                <a:cxn ang="0">
                  <a:pos x="548" y="7"/>
                </a:cxn>
                <a:cxn ang="0">
                  <a:pos x="614" y="11"/>
                </a:cxn>
                <a:cxn ang="0">
                  <a:pos x="680" y="15"/>
                </a:cxn>
                <a:cxn ang="0">
                  <a:pos x="746" y="22"/>
                </a:cxn>
                <a:cxn ang="0">
                  <a:pos x="810" y="29"/>
                </a:cxn>
                <a:cxn ang="0">
                  <a:pos x="875" y="36"/>
                </a:cxn>
                <a:cxn ang="0">
                  <a:pos x="941" y="44"/>
                </a:cxn>
                <a:cxn ang="0">
                  <a:pos x="1006" y="55"/>
                </a:cxn>
                <a:cxn ang="0">
                  <a:pos x="1071" y="65"/>
                </a:cxn>
                <a:cxn ang="0">
                  <a:pos x="1135" y="77"/>
                </a:cxn>
                <a:cxn ang="0">
                  <a:pos x="1200" y="90"/>
                </a:cxn>
                <a:cxn ang="0">
                  <a:pos x="1244" y="110"/>
                </a:cxn>
                <a:cxn ang="0">
                  <a:pos x="1281" y="146"/>
                </a:cxn>
                <a:cxn ang="0">
                  <a:pos x="1307" y="193"/>
                </a:cxn>
                <a:cxn ang="0">
                  <a:pos x="1317" y="243"/>
                </a:cxn>
                <a:cxn ang="0">
                  <a:pos x="1328" y="925"/>
                </a:cxn>
                <a:cxn ang="0">
                  <a:pos x="1305" y="969"/>
                </a:cxn>
                <a:cxn ang="0">
                  <a:pos x="1264" y="1003"/>
                </a:cxn>
                <a:cxn ang="0">
                  <a:pos x="1216" y="1022"/>
                </a:cxn>
                <a:cxn ang="0">
                  <a:pos x="1157" y="1028"/>
                </a:cxn>
                <a:cxn ang="0">
                  <a:pos x="1088" y="1029"/>
                </a:cxn>
                <a:cxn ang="0">
                  <a:pos x="1018" y="1029"/>
                </a:cxn>
                <a:cxn ang="0">
                  <a:pos x="949" y="1028"/>
                </a:cxn>
                <a:cxn ang="0">
                  <a:pos x="881" y="1027"/>
                </a:cxn>
                <a:cxn ang="0">
                  <a:pos x="813" y="1025"/>
                </a:cxn>
                <a:cxn ang="0">
                  <a:pos x="746" y="1020"/>
                </a:cxn>
                <a:cxn ang="0">
                  <a:pos x="677" y="1017"/>
                </a:cxn>
                <a:cxn ang="0">
                  <a:pos x="610" y="1012"/>
                </a:cxn>
                <a:cxn ang="0">
                  <a:pos x="542" y="1007"/>
                </a:cxn>
                <a:cxn ang="0">
                  <a:pos x="474" y="1001"/>
                </a:cxn>
                <a:cxn ang="0">
                  <a:pos x="407" y="993"/>
                </a:cxn>
                <a:cxn ang="0">
                  <a:pos x="339" y="985"/>
                </a:cxn>
                <a:cxn ang="0">
                  <a:pos x="271" y="976"/>
                </a:cxn>
                <a:cxn ang="0">
                  <a:pos x="203" y="967"/>
                </a:cxn>
                <a:cxn ang="0">
                  <a:pos x="134" y="955"/>
                </a:cxn>
                <a:cxn ang="0">
                  <a:pos x="80" y="944"/>
                </a:cxn>
                <a:cxn ang="0">
                  <a:pos x="44" y="919"/>
                </a:cxn>
                <a:cxn ang="0">
                  <a:pos x="18" y="883"/>
                </a:cxn>
                <a:cxn ang="0">
                  <a:pos x="3" y="841"/>
                </a:cxn>
              </a:cxnLst>
              <a:rect l="0" t="0" r="r" b="b"/>
              <a:pathLst>
                <a:path w="1331" h="1029">
                  <a:moveTo>
                    <a:pt x="0" y="821"/>
                  </a:moveTo>
                  <a:lnTo>
                    <a:pt x="9" y="113"/>
                  </a:lnTo>
                  <a:lnTo>
                    <a:pt x="13" y="91"/>
                  </a:lnTo>
                  <a:lnTo>
                    <a:pt x="23" y="70"/>
                  </a:lnTo>
                  <a:lnTo>
                    <a:pt x="39" y="51"/>
                  </a:lnTo>
                  <a:lnTo>
                    <a:pt x="60" y="34"/>
                  </a:lnTo>
                  <a:lnTo>
                    <a:pt x="82" y="20"/>
                  </a:lnTo>
                  <a:lnTo>
                    <a:pt x="106" y="10"/>
                  </a:lnTo>
                  <a:lnTo>
                    <a:pt x="132" y="3"/>
                  </a:lnTo>
                  <a:lnTo>
                    <a:pt x="155" y="1"/>
                  </a:lnTo>
                  <a:lnTo>
                    <a:pt x="188" y="0"/>
                  </a:lnTo>
                  <a:lnTo>
                    <a:pt x="221" y="0"/>
                  </a:lnTo>
                  <a:lnTo>
                    <a:pt x="254" y="0"/>
                  </a:lnTo>
                  <a:lnTo>
                    <a:pt x="286" y="0"/>
                  </a:lnTo>
                  <a:lnTo>
                    <a:pt x="319" y="0"/>
                  </a:lnTo>
                  <a:lnTo>
                    <a:pt x="352" y="0"/>
                  </a:lnTo>
                  <a:lnTo>
                    <a:pt x="385" y="1"/>
                  </a:lnTo>
                  <a:lnTo>
                    <a:pt x="417" y="2"/>
                  </a:lnTo>
                  <a:lnTo>
                    <a:pt x="451" y="3"/>
                  </a:lnTo>
                  <a:lnTo>
                    <a:pt x="483" y="4"/>
                  </a:lnTo>
                  <a:lnTo>
                    <a:pt x="516" y="5"/>
                  </a:lnTo>
                  <a:lnTo>
                    <a:pt x="548" y="7"/>
                  </a:lnTo>
                  <a:lnTo>
                    <a:pt x="582" y="9"/>
                  </a:lnTo>
                  <a:lnTo>
                    <a:pt x="614" y="11"/>
                  </a:lnTo>
                  <a:lnTo>
                    <a:pt x="647" y="13"/>
                  </a:lnTo>
                  <a:lnTo>
                    <a:pt x="680" y="15"/>
                  </a:lnTo>
                  <a:lnTo>
                    <a:pt x="713" y="18"/>
                  </a:lnTo>
                  <a:lnTo>
                    <a:pt x="746" y="22"/>
                  </a:lnTo>
                  <a:lnTo>
                    <a:pt x="778" y="25"/>
                  </a:lnTo>
                  <a:lnTo>
                    <a:pt x="810" y="29"/>
                  </a:lnTo>
                  <a:lnTo>
                    <a:pt x="842" y="32"/>
                  </a:lnTo>
                  <a:lnTo>
                    <a:pt x="875" y="36"/>
                  </a:lnTo>
                  <a:lnTo>
                    <a:pt x="908" y="40"/>
                  </a:lnTo>
                  <a:lnTo>
                    <a:pt x="941" y="44"/>
                  </a:lnTo>
                  <a:lnTo>
                    <a:pt x="973" y="49"/>
                  </a:lnTo>
                  <a:lnTo>
                    <a:pt x="1006" y="55"/>
                  </a:lnTo>
                  <a:lnTo>
                    <a:pt x="1038" y="60"/>
                  </a:lnTo>
                  <a:lnTo>
                    <a:pt x="1071" y="65"/>
                  </a:lnTo>
                  <a:lnTo>
                    <a:pt x="1102" y="71"/>
                  </a:lnTo>
                  <a:lnTo>
                    <a:pt x="1135" y="77"/>
                  </a:lnTo>
                  <a:lnTo>
                    <a:pt x="1167" y="84"/>
                  </a:lnTo>
                  <a:lnTo>
                    <a:pt x="1200" y="90"/>
                  </a:lnTo>
                  <a:lnTo>
                    <a:pt x="1222" y="97"/>
                  </a:lnTo>
                  <a:lnTo>
                    <a:pt x="1244" y="110"/>
                  </a:lnTo>
                  <a:lnTo>
                    <a:pt x="1264" y="126"/>
                  </a:lnTo>
                  <a:lnTo>
                    <a:pt x="1281" y="146"/>
                  </a:lnTo>
                  <a:lnTo>
                    <a:pt x="1295" y="169"/>
                  </a:lnTo>
                  <a:lnTo>
                    <a:pt x="1307" y="193"/>
                  </a:lnTo>
                  <a:lnTo>
                    <a:pt x="1315" y="218"/>
                  </a:lnTo>
                  <a:lnTo>
                    <a:pt x="1317" y="243"/>
                  </a:lnTo>
                  <a:lnTo>
                    <a:pt x="1331" y="902"/>
                  </a:lnTo>
                  <a:lnTo>
                    <a:pt x="1328" y="925"/>
                  </a:lnTo>
                  <a:lnTo>
                    <a:pt x="1319" y="948"/>
                  </a:lnTo>
                  <a:lnTo>
                    <a:pt x="1305" y="969"/>
                  </a:lnTo>
                  <a:lnTo>
                    <a:pt x="1286" y="986"/>
                  </a:lnTo>
                  <a:lnTo>
                    <a:pt x="1264" y="1003"/>
                  </a:lnTo>
                  <a:lnTo>
                    <a:pt x="1241" y="1014"/>
                  </a:lnTo>
                  <a:lnTo>
                    <a:pt x="1216" y="1022"/>
                  </a:lnTo>
                  <a:lnTo>
                    <a:pt x="1193" y="1027"/>
                  </a:lnTo>
                  <a:lnTo>
                    <a:pt x="1157" y="1028"/>
                  </a:lnTo>
                  <a:lnTo>
                    <a:pt x="1123" y="1028"/>
                  </a:lnTo>
                  <a:lnTo>
                    <a:pt x="1088" y="1029"/>
                  </a:lnTo>
                  <a:lnTo>
                    <a:pt x="1053" y="1029"/>
                  </a:lnTo>
                  <a:lnTo>
                    <a:pt x="1018" y="1029"/>
                  </a:lnTo>
                  <a:lnTo>
                    <a:pt x="983" y="1029"/>
                  </a:lnTo>
                  <a:lnTo>
                    <a:pt x="949" y="1028"/>
                  </a:lnTo>
                  <a:lnTo>
                    <a:pt x="915" y="1028"/>
                  </a:lnTo>
                  <a:lnTo>
                    <a:pt x="881" y="1027"/>
                  </a:lnTo>
                  <a:lnTo>
                    <a:pt x="846" y="1026"/>
                  </a:lnTo>
                  <a:lnTo>
                    <a:pt x="813" y="1025"/>
                  </a:lnTo>
                  <a:lnTo>
                    <a:pt x="779" y="1022"/>
                  </a:lnTo>
                  <a:lnTo>
                    <a:pt x="746" y="1020"/>
                  </a:lnTo>
                  <a:lnTo>
                    <a:pt x="712" y="1019"/>
                  </a:lnTo>
                  <a:lnTo>
                    <a:pt x="677" y="1017"/>
                  </a:lnTo>
                  <a:lnTo>
                    <a:pt x="644" y="1014"/>
                  </a:lnTo>
                  <a:lnTo>
                    <a:pt x="610" y="1012"/>
                  </a:lnTo>
                  <a:lnTo>
                    <a:pt x="576" y="1010"/>
                  </a:lnTo>
                  <a:lnTo>
                    <a:pt x="542" y="1007"/>
                  </a:lnTo>
                  <a:lnTo>
                    <a:pt x="509" y="1004"/>
                  </a:lnTo>
                  <a:lnTo>
                    <a:pt x="474" y="1001"/>
                  </a:lnTo>
                  <a:lnTo>
                    <a:pt x="441" y="997"/>
                  </a:lnTo>
                  <a:lnTo>
                    <a:pt x="407" y="993"/>
                  </a:lnTo>
                  <a:lnTo>
                    <a:pt x="373" y="989"/>
                  </a:lnTo>
                  <a:lnTo>
                    <a:pt x="339" y="985"/>
                  </a:lnTo>
                  <a:lnTo>
                    <a:pt x="304" y="981"/>
                  </a:lnTo>
                  <a:lnTo>
                    <a:pt x="271" y="976"/>
                  </a:lnTo>
                  <a:lnTo>
                    <a:pt x="236" y="971"/>
                  </a:lnTo>
                  <a:lnTo>
                    <a:pt x="203" y="967"/>
                  </a:lnTo>
                  <a:lnTo>
                    <a:pt x="168" y="961"/>
                  </a:lnTo>
                  <a:lnTo>
                    <a:pt x="134" y="955"/>
                  </a:lnTo>
                  <a:lnTo>
                    <a:pt x="99" y="950"/>
                  </a:lnTo>
                  <a:lnTo>
                    <a:pt x="80" y="944"/>
                  </a:lnTo>
                  <a:lnTo>
                    <a:pt x="62" y="933"/>
                  </a:lnTo>
                  <a:lnTo>
                    <a:pt x="44" y="919"/>
                  </a:lnTo>
                  <a:lnTo>
                    <a:pt x="30" y="902"/>
                  </a:lnTo>
                  <a:lnTo>
                    <a:pt x="18" y="883"/>
                  </a:lnTo>
                  <a:lnTo>
                    <a:pt x="9" y="862"/>
                  </a:lnTo>
                  <a:lnTo>
                    <a:pt x="3" y="841"/>
                  </a:lnTo>
                  <a:lnTo>
                    <a:pt x="0" y="821"/>
                  </a:lnTo>
                  <a:close/>
                </a:path>
              </a:pathLst>
            </a:custGeom>
            <a:solidFill>
              <a:srgbClr val="C4CCCC"/>
            </a:solidFill>
            <a:ln w="9525">
              <a:noFill/>
              <a:round/>
              <a:headEnd/>
              <a:tailEnd/>
            </a:ln>
          </p:spPr>
          <p:txBody>
            <a:bodyPr/>
            <a:lstStyle/>
            <a:p>
              <a:endParaRPr lang="en-US"/>
            </a:p>
          </p:txBody>
        </p:sp>
        <p:sp>
          <p:nvSpPr>
            <p:cNvPr id="67048" name="Freeform 488"/>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7049" name="Freeform 489"/>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7050" name="Freeform 490"/>
            <p:cNvSpPr>
              <a:spLocks/>
            </p:cNvSpPr>
            <p:nvPr/>
          </p:nvSpPr>
          <p:spPr bwMode="auto">
            <a:xfrm>
              <a:off x="3687" y="2212"/>
              <a:ext cx="124" cy="22"/>
            </a:xfrm>
            <a:custGeom>
              <a:avLst/>
              <a:gdLst/>
              <a:ahLst/>
              <a:cxnLst>
                <a:cxn ang="0">
                  <a:pos x="187" y="105"/>
                </a:cxn>
                <a:cxn ang="0">
                  <a:pos x="222" y="86"/>
                </a:cxn>
                <a:cxn ang="0">
                  <a:pos x="249" y="51"/>
                </a:cxn>
                <a:cxn ang="0">
                  <a:pos x="277" y="17"/>
                </a:cxn>
                <a:cxn ang="0">
                  <a:pos x="313" y="1"/>
                </a:cxn>
                <a:cxn ang="0">
                  <a:pos x="432" y="0"/>
                </a:cxn>
                <a:cxn ang="0">
                  <a:pos x="534" y="2"/>
                </a:cxn>
                <a:cxn ang="0">
                  <a:pos x="622" y="6"/>
                </a:cxn>
                <a:cxn ang="0">
                  <a:pos x="697" y="12"/>
                </a:cxn>
                <a:cxn ang="0">
                  <a:pos x="762" y="19"/>
                </a:cxn>
                <a:cxn ang="0">
                  <a:pos x="817" y="26"/>
                </a:cxn>
                <a:cxn ang="0">
                  <a:pos x="867" y="33"/>
                </a:cxn>
                <a:cxn ang="0">
                  <a:pos x="912" y="41"/>
                </a:cxn>
                <a:cxn ang="0">
                  <a:pos x="960" y="67"/>
                </a:cxn>
                <a:cxn ang="0">
                  <a:pos x="1007" y="114"/>
                </a:cxn>
                <a:cxn ang="0">
                  <a:pos x="1047" y="160"/>
                </a:cxn>
                <a:cxn ang="0">
                  <a:pos x="1072" y="181"/>
                </a:cxn>
                <a:cxn ang="0">
                  <a:pos x="1239" y="218"/>
                </a:cxn>
                <a:cxn ang="0">
                  <a:pos x="1223" y="238"/>
                </a:cxn>
                <a:cxn ang="0">
                  <a:pos x="1195" y="254"/>
                </a:cxn>
                <a:cxn ang="0">
                  <a:pos x="1160" y="262"/>
                </a:cxn>
                <a:cxn ang="0">
                  <a:pos x="1104" y="264"/>
                </a:cxn>
                <a:cxn ang="0">
                  <a:pos x="1036" y="265"/>
                </a:cxn>
                <a:cxn ang="0">
                  <a:pos x="969" y="265"/>
                </a:cxn>
                <a:cxn ang="0">
                  <a:pos x="901" y="265"/>
                </a:cxn>
                <a:cxn ang="0">
                  <a:pos x="835" y="264"/>
                </a:cxn>
                <a:cxn ang="0">
                  <a:pos x="769" y="262"/>
                </a:cxn>
                <a:cxn ang="0">
                  <a:pos x="703" y="259"/>
                </a:cxn>
                <a:cxn ang="0">
                  <a:pos x="636" y="255"/>
                </a:cxn>
                <a:cxn ang="0">
                  <a:pos x="570" y="251"/>
                </a:cxn>
                <a:cxn ang="0">
                  <a:pos x="504" y="246"/>
                </a:cxn>
                <a:cxn ang="0">
                  <a:pos x="438" y="239"/>
                </a:cxn>
                <a:cxn ang="0">
                  <a:pos x="373" y="232"/>
                </a:cxn>
                <a:cxn ang="0">
                  <a:pos x="307" y="224"/>
                </a:cxn>
                <a:cxn ang="0">
                  <a:pos x="240" y="215"/>
                </a:cxn>
                <a:cxn ang="0">
                  <a:pos x="174" y="205"/>
                </a:cxn>
                <a:cxn ang="0">
                  <a:pos x="107" y="195"/>
                </a:cxn>
                <a:cxn ang="0">
                  <a:pos x="56" y="186"/>
                </a:cxn>
                <a:cxn ang="0">
                  <a:pos x="28" y="175"/>
                </a:cxn>
                <a:cxn ang="0">
                  <a:pos x="10" y="160"/>
                </a:cxn>
                <a:cxn ang="0">
                  <a:pos x="1" y="135"/>
                </a:cxn>
              </a:cxnLst>
              <a:rect l="0" t="0" r="r" b="b"/>
              <a:pathLst>
                <a:path w="1242" h="265">
                  <a:moveTo>
                    <a:pt x="0" y="117"/>
                  </a:moveTo>
                  <a:lnTo>
                    <a:pt x="187" y="105"/>
                  </a:lnTo>
                  <a:lnTo>
                    <a:pt x="206" y="99"/>
                  </a:lnTo>
                  <a:lnTo>
                    <a:pt x="222" y="86"/>
                  </a:lnTo>
                  <a:lnTo>
                    <a:pt x="235" y="70"/>
                  </a:lnTo>
                  <a:lnTo>
                    <a:pt x="249" y="51"/>
                  </a:lnTo>
                  <a:lnTo>
                    <a:pt x="262" y="32"/>
                  </a:lnTo>
                  <a:lnTo>
                    <a:pt x="277" y="17"/>
                  </a:lnTo>
                  <a:lnTo>
                    <a:pt x="293" y="6"/>
                  </a:lnTo>
                  <a:lnTo>
                    <a:pt x="313" y="1"/>
                  </a:lnTo>
                  <a:lnTo>
                    <a:pt x="375" y="0"/>
                  </a:lnTo>
                  <a:lnTo>
                    <a:pt x="432" y="0"/>
                  </a:lnTo>
                  <a:lnTo>
                    <a:pt x="485" y="0"/>
                  </a:lnTo>
                  <a:lnTo>
                    <a:pt x="534" y="2"/>
                  </a:lnTo>
                  <a:lnTo>
                    <a:pt x="580" y="3"/>
                  </a:lnTo>
                  <a:lnTo>
                    <a:pt x="622" y="6"/>
                  </a:lnTo>
                  <a:lnTo>
                    <a:pt x="661" y="9"/>
                  </a:lnTo>
                  <a:lnTo>
                    <a:pt x="697" y="12"/>
                  </a:lnTo>
                  <a:lnTo>
                    <a:pt x="731" y="15"/>
                  </a:lnTo>
                  <a:lnTo>
                    <a:pt x="762" y="19"/>
                  </a:lnTo>
                  <a:lnTo>
                    <a:pt x="790" y="22"/>
                  </a:lnTo>
                  <a:lnTo>
                    <a:pt x="817" y="26"/>
                  </a:lnTo>
                  <a:lnTo>
                    <a:pt x="843" y="30"/>
                  </a:lnTo>
                  <a:lnTo>
                    <a:pt x="867" y="33"/>
                  </a:lnTo>
                  <a:lnTo>
                    <a:pt x="890" y="38"/>
                  </a:lnTo>
                  <a:lnTo>
                    <a:pt x="912" y="41"/>
                  </a:lnTo>
                  <a:lnTo>
                    <a:pt x="935" y="50"/>
                  </a:lnTo>
                  <a:lnTo>
                    <a:pt x="960" y="67"/>
                  </a:lnTo>
                  <a:lnTo>
                    <a:pt x="984" y="89"/>
                  </a:lnTo>
                  <a:lnTo>
                    <a:pt x="1007" y="114"/>
                  </a:lnTo>
                  <a:lnTo>
                    <a:pt x="1029" y="139"/>
                  </a:lnTo>
                  <a:lnTo>
                    <a:pt x="1047" y="160"/>
                  </a:lnTo>
                  <a:lnTo>
                    <a:pt x="1062" y="175"/>
                  </a:lnTo>
                  <a:lnTo>
                    <a:pt x="1072" y="181"/>
                  </a:lnTo>
                  <a:lnTo>
                    <a:pt x="1242" y="206"/>
                  </a:lnTo>
                  <a:lnTo>
                    <a:pt x="1239" y="218"/>
                  </a:lnTo>
                  <a:lnTo>
                    <a:pt x="1232" y="229"/>
                  </a:lnTo>
                  <a:lnTo>
                    <a:pt x="1223" y="238"/>
                  </a:lnTo>
                  <a:lnTo>
                    <a:pt x="1211" y="247"/>
                  </a:lnTo>
                  <a:lnTo>
                    <a:pt x="1195" y="254"/>
                  </a:lnTo>
                  <a:lnTo>
                    <a:pt x="1178" y="259"/>
                  </a:lnTo>
                  <a:lnTo>
                    <a:pt x="1160" y="262"/>
                  </a:lnTo>
                  <a:lnTo>
                    <a:pt x="1139" y="263"/>
                  </a:lnTo>
                  <a:lnTo>
                    <a:pt x="1104" y="264"/>
                  </a:lnTo>
                  <a:lnTo>
                    <a:pt x="1070" y="264"/>
                  </a:lnTo>
                  <a:lnTo>
                    <a:pt x="1036" y="265"/>
                  </a:lnTo>
                  <a:lnTo>
                    <a:pt x="1002" y="265"/>
                  </a:lnTo>
                  <a:lnTo>
                    <a:pt x="969" y="265"/>
                  </a:lnTo>
                  <a:lnTo>
                    <a:pt x="934" y="265"/>
                  </a:lnTo>
                  <a:lnTo>
                    <a:pt x="901" y="265"/>
                  </a:lnTo>
                  <a:lnTo>
                    <a:pt x="867" y="264"/>
                  </a:lnTo>
                  <a:lnTo>
                    <a:pt x="835" y="264"/>
                  </a:lnTo>
                  <a:lnTo>
                    <a:pt x="801" y="263"/>
                  </a:lnTo>
                  <a:lnTo>
                    <a:pt x="769" y="262"/>
                  </a:lnTo>
                  <a:lnTo>
                    <a:pt x="736" y="260"/>
                  </a:lnTo>
                  <a:lnTo>
                    <a:pt x="703" y="259"/>
                  </a:lnTo>
                  <a:lnTo>
                    <a:pt x="669" y="257"/>
                  </a:lnTo>
                  <a:lnTo>
                    <a:pt x="636" y="255"/>
                  </a:lnTo>
                  <a:lnTo>
                    <a:pt x="604" y="253"/>
                  </a:lnTo>
                  <a:lnTo>
                    <a:pt x="570" y="251"/>
                  </a:lnTo>
                  <a:lnTo>
                    <a:pt x="538" y="248"/>
                  </a:lnTo>
                  <a:lnTo>
                    <a:pt x="504" y="246"/>
                  </a:lnTo>
                  <a:lnTo>
                    <a:pt x="472" y="243"/>
                  </a:lnTo>
                  <a:lnTo>
                    <a:pt x="438" y="239"/>
                  </a:lnTo>
                  <a:lnTo>
                    <a:pt x="406" y="235"/>
                  </a:lnTo>
                  <a:lnTo>
                    <a:pt x="373" y="232"/>
                  </a:lnTo>
                  <a:lnTo>
                    <a:pt x="340" y="228"/>
                  </a:lnTo>
                  <a:lnTo>
                    <a:pt x="307" y="224"/>
                  </a:lnTo>
                  <a:lnTo>
                    <a:pt x="274" y="220"/>
                  </a:lnTo>
                  <a:lnTo>
                    <a:pt x="240" y="215"/>
                  </a:lnTo>
                  <a:lnTo>
                    <a:pt x="208" y="210"/>
                  </a:lnTo>
                  <a:lnTo>
                    <a:pt x="174" y="205"/>
                  </a:lnTo>
                  <a:lnTo>
                    <a:pt x="140" y="200"/>
                  </a:lnTo>
                  <a:lnTo>
                    <a:pt x="107" y="195"/>
                  </a:lnTo>
                  <a:lnTo>
                    <a:pt x="73" y="189"/>
                  </a:lnTo>
                  <a:lnTo>
                    <a:pt x="56" y="186"/>
                  </a:lnTo>
                  <a:lnTo>
                    <a:pt x="41" y="180"/>
                  </a:lnTo>
                  <a:lnTo>
                    <a:pt x="28" y="175"/>
                  </a:lnTo>
                  <a:lnTo>
                    <a:pt x="17" y="169"/>
                  </a:lnTo>
                  <a:lnTo>
                    <a:pt x="10" y="160"/>
                  </a:lnTo>
                  <a:lnTo>
                    <a:pt x="4" y="149"/>
                  </a:lnTo>
                  <a:lnTo>
                    <a:pt x="1" y="135"/>
                  </a:lnTo>
                  <a:lnTo>
                    <a:pt x="0" y="117"/>
                  </a:lnTo>
                  <a:close/>
                </a:path>
              </a:pathLst>
            </a:custGeom>
            <a:solidFill>
              <a:srgbClr val="BAC2C2"/>
            </a:solidFill>
            <a:ln w="9525">
              <a:noFill/>
              <a:round/>
              <a:headEnd/>
              <a:tailEnd/>
            </a:ln>
          </p:spPr>
          <p:txBody>
            <a:bodyPr/>
            <a:lstStyle/>
            <a:p>
              <a:endParaRPr lang="en-US"/>
            </a:p>
          </p:txBody>
        </p:sp>
        <p:sp>
          <p:nvSpPr>
            <p:cNvPr id="67051" name="Freeform 491"/>
            <p:cNvSpPr>
              <a:spLocks/>
            </p:cNvSpPr>
            <p:nvPr/>
          </p:nvSpPr>
          <p:spPr bwMode="auto">
            <a:xfrm>
              <a:off x="3685" y="2150"/>
              <a:ext cx="128" cy="40"/>
            </a:xfrm>
            <a:custGeom>
              <a:avLst/>
              <a:gdLst/>
              <a:ahLst/>
              <a:cxnLst>
                <a:cxn ang="0">
                  <a:pos x="0" y="112"/>
                </a:cxn>
                <a:cxn ang="0">
                  <a:pos x="18" y="69"/>
                </a:cxn>
                <a:cxn ang="0">
                  <a:pos x="52" y="34"/>
                </a:cxn>
                <a:cxn ang="0">
                  <a:pos x="95" y="11"/>
                </a:cxn>
                <a:cxn ang="0">
                  <a:pos x="141" y="1"/>
                </a:cxn>
                <a:cxn ang="0">
                  <a:pos x="205" y="0"/>
                </a:cxn>
                <a:cxn ang="0">
                  <a:pos x="268" y="0"/>
                </a:cxn>
                <a:cxn ang="0">
                  <a:pos x="332" y="1"/>
                </a:cxn>
                <a:cxn ang="0">
                  <a:pos x="396" y="2"/>
                </a:cxn>
                <a:cxn ang="0">
                  <a:pos x="460" y="5"/>
                </a:cxn>
                <a:cxn ang="0">
                  <a:pos x="524" y="9"/>
                </a:cxn>
                <a:cxn ang="0">
                  <a:pos x="588" y="12"/>
                </a:cxn>
                <a:cxn ang="0">
                  <a:pos x="653" y="17"/>
                </a:cxn>
                <a:cxn ang="0">
                  <a:pos x="717" y="22"/>
                </a:cxn>
                <a:cxn ang="0">
                  <a:pos x="781" y="29"/>
                </a:cxn>
                <a:cxn ang="0">
                  <a:pos x="843" y="37"/>
                </a:cxn>
                <a:cxn ang="0">
                  <a:pos x="907" y="45"/>
                </a:cxn>
                <a:cxn ang="0">
                  <a:pos x="970" y="55"/>
                </a:cxn>
                <a:cxn ang="0">
                  <a:pos x="1033" y="66"/>
                </a:cxn>
                <a:cxn ang="0">
                  <a:pos x="1096" y="77"/>
                </a:cxn>
                <a:cxn ang="0">
                  <a:pos x="1158" y="90"/>
                </a:cxn>
                <a:cxn ang="0">
                  <a:pos x="1199" y="108"/>
                </a:cxn>
                <a:cxn ang="0">
                  <a:pos x="1233" y="141"/>
                </a:cxn>
                <a:cxn ang="0">
                  <a:pos x="1258" y="186"/>
                </a:cxn>
                <a:cxn ang="0">
                  <a:pos x="1274" y="238"/>
                </a:cxn>
                <a:cxn ang="0">
                  <a:pos x="946" y="470"/>
                </a:cxn>
                <a:cxn ang="0">
                  <a:pos x="913" y="480"/>
                </a:cxn>
                <a:cxn ang="0">
                  <a:pos x="877" y="480"/>
                </a:cxn>
                <a:cxn ang="0">
                  <a:pos x="839" y="476"/>
                </a:cxn>
                <a:cxn ang="0">
                  <a:pos x="799" y="473"/>
                </a:cxn>
                <a:cxn ang="0">
                  <a:pos x="760" y="472"/>
                </a:cxn>
                <a:cxn ang="0">
                  <a:pos x="716" y="471"/>
                </a:cxn>
                <a:cxn ang="0">
                  <a:pos x="665" y="469"/>
                </a:cxn>
                <a:cxn ang="0">
                  <a:pos x="607" y="467"/>
                </a:cxn>
                <a:cxn ang="0">
                  <a:pos x="542" y="463"/>
                </a:cxn>
                <a:cxn ang="0">
                  <a:pos x="469" y="457"/>
                </a:cxn>
                <a:cxn ang="0">
                  <a:pos x="385" y="447"/>
                </a:cxn>
                <a:cxn ang="0">
                  <a:pos x="322" y="439"/>
                </a:cxn>
                <a:cxn ang="0">
                  <a:pos x="287" y="423"/>
                </a:cxn>
                <a:cxn ang="0">
                  <a:pos x="254" y="399"/>
                </a:cxn>
                <a:cxn ang="0">
                  <a:pos x="225" y="371"/>
                </a:cxn>
              </a:cxnLst>
              <a:rect l="0" t="0" r="r" b="b"/>
              <a:pathLst>
                <a:path w="1274" h="481">
                  <a:moveTo>
                    <a:pt x="211" y="357"/>
                  </a:moveTo>
                  <a:lnTo>
                    <a:pt x="0" y="112"/>
                  </a:lnTo>
                  <a:lnTo>
                    <a:pt x="6" y="89"/>
                  </a:lnTo>
                  <a:lnTo>
                    <a:pt x="18" y="69"/>
                  </a:lnTo>
                  <a:lnTo>
                    <a:pt x="34" y="50"/>
                  </a:lnTo>
                  <a:lnTo>
                    <a:pt x="52" y="34"/>
                  </a:lnTo>
                  <a:lnTo>
                    <a:pt x="72" y="21"/>
                  </a:lnTo>
                  <a:lnTo>
                    <a:pt x="95" y="11"/>
                  </a:lnTo>
                  <a:lnTo>
                    <a:pt x="118" y="4"/>
                  </a:lnTo>
                  <a:lnTo>
                    <a:pt x="141" y="1"/>
                  </a:lnTo>
                  <a:lnTo>
                    <a:pt x="173" y="1"/>
                  </a:lnTo>
                  <a:lnTo>
                    <a:pt x="205" y="0"/>
                  </a:lnTo>
                  <a:lnTo>
                    <a:pt x="237" y="0"/>
                  </a:lnTo>
                  <a:lnTo>
                    <a:pt x="268" y="0"/>
                  </a:lnTo>
                  <a:lnTo>
                    <a:pt x="301" y="1"/>
                  </a:lnTo>
                  <a:lnTo>
                    <a:pt x="332" y="1"/>
                  </a:lnTo>
                  <a:lnTo>
                    <a:pt x="365" y="2"/>
                  </a:lnTo>
                  <a:lnTo>
                    <a:pt x="396" y="2"/>
                  </a:lnTo>
                  <a:lnTo>
                    <a:pt x="429" y="3"/>
                  </a:lnTo>
                  <a:lnTo>
                    <a:pt x="460" y="5"/>
                  </a:lnTo>
                  <a:lnTo>
                    <a:pt x="493" y="7"/>
                  </a:lnTo>
                  <a:lnTo>
                    <a:pt x="524" y="9"/>
                  </a:lnTo>
                  <a:lnTo>
                    <a:pt x="557" y="10"/>
                  </a:lnTo>
                  <a:lnTo>
                    <a:pt x="588" y="12"/>
                  </a:lnTo>
                  <a:lnTo>
                    <a:pt x="621" y="14"/>
                  </a:lnTo>
                  <a:lnTo>
                    <a:pt x="653" y="17"/>
                  </a:lnTo>
                  <a:lnTo>
                    <a:pt x="685" y="19"/>
                  </a:lnTo>
                  <a:lnTo>
                    <a:pt x="717" y="22"/>
                  </a:lnTo>
                  <a:lnTo>
                    <a:pt x="748" y="25"/>
                  </a:lnTo>
                  <a:lnTo>
                    <a:pt x="781" y="29"/>
                  </a:lnTo>
                  <a:lnTo>
                    <a:pt x="811" y="32"/>
                  </a:lnTo>
                  <a:lnTo>
                    <a:pt x="843" y="37"/>
                  </a:lnTo>
                  <a:lnTo>
                    <a:pt x="874" y="41"/>
                  </a:lnTo>
                  <a:lnTo>
                    <a:pt x="907" y="45"/>
                  </a:lnTo>
                  <a:lnTo>
                    <a:pt x="938" y="50"/>
                  </a:lnTo>
                  <a:lnTo>
                    <a:pt x="970" y="55"/>
                  </a:lnTo>
                  <a:lnTo>
                    <a:pt x="1001" y="60"/>
                  </a:lnTo>
                  <a:lnTo>
                    <a:pt x="1033" y="66"/>
                  </a:lnTo>
                  <a:lnTo>
                    <a:pt x="1064" y="72"/>
                  </a:lnTo>
                  <a:lnTo>
                    <a:pt x="1096" y="77"/>
                  </a:lnTo>
                  <a:lnTo>
                    <a:pt x="1126" y="84"/>
                  </a:lnTo>
                  <a:lnTo>
                    <a:pt x="1158" y="90"/>
                  </a:lnTo>
                  <a:lnTo>
                    <a:pt x="1180" y="97"/>
                  </a:lnTo>
                  <a:lnTo>
                    <a:pt x="1199" y="108"/>
                  </a:lnTo>
                  <a:lnTo>
                    <a:pt x="1218" y="122"/>
                  </a:lnTo>
                  <a:lnTo>
                    <a:pt x="1233" y="141"/>
                  </a:lnTo>
                  <a:lnTo>
                    <a:pt x="1247" y="162"/>
                  </a:lnTo>
                  <a:lnTo>
                    <a:pt x="1258" y="186"/>
                  </a:lnTo>
                  <a:lnTo>
                    <a:pt x="1267" y="211"/>
                  </a:lnTo>
                  <a:lnTo>
                    <a:pt x="1274" y="238"/>
                  </a:lnTo>
                  <a:lnTo>
                    <a:pt x="964" y="460"/>
                  </a:lnTo>
                  <a:lnTo>
                    <a:pt x="946" y="470"/>
                  </a:lnTo>
                  <a:lnTo>
                    <a:pt x="929" y="476"/>
                  </a:lnTo>
                  <a:lnTo>
                    <a:pt x="913" y="480"/>
                  </a:lnTo>
                  <a:lnTo>
                    <a:pt x="895" y="481"/>
                  </a:lnTo>
                  <a:lnTo>
                    <a:pt x="877" y="480"/>
                  </a:lnTo>
                  <a:lnTo>
                    <a:pt x="859" y="477"/>
                  </a:lnTo>
                  <a:lnTo>
                    <a:pt x="839" y="476"/>
                  </a:lnTo>
                  <a:lnTo>
                    <a:pt x="817" y="474"/>
                  </a:lnTo>
                  <a:lnTo>
                    <a:pt x="799" y="473"/>
                  </a:lnTo>
                  <a:lnTo>
                    <a:pt x="781" y="473"/>
                  </a:lnTo>
                  <a:lnTo>
                    <a:pt x="760" y="472"/>
                  </a:lnTo>
                  <a:lnTo>
                    <a:pt x="739" y="471"/>
                  </a:lnTo>
                  <a:lnTo>
                    <a:pt x="716" y="471"/>
                  </a:lnTo>
                  <a:lnTo>
                    <a:pt x="690" y="470"/>
                  </a:lnTo>
                  <a:lnTo>
                    <a:pt x="665" y="469"/>
                  </a:lnTo>
                  <a:lnTo>
                    <a:pt x="636" y="468"/>
                  </a:lnTo>
                  <a:lnTo>
                    <a:pt x="607" y="467"/>
                  </a:lnTo>
                  <a:lnTo>
                    <a:pt x="575" y="465"/>
                  </a:lnTo>
                  <a:lnTo>
                    <a:pt x="542" y="463"/>
                  </a:lnTo>
                  <a:lnTo>
                    <a:pt x="506" y="460"/>
                  </a:lnTo>
                  <a:lnTo>
                    <a:pt x="469" y="457"/>
                  </a:lnTo>
                  <a:lnTo>
                    <a:pt x="428" y="453"/>
                  </a:lnTo>
                  <a:lnTo>
                    <a:pt x="385" y="447"/>
                  </a:lnTo>
                  <a:lnTo>
                    <a:pt x="340" y="442"/>
                  </a:lnTo>
                  <a:lnTo>
                    <a:pt x="322" y="439"/>
                  </a:lnTo>
                  <a:lnTo>
                    <a:pt x="304" y="432"/>
                  </a:lnTo>
                  <a:lnTo>
                    <a:pt x="287" y="423"/>
                  </a:lnTo>
                  <a:lnTo>
                    <a:pt x="270" y="411"/>
                  </a:lnTo>
                  <a:lnTo>
                    <a:pt x="254" y="399"/>
                  </a:lnTo>
                  <a:lnTo>
                    <a:pt x="239" y="385"/>
                  </a:lnTo>
                  <a:lnTo>
                    <a:pt x="225" y="371"/>
                  </a:lnTo>
                  <a:lnTo>
                    <a:pt x="211" y="357"/>
                  </a:lnTo>
                  <a:close/>
                </a:path>
              </a:pathLst>
            </a:custGeom>
            <a:solidFill>
              <a:srgbClr val="545959"/>
            </a:solidFill>
            <a:ln w="9525">
              <a:noFill/>
              <a:round/>
              <a:headEnd/>
              <a:tailEnd/>
            </a:ln>
          </p:spPr>
          <p:txBody>
            <a:bodyPr/>
            <a:lstStyle/>
            <a:p>
              <a:endParaRPr lang="en-US"/>
            </a:p>
          </p:txBody>
        </p:sp>
        <p:sp>
          <p:nvSpPr>
            <p:cNvPr id="67052" name="Freeform 492"/>
            <p:cNvSpPr>
              <a:spLocks/>
            </p:cNvSpPr>
            <p:nvPr/>
          </p:nvSpPr>
          <p:spPr bwMode="auto">
            <a:xfrm>
              <a:off x="3697" y="2171"/>
              <a:ext cx="104" cy="58"/>
            </a:xfrm>
            <a:custGeom>
              <a:avLst/>
              <a:gdLst/>
              <a:ahLst/>
              <a:cxnLst>
                <a:cxn ang="0">
                  <a:pos x="976" y="691"/>
                </a:cxn>
                <a:cxn ang="0">
                  <a:pos x="917" y="689"/>
                </a:cxn>
                <a:cxn ang="0">
                  <a:pos x="857" y="688"/>
                </a:cxn>
                <a:cxn ang="0">
                  <a:pos x="798" y="686"/>
                </a:cxn>
                <a:cxn ang="0">
                  <a:pos x="739" y="684"/>
                </a:cxn>
                <a:cxn ang="0">
                  <a:pos x="680" y="681"/>
                </a:cxn>
                <a:cxn ang="0">
                  <a:pos x="622" y="678"/>
                </a:cxn>
                <a:cxn ang="0">
                  <a:pos x="562" y="675"/>
                </a:cxn>
                <a:cxn ang="0">
                  <a:pos x="503" y="670"/>
                </a:cxn>
                <a:cxn ang="0">
                  <a:pos x="443" y="664"/>
                </a:cxn>
                <a:cxn ang="0">
                  <a:pos x="383" y="659"/>
                </a:cxn>
                <a:cxn ang="0">
                  <a:pos x="323" y="653"/>
                </a:cxn>
                <a:cxn ang="0">
                  <a:pos x="262" y="646"/>
                </a:cxn>
                <a:cxn ang="0">
                  <a:pos x="201" y="638"/>
                </a:cxn>
                <a:cxn ang="0">
                  <a:pos x="139" y="628"/>
                </a:cxn>
                <a:cxn ang="0">
                  <a:pos x="78" y="618"/>
                </a:cxn>
                <a:cxn ang="0">
                  <a:pos x="37" y="611"/>
                </a:cxn>
                <a:cxn ang="0">
                  <a:pos x="22" y="603"/>
                </a:cxn>
                <a:cxn ang="0">
                  <a:pos x="10" y="591"/>
                </a:cxn>
                <a:cxn ang="0">
                  <a:pos x="4" y="576"/>
                </a:cxn>
                <a:cxn ang="0">
                  <a:pos x="1" y="434"/>
                </a:cxn>
                <a:cxn ang="0">
                  <a:pos x="0" y="174"/>
                </a:cxn>
                <a:cxn ang="0">
                  <a:pos x="4" y="31"/>
                </a:cxn>
                <a:cxn ang="0">
                  <a:pos x="10" y="16"/>
                </a:cxn>
                <a:cxn ang="0">
                  <a:pos x="20" y="6"/>
                </a:cxn>
                <a:cxn ang="0">
                  <a:pos x="35" y="1"/>
                </a:cxn>
                <a:cxn ang="0">
                  <a:pos x="74" y="0"/>
                </a:cxn>
                <a:cxn ang="0">
                  <a:pos x="133" y="2"/>
                </a:cxn>
                <a:cxn ang="0">
                  <a:pos x="192" y="3"/>
                </a:cxn>
                <a:cxn ang="0">
                  <a:pos x="251" y="5"/>
                </a:cxn>
                <a:cxn ang="0">
                  <a:pos x="310" y="7"/>
                </a:cxn>
                <a:cxn ang="0">
                  <a:pos x="369" y="9"/>
                </a:cxn>
                <a:cxn ang="0">
                  <a:pos x="428" y="12"/>
                </a:cxn>
                <a:cxn ang="0">
                  <a:pos x="487" y="16"/>
                </a:cxn>
                <a:cxn ang="0">
                  <a:pos x="546" y="20"/>
                </a:cxn>
                <a:cxn ang="0">
                  <a:pos x="605" y="25"/>
                </a:cxn>
                <a:cxn ang="0">
                  <a:pos x="664" y="30"/>
                </a:cxn>
                <a:cxn ang="0">
                  <a:pos x="721" y="35"/>
                </a:cxn>
                <a:cxn ang="0">
                  <a:pos x="780" y="41"/>
                </a:cxn>
                <a:cxn ang="0">
                  <a:pos x="840" y="49"/>
                </a:cxn>
                <a:cxn ang="0">
                  <a:pos x="900" y="56"/>
                </a:cxn>
                <a:cxn ang="0">
                  <a:pos x="959" y="65"/>
                </a:cxn>
                <a:cxn ang="0">
                  <a:pos x="999" y="71"/>
                </a:cxn>
                <a:cxn ang="0">
                  <a:pos x="1014" y="80"/>
                </a:cxn>
                <a:cxn ang="0">
                  <a:pos x="1025" y="91"/>
                </a:cxn>
                <a:cxn ang="0">
                  <a:pos x="1032" y="105"/>
                </a:cxn>
                <a:cxn ang="0">
                  <a:pos x="1038" y="248"/>
                </a:cxn>
                <a:cxn ang="0">
                  <a:pos x="1042" y="516"/>
                </a:cxn>
                <a:cxn ang="0">
                  <a:pos x="1044" y="662"/>
                </a:cxn>
                <a:cxn ang="0">
                  <a:pos x="1039" y="676"/>
                </a:cxn>
                <a:cxn ang="0">
                  <a:pos x="1028" y="685"/>
                </a:cxn>
                <a:cxn ang="0">
                  <a:pos x="1013" y="690"/>
                </a:cxn>
              </a:cxnLst>
              <a:rect l="0" t="0" r="r" b="b"/>
              <a:pathLst>
                <a:path w="1044" h="691">
                  <a:moveTo>
                    <a:pt x="1005" y="691"/>
                  </a:moveTo>
                  <a:lnTo>
                    <a:pt x="976" y="691"/>
                  </a:lnTo>
                  <a:lnTo>
                    <a:pt x="946" y="690"/>
                  </a:lnTo>
                  <a:lnTo>
                    <a:pt x="917" y="689"/>
                  </a:lnTo>
                  <a:lnTo>
                    <a:pt x="887" y="689"/>
                  </a:lnTo>
                  <a:lnTo>
                    <a:pt x="857" y="688"/>
                  </a:lnTo>
                  <a:lnTo>
                    <a:pt x="827" y="687"/>
                  </a:lnTo>
                  <a:lnTo>
                    <a:pt x="798" y="686"/>
                  </a:lnTo>
                  <a:lnTo>
                    <a:pt x="768" y="685"/>
                  </a:lnTo>
                  <a:lnTo>
                    <a:pt x="739" y="684"/>
                  </a:lnTo>
                  <a:lnTo>
                    <a:pt x="709" y="683"/>
                  </a:lnTo>
                  <a:lnTo>
                    <a:pt x="680" y="681"/>
                  </a:lnTo>
                  <a:lnTo>
                    <a:pt x="651" y="680"/>
                  </a:lnTo>
                  <a:lnTo>
                    <a:pt x="622" y="678"/>
                  </a:lnTo>
                  <a:lnTo>
                    <a:pt x="592" y="676"/>
                  </a:lnTo>
                  <a:lnTo>
                    <a:pt x="562" y="675"/>
                  </a:lnTo>
                  <a:lnTo>
                    <a:pt x="532" y="672"/>
                  </a:lnTo>
                  <a:lnTo>
                    <a:pt x="503" y="670"/>
                  </a:lnTo>
                  <a:lnTo>
                    <a:pt x="472" y="668"/>
                  </a:lnTo>
                  <a:lnTo>
                    <a:pt x="443" y="664"/>
                  </a:lnTo>
                  <a:lnTo>
                    <a:pt x="412" y="662"/>
                  </a:lnTo>
                  <a:lnTo>
                    <a:pt x="383" y="659"/>
                  </a:lnTo>
                  <a:lnTo>
                    <a:pt x="353" y="656"/>
                  </a:lnTo>
                  <a:lnTo>
                    <a:pt x="323" y="653"/>
                  </a:lnTo>
                  <a:lnTo>
                    <a:pt x="293" y="649"/>
                  </a:lnTo>
                  <a:lnTo>
                    <a:pt x="262" y="646"/>
                  </a:lnTo>
                  <a:lnTo>
                    <a:pt x="232" y="642"/>
                  </a:lnTo>
                  <a:lnTo>
                    <a:pt x="201" y="638"/>
                  </a:lnTo>
                  <a:lnTo>
                    <a:pt x="171" y="632"/>
                  </a:lnTo>
                  <a:lnTo>
                    <a:pt x="139" y="628"/>
                  </a:lnTo>
                  <a:lnTo>
                    <a:pt x="109" y="623"/>
                  </a:lnTo>
                  <a:lnTo>
                    <a:pt x="78" y="618"/>
                  </a:lnTo>
                  <a:lnTo>
                    <a:pt x="47" y="613"/>
                  </a:lnTo>
                  <a:lnTo>
                    <a:pt x="37" y="611"/>
                  </a:lnTo>
                  <a:lnTo>
                    <a:pt x="29" y="607"/>
                  </a:lnTo>
                  <a:lnTo>
                    <a:pt x="22" y="603"/>
                  </a:lnTo>
                  <a:lnTo>
                    <a:pt x="16" y="597"/>
                  </a:lnTo>
                  <a:lnTo>
                    <a:pt x="10" y="591"/>
                  </a:lnTo>
                  <a:lnTo>
                    <a:pt x="6" y="584"/>
                  </a:lnTo>
                  <a:lnTo>
                    <a:pt x="4" y="576"/>
                  </a:lnTo>
                  <a:lnTo>
                    <a:pt x="3" y="568"/>
                  </a:lnTo>
                  <a:lnTo>
                    <a:pt x="1" y="434"/>
                  </a:lnTo>
                  <a:lnTo>
                    <a:pt x="0" y="303"/>
                  </a:lnTo>
                  <a:lnTo>
                    <a:pt x="0" y="174"/>
                  </a:lnTo>
                  <a:lnTo>
                    <a:pt x="3" y="39"/>
                  </a:lnTo>
                  <a:lnTo>
                    <a:pt x="4" y="31"/>
                  </a:lnTo>
                  <a:lnTo>
                    <a:pt x="6" y="23"/>
                  </a:lnTo>
                  <a:lnTo>
                    <a:pt x="10" y="16"/>
                  </a:lnTo>
                  <a:lnTo>
                    <a:pt x="15" y="10"/>
                  </a:lnTo>
                  <a:lnTo>
                    <a:pt x="20" y="6"/>
                  </a:lnTo>
                  <a:lnTo>
                    <a:pt x="27" y="3"/>
                  </a:lnTo>
                  <a:lnTo>
                    <a:pt x="35" y="1"/>
                  </a:lnTo>
                  <a:lnTo>
                    <a:pt x="45" y="0"/>
                  </a:lnTo>
                  <a:lnTo>
                    <a:pt x="74" y="0"/>
                  </a:lnTo>
                  <a:lnTo>
                    <a:pt x="104" y="1"/>
                  </a:lnTo>
                  <a:lnTo>
                    <a:pt x="133" y="2"/>
                  </a:lnTo>
                  <a:lnTo>
                    <a:pt x="162" y="2"/>
                  </a:lnTo>
                  <a:lnTo>
                    <a:pt x="192" y="3"/>
                  </a:lnTo>
                  <a:lnTo>
                    <a:pt x="221" y="4"/>
                  </a:lnTo>
                  <a:lnTo>
                    <a:pt x="251" y="5"/>
                  </a:lnTo>
                  <a:lnTo>
                    <a:pt x="280" y="6"/>
                  </a:lnTo>
                  <a:lnTo>
                    <a:pt x="310" y="7"/>
                  </a:lnTo>
                  <a:lnTo>
                    <a:pt x="339" y="8"/>
                  </a:lnTo>
                  <a:lnTo>
                    <a:pt x="369" y="9"/>
                  </a:lnTo>
                  <a:lnTo>
                    <a:pt x="398" y="11"/>
                  </a:lnTo>
                  <a:lnTo>
                    <a:pt x="428" y="12"/>
                  </a:lnTo>
                  <a:lnTo>
                    <a:pt x="457" y="14"/>
                  </a:lnTo>
                  <a:lnTo>
                    <a:pt x="487" y="16"/>
                  </a:lnTo>
                  <a:lnTo>
                    <a:pt x="516" y="17"/>
                  </a:lnTo>
                  <a:lnTo>
                    <a:pt x="546" y="20"/>
                  </a:lnTo>
                  <a:lnTo>
                    <a:pt x="575" y="22"/>
                  </a:lnTo>
                  <a:lnTo>
                    <a:pt x="605" y="25"/>
                  </a:lnTo>
                  <a:lnTo>
                    <a:pt x="634" y="27"/>
                  </a:lnTo>
                  <a:lnTo>
                    <a:pt x="664" y="30"/>
                  </a:lnTo>
                  <a:lnTo>
                    <a:pt x="692" y="32"/>
                  </a:lnTo>
                  <a:lnTo>
                    <a:pt x="721" y="35"/>
                  </a:lnTo>
                  <a:lnTo>
                    <a:pt x="751" y="38"/>
                  </a:lnTo>
                  <a:lnTo>
                    <a:pt x="780" y="41"/>
                  </a:lnTo>
                  <a:lnTo>
                    <a:pt x="811" y="44"/>
                  </a:lnTo>
                  <a:lnTo>
                    <a:pt x="840" y="49"/>
                  </a:lnTo>
                  <a:lnTo>
                    <a:pt x="870" y="53"/>
                  </a:lnTo>
                  <a:lnTo>
                    <a:pt x="900" y="56"/>
                  </a:lnTo>
                  <a:lnTo>
                    <a:pt x="930" y="60"/>
                  </a:lnTo>
                  <a:lnTo>
                    <a:pt x="959" y="65"/>
                  </a:lnTo>
                  <a:lnTo>
                    <a:pt x="990" y="69"/>
                  </a:lnTo>
                  <a:lnTo>
                    <a:pt x="999" y="71"/>
                  </a:lnTo>
                  <a:lnTo>
                    <a:pt x="1007" y="75"/>
                  </a:lnTo>
                  <a:lnTo>
                    <a:pt x="1014" y="80"/>
                  </a:lnTo>
                  <a:lnTo>
                    <a:pt x="1020" y="85"/>
                  </a:lnTo>
                  <a:lnTo>
                    <a:pt x="1025" y="91"/>
                  </a:lnTo>
                  <a:lnTo>
                    <a:pt x="1029" y="98"/>
                  </a:lnTo>
                  <a:lnTo>
                    <a:pt x="1032" y="105"/>
                  </a:lnTo>
                  <a:lnTo>
                    <a:pt x="1033" y="114"/>
                  </a:lnTo>
                  <a:lnTo>
                    <a:pt x="1038" y="248"/>
                  </a:lnTo>
                  <a:lnTo>
                    <a:pt x="1041" y="382"/>
                  </a:lnTo>
                  <a:lnTo>
                    <a:pt x="1042" y="516"/>
                  </a:lnTo>
                  <a:lnTo>
                    <a:pt x="1044" y="654"/>
                  </a:lnTo>
                  <a:lnTo>
                    <a:pt x="1044" y="662"/>
                  </a:lnTo>
                  <a:lnTo>
                    <a:pt x="1042" y="670"/>
                  </a:lnTo>
                  <a:lnTo>
                    <a:pt x="1039" y="676"/>
                  </a:lnTo>
                  <a:lnTo>
                    <a:pt x="1033" y="681"/>
                  </a:lnTo>
                  <a:lnTo>
                    <a:pt x="1028" y="685"/>
                  </a:lnTo>
                  <a:lnTo>
                    <a:pt x="1021" y="688"/>
                  </a:lnTo>
                  <a:lnTo>
                    <a:pt x="1013" y="690"/>
                  </a:lnTo>
                  <a:lnTo>
                    <a:pt x="1005" y="691"/>
                  </a:lnTo>
                  <a:close/>
                </a:path>
              </a:pathLst>
            </a:custGeom>
            <a:solidFill>
              <a:srgbClr val="000000"/>
            </a:solidFill>
            <a:ln w="9525">
              <a:noFill/>
              <a:round/>
              <a:headEnd/>
              <a:tailEnd/>
            </a:ln>
          </p:spPr>
          <p:txBody>
            <a:bodyPr/>
            <a:lstStyle/>
            <a:p>
              <a:endParaRPr lang="en-US"/>
            </a:p>
          </p:txBody>
        </p:sp>
        <p:sp>
          <p:nvSpPr>
            <p:cNvPr id="67053" name="Freeform 493"/>
            <p:cNvSpPr>
              <a:spLocks/>
            </p:cNvSpPr>
            <p:nvPr/>
          </p:nvSpPr>
          <p:spPr bwMode="auto">
            <a:xfrm>
              <a:off x="3697" y="2172"/>
              <a:ext cx="103" cy="57"/>
            </a:xfrm>
            <a:custGeom>
              <a:avLst/>
              <a:gdLst/>
              <a:ahLst/>
              <a:cxnLst>
                <a:cxn ang="0">
                  <a:pos x="964" y="683"/>
                </a:cxn>
                <a:cxn ang="0">
                  <a:pos x="906" y="682"/>
                </a:cxn>
                <a:cxn ang="0">
                  <a:pos x="848" y="680"/>
                </a:cxn>
                <a:cxn ang="0">
                  <a:pos x="790" y="678"/>
                </a:cxn>
                <a:cxn ang="0">
                  <a:pos x="731" y="676"/>
                </a:cxn>
                <a:cxn ang="0">
                  <a:pos x="673" y="673"/>
                </a:cxn>
                <a:cxn ang="0">
                  <a:pos x="615" y="670"/>
                </a:cxn>
                <a:cxn ang="0">
                  <a:pos x="556" y="667"/>
                </a:cxn>
                <a:cxn ang="0">
                  <a:pos x="497" y="663"/>
                </a:cxn>
                <a:cxn ang="0">
                  <a:pos x="438" y="657"/>
                </a:cxn>
                <a:cxn ang="0">
                  <a:pos x="379" y="651"/>
                </a:cxn>
                <a:cxn ang="0">
                  <a:pos x="319" y="645"/>
                </a:cxn>
                <a:cxn ang="0">
                  <a:pos x="259" y="638"/>
                </a:cxn>
                <a:cxn ang="0">
                  <a:pos x="199" y="631"/>
                </a:cxn>
                <a:cxn ang="0">
                  <a:pos x="138" y="621"/>
                </a:cxn>
                <a:cxn ang="0">
                  <a:pos x="76" y="611"/>
                </a:cxn>
                <a:cxn ang="0">
                  <a:pos x="37" y="604"/>
                </a:cxn>
                <a:cxn ang="0">
                  <a:pos x="23" y="595"/>
                </a:cxn>
                <a:cxn ang="0">
                  <a:pos x="11" y="584"/>
                </a:cxn>
                <a:cxn ang="0">
                  <a:pos x="5" y="569"/>
                </a:cxn>
                <a:cxn ang="0">
                  <a:pos x="1" y="429"/>
                </a:cxn>
                <a:cxn ang="0">
                  <a:pos x="0" y="170"/>
                </a:cxn>
                <a:cxn ang="0">
                  <a:pos x="5" y="29"/>
                </a:cxn>
                <a:cxn ang="0">
                  <a:pos x="11" y="16"/>
                </a:cxn>
                <a:cxn ang="0">
                  <a:pos x="21" y="6"/>
                </a:cxn>
                <a:cxn ang="0">
                  <a:pos x="35" y="1"/>
                </a:cxn>
                <a:cxn ang="0">
                  <a:pos x="73" y="0"/>
                </a:cxn>
                <a:cxn ang="0">
                  <a:pos x="131" y="1"/>
                </a:cxn>
                <a:cxn ang="0">
                  <a:pos x="190" y="2"/>
                </a:cxn>
                <a:cxn ang="0">
                  <a:pos x="248" y="4"/>
                </a:cxn>
                <a:cxn ang="0">
                  <a:pos x="307" y="6"/>
                </a:cxn>
                <a:cxn ang="0">
                  <a:pos x="365" y="8"/>
                </a:cxn>
                <a:cxn ang="0">
                  <a:pos x="423" y="12"/>
                </a:cxn>
                <a:cxn ang="0">
                  <a:pos x="481" y="16"/>
                </a:cxn>
                <a:cxn ang="0">
                  <a:pos x="540" y="19"/>
                </a:cxn>
                <a:cxn ang="0">
                  <a:pos x="597" y="24"/>
                </a:cxn>
                <a:cxn ang="0">
                  <a:pos x="656" y="29"/>
                </a:cxn>
                <a:cxn ang="0">
                  <a:pos x="713" y="34"/>
                </a:cxn>
                <a:cxn ang="0">
                  <a:pos x="772" y="40"/>
                </a:cxn>
                <a:cxn ang="0">
                  <a:pos x="831" y="48"/>
                </a:cxn>
                <a:cxn ang="0">
                  <a:pos x="890" y="55"/>
                </a:cxn>
                <a:cxn ang="0">
                  <a:pos x="950" y="63"/>
                </a:cxn>
                <a:cxn ang="0">
                  <a:pos x="988" y="69"/>
                </a:cxn>
                <a:cxn ang="0">
                  <a:pos x="1001" y="78"/>
                </a:cxn>
                <a:cxn ang="0">
                  <a:pos x="1012" y="90"/>
                </a:cxn>
                <a:cxn ang="0">
                  <a:pos x="1019" y="105"/>
                </a:cxn>
                <a:cxn ang="0">
                  <a:pos x="1024" y="245"/>
                </a:cxn>
                <a:cxn ang="0">
                  <a:pos x="1029" y="509"/>
                </a:cxn>
                <a:cxn ang="0">
                  <a:pos x="1031" y="655"/>
                </a:cxn>
                <a:cxn ang="0">
                  <a:pos x="1026" y="669"/>
                </a:cxn>
                <a:cxn ang="0">
                  <a:pos x="1016" y="678"/>
                </a:cxn>
                <a:cxn ang="0">
                  <a:pos x="1002" y="683"/>
                </a:cxn>
              </a:cxnLst>
              <a:rect l="0" t="0" r="r" b="b"/>
              <a:pathLst>
                <a:path w="1032" h="684">
                  <a:moveTo>
                    <a:pt x="994" y="684"/>
                  </a:moveTo>
                  <a:lnTo>
                    <a:pt x="964" y="683"/>
                  </a:lnTo>
                  <a:lnTo>
                    <a:pt x="935" y="683"/>
                  </a:lnTo>
                  <a:lnTo>
                    <a:pt x="906" y="682"/>
                  </a:lnTo>
                  <a:lnTo>
                    <a:pt x="877" y="681"/>
                  </a:lnTo>
                  <a:lnTo>
                    <a:pt x="848" y="680"/>
                  </a:lnTo>
                  <a:lnTo>
                    <a:pt x="818" y="679"/>
                  </a:lnTo>
                  <a:lnTo>
                    <a:pt x="790" y="678"/>
                  </a:lnTo>
                  <a:lnTo>
                    <a:pt x="760" y="677"/>
                  </a:lnTo>
                  <a:lnTo>
                    <a:pt x="731" y="676"/>
                  </a:lnTo>
                  <a:lnTo>
                    <a:pt x="701" y="675"/>
                  </a:lnTo>
                  <a:lnTo>
                    <a:pt x="673" y="673"/>
                  </a:lnTo>
                  <a:lnTo>
                    <a:pt x="644" y="672"/>
                  </a:lnTo>
                  <a:lnTo>
                    <a:pt x="615" y="670"/>
                  </a:lnTo>
                  <a:lnTo>
                    <a:pt x="585" y="669"/>
                  </a:lnTo>
                  <a:lnTo>
                    <a:pt x="556" y="667"/>
                  </a:lnTo>
                  <a:lnTo>
                    <a:pt x="526" y="665"/>
                  </a:lnTo>
                  <a:lnTo>
                    <a:pt x="497" y="663"/>
                  </a:lnTo>
                  <a:lnTo>
                    <a:pt x="467" y="659"/>
                  </a:lnTo>
                  <a:lnTo>
                    <a:pt x="438" y="657"/>
                  </a:lnTo>
                  <a:lnTo>
                    <a:pt x="408" y="654"/>
                  </a:lnTo>
                  <a:lnTo>
                    <a:pt x="379" y="651"/>
                  </a:lnTo>
                  <a:lnTo>
                    <a:pt x="349" y="648"/>
                  </a:lnTo>
                  <a:lnTo>
                    <a:pt x="319" y="645"/>
                  </a:lnTo>
                  <a:lnTo>
                    <a:pt x="290" y="642"/>
                  </a:lnTo>
                  <a:lnTo>
                    <a:pt x="259" y="638"/>
                  </a:lnTo>
                  <a:lnTo>
                    <a:pt x="229" y="635"/>
                  </a:lnTo>
                  <a:lnTo>
                    <a:pt x="199" y="631"/>
                  </a:lnTo>
                  <a:lnTo>
                    <a:pt x="169" y="625"/>
                  </a:lnTo>
                  <a:lnTo>
                    <a:pt x="138" y="621"/>
                  </a:lnTo>
                  <a:lnTo>
                    <a:pt x="108" y="616"/>
                  </a:lnTo>
                  <a:lnTo>
                    <a:pt x="76" y="611"/>
                  </a:lnTo>
                  <a:lnTo>
                    <a:pt x="46" y="606"/>
                  </a:lnTo>
                  <a:lnTo>
                    <a:pt x="37" y="604"/>
                  </a:lnTo>
                  <a:lnTo>
                    <a:pt x="30" y="599"/>
                  </a:lnTo>
                  <a:lnTo>
                    <a:pt x="23" y="595"/>
                  </a:lnTo>
                  <a:lnTo>
                    <a:pt x="17" y="589"/>
                  </a:lnTo>
                  <a:lnTo>
                    <a:pt x="11" y="584"/>
                  </a:lnTo>
                  <a:lnTo>
                    <a:pt x="7" y="577"/>
                  </a:lnTo>
                  <a:lnTo>
                    <a:pt x="5" y="569"/>
                  </a:lnTo>
                  <a:lnTo>
                    <a:pt x="4" y="561"/>
                  </a:lnTo>
                  <a:lnTo>
                    <a:pt x="1" y="429"/>
                  </a:lnTo>
                  <a:lnTo>
                    <a:pt x="0" y="298"/>
                  </a:lnTo>
                  <a:lnTo>
                    <a:pt x="0" y="170"/>
                  </a:lnTo>
                  <a:lnTo>
                    <a:pt x="4" y="37"/>
                  </a:lnTo>
                  <a:lnTo>
                    <a:pt x="5" y="29"/>
                  </a:lnTo>
                  <a:lnTo>
                    <a:pt x="7" y="23"/>
                  </a:lnTo>
                  <a:lnTo>
                    <a:pt x="11" y="16"/>
                  </a:lnTo>
                  <a:lnTo>
                    <a:pt x="15" y="10"/>
                  </a:lnTo>
                  <a:lnTo>
                    <a:pt x="21" y="6"/>
                  </a:lnTo>
                  <a:lnTo>
                    <a:pt x="28" y="3"/>
                  </a:lnTo>
                  <a:lnTo>
                    <a:pt x="35" y="1"/>
                  </a:lnTo>
                  <a:lnTo>
                    <a:pt x="44" y="0"/>
                  </a:lnTo>
                  <a:lnTo>
                    <a:pt x="73" y="0"/>
                  </a:lnTo>
                  <a:lnTo>
                    <a:pt x="103" y="1"/>
                  </a:lnTo>
                  <a:lnTo>
                    <a:pt x="131" y="1"/>
                  </a:lnTo>
                  <a:lnTo>
                    <a:pt x="160" y="2"/>
                  </a:lnTo>
                  <a:lnTo>
                    <a:pt x="190" y="2"/>
                  </a:lnTo>
                  <a:lnTo>
                    <a:pt x="219" y="3"/>
                  </a:lnTo>
                  <a:lnTo>
                    <a:pt x="248" y="4"/>
                  </a:lnTo>
                  <a:lnTo>
                    <a:pt x="277" y="5"/>
                  </a:lnTo>
                  <a:lnTo>
                    <a:pt x="307" y="6"/>
                  </a:lnTo>
                  <a:lnTo>
                    <a:pt x="335" y="7"/>
                  </a:lnTo>
                  <a:lnTo>
                    <a:pt x="365" y="8"/>
                  </a:lnTo>
                  <a:lnTo>
                    <a:pt x="394" y="10"/>
                  </a:lnTo>
                  <a:lnTo>
                    <a:pt x="423" y="12"/>
                  </a:lnTo>
                  <a:lnTo>
                    <a:pt x="452" y="14"/>
                  </a:lnTo>
                  <a:lnTo>
                    <a:pt x="481" y="16"/>
                  </a:lnTo>
                  <a:lnTo>
                    <a:pt x="510" y="17"/>
                  </a:lnTo>
                  <a:lnTo>
                    <a:pt x="540" y="19"/>
                  </a:lnTo>
                  <a:lnTo>
                    <a:pt x="568" y="21"/>
                  </a:lnTo>
                  <a:lnTo>
                    <a:pt x="597" y="24"/>
                  </a:lnTo>
                  <a:lnTo>
                    <a:pt x="627" y="26"/>
                  </a:lnTo>
                  <a:lnTo>
                    <a:pt x="656" y="29"/>
                  </a:lnTo>
                  <a:lnTo>
                    <a:pt x="684" y="31"/>
                  </a:lnTo>
                  <a:lnTo>
                    <a:pt x="713" y="34"/>
                  </a:lnTo>
                  <a:lnTo>
                    <a:pt x="743" y="37"/>
                  </a:lnTo>
                  <a:lnTo>
                    <a:pt x="772" y="40"/>
                  </a:lnTo>
                  <a:lnTo>
                    <a:pt x="802" y="44"/>
                  </a:lnTo>
                  <a:lnTo>
                    <a:pt x="831" y="48"/>
                  </a:lnTo>
                  <a:lnTo>
                    <a:pt x="861" y="51"/>
                  </a:lnTo>
                  <a:lnTo>
                    <a:pt x="890" y="55"/>
                  </a:lnTo>
                  <a:lnTo>
                    <a:pt x="920" y="59"/>
                  </a:lnTo>
                  <a:lnTo>
                    <a:pt x="950" y="63"/>
                  </a:lnTo>
                  <a:lnTo>
                    <a:pt x="980" y="67"/>
                  </a:lnTo>
                  <a:lnTo>
                    <a:pt x="988" y="69"/>
                  </a:lnTo>
                  <a:lnTo>
                    <a:pt x="995" y="74"/>
                  </a:lnTo>
                  <a:lnTo>
                    <a:pt x="1001" y="78"/>
                  </a:lnTo>
                  <a:lnTo>
                    <a:pt x="1007" y="83"/>
                  </a:lnTo>
                  <a:lnTo>
                    <a:pt x="1012" y="90"/>
                  </a:lnTo>
                  <a:lnTo>
                    <a:pt x="1016" y="97"/>
                  </a:lnTo>
                  <a:lnTo>
                    <a:pt x="1019" y="105"/>
                  </a:lnTo>
                  <a:lnTo>
                    <a:pt x="1020" y="114"/>
                  </a:lnTo>
                  <a:lnTo>
                    <a:pt x="1024" y="245"/>
                  </a:lnTo>
                  <a:lnTo>
                    <a:pt x="1027" y="377"/>
                  </a:lnTo>
                  <a:lnTo>
                    <a:pt x="1029" y="509"/>
                  </a:lnTo>
                  <a:lnTo>
                    <a:pt x="1032" y="647"/>
                  </a:lnTo>
                  <a:lnTo>
                    <a:pt x="1031" y="655"/>
                  </a:lnTo>
                  <a:lnTo>
                    <a:pt x="1029" y="663"/>
                  </a:lnTo>
                  <a:lnTo>
                    <a:pt x="1026" y="669"/>
                  </a:lnTo>
                  <a:lnTo>
                    <a:pt x="1021" y="674"/>
                  </a:lnTo>
                  <a:lnTo>
                    <a:pt x="1016" y="678"/>
                  </a:lnTo>
                  <a:lnTo>
                    <a:pt x="1009" y="681"/>
                  </a:lnTo>
                  <a:lnTo>
                    <a:pt x="1002" y="683"/>
                  </a:lnTo>
                  <a:lnTo>
                    <a:pt x="994" y="684"/>
                  </a:lnTo>
                  <a:close/>
                </a:path>
              </a:pathLst>
            </a:custGeom>
            <a:solidFill>
              <a:srgbClr val="0F1411"/>
            </a:solidFill>
            <a:ln w="9525">
              <a:noFill/>
              <a:round/>
              <a:headEnd/>
              <a:tailEnd/>
            </a:ln>
          </p:spPr>
          <p:txBody>
            <a:bodyPr/>
            <a:lstStyle/>
            <a:p>
              <a:endParaRPr lang="en-US"/>
            </a:p>
          </p:txBody>
        </p:sp>
        <p:sp>
          <p:nvSpPr>
            <p:cNvPr id="67054" name="Freeform 494"/>
            <p:cNvSpPr>
              <a:spLocks/>
            </p:cNvSpPr>
            <p:nvPr/>
          </p:nvSpPr>
          <p:spPr bwMode="auto">
            <a:xfrm>
              <a:off x="3697" y="2173"/>
              <a:ext cx="102" cy="56"/>
            </a:xfrm>
            <a:custGeom>
              <a:avLst/>
              <a:gdLst/>
              <a:ahLst/>
              <a:cxnLst>
                <a:cxn ang="0">
                  <a:pos x="952" y="675"/>
                </a:cxn>
                <a:cxn ang="0">
                  <a:pos x="894" y="674"/>
                </a:cxn>
                <a:cxn ang="0">
                  <a:pos x="836" y="672"/>
                </a:cxn>
                <a:cxn ang="0">
                  <a:pos x="778" y="670"/>
                </a:cxn>
                <a:cxn ang="0">
                  <a:pos x="720" y="668"/>
                </a:cxn>
                <a:cxn ang="0">
                  <a:pos x="665" y="665"/>
                </a:cxn>
                <a:cxn ang="0">
                  <a:pos x="607" y="662"/>
                </a:cxn>
                <a:cxn ang="0">
                  <a:pos x="549" y="659"/>
                </a:cxn>
                <a:cxn ang="0">
                  <a:pos x="491" y="655"/>
                </a:cxn>
                <a:cxn ang="0">
                  <a:pos x="432" y="649"/>
                </a:cxn>
                <a:cxn ang="0">
                  <a:pos x="374" y="643"/>
                </a:cxn>
                <a:cxn ang="0">
                  <a:pos x="315" y="637"/>
                </a:cxn>
                <a:cxn ang="0">
                  <a:pos x="256" y="630"/>
                </a:cxn>
                <a:cxn ang="0">
                  <a:pos x="196" y="623"/>
                </a:cxn>
                <a:cxn ang="0">
                  <a:pos x="136" y="613"/>
                </a:cxn>
                <a:cxn ang="0">
                  <a:pos x="76" y="603"/>
                </a:cxn>
                <a:cxn ang="0">
                  <a:pos x="36" y="596"/>
                </a:cxn>
                <a:cxn ang="0">
                  <a:pos x="21" y="588"/>
                </a:cxn>
                <a:cxn ang="0">
                  <a:pos x="11" y="577"/>
                </a:cxn>
                <a:cxn ang="0">
                  <a:pos x="5" y="562"/>
                </a:cxn>
                <a:cxn ang="0">
                  <a:pos x="1" y="423"/>
                </a:cxn>
                <a:cxn ang="0">
                  <a:pos x="0" y="169"/>
                </a:cxn>
                <a:cxn ang="0">
                  <a:pos x="5" y="29"/>
                </a:cxn>
                <a:cxn ang="0">
                  <a:pos x="11" y="16"/>
                </a:cxn>
                <a:cxn ang="0">
                  <a:pos x="21" y="7"/>
                </a:cxn>
                <a:cxn ang="0">
                  <a:pos x="35" y="1"/>
                </a:cxn>
                <a:cxn ang="0">
                  <a:pos x="72" y="0"/>
                </a:cxn>
                <a:cxn ang="0">
                  <a:pos x="130" y="1"/>
                </a:cxn>
                <a:cxn ang="0">
                  <a:pos x="188" y="4"/>
                </a:cxn>
                <a:cxn ang="0">
                  <a:pos x="245" y="5"/>
                </a:cxn>
                <a:cxn ang="0">
                  <a:pos x="303" y="7"/>
                </a:cxn>
                <a:cxn ang="0">
                  <a:pos x="361" y="10"/>
                </a:cxn>
                <a:cxn ang="0">
                  <a:pos x="418" y="13"/>
                </a:cxn>
                <a:cxn ang="0">
                  <a:pos x="476" y="16"/>
                </a:cxn>
                <a:cxn ang="0">
                  <a:pos x="532" y="20"/>
                </a:cxn>
                <a:cxn ang="0">
                  <a:pos x="590" y="24"/>
                </a:cxn>
                <a:cxn ang="0">
                  <a:pos x="648" y="29"/>
                </a:cxn>
                <a:cxn ang="0">
                  <a:pos x="705" y="35"/>
                </a:cxn>
                <a:cxn ang="0">
                  <a:pos x="763" y="42"/>
                </a:cxn>
                <a:cxn ang="0">
                  <a:pos x="821" y="48"/>
                </a:cxn>
                <a:cxn ang="0">
                  <a:pos x="880" y="56"/>
                </a:cxn>
                <a:cxn ang="0">
                  <a:pos x="938" y="65"/>
                </a:cxn>
                <a:cxn ang="0">
                  <a:pos x="977" y="71"/>
                </a:cxn>
                <a:cxn ang="0">
                  <a:pos x="991" y="79"/>
                </a:cxn>
                <a:cxn ang="0">
                  <a:pos x="1001" y="90"/>
                </a:cxn>
                <a:cxn ang="0">
                  <a:pos x="1007" y="105"/>
                </a:cxn>
                <a:cxn ang="0">
                  <a:pos x="1013" y="243"/>
                </a:cxn>
                <a:cxn ang="0">
                  <a:pos x="1018" y="504"/>
                </a:cxn>
                <a:cxn ang="0">
                  <a:pos x="1019" y="647"/>
                </a:cxn>
                <a:cxn ang="0">
                  <a:pos x="1014" y="661"/>
                </a:cxn>
                <a:cxn ang="0">
                  <a:pos x="1004" y="670"/>
                </a:cxn>
                <a:cxn ang="0">
                  <a:pos x="990" y="675"/>
                </a:cxn>
              </a:cxnLst>
              <a:rect l="0" t="0" r="r" b="b"/>
              <a:pathLst>
                <a:path w="1020" h="676">
                  <a:moveTo>
                    <a:pt x="982" y="676"/>
                  </a:moveTo>
                  <a:lnTo>
                    <a:pt x="952" y="675"/>
                  </a:lnTo>
                  <a:lnTo>
                    <a:pt x="924" y="675"/>
                  </a:lnTo>
                  <a:lnTo>
                    <a:pt x="894" y="674"/>
                  </a:lnTo>
                  <a:lnTo>
                    <a:pt x="866" y="673"/>
                  </a:lnTo>
                  <a:lnTo>
                    <a:pt x="836" y="672"/>
                  </a:lnTo>
                  <a:lnTo>
                    <a:pt x="808" y="671"/>
                  </a:lnTo>
                  <a:lnTo>
                    <a:pt x="778" y="670"/>
                  </a:lnTo>
                  <a:lnTo>
                    <a:pt x="750" y="669"/>
                  </a:lnTo>
                  <a:lnTo>
                    <a:pt x="720" y="668"/>
                  </a:lnTo>
                  <a:lnTo>
                    <a:pt x="692" y="667"/>
                  </a:lnTo>
                  <a:lnTo>
                    <a:pt x="665" y="665"/>
                  </a:lnTo>
                  <a:lnTo>
                    <a:pt x="635" y="664"/>
                  </a:lnTo>
                  <a:lnTo>
                    <a:pt x="607" y="662"/>
                  </a:lnTo>
                  <a:lnTo>
                    <a:pt x="577" y="661"/>
                  </a:lnTo>
                  <a:lnTo>
                    <a:pt x="549" y="659"/>
                  </a:lnTo>
                  <a:lnTo>
                    <a:pt x="519" y="657"/>
                  </a:lnTo>
                  <a:lnTo>
                    <a:pt x="491" y="655"/>
                  </a:lnTo>
                  <a:lnTo>
                    <a:pt x="461" y="651"/>
                  </a:lnTo>
                  <a:lnTo>
                    <a:pt x="432" y="649"/>
                  </a:lnTo>
                  <a:lnTo>
                    <a:pt x="403" y="646"/>
                  </a:lnTo>
                  <a:lnTo>
                    <a:pt x="374" y="643"/>
                  </a:lnTo>
                  <a:lnTo>
                    <a:pt x="344" y="640"/>
                  </a:lnTo>
                  <a:lnTo>
                    <a:pt x="315" y="637"/>
                  </a:lnTo>
                  <a:lnTo>
                    <a:pt x="285" y="634"/>
                  </a:lnTo>
                  <a:lnTo>
                    <a:pt x="256" y="630"/>
                  </a:lnTo>
                  <a:lnTo>
                    <a:pt x="227" y="627"/>
                  </a:lnTo>
                  <a:lnTo>
                    <a:pt x="196" y="623"/>
                  </a:lnTo>
                  <a:lnTo>
                    <a:pt x="167" y="617"/>
                  </a:lnTo>
                  <a:lnTo>
                    <a:pt x="136" y="613"/>
                  </a:lnTo>
                  <a:lnTo>
                    <a:pt x="107" y="608"/>
                  </a:lnTo>
                  <a:lnTo>
                    <a:pt x="76" y="603"/>
                  </a:lnTo>
                  <a:lnTo>
                    <a:pt x="46" y="598"/>
                  </a:lnTo>
                  <a:lnTo>
                    <a:pt x="36" y="596"/>
                  </a:lnTo>
                  <a:lnTo>
                    <a:pt x="28" y="592"/>
                  </a:lnTo>
                  <a:lnTo>
                    <a:pt x="21" y="588"/>
                  </a:lnTo>
                  <a:lnTo>
                    <a:pt x="16" y="583"/>
                  </a:lnTo>
                  <a:lnTo>
                    <a:pt x="11" y="577"/>
                  </a:lnTo>
                  <a:lnTo>
                    <a:pt x="7" y="570"/>
                  </a:lnTo>
                  <a:lnTo>
                    <a:pt x="5" y="562"/>
                  </a:lnTo>
                  <a:lnTo>
                    <a:pt x="4" y="553"/>
                  </a:lnTo>
                  <a:lnTo>
                    <a:pt x="1" y="423"/>
                  </a:lnTo>
                  <a:lnTo>
                    <a:pt x="0" y="295"/>
                  </a:lnTo>
                  <a:lnTo>
                    <a:pt x="0" y="169"/>
                  </a:lnTo>
                  <a:lnTo>
                    <a:pt x="4" y="37"/>
                  </a:lnTo>
                  <a:lnTo>
                    <a:pt x="5" y="29"/>
                  </a:lnTo>
                  <a:lnTo>
                    <a:pt x="7" y="22"/>
                  </a:lnTo>
                  <a:lnTo>
                    <a:pt x="11" y="16"/>
                  </a:lnTo>
                  <a:lnTo>
                    <a:pt x="15" y="11"/>
                  </a:lnTo>
                  <a:lnTo>
                    <a:pt x="21" y="7"/>
                  </a:lnTo>
                  <a:lnTo>
                    <a:pt x="28" y="4"/>
                  </a:lnTo>
                  <a:lnTo>
                    <a:pt x="35" y="1"/>
                  </a:lnTo>
                  <a:lnTo>
                    <a:pt x="44" y="0"/>
                  </a:lnTo>
                  <a:lnTo>
                    <a:pt x="72" y="0"/>
                  </a:lnTo>
                  <a:lnTo>
                    <a:pt x="102" y="1"/>
                  </a:lnTo>
                  <a:lnTo>
                    <a:pt x="130" y="1"/>
                  </a:lnTo>
                  <a:lnTo>
                    <a:pt x="158" y="2"/>
                  </a:lnTo>
                  <a:lnTo>
                    <a:pt x="188" y="4"/>
                  </a:lnTo>
                  <a:lnTo>
                    <a:pt x="216" y="5"/>
                  </a:lnTo>
                  <a:lnTo>
                    <a:pt x="245" y="5"/>
                  </a:lnTo>
                  <a:lnTo>
                    <a:pt x="274" y="6"/>
                  </a:lnTo>
                  <a:lnTo>
                    <a:pt x="303" y="7"/>
                  </a:lnTo>
                  <a:lnTo>
                    <a:pt x="331" y="9"/>
                  </a:lnTo>
                  <a:lnTo>
                    <a:pt x="361" y="10"/>
                  </a:lnTo>
                  <a:lnTo>
                    <a:pt x="389" y="11"/>
                  </a:lnTo>
                  <a:lnTo>
                    <a:pt x="418" y="13"/>
                  </a:lnTo>
                  <a:lnTo>
                    <a:pt x="446" y="14"/>
                  </a:lnTo>
                  <a:lnTo>
                    <a:pt x="476" y="16"/>
                  </a:lnTo>
                  <a:lnTo>
                    <a:pt x="504" y="18"/>
                  </a:lnTo>
                  <a:lnTo>
                    <a:pt x="532" y="20"/>
                  </a:lnTo>
                  <a:lnTo>
                    <a:pt x="562" y="22"/>
                  </a:lnTo>
                  <a:lnTo>
                    <a:pt x="590" y="24"/>
                  </a:lnTo>
                  <a:lnTo>
                    <a:pt x="620" y="27"/>
                  </a:lnTo>
                  <a:lnTo>
                    <a:pt x="648" y="29"/>
                  </a:lnTo>
                  <a:lnTo>
                    <a:pt x="676" y="32"/>
                  </a:lnTo>
                  <a:lnTo>
                    <a:pt x="705" y="35"/>
                  </a:lnTo>
                  <a:lnTo>
                    <a:pt x="734" y="38"/>
                  </a:lnTo>
                  <a:lnTo>
                    <a:pt x="763" y="42"/>
                  </a:lnTo>
                  <a:lnTo>
                    <a:pt x="793" y="45"/>
                  </a:lnTo>
                  <a:lnTo>
                    <a:pt x="821" y="48"/>
                  </a:lnTo>
                  <a:lnTo>
                    <a:pt x="851" y="52"/>
                  </a:lnTo>
                  <a:lnTo>
                    <a:pt x="880" y="56"/>
                  </a:lnTo>
                  <a:lnTo>
                    <a:pt x="908" y="60"/>
                  </a:lnTo>
                  <a:lnTo>
                    <a:pt x="938" y="65"/>
                  </a:lnTo>
                  <a:lnTo>
                    <a:pt x="967" y="69"/>
                  </a:lnTo>
                  <a:lnTo>
                    <a:pt x="977" y="71"/>
                  </a:lnTo>
                  <a:lnTo>
                    <a:pt x="984" y="75"/>
                  </a:lnTo>
                  <a:lnTo>
                    <a:pt x="991" y="79"/>
                  </a:lnTo>
                  <a:lnTo>
                    <a:pt x="996" y="84"/>
                  </a:lnTo>
                  <a:lnTo>
                    <a:pt x="1001" y="90"/>
                  </a:lnTo>
                  <a:lnTo>
                    <a:pt x="1004" y="97"/>
                  </a:lnTo>
                  <a:lnTo>
                    <a:pt x="1007" y="105"/>
                  </a:lnTo>
                  <a:lnTo>
                    <a:pt x="1008" y="113"/>
                  </a:lnTo>
                  <a:lnTo>
                    <a:pt x="1013" y="243"/>
                  </a:lnTo>
                  <a:lnTo>
                    <a:pt x="1016" y="373"/>
                  </a:lnTo>
                  <a:lnTo>
                    <a:pt x="1018" y="504"/>
                  </a:lnTo>
                  <a:lnTo>
                    <a:pt x="1020" y="639"/>
                  </a:lnTo>
                  <a:lnTo>
                    <a:pt x="1019" y="647"/>
                  </a:lnTo>
                  <a:lnTo>
                    <a:pt x="1017" y="655"/>
                  </a:lnTo>
                  <a:lnTo>
                    <a:pt x="1014" y="661"/>
                  </a:lnTo>
                  <a:lnTo>
                    <a:pt x="1009" y="666"/>
                  </a:lnTo>
                  <a:lnTo>
                    <a:pt x="1004" y="670"/>
                  </a:lnTo>
                  <a:lnTo>
                    <a:pt x="997" y="673"/>
                  </a:lnTo>
                  <a:lnTo>
                    <a:pt x="990" y="675"/>
                  </a:lnTo>
                  <a:lnTo>
                    <a:pt x="982" y="676"/>
                  </a:lnTo>
                  <a:close/>
                </a:path>
              </a:pathLst>
            </a:custGeom>
            <a:solidFill>
              <a:srgbClr val="1E2B23"/>
            </a:solidFill>
            <a:ln w="9525">
              <a:noFill/>
              <a:round/>
              <a:headEnd/>
              <a:tailEnd/>
            </a:ln>
          </p:spPr>
          <p:txBody>
            <a:bodyPr/>
            <a:lstStyle/>
            <a:p>
              <a:endParaRPr lang="en-US"/>
            </a:p>
          </p:txBody>
        </p:sp>
        <p:sp>
          <p:nvSpPr>
            <p:cNvPr id="67055" name="Freeform 495"/>
            <p:cNvSpPr>
              <a:spLocks/>
            </p:cNvSpPr>
            <p:nvPr/>
          </p:nvSpPr>
          <p:spPr bwMode="auto">
            <a:xfrm>
              <a:off x="3697" y="2173"/>
              <a:ext cx="101" cy="56"/>
            </a:xfrm>
            <a:custGeom>
              <a:avLst/>
              <a:gdLst/>
              <a:ahLst/>
              <a:cxnLst>
                <a:cxn ang="0">
                  <a:pos x="941" y="665"/>
                </a:cxn>
                <a:cxn ang="0">
                  <a:pos x="884" y="664"/>
                </a:cxn>
                <a:cxn ang="0">
                  <a:pos x="826" y="662"/>
                </a:cxn>
                <a:cxn ang="0">
                  <a:pos x="769" y="660"/>
                </a:cxn>
                <a:cxn ang="0">
                  <a:pos x="712" y="658"/>
                </a:cxn>
                <a:cxn ang="0">
                  <a:pos x="656" y="655"/>
                </a:cxn>
                <a:cxn ang="0">
                  <a:pos x="600" y="652"/>
                </a:cxn>
                <a:cxn ang="0">
                  <a:pos x="542" y="649"/>
                </a:cxn>
                <a:cxn ang="0">
                  <a:pos x="485" y="645"/>
                </a:cxn>
                <a:cxn ang="0">
                  <a:pos x="427" y="639"/>
                </a:cxn>
                <a:cxn ang="0">
                  <a:pos x="370" y="634"/>
                </a:cxn>
                <a:cxn ang="0">
                  <a:pos x="311" y="628"/>
                </a:cxn>
                <a:cxn ang="0">
                  <a:pos x="253" y="621"/>
                </a:cxn>
                <a:cxn ang="0">
                  <a:pos x="194" y="614"/>
                </a:cxn>
                <a:cxn ang="0">
                  <a:pos x="135" y="604"/>
                </a:cxn>
                <a:cxn ang="0">
                  <a:pos x="75" y="595"/>
                </a:cxn>
                <a:cxn ang="0">
                  <a:pos x="36" y="588"/>
                </a:cxn>
                <a:cxn ang="0">
                  <a:pos x="21" y="579"/>
                </a:cxn>
                <a:cxn ang="0">
                  <a:pos x="11" y="568"/>
                </a:cxn>
                <a:cxn ang="0">
                  <a:pos x="5" y="554"/>
                </a:cxn>
                <a:cxn ang="0">
                  <a:pos x="1" y="416"/>
                </a:cxn>
                <a:cxn ang="0">
                  <a:pos x="0" y="165"/>
                </a:cxn>
                <a:cxn ang="0">
                  <a:pos x="5" y="29"/>
                </a:cxn>
                <a:cxn ang="0">
                  <a:pos x="11" y="14"/>
                </a:cxn>
                <a:cxn ang="0">
                  <a:pos x="21" y="5"/>
                </a:cxn>
                <a:cxn ang="0">
                  <a:pos x="35" y="1"/>
                </a:cxn>
                <a:cxn ang="0">
                  <a:pos x="72" y="0"/>
                </a:cxn>
                <a:cxn ang="0">
                  <a:pos x="129" y="1"/>
                </a:cxn>
                <a:cxn ang="0">
                  <a:pos x="187" y="2"/>
                </a:cxn>
                <a:cxn ang="0">
                  <a:pos x="244" y="4"/>
                </a:cxn>
                <a:cxn ang="0">
                  <a:pos x="300" y="6"/>
                </a:cxn>
                <a:cxn ang="0">
                  <a:pos x="357" y="8"/>
                </a:cxn>
                <a:cxn ang="0">
                  <a:pos x="414" y="11"/>
                </a:cxn>
                <a:cxn ang="0">
                  <a:pos x="470" y="14"/>
                </a:cxn>
                <a:cxn ang="0">
                  <a:pos x="527" y="18"/>
                </a:cxn>
                <a:cxn ang="0">
                  <a:pos x="584" y="22"/>
                </a:cxn>
                <a:cxn ang="0">
                  <a:pos x="641" y="28"/>
                </a:cxn>
                <a:cxn ang="0">
                  <a:pos x="697" y="34"/>
                </a:cxn>
                <a:cxn ang="0">
                  <a:pos x="754" y="40"/>
                </a:cxn>
                <a:cxn ang="0">
                  <a:pos x="811" y="47"/>
                </a:cxn>
                <a:cxn ang="0">
                  <a:pos x="869" y="55"/>
                </a:cxn>
                <a:cxn ang="0">
                  <a:pos x="927" y="63"/>
                </a:cxn>
                <a:cxn ang="0">
                  <a:pos x="964" y="69"/>
                </a:cxn>
                <a:cxn ang="0">
                  <a:pos x="979" y="76"/>
                </a:cxn>
                <a:cxn ang="0">
                  <a:pos x="990" y="88"/>
                </a:cxn>
                <a:cxn ang="0">
                  <a:pos x="995" y="102"/>
                </a:cxn>
                <a:cxn ang="0">
                  <a:pos x="1002" y="239"/>
                </a:cxn>
                <a:cxn ang="0">
                  <a:pos x="1006" y="497"/>
                </a:cxn>
                <a:cxn ang="0">
                  <a:pos x="1007" y="637"/>
                </a:cxn>
                <a:cxn ang="0">
                  <a:pos x="1002" y="651"/>
                </a:cxn>
                <a:cxn ang="0">
                  <a:pos x="992" y="660"/>
                </a:cxn>
                <a:cxn ang="0">
                  <a:pos x="978" y="665"/>
                </a:cxn>
              </a:cxnLst>
              <a:rect l="0" t="0" r="r" b="b"/>
              <a:pathLst>
                <a:path w="1008" h="666">
                  <a:moveTo>
                    <a:pt x="969" y="666"/>
                  </a:moveTo>
                  <a:lnTo>
                    <a:pt x="941" y="665"/>
                  </a:lnTo>
                  <a:lnTo>
                    <a:pt x="913" y="665"/>
                  </a:lnTo>
                  <a:lnTo>
                    <a:pt x="884" y="664"/>
                  </a:lnTo>
                  <a:lnTo>
                    <a:pt x="855" y="663"/>
                  </a:lnTo>
                  <a:lnTo>
                    <a:pt x="826" y="662"/>
                  </a:lnTo>
                  <a:lnTo>
                    <a:pt x="798" y="661"/>
                  </a:lnTo>
                  <a:lnTo>
                    <a:pt x="769" y="660"/>
                  </a:lnTo>
                  <a:lnTo>
                    <a:pt x="741" y="659"/>
                  </a:lnTo>
                  <a:lnTo>
                    <a:pt x="712" y="658"/>
                  </a:lnTo>
                  <a:lnTo>
                    <a:pt x="684" y="657"/>
                  </a:lnTo>
                  <a:lnTo>
                    <a:pt x="656" y="655"/>
                  </a:lnTo>
                  <a:lnTo>
                    <a:pt x="628" y="654"/>
                  </a:lnTo>
                  <a:lnTo>
                    <a:pt x="600" y="652"/>
                  </a:lnTo>
                  <a:lnTo>
                    <a:pt x="571" y="651"/>
                  </a:lnTo>
                  <a:lnTo>
                    <a:pt x="542" y="649"/>
                  </a:lnTo>
                  <a:lnTo>
                    <a:pt x="513" y="647"/>
                  </a:lnTo>
                  <a:lnTo>
                    <a:pt x="485" y="645"/>
                  </a:lnTo>
                  <a:lnTo>
                    <a:pt x="456" y="643"/>
                  </a:lnTo>
                  <a:lnTo>
                    <a:pt x="427" y="639"/>
                  </a:lnTo>
                  <a:lnTo>
                    <a:pt x="398" y="637"/>
                  </a:lnTo>
                  <a:lnTo>
                    <a:pt x="370" y="634"/>
                  </a:lnTo>
                  <a:lnTo>
                    <a:pt x="340" y="631"/>
                  </a:lnTo>
                  <a:lnTo>
                    <a:pt x="311" y="628"/>
                  </a:lnTo>
                  <a:lnTo>
                    <a:pt x="282" y="625"/>
                  </a:lnTo>
                  <a:lnTo>
                    <a:pt x="253" y="621"/>
                  </a:lnTo>
                  <a:lnTo>
                    <a:pt x="223" y="618"/>
                  </a:lnTo>
                  <a:lnTo>
                    <a:pt x="194" y="614"/>
                  </a:lnTo>
                  <a:lnTo>
                    <a:pt x="165" y="609"/>
                  </a:lnTo>
                  <a:lnTo>
                    <a:pt x="135" y="604"/>
                  </a:lnTo>
                  <a:lnTo>
                    <a:pt x="106" y="600"/>
                  </a:lnTo>
                  <a:lnTo>
                    <a:pt x="75" y="595"/>
                  </a:lnTo>
                  <a:lnTo>
                    <a:pt x="46" y="590"/>
                  </a:lnTo>
                  <a:lnTo>
                    <a:pt x="36" y="588"/>
                  </a:lnTo>
                  <a:lnTo>
                    <a:pt x="28" y="584"/>
                  </a:lnTo>
                  <a:lnTo>
                    <a:pt x="21" y="579"/>
                  </a:lnTo>
                  <a:lnTo>
                    <a:pt x="16" y="574"/>
                  </a:lnTo>
                  <a:lnTo>
                    <a:pt x="11" y="568"/>
                  </a:lnTo>
                  <a:lnTo>
                    <a:pt x="7" y="561"/>
                  </a:lnTo>
                  <a:lnTo>
                    <a:pt x="5" y="554"/>
                  </a:lnTo>
                  <a:lnTo>
                    <a:pt x="4" y="545"/>
                  </a:lnTo>
                  <a:lnTo>
                    <a:pt x="1" y="416"/>
                  </a:lnTo>
                  <a:lnTo>
                    <a:pt x="0" y="291"/>
                  </a:lnTo>
                  <a:lnTo>
                    <a:pt x="0" y="165"/>
                  </a:lnTo>
                  <a:lnTo>
                    <a:pt x="4" y="37"/>
                  </a:lnTo>
                  <a:lnTo>
                    <a:pt x="5" y="29"/>
                  </a:lnTo>
                  <a:lnTo>
                    <a:pt x="7" y="20"/>
                  </a:lnTo>
                  <a:lnTo>
                    <a:pt x="11" y="14"/>
                  </a:lnTo>
                  <a:lnTo>
                    <a:pt x="15" y="9"/>
                  </a:lnTo>
                  <a:lnTo>
                    <a:pt x="21" y="5"/>
                  </a:lnTo>
                  <a:lnTo>
                    <a:pt x="28" y="2"/>
                  </a:lnTo>
                  <a:lnTo>
                    <a:pt x="35" y="1"/>
                  </a:lnTo>
                  <a:lnTo>
                    <a:pt x="44" y="0"/>
                  </a:lnTo>
                  <a:lnTo>
                    <a:pt x="72" y="0"/>
                  </a:lnTo>
                  <a:lnTo>
                    <a:pt x="100" y="1"/>
                  </a:lnTo>
                  <a:lnTo>
                    <a:pt x="129" y="1"/>
                  </a:lnTo>
                  <a:lnTo>
                    <a:pt x="158" y="1"/>
                  </a:lnTo>
                  <a:lnTo>
                    <a:pt x="187" y="2"/>
                  </a:lnTo>
                  <a:lnTo>
                    <a:pt x="215" y="3"/>
                  </a:lnTo>
                  <a:lnTo>
                    <a:pt x="244" y="4"/>
                  </a:lnTo>
                  <a:lnTo>
                    <a:pt x="272" y="5"/>
                  </a:lnTo>
                  <a:lnTo>
                    <a:pt x="300" y="6"/>
                  </a:lnTo>
                  <a:lnTo>
                    <a:pt x="328" y="7"/>
                  </a:lnTo>
                  <a:lnTo>
                    <a:pt x="357" y="8"/>
                  </a:lnTo>
                  <a:lnTo>
                    <a:pt x="385" y="9"/>
                  </a:lnTo>
                  <a:lnTo>
                    <a:pt x="414" y="11"/>
                  </a:lnTo>
                  <a:lnTo>
                    <a:pt x="442" y="12"/>
                  </a:lnTo>
                  <a:lnTo>
                    <a:pt x="470" y="14"/>
                  </a:lnTo>
                  <a:lnTo>
                    <a:pt x="499" y="16"/>
                  </a:lnTo>
                  <a:lnTo>
                    <a:pt x="527" y="18"/>
                  </a:lnTo>
                  <a:lnTo>
                    <a:pt x="556" y="20"/>
                  </a:lnTo>
                  <a:lnTo>
                    <a:pt x="584" y="22"/>
                  </a:lnTo>
                  <a:lnTo>
                    <a:pt x="613" y="26"/>
                  </a:lnTo>
                  <a:lnTo>
                    <a:pt x="641" y="28"/>
                  </a:lnTo>
                  <a:lnTo>
                    <a:pt x="669" y="31"/>
                  </a:lnTo>
                  <a:lnTo>
                    <a:pt x="697" y="34"/>
                  </a:lnTo>
                  <a:lnTo>
                    <a:pt x="726" y="37"/>
                  </a:lnTo>
                  <a:lnTo>
                    <a:pt x="754" y="40"/>
                  </a:lnTo>
                  <a:lnTo>
                    <a:pt x="782" y="43"/>
                  </a:lnTo>
                  <a:lnTo>
                    <a:pt x="811" y="47"/>
                  </a:lnTo>
                  <a:lnTo>
                    <a:pt x="839" y="50"/>
                  </a:lnTo>
                  <a:lnTo>
                    <a:pt x="869" y="55"/>
                  </a:lnTo>
                  <a:lnTo>
                    <a:pt x="897" y="59"/>
                  </a:lnTo>
                  <a:lnTo>
                    <a:pt x="927" y="63"/>
                  </a:lnTo>
                  <a:lnTo>
                    <a:pt x="955" y="67"/>
                  </a:lnTo>
                  <a:lnTo>
                    <a:pt x="964" y="69"/>
                  </a:lnTo>
                  <a:lnTo>
                    <a:pt x="972" y="72"/>
                  </a:lnTo>
                  <a:lnTo>
                    <a:pt x="979" y="76"/>
                  </a:lnTo>
                  <a:lnTo>
                    <a:pt x="985" y="81"/>
                  </a:lnTo>
                  <a:lnTo>
                    <a:pt x="990" y="88"/>
                  </a:lnTo>
                  <a:lnTo>
                    <a:pt x="993" y="95"/>
                  </a:lnTo>
                  <a:lnTo>
                    <a:pt x="995" y="102"/>
                  </a:lnTo>
                  <a:lnTo>
                    <a:pt x="996" y="112"/>
                  </a:lnTo>
                  <a:lnTo>
                    <a:pt x="1002" y="239"/>
                  </a:lnTo>
                  <a:lnTo>
                    <a:pt x="1004" y="367"/>
                  </a:lnTo>
                  <a:lnTo>
                    <a:pt x="1006" y="497"/>
                  </a:lnTo>
                  <a:lnTo>
                    <a:pt x="1008" y="629"/>
                  </a:lnTo>
                  <a:lnTo>
                    <a:pt x="1007" y="637"/>
                  </a:lnTo>
                  <a:lnTo>
                    <a:pt x="1005" y="645"/>
                  </a:lnTo>
                  <a:lnTo>
                    <a:pt x="1002" y="651"/>
                  </a:lnTo>
                  <a:lnTo>
                    <a:pt x="997" y="656"/>
                  </a:lnTo>
                  <a:lnTo>
                    <a:pt x="992" y="660"/>
                  </a:lnTo>
                  <a:lnTo>
                    <a:pt x="985" y="663"/>
                  </a:lnTo>
                  <a:lnTo>
                    <a:pt x="978" y="665"/>
                  </a:lnTo>
                  <a:lnTo>
                    <a:pt x="969" y="666"/>
                  </a:lnTo>
                  <a:close/>
                </a:path>
              </a:pathLst>
            </a:custGeom>
            <a:solidFill>
              <a:srgbClr val="2C4036"/>
            </a:solidFill>
            <a:ln w="9525">
              <a:noFill/>
              <a:round/>
              <a:headEnd/>
              <a:tailEnd/>
            </a:ln>
          </p:spPr>
          <p:txBody>
            <a:bodyPr/>
            <a:lstStyle/>
            <a:p>
              <a:endParaRPr lang="en-US"/>
            </a:p>
          </p:txBody>
        </p:sp>
        <p:sp>
          <p:nvSpPr>
            <p:cNvPr id="67056" name="Freeform 496"/>
            <p:cNvSpPr>
              <a:spLocks/>
            </p:cNvSpPr>
            <p:nvPr/>
          </p:nvSpPr>
          <p:spPr bwMode="auto">
            <a:xfrm>
              <a:off x="3697" y="2174"/>
              <a:ext cx="99" cy="55"/>
            </a:xfrm>
            <a:custGeom>
              <a:avLst/>
              <a:gdLst/>
              <a:ahLst/>
              <a:cxnLst>
                <a:cxn ang="0">
                  <a:pos x="929" y="659"/>
                </a:cxn>
                <a:cxn ang="0">
                  <a:pos x="873" y="657"/>
                </a:cxn>
                <a:cxn ang="0">
                  <a:pos x="817" y="656"/>
                </a:cxn>
                <a:cxn ang="0">
                  <a:pos x="760" y="654"/>
                </a:cxn>
                <a:cxn ang="0">
                  <a:pos x="704" y="652"/>
                </a:cxn>
                <a:cxn ang="0">
                  <a:pos x="648" y="649"/>
                </a:cxn>
                <a:cxn ang="0">
                  <a:pos x="592" y="646"/>
                </a:cxn>
                <a:cxn ang="0">
                  <a:pos x="535" y="643"/>
                </a:cxn>
                <a:cxn ang="0">
                  <a:pos x="479" y="639"/>
                </a:cxn>
                <a:cxn ang="0">
                  <a:pos x="422" y="633"/>
                </a:cxn>
                <a:cxn ang="0">
                  <a:pos x="365" y="628"/>
                </a:cxn>
                <a:cxn ang="0">
                  <a:pos x="307" y="622"/>
                </a:cxn>
                <a:cxn ang="0">
                  <a:pos x="250" y="615"/>
                </a:cxn>
                <a:cxn ang="0">
                  <a:pos x="191" y="608"/>
                </a:cxn>
                <a:cxn ang="0">
                  <a:pos x="132" y="599"/>
                </a:cxn>
                <a:cxn ang="0">
                  <a:pos x="73" y="590"/>
                </a:cxn>
                <a:cxn ang="0">
                  <a:pos x="35" y="583"/>
                </a:cxn>
                <a:cxn ang="0">
                  <a:pos x="21" y="574"/>
                </a:cxn>
                <a:cxn ang="0">
                  <a:pos x="11" y="563"/>
                </a:cxn>
                <a:cxn ang="0">
                  <a:pos x="5" y="549"/>
                </a:cxn>
                <a:cxn ang="0">
                  <a:pos x="1" y="412"/>
                </a:cxn>
                <a:cxn ang="0">
                  <a:pos x="0" y="164"/>
                </a:cxn>
                <a:cxn ang="0">
                  <a:pos x="5" y="30"/>
                </a:cxn>
                <a:cxn ang="0">
                  <a:pos x="10" y="17"/>
                </a:cxn>
                <a:cxn ang="0">
                  <a:pos x="20" y="7"/>
                </a:cxn>
                <a:cxn ang="0">
                  <a:pos x="33" y="2"/>
                </a:cxn>
                <a:cxn ang="0">
                  <a:pos x="69" y="0"/>
                </a:cxn>
                <a:cxn ang="0">
                  <a:pos x="126" y="1"/>
                </a:cxn>
                <a:cxn ang="0">
                  <a:pos x="183" y="2"/>
                </a:cxn>
                <a:cxn ang="0">
                  <a:pos x="239" y="4"/>
                </a:cxn>
                <a:cxn ang="0">
                  <a:pos x="295" y="6"/>
                </a:cxn>
                <a:cxn ang="0">
                  <a:pos x="352" y="8"/>
                </a:cxn>
                <a:cxn ang="0">
                  <a:pos x="407" y="11"/>
                </a:cxn>
                <a:cxn ang="0">
                  <a:pos x="463" y="15"/>
                </a:cxn>
                <a:cxn ang="0">
                  <a:pos x="520" y="19"/>
                </a:cxn>
                <a:cxn ang="0">
                  <a:pos x="576" y="24"/>
                </a:cxn>
                <a:cxn ang="0">
                  <a:pos x="633" y="29"/>
                </a:cxn>
                <a:cxn ang="0">
                  <a:pos x="688" y="34"/>
                </a:cxn>
                <a:cxn ang="0">
                  <a:pos x="745" y="40"/>
                </a:cxn>
                <a:cxn ang="0">
                  <a:pos x="802" y="48"/>
                </a:cxn>
                <a:cxn ang="0">
                  <a:pos x="859" y="55"/>
                </a:cxn>
                <a:cxn ang="0">
                  <a:pos x="917" y="63"/>
                </a:cxn>
                <a:cxn ang="0">
                  <a:pos x="952" y="69"/>
                </a:cxn>
                <a:cxn ang="0">
                  <a:pos x="965" y="77"/>
                </a:cxn>
                <a:cxn ang="0">
                  <a:pos x="977" y="88"/>
                </a:cxn>
                <a:cxn ang="0">
                  <a:pos x="983" y="102"/>
                </a:cxn>
                <a:cxn ang="0">
                  <a:pos x="989" y="238"/>
                </a:cxn>
                <a:cxn ang="0">
                  <a:pos x="994" y="493"/>
                </a:cxn>
                <a:cxn ang="0">
                  <a:pos x="995" y="633"/>
                </a:cxn>
                <a:cxn ang="0">
                  <a:pos x="990" y="646"/>
                </a:cxn>
                <a:cxn ang="0">
                  <a:pos x="980" y="655"/>
                </a:cxn>
                <a:cxn ang="0">
                  <a:pos x="965" y="659"/>
                </a:cxn>
              </a:cxnLst>
              <a:rect l="0" t="0" r="r" b="b"/>
              <a:pathLst>
                <a:path w="996" h="659">
                  <a:moveTo>
                    <a:pt x="957" y="659"/>
                  </a:moveTo>
                  <a:lnTo>
                    <a:pt x="929" y="659"/>
                  </a:lnTo>
                  <a:lnTo>
                    <a:pt x="901" y="658"/>
                  </a:lnTo>
                  <a:lnTo>
                    <a:pt x="873" y="657"/>
                  </a:lnTo>
                  <a:lnTo>
                    <a:pt x="844" y="657"/>
                  </a:lnTo>
                  <a:lnTo>
                    <a:pt x="817" y="656"/>
                  </a:lnTo>
                  <a:lnTo>
                    <a:pt x="789" y="655"/>
                  </a:lnTo>
                  <a:lnTo>
                    <a:pt x="760" y="654"/>
                  </a:lnTo>
                  <a:lnTo>
                    <a:pt x="733" y="653"/>
                  </a:lnTo>
                  <a:lnTo>
                    <a:pt x="704" y="652"/>
                  </a:lnTo>
                  <a:lnTo>
                    <a:pt x="676" y="651"/>
                  </a:lnTo>
                  <a:lnTo>
                    <a:pt x="648" y="649"/>
                  </a:lnTo>
                  <a:lnTo>
                    <a:pt x="621" y="648"/>
                  </a:lnTo>
                  <a:lnTo>
                    <a:pt x="592" y="646"/>
                  </a:lnTo>
                  <a:lnTo>
                    <a:pt x="564" y="645"/>
                  </a:lnTo>
                  <a:lnTo>
                    <a:pt x="535" y="643"/>
                  </a:lnTo>
                  <a:lnTo>
                    <a:pt x="507" y="641"/>
                  </a:lnTo>
                  <a:lnTo>
                    <a:pt x="479" y="639"/>
                  </a:lnTo>
                  <a:lnTo>
                    <a:pt x="450" y="637"/>
                  </a:lnTo>
                  <a:lnTo>
                    <a:pt x="422" y="633"/>
                  </a:lnTo>
                  <a:lnTo>
                    <a:pt x="393" y="631"/>
                  </a:lnTo>
                  <a:lnTo>
                    <a:pt x="365" y="628"/>
                  </a:lnTo>
                  <a:lnTo>
                    <a:pt x="336" y="625"/>
                  </a:lnTo>
                  <a:lnTo>
                    <a:pt x="307" y="622"/>
                  </a:lnTo>
                  <a:lnTo>
                    <a:pt x="278" y="619"/>
                  </a:lnTo>
                  <a:lnTo>
                    <a:pt x="250" y="615"/>
                  </a:lnTo>
                  <a:lnTo>
                    <a:pt x="220" y="612"/>
                  </a:lnTo>
                  <a:lnTo>
                    <a:pt x="191" y="608"/>
                  </a:lnTo>
                  <a:lnTo>
                    <a:pt x="161" y="603"/>
                  </a:lnTo>
                  <a:lnTo>
                    <a:pt x="132" y="599"/>
                  </a:lnTo>
                  <a:lnTo>
                    <a:pt x="103" y="594"/>
                  </a:lnTo>
                  <a:lnTo>
                    <a:pt x="73" y="590"/>
                  </a:lnTo>
                  <a:lnTo>
                    <a:pt x="44" y="585"/>
                  </a:lnTo>
                  <a:lnTo>
                    <a:pt x="35" y="583"/>
                  </a:lnTo>
                  <a:lnTo>
                    <a:pt x="28" y="580"/>
                  </a:lnTo>
                  <a:lnTo>
                    <a:pt x="21" y="574"/>
                  </a:lnTo>
                  <a:lnTo>
                    <a:pt x="15" y="569"/>
                  </a:lnTo>
                  <a:lnTo>
                    <a:pt x="11" y="563"/>
                  </a:lnTo>
                  <a:lnTo>
                    <a:pt x="7" y="556"/>
                  </a:lnTo>
                  <a:lnTo>
                    <a:pt x="5" y="549"/>
                  </a:lnTo>
                  <a:lnTo>
                    <a:pt x="4" y="540"/>
                  </a:lnTo>
                  <a:lnTo>
                    <a:pt x="1" y="412"/>
                  </a:lnTo>
                  <a:lnTo>
                    <a:pt x="0" y="288"/>
                  </a:lnTo>
                  <a:lnTo>
                    <a:pt x="0" y="164"/>
                  </a:lnTo>
                  <a:lnTo>
                    <a:pt x="4" y="37"/>
                  </a:lnTo>
                  <a:lnTo>
                    <a:pt x="5" y="30"/>
                  </a:lnTo>
                  <a:lnTo>
                    <a:pt x="7" y="23"/>
                  </a:lnTo>
                  <a:lnTo>
                    <a:pt x="10" y="17"/>
                  </a:lnTo>
                  <a:lnTo>
                    <a:pt x="15" y="11"/>
                  </a:lnTo>
                  <a:lnTo>
                    <a:pt x="20" y="7"/>
                  </a:lnTo>
                  <a:lnTo>
                    <a:pt x="26" y="4"/>
                  </a:lnTo>
                  <a:lnTo>
                    <a:pt x="33" y="2"/>
                  </a:lnTo>
                  <a:lnTo>
                    <a:pt x="41" y="0"/>
                  </a:lnTo>
                  <a:lnTo>
                    <a:pt x="69" y="0"/>
                  </a:lnTo>
                  <a:lnTo>
                    <a:pt x="97" y="1"/>
                  </a:lnTo>
                  <a:lnTo>
                    <a:pt x="126" y="1"/>
                  </a:lnTo>
                  <a:lnTo>
                    <a:pt x="154" y="2"/>
                  </a:lnTo>
                  <a:lnTo>
                    <a:pt x="183" y="2"/>
                  </a:lnTo>
                  <a:lnTo>
                    <a:pt x="210" y="3"/>
                  </a:lnTo>
                  <a:lnTo>
                    <a:pt x="239" y="4"/>
                  </a:lnTo>
                  <a:lnTo>
                    <a:pt x="267" y="5"/>
                  </a:lnTo>
                  <a:lnTo>
                    <a:pt x="295" y="6"/>
                  </a:lnTo>
                  <a:lnTo>
                    <a:pt x="323" y="7"/>
                  </a:lnTo>
                  <a:lnTo>
                    <a:pt x="352" y="8"/>
                  </a:lnTo>
                  <a:lnTo>
                    <a:pt x="379" y="10"/>
                  </a:lnTo>
                  <a:lnTo>
                    <a:pt x="407" y="11"/>
                  </a:lnTo>
                  <a:lnTo>
                    <a:pt x="436" y="13"/>
                  </a:lnTo>
                  <a:lnTo>
                    <a:pt x="463" y="15"/>
                  </a:lnTo>
                  <a:lnTo>
                    <a:pt x="492" y="17"/>
                  </a:lnTo>
                  <a:lnTo>
                    <a:pt x="520" y="19"/>
                  </a:lnTo>
                  <a:lnTo>
                    <a:pt x="548" y="21"/>
                  </a:lnTo>
                  <a:lnTo>
                    <a:pt x="576" y="24"/>
                  </a:lnTo>
                  <a:lnTo>
                    <a:pt x="605" y="26"/>
                  </a:lnTo>
                  <a:lnTo>
                    <a:pt x="633" y="29"/>
                  </a:lnTo>
                  <a:lnTo>
                    <a:pt x="660" y="31"/>
                  </a:lnTo>
                  <a:lnTo>
                    <a:pt x="688" y="34"/>
                  </a:lnTo>
                  <a:lnTo>
                    <a:pt x="716" y="37"/>
                  </a:lnTo>
                  <a:lnTo>
                    <a:pt x="745" y="40"/>
                  </a:lnTo>
                  <a:lnTo>
                    <a:pt x="773" y="43"/>
                  </a:lnTo>
                  <a:lnTo>
                    <a:pt x="802" y="48"/>
                  </a:lnTo>
                  <a:lnTo>
                    <a:pt x="830" y="51"/>
                  </a:lnTo>
                  <a:lnTo>
                    <a:pt x="859" y="55"/>
                  </a:lnTo>
                  <a:lnTo>
                    <a:pt x="887" y="59"/>
                  </a:lnTo>
                  <a:lnTo>
                    <a:pt x="917" y="63"/>
                  </a:lnTo>
                  <a:lnTo>
                    <a:pt x="945" y="67"/>
                  </a:lnTo>
                  <a:lnTo>
                    <a:pt x="952" y="69"/>
                  </a:lnTo>
                  <a:lnTo>
                    <a:pt x="959" y="72"/>
                  </a:lnTo>
                  <a:lnTo>
                    <a:pt x="965" y="77"/>
                  </a:lnTo>
                  <a:lnTo>
                    <a:pt x="972" y="82"/>
                  </a:lnTo>
                  <a:lnTo>
                    <a:pt x="977" y="88"/>
                  </a:lnTo>
                  <a:lnTo>
                    <a:pt x="981" y="95"/>
                  </a:lnTo>
                  <a:lnTo>
                    <a:pt x="983" y="102"/>
                  </a:lnTo>
                  <a:lnTo>
                    <a:pt x="984" y="112"/>
                  </a:lnTo>
                  <a:lnTo>
                    <a:pt x="989" y="238"/>
                  </a:lnTo>
                  <a:lnTo>
                    <a:pt x="992" y="364"/>
                  </a:lnTo>
                  <a:lnTo>
                    <a:pt x="994" y="493"/>
                  </a:lnTo>
                  <a:lnTo>
                    <a:pt x="996" y="625"/>
                  </a:lnTo>
                  <a:lnTo>
                    <a:pt x="995" y="633"/>
                  </a:lnTo>
                  <a:lnTo>
                    <a:pt x="993" y="640"/>
                  </a:lnTo>
                  <a:lnTo>
                    <a:pt x="990" y="646"/>
                  </a:lnTo>
                  <a:lnTo>
                    <a:pt x="985" y="651"/>
                  </a:lnTo>
                  <a:lnTo>
                    <a:pt x="980" y="655"/>
                  </a:lnTo>
                  <a:lnTo>
                    <a:pt x="973" y="658"/>
                  </a:lnTo>
                  <a:lnTo>
                    <a:pt x="965" y="659"/>
                  </a:lnTo>
                  <a:lnTo>
                    <a:pt x="957" y="659"/>
                  </a:lnTo>
                  <a:close/>
                </a:path>
              </a:pathLst>
            </a:custGeom>
            <a:solidFill>
              <a:srgbClr val="3D574A"/>
            </a:solidFill>
            <a:ln w="9525">
              <a:noFill/>
              <a:round/>
              <a:headEnd/>
              <a:tailEnd/>
            </a:ln>
          </p:spPr>
          <p:txBody>
            <a:bodyPr/>
            <a:lstStyle/>
            <a:p>
              <a:endParaRPr lang="en-US"/>
            </a:p>
          </p:txBody>
        </p:sp>
        <p:sp>
          <p:nvSpPr>
            <p:cNvPr id="67057" name="Freeform 497"/>
            <p:cNvSpPr>
              <a:spLocks/>
            </p:cNvSpPr>
            <p:nvPr/>
          </p:nvSpPr>
          <p:spPr bwMode="auto">
            <a:xfrm>
              <a:off x="3697" y="2175"/>
              <a:ext cx="98" cy="54"/>
            </a:xfrm>
            <a:custGeom>
              <a:avLst/>
              <a:gdLst/>
              <a:ahLst/>
              <a:cxnLst>
                <a:cxn ang="0">
                  <a:pos x="917" y="649"/>
                </a:cxn>
                <a:cxn ang="0">
                  <a:pos x="862" y="647"/>
                </a:cxn>
                <a:cxn ang="0">
                  <a:pos x="806" y="646"/>
                </a:cxn>
                <a:cxn ang="0">
                  <a:pos x="750" y="644"/>
                </a:cxn>
                <a:cxn ang="0">
                  <a:pos x="695" y="642"/>
                </a:cxn>
                <a:cxn ang="0">
                  <a:pos x="640" y="640"/>
                </a:cxn>
                <a:cxn ang="0">
                  <a:pos x="584" y="637"/>
                </a:cxn>
                <a:cxn ang="0">
                  <a:pos x="528" y="634"/>
                </a:cxn>
                <a:cxn ang="0">
                  <a:pos x="473" y="630"/>
                </a:cxn>
                <a:cxn ang="0">
                  <a:pos x="417" y="624"/>
                </a:cxn>
                <a:cxn ang="0">
                  <a:pos x="361" y="619"/>
                </a:cxn>
                <a:cxn ang="0">
                  <a:pos x="304" y="613"/>
                </a:cxn>
                <a:cxn ang="0">
                  <a:pos x="247" y="606"/>
                </a:cxn>
                <a:cxn ang="0">
                  <a:pos x="190" y="599"/>
                </a:cxn>
                <a:cxn ang="0">
                  <a:pos x="132" y="589"/>
                </a:cxn>
                <a:cxn ang="0">
                  <a:pos x="73" y="580"/>
                </a:cxn>
                <a:cxn ang="0">
                  <a:pos x="35" y="573"/>
                </a:cxn>
                <a:cxn ang="0">
                  <a:pos x="21" y="565"/>
                </a:cxn>
                <a:cxn ang="0">
                  <a:pos x="11" y="555"/>
                </a:cxn>
                <a:cxn ang="0">
                  <a:pos x="5" y="542"/>
                </a:cxn>
                <a:cxn ang="0">
                  <a:pos x="1" y="407"/>
                </a:cxn>
                <a:cxn ang="0">
                  <a:pos x="0" y="160"/>
                </a:cxn>
                <a:cxn ang="0">
                  <a:pos x="5" y="27"/>
                </a:cxn>
                <a:cxn ang="0">
                  <a:pos x="10" y="14"/>
                </a:cxn>
                <a:cxn ang="0">
                  <a:pos x="19" y="5"/>
                </a:cxn>
                <a:cxn ang="0">
                  <a:pos x="32" y="1"/>
                </a:cxn>
                <a:cxn ang="0">
                  <a:pos x="69" y="0"/>
                </a:cxn>
                <a:cxn ang="0">
                  <a:pos x="125" y="1"/>
                </a:cxn>
                <a:cxn ang="0">
                  <a:pos x="180" y="2"/>
                </a:cxn>
                <a:cxn ang="0">
                  <a:pos x="236" y="3"/>
                </a:cxn>
                <a:cxn ang="0">
                  <a:pos x="292" y="5"/>
                </a:cxn>
                <a:cxn ang="0">
                  <a:pos x="346" y="8"/>
                </a:cxn>
                <a:cxn ang="0">
                  <a:pos x="402" y="11"/>
                </a:cxn>
                <a:cxn ang="0">
                  <a:pos x="458" y="14"/>
                </a:cxn>
                <a:cxn ang="0">
                  <a:pos x="513" y="18"/>
                </a:cxn>
                <a:cxn ang="0">
                  <a:pos x="569" y="22"/>
                </a:cxn>
                <a:cxn ang="0">
                  <a:pos x="625" y="27"/>
                </a:cxn>
                <a:cxn ang="0">
                  <a:pos x="680" y="32"/>
                </a:cxn>
                <a:cxn ang="0">
                  <a:pos x="736" y="39"/>
                </a:cxn>
                <a:cxn ang="0">
                  <a:pos x="792" y="45"/>
                </a:cxn>
                <a:cxn ang="0">
                  <a:pos x="848" y="52"/>
                </a:cxn>
                <a:cxn ang="0">
                  <a:pos x="904" y="60"/>
                </a:cxn>
                <a:cxn ang="0">
                  <a:pos x="941" y="67"/>
                </a:cxn>
                <a:cxn ang="0">
                  <a:pos x="954" y="74"/>
                </a:cxn>
                <a:cxn ang="0">
                  <a:pos x="964" y="85"/>
                </a:cxn>
                <a:cxn ang="0">
                  <a:pos x="970" y="99"/>
                </a:cxn>
                <a:cxn ang="0">
                  <a:pos x="977" y="232"/>
                </a:cxn>
                <a:cxn ang="0">
                  <a:pos x="982" y="485"/>
                </a:cxn>
                <a:cxn ang="0">
                  <a:pos x="983" y="623"/>
                </a:cxn>
                <a:cxn ang="0">
                  <a:pos x="978" y="636"/>
                </a:cxn>
                <a:cxn ang="0">
                  <a:pos x="967" y="645"/>
                </a:cxn>
                <a:cxn ang="0">
                  <a:pos x="953" y="649"/>
                </a:cxn>
              </a:cxnLst>
              <a:rect l="0" t="0" r="r" b="b"/>
              <a:pathLst>
                <a:path w="984" h="649">
                  <a:moveTo>
                    <a:pt x="945" y="649"/>
                  </a:moveTo>
                  <a:lnTo>
                    <a:pt x="917" y="649"/>
                  </a:lnTo>
                  <a:lnTo>
                    <a:pt x="889" y="648"/>
                  </a:lnTo>
                  <a:lnTo>
                    <a:pt x="862" y="647"/>
                  </a:lnTo>
                  <a:lnTo>
                    <a:pt x="833" y="647"/>
                  </a:lnTo>
                  <a:lnTo>
                    <a:pt x="806" y="646"/>
                  </a:lnTo>
                  <a:lnTo>
                    <a:pt x="777" y="645"/>
                  </a:lnTo>
                  <a:lnTo>
                    <a:pt x="750" y="644"/>
                  </a:lnTo>
                  <a:lnTo>
                    <a:pt x="722" y="643"/>
                  </a:lnTo>
                  <a:lnTo>
                    <a:pt x="695" y="642"/>
                  </a:lnTo>
                  <a:lnTo>
                    <a:pt x="667" y="641"/>
                  </a:lnTo>
                  <a:lnTo>
                    <a:pt x="640" y="640"/>
                  </a:lnTo>
                  <a:lnTo>
                    <a:pt x="613" y="639"/>
                  </a:lnTo>
                  <a:lnTo>
                    <a:pt x="584" y="637"/>
                  </a:lnTo>
                  <a:lnTo>
                    <a:pt x="557" y="635"/>
                  </a:lnTo>
                  <a:lnTo>
                    <a:pt x="528" y="634"/>
                  </a:lnTo>
                  <a:lnTo>
                    <a:pt x="501" y="632"/>
                  </a:lnTo>
                  <a:lnTo>
                    <a:pt x="473" y="630"/>
                  </a:lnTo>
                  <a:lnTo>
                    <a:pt x="445" y="628"/>
                  </a:lnTo>
                  <a:lnTo>
                    <a:pt x="417" y="624"/>
                  </a:lnTo>
                  <a:lnTo>
                    <a:pt x="389" y="622"/>
                  </a:lnTo>
                  <a:lnTo>
                    <a:pt x="361" y="619"/>
                  </a:lnTo>
                  <a:lnTo>
                    <a:pt x="332" y="616"/>
                  </a:lnTo>
                  <a:lnTo>
                    <a:pt x="304" y="613"/>
                  </a:lnTo>
                  <a:lnTo>
                    <a:pt x="275" y="610"/>
                  </a:lnTo>
                  <a:lnTo>
                    <a:pt x="247" y="606"/>
                  </a:lnTo>
                  <a:lnTo>
                    <a:pt x="218" y="603"/>
                  </a:lnTo>
                  <a:lnTo>
                    <a:pt x="190" y="599"/>
                  </a:lnTo>
                  <a:lnTo>
                    <a:pt x="160" y="594"/>
                  </a:lnTo>
                  <a:lnTo>
                    <a:pt x="132" y="589"/>
                  </a:lnTo>
                  <a:lnTo>
                    <a:pt x="103" y="585"/>
                  </a:lnTo>
                  <a:lnTo>
                    <a:pt x="73" y="580"/>
                  </a:lnTo>
                  <a:lnTo>
                    <a:pt x="44" y="575"/>
                  </a:lnTo>
                  <a:lnTo>
                    <a:pt x="35" y="573"/>
                  </a:lnTo>
                  <a:lnTo>
                    <a:pt x="28" y="570"/>
                  </a:lnTo>
                  <a:lnTo>
                    <a:pt x="21" y="565"/>
                  </a:lnTo>
                  <a:lnTo>
                    <a:pt x="15" y="560"/>
                  </a:lnTo>
                  <a:lnTo>
                    <a:pt x="11" y="555"/>
                  </a:lnTo>
                  <a:lnTo>
                    <a:pt x="7" y="549"/>
                  </a:lnTo>
                  <a:lnTo>
                    <a:pt x="5" y="542"/>
                  </a:lnTo>
                  <a:lnTo>
                    <a:pt x="4" y="533"/>
                  </a:lnTo>
                  <a:lnTo>
                    <a:pt x="1" y="407"/>
                  </a:lnTo>
                  <a:lnTo>
                    <a:pt x="0" y="283"/>
                  </a:lnTo>
                  <a:lnTo>
                    <a:pt x="0" y="160"/>
                  </a:lnTo>
                  <a:lnTo>
                    <a:pt x="4" y="34"/>
                  </a:lnTo>
                  <a:lnTo>
                    <a:pt x="5" y="27"/>
                  </a:lnTo>
                  <a:lnTo>
                    <a:pt x="7" y="20"/>
                  </a:lnTo>
                  <a:lnTo>
                    <a:pt x="10" y="14"/>
                  </a:lnTo>
                  <a:lnTo>
                    <a:pt x="14" y="10"/>
                  </a:lnTo>
                  <a:lnTo>
                    <a:pt x="19" y="5"/>
                  </a:lnTo>
                  <a:lnTo>
                    <a:pt x="26" y="2"/>
                  </a:lnTo>
                  <a:lnTo>
                    <a:pt x="32" y="1"/>
                  </a:lnTo>
                  <a:lnTo>
                    <a:pt x="41" y="0"/>
                  </a:lnTo>
                  <a:lnTo>
                    <a:pt x="69" y="0"/>
                  </a:lnTo>
                  <a:lnTo>
                    <a:pt x="96" y="1"/>
                  </a:lnTo>
                  <a:lnTo>
                    <a:pt x="125" y="1"/>
                  </a:lnTo>
                  <a:lnTo>
                    <a:pt x="152" y="1"/>
                  </a:lnTo>
                  <a:lnTo>
                    <a:pt x="180" y="2"/>
                  </a:lnTo>
                  <a:lnTo>
                    <a:pt x="208" y="3"/>
                  </a:lnTo>
                  <a:lnTo>
                    <a:pt x="236" y="3"/>
                  </a:lnTo>
                  <a:lnTo>
                    <a:pt x="263" y="4"/>
                  </a:lnTo>
                  <a:lnTo>
                    <a:pt x="292" y="5"/>
                  </a:lnTo>
                  <a:lnTo>
                    <a:pt x="319" y="7"/>
                  </a:lnTo>
                  <a:lnTo>
                    <a:pt x="346" y="8"/>
                  </a:lnTo>
                  <a:lnTo>
                    <a:pt x="375" y="10"/>
                  </a:lnTo>
                  <a:lnTo>
                    <a:pt x="402" y="11"/>
                  </a:lnTo>
                  <a:lnTo>
                    <a:pt x="430" y="13"/>
                  </a:lnTo>
                  <a:lnTo>
                    <a:pt x="458" y="14"/>
                  </a:lnTo>
                  <a:lnTo>
                    <a:pt x="486" y="16"/>
                  </a:lnTo>
                  <a:lnTo>
                    <a:pt x="513" y="18"/>
                  </a:lnTo>
                  <a:lnTo>
                    <a:pt x="542" y="20"/>
                  </a:lnTo>
                  <a:lnTo>
                    <a:pt x="569" y="22"/>
                  </a:lnTo>
                  <a:lnTo>
                    <a:pt x="596" y="24"/>
                  </a:lnTo>
                  <a:lnTo>
                    <a:pt x="625" y="27"/>
                  </a:lnTo>
                  <a:lnTo>
                    <a:pt x="652" y="29"/>
                  </a:lnTo>
                  <a:lnTo>
                    <a:pt x="680" y="32"/>
                  </a:lnTo>
                  <a:lnTo>
                    <a:pt x="707" y="36"/>
                  </a:lnTo>
                  <a:lnTo>
                    <a:pt x="736" y="39"/>
                  </a:lnTo>
                  <a:lnTo>
                    <a:pt x="763" y="42"/>
                  </a:lnTo>
                  <a:lnTo>
                    <a:pt x="792" y="45"/>
                  </a:lnTo>
                  <a:lnTo>
                    <a:pt x="820" y="48"/>
                  </a:lnTo>
                  <a:lnTo>
                    <a:pt x="848" y="52"/>
                  </a:lnTo>
                  <a:lnTo>
                    <a:pt x="876" y="56"/>
                  </a:lnTo>
                  <a:lnTo>
                    <a:pt x="904" y="60"/>
                  </a:lnTo>
                  <a:lnTo>
                    <a:pt x="933" y="64"/>
                  </a:lnTo>
                  <a:lnTo>
                    <a:pt x="941" y="67"/>
                  </a:lnTo>
                  <a:lnTo>
                    <a:pt x="948" y="70"/>
                  </a:lnTo>
                  <a:lnTo>
                    <a:pt x="954" y="74"/>
                  </a:lnTo>
                  <a:lnTo>
                    <a:pt x="960" y="79"/>
                  </a:lnTo>
                  <a:lnTo>
                    <a:pt x="964" y="85"/>
                  </a:lnTo>
                  <a:lnTo>
                    <a:pt x="968" y="91"/>
                  </a:lnTo>
                  <a:lnTo>
                    <a:pt x="970" y="99"/>
                  </a:lnTo>
                  <a:lnTo>
                    <a:pt x="973" y="107"/>
                  </a:lnTo>
                  <a:lnTo>
                    <a:pt x="977" y="232"/>
                  </a:lnTo>
                  <a:lnTo>
                    <a:pt x="980" y="357"/>
                  </a:lnTo>
                  <a:lnTo>
                    <a:pt x="982" y="485"/>
                  </a:lnTo>
                  <a:lnTo>
                    <a:pt x="984" y="615"/>
                  </a:lnTo>
                  <a:lnTo>
                    <a:pt x="983" y="623"/>
                  </a:lnTo>
                  <a:lnTo>
                    <a:pt x="981" y="630"/>
                  </a:lnTo>
                  <a:lnTo>
                    <a:pt x="978" y="636"/>
                  </a:lnTo>
                  <a:lnTo>
                    <a:pt x="973" y="641"/>
                  </a:lnTo>
                  <a:lnTo>
                    <a:pt x="967" y="645"/>
                  </a:lnTo>
                  <a:lnTo>
                    <a:pt x="960" y="648"/>
                  </a:lnTo>
                  <a:lnTo>
                    <a:pt x="953" y="649"/>
                  </a:lnTo>
                  <a:lnTo>
                    <a:pt x="945" y="649"/>
                  </a:lnTo>
                  <a:close/>
                </a:path>
              </a:pathLst>
            </a:custGeom>
            <a:solidFill>
              <a:srgbClr val="4C6B5C"/>
            </a:solidFill>
            <a:ln w="9525">
              <a:noFill/>
              <a:round/>
              <a:headEnd/>
              <a:tailEnd/>
            </a:ln>
          </p:spPr>
          <p:txBody>
            <a:bodyPr/>
            <a:lstStyle/>
            <a:p>
              <a:endParaRPr lang="en-US"/>
            </a:p>
          </p:txBody>
        </p:sp>
      </p:grpSp>
      <p:sp>
        <p:nvSpPr>
          <p:cNvPr id="67059" name="Freeform 499"/>
          <p:cNvSpPr>
            <a:spLocks/>
          </p:cNvSpPr>
          <p:nvPr/>
        </p:nvSpPr>
        <p:spPr bwMode="auto">
          <a:xfrm>
            <a:off x="6769100" y="3454400"/>
            <a:ext cx="153988" cy="84138"/>
          </a:xfrm>
          <a:custGeom>
            <a:avLst/>
            <a:gdLst/>
            <a:ahLst/>
            <a:cxnLst>
              <a:cxn ang="0">
                <a:pos x="906" y="641"/>
              </a:cxn>
              <a:cxn ang="0">
                <a:pos x="852" y="640"/>
              </a:cxn>
              <a:cxn ang="0">
                <a:pos x="797" y="638"/>
              </a:cxn>
              <a:cxn ang="0">
                <a:pos x="742" y="637"/>
              </a:cxn>
              <a:cxn ang="0">
                <a:pos x="687" y="635"/>
              </a:cxn>
              <a:cxn ang="0">
                <a:pos x="633" y="633"/>
              </a:cxn>
              <a:cxn ang="0">
                <a:pos x="577" y="630"/>
              </a:cxn>
              <a:cxn ang="0">
                <a:pos x="522" y="626"/>
              </a:cxn>
              <a:cxn ang="0">
                <a:pos x="467" y="623"/>
              </a:cxn>
              <a:cxn ang="0">
                <a:pos x="411" y="618"/>
              </a:cxn>
              <a:cxn ang="0">
                <a:pos x="356" y="612"/>
              </a:cxn>
              <a:cxn ang="0">
                <a:pos x="300" y="606"/>
              </a:cxn>
              <a:cxn ang="0">
                <a:pos x="243" y="599"/>
              </a:cxn>
              <a:cxn ang="0">
                <a:pos x="186" y="592"/>
              </a:cxn>
              <a:cxn ang="0">
                <a:pos x="129" y="582"/>
              </a:cxn>
              <a:cxn ang="0">
                <a:pos x="71" y="573"/>
              </a:cxn>
              <a:cxn ang="0">
                <a:pos x="33" y="566"/>
              </a:cxn>
              <a:cxn ang="0">
                <a:pos x="20" y="560"/>
              </a:cxn>
              <a:cxn ang="0">
                <a:pos x="9" y="548"/>
              </a:cxn>
              <a:cxn ang="0">
                <a:pos x="4" y="534"/>
              </a:cxn>
              <a:cxn ang="0">
                <a:pos x="1" y="400"/>
              </a:cxn>
              <a:cxn ang="0">
                <a:pos x="0" y="159"/>
              </a:cxn>
              <a:cxn ang="0">
                <a:pos x="4" y="27"/>
              </a:cxn>
              <a:cxn ang="0">
                <a:pos x="9" y="14"/>
              </a:cxn>
              <a:cxn ang="0">
                <a:pos x="19" y="5"/>
              </a:cxn>
              <a:cxn ang="0">
                <a:pos x="32" y="1"/>
              </a:cxn>
              <a:cxn ang="0">
                <a:pos x="67" y="0"/>
              </a:cxn>
              <a:cxn ang="0">
                <a:pos x="123" y="1"/>
              </a:cxn>
              <a:cxn ang="0">
                <a:pos x="178" y="2"/>
              </a:cxn>
              <a:cxn ang="0">
                <a:pos x="233" y="4"/>
              </a:cxn>
              <a:cxn ang="0">
                <a:pos x="287" y="6"/>
              </a:cxn>
              <a:cxn ang="0">
                <a:pos x="342" y="8"/>
              </a:cxn>
              <a:cxn ang="0">
                <a:pos x="397" y="10"/>
              </a:cxn>
              <a:cxn ang="0">
                <a:pos x="452" y="14"/>
              </a:cxn>
              <a:cxn ang="0">
                <a:pos x="507" y="17"/>
              </a:cxn>
              <a:cxn ang="0">
                <a:pos x="562" y="21"/>
              </a:cxn>
              <a:cxn ang="0">
                <a:pos x="617" y="27"/>
              </a:cxn>
              <a:cxn ang="0">
                <a:pos x="671" y="32"/>
              </a:cxn>
              <a:cxn ang="0">
                <a:pos x="727" y="38"/>
              </a:cxn>
              <a:cxn ang="0">
                <a:pos x="781" y="44"/>
              </a:cxn>
              <a:cxn ang="0">
                <a:pos x="837" y="51"/>
              </a:cxn>
              <a:cxn ang="0">
                <a:pos x="893" y="60"/>
              </a:cxn>
              <a:cxn ang="0">
                <a:pos x="930" y="66"/>
              </a:cxn>
              <a:cxn ang="0">
                <a:pos x="943" y="73"/>
              </a:cxn>
              <a:cxn ang="0">
                <a:pos x="953" y="83"/>
              </a:cxn>
              <a:cxn ang="0">
                <a:pos x="959" y="97"/>
              </a:cxn>
              <a:cxn ang="0">
                <a:pos x="965" y="229"/>
              </a:cxn>
              <a:cxn ang="0">
                <a:pos x="969" y="478"/>
              </a:cxn>
              <a:cxn ang="0">
                <a:pos x="970" y="614"/>
              </a:cxn>
              <a:cxn ang="0">
                <a:pos x="966" y="627"/>
              </a:cxn>
              <a:cxn ang="0">
                <a:pos x="956" y="636"/>
              </a:cxn>
              <a:cxn ang="0">
                <a:pos x="942" y="640"/>
              </a:cxn>
            </a:cxnLst>
            <a:rect l="0" t="0" r="r" b="b"/>
            <a:pathLst>
              <a:path w="970" h="641">
                <a:moveTo>
                  <a:pt x="934" y="641"/>
                </a:moveTo>
                <a:lnTo>
                  <a:pt x="906" y="641"/>
                </a:lnTo>
                <a:lnTo>
                  <a:pt x="879" y="640"/>
                </a:lnTo>
                <a:lnTo>
                  <a:pt x="852" y="640"/>
                </a:lnTo>
                <a:lnTo>
                  <a:pt x="824" y="639"/>
                </a:lnTo>
                <a:lnTo>
                  <a:pt x="797" y="638"/>
                </a:lnTo>
                <a:lnTo>
                  <a:pt x="769" y="638"/>
                </a:lnTo>
                <a:lnTo>
                  <a:pt x="742" y="637"/>
                </a:lnTo>
                <a:lnTo>
                  <a:pt x="714" y="636"/>
                </a:lnTo>
                <a:lnTo>
                  <a:pt x="687" y="635"/>
                </a:lnTo>
                <a:lnTo>
                  <a:pt x="660" y="634"/>
                </a:lnTo>
                <a:lnTo>
                  <a:pt x="633" y="633"/>
                </a:lnTo>
                <a:lnTo>
                  <a:pt x="606" y="631"/>
                </a:lnTo>
                <a:lnTo>
                  <a:pt x="577" y="630"/>
                </a:lnTo>
                <a:lnTo>
                  <a:pt x="550" y="628"/>
                </a:lnTo>
                <a:lnTo>
                  <a:pt x="522" y="626"/>
                </a:lnTo>
                <a:lnTo>
                  <a:pt x="495" y="625"/>
                </a:lnTo>
                <a:lnTo>
                  <a:pt x="467" y="623"/>
                </a:lnTo>
                <a:lnTo>
                  <a:pt x="439" y="620"/>
                </a:lnTo>
                <a:lnTo>
                  <a:pt x="411" y="618"/>
                </a:lnTo>
                <a:lnTo>
                  <a:pt x="383" y="616"/>
                </a:lnTo>
                <a:lnTo>
                  <a:pt x="356" y="612"/>
                </a:lnTo>
                <a:lnTo>
                  <a:pt x="327" y="609"/>
                </a:lnTo>
                <a:lnTo>
                  <a:pt x="300" y="606"/>
                </a:lnTo>
                <a:lnTo>
                  <a:pt x="271" y="603"/>
                </a:lnTo>
                <a:lnTo>
                  <a:pt x="243" y="599"/>
                </a:lnTo>
                <a:lnTo>
                  <a:pt x="214" y="596"/>
                </a:lnTo>
                <a:lnTo>
                  <a:pt x="186" y="592"/>
                </a:lnTo>
                <a:lnTo>
                  <a:pt x="157" y="588"/>
                </a:lnTo>
                <a:lnTo>
                  <a:pt x="129" y="582"/>
                </a:lnTo>
                <a:lnTo>
                  <a:pt x="99" y="578"/>
                </a:lnTo>
                <a:lnTo>
                  <a:pt x="71" y="573"/>
                </a:lnTo>
                <a:lnTo>
                  <a:pt x="42" y="568"/>
                </a:lnTo>
                <a:lnTo>
                  <a:pt x="33" y="566"/>
                </a:lnTo>
                <a:lnTo>
                  <a:pt x="26" y="563"/>
                </a:lnTo>
                <a:lnTo>
                  <a:pt x="20" y="560"/>
                </a:lnTo>
                <a:lnTo>
                  <a:pt x="14" y="554"/>
                </a:lnTo>
                <a:lnTo>
                  <a:pt x="9" y="548"/>
                </a:lnTo>
                <a:lnTo>
                  <a:pt x="6" y="541"/>
                </a:lnTo>
                <a:lnTo>
                  <a:pt x="4" y="534"/>
                </a:lnTo>
                <a:lnTo>
                  <a:pt x="3" y="525"/>
                </a:lnTo>
                <a:lnTo>
                  <a:pt x="1" y="400"/>
                </a:lnTo>
                <a:lnTo>
                  <a:pt x="0" y="279"/>
                </a:lnTo>
                <a:lnTo>
                  <a:pt x="0" y="159"/>
                </a:lnTo>
                <a:lnTo>
                  <a:pt x="3" y="35"/>
                </a:lnTo>
                <a:lnTo>
                  <a:pt x="4" y="27"/>
                </a:lnTo>
                <a:lnTo>
                  <a:pt x="6" y="19"/>
                </a:lnTo>
                <a:lnTo>
                  <a:pt x="9" y="14"/>
                </a:lnTo>
                <a:lnTo>
                  <a:pt x="14" y="9"/>
                </a:lnTo>
                <a:lnTo>
                  <a:pt x="19" y="5"/>
                </a:lnTo>
                <a:lnTo>
                  <a:pt x="25" y="2"/>
                </a:lnTo>
                <a:lnTo>
                  <a:pt x="32" y="1"/>
                </a:lnTo>
                <a:lnTo>
                  <a:pt x="39" y="0"/>
                </a:lnTo>
                <a:lnTo>
                  <a:pt x="67" y="0"/>
                </a:lnTo>
                <a:lnTo>
                  <a:pt x="94" y="1"/>
                </a:lnTo>
                <a:lnTo>
                  <a:pt x="123" y="1"/>
                </a:lnTo>
                <a:lnTo>
                  <a:pt x="150" y="2"/>
                </a:lnTo>
                <a:lnTo>
                  <a:pt x="178" y="2"/>
                </a:lnTo>
                <a:lnTo>
                  <a:pt x="205" y="3"/>
                </a:lnTo>
                <a:lnTo>
                  <a:pt x="233" y="4"/>
                </a:lnTo>
                <a:lnTo>
                  <a:pt x="260" y="5"/>
                </a:lnTo>
                <a:lnTo>
                  <a:pt x="287" y="6"/>
                </a:lnTo>
                <a:lnTo>
                  <a:pt x="315" y="7"/>
                </a:lnTo>
                <a:lnTo>
                  <a:pt x="342" y="8"/>
                </a:lnTo>
                <a:lnTo>
                  <a:pt x="370" y="9"/>
                </a:lnTo>
                <a:lnTo>
                  <a:pt x="397" y="10"/>
                </a:lnTo>
                <a:lnTo>
                  <a:pt x="425" y="12"/>
                </a:lnTo>
                <a:lnTo>
                  <a:pt x="452" y="14"/>
                </a:lnTo>
                <a:lnTo>
                  <a:pt x="480" y="15"/>
                </a:lnTo>
                <a:lnTo>
                  <a:pt x="507" y="17"/>
                </a:lnTo>
                <a:lnTo>
                  <a:pt x="534" y="19"/>
                </a:lnTo>
                <a:lnTo>
                  <a:pt x="562" y="21"/>
                </a:lnTo>
                <a:lnTo>
                  <a:pt x="589" y="23"/>
                </a:lnTo>
                <a:lnTo>
                  <a:pt x="617" y="27"/>
                </a:lnTo>
                <a:lnTo>
                  <a:pt x="644" y="29"/>
                </a:lnTo>
                <a:lnTo>
                  <a:pt x="671" y="32"/>
                </a:lnTo>
                <a:lnTo>
                  <a:pt x="698" y="35"/>
                </a:lnTo>
                <a:lnTo>
                  <a:pt x="727" y="38"/>
                </a:lnTo>
                <a:lnTo>
                  <a:pt x="754" y="41"/>
                </a:lnTo>
                <a:lnTo>
                  <a:pt x="781" y="44"/>
                </a:lnTo>
                <a:lnTo>
                  <a:pt x="810" y="48"/>
                </a:lnTo>
                <a:lnTo>
                  <a:pt x="837" y="51"/>
                </a:lnTo>
                <a:lnTo>
                  <a:pt x="866" y="56"/>
                </a:lnTo>
                <a:lnTo>
                  <a:pt x="893" y="60"/>
                </a:lnTo>
                <a:lnTo>
                  <a:pt x="922" y="64"/>
                </a:lnTo>
                <a:lnTo>
                  <a:pt x="930" y="66"/>
                </a:lnTo>
                <a:lnTo>
                  <a:pt x="937" y="69"/>
                </a:lnTo>
                <a:lnTo>
                  <a:pt x="943" y="73"/>
                </a:lnTo>
                <a:lnTo>
                  <a:pt x="949" y="77"/>
                </a:lnTo>
                <a:lnTo>
                  <a:pt x="953" y="83"/>
                </a:lnTo>
                <a:lnTo>
                  <a:pt x="957" y="90"/>
                </a:lnTo>
                <a:lnTo>
                  <a:pt x="959" y="97"/>
                </a:lnTo>
                <a:lnTo>
                  <a:pt x="961" y="104"/>
                </a:lnTo>
                <a:lnTo>
                  <a:pt x="965" y="229"/>
                </a:lnTo>
                <a:lnTo>
                  <a:pt x="967" y="354"/>
                </a:lnTo>
                <a:lnTo>
                  <a:pt x="969" y="478"/>
                </a:lnTo>
                <a:lnTo>
                  <a:pt x="970" y="607"/>
                </a:lnTo>
                <a:lnTo>
                  <a:pt x="970" y="614"/>
                </a:lnTo>
                <a:lnTo>
                  <a:pt x="969" y="621"/>
                </a:lnTo>
                <a:lnTo>
                  <a:pt x="966" y="627"/>
                </a:lnTo>
                <a:lnTo>
                  <a:pt x="961" y="632"/>
                </a:lnTo>
                <a:lnTo>
                  <a:pt x="956" y="636"/>
                </a:lnTo>
                <a:lnTo>
                  <a:pt x="949" y="639"/>
                </a:lnTo>
                <a:lnTo>
                  <a:pt x="942" y="640"/>
                </a:lnTo>
                <a:lnTo>
                  <a:pt x="934" y="641"/>
                </a:lnTo>
                <a:close/>
              </a:path>
            </a:pathLst>
          </a:custGeom>
          <a:solidFill>
            <a:srgbClr val="5C826E"/>
          </a:solidFill>
          <a:ln w="9525">
            <a:noFill/>
            <a:round/>
            <a:headEnd/>
            <a:tailEnd/>
          </a:ln>
        </p:spPr>
        <p:txBody>
          <a:bodyPr/>
          <a:lstStyle/>
          <a:p>
            <a:endParaRPr lang="en-US"/>
          </a:p>
        </p:txBody>
      </p:sp>
      <p:sp>
        <p:nvSpPr>
          <p:cNvPr id="67060" name="Freeform 500"/>
          <p:cNvSpPr>
            <a:spLocks/>
          </p:cNvSpPr>
          <p:nvPr/>
        </p:nvSpPr>
        <p:spPr bwMode="auto">
          <a:xfrm>
            <a:off x="6796088" y="3417888"/>
            <a:ext cx="114300" cy="11112"/>
          </a:xfrm>
          <a:custGeom>
            <a:avLst/>
            <a:gdLst/>
            <a:ahLst/>
            <a:cxnLst>
              <a:cxn ang="0">
                <a:pos x="724" y="65"/>
              </a:cxn>
              <a:cxn ang="0">
                <a:pos x="724" y="65"/>
              </a:cxn>
              <a:cxn ang="0">
                <a:pos x="2" y="0"/>
              </a:cxn>
              <a:cxn ang="0">
                <a:pos x="0" y="13"/>
              </a:cxn>
              <a:cxn ang="0">
                <a:pos x="722" y="77"/>
              </a:cxn>
              <a:cxn ang="0">
                <a:pos x="722" y="77"/>
              </a:cxn>
              <a:cxn ang="0">
                <a:pos x="724" y="65"/>
              </a:cxn>
              <a:cxn ang="0">
                <a:pos x="724" y="65"/>
              </a:cxn>
              <a:cxn ang="0">
                <a:pos x="724" y="65"/>
              </a:cxn>
            </a:cxnLst>
            <a:rect l="0" t="0" r="r" b="b"/>
            <a:pathLst>
              <a:path w="724" h="77">
                <a:moveTo>
                  <a:pt x="724" y="65"/>
                </a:moveTo>
                <a:lnTo>
                  <a:pt x="724" y="65"/>
                </a:lnTo>
                <a:lnTo>
                  <a:pt x="2" y="0"/>
                </a:lnTo>
                <a:lnTo>
                  <a:pt x="0" y="13"/>
                </a:lnTo>
                <a:lnTo>
                  <a:pt x="722" y="77"/>
                </a:lnTo>
                <a:lnTo>
                  <a:pt x="722" y="77"/>
                </a:lnTo>
                <a:lnTo>
                  <a:pt x="724" y="65"/>
                </a:lnTo>
                <a:lnTo>
                  <a:pt x="724" y="65"/>
                </a:lnTo>
                <a:lnTo>
                  <a:pt x="724" y="65"/>
                </a:lnTo>
                <a:close/>
              </a:path>
            </a:pathLst>
          </a:custGeom>
          <a:solidFill>
            <a:srgbClr val="E0E8E8"/>
          </a:solidFill>
          <a:ln w="9525">
            <a:noFill/>
            <a:round/>
            <a:headEnd/>
            <a:tailEnd/>
          </a:ln>
        </p:spPr>
        <p:txBody>
          <a:bodyPr/>
          <a:lstStyle/>
          <a:p>
            <a:endParaRPr lang="en-US"/>
          </a:p>
        </p:txBody>
      </p:sp>
      <p:sp>
        <p:nvSpPr>
          <p:cNvPr id="67061" name="Freeform 501"/>
          <p:cNvSpPr>
            <a:spLocks/>
          </p:cNvSpPr>
          <p:nvPr/>
        </p:nvSpPr>
        <p:spPr bwMode="auto">
          <a:xfrm>
            <a:off x="6910389" y="3427414"/>
            <a:ext cx="1587" cy="1587"/>
          </a:xfrm>
          <a:custGeom>
            <a:avLst/>
            <a:gdLst/>
            <a:ahLst/>
            <a:cxnLst>
              <a:cxn ang="0">
                <a:pos x="11" y="2"/>
              </a:cxn>
              <a:cxn ang="0">
                <a:pos x="9" y="1"/>
              </a:cxn>
              <a:cxn ang="0">
                <a:pos x="2" y="0"/>
              </a:cxn>
              <a:cxn ang="0">
                <a:pos x="0" y="12"/>
              </a:cxn>
              <a:cxn ang="0">
                <a:pos x="7" y="13"/>
              </a:cxn>
              <a:cxn ang="0">
                <a:pos x="5" y="12"/>
              </a:cxn>
              <a:cxn ang="0">
                <a:pos x="11" y="2"/>
              </a:cxn>
              <a:cxn ang="0">
                <a:pos x="10" y="1"/>
              </a:cxn>
              <a:cxn ang="0">
                <a:pos x="9" y="1"/>
              </a:cxn>
              <a:cxn ang="0">
                <a:pos x="11" y="2"/>
              </a:cxn>
            </a:cxnLst>
            <a:rect l="0" t="0" r="r" b="b"/>
            <a:pathLst>
              <a:path w="11" h="13">
                <a:moveTo>
                  <a:pt x="11" y="2"/>
                </a:moveTo>
                <a:lnTo>
                  <a:pt x="9" y="1"/>
                </a:lnTo>
                <a:lnTo>
                  <a:pt x="2" y="0"/>
                </a:lnTo>
                <a:lnTo>
                  <a:pt x="0" y="12"/>
                </a:lnTo>
                <a:lnTo>
                  <a:pt x="7" y="13"/>
                </a:lnTo>
                <a:lnTo>
                  <a:pt x="5" y="12"/>
                </a:lnTo>
                <a:lnTo>
                  <a:pt x="11" y="2"/>
                </a:lnTo>
                <a:lnTo>
                  <a:pt x="10" y="1"/>
                </a:lnTo>
                <a:lnTo>
                  <a:pt x="9" y="1"/>
                </a:lnTo>
                <a:lnTo>
                  <a:pt x="11" y="2"/>
                </a:lnTo>
                <a:close/>
              </a:path>
            </a:pathLst>
          </a:custGeom>
          <a:solidFill>
            <a:srgbClr val="E0E8E8"/>
          </a:solidFill>
          <a:ln w="9525">
            <a:noFill/>
            <a:round/>
            <a:headEnd/>
            <a:tailEnd/>
          </a:ln>
        </p:spPr>
        <p:txBody>
          <a:bodyPr/>
          <a:lstStyle/>
          <a:p>
            <a:endParaRPr lang="en-US"/>
          </a:p>
        </p:txBody>
      </p:sp>
      <p:sp>
        <p:nvSpPr>
          <p:cNvPr id="67062" name="Freeform 502"/>
          <p:cNvSpPr>
            <a:spLocks/>
          </p:cNvSpPr>
          <p:nvPr/>
        </p:nvSpPr>
        <p:spPr bwMode="auto">
          <a:xfrm>
            <a:off x="6911975" y="3427414"/>
            <a:ext cx="1588" cy="1587"/>
          </a:xfrm>
          <a:custGeom>
            <a:avLst/>
            <a:gdLst/>
            <a:ahLst/>
            <a:cxnLst>
              <a:cxn ang="0">
                <a:pos x="15" y="5"/>
              </a:cxn>
              <a:cxn ang="0">
                <a:pos x="12" y="4"/>
              </a:cxn>
              <a:cxn ang="0">
                <a:pos x="6" y="0"/>
              </a:cxn>
              <a:cxn ang="0">
                <a:pos x="0" y="10"/>
              </a:cxn>
              <a:cxn ang="0">
                <a:pos x="6" y="14"/>
              </a:cxn>
              <a:cxn ang="0">
                <a:pos x="4" y="13"/>
              </a:cxn>
              <a:cxn ang="0">
                <a:pos x="15" y="5"/>
              </a:cxn>
              <a:cxn ang="0">
                <a:pos x="14" y="5"/>
              </a:cxn>
              <a:cxn ang="0">
                <a:pos x="12" y="4"/>
              </a:cxn>
              <a:cxn ang="0">
                <a:pos x="15" y="5"/>
              </a:cxn>
            </a:cxnLst>
            <a:rect l="0" t="0" r="r" b="b"/>
            <a:pathLst>
              <a:path w="15" h="14">
                <a:moveTo>
                  <a:pt x="15" y="5"/>
                </a:moveTo>
                <a:lnTo>
                  <a:pt x="12" y="4"/>
                </a:lnTo>
                <a:lnTo>
                  <a:pt x="6" y="0"/>
                </a:lnTo>
                <a:lnTo>
                  <a:pt x="0" y="10"/>
                </a:lnTo>
                <a:lnTo>
                  <a:pt x="6" y="14"/>
                </a:lnTo>
                <a:lnTo>
                  <a:pt x="4" y="13"/>
                </a:lnTo>
                <a:lnTo>
                  <a:pt x="15" y="5"/>
                </a:lnTo>
                <a:lnTo>
                  <a:pt x="14" y="5"/>
                </a:lnTo>
                <a:lnTo>
                  <a:pt x="12" y="4"/>
                </a:lnTo>
                <a:lnTo>
                  <a:pt x="15" y="5"/>
                </a:lnTo>
                <a:close/>
              </a:path>
            </a:pathLst>
          </a:custGeom>
          <a:solidFill>
            <a:srgbClr val="E0E8E8"/>
          </a:solidFill>
          <a:ln w="9525">
            <a:noFill/>
            <a:round/>
            <a:headEnd/>
            <a:tailEnd/>
          </a:ln>
        </p:spPr>
        <p:txBody>
          <a:bodyPr/>
          <a:lstStyle/>
          <a:p>
            <a:endParaRPr lang="en-US"/>
          </a:p>
        </p:txBody>
      </p:sp>
      <p:sp>
        <p:nvSpPr>
          <p:cNvPr id="67063" name="Freeform 503"/>
          <p:cNvSpPr>
            <a:spLocks/>
          </p:cNvSpPr>
          <p:nvPr/>
        </p:nvSpPr>
        <p:spPr bwMode="auto">
          <a:xfrm>
            <a:off x="6911975" y="3427414"/>
            <a:ext cx="1588" cy="1587"/>
          </a:xfrm>
          <a:custGeom>
            <a:avLst/>
            <a:gdLst/>
            <a:ahLst/>
            <a:cxnLst>
              <a:cxn ang="0">
                <a:pos x="16" y="7"/>
              </a:cxn>
              <a:cxn ang="0">
                <a:pos x="15" y="5"/>
              </a:cxn>
              <a:cxn ang="0">
                <a:pos x="11" y="0"/>
              </a:cxn>
              <a:cxn ang="0">
                <a:pos x="0" y="8"/>
              </a:cxn>
              <a:cxn ang="0">
                <a:pos x="4" y="13"/>
              </a:cxn>
              <a:cxn ang="0">
                <a:pos x="3" y="11"/>
              </a:cxn>
              <a:cxn ang="0">
                <a:pos x="16" y="7"/>
              </a:cxn>
              <a:cxn ang="0">
                <a:pos x="15" y="6"/>
              </a:cxn>
              <a:cxn ang="0">
                <a:pos x="15" y="5"/>
              </a:cxn>
              <a:cxn ang="0">
                <a:pos x="16" y="7"/>
              </a:cxn>
            </a:cxnLst>
            <a:rect l="0" t="0" r="r" b="b"/>
            <a:pathLst>
              <a:path w="16" h="13">
                <a:moveTo>
                  <a:pt x="16" y="7"/>
                </a:moveTo>
                <a:lnTo>
                  <a:pt x="15" y="5"/>
                </a:lnTo>
                <a:lnTo>
                  <a:pt x="11" y="0"/>
                </a:lnTo>
                <a:lnTo>
                  <a:pt x="0" y="8"/>
                </a:lnTo>
                <a:lnTo>
                  <a:pt x="4" y="13"/>
                </a:lnTo>
                <a:lnTo>
                  <a:pt x="3" y="11"/>
                </a:lnTo>
                <a:lnTo>
                  <a:pt x="16" y="7"/>
                </a:lnTo>
                <a:lnTo>
                  <a:pt x="15" y="6"/>
                </a:lnTo>
                <a:lnTo>
                  <a:pt x="15" y="5"/>
                </a:lnTo>
                <a:lnTo>
                  <a:pt x="16" y="7"/>
                </a:lnTo>
                <a:close/>
              </a:path>
            </a:pathLst>
          </a:custGeom>
          <a:solidFill>
            <a:srgbClr val="E0E8E8"/>
          </a:solidFill>
          <a:ln w="9525">
            <a:noFill/>
            <a:round/>
            <a:headEnd/>
            <a:tailEnd/>
          </a:ln>
        </p:spPr>
        <p:txBody>
          <a:bodyPr/>
          <a:lstStyle/>
          <a:p>
            <a:endParaRPr lang="en-US"/>
          </a:p>
        </p:txBody>
      </p:sp>
      <p:sp>
        <p:nvSpPr>
          <p:cNvPr id="67064" name="Freeform 504"/>
          <p:cNvSpPr>
            <a:spLocks/>
          </p:cNvSpPr>
          <p:nvPr/>
        </p:nvSpPr>
        <p:spPr bwMode="auto">
          <a:xfrm>
            <a:off x="6911976" y="3429000"/>
            <a:ext cx="3175" cy="1588"/>
          </a:xfrm>
          <a:custGeom>
            <a:avLst/>
            <a:gdLst/>
            <a:ahLst/>
            <a:cxnLst>
              <a:cxn ang="0">
                <a:pos x="15" y="10"/>
              </a:cxn>
              <a:cxn ang="0">
                <a:pos x="15" y="7"/>
              </a:cxn>
              <a:cxn ang="0">
                <a:pos x="13" y="0"/>
              </a:cxn>
              <a:cxn ang="0">
                <a:pos x="0" y="4"/>
              </a:cxn>
              <a:cxn ang="0">
                <a:pos x="2" y="12"/>
              </a:cxn>
              <a:cxn ang="0">
                <a:pos x="2" y="8"/>
              </a:cxn>
              <a:cxn ang="0">
                <a:pos x="15" y="10"/>
              </a:cxn>
              <a:cxn ang="0">
                <a:pos x="15" y="9"/>
              </a:cxn>
              <a:cxn ang="0">
                <a:pos x="15" y="7"/>
              </a:cxn>
              <a:cxn ang="0">
                <a:pos x="15" y="10"/>
              </a:cxn>
            </a:cxnLst>
            <a:rect l="0" t="0" r="r" b="b"/>
            <a:pathLst>
              <a:path w="15" h="12">
                <a:moveTo>
                  <a:pt x="15" y="10"/>
                </a:moveTo>
                <a:lnTo>
                  <a:pt x="15" y="7"/>
                </a:lnTo>
                <a:lnTo>
                  <a:pt x="13" y="0"/>
                </a:lnTo>
                <a:lnTo>
                  <a:pt x="0" y="4"/>
                </a:lnTo>
                <a:lnTo>
                  <a:pt x="2" y="12"/>
                </a:lnTo>
                <a:lnTo>
                  <a:pt x="2" y="8"/>
                </a:lnTo>
                <a:lnTo>
                  <a:pt x="15" y="10"/>
                </a:lnTo>
                <a:lnTo>
                  <a:pt x="15" y="9"/>
                </a:lnTo>
                <a:lnTo>
                  <a:pt x="15" y="7"/>
                </a:lnTo>
                <a:lnTo>
                  <a:pt x="15" y="10"/>
                </a:lnTo>
                <a:close/>
              </a:path>
            </a:pathLst>
          </a:custGeom>
          <a:solidFill>
            <a:srgbClr val="E0E8E8"/>
          </a:solidFill>
          <a:ln w="9525">
            <a:noFill/>
            <a:round/>
            <a:headEnd/>
            <a:tailEnd/>
          </a:ln>
        </p:spPr>
        <p:txBody>
          <a:bodyPr/>
          <a:lstStyle/>
          <a:p>
            <a:endParaRPr lang="en-US"/>
          </a:p>
        </p:txBody>
      </p:sp>
      <p:sp>
        <p:nvSpPr>
          <p:cNvPr id="67065" name="Freeform 505"/>
          <p:cNvSpPr>
            <a:spLocks/>
          </p:cNvSpPr>
          <p:nvPr/>
        </p:nvSpPr>
        <p:spPr bwMode="auto">
          <a:xfrm>
            <a:off x="6908800" y="3429000"/>
            <a:ext cx="6350" cy="19050"/>
          </a:xfrm>
          <a:custGeom>
            <a:avLst/>
            <a:gdLst/>
            <a:ahLst/>
            <a:cxnLst>
              <a:cxn ang="0">
                <a:pos x="11" y="134"/>
              </a:cxn>
              <a:cxn ang="0">
                <a:pos x="12" y="131"/>
              </a:cxn>
              <a:cxn ang="0">
                <a:pos x="39" y="2"/>
              </a:cxn>
              <a:cxn ang="0">
                <a:pos x="26" y="0"/>
              </a:cxn>
              <a:cxn ang="0">
                <a:pos x="0" y="129"/>
              </a:cxn>
              <a:cxn ang="0">
                <a:pos x="1" y="126"/>
              </a:cxn>
              <a:cxn ang="0">
                <a:pos x="11" y="134"/>
              </a:cxn>
              <a:cxn ang="0">
                <a:pos x="12" y="133"/>
              </a:cxn>
              <a:cxn ang="0">
                <a:pos x="12" y="131"/>
              </a:cxn>
              <a:cxn ang="0">
                <a:pos x="11" y="134"/>
              </a:cxn>
            </a:cxnLst>
            <a:rect l="0" t="0" r="r" b="b"/>
            <a:pathLst>
              <a:path w="39" h="134">
                <a:moveTo>
                  <a:pt x="11" y="134"/>
                </a:moveTo>
                <a:lnTo>
                  <a:pt x="12" y="131"/>
                </a:lnTo>
                <a:lnTo>
                  <a:pt x="39" y="2"/>
                </a:lnTo>
                <a:lnTo>
                  <a:pt x="26" y="0"/>
                </a:lnTo>
                <a:lnTo>
                  <a:pt x="0" y="129"/>
                </a:lnTo>
                <a:lnTo>
                  <a:pt x="1" y="126"/>
                </a:lnTo>
                <a:lnTo>
                  <a:pt x="11" y="134"/>
                </a:lnTo>
                <a:lnTo>
                  <a:pt x="12" y="133"/>
                </a:lnTo>
                <a:lnTo>
                  <a:pt x="12" y="131"/>
                </a:lnTo>
                <a:lnTo>
                  <a:pt x="11" y="134"/>
                </a:lnTo>
                <a:close/>
              </a:path>
            </a:pathLst>
          </a:custGeom>
          <a:solidFill>
            <a:srgbClr val="E0E8E8"/>
          </a:solidFill>
          <a:ln w="9525">
            <a:noFill/>
            <a:round/>
            <a:headEnd/>
            <a:tailEnd/>
          </a:ln>
        </p:spPr>
        <p:txBody>
          <a:bodyPr/>
          <a:lstStyle/>
          <a:p>
            <a:endParaRPr lang="en-US"/>
          </a:p>
        </p:txBody>
      </p:sp>
      <p:sp>
        <p:nvSpPr>
          <p:cNvPr id="67066" name="Freeform 506"/>
          <p:cNvSpPr>
            <a:spLocks/>
          </p:cNvSpPr>
          <p:nvPr/>
        </p:nvSpPr>
        <p:spPr bwMode="auto">
          <a:xfrm>
            <a:off x="6908800" y="3446464"/>
            <a:ext cx="1588" cy="1587"/>
          </a:xfrm>
          <a:custGeom>
            <a:avLst/>
            <a:gdLst/>
            <a:ahLst/>
            <a:cxnLst>
              <a:cxn ang="0">
                <a:pos x="9" y="13"/>
              </a:cxn>
              <a:cxn ang="0">
                <a:pos x="10" y="12"/>
              </a:cxn>
              <a:cxn ang="0">
                <a:pos x="13" y="8"/>
              </a:cxn>
              <a:cxn ang="0">
                <a:pos x="3" y="0"/>
              </a:cxn>
              <a:cxn ang="0">
                <a:pos x="0" y="4"/>
              </a:cxn>
              <a:cxn ang="0">
                <a:pos x="1" y="3"/>
              </a:cxn>
              <a:cxn ang="0">
                <a:pos x="9" y="13"/>
              </a:cxn>
              <a:cxn ang="0">
                <a:pos x="9" y="12"/>
              </a:cxn>
              <a:cxn ang="0">
                <a:pos x="10" y="12"/>
              </a:cxn>
              <a:cxn ang="0">
                <a:pos x="9" y="13"/>
              </a:cxn>
            </a:cxnLst>
            <a:rect l="0" t="0" r="r" b="b"/>
            <a:pathLst>
              <a:path w="13" h="13">
                <a:moveTo>
                  <a:pt x="9" y="13"/>
                </a:moveTo>
                <a:lnTo>
                  <a:pt x="10" y="12"/>
                </a:lnTo>
                <a:lnTo>
                  <a:pt x="13" y="8"/>
                </a:lnTo>
                <a:lnTo>
                  <a:pt x="3" y="0"/>
                </a:lnTo>
                <a:lnTo>
                  <a:pt x="0" y="4"/>
                </a:lnTo>
                <a:lnTo>
                  <a:pt x="1" y="3"/>
                </a:lnTo>
                <a:lnTo>
                  <a:pt x="9" y="13"/>
                </a:lnTo>
                <a:lnTo>
                  <a:pt x="9" y="12"/>
                </a:lnTo>
                <a:lnTo>
                  <a:pt x="10" y="12"/>
                </a:lnTo>
                <a:lnTo>
                  <a:pt x="9" y="13"/>
                </a:lnTo>
                <a:close/>
              </a:path>
            </a:pathLst>
          </a:custGeom>
          <a:solidFill>
            <a:srgbClr val="E0E8E8"/>
          </a:solidFill>
          <a:ln w="9525">
            <a:noFill/>
            <a:round/>
            <a:headEnd/>
            <a:tailEnd/>
          </a:ln>
        </p:spPr>
        <p:txBody>
          <a:bodyPr/>
          <a:lstStyle/>
          <a:p>
            <a:endParaRPr lang="en-US"/>
          </a:p>
        </p:txBody>
      </p:sp>
      <p:sp>
        <p:nvSpPr>
          <p:cNvPr id="67067" name="Freeform 507"/>
          <p:cNvSpPr>
            <a:spLocks/>
          </p:cNvSpPr>
          <p:nvPr/>
        </p:nvSpPr>
        <p:spPr bwMode="auto">
          <a:xfrm>
            <a:off x="6907214" y="3446464"/>
            <a:ext cx="3175" cy="1587"/>
          </a:xfrm>
          <a:custGeom>
            <a:avLst/>
            <a:gdLst/>
            <a:ahLst/>
            <a:cxnLst>
              <a:cxn ang="0">
                <a:pos x="7" y="14"/>
              </a:cxn>
              <a:cxn ang="0">
                <a:pos x="8" y="14"/>
              </a:cxn>
              <a:cxn ang="0">
                <a:pos x="13" y="10"/>
              </a:cxn>
              <a:cxn ang="0">
                <a:pos x="5" y="0"/>
              </a:cxn>
              <a:cxn ang="0">
                <a:pos x="0" y="4"/>
              </a:cxn>
              <a:cxn ang="0">
                <a:pos x="1" y="4"/>
              </a:cxn>
              <a:cxn ang="0">
                <a:pos x="7" y="14"/>
              </a:cxn>
              <a:cxn ang="0">
                <a:pos x="7" y="14"/>
              </a:cxn>
              <a:cxn ang="0">
                <a:pos x="8" y="14"/>
              </a:cxn>
              <a:cxn ang="0">
                <a:pos x="7" y="14"/>
              </a:cxn>
            </a:cxnLst>
            <a:rect l="0" t="0" r="r" b="b"/>
            <a:pathLst>
              <a:path w="13" h="14">
                <a:moveTo>
                  <a:pt x="7" y="14"/>
                </a:moveTo>
                <a:lnTo>
                  <a:pt x="8" y="14"/>
                </a:lnTo>
                <a:lnTo>
                  <a:pt x="13" y="10"/>
                </a:lnTo>
                <a:lnTo>
                  <a:pt x="5" y="0"/>
                </a:lnTo>
                <a:lnTo>
                  <a:pt x="0" y="4"/>
                </a:lnTo>
                <a:lnTo>
                  <a:pt x="1" y="4"/>
                </a:lnTo>
                <a:lnTo>
                  <a:pt x="7" y="14"/>
                </a:lnTo>
                <a:lnTo>
                  <a:pt x="7" y="14"/>
                </a:lnTo>
                <a:lnTo>
                  <a:pt x="8" y="14"/>
                </a:lnTo>
                <a:lnTo>
                  <a:pt x="7" y="14"/>
                </a:lnTo>
                <a:close/>
              </a:path>
            </a:pathLst>
          </a:custGeom>
          <a:solidFill>
            <a:srgbClr val="E0E8E8"/>
          </a:solidFill>
          <a:ln w="9525">
            <a:noFill/>
            <a:round/>
            <a:headEnd/>
            <a:tailEnd/>
          </a:ln>
        </p:spPr>
        <p:txBody>
          <a:bodyPr/>
          <a:lstStyle/>
          <a:p>
            <a:endParaRPr lang="en-US"/>
          </a:p>
        </p:txBody>
      </p:sp>
      <p:sp>
        <p:nvSpPr>
          <p:cNvPr id="67068" name="Freeform 508"/>
          <p:cNvSpPr>
            <a:spLocks/>
          </p:cNvSpPr>
          <p:nvPr/>
        </p:nvSpPr>
        <p:spPr bwMode="auto">
          <a:xfrm>
            <a:off x="6907214" y="3446464"/>
            <a:ext cx="1587" cy="3175"/>
          </a:xfrm>
          <a:custGeom>
            <a:avLst/>
            <a:gdLst/>
            <a:ahLst/>
            <a:cxnLst>
              <a:cxn ang="0">
                <a:pos x="4" y="14"/>
              </a:cxn>
              <a:cxn ang="0">
                <a:pos x="6" y="13"/>
              </a:cxn>
              <a:cxn ang="0">
                <a:pos x="12" y="10"/>
              </a:cxn>
              <a:cxn ang="0">
                <a:pos x="6" y="0"/>
              </a:cxn>
              <a:cxn ang="0">
                <a:pos x="0" y="3"/>
              </a:cxn>
              <a:cxn ang="0">
                <a:pos x="2" y="2"/>
              </a:cxn>
              <a:cxn ang="0">
                <a:pos x="4" y="14"/>
              </a:cxn>
              <a:cxn ang="0">
                <a:pos x="5" y="14"/>
              </a:cxn>
              <a:cxn ang="0">
                <a:pos x="6" y="13"/>
              </a:cxn>
              <a:cxn ang="0">
                <a:pos x="4" y="14"/>
              </a:cxn>
            </a:cxnLst>
            <a:rect l="0" t="0" r="r" b="b"/>
            <a:pathLst>
              <a:path w="12" h="14">
                <a:moveTo>
                  <a:pt x="4" y="14"/>
                </a:moveTo>
                <a:lnTo>
                  <a:pt x="6" y="13"/>
                </a:lnTo>
                <a:lnTo>
                  <a:pt x="12" y="10"/>
                </a:lnTo>
                <a:lnTo>
                  <a:pt x="6" y="0"/>
                </a:lnTo>
                <a:lnTo>
                  <a:pt x="0" y="3"/>
                </a:lnTo>
                <a:lnTo>
                  <a:pt x="2" y="2"/>
                </a:lnTo>
                <a:lnTo>
                  <a:pt x="4" y="14"/>
                </a:lnTo>
                <a:lnTo>
                  <a:pt x="5" y="14"/>
                </a:lnTo>
                <a:lnTo>
                  <a:pt x="6" y="13"/>
                </a:lnTo>
                <a:lnTo>
                  <a:pt x="4" y="14"/>
                </a:lnTo>
                <a:close/>
              </a:path>
            </a:pathLst>
          </a:custGeom>
          <a:solidFill>
            <a:srgbClr val="E0E8E8"/>
          </a:solidFill>
          <a:ln w="9525">
            <a:noFill/>
            <a:round/>
            <a:headEnd/>
            <a:tailEnd/>
          </a:ln>
        </p:spPr>
        <p:txBody>
          <a:bodyPr/>
          <a:lstStyle/>
          <a:p>
            <a:endParaRPr lang="en-US"/>
          </a:p>
        </p:txBody>
      </p:sp>
      <p:sp>
        <p:nvSpPr>
          <p:cNvPr id="67069" name="Freeform 509"/>
          <p:cNvSpPr>
            <a:spLocks/>
          </p:cNvSpPr>
          <p:nvPr/>
        </p:nvSpPr>
        <p:spPr bwMode="auto">
          <a:xfrm>
            <a:off x="6905625" y="3448050"/>
            <a:ext cx="1588" cy="1588"/>
          </a:xfrm>
          <a:custGeom>
            <a:avLst/>
            <a:gdLst/>
            <a:ahLst/>
            <a:cxnLst>
              <a:cxn ang="0">
                <a:pos x="1" y="13"/>
              </a:cxn>
              <a:cxn ang="0">
                <a:pos x="2" y="13"/>
              </a:cxn>
              <a:cxn ang="0">
                <a:pos x="8" y="12"/>
              </a:cxn>
              <a:cxn ang="0">
                <a:pos x="6" y="0"/>
              </a:cxn>
              <a:cxn ang="0">
                <a:pos x="0" y="1"/>
              </a:cxn>
              <a:cxn ang="0">
                <a:pos x="1" y="1"/>
              </a:cxn>
              <a:cxn ang="0">
                <a:pos x="1" y="13"/>
              </a:cxn>
              <a:cxn ang="0">
                <a:pos x="1" y="13"/>
              </a:cxn>
              <a:cxn ang="0">
                <a:pos x="2" y="13"/>
              </a:cxn>
              <a:cxn ang="0">
                <a:pos x="1" y="13"/>
              </a:cxn>
            </a:cxnLst>
            <a:rect l="0" t="0" r="r" b="b"/>
            <a:pathLst>
              <a:path w="8" h="13">
                <a:moveTo>
                  <a:pt x="1" y="13"/>
                </a:moveTo>
                <a:lnTo>
                  <a:pt x="2" y="13"/>
                </a:lnTo>
                <a:lnTo>
                  <a:pt x="8" y="12"/>
                </a:lnTo>
                <a:lnTo>
                  <a:pt x="6" y="0"/>
                </a:lnTo>
                <a:lnTo>
                  <a:pt x="0" y="1"/>
                </a:lnTo>
                <a:lnTo>
                  <a:pt x="1" y="1"/>
                </a:lnTo>
                <a:lnTo>
                  <a:pt x="1" y="13"/>
                </a:lnTo>
                <a:lnTo>
                  <a:pt x="1" y="13"/>
                </a:lnTo>
                <a:lnTo>
                  <a:pt x="2" y="13"/>
                </a:lnTo>
                <a:lnTo>
                  <a:pt x="1" y="13"/>
                </a:lnTo>
                <a:close/>
              </a:path>
            </a:pathLst>
          </a:custGeom>
          <a:solidFill>
            <a:srgbClr val="E0E8E8"/>
          </a:solidFill>
          <a:ln w="9525">
            <a:noFill/>
            <a:round/>
            <a:headEnd/>
            <a:tailEnd/>
          </a:ln>
        </p:spPr>
        <p:txBody>
          <a:bodyPr/>
          <a:lstStyle/>
          <a:p>
            <a:endParaRPr lang="en-US"/>
          </a:p>
        </p:txBody>
      </p:sp>
      <p:sp>
        <p:nvSpPr>
          <p:cNvPr id="67070" name="Freeform 510"/>
          <p:cNvSpPr>
            <a:spLocks/>
          </p:cNvSpPr>
          <p:nvPr/>
        </p:nvSpPr>
        <p:spPr bwMode="auto">
          <a:xfrm>
            <a:off x="6794501" y="3440114"/>
            <a:ext cx="111125" cy="9525"/>
          </a:xfrm>
          <a:custGeom>
            <a:avLst/>
            <a:gdLst/>
            <a:ahLst/>
            <a:cxnLst>
              <a:cxn ang="0">
                <a:pos x="0" y="12"/>
              </a:cxn>
              <a:cxn ang="0">
                <a:pos x="1" y="12"/>
              </a:cxn>
              <a:cxn ang="0">
                <a:pos x="709" y="72"/>
              </a:cxn>
              <a:cxn ang="0">
                <a:pos x="709" y="60"/>
              </a:cxn>
              <a:cxn ang="0">
                <a:pos x="1" y="0"/>
              </a:cxn>
              <a:cxn ang="0">
                <a:pos x="2" y="0"/>
              </a:cxn>
              <a:cxn ang="0">
                <a:pos x="0" y="12"/>
              </a:cxn>
              <a:cxn ang="0">
                <a:pos x="0" y="12"/>
              </a:cxn>
              <a:cxn ang="0">
                <a:pos x="1" y="12"/>
              </a:cxn>
              <a:cxn ang="0">
                <a:pos x="0" y="12"/>
              </a:cxn>
            </a:cxnLst>
            <a:rect l="0" t="0" r="r" b="b"/>
            <a:pathLst>
              <a:path w="709" h="72">
                <a:moveTo>
                  <a:pt x="0" y="12"/>
                </a:moveTo>
                <a:lnTo>
                  <a:pt x="1" y="12"/>
                </a:lnTo>
                <a:lnTo>
                  <a:pt x="709" y="72"/>
                </a:lnTo>
                <a:lnTo>
                  <a:pt x="709" y="60"/>
                </a:lnTo>
                <a:lnTo>
                  <a:pt x="1" y="0"/>
                </a:lnTo>
                <a:lnTo>
                  <a:pt x="2" y="0"/>
                </a:lnTo>
                <a:lnTo>
                  <a:pt x="0" y="12"/>
                </a:lnTo>
                <a:lnTo>
                  <a:pt x="0" y="12"/>
                </a:lnTo>
                <a:lnTo>
                  <a:pt x="1" y="12"/>
                </a:lnTo>
                <a:lnTo>
                  <a:pt x="0" y="12"/>
                </a:lnTo>
                <a:close/>
              </a:path>
            </a:pathLst>
          </a:custGeom>
          <a:solidFill>
            <a:srgbClr val="E0E8E8"/>
          </a:solidFill>
          <a:ln w="9525">
            <a:noFill/>
            <a:round/>
            <a:headEnd/>
            <a:tailEnd/>
          </a:ln>
        </p:spPr>
        <p:txBody>
          <a:bodyPr/>
          <a:lstStyle/>
          <a:p>
            <a:endParaRPr lang="en-US"/>
          </a:p>
        </p:txBody>
      </p:sp>
      <p:sp>
        <p:nvSpPr>
          <p:cNvPr id="67071" name="Freeform 511"/>
          <p:cNvSpPr>
            <a:spLocks/>
          </p:cNvSpPr>
          <p:nvPr/>
        </p:nvSpPr>
        <p:spPr bwMode="auto">
          <a:xfrm>
            <a:off x="6792914" y="3440114"/>
            <a:ext cx="1587" cy="1587"/>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E0E8E8"/>
          </a:solidFill>
          <a:ln w="9525">
            <a:noFill/>
            <a:round/>
            <a:headEnd/>
            <a:tailEnd/>
          </a:ln>
        </p:spPr>
        <p:txBody>
          <a:bodyPr/>
          <a:lstStyle/>
          <a:p>
            <a:endParaRPr lang="en-US"/>
          </a:p>
        </p:txBody>
      </p:sp>
      <p:sp>
        <p:nvSpPr>
          <p:cNvPr id="67072" name="Freeform 512"/>
          <p:cNvSpPr>
            <a:spLocks/>
          </p:cNvSpPr>
          <p:nvPr/>
        </p:nvSpPr>
        <p:spPr bwMode="auto">
          <a:xfrm>
            <a:off x="6791325" y="3438526"/>
            <a:ext cx="1588" cy="3175"/>
          </a:xfrm>
          <a:custGeom>
            <a:avLst/>
            <a:gdLst/>
            <a:ahLst/>
            <a:cxnLst>
              <a:cxn ang="0">
                <a:pos x="0" y="8"/>
              </a:cxn>
              <a:cxn ang="0">
                <a:pos x="2" y="10"/>
              </a:cxn>
              <a:cxn ang="0">
                <a:pos x="8" y="13"/>
              </a:cxn>
              <a:cxn ang="0">
                <a:pos x="14" y="3"/>
              </a:cxn>
              <a:cxn ang="0">
                <a:pos x="8" y="0"/>
              </a:cxn>
              <a:cxn ang="0">
                <a:pos x="10" y="2"/>
              </a:cxn>
              <a:cxn ang="0">
                <a:pos x="0" y="8"/>
              </a:cxn>
              <a:cxn ang="0">
                <a:pos x="1" y="10"/>
              </a:cxn>
              <a:cxn ang="0">
                <a:pos x="2" y="10"/>
              </a:cxn>
              <a:cxn ang="0">
                <a:pos x="0" y="8"/>
              </a:cxn>
            </a:cxnLst>
            <a:rect l="0" t="0" r="r" b="b"/>
            <a:pathLst>
              <a:path w="14" h="13">
                <a:moveTo>
                  <a:pt x="0" y="8"/>
                </a:moveTo>
                <a:lnTo>
                  <a:pt x="2" y="10"/>
                </a:lnTo>
                <a:lnTo>
                  <a:pt x="8" y="13"/>
                </a:lnTo>
                <a:lnTo>
                  <a:pt x="14" y="3"/>
                </a:lnTo>
                <a:lnTo>
                  <a:pt x="8" y="0"/>
                </a:lnTo>
                <a:lnTo>
                  <a:pt x="10" y="2"/>
                </a:lnTo>
                <a:lnTo>
                  <a:pt x="0" y="8"/>
                </a:lnTo>
                <a:lnTo>
                  <a:pt x="1" y="10"/>
                </a:lnTo>
                <a:lnTo>
                  <a:pt x="2" y="10"/>
                </a:lnTo>
                <a:lnTo>
                  <a:pt x="0" y="8"/>
                </a:lnTo>
                <a:close/>
              </a:path>
            </a:pathLst>
          </a:custGeom>
          <a:solidFill>
            <a:srgbClr val="E0E8E8"/>
          </a:solidFill>
          <a:ln w="9525">
            <a:noFill/>
            <a:round/>
            <a:headEnd/>
            <a:tailEnd/>
          </a:ln>
        </p:spPr>
        <p:txBody>
          <a:bodyPr/>
          <a:lstStyle/>
          <a:p>
            <a:endParaRPr lang="en-US"/>
          </a:p>
        </p:txBody>
      </p:sp>
      <p:sp>
        <p:nvSpPr>
          <p:cNvPr id="67073" name="Freeform 513"/>
          <p:cNvSpPr>
            <a:spLocks/>
          </p:cNvSpPr>
          <p:nvPr/>
        </p:nvSpPr>
        <p:spPr bwMode="auto">
          <a:xfrm>
            <a:off x="6789739" y="3438525"/>
            <a:ext cx="3175" cy="1588"/>
          </a:xfrm>
          <a:custGeom>
            <a:avLst/>
            <a:gdLst/>
            <a:ahLst/>
            <a:cxnLst>
              <a:cxn ang="0">
                <a:pos x="0" y="4"/>
              </a:cxn>
              <a:cxn ang="0">
                <a:pos x="1" y="6"/>
              </a:cxn>
              <a:cxn ang="0">
                <a:pos x="5" y="12"/>
              </a:cxn>
              <a:cxn ang="0">
                <a:pos x="15" y="6"/>
              </a:cxn>
              <a:cxn ang="0">
                <a:pos x="11" y="0"/>
              </a:cxn>
              <a:cxn ang="0">
                <a:pos x="12" y="2"/>
              </a:cxn>
              <a:cxn ang="0">
                <a:pos x="0" y="4"/>
              </a:cxn>
              <a:cxn ang="0">
                <a:pos x="0" y="5"/>
              </a:cxn>
              <a:cxn ang="0">
                <a:pos x="1" y="6"/>
              </a:cxn>
              <a:cxn ang="0">
                <a:pos x="0" y="4"/>
              </a:cxn>
            </a:cxnLst>
            <a:rect l="0" t="0" r="r" b="b"/>
            <a:pathLst>
              <a:path w="15" h="12">
                <a:moveTo>
                  <a:pt x="0" y="4"/>
                </a:moveTo>
                <a:lnTo>
                  <a:pt x="1" y="6"/>
                </a:lnTo>
                <a:lnTo>
                  <a:pt x="5" y="12"/>
                </a:lnTo>
                <a:lnTo>
                  <a:pt x="15" y="6"/>
                </a:lnTo>
                <a:lnTo>
                  <a:pt x="11" y="0"/>
                </a:lnTo>
                <a:lnTo>
                  <a:pt x="12" y="2"/>
                </a:lnTo>
                <a:lnTo>
                  <a:pt x="0" y="4"/>
                </a:lnTo>
                <a:lnTo>
                  <a:pt x="0" y="5"/>
                </a:lnTo>
                <a:lnTo>
                  <a:pt x="1" y="6"/>
                </a:lnTo>
                <a:lnTo>
                  <a:pt x="0" y="4"/>
                </a:lnTo>
                <a:close/>
              </a:path>
            </a:pathLst>
          </a:custGeom>
          <a:solidFill>
            <a:srgbClr val="E0E8E8"/>
          </a:solidFill>
          <a:ln w="9525">
            <a:noFill/>
            <a:round/>
            <a:headEnd/>
            <a:tailEnd/>
          </a:ln>
        </p:spPr>
        <p:txBody>
          <a:bodyPr/>
          <a:lstStyle/>
          <a:p>
            <a:endParaRPr lang="en-US"/>
          </a:p>
        </p:txBody>
      </p:sp>
      <p:sp>
        <p:nvSpPr>
          <p:cNvPr id="67074" name="Freeform 514"/>
          <p:cNvSpPr>
            <a:spLocks/>
          </p:cNvSpPr>
          <p:nvPr/>
        </p:nvSpPr>
        <p:spPr bwMode="auto">
          <a:xfrm>
            <a:off x="6789739" y="3438525"/>
            <a:ext cx="1587" cy="1588"/>
          </a:xfrm>
          <a:custGeom>
            <a:avLst/>
            <a:gdLst/>
            <a:ahLst/>
            <a:cxnLst>
              <a:cxn ang="0">
                <a:pos x="0" y="0"/>
              </a:cxn>
              <a:cxn ang="0">
                <a:pos x="0" y="2"/>
              </a:cxn>
              <a:cxn ang="0">
                <a:pos x="1" y="7"/>
              </a:cxn>
              <a:cxn ang="0">
                <a:pos x="13" y="5"/>
              </a:cxn>
              <a:cxn ang="0">
                <a:pos x="12" y="0"/>
              </a:cxn>
              <a:cxn ang="0">
                <a:pos x="12" y="2"/>
              </a:cxn>
              <a:cxn ang="0">
                <a:pos x="0" y="0"/>
              </a:cxn>
              <a:cxn ang="0">
                <a:pos x="0" y="1"/>
              </a:cxn>
              <a:cxn ang="0">
                <a:pos x="0" y="2"/>
              </a:cxn>
              <a:cxn ang="0">
                <a:pos x="0" y="0"/>
              </a:cxn>
            </a:cxnLst>
            <a:rect l="0" t="0" r="r" b="b"/>
            <a:pathLst>
              <a:path w="13" h="7">
                <a:moveTo>
                  <a:pt x="0" y="0"/>
                </a:moveTo>
                <a:lnTo>
                  <a:pt x="0" y="2"/>
                </a:lnTo>
                <a:lnTo>
                  <a:pt x="1" y="7"/>
                </a:lnTo>
                <a:lnTo>
                  <a:pt x="13" y="5"/>
                </a:lnTo>
                <a:lnTo>
                  <a:pt x="12" y="0"/>
                </a:lnTo>
                <a:lnTo>
                  <a:pt x="12" y="2"/>
                </a:lnTo>
                <a:lnTo>
                  <a:pt x="0" y="0"/>
                </a:lnTo>
                <a:lnTo>
                  <a:pt x="0" y="1"/>
                </a:lnTo>
                <a:lnTo>
                  <a:pt x="0" y="2"/>
                </a:lnTo>
                <a:lnTo>
                  <a:pt x="0" y="0"/>
                </a:lnTo>
                <a:close/>
              </a:path>
            </a:pathLst>
          </a:custGeom>
          <a:solidFill>
            <a:srgbClr val="E0E8E8"/>
          </a:solidFill>
          <a:ln w="9525">
            <a:noFill/>
            <a:round/>
            <a:headEnd/>
            <a:tailEnd/>
          </a:ln>
        </p:spPr>
        <p:txBody>
          <a:bodyPr/>
          <a:lstStyle/>
          <a:p>
            <a:endParaRPr lang="en-US"/>
          </a:p>
        </p:txBody>
      </p:sp>
      <p:sp>
        <p:nvSpPr>
          <p:cNvPr id="67075" name="Freeform 515"/>
          <p:cNvSpPr>
            <a:spLocks/>
          </p:cNvSpPr>
          <p:nvPr/>
        </p:nvSpPr>
        <p:spPr bwMode="auto">
          <a:xfrm>
            <a:off x="6789738" y="3421063"/>
            <a:ext cx="4762" cy="17462"/>
          </a:xfrm>
          <a:custGeom>
            <a:avLst/>
            <a:gdLst/>
            <a:ahLst/>
            <a:cxnLst>
              <a:cxn ang="0">
                <a:pos x="12" y="0"/>
              </a:cxn>
              <a:cxn ang="0">
                <a:pos x="12" y="1"/>
              </a:cxn>
              <a:cxn ang="0">
                <a:pos x="0" y="135"/>
              </a:cxn>
              <a:cxn ang="0">
                <a:pos x="12" y="137"/>
              </a:cxn>
              <a:cxn ang="0">
                <a:pos x="24" y="3"/>
              </a:cxn>
              <a:cxn ang="0">
                <a:pos x="24" y="4"/>
              </a:cxn>
              <a:cxn ang="0">
                <a:pos x="12" y="0"/>
              </a:cxn>
              <a:cxn ang="0">
                <a:pos x="12" y="1"/>
              </a:cxn>
              <a:cxn ang="0">
                <a:pos x="12" y="1"/>
              </a:cxn>
              <a:cxn ang="0">
                <a:pos x="12" y="0"/>
              </a:cxn>
            </a:cxnLst>
            <a:rect l="0" t="0" r="r" b="b"/>
            <a:pathLst>
              <a:path w="24" h="137">
                <a:moveTo>
                  <a:pt x="12" y="0"/>
                </a:moveTo>
                <a:lnTo>
                  <a:pt x="12" y="1"/>
                </a:lnTo>
                <a:lnTo>
                  <a:pt x="0" y="135"/>
                </a:lnTo>
                <a:lnTo>
                  <a:pt x="12" y="137"/>
                </a:lnTo>
                <a:lnTo>
                  <a:pt x="24" y="3"/>
                </a:lnTo>
                <a:lnTo>
                  <a:pt x="24" y="4"/>
                </a:lnTo>
                <a:lnTo>
                  <a:pt x="12" y="0"/>
                </a:lnTo>
                <a:lnTo>
                  <a:pt x="12" y="1"/>
                </a:lnTo>
                <a:lnTo>
                  <a:pt x="12" y="1"/>
                </a:lnTo>
                <a:lnTo>
                  <a:pt x="12" y="0"/>
                </a:lnTo>
                <a:close/>
              </a:path>
            </a:pathLst>
          </a:custGeom>
          <a:solidFill>
            <a:srgbClr val="E0E8E8"/>
          </a:solidFill>
          <a:ln w="9525">
            <a:noFill/>
            <a:round/>
            <a:headEnd/>
            <a:tailEnd/>
          </a:ln>
        </p:spPr>
        <p:txBody>
          <a:bodyPr/>
          <a:lstStyle/>
          <a:p>
            <a:endParaRPr lang="en-US"/>
          </a:p>
        </p:txBody>
      </p:sp>
      <p:sp>
        <p:nvSpPr>
          <p:cNvPr id="67076" name="Freeform 516"/>
          <p:cNvSpPr>
            <a:spLocks/>
          </p:cNvSpPr>
          <p:nvPr/>
        </p:nvSpPr>
        <p:spPr bwMode="auto">
          <a:xfrm>
            <a:off x="6791326" y="3419475"/>
            <a:ext cx="3175"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E0E8E8"/>
          </a:solidFill>
          <a:ln w="9525">
            <a:noFill/>
            <a:round/>
            <a:headEnd/>
            <a:tailEnd/>
          </a:ln>
        </p:spPr>
        <p:txBody>
          <a:bodyPr/>
          <a:lstStyle/>
          <a:p>
            <a:endParaRPr lang="en-US"/>
          </a:p>
        </p:txBody>
      </p:sp>
      <p:sp>
        <p:nvSpPr>
          <p:cNvPr id="67077" name="Freeform 517"/>
          <p:cNvSpPr>
            <a:spLocks/>
          </p:cNvSpPr>
          <p:nvPr/>
        </p:nvSpPr>
        <p:spPr bwMode="auto">
          <a:xfrm>
            <a:off x="6792914" y="3417889"/>
            <a:ext cx="1587" cy="3175"/>
          </a:xfrm>
          <a:custGeom>
            <a:avLst/>
            <a:gdLst/>
            <a:ahLst/>
            <a:cxnLst>
              <a:cxn ang="0">
                <a:pos x="6" y="0"/>
              </a:cxn>
              <a:cxn ang="0">
                <a:pos x="4" y="2"/>
              </a:cxn>
              <a:cxn ang="0">
                <a:pos x="0" y="6"/>
              </a:cxn>
              <a:cxn ang="0">
                <a:pos x="8" y="14"/>
              </a:cxn>
              <a:cxn ang="0">
                <a:pos x="12" y="10"/>
              </a:cxn>
              <a:cxn ang="0">
                <a:pos x="10" y="12"/>
              </a:cxn>
              <a:cxn ang="0">
                <a:pos x="6" y="0"/>
              </a:cxn>
              <a:cxn ang="0">
                <a:pos x="5" y="1"/>
              </a:cxn>
              <a:cxn ang="0">
                <a:pos x="4" y="2"/>
              </a:cxn>
              <a:cxn ang="0">
                <a:pos x="6" y="0"/>
              </a:cxn>
            </a:cxnLst>
            <a:rect l="0" t="0" r="r" b="b"/>
            <a:pathLst>
              <a:path w="12" h="14">
                <a:moveTo>
                  <a:pt x="6" y="0"/>
                </a:moveTo>
                <a:lnTo>
                  <a:pt x="4" y="2"/>
                </a:lnTo>
                <a:lnTo>
                  <a:pt x="0" y="6"/>
                </a:lnTo>
                <a:lnTo>
                  <a:pt x="8" y="14"/>
                </a:lnTo>
                <a:lnTo>
                  <a:pt x="12" y="10"/>
                </a:lnTo>
                <a:lnTo>
                  <a:pt x="10" y="12"/>
                </a:lnTo>
                <a:lnTo>
                  <a:pt x="6" y="0"/>
                </a:lnTo>
                <a:lnTo>
                  <a:pt x="5" y="1"/>
                </a:lnTo>
                <a:lnTo>
                  <a:pt x="4" y="2"/>
                </a:lnTo>
                <a:lnTo>
                  <a:pt x="6" y="0"/>
                </a:lnTo>
                <a:close/>
              </a:path>
            </a:pathLst>
          </a:custGeom>
          <a:solidFill>
            <a:srgbClr val="E0E8E8"/>
          </a:solidFill>
          <a:ln w="9525">
            <a:noFill/>
            <a:round/>
            <a:headEnd/>
            <a:tailEnd/>
          </a:ln>
        </p:spPr>
        <p:txBody>
          <a:bodyPr/>
          <a:lstStyle/>
          <a:p>
            <a:endParaRPr lang="en-US"/>
          </a:p>
        </p:txBody>
      </p:sp>
      <p:sp>
        <p:nvSpPr>
          <p:cNvPr id="67078" name="Freeform 518"/>
          <p:cNvSpPr>
            <a:spLocks/>
          </p:cNvSpPr>
          <p:nvPr/>
        </p:nvSpPr>
        <p:spPr bwMode="auto">
          <a:xfrm>
            <a:off x="6792914" y="3417889"/>
            <a:ext cx="1587" cy="1587"/>
          </a:xfrm>
          <a:custGeom>
            <a:avLst/>
            <a:gdLst/>
            <a:ahLst/>
            <a:cxnLst>
              <a:cxn ang="0">
                <a:pos x="7" y="0"/>
              </a:cxn>
              <a:cxn ang="0">
                <a:pos x="6" y="0"/>
              </a:cxn>
              <a:cxn ang="0">
                <a:pos x="0" y="2"/>
              </a:cxn>
              <a:cxn ang="0">
                <a:pos x="4" y="14"/>
              </a:cxn>
              <a:cxn ang="0">
                <a:pos x="11" y="12"/>
              </a:cxn>
              <a:cxn ang="0">
                <a:pos x="10" y="12"/>
              </a:cxn>
              <a:cxn ang="0">
                <a:pos x="7" y="0"/>
              </a:cxn>
              <a:cxn ang="0">
                <a:pos x="7" y="0"/>
              </a:cxn>
              <a:cxn ang="0">
                <a:pos x="6" y="0"/>
              </a:cxn>
              <a:cxn ang="0">
                <a:pos x="7" y="0"/>
              </a:cxn>
            </a:cxnLst>
            <a:rect l="0" t="0" r="r" b="b"/>
            <a:pathLst>
              <a:path w="11" h="14">
                <a:moveTo>
                  <a:pt x="7" y="0"/>
                </a:moveTo>
                <a:lnTo>
                  <a:pt x="6" y="0"/>
                </a:lnTo>
                <a:lnTo>
                  <a:pt x="0" y="2"/>
                </a:lnTo>
                <a:lnTo>
                  <a:pt x="4" y="14"/>
                </a:lnTo>
                <a:lnTo>
                  <a:pt x="11" y="12"/>
                </a:lnTo>
                <a:lnTo>
                  <a:pt x="10" y="12"/>
                </a:lnTo>
                <a:lnTo>
                  <a:pt x="7" y="0"/>
                </a:lnTo>
                <a:lnTo>
                  <a:pt x="7" y="0"/>
                </a:lnTo>
                <a:lnTo>
                  <a:pt x="6" y="0"/>
                </a:lnTo>
                <a:lnTo>
                  <a:pt x="7" y="0"/>
                </a:lnTo>
                <a:close/>
              </a:path>
            </a:pathLst>
          </a:custGeom>
          <a:solidFill>
            <a:srgbClr val="E0E8E8"/>
          </a:solidFill>
          <a:ln w="9525">
            <a:noFill/>
            <a:round/>
            <a:headEnd/>
            <a:tailEnd/>
          </a:ln>
        </p:spPr>
        <p:txBody>
          <a:bodyPr/>
          <a:lstStyle/>
          <a:p>
            <a:endParaRPr lang="en-US"/>
          </a:p>
        </p:txBody>
      </p:sp>
      <p:sp>
        <p:nvSpPr>
          <p:cNvPr id="67079" name="Freeform 519"/>
          <p:cNvSpPr>
            <a:spLocks/>
          </p:cNvSpPr>
          <p:nvPr/>
        </p:nvSpPr>
        <p:spPr bwMode="auto">
          <a:xfrm>
            <a:off x="6794500" y="3417889"/>
            <a:ext cx="1588" cy="1587"/>
          </a:xfrm>
          <a:custGeom>
            <a:avLst/>
            <a:gdLst/>
            <a:ahLst/>
            <a:cxnLst>
              <a:cxn ang="0">
                <a:pos x="10" y="0"/>
              </a:cxn>
              <a:cxn ang="0">
                <a:pos x="8" y="0"/>
              </a:cxn>
              <a:cxn ang="0">
                <a:pos x="0" y="2"/>
              </a:cxn>
              <a:cxn ang="0">
                <a:pos x="3" y="14"/>
              </a:cxn>
              <a:cxn ang="0">
                <a:pos x="10" y="13"/>
              </a:cxn>
              <a:cxn ang="0">
                <a:pos x="8" y="13"/>
              </a:cxn>
              <a:cxn ang="0">
                <a:pos x="10" y="0"/>
              </a:cxn>
              <a:cxn ang="0">
                <a:pos x="9" y="0"/>
              </a:cxn>
              <a:cxn ang="0">
                <a:pos x="8" y="0"/>
              </a:cxn>
              <a:cxn ang="0">
                <a:pos x="10" y="0"/>
              </a:cxn>
            </a:cxnLst>
            <a:rect l="0" t="0" r="r" b="b"/>
            <a:pathLst>
              <a:path w="10" h="14">
                <a:moveTo>
                  <a:pt x="10" y="0"/>
                </a:moveTo>
                <a:lnTo>
                  <a:pt x="8" y="0"/>
                </a:lnTo>
                <a:lnTo>
                  <a:pt x="0" y="2"/>
                </a:lnTo>
                <a:lnTo>
                  <a:pt x="3" y="14"/>
                </a:lnTo>
                <a:lnTo>
                  <a:pt x="10" y="13"/>
                </a:lnTo>
                <a:lnTo>
                  <a:pt x="8" y="13"/>
                </a:lnTo>
                <a:lnTo>
                  <a:pt x="10" y="0"/>
                </a:lnTo>
                <a:lnTo>
                  <a:pt x="9" y="0"/>
                </a:lnTo>
                <a:lnTo>
                  <a:pt x="8" y="0"/>
                </a:lnTo>
                <a:lnTo>
                  <a:pt x="10" y="0"/>
                </a:lnTo>
                <a:close/>
              </a:path>
            </a:pathLst>
          </a:custGeom>
          <a:solidFill>
            <a:srgbClr val="E0E8E8"/>
          </a:solidFill>
          <a:ln w="9525">
            <a:noFill/>
            <a:round/>
            <a:headEnd/>
            <a:tailEnd/>
          </a:ln>
        </p:spPr>
        <p:txBody>
          <a:bodyPr/>
          <a:lstStyle/>
          <a:p>
            <a:endParaRPr lang="en-US"/>
          </a:p>
        </p:txBody>
      </p:sp>
      <p:sp>
        <p:nvSpPr>
          <p:cNvPr id="67080" name="Freeform 520"/>
          <p:cNvSpPr>
            <a:spLocks/>
          </p:cNvSpPr>
          <p:nvPr/>
        </p:nvSpPr>
        <p:spPr bwMode="auto">
          <a:xfrm>
            <a:off x="6794500" y="3417889"/>
            <a:ext cx="115888" cy="9525"/>
          </a:xfrm>
          <a:custGeom>
            <a:avLst/>
            <a:gdLst/>
            <a:ahLst/>
            <a:cxnLst>
              <a:cxn ang="0">
                <a:pos x="724" y="64"/>
              </a:cxn>
              <a:cxn ang="0">
                <a:pos x="724" y="64"/>
              </a:cxn>
              <a:cxn ang="0">
                <a:pos x="2" y="0"/>
              </a:cxn>
              <a:cxn ang="0">
                <a:pos x="0" y="13"/>
              </a:cxn>
              <a:cxn ang="0">
                <a:pos x="722" y="77"/>
              </a:cxn>
              <a:cxn ang="0">
                <a:pos x="722" y="77"/>
              </a:cxn>
              <a:cxn ang="0">
                <a:pos x="724" y="64"/>
              </a:cxn>
              <a:cxn ang="0">
                <a:pos x="724" y="64"/>
              </a:cxn>
              <a:cxn ang="0">
                <a:pos x="724" y="64"/>
              </a:cxn>
            </a:cxnLst>
            <a:rect l="0" t="0" r="r" b="b"/>
            <a:pathLst>
              <a:path w="724" h="77">
                <a:moveTo>
                  <a:pt x="724" y="64"/>
                </a:moveTo>
                <a:lnTo>
                  <a:pt x="724" y="64"/>
                </a:lnTo>
                <a:lnTo>
                  <a:pt x="2" y="0"/>
                </a:lnTo>
                <a:lnTo>
                  <a:pt x="0" y="13"/>
                </a:lnTo>
                <a:lnTo>
                  <a:pt x="722" y="77"/>
                </a:lnTo>
                <a:lnTo>
                  <a:pt x="722" y="77"/>
                </a:lnTo>
                <a:lnTo>
                  <a:pt x="724" y="64"/>
                </a:lnTo>
                <a:lnTo>
                  <a:pt x="724" y="64"/>
                </a:lnTo>
                <a:lnTo>
                  <a:pt x="724" y="64"/>
                </a:lnTo>
                <a:close/>
              </a:path>
            </a:pathLst>
          </a:custGeom>
          <a:solidFill>
            <a:srgbClr val="000000"/>
          </a:solidFill>
          <a:ln w="9525">
            <a:noFill/>
            <a:round/>
            <a:headEnd/>
            <a:tailEnd/>
          </a:ln>
        </p:spPr>
        <p:txBody>
          <a:bodyPr/>
          <a:lstStyle/>
          <a:p>
            <a:endParaRPr lang="en-US"/>
          </a:p>
        </p:txBody>
      </p:sp>
      <p:sp>
        <p:nvSpPr>
          <p:cNvPr id="67081" name="Freeform 521"/>
          <p:cNvSpPr>
            <a:spLocks/>
          </p:cNvSpPr>
          <p:nvPr/>
        </p:nvSpPr>
        <p:spPr bwMode="auto">
          <a:xfrm>
            <a:off x="6910389" y="3425825"/>
            <a:ext cx="1587" cy="1588"/>
          </a:xfrm>
          <a:custGeom>
            <a:avLst/>
            <a:gdLst/>
            <a:ahLst/>
            <a:cxnLst>
              <a:cxn ang="0">
                <a:pos x="11" y="3"/>
              </a:cxn>
              <a:cxn ang="0">
                <a:pos x="9" y="2"/>
              </a:cxn>
              <a:cxn ang="0">
                <a:pos x="2" y="0"/>
              </a:cxn>
              <a:cxn ang="0">
                <a:pos x="0" y="13"/>
              </a:cxn>
              <a:cxn ang="0">
                <a:pos x="7" y="14"/>
              </a:cxn>
              <a:cxn ang="0">
                <a:pos x="5" y="13"/>
              </a:cxn>
              <a:cxn ang="0">
                <a:pos x="11" y="3"/>
              </a:cxn>
              <a:cxn ang="0">
                <a:pos x="10" y="2"/>
              </a:cxn>
              <a:cxn ang="0">
                <a:pos x="9" y="2"/>
              </a:cxn>
              <a:cxn ang="0">
                <a:pos x="11" y="3"/>
              </a:cxn>
            </a:cxnLst>
            <a:rect l="0" t="0" r="r" b="b"/>
            <a:pathLst>
              <a:path w="11" h="14">
                <a:moveTo>
                  <a:pt x="11" y="3"/>
                </a:moveTo>
                <a:lnTo>
                  <a:pt x="9" y="2"/>
                </a:lnTo>
                <a:lnTo>
                  <a:pt x="2" y="0"/>
                </a:lnTo>
                <a:lnTo>
                  <a:pt x="0" y="13"/>
                </a:lnTo>
                <a:lnTo>
                  <a:pt x="7" y="14"/>
                </a:lnTo>
                <a:lnTo>
                  <a:pt x="5" y="13"/>
                </a:lnTo>
                <a:lnTo>
                  <a:pt x="11" y="3"/>
                </a:lnTo>
                <a:lnTo>
                  <a:pt x="10" y="2"/>
                </a:lnTo>
                <a:lnTo>
                  <a:pt x="9" y="2"/>
                </a:lnTo>
                <a:lnTo>
                  <a:pt x="11" y="3"/>
                </a:lnTo>
                <a:close/>
              </a:path>
            </a:pathLst>
          </a:custGeom>
          <a:solidFill>
            <a:srgbClr val="000000"/>
          </a:solidFill>
          <a:ln w="9525">
            <a:noFill/>
            <a:round/>
            <a:headEnd/>
            <a:tailEnd/>
          </a:ln>
        </p:spPr>
        <p:txBody>
          <a:bodyPr/>
          <a:lstStyle/>
          <a:p>
            <a:endParaRPr lang="en-US"/>
          </a:p>
        </p:txBody>
      </p:sp>
      <p:sp>
        <p:nvSpPr>
          <p:cNvPr id="67082" name="Freeform 522"/>
          <p:cNvSpPr>
            <a:spLocks/>
          </p:cNvSpPr>
          <p:nvPr/>
        </p:nvSpPr>
        <p:spPr bwMode="auto">
          <a:xfrm>
            <a:off x="6910389" y="3425826"/>
            <a:ext cx="3175" cy="3175"/>
          </a:xfrm>
          <a:custGeom>
            <a:avLst/>
            <a:gdLst/>
            <a:ahLst/>
            <a:cxnLst>
              <a:cxn ang="0">
                <a:pos x="14" y="5"/>
              </a:cxn>
              <a:cxn ang="0">
                <a:pos x="12" y="4"/>
              </a:cxn>
              <a:cxn ang="0">
                <a:pos x="6" y="0"/>
              </a:cxn>
              <a:cxn ang="0">
                <a:pos x="0" y="10"/>
              </a:cxn>
              <a:cxn ang="0">
                <a:pos x="6" y="14"/>
              </a:cxn>
              <a:cxn ang="0">
                <a:pos x="4" y="13"/>
              </a:cxn>
              <a:cxn ang="0">
                <a:pos x="14" y="5"/>
              </a:cxn>
              <a:cxn ang="0">
                <a:pos x="13" y="5"/>
              </a:cxn>
              <a:cxn ang="0">
                <a:pos x="12" y="4"/>
              </a:cxn>
              <a:cxn ang="0">
                <a:pos x="14" y="5"/>
              </a:cxn>
            </a:cxnLst>
            <a:rect l="0" t="0" r="r" b="b"/>
            <a:pathLst>
              <a:path w="14" h="14">
                <a:moveTo>
                  <a:pt x="14" y="5"/>
                </a:moveTo>
                <a:lnTo>
                  <a:pt x="12" y="4"/>
                </a:lnTo>
                <a:lnTo>
                  <a:pt x="6" y="0"/>
                </a:lnTo>
                <a:lnTo>
                  <a:pt x="0" y="10"/>
                </a:lnTo>
                <a:lnTo>
                  <a:pt x="6" y="14"/>
                </a:lnTo>
                <a:lnTo>
                  <a:pt x="4" y="13"/>
                </a:lnTo>
                <a:lnTo>
                  <a:pt x="14" y="5"/>
                </a:lnTo>
                <a:lnTo>
                  <a:pt x="13" y="5"/>
                </a:lnTo>
                <a:lnTo>
                  <a:pt x="12" y="4"/>
                </a:lnTo>
                <a:lnTo>
                  <a:pt x="14" y="5"/>
                </a:lnTo>
                <a:close/>
              </a:path>
            </a:pathLst>
          </a:custGeom>
          <a:solidFill>
            <a:srgbClr val="000000"/>
          </a:solidFill>
          <a:ln w="9525">
            <a:noFill/>
            <a:round/>
            <a:headEnd/>
            <a:tailEnd/>
          </a:ln>
        </p:spPr>
        <p:txBody>
          <a:bodyPr/>
          <a:lstStyle/>
          <a:p>
            <a:endParaRPr lang="en-US"/>
          </a:p>
        </p:txBody>
      </p:sp>
      <p:sp>
        <p:nvSpPr>
          <p:cNvPr id="67083" name="Freeform 523"/>
          <p:cNvSpPr>
            <a:spLocks/>
          </p:cNvSpPr>
          <p:nvPr/>
        </p:nvSpPr>
        <p:spPr bwMode="auto">
          <a:xfrm>
            <a:off x="6911975" y="3427414"/>
            <a:ext cx="1588" cy="1587"/>
          </a:xfrm>
          <a:custGeom>
            <a:avLst/>
            <a:gdLst/>
            <a:ahLst/>
            <a:cxnLst>
              <a:cxn ang="0">
                <a:pos x="16" y="7"/>
              </a:cxn>
              <a:cxn ang="0">
                <a:pos x="15" y="5"/>
              </a:cxn>
              <a:cxn ang="0">
                <a:pos x="10" y="0"/>
              </a:cxn>
              <a:cxn ang="0">
                <a:pos x="0" y="8"/>
              </a:cxn>
              <a:cxn ang="0">
                <a:pos x="4" y="13"/>
              </a:cxn>
              <a:cxn ang="0">
                <a:pos x="3" y="11"/>
              </a:cxn>
              <a:cxn ang="0">
                <a:pos x="16" y="7"/>
              </a:cxn>
              <a:cxn ang="0">
                <a:pos x="15" y="6"/>
              </a:cxn>
              <a:cxn ang="0">
                <a:pos x="15" y="5"/>
              </a:cxn>
              <a:cxn ang="0">
                <a:pos x="16" y="7"/>
              </a:cxn>
            </a:cxnLst>
            <a:rect l="0" t="0" r="r" b="b"/>
            <a:pathLst>
              <a:path w="16" h="13">
                <a:moveTo>
                  <a:pt x="16" y="7"/>
                </a:moveTo>
                <a:lnTo>
                  <a:pt x="15" y="5"/>
                </a:lnTo>
                <a:lnTo>
                  <a:pt x="10" y="0"/>
                </a:lnTo>
                <a:lnTo>
                  <a:pt x="0" y="8"/>
                </a:lnTo>
                <a:lnTo>
                  <a:pt x="4" y="13"/>
                </a:lnTo>
                <a:lnTo>
                  <a:pt x="3" y="11"/>
                </a:lnTo>
                <a:lnTo>
                  <a:pt x="16" y="7"/>
                </a:lnTo>
                <a:lnTo>
                  <a:pt x="15" y="6"/>
                </a:lnTo>
                <a:lnTo>
                  <a:pt x="15" y="5"/>
                </a:lnTo>
                <a:lnTo>
                  <a:pt x="16" y="7"/>
                </a:lnTo>
                <a:close/>
              </a:path>
            </a:pathLst>
          </a:custGeom>
          <a:solidFill>
            <a:srgbClr val="000000"/>
          </a:solidFill>
          <a:ln w="9525">
            <a:noFill/>
            <a:round/>
            <a:headEnd/>
            <a:tailEnd/>
          </a:ln>
        </p:spPr>
        <p:txBody>
          <a:bodyPr/>
          <a:lstStyle/>
          <a:p>
            <a:endParaRPr lang="en-US"/>
          </a:p>
        </p:txBody>
      </p:sp>
      <p:sp>
        <p:nvSpPr>
          <p:cNvPr id="67084" name="Freeform 524"/>
          <p:cNvSpPr>
            <a:spLocks/>
          </p:cNvSpPr>
          <p:nvPr/>
        </p:nvSpPr>
        <p:spPr bwMode="auto">
          <a:xfrm>
            <a:off x="6911975" y="3427414"/>
            <a:ext cx="1588" cy="1587"/>
          </a:xfrm>
          <a:custGeom>
            <a:avLst/>
            <a:gdLst/>
            <a:ahLst/>
            <a:cxnLst>
              <a:cxn ang="0">
                <a:pos x="15" y="10"/>
              </a:cxn>
              <a:cxn ang="0">
                <a:pos x="15" y="7"/>
              </a:cxn>
              <a:cxn ang="0">
                <a:pos x="13" y="0"/>
              </a:cxn>
              <a:cxn ang="0">
                <a:pos x="0" y="4"/>
              </a:cxn>
              <a:cxn ang="0">
                <a:pos x="2" y="11"/>
              </a:cxn>
              <a:cxn ang="0">
                <a:pos x="2" y="8"/>
              </a:cxn>
              <a:cxn ang="0">
                <a:pos x="15" y="10"/>
              </a:cxn>
              <a:cxn ang="0">
                <a:pos x="15" y="9"/>
              </a:cxn>
              <a:cxn ang="0">
                <a:pos x="15" y="7"/>
              </a:cxn>
              <a:cxn ang="0">
                <a:pos x="15" y="10"/>
              </a:cxn>
            </a:cxnLst>
            <a:rect l="0" t="0" r="r" b="b"/>
            <a:pathLst>
              <a:path w="15" h="11">
                <a:moveTo>
                  <a:pt x="15" y="10"/>
                </a:moveTo>
                <a:lnTo>
                  <a:pt x="15" y="7"/>
                </a:lnTo>
                <a:lnTo>
                  <a:pt x="13" y="0"/>
                </a:lnTo>
                <a:lnTo>
                  <a:pt x="0" y="4"/>
                </a:lnTo>
                <a:lnTo>
                  <a:pt x="2" y="11"/>
                </a:lnTo>
                <a:lnTo>
                  <a:pt x="2" y="8"/>
                </a:lnTo>
                <a:lnTo>
                  <a:pt x="15" y="10"/>
                </a:lnTo>
                <a:lnTo>
                  <a:pt x="15" y="9"/>
                </a:lnTo>
                <a:lnTo>
                  <a:pt x="15" y="7"/>
                </a:lnTo>
                <a:lnTo>
                  <a:pt x="15" y="10"/>
                </a:lnTo>
                <a:close/>
              </a:path>
            </a:pathLst>
          </a:custGeom>
          <a:solidFill>
            <a:srgbClr val="000000"/>
          </a:solidFill>
          <a:ln w="9525">
            <a:noFill/>
            <a:round/>
            <a:headEnd/>
            <a:tailEnd/>
          </a:ln>
        </p:spPr>
        <p:txBody>
          <a:bodyPr/>
          <a:lstStyle/>
          <a:p>
            <a:endParaRPr lang="en-US"/>
          </a:p>
        </p:txBody>
      </p:sp>
      <p:sp>
        <p:nvSpPr>
          <p:cNvPr id="67085" name="Freeform 525"/>
          <p:cNvSpPr>
            <a:spLocks/>
          </p:cNvSpPr>
          <p:nvPr/>
        </p:nvSpPr>
        <p:spPr bwMode="auto">
          <a:xfrm>
            <a:off x="6907213" y="3429001"/>
            <a:ext cx="6350" cy="17463"/>
          </a:xfrm>
          <a:custGeom>
            <a:avLst/>
            <a:gdLst/>
            <a:ahLst/>
            <a:cxnLst>
              <a:cxn ang="0">
                <a:pos x="11" y="134"/>
              </a:cxn>
              <a:cxn ang="0">
                <a:pos x="12" y="131"/>
              </a:cxn>
              <a:cxn ang="0">
                <a:pos x="39" y="2"/>
              </a:cxn>
              <a:cxn ang="0">
                <a:pos x="26" y="0"/>
              </a:cxn>
              <a:cxn ang="0">
                <a:pos x="0" y="129"/>
              </a:cxn>
              <a:cxn ang="0">
                <a:pos x="1" y="125"/>
              </a:cxn>
              <a:cxn ang="0">
                <a:pos x="11" y="134"/>
              </a:cxn>
              <a:cxn ang="0">
                <a:pos x="12" y="133"/>
              </a:cxn>
              <a:cxn ang="0">
                <a:pos x="12" y="131"/>
              </a:cxn>
              <a:cxn ang="0">
                <a:pos x="11" y="134"/>
              </a:cxn>
            </a:cxnLst>
            <a:rect l="0" t="0" r="r" b="b"/>
            <a:pathLst>
              <a:path w="39" h="134">
                <a:moveTo>
                  <a:pt x="11" y="134"/>
                </a:moveTo>
                <a:lnTo>
                  <a:pt x="12" y="131"/>
                </a:lnTo>
                <a:lnTo>
                  <a:pt x="39" y="2"/>
                </a:lnTo>
                <a:lnTo>
                  <a:pt x="26" y="0"/>
                </a:lnTo>
                <a:lnTo>
                  <a:pt x="0" y="129"/>
                </a:lnTo>
                <a:lnTo>
                  <a:pt x="1" y="125"/>
                </a:lnTo>
                <a:lnTo>
                  <a:pt x="11" y="134"/>
                </a:lnTo>
                <a:lnTo>
                  <a:pt x="12" y="133"/>
                </a:lnTo>
                <a:lnTo>
                  <a:pt x="12" y="131"/>
                </a:lnTo>
                <a:lnTo>
                  <a:pt x="11" y="134"/>
                </a:lnTo>
                <a:close/>
              </a:path>
            </a:pathLst>
          </a:custGeom>
          <a:solidFill>
            <a:srgbClr val="000000"/>
          </a:solidFill>
          <a:ln w="9525">
            <a:noFill/>
            <a:round/>
            <a:headEnd/>
            <a:tailEnd/>
          </a:ln>
        </p:spPr>
        <p:txBody>
          <a:bodyPr/>
          <a:lstStyle/>
          <a:p>
            <a:endParaRPr lang="en-US"/>
          </a:p>
        </p:txBody>
      </p:sp>
      <p:sp>
        <p:nvSpPr>
          <p:cNvPr id="67086" name="Freeform 526"/>
          <p:cNvSpPr>
            <a:spLocks/>
          </p:cNvSpPr>
          <p:nvPr/>
        </p:nvSpPr>
        <p:spPr bwMode="auto">
          <a:xfrm>
            <a:off x="6907214" y="3444876"/>
            <a:ext cx="3175" cy="3175"/>
          </a:xfrm>
          <a:custGeom>
            <a:avLst/>
            <a:gdLst/>
            <a:ahLst/>
            <a:cxnLst>
              <a:cxn ang="0">
                <a:pos x="9" y="14"/>
              </a:cxn>
              <a:cxn ang="0">
                <a:pos x="10" y="13"/>
              </a:cxn>
              <a:cxn ang="0">
                <a:pos x="13" y="9"/>
              </a:cxn>
              <a:cxn ang="0">
                <a:pos x="3" y="0"/>
              </a:cxn>
              <a:cxn ang="0">
                <a:pos x="0" y="5"/>
              </a:cxn>
              <a:cxn ang="0">
                <a:pos x="1" y="4"/>
              </a:cxn>
              <a:cxn ang="0">
                <a:pos x="9" y="14"/>
              </a:cxn>
              <a:cxn ang="0">
                <a:pos x="9" y="13"/>
              </a:cxn>
              <a:cxn ang="0">
                <a:pos x="10" y="13"/>
              </a:cxn>
              <a:cxn ang="0">
                <a:pos x="9" y="14"/>
              </a:cxn>
            </a:cxnLst>
            <a:rect l="0" t="0" r="r" b="b"/>
            <a:pathLst>
              <a:path w="13" h="14">
                <a:moveTo>
                  <a:pt x="9" y="14"/>
                </a:moveTo>
                <a:lnTo>
                  <a:pt x="10" y="13"/>
                </a:lnTo>
                <a:lnTo>
                  <a:pt x="13" y="9"/>
                </a:lnTo>
                <a:lnTo>
                  <a:pt x="3" y="0"/>
                </a:lnTo>
                <a:lnTo>
                  <a:pt x="0" y="5"/>
                </a:lnTo>
                <a:lnTo>
                  <a:pt x="1" y="4"/>
                </a:lnTo>
                <a:lnTo>
                  <a:pt x="9" y="14"/>
                </a:lnTo>
                <a:lnTo>
                  <a:pt x="9" y="13"/>
                </a:lnTo>
                <a:lnTo>
                  <a:pt x="10" y="13"/>
                </a:lnTo>
                <a:lnTo>
                  <a:pt x="9" y="14"/>
                </a:lnTo>
                <a:close/>
              </a:path>
            </a:pathLst>
          </a:custGeom>
          <a:solidFill>
            <a:srgbClr val="000000"/>
          </a:solidFill>
          <a:ln w="9525">
            <a:noFill/>
            <a:round/>
            <a:headEnd/>
            <a:tailEnd/>
          </a:ln>
        </p:spPr>
        <p:txBody>
          <a:bodyPr/>
          <a:lstStyle/>
          <a:p>
            <a:endParaRPr lang="en-US"/>
          </a:p>
        </p:txBody>
      </p:sp>
      <p:sp>
        <p:nvSpPr>
          <p:cNvPr id="67087" name="Freeform 527"/>
          <p:cNvSpPr>
            <a:spLocks/>
          </p:cNvSpPr>
          <p:nvPr/>
        </p:nvSpPr>
        <p:spPr bwMode="auto">
          <a:xfrm>
            <a:off x="6907214" y="3446464"/>
            <a:ext cx="1587" cy="1587"/>
          </a:xfrm>
          <a:custGeom>
            <a:avLst/>
            <a:gdLst/>
            <a:ahLst/>
            <a:cxnLst>
              <a:cxn ang="0">
                <a:pos x="7" y="14"/>
              </a:cxn>
              <a:cxn ang="0">
                <a:pos x="8" y="14"/>
              </a:cxn>
              <a:cxn ang="0">
                <a:pos x="13" y="10"/>
              </a:cxn>
              <a:cxn ang="0">
                <a:pos x="5" y="0"/>
              </a:cxn>
              <a:cxn ang="0">
                <a:pos x="0" y="4"/>
              </a:cxn>
              <a:cxn ang="0">
                <a:pos x="1" y="4"/>
              </a:cxn>
              <a:cxn ang="0">
                <a:pos x="7" y="14"/>
              </a:cxn>
              <a:cxn ang="0">
                <a:pos x="7" y="14"/>
              </a:cxn>
              <a:cxn ang="0">
                <a:pos x="8" y="14"/>
              </a:cxn>
              <a:cxn ang="0">
                <a:pos x="7" y="14"/>
              </a:cxn>
            </a:cxnLst>
            <a:rect l="0" t="0" r="r" b="b"/>
            <a:pathLst>
              <a:path w="13" h="14">
                <a:moveTo>
                  <a:pt x="7" y="14"/>
                </a:moveTo>
                <a:lnTo>
                  <a:pt x="8" y="14"/>
                </a:lnTo>
                <a:lnTo>
                  <a:pt x="13" y="10"/>
                </a:lnTo>
                <a:lnTo>
                  <a:pt x="5" y="0"/>
                </a:lnTo>
                <a:lnTo>
                  <a:pt x="0" y="4"/>
                </a:lnTo>
                <a:lnTo>
                  <a:pt x="1" y="4"/>
                </a:lnTo>
                <a:lnTo>
                  <a:pt x="7" y="14"/>
                </a:lnTo>
                <a:lnTo>
                  <a:pt x="7" y="14"/>
                </a:lnTo>
                <a:lnTo>
                  <a:pt x="8" y="14"/>
                </a:lnTo>
                <a:lnTo>
                  <a:pt x="7" y="14"/>
                </a:lnTo>
                <a:close/>
              </a:path>
            </a:pathLst>
          </a:custGeom>
          <a:solidFill>
            <a:srgbClr val="000000"/>
          </a:solidFill>
          <a:ln w="9525">
            <a:noFill/>
            <a:round/>
            <a:headEnd/>
            <a:tailEnd/>
          </a:ln>
        </p:spPr>
        <p:txBody>
          <a:bodyPr/>
          <a:lstStyle/>
          <a:p>
            <a:endParaRPr lang="en-US"/>
          </a:p>
        </p:txBody>
      </p:sp>
      <p:sp>
        <p:nvSpPr>
          <p:cNvPr id="67088" name="Freeform 528"/>
          <p:cNvSpPr>
            <a:spLocks/>
          </p:cNvSpPr>
          <p:nvPr/>
        </p:nvSpPr>
        <p:spPr bwMode="auto">
          <a:xfrm>
            <a:off x="6905626" y="3446464"/>
            <a:ext cx="3175" cy="1587"/>
          </a:xfrm>
          <a:custGeom>
            <a:avLst/>
            <a:gdLst/>
            <a:ahLst/>
            <a:cxnLst>
              <a:cxn ang="0">
                <a:pos x="4" y="14"/>
              </a:cxn>
              <a:cxn ang="0">
                <a:pos x="6" y="13"/>
              </a:cxn>
              <a:cxn ang="0">
                <a:pos x="11" y="10"/>
              </a:cxn>
              <a:cxn ang="0">
                <a:pos x="5" y="0"/>
              </a:cxn>
              <a:cxn ang="0">
                <a:pos x="0" y="3"/>
              </a:cxn>
              <a:cxn ang="0">
                <a:pos x="2" y="2"/>
              </a:cxn>
              <a:cxn ang="0">
                <a:pos x="4" y="14"/>
              </a:cxn>
              <a:cxn ang="0">
                <a:pos x="5" y="14"/>
              </a:cxn>
              <a:cxn ang="0">
                <a:pos x="6" y="13"/>
              </a:cxn>
              <a:cxn ang="0">
                <a:pos x="4" y="14"/>
              </a:cxn>
            </a:cxnLst>
            <a:rect l="0" t="0" r="r" b="b"/>
            <a:pathLst>
              <a:path w="11" h="14">
                <a:moveTo>
                  <a:pt x="4" y="14"/>
                </a:moveTo>
                <a:lnTo>
                  <a:pt x="6" y="13"/>
                </a:lnTo>
                <a:lnTo>
                  <a:pt x="11" y="10"/>
                </a:lnTo>
                <a:lnTo>
                  <a:pt x="5" y="0"/>
                </a:lnTo>
                <a:lnTo>
                  <a:pt x="0" y="3"/>
                </a:lnTo>
                <a:lnTo>
                  <a:pt x="2" y="2"/>
                </a:lnTo>
                <a:lnTo>
                  <a:pt x="4" y="14"/>
                </a:lnTo>
                <a:lnTo>
                  <a:pt x="5" y="14"/>
                </a:lnTo>
                <a:lnTo>
                  <a:pt x="6" y="13"/>
                </a:lnTo>
                <a:lnTo>
                  <a:pt x="4" y="14"/>
                </a:lnTo>
                <a:close/>
              </a:path>
            </a:pathLst>
          </a:custGeom>
          <a:solidFill>
            <a:srgbClr val="000000"/>
          </a:solidFill>
          <a:ln w="9525">
            <a:noFill/>
            <a:round/>
            <a:headEnd/>
            <a:tailEnd/>
          </a:ln>
        </p:spPr>
        <p:txBody>
          <a:bodyPr/>
          <a:lstStyle/>
          <a:p>
            <a:endParaRPr lang="en-US"/>
          </a:p>
        </p:txBody>
      </p:sp>
      <p:sp>
        <p:nvSpPr>
          <p:cNvPr id="67089" name="Freeform 529"/>
          <p:cNvSpPr>
            <a:spLocks/>
          </p:cNvSpPr>
          <p:nvPr/>
        </p:nvSpPr>
        <p:spPr bwMode="auto">
          <a:xfrm>
            <a:off x="6905625" y="3446464"/>
            <a:ext cx="1588" cy="1587"/>
          </a:xfrm>
          <a:custGeom>
            <a:avLst/>
            <a:gdLst/>
            <a:ahLst/>
            <a:cxnLst>
              <a:cxn ang="0">
                <a:pos x="1" y="13"/>
              </a:cxn>
              <a:cxn ang="0">
                <a:pos x="2" y="13"/>
              </a:cxn>
              <a:cxn ang="0">
                <a:pos x="8" y="12"/>
              </a:cxn>
              <a:cxn ang="0">
                <a:pos x="6" y="0"/>
              </a:cxn>
              <a:cxn ang="0">
                <a:pos x="0" y="1"/>
              </a:cxn>
              <a:cxn ang="0">
                <a:pos x="1" y="1"/>
              </a:cxn>
              <a:cxn ang="0">
                <a:pos x="1" y="13"/>
              </a:cxn>
              <a:cxn ang="0">
                <a:pos x="1" y="13"/>
              </a:cxn>
              <a:cxn ang="0">
                <a:pos x="2" y="13"/>
              </a:cxn>
              <a:cxn ang="0">
                <a:pos x="1" y="13"/>
              </a:cxn>
            </a:cxnLst>
            <a:rect l="0" t="0" r="r" b="b"/>
            <a:pathLst>
              <a:path w="8" h="13">
                <a:moveTo>
                  <a:pt x="1" y="13"/>
                </a:moveTo>
                <a:lnTo>
                  <a:pt x="2" y="13"/>
                </a:lnTo>
                <a:lnTo>
                  <a:pt x="8" y="12"/>
                </a:lnTo>
                <a:lnTo>
                  <a:pt x="6" y="0"/>
                </a:lnTo>
                <a:lnTo>
                  <a:pt x="0" y="1"/>
                </a:lnTo>
                <a:lnTo>
                  <a:pt x="1" y="1"/>
                </a:lnTo>
                <a:lnTo>
                  <a:pt x="1" y="13"/>
                </a:lnTo>
                <a:lnTo>
                  <a:pt x="1" y="13"/>
                </a:lnTo>
                <a:lnTo>
                  <a:pt x="2" y="13"/>
                </a:lnTo>
                <a:lnTo>
                  <a:pt x="1" y="13"/>
                </a:lnTo>
                <a:close/>
              </a:path>
            </a:pathLst>
          </a:custGeom>
          <a:solidFill>
            <a:srgbClr val="000000"/>
          </a:solidFill>
          <a:ln w="9525">
            <a:noFill/>
            <a:round/>
            <a:headEnd/>
            <a:tailEnd/>
          </a:ln>
        </p:spPr>
        <p:txBody>
          <a:bodyPr/>
          <a:lstStyle/>
          <a:p>
            <a:endParaRPr lang="en-US"/>
          </a:p>
        </p:txBody>
      </p:sp>
      <p:sp>
        <p:nvSpPr>
          <p:cNvPr id="67090" name="Freeform 530"/>
          <p:cNvSpPr>
            <a:spLocks/>
          </p:cNvSpPr>
          <p:nvPr/>
        </p:nvSpPr>
        <p:spPr bwMode="auto">
          <a:xfrm>
            <a:off x="6792913" y="3438526"/>
            <a:ext cx="112712" cy="9525"/>
          </a:xfrm>
          <a:custGeom>
            <a:avLst/>
            <a:gdLst/>
            <a:ahLst/>
            <a:cxnLst>
              <a:cxn ang="0">
                <a:pos x="0" y="12"/>
              </a:cxn>
              <a:cxn ang="0">
                <a:pos x="1" y="12"/>
              </a:cxn>
              <a:cxn ang="0">
                <a:pos x="710" y="71"/>
              </a:cxn>
              <a:cxn ang="0">
                <a:pos x="710" y="59"/>
              </a:cxn>
              <a:cxn ang="0">
                <a:pos x="1" y="0"/>
              </a:cxn>
              <a:cxn ang="0">
                <a:pos x="2" y="0"/>
              </a:cxn>
              <a:cxn ang="0">
                <a:pos x="0" y="12"/>
              </a:cxn>
              <a:cxn ang="0">
                <a:pos x="0" y="12"/>
              </a:cxn>
              <a:cxn ang="0">
                <a:pos x="1" y="12"/>
              </a:cxn>
              <a:cxn ang="0">
                <a:pos x="0" y="12"/>
              </a:cxn>
            </a:cxnLst>
            <a:rect l="0" t="0" r="r" b="b"/>
            <a:pathLst>
              <a:path w="710" h="71">
                <a:moveTo>
                  <a:pt x="0" y="12"/>
                </a:moveTo>
                <a:lnTo>
                  <a:pt x="1" y="12"/>
                </a:lnTo>
                <a:lnTo>
                  <a:pt x="710" y="71"/>
                </a:lnTo>
                <a:lnTo>
                  <a:pt x="710" y="59"/>
                </a:lnTo>
                <a:lnTo>
                  <a:pt x="1" y="0"/>
                </a:lnTo>
                <a:lnTo>
                  <a:pt x="2" y="0"/>
                </a:lnTo>
                <a:lnTo>
                  <a:pt x="0" y="12"/>
                </a:lnTo>
                <a:lnTo>
                  <a:pt x="0" y="12"/>
                </a:lnTo>
                <a:lnTo>
                  <a:pt x="1" y="12"/>
                </a:lnTo>
                <a:lnTo>
                  <a:pt x="0" y="12"/>
                </a:lnTo>
                <a:close/>
              </a:path>
            </a:pathLst>
          </a:custGeom>
          <a:solidFill>
            <a:srgbClr val="000000"/>
          </a:solidFill>
          <a:ln w="9525">
            <a:noFill/>
            <a:round/>
            <a:headEnd/>
            <a:tailEnd/>
          </a:ln>
        </p:spPr>
        <p:txBody>
          <a:bodyPr/>
          <a:lstStyle/>
          <a:p>
            <a:endParaRPr lang="en-US"/>
          </a:p>
        </p:txBody>
      </p:sp>
      <p:sp>
        <p:nvSpPr>
          <p:cNvPr id="67091" name="Freeform 531"/>
          <p:cNvSpPr>
            <a:spLocks/>
          </p:cNvSpPr>
          <p:nvPr/>
        </p:nvSpPr>
        <p:spPr bwMode="auto">
          <a:xfrm>
            <a:off x="6791325" y="3438525"/>
            <a:ext cx="1588" cy="1588"/>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000000"/>
          </a:solidFill>
          <a:ln w="9525">
            <a:noFill/>
            <a:round/>
            <a:headEnd/>
            <a:tailEnd/>
          </a:ln>
        </p:spPr>
        <p:txBody>
          <a:bodyPr/>
          <a:lstStyle/>
          <a:p>
            <a:endParaRPr lang="en-US"/>
          </a:p>
        </p:txBody>
      </p:sp>
      <p:sp>
        <p:nvSpPr>
          <p:cNvPr id="67092" name="Freeform 532"/>
          <p:cNvSpPr>
            <a:spLocks/>
          </p:cNvSpPr>
          <p:nvPr/>
        </p:nvSpPr>
        <p:spPr bwMode="auto">
          <a:xfrm>
            <a:off x="6789739" y="3438525"/>
            <a:ext cx="3175" cy="1588"/>
          </a:xfrm>
          <a:custGeom>
            <a:avLst/>
            <a:gdLst/>
            <a:ahLst/>
            <a:cxnLst>
              <a:cxn ang="0">
                <a:pos x="0" y="9"/>
              </a:cxn>
              <a:cxn ang="0">
                <a:pos x="2" y="10"/>
              </a:cxn>
              <a:cxn ang="0">
                <a:pos x="8" y="14"/>
              </a:cxn>
              <a:cxn ang="0">
                <a:pos x="14" y="4"/>
              </a:cxn>
              <a:cxn ang="0">
                <a:pos x="8" y="0"/>
              </a:cxn>
              <a:cxn ang="0">
                <a:pos x="10" y="1"/>
              </a:cxn>
              <a:cxn ang="0">
                <a:pos x="0" y="9"/>
              </a:cxn>
              <a:cxn ang="0">
                <a:pos x="1" y="9"/>
              </a:cxn>
              <a:cxn ang="0">
                <a:pos x="2" y="10"/>
              </a:cxn>
              <a:cxn ang="0">
                <a:pos x="0" y="9"/>
              </a:cxn>
            </a:cxnLst>
            <a:rect l="0" t="0" r="r" b="b"/>
            <a:pathLst>
              <a:path w="14" h="14">
                <a:moveTo>
                  <a:pt x="0" y="9"/>
                </a:moveTo>
                <a:lnTo>
                  <a:pt x="2" y="10"/>
                </a:lnTo>
                <a:lnTo>
                  <a:pt x="8" y="14"/>
                </a:lnTo>
                <a:lnTo>
                  <a:pt x="14" y="4"/>
                </a:lnTo>
                <a:lnTo>
                  <a:pt x="8" y="0"/>
                </a:lnTo>
                <a:lnTo>
                  <a:pt x="10" y="1"/>
                </a:lnTo>
                <a:lnTo>
                  <a:pt x="0" y="9"/>
                </a:lnTo>
                <a:lnTo>
                  <a:pt x="1" y="9"/>
                </a:lnTo>
                <a:lnTo>
                  <a:pt x="2" y="10"/>
                </a:lnTo>
                <a:lnTo>
                  <a:pt x="0" y="9"/>
                </a:lnTo>
                <a:close/>
              </a:path>
            </a:pathLst>
          </a:custGeom>
          <a:solidFill>
            <a:srgbClr val="000000"/>
          </a:solidFill>
          <a:ln w="9525">
            <a:noFill/>
            <a:round/>
            <a:headEnd/>
            <a:tailEnd/>
          </a:ln>
        </p:spPr>
        <p:txBody>
          <a:bodyPr/>
          <a:lstStyle/>
          <a:p>
            <a:endParaRPr lang="en-US"/>
          </a:p>
        </p:txBody>
      </p:sp>
      <p:sp>
        <p:nvSpPr>
          <p:cNvPr id="67093" name="Freeform 533"/>
          <p:cNvSpPr>
            <a:spLocks/>
          </p:cNvSpPr>
          <p:nvPr/>
        </p:nvSpPr>
        <p:spPr bwMode="auto">
          <a:xfrm>
            <a:off x="6789739" y="3438525"/>
            <a:ext cx="1587" cy="1588"/>
          </a:xfrm>
          <a:custGeom>
            <a:avLst/>
            <a:gdLst/>
            <a:ahLst/>
            <a:cxnLst>
              <a:cxn ang="0">
                <a:pos x="0" y="5"/>
              </a:cxn>
              <a:cxn ang="0">
                <a:pos x="1" y="8"/>
              </a:cxn>
              <a:cxn ang="0">
                <a:pos x="5" y="13"/>
              </a:cxn>
              <a:cxn ang="0">
                <a:pos x="15" y="5"/>
              </a:cxn>
              <a:cxn ang="0">
                <a:pos x="11" y="0"/>
              </a:cxn>
              <a:cxn ang="0">
                <a:pos x="12" y="3"/>
              </a:cxn>
              <a:cxn ang="0">
                <a:pos x="0" y="5"/>
              </a:cxn>
              <a:cxn ang="0">
                <a:pos x="0" y="7"/>
              </a:cxn>
              <a:cxn ang="0">
                <a:pos x="1" y="8"/>
              </a:cxn>
              <a:cxn ang="0">
                <a:pos x="0" y="5"/>
              </a:cxn>
            </a:cxnLst>
            <a:rect l="0" t="0" r="r" b="b"/>
            <a:pathLst>
              <a:path w="15" h="13">
                <a:moveTo>
                  <a:pt x="0" y="5"/>
                </a:moveTo>
                <a:lnTo>
                  <a:pt x="1" y="8"/>
                </a:lnTo>
                <a:lnTo>
                  <a:pt x="5" y="13"/>
                </a:lnTo>
                <a:lnTo>
                  <a:pt x="15" y="5"/>
                </a:lnTo>
                <a:lnTo>
                  <a:pt x="11" y="0"/>
                </a:lnTo>
                <a:lnTo>
                  <a:pt x="12" y="3"/>
                </a:lnTo>
                <a:lnTo>
                  <a:pt x="0" y="5"/>
                </a:lnTo>
                <a:lnTo>
                  <a:pt x="0" y="7"/>
                </a:lnTo>
                <a:lnTo>
                  <a:pt x="1" y="8"/>
                </a:lnTo>
                <a:lnTo>
                  <a:pt x="0" y="5"/>
                </a:lnTo>
                <a:close/>
              </a:path>
            </a:pathLst>
          </a:custGeom>
          <a:solidFill>
            <a:srgbClr val="000000"/>
          </a:solidFill>
          <a:ln w="9525">
            <a:noFill/>
            <a:round/>
            <a:headEnd/>
            <a:tailEnd/>
          </a:ln>
        </p:spPr>
        <p:txBody>
          <a:bodyPr/>
          <a:lstStyle/>
          <a:p>
            <a:endParaRPr lang="en-US"/>
          </a:p>
        </p:txBody>
      </p:sp>
      <p:sp>
        <p:nvSpPr>
          <p:cNvPr id="67094" name="Freeform 534"/>
          <p:cNvSpPr>
            <a:spLocks/>
          </p:cNvSpPr>
          <p:nvPr/>
        </p:nvSpPr>
        <p:spPr bwMode="auto">
          <a:xfrm>
            <a:off x="6789739" y="3436939"/>
            <a:ext cx="1587" cy="1587"/>
          </a:xfrm>
          <a:custGeom>
            <a:avLst/>
            <a:gdLst/>
            <a:ahLst/>
            <a:cxnLst>
              <a:cxn ang="0">
                <a:pos x="0" y="0"/>
              </a:cxn>
              <a:cxn ang="0">
                <a:pos x="0" y="2"/>
              </a:cxn>
              <a:cxn ang="0">
                <a:pos x="1" y="9"/>
              </a:cxn>
              <a:cxn ang="0">
                <a:pos x="13" y="7"/>
              </a:cxn>
              <a:cxn ang="0">
                <a:pos x="12" y="0"/>
              </a:cxn>
              <a:cxn ang="0">
                <a:pos x="12" y="2"/>
              </a:cxn>
              <a:cxn ang="0">
                <a:pos x="0" y="0"/>
              </a:cxn>
              <a:cxn ang="0">
                <a:pos x="0" y="1"/>
              </a:cxn>
              <a:cxn ang="0">
                <a:pos x="0" y="2"/>
              </a:cxn>
              <a:cxn ang="0">
                <a:pos x="0" y="0"/>
              </a:cxn>
            </a:cxnLst>
            <a:rect l="0" t="0" r="r" b="b"/>
            <a:pathLst>
              <a:path w="13" h="9">
                <a:moveTo>
                  <a:pt x="0" y="0"/>
                </a:moveTo>
                <a:lnTo>
                  <a:pt x="0" y="2"/>
                </a:lnTo>
                <a:lnTo>
                  <a:pt x="1" y="9"/>
                </a:lnTo>
                <a:lnTo>
                  <a:pt x="13" y="7"/>
                </a:lnTo>
                <a:lnTo>
                  <a:pt x="12" y="0"/>
                </a:lnTo>
                <a:lnTo>
                  <a:pt x="12" y="2"/>
                </a:lnTo>
                <a:lnTo>
                  <a:pt x="0" y="0"/>
                </a:lnTo>
                <a:lnTo>
                  <a:pt x="0" y="1"/>
                </a:lnTo>
                <a:lnTo>
                  <a:pt x="0" y="2"/>
                </a:lnTo>
                <a:lnTo>
                  <a:pt x="0" y="0"/>
                </a:lnTo>
                <a:close/>
              </a:path>
            </a:pathLst>
          </a:custGeom>
          <a:solidFill>
            <a:srgbClr val="000000"/>
          </a:solidFill>
          <a:ln w="9525">
            <a:noFill/>
            <a:round/>
            <a:headEnd/>
            <a:tailEnd/>
          </a:ln>
        </p:spPr>
        <p:txBody>
          <a:bodyPr/>
          <a:lstStyle/>
          <a:p>
            <a:endParaRPr lang="en-US"/>
          </a:p>
        </p:txBody>
      </p:sp>
      <p:sp>
        <p:nvSpPr>
          <p:cNvPr id="67095" name="Freeform 535"/>
          <p:cNvSpPr>
            <a:spLocks/>
          </p:cNvSpPr>
          <p:nvPr/>
        </p:nvSpPr>
        <p:spPr bwMode="auto">
          <a:xfrm>
            <a:off x="6789739" y="3419475"/>
            <a:ext cx="3175" cy="19050"/>
          </a:xfrm>
          <a:custGeom>
            <a:avLst/>
            <a:gdLst/>
            <a:ahLst/>
            <a:cxnLst>
              <a:cxn ang="0">
                <a:pos x="12" y="0"/>
              </a:cxn>
              <a:cxn ang="0">
                <a:pos x="12" y="1"/>
              </a:cxn>
              <a:cxn ang="0">
                <a:pos x="0" y="134"/>
              </a:cxn>
              <a:cxn ang="0">
                <a:pos x="12" y="136"/>
              </a:cxn>
              <a:cxn ang="0">
                <a:pos x="24" y="3"/>
              </a:cxn>
              <a:cxn ang="0">
                <a:pos x="24" y="4"/>
              </a:cxn>
              <a:cxn ang="0">
                <a:pos x="12" y="0"/>
              </a:cxn>
              <a:cxn ang="0">
                <a:pos x="12" y="1"/>
              </a:cxn>
              <a:cxn ang="0">
                <a:pos x="12" y="1"/>
              </a:cxn>
              <a:cxn ang="0">
                <a:pos x="12" y="0"/>
              </a:cxn>
            </a:cxnLst>
            <a:rect l="0" t="0" r="r" b="b"/>
            <a:pathLst>
              <a:path w="24" h="136">
                <a:moveTo>
                  <a:pt x="12" y="0"/>
                </a:moveTo>
                <a:lnTo>
                  <a:pt x="12" y="1"/>
                </a:lnTo>
                <a:lnTo>
                  <a:pt x="0" y="134"/>
                </a:lnTo>
                <a:lnTo>
                  <a:pt x="12" y="136"/>
                </a:lnTo>
                <a:lnTo>
                  <a:pt x="24" y="3"/>
                </a:lnTo>
                <a:lnTo>
                  <a:pt x="24" y="4"/>
                </a:lnTo>
                <a:lnTo>
                  <a:pt x="12" y="0"/>
                </a:lnTo>
                <a:lnTo>
                  <a:pt x="12" y="1"/>
                </a:lnTo>
                <a:lnTo>
                  <a:pt x="12" y="1"/>
                </a:lnTo>
                <a:lnTo>
                  <a:pt x="12" y="0"/>
                </a:lnTo>
                <a:close/>
              </a:path>
            </a:pathLst>
          </a:custGeom>
          <a:solidFill>
            <a:srgbClr val="000000"/>
          </a:solidFill>
          <a:ln w="9525">
            <a:noFill/>
            <a:round/>
            <a:headEnd/>
            <a:tailEnd/>
          </a:ln>
        </p:spPr>
        <p:txBody>
          <a:bodyPr/>
          <a:lstStyle/>
          <a:p>
            <a:endParaRPr lang="en-US"/>
          </a:p>
        </p:txBody>
      </p:sp>
      <p:sp>
        <p:nvSpPr>
          <p:cNvPr id="67096" name="Freeform 536"/>
          <p:cNvSpPr>
            <a:spLocks/>
          </p:cNvSpPr>
          <p:nvPr/>
        </p:nvSpPr>
        <p:spPr bwMode="auto">
          <a:xfrm>
            <a:off x="6791325" y="3419475"/>
            <a:ext cx="1588"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000000"/>
          </a:solidFill>
          <a:ln w="9525">
            <a:noFill/>
            <a:round/>
            <a:headEnd/>
            <a:tailEnd/>
          </a:ln>
        </p:spPr>
        <p:txBody>
          <a:bodyPr/>
          <a:lstStyle/>
          <a:p>
            <a:endParaRPr lang="en-US"/>
          </a:p>
        </p:txBody>
      </p:sp>
      <p:sp>
        <p:nvSpPr>
          <p:cNvPr id="67097" name="Freeform 537"/>
          <p:cNvSpPr>
            <a:spLocks/>
          </p:cNvSpPr>
          <p:nvPr/>
        </p:nvSpPr>
        <p:spPr bwMode="auto">
          <a:xfrm>
            <a:off x="6791326" y="3417889"/>
            <a:ext cx="3175" cy="1587"/>
          </a:xfrm>
          <a:custGeom>
            <a:avLst/>
            <a:gdLst/>
            <a:ahLst/>
            <a:cxnLst>
              <a:cxn ang="0">
                <a:pos x="6" y="0"/>
              </a:cxn>
              <a:cxn ang="0">
                <a:pos x="4" y="2"/>
              </a:cxn>
              <a:cxn ang="0">
                <a:pos x="0" y="7"/>
              </a:cxn>
              <a:cxn ang="0">
                <a:pos x="8" y="15"/>
              </a:cxn>
              <a:cxn ang="0">
                <a:pos x="12" y="11"/>
              </a:cxn>
              <a:cxn ang="0">
                <a:pos x="10" y="13"/>
              </a:cxn>
              <a:cxn ang="0">
                <a:pos x="6" y="0"/>
              </a:cxn>
              <a:cxn ang="0">
                <a:pos x="5" y="1"/>
              </a:cxn>
              <a:cxn ang="0">
                <a:pos x="4" y="2"/>
              </a:cxn>
              <a:cxn ang="0">
                <a:pos x="6" y="0"/>
              </a:cxn>
            </a:cxnLst>
            <a:rect l="0" t="0" r="r" b="b"/>
            <a:pathLst>
              <a:path w="12" h="15">
                <a:moveTo>
                  <a:pt x="6" y="0"/>
                </a:moveTo>
                <a:lnTo>
                  <a:pt x="4" y="2"/>
                </a:lnTo>
                <a:lnTo>
                  <a:pt x="0" y="7"/>
                </a:lnTo>
                <a:lnTo>
                  <a:pt x="8" y="15"/>
                </a:lnTo>
                <a:lnTo>
                  <a:pt x="12" y="11"/>
                </a:lnTo>
                <a:lnTo>
                  <a:pt x="10" y="13"/>
                </a:lnTo>
                <a:lnTo>
                  <a:pt x="6" y="0"/>
                </a:lnTo>
                <a:lnTo>
                  <a:pt x="5" y="1"/>
                </a:lnTo>
                <a:lnTo>
                  <a:pt x="4" y="2"/>
                </a:lnTo>
                <a:lnTo>
                  <a:pt x="6" y="0"/>
                </a:lnTo>
                <a:close/>
              </a:path>
            </a:pathLst>
          </a:custGeom>
          <a:solidFill>
            <a:srgbClr val="000000"/>
          </a:solidFill>
          <a:ln w="9525">
            <a:noFill/>
            <a:round/>
            <a:headEnd/>
            <a:tailEnd/>
          </a:ln>
        </p:spPr>
        <p:txBody>
          <a:bodyPr/>
          <a:lstStyle/>
          <a:p>
            <a:endParaRPr lang="en-US"/>
          </a:p>
        </p:txBody>
      </p:sp>
      <p:sp>
        <p:nvSpPr>
          <p:cNvPr id="67098" name="Freeform 538"/>
          <p:cNvSpPr>
            <a:spLocks/>
          </p:cNvSpPr>
          <p:nvPr/>
        </p:nvSpPr>
        <p:spPr bwMode="auto">
          <a:xfrm>
            <a:off x="6792914" y="3417889"/>
            <a:ext cx="1587" cy="1587"/>
          </a:xfrm>
          <a:custGeom>
            <a:avLst/>
            <a:gdLst/>
            <a:ahLst/>
            <a:cxnLst>
              <a:cxn ang="0">
                <a:pos x="7" y="0"/>
              </a:cxn>
              <a:cxn ang="0">
                <a:pos x="6" y="0"/>
              </a:cxn>
              <a:cxn ang="0">
                <a:pos x="0" y="2"/>
              </a:cxn>
              <a:cxn ang="0">
                <a:pos x="4" y="15"/>
              </a:cxn>
              <a:cxn ang="0">
                <a:pos x="10" y="13"/>
              </a:cxn>
              <a:cxn ang="0">
                <a:pos x="9" y="13"/>
              </a:cxn>
              <a:cxn ang="0">
                <a:pos x="7" y="0"/>
              </a:cxn>
              <a:cxn ang="0">
                <a:pos x="7" y="0"/>
              </a:cxn>
              <a:cxn ang="0">
                <a:pos x="6" y="0"/>
              </a:cxn>
              <a:cxn ang="0">
                <a:pos x="7" y="0"/>
              </a:cxn>
            </a:cxnLst>
            <a:rect l="0" t="0" r="r" b="b"/>
            <a:pathLst>
              <a:path w="10" h="15">
                <a:moveTo>
                  <a:pt x="7" y="0"/>
                </a:moveTo>
                <a:lnTo>
                  <a:pt x="6" y="0"/>
                </a:lnTo>
                <a:lnTo>
                  <a:pt x="0" y="2"/>
                </a:lnTo>
                <a:lnTo>
                  <a:pt x="4" y="15"/>
                </a:lnTo>
                <a:lnTo>
                  <a:pt x="10" y="13"/>
                </a:lnTo>
                <a:lnTo>
                  <a:pt x="9" y="13"/>
                </a:lnTo>
                <a:lnTo>
                  <a:pt x="7" y="0"/>
                </a:lnTo>
                <a:lnTo>
                  <a:pt x="7" y="0"/>
                </a:lnTo>
                <a:lnTo>
                  <a:pt x="6" y="0"/>
                </a:lnTo>
                <a:lnTo>
                  <a:pt x="7" y="0"/>
                </a:lnTo>
                <a:close/>
              </a:path>
            </a:pathLst>
          </a:custGeom>
          <a:solidFill>
            <a:srgbClr val="000000"/>
          </a:solidFill>
          <a:ln w="9525">
            <a:noFill/>
            <a:round/>
            <a:headEnd/>
            <a:tailEnd/>
          </a:ln>
        </p:spPr>
        <p:txBody>
          <a:bodyPr/>
          <a:lstStyle/>
          <a:p>
            <a:endParaRPr lang="en-US"/>
          </a:p>
        </p:txBody>
      </p:sp>
      <p:sp>
        <p:nvSpPr>
          <p:cNvPr id="67099" name="Freeform 539"/>
          <p:cNvSpPr>
            <a:spLocks/>
          </p:cNvSpPr>
          <p:nvPr/>
        </p:nvSpPr>
        <p:spPr bwMode="auto">
          <a:xfrm>
            <a:off x="6794500" y="3417889"/>
            <a:ext cx="1588" cy="1587"/>
          </a:xfrm>
          <a:custGeom>
            <a:avLst/>
            <a:gdLst/>
            <a:ahLst/>
            <a:cxnLst>
              <a:cxn ang="0">
                <a:pos x="10" y="0"/>
              </a:cxn>
              <a:cxn ang="0">
                <a:pos x="8" y="0"/>
              </a:cxn>
              <a:cxn ang="0">
                <a:pos x="0" y="1"/>
              </a:cxn>
              <a:cxn ang="0">
                <a:pos x="2" y="14"/>
              </a:cxn>
              <a:cxn ang="0">
                <a:pos x="10" y="13"/>
              </a:cxn>
              <a:cxn ang="0">
                <a:pos x="8" y="13"/>
              </a:cxn>
              <a:cxn ang="0">
                <a:pos x="10" y="0"/>
              </a:cxn>
              <a:cxn ang="0">
                <a:pos x="9" y="0"/>
              </a:cxn>
              <a:cxn ang="0">
                <a:pos x="8" y="0"/>
              </a:cxn>
              <a:cxn ang="0">
                <a:pos x="10" y="0"/>
              </a:cxn>
            </a:cxnLst>
            <a:rect l="0" t="0" r="r" b="b"/>
            <a:pathLst>
              <a:path w="10" h="14">
                <a:moveTo>
                  <a:pt x="10" y="0"/>
                </a:moveTo>
                <a:lnTo>
                  <a:pt x="8" y="0"/>
                </a:lnTo>
                <a:lnTo>
                  <a:pt x="0" y="1"/>
                </a:lnTo>
                <a:lnTo>
                  <a:pt x="2" y="14"/>
                </a:lnTo>
                <a:lnTo>
                  <a:pt x="10" y="13"/>
                </a:lnTo>
                <a:lnTo>
                  <a:pt x="8" y="13"/>
                </a:lnTo>
                <a:lnTo>
                  <a:pt x="10" y="0"/>
                </a:lnTo>
                <a:lnTo>
                  <a:pt x="9" y="0"/>
                </a:lnTo>
                <a:lnTo>
                  <a:pt x="8" y="0"/>
                </a:lnTo>
                <a:lnTo>
                  <a:pt x="10" y="0"/>
                </a:lnTo>
                <a:close/>
              </a:path>
            </a:pathLst>
          </a:custGeom>
          <a:solidFill>
            <a:srgbClr val="000000"/>
          </a:solidFill>
          <a:ln w="9525">
            <a:noFill/>
            <a:round/>
            <a:headEnd/>
            <a:tailEnd/>
          </a:ln>
        </p:spPr>
        <p:txBody>
          <a:bodyPr/>
          <a:lstStyle/>
          <a:p>
            <a:endParaRPr lang="en-US"/>
          </a:p>
        </p:txBody>
      </p:sp>
      <p:sp>
        <p:nvSpPr>
          <p:cNvPr id="67100" name="Freeform 540"/>
          <p:cNvSpPr>
            <a:spLocks/>
          </p:cNvSpPr>
          <p:nvPr/>
        </p:nvSpPr>
        <p:spPr bwMode="auto">
          <a:xfrm>
            <a:off x="6738938" y="3287714"/>
            <a:ext cx="227012" cy="41275"/>
          </a:xfrm>
          <a:custGeom>
            <a:avLst/>
            <a:gdLst/>
            <a:ahLst/>
            <a:cxnLst>
              <a:cxn ang="0">
                <a:pos x="0" y="121"/>
              </a:cxn>
              <a:cxn ang="0">
                <a:pos x="10" y="74"/>
              </a:cxn>
              <a:cxn ang="0">
                <a:pos x="31" y="51"/>
              </a:cxn>
              <a:cxn ang="0">
                <a:pos x="57" y="38"/>
              </a:cxn>
              <a:cxn ang="0">
                <a:pos x="83" y="30"/>
              </a:cxn>
              <a:cxn ang="0">
                <a:pos x="112" y="26"/>
              </a:cxn>
              <a:cxn ang="0">
                <a:pos x="161" y="23"/>
              </a:cxn>
              <a:cxn ang="0">
                <a:pos x="235" y="17"/>
              </a:cxn>
              <a:cxn ang="0">
                <a:pos x="307" y="11"/>
              </a:cxn>
              <a:cxn ang="0">
                <a:pos x="379" y="6"/>
              </a:cxn>
              <a:cxn ang="0">
                <a:pos x="452" y="2"/>
              </a:cxn>
              <a:cxn ang="0">
                <a:pos x="524" y="0"/>
              </a:cxn>
              <a:cxn ang="0">
                <a:pos x="596" y="0"/>
              </a:cxn>
              <a:cxn ang="0">
                <a:pos x="668" y="3"/>
              </a:cxn>
              <a:cxn ang="0">
                <a:pos x="743" y="10"/>
              </a:cxn>
              <a:cxn ang="0">
                <a:pos x="820" y="18"/>
              </a:cxn>
              <a:cxn ang="0">
                <a:pos x="896" y="29"/>
              </a:cxn>
              <a:cxn ang="0">
                <a:pos x="971" y="41"/>
              </a:cxn>
              <a:cxn ang="0">
                <a:pos x="1047" y="57"/>
              </a:cxn>
              <a:cxn ang="0">
                <a:pos x="1121" y="74"/>
              </a:cxn>
              <a:cxn ang="0">
                <a:pos x="1195" y="95"/>
              </a:cxn>
              <a:cxn ang="0">
                <a:pos x="1269" y="119"/>
              </a:cxn>
              <a:cxn ang="0">
                <a:pos x="1326" y="141"/>
              </a:cxn>
              <a:cxn ang="0">
                <a:pos x="1364" y="171"/>
              </a:cxn>
              <a:cxn ang="0">
                <a:pos x="1396" y="211"/>
              </a:cxn>
              <a:cxn ang="0">
                <a:pos x="1420" y="254"/>
              </a:cxn>
              <a:cxn ang="0">
                <a:pos x="1426" y="283"/>
              </a:cxn>
              <a:cxn ang="0">
                <a:pos x="1417" y="300"/>
              </a:cxn>
              <a:cxn ang="0">
                <a:pos x="1398" y="311"/>
              </a:cxn>
              <a:cxn ang="0">
                <a:pos x="1379" y="315"/>
              </a:cxn>
              <a:cxn ang="0">
                <a:pos x="1354" y="302"/>
              </a:cxn>
              <a:cxn ang="0">
                <a:pos x="1327" y="271"/>
              </a:cxn>
              <a:cxn ang="0">
                <a:pos x="1304" y="234"/>
              </a:cxn>
              <a:cxn ang="0">
                <a:pos x="1275" y="203"/>
              </a:cxn>
              <a:cxn ang="0">
                <a:pos x="1225" y="183"/>
              </a:cxn>
              <a:cxn ang="0">
                <a:pos x="1156" y="163"/>
              </a:cxn>
              <a:cxn ang="0">
                <a:pos x="1087" y="148"/>
              </a:cxn>
              <a:cxn ang="0">
                <a:pos x="1018" y="133"/>
              </a:cxn>
              <a:cxn ang="0">
                <a:pos x="948" y="122"/>
              </a:cxn>
              <a:cxn ang="0">
                <a:pos x="878" y="113"/>
              </a:cxn>
              <a:cxn ang="0">
                <a:pos x="809" y="104"/>
              </a:cxn>
              <a:cxn ang="0">
                <a:pos x="739" y="98"/>
              </a:cxn>
              <a:cxn ang="0">
                <a:pos x="667" y="92"/>
              </a:cxn>
              <a:cxn ang="0">
                <a:pos x="593" y="87"/>
              </a:cxn>
              <a:cxn ang="0">
                <a:pos x="521" y="83"/>
              </a:cxn>
              <a:cxn ang="0">
                <a:pos x="448" y="81"/>
              </a:cxn>
              <a:cxn ang="0">
                <a:pos x="375" y="80"/>
              </a:cxn>
              <a:cxn ang="0">
                <a:pos x="303" y="82"/>
              </a:cxn>
              <a:cxn ang="0">
                <a:pos x="231" y="85"/>
              </a:cxn>
              <a:cxn ang="0">
                <a:pos x="159" y="91"/>
              </a:cxn>
              <a:cxn ang="0">
                <a:pos x="112" y="98"/>
              </a:cxn>
              <a:cxn ang="0">
                <a:pos x="90" y="111"/>
              </a:cxn>
              <a:cxn ang="0">
                <a:pos x="74" y="131"/>
              </a:cxn>
              <a:cxn ang="0">
                <a:pos x="64" y="160"/>
              </a:cxn>
              <a:cxn ang="0">
                <a:pos x="57" y="185"/>
              </a:cxn>
              <a:cxn ang="0">
                <a:pos x="42" y="182"/>
              </a:cxn>
              <a:cxn ang="0">
                <a:pos x="22" y="169"/>
              </a:cxn>
              <a:cxn ang="0">
                <a:pos x="6" y="150"/>
              </a:cxn>
            </a:cxnLst>
            <a:rect l="0" t="0" r="r" b="b"/>
            <a:pathLst>
              <a:path w="1426" h="315">
                <a:moveTo>
                  <a:pt x="2" y="142"/>
                </a:moveTo>
                <a:lnTo>
                  <a:pt x="0" y="121"/>
                </a:lnTo>
                <a:lnTo>
                  <a:pt x="3" y="97"/>
                </a:lnTo>
                <a:lnTo>
                  <a:pt x="10" y="74"/>
                </a:lnTo>
                <a:lnTo>
                  <a:pt x="21" y="58"/>
                </a:lnTo>
                <a:lnTo>
                  <a:pt x="31" y="51"/>
                </a:lnTo>
                <a:lnTo>
                  <a:pt x="44" y="43"/>
                </a:lnTo>
                <a:lnTo>
                  <a:pt x="57" y="38"/>
                </a:lnTo>
                <a:lnTo>
                  <a:pt x="70" y="34"/>
                </a:lnTo>
                <a:lnTo>
                  <a:pt x="83" y="30"/>
                </a:lnTo>
                <a:lnTo>
                  <a:pt x="97" y="28"/>
                </a:lnTo>
                <a:lnTo>
                  <a:pt x="112" y="26"/>
                </a:lnTo>
                <a:lnTo>
                  <a:pt x="126" y="26"/>
                </a:lnTo>
                <a:lnTo>
                  <a:pt x="161" y="23"/>
                </a:lnTo>
                <a:lnTo>
                  <a:pt x="198" y="19"/>
                </a:lnTo>
                <a:lnTo>
                  <a:pt x="235" y="17"/>
                </a:lnTo>
                <a:lnTo>
                  <a:pt x="270" y="14"/>
                </a:lnTo>
                <a:lnTo>
                  <a:pt x="307" y="11"/>
                </a:lnTo>
                <a:lnTo>
                  <a:pt x="343" y="8"/>
                </a:lnTo>
                <a:lnTo>
                  <a:pt x="379" y="6"/>
                </a:lnTo>
                <a:lnTo>
                  <a:pt x="416" y="4"/>
                </a:lnTo>
                <a:lnTo>
                  <a:pt x="452" y="2"/>
                </a:lnTo>
                <a:lnTo>
                  <a:pt x="488" y="1"/>
                </a:lnTo>
                <a:lnTo>
                  <a:pt x="524" y="0"/>
                </a:lnTo>
                <a:lnTo>
                  <a:pt x="560" y="0"/>
                </a:lnTo>
                <a:lnTo>
                  <a:pt x="596" y="0"/>
                </a:lnTo>
                <a:lnTo>
                  <a:pt x="632" y="1"/>
                </a:lnTo>
                <a:lnTo>
                  <a:pt x="668" y="3"/>
                </a:lnTo>
                <a:lnTo>
                  <a:pt x="703" y="6"/>
                </a:lnTo>
                <a:lnTo>
                  <a:pt x="743" y="10"/>
                </a:lnTo>
                <a:lnTo>
                  <a:pt x="781" y="14"/>
                </a:lnTo>
                <a:lnTo>
                  <a:pt x="820" y="18"/>
                </a:lnTo>
                <a:lnTo>
                  <a:pt x="858" y="24"/>
                </a:lnTo>
                <a:lnTo>
                  <a:pt x="896" y="29"/>
                </a:lnTo>
                <a:lnTo>
                  <a:pt x="934" y="35"/>
                </a:lnTo>
                <a:lnTo>
                  <a:pt x="971" y="41"/>
                </a:lnTo>
                <a:lnTo>
                  <a:pt x="1009" y="48"/>
                </a:lnTo>
                <a:lnTo>
                  <a:pt x="1047" y="57"/>
                </a:lnTo>
                <a:lnTo>
                  <a:pt x="1083" y="65"/>
                </a:lnTo>
                <a:lnTo>
                  <a:pt x="1121" y="74"/>
                </a:lnTo>
                <a:lnTo>
                  <a:pt x="1159" y="84"/>
                </a:lnTo>
                <a:lnTo>
                  <a:pt x="1195" y="95"/>
                </a:lnTo>
                <a:lnTo>
                  <a:pt x="1233" y="106"/>
                </a:lnTo>
                <a:lnTo>
                  <a:pt x="1269" y="119"/>
                </a:lnTo>
                <a:lnTo>
                  <a:pt x="1307" y="132"/>
                </a:lnTo>
                <a:lnTo>
                  <a:pt x="1326" y="141"/>
                </a:lnTo>
                <a:lnTo>
                  <a:pt x="1346" y="154"/>
                </a:lnTo>
                <a:lnTo>
                  <a:pt x="1364" y="171"/>
                </a:lnTo>
                <a:lnTo>
                  <a:pt x="1381" y="189"/>
                </a:lnTo>
                <a:lnTo>
                  <a:pt x="1396" y="211"/>
                </a:lnTo>
                <a:lnTo>
                  <a:pt x="1410" y="233"/>
                </a:lnTo>
                <a:lnTo>
                  <a:pt x="1420" y="254"/>
                </a:lnTo>
                <a:lnTo>
                  <a:pt x="1426" y="275"/>
                </a:lnTo>
                <a:lnTo>
                  <a:pt x="1426" y="283"/>
                </a:lnTo>
                <a:lnTo>
                  <a:pt x="1423" y="292"/>
                </a:lnTo>
                <a:lnTo>
                  <a:pt x="1417" y="300"/>
                </a:lnTo>
                <a:lnTo>
                  <a:pt x="1409" y="306"/>
                </a:lnTo>
                <a:lnTo>
                  <a:pt x="1398" y="311"/>
                </a:lnTo>
                <a:lnTo>
                  <a:pt x="1389" y="315"/>
                </a:lnTo>
                <a:lnTo>
                  <a:pt x="1379" y="315"/>
                </a:lnTo>
                <a:lnTo>
                  <a:pt x="1370" y="312"/>
                </a:lnTo>
                <a:lnTo>
                  <a:pt x="1354" y="302"/>
                </a:lnTo>
                <a:lnTo>
                  <a:pt x="1339" y="288"/>
                </a:lnTo>
                <a:lnTo>
                  <a:pt x="1327" y="271"/>
                </a:lnTo>
                <a:lnTo>
                  <a:pt x="1316" y="252"/>
                </a:lnTo>
                <a:lnTo>
                  <a:pt x="1304" y="234"/>
                </a:lnTo>
                <a:lnTo>
                  <a:pt x="1291" y="216"/>
                </a:lnTo>
                <a:lnTo>
                  <a:pt x="1275" y="203"/>
                </a:lnTo>
                <a:lnTo>
                  <a:pt x="1258" y="193"/>
                </a:lnTo>
                <a:lnTo>
                  <a:pt x="1225" y="183"/>
                </a:lnTo>
                <a:lnTo>
                  <a:pt x="1191" y="173"/>
                </a:lnTo>
                <a:lnTo>
                  <a:pt x="1156" y="163"/>
                </a:lnTo>
                <a:lnTo>
                  <a:pt x="1122" y="155"/>
                </a:lnTo>
                <a:lnTo>
                  <a:pt x="1087" y="148"/>
                </a:lnTo>
                <a:lnTo>
                  <a:pt x="1053" y="141"/>
                </a:lnTo>
                <a:lnTo>
                  <a:pt x="1018" y="133"/>
                </a:lnTo>
                <a:lnTo>
                  <a:pt x="984" y="127"/>
                </a:lnTo>
                <a:lnTo>
                  <a:pt x="948" y="122"/>
                </a:lnTo>
                <a:lnTo>
                  <a:pt x="914" y="117"/>
                </a:lnTo>
                <a:lnTo>
                  <a:pt x="878" y="113"/>
                </a:lnTo>
                <a:lnTo>
                  <a:pt x="843" y="109"/>
                </a:lnTo>
                <a:lnTo>
                  <a:pt x="809" y="104"/>
                </a:lnTo>
                <a:lnTo>
                  <a:pt x="773" y="101"/>
                </a:lnTo>
                <a:lnTo>
                  <a:pt x="739" y="98"/>
                </a:lnTo>
                <a:lnTo>
                  <a:pt x="703" y="95"/>
                </a:lnTo>
                <a:lnTo>
                  <a:pt x="667" y="92"/>
                </a:lnTo>
                <a:lnTo>
                  <a:pt x="630" y="89"/>
                </a:lnTo>
                <a:lnTo>
                  <a:pt x="593" y="87"/>
                </a:lnTo>
                <a:lnTo>
                  <a:pt x="558" y="85"/>
                </a:lnTo>
                <a:lnTo>
                  <a:pt x="521" y="83"/>
                </a:lnTo>
                <a:lnTo>
                  <a:pt x="485" y="82"/>
                </a:lnTo>
                <a:lnTo>
                  <a:pt x="448" y="81"/>
                </a:lnTo>
                <a:lnTo>
                  <a:pt x="411" y="80"/>
                </a:lnTo>
                <a:lnTo>
                  <a:pt x="375" y="80"/>
                </a:lnTo>
                <a:lnTo>
                  <a:pt x="339" y="81"/>
                </a:lnTo>
                <a:lnTo>
                  <a:pt x="303" y="82"/>
                </a:lnTo>
                <a:lnTo>
                  <a:pt x="267" y="83"/>
                </a:lnTo>
                <a:lnTo>
                  <a:pt x="231" y="85"/>
                </a:lnTo>
                <a:lnTo>
                  <a:pt x="195" y="88"/>
                </a:lnTo>
                <a:lnTo>
                  <a:pt x="159" y="91"/>
                </a:lnTo>
                <a:lnTo>
                  <a:pt x="124" y="95"/>
                </a:lnTo>
                <a:lnTo>
                  <a:pt x="112" y="98"/>
                </a:lnTo>
                <a:lnTo>
                  <a:pt x="100" y="103"/>
                </a:lnTo>
                <a:lnTo>
                  <a:pt x="90" y="111"/>
                </a:lnTo>
                <a:lnTo>
                  <a:pt x="82" y="120"/>
                </a:lnTo>
                <a:lnTo>
                  <a:pt x="74" y="131"/>
                </a:lnTo>
                <a:lnTo>
                  <a:pt x="68" y="145"/>
                </a:lnTo>
                <a:lnTo>
                  <a:pt x="64" y="160"/>
                </a:lnTo>
                <a:lnTo>
                  <a:pt x="60" y="179"/>
                </a:lnTo>
                <a:lnTo>
                  <a:pt x="57" y="185"/>
                </a:lnTo>
                <a:lnTo>
                  <a:pt x="51" y="185"/>
                </a:lnTo>
                <a:lnTo>
                  <a:pt x="42" y="182"/>
                </a:lnTo>
                <a:lnTo>
                  <a:pt x="32" y="176"/>
                </a:lnTo>
                <a:lnTo>
                  <a:pt x="22" y="169"/>
                </a:lnTo>
                <a:lnTo>
                  <a:pt x="13" y="159"/>
                </a:lnTo>
                <a:lnTo>
                  <a:pt x="6" y="150"/>
                </a:lnTo>
                <a:lnTo>
                  <a:pt x="2" y="142"/>
                </a:lnTo>
                <a:close/>
              </a:path>
            </a:pathLst>
          </a:custGeom>
          <a:solidFill>
            <a:srgbClr val="878F8F"/>
          </a:solidFill>
          <a:ln w="9525">
            <a:noFill/>
            <a:round/>
            <a:headEnd/>
            <a:tailEnd/>
          </a:ln>
        </p:spPr>
        <p:txBody>
          <a:bodyPr/>
          <a:lstStyle/>
          <a:p>
            <a:endParaRPr lang="en-US"/>
          </a:p>
        </p:txBody>
      </p:sp>
      <p:sp>
        <p:nvSpPr>
          <p:cNvPr id="67101" name="Freeform 541"/>
          <p:cNvSpPr>
            <a:spLocks/>
          </p:cNvSpPr>
          <p:nvPr/>
        </p:nvSpPr>
        <p:spPr bwMode="auto">
          <a:xfrm>
            <a:off x="6738938" y="3286126"/>
            <a:ext cx="227012" cy="41275"/>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2"/>
              </a:cxn>
              <a:cxn ang="0">
                <a:pos x="1417" y="297"/>
              </a:cxn>
              <a:cxn ang="0">
                <a:pos x="1399" y="307"/>
              </a:cxn>
              <a:cxn ang="0">
                <a:pos x="1381" y="309"/>
              </a:cxn>
              <a:cxn ang="0">
                <a:pos x="1360" y="294"/>
              </a:cxn>
              <a:cxn ang="0">
                <a:pos x="1334" y="261"/>
              </a:cxn>
              <a:cxn ang="0">
                <a:pos x="1309" y="224"/>
              </a:cxn>
              <a:cxn ang="0">
                <a:pos x="1279" y="195"/>
              </a:cxn>
              <a:cxn ang="0">
                <a:pos x="1229" y="177"/>
              </a:cxn>
              <a:cxn ang="0">
                <a:pos x="1160" y="157"/>
              </a:cxn>
              <a:cxn ang="0">
                <a:pos x="1090" y="140"/>
              </a:cxn>
              <a:cxn ang="0">
                <a:pos x="1019" y="124"/>
              </a:cxn>
              <a:cxn ang="0">
                <a:pos x="949" y="112"/>
              </a:cxn>
              <a:cxn ang="0">
                <a:pos x="878" y="100"/>
              </a:cxn>
              <a:cxn ang="0">
                <a:pos x="808" y="92"/>
              </a:cxn>
              <a:cxn ang="0">
                <a:pos x="738" y="85"/>
              </a:cxn>
              <a:cxn ang="0">
                <a:pos x="667" y="78"/>
              </a:cxn>
              <a:cxn ang="0">
                <a:pos x="593" y="74"/>
              </a:cxn>
              <a:cxn ang="0">
                <a:pos x="520" y="72"/>
              </a:cxn>
              <a:cxn ang="0">
                <a:pos x="446" y="71"/>
              </a:cxn>
              <a:cxn ang="0">
                <a:pos x="372" y="71"/>
              </a:cxn>
              <a:cxn ang="0">
                <a:pos x="298" y="74"/>
              </a:cxn>
              <a:cxn ang="0">
                <a:pos x="223" y="78"/>
              </a:cxn>
              <a:cxn ang="0">
                <a:pos x="151" y="85"/>
              </a:cxn>
              <a:cxn ang="0">
                <a:pos x="103" y="91"/>
              </a:cxn>
              <a:cxn ang="0">
                <a:pos x="83" y="103"/>
              </a:cxn>
              <a:cxn ang="0">
                <a:pos x="68" y="125"/>
              </a:cxn>
              <a:cxn ang="0">
                <a:pos x="58" y="155"/>
              </a:cxn>
              <a:cxn ang="0">
                <a:pos x="52" y="179"/>
              </a:cxn>
              <a:cxn ang="0">
                <a:pos x="38" y="178"/>
              </a:cxn>
              <a:cxn ang="0">
                <a:pos x="20" y="166"/>
              </a:cxn>
              <a:cxn ang="0">
                <a:pos x="5" y="149"/>
              </a:cxn>
            </a:cxnLst>
            <a:rect l="0" t="0" r="r" b="b"/>
            <a:pathLst>
              <a:path w="1426" h="309">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2"/>
                </a:lnTo>
                <a:lnTo>
                  <a:pt x="1423" y="290"/>
                </a:lnTo>
                <a:lnTo>
                  <a:pt x="1417" y="297"/>
                </a:lnTo>
                <a:lnTo>
                  <a:pt x="1409" y="303"/>
                </a:lnTo>
                <a:lnTo>
                  <a:pt x="1399" y="307"/>
                </a:lnTo>
                <a:lnTo>
                  <a:pt x="1390" y="309"/>
                </a:lnTo>
                <a:lnTo>
                  <a:pt x="1381" y="309"/>
                </a:lnTo>
                <a:lnTo>
                  <a:pt x="1374" y="306"/>
                </a:lnTo>
                <a:lnTo>
                  <a:pt x="1360" y="294"/>
                </a:lnTo>
                <a:lnTo>
                  <a:pt x="1347" y="278"/>
                </a:lnTo>
                <a:lnTo>
                  <a:pt x="1334" y="261"/>
                </a:lnTo>
                <a:lnTo>
                  <a:pt x="1322" y="242"/>
                </a:lnTo>
                <a:lnTo>
                  <a:pt x="1309" y="224"/>
                </a:lnTo>
                <a:lnTo>
                  <a:pt x="1296" y="209"/>
                </a:lnTo>
                <a:lnTo>
                  <a:pt x="1279" y="195"/>
                </a:lnTo>
                <a:lnTo>
                  <a:pt x="1262" y="187"/>
                </a:lnTo>
                <a:lnTo>
                  <a:pt x="1229" y="177"/>
                </a:lnTo>
                <a:lnTo>
                  <a:pt x="1194" y="166"/>
                </a:lnTo>
                <a:lnTo>
                  <a:pt x="1160" y="157"/>
                </a:lnTo>
                <a:lnTo>
                  <a:pt x="1125" y="148"/>
                </a:lnTo>
                <a:lnTo>
                  <a:pt x="1090" y="140"/>
                </a:lnTo>
                <a:lnTo>
                  <a:pt x="1055" y="131"/>
                </a:lnTo>
                <a:lnTo>
                  <a:pt x="1019" y="124"/>
                </a:lnTo>
                <a:lnTo>
                  <a:pt x="985" y="118"/>
                </a:lnTo>
                <a:lnTo>
                  <a:pt x="949" y="112"/>
                </a:lnTo>
                <a:lnTo>
                  <a:pt x="914" y="105"/>
                </a:lnTo>
                <a:lnTo>
                  <a:pt x="878" y="100"/>
                </a:lnTo>
                <a:lnTo>
                  <a:pt x="843" y="96"/>
                </a:lnTo>
                <a:lnTo>
                  <a:pt x="808" y="92"/>
                </a:lnTo>
                <a:lnTo>
                  <a:pt x="772" y="88"/>
                </a:lnTo>
                <a:lnTo>
                  <a:pt x="738" y="85"/>
                </a:lnTo>
                <a:lnTo>
                  <a:pt x="702" y="82"/>
                </a:lnTo>
                <a:lnTo>
                  <a:pt x="667" y="78"/>
                </a:lnTo>
                <a:lnTo>
                  <a:pt x="630" y="76"/>
                </a:lnTo>
                <a:lnTo>
                  <a:pt x="593" y="74"/>
                </a:lnTo>
                <a:lnTo>
                  <a:pt x="557" y="73"/>
                </a:lnTo>
                <a:lnTo>
                  <a:pt x="520" y="72"/>
                </a:lnTo>
                <a:lnTo>
                  <a:pt x="483" y="71"/>
                </a:lnTo>
                <a:lnTo>
                  <a:pt x="446" y="71"/>
                </a:lnTo>
                <a:lnTo>
                  <a:pt x="408" y="71"/>
                </a:lnTo>
                <a:lnTo>
                  <a:pt x="372" y="71"/>
                </a:lnTo>
                <a:lnTo>
                  <a:pt x="334" y="72"/>
                </a:lnTo>
                <a:lnTo>
                  <a:pt x="298" y="74"/>
                </a:lnTo>
                <a:lnTo>
                  <a:pt x="261" y="76"/>
                </a:lnTo>
                <a:lnTo>
                  <a:pt x="223" y="78"/>
                </a:lnTo>
                <a:lnTo>
                  <a:pt x="187" y="82"/>
                </a:lnTo>
                <a:lnTo>
                  <a:pt x="151" y="85"/>
                </a:lnTo>
                <a:lnTo>
                  <a:pt x="115" y="89"/>
                </a:lnTo>
                <a:lnTo>
                  <a:pt x="103" y="91"/>
                </a:lnTo>
                <a:lnTo>
                  <a:pt x="92" y="96"/>
                </a:lnTo>
                <a:lnTo>
                  <a:pt x="83" y="103"/>
                </a:lnTo>
                <a:lnTo>
                  <a:pt x="75" y="113"/>
                </a:lnTo>
                <a:lnTo>
                  <a:pt x="68" y="125"/>
                </a:lnTo>
                <a:lnTo>
                  <a:pt x="63" y="138"/>
                </a:lnTo>
                <a:lnTo>
                  <a:pt x="58" y="155"/>
                </a:lnTo>
                <a:lnTo>
                  <a:pt x="55" y="173"/>
                </a:lnTo>
                <a:lnTo>
                  <a:pt x="52" y="179"/>
                </a:lnTo>
                <a:lnTo>
                  <a:pt x="46" y="180"/>
                </a:lnTo>
                <a:lnTo>
                  <a:pt x="38" y="178"/>
                </a:lnTo>
                <a:lnTo>
                  <a:pt x="29" y="173"/>
                </a:lnTo>
                <a:lnTo>
                  <a:pt x="20" y="166"/>
                </a:lnTo>
                <a:lnTo>
                  <a:pt x="12" y="158"/>
                </a:lnTo>
                <a:lnTo>
                  <a:pt x="5" y="149"/>
                </a:lnTo>
                <a:lnTo>
                  <a:pt x="1" y="141"/>
                </a:lnTo>
                <a:close/>
              </a:path>
            </a:pathLst>
          </a:custGeom>
          <a:solidFill>
            <a:srgbClr val="919999"/>
          </a:solidFill>
          <a:ln w="9525">
            <a:noFill/>
            <a:round/>
            <a:headEnd/>
            <a:tailEnd/>
          </a:ln>
        </p:spPr>
        <p:txBody>
          <a:bodyPr/>
          <a:lstStyle/>
          <a:p>
            <a:endParaRPr lang="en-US"/>
          </a:p>
        </p:txBody>
      </p:sp>
      <p:sp>
        <p:nvSpPr>
          <p:cNvPr id="67102" name="Freeform 542"/>
          <p:cNvSpPr>
            <a:spLocks/>
          </p:cNvSpPr>
          <p:nvPr/>
        </p:nvSpPr>
        <p:spPr bwMode="auto">
          <a:xfrm>
            <a:off x="6738938" y="3286126"/>
            <a:ext cx="227012" cy="41275"/>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2"/>
              </a:cxn>
              <a:cxn ang="0">
                <a:pos x="1418" y="296"/>
              </a:cxn>
              <a:cxn ang="0">
                <a:pos x="1401" y="304"/>
              </a:cxn>
              <a:cxn ang="0">
                <a:pos x="1385" y="304"/>
              </a:cxn>
              <a:cxn ang="0">
                <a:pos x="1366" y="285"/>
              </a:cxn>
              <a:cxn ang="0">
                <a:pos x="1340" y="250"/>
              </a:cxn>
              <a:cxn ang="0">
                <a:pos x="1314" y="214"/>
              </a:cxn>
              <a:cxn ang="0">
                <a:pos x="1285" y="186"/>
              </a:cxn>
              <a:cxn ang="0">
                <a:pos x="1234" y="166"/>
              </a:cxn>
              <a:cxn ang="0">
                <a:pos x="1165" y="147"/>
              </a:cxn>
              <a:cxn ang="0">
                <a:pos x="1093" y="129"/>
              </a:cxn>
              <a:cxn ang="0">
                <a:pos x="1022" y="115"/>
              </a:cxn>
              <a:cxn ang="0">
                <a:pos x="951" y="101"/>
              </a:cxn>
              <a:cxn ang="0">
                <a:pos x="879" y="90"/>
              </a:cxn>
              <a:cxn ang="0">
                <a:pos x="809" y="82"/>
              </a:cxn>
              <a:cxn ang="0">
                <a:pos x="738" y="74"/>
              </a:cxn>
              <a:cxn ang="0">
                <a:pos x="666" y="69"/>
              </a:cxn>
              <a:cxn ang="0">
                <a:pos x="591" y="65"/>
              </a:cxn>
              <a:cxn ang="0">
                <a:pos x="517" y="63"/>
              </a:cxn>
              <a:cxn ang="0">
                <a:pos x="442" y="62"/>
              </a:cxn>
              <a:cxn ang="0">
                <a:pos x="367" y="63"/>
              </a:cxn>
              <a:cxn ang="0">
                <a:pos x="292" y="66"/>
              </a:cxn>
              <a:cxn ang="0">
                <a:pos x="217" y="71"/>
              </a:cxn>
              <a:cxn ang="0">
                <a:pos x="144" y="77"/>
              </a:cxn>
              <a:cxn ang="0">
                <a:pos x="95" y="84"/>
              </a:cxn>
              <a:cxn ang="0">
                <a:pos x="76" y="96"/>
              </a:cxn>
              <a:cxn ang="0">
                <a:pos x="62" y="119"/>
              </a:cxn>
              <a:cxn ang="0">
                <a:pos x="53" y="150"/>
              </a:cxn>
              <a:cxn ang="0">
                <a:pos x="47" y="174"/>
              </a:cxn>
              <a:cxn ang="0">
                <a:pos x="33" y="175"/>
              </a:cxn>
              <a:cxn ang="0">
                <a:pos x="18" y="164"/>
              </a:cxn>
              <a:cxn ang="0">
                <a:pos x="5" y="149"/>
              </a:cxn>
            </a:cxnLst>
            <a:rect l="0" t="0" r="r" b="b"/>
            <a:pathLst>
              <a:path w="1426" h="305">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2"/>
                </a:lnTo>
                <a:lnTo>
                  <a:pt x="1423" y="290"/>
                </a:lnTo>
                <a:lnTo>
                  <a:pt x="1418" y="296"/>
                </a:lnTo>
                <a:lnTo>
                  <a:pt x="1410" y="300"/>
                </a:lnTo>
                <a:lnTo>
                  <a:pt x="1401" y="304"/>
                </a:lnTo>
                <a:lnTo>
                  <a:pt x="1393" y="305"/>
                </a:lnTo>
                <a:lnTo>
                  <a:pt x="1385" y="304"/>
                </a:lnTo>
                <a:lnTo>
                  <a:pt x="1379" y="301"/>
                </a:lnTo>
                <a:lnTo>
                  <a:pt x="1366" y="285"/>
                </a:lnTo>
                <a:lnTo>
                  <a:pt x="1353" y="268"/>
                </a:lnTo>
                <a:lnTo>
                  <a:pt x="1340" y="250"/>
                </a:lnTo>
                <a:lnTo>
                  <a:pt x="1328" y="232"/>
                </a:lnTo>
                <a:lnTo>
                  <a:pt x="1314" y="214"/>
                </a:lnTo>
                <a:lnTo>
                  <a:pt x="1300" y="199"/>
                </a:lnTo>
                <a:lnTo>
                  <a:pt x="1285" y="186"/>
                </a:lnTo>
                <a:lnTo>
                  <a:pt x="1267" y="178"/>
                </a:lnTo>
                <a:lnTo>
                  <a:pt x="1234" y="166"/>
                </a:lnTo>
                <a:lnTo>
                  <a:pt x="1199" y="156"/>
                </a:lnTo>
                <a:lnTo>
                  <a:pt x="1165" y="147"/>
                </a:lnTo>
                <a:lnTo>
                  <a:pt x="1129" y="137"/>
                </a:lnTo>
                <a:lnTo>
                  <a:pt x="1093" y="129"/>
                </a:lnTo>
                <a:lnTo>
                  <a:pt x="1058" y="122"/>
                </a:lnTo>
                <a:lnTo>
                  <a:pt x="1022" y="115"/>
                </a:lnTo>
                <a:lnTo>
                  <a:pt x="987" y="107"/>
                </a:lnTo>
                <a:lnTo>
                  <a:pt x="951" y="101"/>
                </a:lnTo>
                <a:lnTo>
                  <a:pt x="915" y="95"/>
                </a:lnTo>
                <a:lnTo>
                  <a:pt x="879" y="90"/>
                </a:lnTo>
                <a:lnTo>
                  <a:pt x="844" y="86"/>
                </a:lnTo>
                <a:lnTo>
                  <a:pt x="809" y="82"/>
                </a:lnTo>
                <a:lnTo>
                  <a:pt x="773" y="77"/>
                </a:lnTo>
                <a:lnTo>
                  <a:pt x="738" y="74"/>
                </a:lnTo>
                <a:lnTo>
                  <a:pt x="702" y="71"/>
                </a:lnTo>
                <a:lnTo>
                  <a:pt x="666" y="69"/>
                </a:lnTo>
                <a:lnTo>
                  <a:pt x="629" y="67"/>
                </a:lnTo>
                <a:lnTo>
                  <a:pt x="591" y="65"/>
                </a:lnTo>
                <a:lnTo>
                  <a:pt x="555" y="64"/>
                </a:lnTo>
                <a:lnTo>
                  <a:pt x="517" y="63"/>
                </a:lnTo>
                <a:lnTo>
                  <a:pt x="480" y="62"/>
                </a:lnTo>
                <a:lnTo>
                  <a:pt x="442" y="62"/>
                </a:lnTo>
                <a:lnTo>
                  <a:pt x="404" y="62"/>
                </a:lnTo>
                <a:lnTo>
                  <a:pt x="367" y="63"/>
                </a:lnTo>
                <a:lnTo>
                  <a:pt x="329" y="64"/>
                </a:lnTo>
                <a:lnTo>
                  <a:pt x="292" y="66"/>
                </a:lnTo>
                <a:lnTo>
                  <a:pt x="254" y="68"/>
                </a:lnTo>
                <a:lnTo>
                  <a:pt x="217" y="71"/>
                </a:lnTo>
                <a:lnTo>
                  <a:pt x="181" y="74"/>
                </a:lnTo>
                <a:lnTo>
                  <a:pt x="144" y="77"/>
                </a:lnTo>
                <a:lnTo>
                  <a:pt x="108" y="82"/>
                </a:lnTo>
                <a:lnTo>
                  <a:pt x="95" y="84"/>
                </a:lnTo>
                <a:lnTo>
                  <a:pt x="85" y="89"/>
                </a:lnTo>
                <a:lnTo>
                  <a:pt x="76" y="96"/>
                </a:lnTo>
                <a:lnTo>
                  <a:pt x="69" y="106"/>
                </a:lnTo>
                <a:lnTo>
                  <a:pt x="62" y="119"/>
                </a:lnTo>
                <a:lnTo>
                  <a:pt x="57" y="133"/>
                </a:lnTo>
                <a:lnTo>
                  <a:pt x="53" y="150"/>
                </a:lnTo>
                <a:lnTo>
                  <a:pt x="50" y="167"/>
                </a:lnTo>
                <a:lnTo>
                  <a:pt x="47" y="174"/>
                </a:lnTo>
                <a:lnTo>
                  <a:pt x="41" y="176"/>
                </a:lnTo>
                <a:lnTo>
                  <a:pt x="33" y="175"/>
                </a:lnTo>
                <a:lnTo>
                  <a:pt x="26" y="171"/>
                </a:lnTo>
                <a:lnTo>
                  <a:pt x="18" y="164"/>
                </a:lnTo>
                <a:lnTo>
                  <a:pt x="11" y="157"/>
                </a:lnTo>
                <a:lnTo>
                  <a:pt x="5" y="149"/>
                </a:lnTo>
                <a:lnTo>
                  <a:pt x="1" y="141"/>
                </a:lnTo>
                <a:close/>
              </a:path>
            </a:pathLst>
          </a:custGeom>
          <a:solidFill>
            <a:srgbClr val="9BA3A3"/>
          </a:solidFill>
          <a:ln w="9525">
            <a:noFill/>
            <a:round/>
            <a:headEnd/>
            <a:tailEnd/>
          </a:ln>
        </p:spPr>
        <p:txBody>
          <a:bodyPr/>
          <a:lstStyle/>
          <a:p>
            <a:endParaRPr lang="en-US"/>
          </a:p>
        </p:txBody>
      </p:sp>
      <p:sp>
        <p:nvSpPr>
          <p:cNvPr id="67103" name="Freeform 543"/>
          <p:cNvSpPr>
            <a:spLocks/>
          </p:cNvSpPr>
          <p:nvPr/>
        </p:nvSpPr>
        <p:spPr bwMode="auto">
          <a:xfrm>
            <a:off x="6738938" y="3286125"/>
            <a:ext cx="227012"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4"/>
              </a:cxn>
              <a:cxn ang="0">
                <a:pos x="1404" y="300"/>
              </a:cxn>
              <a:cxn ang="0">
                <a:pos x="1389" y="298"/>
              </a:cxn>
              <a:cxn ang="0">
                <a:pos x="1373" y="277"/>
              </a:cxn>
              <a:cxn ang="0">
                <a:pos x="1349" y="240"/>
              </a:cxn>
              <a:cxn ang="0">
                <a:pos x="1321" y="205"/>
              </a:cxn>
              <a:cxn ang="0">
                <a:pos x="1288" y="178"/>
              </a:cxn>
              <a:cxn ang="0">
                <a:pos x="1236" y="159"/>
              </a:cxn>
              <a:cxn ang="0">
                <a:pos x="1168" y="140"/>
              </a:cxn>
              <a:cxn ang="0">
                <a:pos x="1097" y="121"/>
              </a:cxn>
              <a:cxn ang="0">
                <a:pos x="1025" y="105"/>
              </a:cxn>
              <a:cxn ang="0">
                <a:pos x="953" y="91"/>
              </a:cxn>
              <a:cxn ang="0">
                <a:pos x="880" y="79"/>
              </a:cxn>
              <a:cxn ang="0">
                <a:pos x="809" y="69"/>
              </a:cxn>
              <a:cxn ang="0">
                <a:pos x="738" y="62"/>
              </a:cxn>
              <a:cxn ang="0">
                <a:pos x="666" y="57"/>
              </a:cxn>
              <a:cxn ang="0">
                <a:pos x="591" y="53"/>
              </a:cxn>
              <a:cxn ang="0">
                <a:pos x="515" y="52"/>
              </a:cxn>
              <a:cxn ang="0">
                <a:pos x="439" y="52"/>
              </a:cxn>
              <a:cxn ang="0">
                <a:pos x="363" y="54"/>
              </a:cxn>
              <a:cxn ang="0">
                <a:pos x="286" y="58"/>
              </a:cxn>
              <a:cxn ang="0">
                <a:pos x="210" y="63"/>
              </a:cxn>
              <a:cxn ang="0">
                <a:pos x="137" y="69"/>
              </a:cxn>
              <a:cxn ang="0">
                <a:pos x="88" y="76"/>
              </a:cxn>
              <a:cxn ang="0">
                <a:pos x="69" y="89"/>
              </a:cxn>
              <a:cxn ang="0">
                <a:pos x="55" y="113"/>
              </a:cxn>
              <a:cxn ang="0">
                <a:pos x="46" y="144"/>
              </a:cxn>
              <a:cxn ang="0">
                <a:pos x="41" y="167"/>
              </a:cxn>
              <a:cxn ang="0">
                <a:pos x="30" y="170"/>
              </a:cxn>
              <a:cxn ang="0">
                <a:pos x="16" y="162"/>
              </a:cxn>
              <a:cxn ang="0">
                <a:pos x="5" y="149"/>
              </a:cxn>
            </a:cxnLst>
            <a:rect l="0" t="0" r="r" b="b"/>
            <a:pathLst>
              <a:path w="1426" h="300">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3" y="289"/>
                </a:lnTo>
                <a:lnTo>
                  <a:pt x="1419" y="294"/>
                </a:lnTo>
                <a:lnTo>
                  <a:pt x="1412" y="298"/>
                </a:lnTo>
                <a:lnTo>
                  <a:pt x="1404" y="300"/>
                </a:lnTo>
                <a:lnTo>
                  <a:pt x="1396" y="300"/>
                </a:lnTo>
                <a:lnTo>
                  <a:pt x="1389" y="298"/>
                </a:lnTo>
                <a:lnTo>
                  <a:pt x="1384" y="294"/>
                </a:lnTo>
                <a:lnTo>
                  <a:pt x="1373" y="277"/>
                </a:lnTo>
                <a:lnTo>
                  <a:pt x="1361" y="259"/>
                </a:lnTo>
                <a:lnTo>
                  <a:pt x="1349" y="240"/>
                </a:lnTo>
                <a:lnTo>
                  <a:pt x="1335" y="221"/>
                </a:lnTo>
                <a:lnTo>
                  <a:pt x="1321" y="205"/>
                </a:lnTo>
                <a:lnTo>
                  <a:pt x="1305" y="190"/>
                </a:lnTo>
                <a:lnTo>
                  <a:pt x="1288" y="178"/>
                </a:lnTo>
                <a:lnTo>
                  <a:pt x="1269" y="171"/>
                </a:lnTo>
                <a:lnTo>
                  <a:pt x="1236" y="159"/>
                </a:lnTo>
                <a:lnTo>
                  <a:pt x="1202" y="149"/>
                </a:lnTo>
                <a:lnTo>
                  <a:pt x="1168" y="140"/>
                </a:lnTo>
                <a:lnTo>
                  <a:pt x="1132" y="130"/>
                </a:lnTo>
                <a:lnTo>
                  <a:pt x="1097" y="121"/>
                </a:lnTo>
                <a:lnTo>
                  <a:pt x="1061" y="113"/>
                </a:lnTo>
                <a:lnTo>
                  <a:pt x="1025" y="105"/>
                </a:lnTo>
                <a:lnTo>
                  <a:pt x="989" y="97"/>
                </a:lnTo>
                <a:lnTo>
                  <a:pt x="953" y="91"/>
                </a:lnTo>
                <a:lnTo>
                  <a:pt x="917" y="85"/>
                </a:lnTo>
                <a:lnTo>
                  <a:pt x="880" y="79"/>
                </a:lnTo>
                <a:lnTo>
                  <a:pt x="845" y="74"/>
                </a:lnTo>
                <a:lnTo>
                  <a:pt x="809" y="69"/>
                </a:lnTo>
                <a:lnTo>
                  <a:pt x="773" y="65"/>
                </a:lnTo>
                <a:lnTo>
                  <a:pt x="738" y="62"/>
                </a:lnTo>
                <a:lnTo>
                  <a:pt x="702" y="59"/>
                </a:lnTo>
                <a:lnTo>
                  <a:pt x="666" y="57"/>
                </a:lnTo>
                <a:lnTo>
                  <a:pt x="628" y="55"/>
                </a:lnTo>
                <a:lnTo>
                  <a:pt x="591" y="53"/>
                </a:lnTo>
                <a:lnTo>
                  <a:pt x="554" y="52"/>
                </a:lnTo>
                <a:lnTo>
                  <a:pt x="515" y="52"/>
                </a:lnTo>
                <a:lnTo>
                  <a:pt x="478" y="52"/>
                </a:lnTo>
                <a:lnTo>
                  <a:pt x="439" y="52"/>
                </a:lnTo>
                <a:lnTo>
                  <a:pt x="400" y="53"/>
                </a:lnTo>
                <a:lnTo>
                  <a:pt x="363" y="54"/>
                </a:lnTo>
                <a:lnTo>
                  <a:pt x="324" y="56"/>
                </a:lnTo>
                <a:lnTo>
                  <a:pt x="286" y="58"/>
                </a:lnTo>
                <a:lnTo>
                  <a:pt x="248" y="60"/>
                </a:lnTo>
                <a:lnTo>
                  <a:pt x="210" y="63"/>
                </a:lnTo>
                <a:lnTo>
                  <a:pt x="174" y="66"/>
                </a:lnTo>
                <a:lnTo>
                  <a:pt x="137" y="69"/>
                </a:lnTo>
                <a:lnTo>
                  <a:pt x="100" y="73"/>
                </a:lnTo>
                <a:lnTo>
                  <a:pt x="88" y="76"/>
                </a:lnTo>
                <a:lnTo>
                  <a:pt x="78" y="82"/>
                </a:lnTo>
                <a:lnTo>
                  <a:pt x="69" y="89"/>
                </a:lnTo>
                <a:lnTo>
                  <a:pt x="62" y="99"/>
                </a:lnTo>
                <a:lnTo>
                  <a:pt x="55" y="113"/>
                </a:lnTo>
                <a:lnTo>
                  <a:pt x="50" y="127"/>
                </a:lnTo>
                <a:lnTo>
                  <a:pt x="46" y="144"/>
                </a:lnTo>
                <a:lnTo>
                  <a:pt x="43" y="162"/>
                </a:lnTo>
                <a:lnTo>
                  <a:pt x="41" y="167"/>
                </a:lnTo>
                <a:lnTo>
                  <a:pt x="35" y="171"/>
                </a:lnTo>
                <a:lnTo>
                  <a:pt x="30" y="170"/>
                </a:lnTo>
                <a:lnTo>
                  <a:pt x="23" y="166"/>
                </a:lnTo>
                <a:lnTo>
                  <a:pt x="16" y="162"/>
                </a:lnTo>
                <a:lnTo>
                  <a:pt x="10" y="156"/>
                </a:lnTo>
                <a:lnTo>
                  <a:pt x="5" y="149"/>
                </a:lnTo>
                <a:lnTo>
                  <a:pt x="1" y="141"/>
                </a:lnTo>
                <a:close/>
              </a:path>
            </a:pathLst>
          </a:custGeom>
          <a:solidFill>
            <a:srgbClr val="A3ABAB"/>
          </a:solidFill>
          <a:ln w="9525">
            <a:noFill/>
            <a:round/>
            <a:headEnd/>
            <a:tailEnd/>
          </a:ln>
        </p:spPr>
        <p:txBody>
          <a:bodyPr/>
          <a:lstStyle/>
          <a:p>
            <a:endParaRPr lang="en-US"/>
          </a:p>
        </p:txBody>
      </p:sp>
      <p:sp>
        <p:nvSpPr>
          <p:cNvPr id="67104" name="Freeform 544"/>
          <p:cNvSpPr>
            <a:spLocks/>
          </p:cNvSpPr>
          <p:nvPr/>
        </p:nvSpPr>
        <p:spPr bwMode="auto">
          <a:xfrm>
            <a:off x="6738938" y="3286125"/>
            <a:ext cx="227012"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3"/>
              </a:cxn>
              <a:cxn ang="0">
                <a:pos x="1404" y="296"/>
              </a:cxn>
              <a:cxn ang="0">
                <a:pos x="1391" y="292"/>
              </a:cxn>
              <a:cxn ang="0">
                <a:pos x="1378" y="268"/>
              </a:cxn>
              <a:cxn ang="0">
                <a:pos x="1355" y="231"/>
              </a:cxn>
              <a:cxn ang="0">
                <a:pos x="1325" y="195"/>
              </a:cxn>
              <a:cxn ang="0">
                <a:pos x="1291" y="171"/>
              </a:cxn>
              <a:cxn ang="0">
                <a:pos x="1239" y="152"/>
              </a:cxn>
              <a:cxn ang="0">
                <a:pos x="1170" y="131"/>
              </a:cxn>
              <a:cxn ang="0">
                <a:pos x="1099" y="113"/>
              </a:cxn>
              <a:cxn ang="0">
                <a:pos x="1026" y="95"/>
              </a:cxn>
              <a:cxn ang="0">
                <a:pos x="953" y="81"/>
              </a:cxn>
              <a:cxn ang="0">
                <a:pos x="881" y="68"/>
              </a:cxn>
              <a:cxn ang="0">
                <a:pos x="809" y="58"/>
              </a:cxn>
              <a:cxn ang="0">
                <a:pos x="738" y="49"/>
              </a:cxn>
              <a:cxn ang="0">
                <a:pos x="666" y="44"/>
              </a:cxn>
              <a:cxn ang="0">
                <a:pos x="590" y="41"/>
              </a:cxn>
              <a:cxn ang="0">
                <a:pos x="514" y="40"/>
              </a:cxn>
              <a:cxn ang="0">
                <a:pos x="436" y="41"/>
              </a:cxn>
              <a:cxn ang="0">
                <a:pos x="358" y="44"/>
              </a:cxn>
              <a:cxn ang="0">
                <a:pos x="280" y="48"/>
              </a:cxn>
              <a:cxn ang="0">
                <a:pos x="204" y="55"/>
              </a:cxn>
              <a:cxn ang="0">
                <a:pos x="130" y="62"/>
              </a:cxn>
              <a:cxn ang="0">
                <a:pos x="81" y="69"/>
              </a:cxn>
              <a:cxn ang="0">
                <a:pos x="62" y="84"/>
              </a:cxn>
              <a:cxn ang="0">
                <a:pos x="48" y="108"/>
              </a:cxn>
              <a:cxn ang="0">
                <a:pos x="38" y="142"/>
              </a:cxn>
              <a:cxn ang="0">
                <a:pos x="33" y="165"/>
              </a:cxn>
              <a:cxn ang="0">
                <a:pos x="25" y="169"/>
              </a:cxn>
              <a:cxn ang="0">
                <a:pos x="14" y="161"/>
              </a:cxn>
              <a:cxn ang="0">
                <a:pos x="4" y="149"/>
              </a:cxn>
            </a:cxnLst>
            <a:rect l="0" t="0" r="r" b="b"/>
            <a:pathLst>
              <a:path w="1426" h="296">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3" y="288"/>
                </a:lnTo>
                <a:lnTo>
                  <a:pt x="1419" y="293"/>
                </a:lnTo>
                <a:lnTo>
                  <a:pt x="1412" y="295"/>
                </a:lnTo>
                <a:lnTo>
                  <a:pt x="1404" y="296"/>
                </a:lnTo>
                <a:lnTo>
                  <a:pt x="1397" y="295"/>
                </a:lnTo>
                <a:lnTo>
                  <a:pt x="1391" y="292"/>
                </a:lnTo>
                <a:lnTo>
                  <a:pt x="1386" y="287"/>
                </a:lnTo>
                <a:lnTo>
                  <a:pt x="1378" y="268"/>
                </a:lnTo>
                <a:lnTo>
                  <a:pt x="1368" y="249"/>
                </a:lnTo>
                <a:lnTo>
                  <a:pt x="1355" y="231"/>
                </a:lnTo>
                <a:lnTo>
                  <a:pt x="1341" y="212"/>
                </a:lnTo>
                <a:lnTo>
                  <a:pt x="1325" y="195"/>
                </a:lnTo>
                <a:lnTo>
                  <a:pt x="1309" y="182"/>
                </a:lnTo>
                <a:lnTo>
                  <a:pt x="1291" y="171"/>
                </a:lnTo>
                <a:lnTo>
                  <a:pt x="1272" y="162"/>
                </a:lnTo>
                <a:lnTo>
                  <a:pt x="1239" y="152"/>
                </a:lnTo>
                <a:lnTo>
                  <a:pt x="1204" y="141"/>
                </a:lnTo>
                <a:lnTo>
                  <a:pt x="1170" y="131"/>
                </a:lnTo>
                <a:lnTo>
                  <a:pt x="1134" y="121"/>
                </a:lnTo>
                <a:lnTo>
                  <a:pt x="1099" y="113"/>
                </a:lnTo>
                <a:lnTo>
                  <a:pt x="1063" y="103"/>
                </a:lnTo>
                <a:lnTo>
                  <a:pt x="1026" y="95"/>
                </a:lnTo>
                <a:lnTo>
                  <a:pt x="990" y="88"/>
                </a:lnTo>
                <a:lnTo>
                  <a:pt x="953" y="81"/>
                </a:lnTo>
                <a:lnTo>
                  <a:pt x="918" y="74"/>
                </a:lnTo>
                <a:lnTo>
                  <a:pt x="881" y="68"/>
                </a:lnTo>
                <a:lnTo>
                  <a:pt x="845" y="62"/>
                </a:lnTo>
                <a:lnTo>
                  <a:pt x="809" y="58"/>
                </a:lnTo>
                <a:lnTo>
                  <a:pt x="773" y="53"/>
                </a:lnTo>
                <a:lnTo>
                  <a:pt x="738" y="49"/>
                </a:lnTo>
                <a:lnTo>
                  <a:pt x="702" y="46"/>
                </a:lnTo>
                <a:lnTo>
                  <a:pt x="666" y="44"/>
                </a:lnTo>
                <a:lnTo>
                  <a:pt x="628" y="42"/>
                </a:lnTo>
                <a:lnTo>
                  <a:pt x="590" y="41"/>
                </a:lnTo>
                <a:lnTo>
                  <a:pt x="552" y="40"/>
                </a:lnTo>
                <a:lnTo>
                  <a:pt x="514" y="40"/>
                </a:lnTo>
                <a:lnTo>
                  <a:pt x="475" y="40"/>
                </a:lnTo>
                <a:lnTo>
                  <a:pt x="436" y="41"/>
                </a:lnTo>
                <a:lnTo>
                  <a:pt x="397" y="42"/>
                </a:lnTo>
                <a:lnTo>
                  <a:pt x="358" y="44"/>
                </a:lnTo>
                <a:lnTo>
                  <a:pt x="319" y="46"/>
                </a:lnTo>
                <a:lnTo>
                  <a:pt x="280" y="48"/>
                </a:lnTo>
                <a:lnTo>
                  <a:pt x="242" y="52"/>
                </a:lnTo>
                <a:lnTo>
                  <a:pt x="204" y="55"/>
                </a:lnTo>
                <a:lnTo>
                  <a:pt x="167" y="59"/>
                </a:lnTo>
                <a:lnTo>
                  <a:pt x="130" y="62"/>
                </a:lnTo>
                <a:lnTo>
                  <a:pt x="93" y="66"/>
                </a:lnTo>
                <a:lnTo>
                  <a:pt x="81" y="69"/>
                </a:lnTo>
                <a:lnTo>
                  <a:pt x="71" y="74"/>
                </a:lnTo>
                <a:lnTo>
                  <a:pt x="62" y="84"/>
                </a:lnTo>
                <a:lnTo>
                  <a:pt x="54" y="95"/>
                </a:lnTo>
                <a:lnTo>
                  <a:pt x="48" y="108"/>
                </a:lnTo>
                <a:lnTo>
                  <a:pt x="43" y="124"/>
                </a:lnTo>
                <a:lnTo>
                  <a:pt x="38" y="142"/>
                </a:lnTo>
                <a:lnTo>
                  <a:pt x="35" y="160"/>
                </a:lnTo>
                <a:lnTo>
                  <a:pt x="33" y="165"/>
                </a:lnTo>
                <a:lnTo>
                  <a:pt x="29" y="169"/>
                </a:lnTo>
                <a:lnTo>
                  <a:pt x="25" y="169"/>
                </a:lnTo>
                <a:lnTo>
                  <a:pt x="20" y="165"/>
                </a:lnTo>
                <a:lnTo>
                  <a:pt x="14" y="161"/>
                </a:lnTo>
                <a:lnTo>
                  <a:pt x="9" y="155"/>
                </a:lnTo>
                <a:lnTo>
                  <a:pt x="4" y="149"/>
                </a:lnTo>
                <a:lnTo>
                  <a:pt x="1" y="141"/>
                </a:lnTo>
                <a:close/>
              </a:path>
            </a:pathLst>
          </a:custGeom>
          <a:solidFill>
            <a:srgbClr val="B2BABA"/>
          </a:solidFill>
          <a:ln w="9525">
            <a:noFill/>
            <a:round/>
            <a:headEnd/>
            <a:tailEnd/>
          </a:ln>
        </p:spPr>
        <p:txBody>
          <a:bodyPr/>
          <a:lstStyle/>
          <a:p>
            <a:endParaRPr lang="en-US"/>
          </a:p>
        </p:txBody>
      </p:sp>
      <p:sp>
        <p:nvSpPr>
          <p:cNvPr id="67105" name="Freeform 545"/>
          <p:cNvSpPr>
            <a:spLocks/>
          </p:cNvSpPr>
          <p:nvPr/>
        </p:nvSpPr>
        <p:spPr bwMode="auto">
          <a:xfrm>
            <a:off x="6738938" y="3286125"/>
            <a:ext cx="227012"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1"/>
              </a:cxn>
              <a:cxn ang="0">
                <a:pos x="1405" y="292"/>
              </a:cxn>
              <a:cxn ang="0">
                <a:pos x="1394" y="285"/>
              </a:cxn>
              <a:cxn ang="0">
                <a:pos x="1384" y="259"/>
              </a:cxn>
              <a:cxn ang="0">
                <a:pos x="1363" y="220"/>
              </a:cxn>
              <a:cxn ang="0">
                <a:pos x="1332" y="186"/>
              </a:cxn>
              <a:cxn ang="0">
                <a:pos x="1297" y="161"/>
              </a:cxn>
              <a:cxn ang="0">
                <a:pos x="1244" y="143"/>
              </a:cxn>
              <a:cxn ang="0">
                <a:pos x="1174" y="122"/>
              </a:cxn>
              <a:cxn ang="0">
                <a:pos x="1103" y="103"/>
              </a:cxn>
              <a:cxn ang="0">
                <a:pos x="1029" y="87"/>
              </a:cxn>
              <a:cxn ang="0">
                <a:pos x="956" y="72"/>
              </a:cxn>
              <a:cxn ang="0">
                <a:pos x="882" y="59"/>
              </a:cxn>
              <a:cxn ang="0">
                <a:pos x="810" y="48"/>
              </a:cxn>
              <a:cxn ang="0">
                <a:pos x="738" y="40"/>
              </a:cxn>
              <a:cxn ang="0">
                <a:pos x="666" y="35"/>
              </a:cxn>
              <a:cxn ang="0">
                <a:pos x="589" y="32"/>
              </a:cxn>
              <a:cxn ang="0">
                <a:pos x="512" y="31"/>
              </a:cxn>
              <a:cxn ang="0">
                <a:pos x="433" y="33"/>
              </a:cxn>
              <a:cxn ang="0">
                <a:pos x="354" y="36"/>
              </a:cxn>
              <a:cxn ang="0">
                <a:pos x="274" y="41"/>
              </a:cxn>
              <a:cxn ang="0">
                <a:pos x="197" y="47"/>
              </a:cxn>
              <a:cxn ang="0">
                <a:pos x="123" y="55"/>
              </a:cxn>
              <a:cxn ang="0">
                <a:pos x="75" y="62"/>
              </a:cxn>
              <a:cxn ang="0">
                <a:pos x="57" y="77"/>
              </a:cxn>
              <a:cxn ang="0">
                <a:pos x="43" y="102"/>
              </a:cxn>
              <a:cxn ang="0">
                <a:pos x="33" y="135"/>
              </a:cxn>
              <a:cxn ang="0">
                <a:pos x="25" y="163"/>
              </a:cxn>
              <a:cxn ang="0">
                <a:pos x="8" y="155"/>
              </a:cxn>
            </a:cxnLst>
            <a:rect l="0" t="0" r="r" b="b"/>
            <a:pathLst>
              <a:path w="1426" h="292">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4" y="287"/>
                </a:lnTo>
                <a:lnTo>
                  <a:pt x="1419" y="291"/>
                </a:lnTo>
                <a:lnTo>
                  <a:pt x="1413" y="292"/>
                </a:lnTo>
                <a:lnTo>
                  <a:pt x="1405" y="292"/>
                </a:lnTo>
                <a:lnTo>
                  <a:pt x="1399" y="290"/>
                </a:lnTo>
                <a:lnTo>
                  <a:pt x="1394" y="285"/>
                </a:lnTo>
                <a:lnTo>
                  <a:pt x="1391" y="279"/>
                </a:lnTo>
                <a:lnTo>
                  <a:pt x="1384" y="259"/>
                </a:lnTo>
                <a:lnTo>
                  <a:pt x="1375" y="239"/>
                </a:lnTo>
                <a:lnTo>
                  <a:pt x="1363" y="220"/>
                </a:lnTo>
                <a:lnTo>
                  <a:pt x="1349" y="202"/>
                </a:lnTo>
                <a:lnTo>
                  <a:pt x="1332" y="186"/>
                </a:lnTo>
                <a:lnTo>
                  <a:pt x="1315" y="173"/>
                </a:lnTo>
                <a:lnTo>
                  <a:pt x="1297" y="161"/>
                </a:lnTo>
                <a:lnTo>
                  <a:pt x="1277" y="153"/>
                </a:lnTo>
                <a:lnTo>
                  <a:pt x="1244" y="143"/>
                </a:lnTo>
                <a:lnTo>
                  <a:pt x="1209" y="132"/>
                </a:lnTo>
                <a:lnTo>
                  <a:pt x="1174" y="122"/>
                </a:lnTo>
                <a:lnTo>
                  <a:pt x="1138" y="113"/>
                </a:lnTo>
                <a:lnTo>
                  <a:pt x="1103" y="103"/>
                </a:lnTo>
                <a:lnTo>
                  <a:pt x="1066" y="95"/>
                </a:lnTo>
                <a:lnTo>
                  <a:pt x="1029" y="87"/>
                </a:lnTo>
                <a:lnTo>
                  <a:pt x="993" y="79"/>
                </a:lnTo>
                <a:lnTo>
                  <a:pt x="956" y="72"/>
                </a:lnTo>
                <a:lnTo>
                  <a:pt x="919" y="65"/>
                </a:lnTo>
                <a:lnTo>
                  <a:pt x="882" y="59"/>
                </a:lnTo>
                <a:lnTo>
                  <a:pt x="846" y="54"/>
                </a:lnTo>
                <a:lnTo>
                  <a:pt x="810" y="48"/>
                </a:lnTo>
                <a:lnTo>
                  <a:pt x="773" y="44"/>
                </a:lnTo>
                <a:lnTo>
                  <a:pt x="738" y="40"/>
                </a:lnTo>
                <a:lnTo>
                  <a:pt x="702" y="37"/>
                </a:lnTo>
                <a:lnTo>
                  <a:pt x="666" y="35"/>
                </a:lnTo>
                <a:lnTo>
                  <a:pt x="628" y="33"/>
                </a:lnTo>
                <a:lnTo>
                  <a:pt x="589" y="32"/>
                </a:lnTo>
                <a:lnTo>
                  <a:pt x="551" y="31"/>
                </a:lnTo>
                <a:lnTo>
                  <a:pt x="512" y="31"/>
                </a:lnTo>
                <a:lnTo>
                  <a:pt x="472" y="32"/>
                </a:lnTo>
                <a:lnTo>
                  <a:pt x="433" y="33"/>
                </a:lnTo>
                <a:lnTo>
                  <a:pt x="393" y="34"/>
                </a:lnTo>
                <a:lnTo>
                  <a:pt x="354" y="36"/>
                </a:lnTo>
                <a:lnTo>
                  <a:pt x="314" y="38"/>
                </a:lnTo>
                <a:lnTo>
                  <a:pt x="274" y="41"/>
                </a:lnTo>
                <a:lnTo>
                  <a:pt x="236" y="44"/>
                </a:lnTo>
                <a:lnTo>
                  <a:pt x="197" y="47"/>
                </a:lnTo>
                <a:lnTo>
                  <a:pt x="159" y="51"/>
                </a:lnTo>
                <a:lnTo>
                  <a:pt x="123" y="55"/>
                </a:lnTo>
                <a:lnTo>
                  <a:pt x="86" y="59"/>
                </a:lnTo>
                <a:lnTo>
                  <a:pt x="75" y="62"/>
                </a:lnTo>
                <a:lnTo>
                  <a:pt x="65" y="69"/>
                </a:lnTo>
                <a:lnTo>
                  <a:pt x="57" y="77"/>
                </a:lnTo>
                <a:lnTo>
                  <a:pt x="50" y="89"/>
                </a:lnTo>
                <a:lnTo>
                  <a:pt x="43" y="102"/>
                </a:lnTo>
                <a:lnTo>
                  <a:pt x="37" y="118"/>
                </a:lnTo>
                <a:lnTo>
                  <a:pt x="33" y="135"/>
                </a:lnTo>
                <a:lnTo>
                  <a:pt x="30" y="153"/>
                </a:lnTo>
                <a:lnTo>
                  <a:pt x="25" y="163"/>
                </a:lnTo>
                <a:lnTo>
                  <a:pt x="17" y="163"/>
                </a:lnTo>
                <a:lnTo>
                  <a:pt x="8" y="155"/>
                </a:lnTo>
                <a:lnTo>
                  <a:pt x="1" y="141"/>
                </a:lnTo>
                <a:close/>
              </a:path>
            </a:pathLst>
          </a:custGeom>
          <a:solidFill>
            <a:srgbClr val="BAC2C2"/>
          </a:solidFill>
          <a:ln w="9525">
            <a:noFill/>
            <a:round/>
            <a:headEnd/>
            <a:tailEnd/>
          </a:ln>
        </p:spPr>
        <p:txBody>
          <a:bodyPr/>
          <a:lstStyle/>
          <a:p>
            <a:endParaRPr lang="en-US"/>
          </a:p>
        </p:txBody>
      </p:sp>
      <p:sp>
        <p:nvSpPr>
          <p:cNvPr id="67106" name="Freeform 546"/>
          <p:cNvSpPr>
            <a:spLocks/>
          </p:cNvSpPr>
          <p:nvPr/>
        </p:nvSpPr>
        <p:spPr bwMode="auto">
          <a:xfrm>
            <a:off x="6738938" y="3287713"/>
            <a:ext cx="227012" cy="38100"/>
          </a:xfrm>
          <a:custGeom>
            <a:avLst/>
            <a:gdLst/>
            <a:ahLst/>
            <a:cxnLst>
              <a:cxn ang="0">
                <a:pos x="0" y="121"/>
              </a:cxn>
              <a:cxn ang="0">
                <a:pos x="10" y="74"/>
              </a:cxn>
              <a:cxn ang="0">
                <a:pos x="31" y="51"/>
              </a:cxn>
              <a:cxn ang="0">
                <a:pos x="57" y="38"/>
              </a:cxn>
              <a:cxn ang="0">
                <a:pos x="83" y="30"/>
              </a:cxn>
              <a:cxn ang="0">
                <a:pos x="112" y="26"/>
              </a:cxn>
              <a:cxn ang="0">
                <a:pos x="161" y="23"/>
              </a:cxn>
              <a:cxn ang="0">
                <a:pos x="235" y="17"/>
              </a:cxn>
              <a:cxn ang="0">
                <a:pos x="307" y="11"/>
              </a:cxn>
              <a:cxn ang="0">
                <a:pos x="379" y="6"/>
              </a:cxn>
              <a:cxn ang="0">
                <a:pos x="452" y="2"/>
              </a:cxn>
              <a:cxn ang="0">
                <a:pos x="524" y="0"/>
              </a:cxn>
              <a:cxn ang="0">
                <a:pos x="596" y="0"/>
              </a:cxn>
              <a:cxn ang="0">
                <a:pos x="668" y="3"/>
              </a:cxn>
              <a:cxn ang="0">
                <a:pos x="743" y="10"/>
              </a:cxn>
              <a:cxn ang="0">
                <a:pos x="820" y="18"/>
              </a:cxn>
              <a:cxn ang="0">
                <a:pos x="896" y="29"/>
              </a:cxn>
              <a:cxn ang="0">
                <a:pos x="971" y="41"/>
              </a:cxn>
              <a:cxn ang="0">
                <a:pos x="1047" y="57"/>
              </a:cxn>
              <a:cxn ang="0">
                <a:pos x="1121" y="74"/>
              </a:cxn>
              <a:cxn ang="0">
                <a:pos x="1195" y="95"/>
              </a:cxn>
              <a:cxn ang="0">
                <a:pos x="1269" y="119"/>
              </a:cxn>
              <a:cxn ang="0">
                <a:pos x="1326" y="141"/>
              </a:cxn>
              <a:cxn ang="0">
                <a:pos x="1364" y="171"/>
              </a:cxn>
              <a:cxn ang="0">
                <a:pos x="1396" y="211"/>
              </a:cxn>
              <a:cxn ang="0">
                <a:pos x="1420" y="254"/>
              </a:cxn>
              <a:cxn ang="0">
                <a:pos x="1426" y="282"/>
              </a:cxn>
              <a:cxn ang="0">
                <a:pos x="1419" y="291"/>
              </a:cxn>
              <a:cxn ang="0">
                <a:pos x="1406" y="290"/>
              </a:cxn>
              <a:cxn ang="0">
                <a:pos x="1396" y="280"/>
              </a:cxn>
              <a:cxn ang="0">
                <a:pos x="1389" y="250"/>
              </a:cxn>
              <a:cxn ang="0">
                <a:pos x="1369" y="210"/>
              </a:cxn>
              <a:cxn ang="0">
                <a:pos x="1337" y="177"/>
              </a:cxn>
              <a:cxn ang="0">
                <a:pos x="1300" y="154"/>
              </a:cxn>
              <a:cxn ang="0">
                <a:pos x="1247" y="135"/>
              </a:cxn>
              <a:cxn ang="0">
                <a:pos x="1177" y="115"/>
              </a:cxn>
              <a:cxn ang="0">
                <a:pos x="1106" y="95"/>
              </a:cxn>
              <a:cxn ang="0">
                <a:pos x="1031" y="77"/>
              </a:cxn>
              <a:cxn ang="0">
                <a:pos x="956" y="62"/>
              </a:cxn>
              <a:cxn ang="0">
                <a:pos x="882" y="48"/>
              </a:cxn>
              <a:cxn ang="0">
                <a:pos x="809" y="37"/>
              </a:cxn>
              <a:cxn ang="0">
                <a:pos x="737" y="29"/>
              </a:cxn>
              <a:cxn ang="0">
                <a:pos x="665" y="24"/>
              </a:cxn>
              <a:cxn ang="0">
                <a:pos x="589" y="21"/>
              </a:cxn>
              <a:cxn ang="0">
                <a:pos x="510" y="21"/>
              </a:cxn>
              <a:cxn ang="0">
                <a:pos x="431" y="23"/>
              </a:cxn>
              <a:cxn ang="0">
                <a:pos x="351" y="27"/>
              </a:cxn>
              <a:cxn ang="0">
                <a:pos x="270" y="33"/>
              </a:cxn>
              <a:cxn ang="0">
                <a:pos x="192" y="39"/>
              </a:cxn>
              <a:cxn ang="0">
                <a:pos x="117" y="48"/>
              </a:cxn>
              <a:cxn ang="0">
                <a:pos x="68" y="56"/>
              </a:cxn>
              <a:cxn ang="0">
                <a:pos x="50" y="71"/>
              </a:cxn>
              <a:cxn ang="0">
                <a:pos x="36" y="96"/>
              </a:cxn>
              <a:cxn ang="0">
                <a:pos x="27" y="130"/>
              </a:cxn>
              <a:cxn ang="0">
                <a:pos x="20" y="160"/>
              </a:cxn>
              <a:cxn ang="0">
                <a:pos x="7" y="154"/>
              </a:cxn>
            </a:cxnLst>
            <a:rect l="0" t="0" r="r" b="b"/>
            <a:pathLst>
              <a:path w="1426" h="291">
                <a:moveTo>
                  <a:pt x="2" y="142"/>
                </a:moveTo>
                <a:lnTo>
                  <a:pt x="0" y="121"/>
                </a:lnTo>
                <a:lnTo>
                  <a:pt x="3" y="97"/>
                </a:lnTo>
                <a:lnTo>
                  <a:pt x="10" y="74"/>
                </a:lnTo>
                <a:lnTo>
                  <a:pt x="21" y="58"/>
                </a:lnTo>
                <a:lnTo>
                  <a:pt x="31" y="51"/>
                </a:lnTo>
                <a:lnTo>
                  <a:pt x="44" y="43"/>
                </a:lnTo>
                <a:lnTo>
                  <a:pt x="57" y="38"/>
                </a:lnTo>
                <a:lnTo>
                  <a:pt x="70" y="34"/>
                </a:lnTo>
                <a:lnTo>
                  <a:pt x="83" y="30"/>
                </a:lnTo>
                <a:lnTo>
                  <a:pt x="97" y="28"/>
                </a:lnTo>
                <a:lnTo>
                  <a:pt x="112" y="26"/>
                </a:lnTo>
                <a:lnTo>
                  <a:pt x="126" y="26"/>
                </a:lnTo>
                <a:lnTo>
                  <a:pt x="161" y="23"/>
                </a:lnTo>
                <a:lnTo>
                  <a:pt x="198" y="19"/>
                </a:lnTo>
                <a:lnTo>
                  <a:pt x="235" y="17"/>
                </a:lnTo>
                <a:lnTo>
                  <a:pt x="270" y="14"/>
                </a:lnTo>
                <a:lnTo>
                  <a:pt x="307" y="11"/>
                </a:lnTo>
                <a:lnTo>
                  <a:pt x="343" y="8"/>
                </a:lnTo>
                <a:lnTo>
                  <a:pt x="379" y="6"/>
                </a:lnTo>
                <a:lnTo>
                  <a:pt x="416" y="4"/>
                </a:lnTo>
                <a:lnTo>
                  <a:pt x="452" y="2"/>
                </a:lnTo>
                <a:lnTo>
                  <a:pt x="488" y="1"/>
                </a:lnTo>
                <a:lnTo>
                  <a:pt x="524" y="0"/>
                </a:lnTo>
                <a:lnTo>
                  <a:pt x="560" y="0"/>
                </a:lnTo>
                <a:lnTo>
                  <a:pt x="596" y="0"/>
                </a:lnTo>
                <a:lnTo>
                  <a:pt x="632" y="1"/>
                </a:lnTo>
                <a:lnTo>
                  <a:pt x="668" y="3"/>
                </a:lnTo>
                <a:lnTo>
                  <a:pt x="703" y="6"/>
                </a:lnTo>
                <a:lnTo>
                  <a:pt x="743" y="10"/>
                </a:lnTo>
                <a:lnTo>
                  <a:pt x="781" y="14"/>
                </a:lnTo>
                <a:lnTo>
                  <a:pt x="820" y="18"/>
                </a:lnTo>
                <a:lnTo>
                  <a:pt x="858" y="24"/>
                </a:lnTo>
                <a:lnTo>
                  <a:pt x="896" y="29"/>
                </a:lnTo>
                <a:lnTo>
                  <a:pt x="934" y="35"/>
                </a:lnTo>
                <a:lnTo>
                  <a:pt x="971" y="41"/>
                </a:lnTo>
                <a:lnTo>
                  <a:pt x="1009" y="48"/>
                </a:lnTo>
                <a:lnTo>
                  <a:pt x="1047" y="57"/>
                </a:lnTo>
                <a:lnTo>
                  <a:pt x="1083" y="65"/>
                </a:lnTo>
                <a:lnTo>
                  <a:pt x="1121" y="74"/>
                </a:lnTo>
                <a:lnTo>
                  <a:pt x="1159" y="84"/>
                </a:lnTo>
                <a:lnTo>
                  <a:pt x="1195" y="95"/>
                </a:lnTo>
                <a:lnTo>
                  <a:pt x="1233" y="106"/>
                </a:lnTo>
                <a:lnTo>
                  <a:pt x="1269" y="119"/>
                </a:lnTo>
                <a:lnTo>
                  <a:pt x="1307" y="132"/>
                </a:lnTo>
                <a:lnTo>
                  <a:pt x="1326" y="141"/>
                </a:lnTo>
                <a:lnTo>
                  <a:pt x="1346" y="154"/>
                </a:lnTo>
                <a:lnTo>
                  <a:pt x="1364" y="171"/>
                </a:lnTo>
                <a:lnTo>
                  <a:pt x="1381" y="189"/>
                </a:lnTo>
                <a:lnTo>
                  <a:pt x="1396" y="211"/>
                </a:lnTo>
                <a:lnTo>
                  <a:pt x="1410" y="233"/>
                </a:lnTo>
                <a:lnTo>
                  <a:pt x="1420" y="254"/>
                </a:lnTo>
                <a:lnTo>
                  <a:pt x="1426" y="275"/>
                </a:lnTo>
                <a:lnTo>
                  <a:pt x="1426" y="282"/>
                </a:lnTo>
                <a:lnTo>
                  <a:pt x="1424" y="288"/>
                </a:lnTo>
                <a:lnTo>
                  <a:pt x="1419" y="291"/>
                </a:lnTo>
                <a:lnTo>
                  <a:pt x="1414" y="291"/>
                </a:lnTo>
                <a:lnTo>
                  <a:pt x="1406" y="290"/>
                </a:lnTo>
                <a:lnTo>
                  <a:pt x="1401" y="286"/>
                </a:lnTo>
                <a:lnTo>
                  <a:pt x="1396" y="280"/>
                </a:lnTo>
                <a:lnTo>
                  <a:pt x="1394" y="273"/>
                </a:lnTo>
                <a:lnTo>
                  <a:pt x="1389" y="250"/>
                </a:lnTo>
                <a:lnTo>
                  <a:pt x="1381" y="230"/>
                </a:lnTo>
                <a:lnTo>
                  <a:pt x="1369" y="210"/>
                </a:lnTo>
                <a:lnTo>
                  <a:pt x="1354" y="192"/>
                </a:lnTo>
                <a:lnTo>
                  <a:pt x="1337" y="177"/>
                </a:lnTo>
                <a:lnTo>
                  <a:pt x="1319" y="164"/>
                </a:lnTo>
                <a:lnTo>
                  <a:pt x="1300" y="154"/>
                </a:lnTo>
                <a:lnTo>
                  <a:pt x="1280" y="147"/>
                </a:lnTo>
                <a:lnTo>
                  <a:pt x="1247" y="135"/>
                </a:lnTo>
                <a:lnTo>
                  <a:pt x="1212" y="125"/>
                </a:lnTo>
                <a:lnTo>
                  <a:pt x="1177" y="115"/>
                </a:lnTo>
                <a:lnTo>
                  <a:pt x="1141" y="105"/>
                </a:lnTo>
                <a:lnTo>
                  <a:pt x="1106" y="95"/>
                </a:lnTo>
                <a:lnTo>
                  <a:pt x="1068" y="87"/>
                </a:lnTo>
                <a:lnTo>
                  <a:pt x="1031" y="77"/>
                </a:lnTo>
                <a:lnTo>
                  <a:pt x="994" y="69"/>
                </a:lnTo>
                <a:lnTo>
                  <a:pt x="956" y="62"/>
                </a:lnTo>
                <a:lnTo>
                  <a:pt x="920" y="55"/>
                </a:lnTo>
                <a:lnTo>
                  <a:pt x="882" y="48"/>
                </a:lnTo>
                <a:lnTo>
                  <a:pt x="845" y="42"/>
                </a:lnTo>
                <a:lnTo>
                  <a:pt x="809" y="37"/>
                </a:lnTo>
                <a:lnTo>
                  <a:pt x="772" y="33"/>
                </a:lnTo>
                <a:lnTo>
                  <a:pt x="737" y="29"/>
                </a:lnTo>
                <a:lnTo>
                  <a:pt x="701" y="26"/>
                </a:lnTo>
                <a:lnTo>
                  <a:pt x="665" y="24"/>
                </a:lnTo>
                <a:lnTo>
                  <a:pt x="627" y="22"/>
                </a:lnTo>
                <a:lnTo>
                  <a:pt x="589" y="21"/>
                </a:lnTo>
                <a:lnTo>
                  <a:pt x="550" y="21"/>
                </a:lnTo>
                <a:lnTo>
                  <a:pt x="510" y="21"/>
                </a:lnTo>
                <a:lnTo>
                  <a:pt x="470" y="22"/>
                </a:lnTo>
                <a:lnTo>
                  <a:pt x="431" y="23"/>
                </a:lnTo>
                <a:lnTo>
                  <a:pt x="390" y="25"/>
                </a:lnTo>
                <a:lnTo>
                  <a:pt x="351" y="27"/>
                </a:lnTo>
                <a:lnTo>
                  <a:pt x="310" y="30"/>
                </a:lnTo>
                <a:lnTo>
                  <a:pt x="270" y="33"/>
                </a:lnTo>
                <a:lnTo>
                  <a:pt x="231" y="36"/>
                </a:lnTo>
                <a:lnTo>
                  <a:pt x="192" y="39"/>
                </a:lnTo>
                <a:lnTo>
                  <a:pt x="153" y="43"/>
                </a:lnTo>
                <a:lnTo>
                  <a:pt x="117" y="48"/>
                </a:lnTo>
                <a:lnTo>
                  <a:pt x="80" y="53"/>
                </a:lnTo>
                <a:lnTo>
                  <a:pt x="68" y="56"/>
                </a:lnTo>
                <a:lnTo>
                  <a:pt x="58" y="62"/>
                </a:lnTo>
                <a:lnTo>
                  <a:pt x="50" y="71"/>
                </a:lnTo>
                <a:lnTo>
                  <a:pt x="42" y="83"/>
                </a:lnTo>
                <a:lnTo>
                  <a:pt x="36" y="96"/>
                </a:lnTo>
                <a:lnTo>
                  <a:pt x="31" y="113"/>
                </a:lnTo>
                <a:lnTo>
                  <a:pt x="27" y="130"/>
                </a:lnTo>
                <a:lnTo>
                  <a:pt x="24" y="149"/>
                </a:lnTo>
                <a:lnTo>
                  <a:pt x="20" y="160"/>
                </a:lnTo>
                <a:lnTo>
                  <a:pt x="14" y="161"/>
                </a:lnTo>
                <a:lnTo>
                  <a:pt x="7" y="154"/>
                </a:lnTo>
                <a:lnTo>
                  <a:pt x="2" y="142"/>
                </a:lnTo>
                <a:close/>
              </a:path>
            </a:pathLst>
          </a:custGeom>
          <a:solidFill>
            <a:srgbClr val="C4CCCC"/>
          </a:solidFill>
          <a:ln w="9525">
            <a:noFill/>
            <a:round/>
            <a:headEnd/>
            <a:tailEnd/>
          </a:ln>
        </p:spPr>
        <p:txBody>
          <a:bodyPr/>
          <a:lstStyle/>
          <a:p>
            <a:endParaRPr lang="en-US"/>
          </a:p>
        </p:txBody>
      </p:sp>
      <p:grpSp>
        <p:nvGrpSpPr>
          <p:cNvPr id="67307" name="Group 747"/>
          <p:cNvGrpSpPr>
            <a:grpSpLocks/>
          </p:cNvGrpSpPr>
          <p:nvPr/>
        </p:nvGrpSpPr>
        <p:grpSpPr bwMode="auto">
          <a:xfrm>
            <a:off x="5151438" y="2971800"/>
            <a:ext cx="304800" cy="990600"/>
            <a:chOff x="2448" y="1872"/>
            <a:chExt cx="192" cy="624"/>
          </a:xfrm>
        </p:grpSpPr>
        <p:sp>
          <p:nvSpPr>
            <p:cNvPr id="67107" name="Freeform 547"/>
            <p:cNvSpPr>
              <a:spLocks/>
            </p:cNvSpPr>
            <p:nvPr/>
          </p:nvSpPr>
          <p:spPr bwMode="auto">
            <a:xfrm>
              <a:off x="2588" y="1872"/>
              <a:ext cx="25" cy="31"/>
            </a:xfrm>
            <a:custGeom>
              <a:avLst/>
              <a:gdLst/>
              <a:ahLst/>
              <a:cxnLst>
                <a:cxn ang="0">
                  <a:pos x="0" y="366"/>
                </a:cxn>
                <a:cxn ang="0">
                  <a:pos x="217" y="368"/>
                </a:cxn>
                <a:cxn ang="0">
                  <a:pos x="222" y="57"/>
                </a:cxn>
                <a:cxn ang="0">
                  <a:pos x="220" y="43"/>
                </a:cxn>
                <a:cxn ang="0">
                  <a:pos x="213" y="33"/>
                </a:cxn>
                <a:cxn ang="0">
                  <a:pos x="203" y="23"/>
                </a:cxn>
                <a:cxn ang="0">
                  <a:pos x="189" y="16"/>
                </a:cxn>
                <a:cxn ang="0">
                  <a:pos x="172" y="9"/>
                </a:cxn>
                <a:cxn ang="0">
                  <a:pos x="154" y="4"/>
                </a:cxn>
                <a:cxn ang="0">
                  <a:pos x="135" y="1"/>
                </a:cxn>
                <a:cxn ang="0">
                  <a:pos x="115" y="0"/>
                </a:cxn>
                <a:cxn ang="0">
                  <a:pos x="95" y="1"/>
                </a:cxn>
                <a:cxn ang="0">
                  <a:pos x="75" y="3"/>
                </a:cxn>
                <a:cxn ang="0">
                  <a:pos x="57" y="7"/>
                </a:cxn>
                <a:cxn ang="0">
                  <a:pos x="41" y="13"/>
                </a:cxn>
                <a:cxn ang="0">
                  <a:pos x="27" y="21"/>
                </a:cxn>
                <a:cxn ang="0">
                  <a:pos x="16" y="31"/>
                </a:cxn>
                <a:cxn ang="0">
                  <a:pos x="9" y="41"/>
                </a:cxn>
                <a:cxn ang="0">
                  <a:pos x="7" y="55"/>
                </a:cxn>
                <a:cxn ang="0">
                  <a:pos x="0" y="366"/>
                </a:cxn>
              </a:cxnLst>
              <a:rect l="0" t="0" r="r" b="b"/>
              <a:pathLst>
                <a:path w="222" h="368">
                  <a:moveTo>
                    <a:pt x="0" y="366"/>
                  </a:moveTo>
                  <a:lnTo>
                    <a:pt x="217" y="368"/>
                  </a:lnTo>
                  <a:lnTo>
                    <a:pt x="222" y="57"/>
                  </a:lnTo>
                  <a:lnTo>
                    <a:pt x="220" y="43"/>
                  </a:lnTo>
                  <a:lnTo>
                    <a:pt x="213" y="33"/>
                  </a:lnTo>
                  <a:lnTo>
                    <a:pt x="203" y="23"/>
                  </a:lnTo>
                  <a:lnTo>
                    <a:pt x="189" y="16"/>
                  </a:lnTo>
                  <a:lnTo>
                    <a:pt x="172" y="9"/>
                  </a:lnTo>
                  <a:lnTo>
                    <a:pt x="154" y="4"/>
                  </a:lnTo>
                  <a:lnTo>
                    <a:pt x="135" y="1"/>
                  </a:lnTo>
                  <a:lnTo>
                    <a:pt x="115" y="0"/>
                  </a:lnTo>
                  <a:lnTo>
                    <a:pt x="95" y="1"/>
                  </a:lnTo>
                  <a:lnTo>
                    <a:pt x="75" y="3"/>
                  </a:lnTo>
                  <a:lnTo>
                    <a:pt x="57" y="7"/>
                  </a:lnTo>
                  <a:lnTo>
                    <a:pt x="41" y="13"/>
                  </a:lnTo>
                  <a:lnTo>
                    <a:pt x="27" y="21"/>
                  </a:lnTo>
                  <a:lnTo>
                    <a:pt x="16" y="31"/>
                  </a:lnTo>
                  <a:lnTo>
                    <a:pt x="9" y="41"/>
                  </a:lnTo>
                  <a:lnTo>
                    <a:pt x="7" y="55"/>
                  </a:lnTo>
                  <a:lnTo>
                    <a:pt x="0" y="366"/>
                  </a:lnTo>
                  <a:close/>
                </a:path>
              </a:pathLst>
            </a:custGeom>
            <a:solidFill>
              <a:srgbClr val="111919"/>
            </a:solidFill>
            <a:ln w="9525">
              <a:noFill/>
              <a:round/>
              <a:headEnd/>
              <a:tailEnd/>
            </a:ln>
          </p:spPr>
          <p:txBody>
            <a:bodyPr/>
            <a:lstStyle/>
            <a:p>
              <a:endParaRPr lang="en-US"/>
            </a:p>
          </p:txBody>
        </p:sp>
        <p:sp>
          <p:nvSpPr>
            <p:cNvPr id="67108" name="Freeform 548"/>
            <p:cNvSpPr>
              <a:spLocks/>
            </p:cNvSpPr>
            <p:nvPr/>
          </p:nvSpPr>
          <p:spPr bwMode="auto">
            <a:xfrm>
              <a:off x="2589" y="1872"/>
              <a:ext cx="23" cy="31"/>
            </a:xfrm>
            <a:custGeom>
              <a:avLst/>
              <a:gdLst/>
              <a:ahLst/>
              <a:cxnLst>
                <a:cxn ang="0">
                  <a:pos x="0" y="363"/>
                </a:cxn>
                <a:cxn ang="0">
                  <a:pos x="12" y="363"/>
                </a:cxn>
                <a:cxn ang="0">
                  <a:pos x="22" y="363"/>
                </a:cxn>
                <a:cxn ang="0">
                  <a:pos x="30" y="363"/>
                </a:cxn>
                <a:cxn ang="0">
                  <a:pos x="38" y="363"/>
                </a:cxn>
                <a:cxn ang="0">
                  <a:pos x="45" y="363"/>
                </a:cxn>
                <a:cxn ang="0">
                  <a:pos x="52" y="363"/>
                </a:cxn>
                <a:cxn ang="0">
                  <a:pos x="60" y="363"/>
                </a:cxn>
                <a:cxn ang="0">
                  <a:pos x="68" y="363"/>
                </a:cxn>
                <a:cxn ang="0">
                  <a:pos x="77" y="363"/>
                </a:cxn>
                <a:cxn ang="0">
                  <a:pos x="88" y="363"/>
                </a:cxn>
                <a:cxn ang="0">
                  <a:pos x="100" y="364"/>
                </a:cxn>
                <a:cxn ang="0">
                  <a:pos x="115" y="364"/>
                </a:cxn>
                <a:cxn ang="0">
                  <a:pos x="132" y="364"/>
                </a:cxn>
                <a:cxn ang="0">
                  <a:pos x="152" y="364"/>
                </a:cxn>
                <a:cxn ang="0">
                  <a:pos x="175" y="365"/>
                </a:cxn>
                <a:cxn ang="0">
                  <a:pos x="203" y="365"/>
                </a:cxn>
                <a:cxn ang="0">
                  <a:pos x="204" y="308"/>
                </a:cxn>
                <a:cxn ang="0">
                  <a:pos x="205" y="262"/>
                </a:cxn>
                <a:cxn ang="0">
                  <a:pos x="207" y="192"/>
                </a:cxn>
                <a:cxn ang="0">
                  <a:pos x="210" y="57"/>
                </a:cxn>
                <a:cxn ang="0">
                  <a:pos x="208" y="44"/>
                </a:cxn>
                <a:cxn ang="0">
                  <a:pos x="201" y="32"/>
                </a:cxn>
                <a:cxn ang="0">
                  <a:pos x="192" y="23"/>
                </a:cxn>
                <a:cxn ang="0">
                  <a:pos x="178" y="15"/>
                </a:cxn>
                <a:cxn ang="0">
                  <a:pos x="163" y="8"/>
                </a:cxn>
                <a:cxn ang="0">
                  <a:pos x="146" y="4"/>
                </a:cxn>
                <a:cxn ang="0">
                  <a:pos x="127" y="1"/>
                </a:cxn>
                <a:cxn ang="0">
                  <a:pos x="109" y="0"/>
                </a:cxn>
                <a:cxn ang="0">
                  <a:pos x="90" y="0"/>
                </a:cxn>
                <a:cxn ang="0">
                  <a:pos x="71" y="2"/>
                </a:cxn>
                <a:cxn ang="0">
                  <a:pos x="53" y="6"/>
                </a:cxn>
                <a:cxn ang="0">
                  <a:pos x="38" y="13"/>
                </a:cxn>
                <a:cxn ang="0">
                  <a:pos x="25" y="20"/>
                </a:cxn>
                <a:cxn ang="0">
                  <a:pos x="15" y="28"/>
                </a:cxn>
                <a:cxn ang="0">
                  <a:pos x="8" y="39"/>
                </a:cxn>
                <a:cxn ang="0">
                  <a:pos x="5" y="52"/>
                </a:cxn>
                <a:cxn ang="0">
                  <a:pos x="5" y="110"/>
                </a:cxn>
                <a:cxn ang="0">
                  <a:pos x="4" y="155"/>
                </a:cxn>
                <a:cxn ang="0">
                  <a:pos x="3" y="227"/>
                </a:cxn>
                <a:cxn ang="0">
                  <a:pos x="0" y="363"/>
                </a:cxn>
              </a:cxnLst>
              <a:rect l="0" t="0" r="r" b="b"/>
              <a:pathLst>
                <a:path w="210" h="365">
                  <a:moveTo>
                    <a:pt x="0" y="363"/>
                  </a:moveTo>
                  <a:lnTo>
                    <a:pt x="12" y="363"/>
                  </a:lnTo>
                  <a:lnTo>
                    <a:pt x="22" y="363"/>
                  </a:lnTo>
                  <a:lnTo>
                    <a:pt x="30" y="363"/>
                  </a:lnTo>
                  <a:lnTo>
                    <a:pt x="38" y="363"/>
                  </a:lnTo>
                  <a:lnTo>
                    <a:pt x="45" y="363"/>
                  </a:lnTo>
                  <a:lnTo>
                    <a:pt x="52" y="363"/>
                  </a:lnTo>
                  <a:lnTo>
                    <a:pt x="60" y="363"/>
                  </a:lnTo>
                  <a:lnTo>
                    <a:pt x="68" y="363"/>
                  </a:lnTo>
                  <a:lnTo>
                    <a:pt x="77" y="363"/>
                  </a:lnTo>
                  <a:lnTo>
                    <a:pt x="88" y="363"/>
                  </a:lnTo>
                  <a:lnTo>
                    <a:pt x="100" y="364"/>
                  </a:lnTo>
                  <a:lnTo>
                    <a:pt x="115" y="364"/>
                  </a:lnTo>
                  <a:lnTo>
                    <a:pt x="132" y="364"/>
                  </a:lnTo>
                  <a:lnTo>
                    <a:pt x="152" y="364"/>
                  </a:lnTo>
                  <a:lnTo>
                    <a:pt x="175" y="365"/>
                  </a:lnTo>
                  <a:lnTo>
                    <a:pt x="203" y="365"/>
                  </a:lnTo>
                  <a:lnTo>
                    <a:pt x="204" y="308"/>
                  </a:lnTo>
                  <a:lnTo>
                    <a:pt x="205" y="262"/>
                  </a:lnTo>
                  <a:lnTo>
                    <a:pt x="207" y="192"/>
                  </a:lnTo>
                  <a:lnTo>
                    <a:pt x="210" y="57"/>
                  </a:lnTo>
                  <a:lnTo>
                    <a:pt x="208" y="44"/>
                  </a:lnTo>
                  <a:lnTo>
                    <a:pt x="201" y="32"/>
                  </a:lnTo>
                  <a:lnTo>
                    <a:pt x="192" y="23"/>
                  </a:lnTo>
                  <a:lnTo>
                    <a:pt x="178" y="15"/>
                  </a:lnTo>
                  <a:lnTo>
                    <a:pt x="163" y="8"/>
                  </a:lnTo>
                  <a:lnTo>
                    <a:pt x="146" y="4"/>
                  </a:lnTo>
                  <a:lnTo>
                    <a:pt x="127" y="1"/>
                  </a:lnTo>
                  <a:lnTo>
                    <a:pt x="109" y="0"/>
                  </a:lnTo>
                  <a:lnTo>
                    <a:pt x="90" y="0"/>
                  </a:lnTo>
                  <a:lnTo>
                    <a:pt x="71" y="2"/>
                  </a:lnTo>
                  <a:lnTo>
                    <a:pt x="53" y="6"/>
                  </a:lnTo>
                  <a:lnTo>
                    <a:pt x="38" y="13"/>
                  </a:lnTo>
                  <a:lnTo>
                    <a:pt x="25" y="20"/>
                  </a:lnTo>
                  <a:lnTo>
                    <a:pt x="15" y="28"/>
                  </a:lnTo>
                  <a:lnTo>
                    <a:pt x="8" y="39"/>
                  </a:lnTo>
                  <a:lnTo>
                    <a:pt x="5" y="52"/>
                  </a:lnTo>
                  <a:lnTo>
                    <a:pt x="5" y="110"/>
                  </a:lnTo>
                  <a:lnTo>
                    <a:pt x="4" y="155"/>
                  </a:lnTo>
                  <a:lnTo>
                    <a:pt x="3" y="227"/>
                  </a:lnTo>
                  <a:lnTo>
                    <a:pt x="0" y="363"/>
                  </a:lnTo>
                  <a:close/>
                </a:path>
              </a:pathLst>
            </a:custGeom>
            <a:solidFill>
              <a:srgbClr val="232B2B"/>
            </a:solidFill>
            <a:ln w="9525">
              <a:noFill/>
              <a:round/>
              <a:headEnd/>
              <a:tailEnd/>
            </a:ln>
          </p:spPr>
          <p:txBody>
            <a:bodyPr/>
            <a:lstStyle/>
            <a:p>
              <a:endParaRPr lang="en-US"/>
            </a:p>
          </p:txBody>
        </p:sp>
        <p:sp>
          <p:nvSpPr>
            <p:cNvPr id="67109" name="Freeform 549"/>
            <p:cNvSpPr>
              <a:spLocks/>
            </p:cNvSpPr>
            <p:nvPr/>
          </p:nvSpPr>
          <p:spPr bwMode="auto">
            <a:xfrm>
              <a:off x="2590" y="1872"/>
              <a:ext cx="22" cy="31"/>
            </a:xfrm>
            <a:custGeom>
              <a:avLst/>
              <a:gdLst/>
              <a:ahLst/>
              <a:cxnLst>
                <a:cxn ang="0">
                  <a:pos x="0" y="362"/>
                </a:cxn>
                <a:cxn ang="0">
                  <a:pos x="11" y="362"/>
                </a:cxn>
                <a:cxn ang="0">
                  <a:pos x="20" y="362"/>
                </a:cxn>
                <a:cxn ang="0">
                  <a:pos x="28" y="362"/>
                </a:cxn>
                <a:cxn ang="0">
                  <a:pos x="35" y="362"/>
                </a:cxn>
                <a:cxn ang="0">
                  <a:pos x="41" y="362"/>
                </a:cxn>
                <a:cxn ang="0">
                  <a:pos x="48" y="362"/>
                </a:cxn>
                <a:cxn ang="0">
                  <a:pos x="55" y="362"/>
                </a:cxn>
                <a:cxn ang="0">
                  <a:pos x="62" y="362"/>
                </a:cxn>
                <a:cxn ang="0">
                  <a:pos x="72" y="362"/>
                </a:cxn>
                <a:cxn ang="0">
                  <a:pos x="82" y="362"/>
                </a:cxn>
                <a:cxn ang="0">
                  <a:pos x="93" y="363"/>
                </a:cxn>
                <a:cxn ang="0">
                  <a:pos x="107" y="363"/>
                </a:cxn>
                <a:cxn ang="0">
                  <a:pos x="123" y="363"/>
                </a:cxn>
                <a:cxn ang="0">
                  <a:pos x="142" y="363"/>
                </a:cxn>
                <a:cxn ang="0">
                  <a:pos x="164" y="364"/>
                </a:cxn>
                <a:cxn ang="0">
                  <a:pos x="191" y="364"/>
                </a:cxn>
                <a:cxn ang="0">
                  <a:pos x="191" y="308"/>
                </a:cxn>
                <a:cxn ang="0">
                  <a:pos x="192" y="263"/>
                </a:cxn>
                <a:cxn ang="0">
                  <a:pos x="193" y="192"/>
                </a:cxn>
                <a:cxn ang="0">
                  <a:pos x="195" y="56"/>
                </a:cxn>
                <a:cxn ang="0">
                  <a:pos x="193" y="44"/>
                </a:cxn>
                <a:cxn ang="0">
                  <a:pos x="187" y="32"/>
                </a:cxn>
                <a:cxn ang="0">
                  <a:pos x="177" y="23"/>
                </a:cxn>
                <a:cxn ang="0">
                  <a:pos x="165" y="15"/>
                </a:cxn>
                <a:cxn ang="0">
                  <a:pos x="151" y="8"/>
                </a:cxn>
                <a:cxn ang="0">
                  <a:pos x="135" y="4"/>
                </a:cxn>
                <a:cxn ang="0">
                  <a:pos x="118" y="1"/>
                </a:cxn>
                <a:cxn ang="0">
                  <a:pos x="101" y="0"/>
                </a:cxn>
                <a:cxn ang="0">
                  <a:pos x="83" y="1"/>
                </a:cxn>
                <a:cxn ang="0">
                  <a:pos x="65" y="3"/>
                </a:cxn>
                <a:cxn ang="0">
                  <a:pos x="49" y="7"/>
                </a:cxn>
                <a:cxn ang="0">
                  <a:pos x="35" y="14"/>
                </a:cxn>
                <a:cxn ang="0">
                  <a:pos x="23" y="21"/>
                </a:cxn>
                <a:cxn ang="0">
                  <a:pos x="14" y="29"/>
                </a:cxn>
                <a:cxn ang="0">
                  <a:pos x="7" y="41"/>
                </a:cxn>
                <a:cxn ang="0">
                  <a:pos x="5" y="53"/>
                </a:cxn>
                <a:cxn ang="0">
                  <a:pos x="5" y="110"/>
                </a:cxn>
                <a:cxn ang="0">
                  <a:pos x="4" y="155"/>
                </a:cxn>
                <a:cxn ang="0">
                  <a:pos x="3" y="227"/>
                </a:cxn>
                <a:cxn ang="0">
                  <a:pos x="0" y="362"/>
                </a:cxn>
              </a:cxnLst>
              <a:rect l="0" t="0" r="r" b="b"/>
              <a:pathLst>
                <a:path w="195" h="364">
                  <a:moveTo>
                    <a:pt x="0" y="362"/>
                  </a:moveTo>
                  <a:lnTo>
                    <a:pt x="11" y="362"/>
                  </a:lnTo>
                  <a:lnTo>
                    <a:pt x="20" y="362"/>
                  </a:lnTo>
                  <a:lnTo>
                    <a:pt x="28" y="362"/>
                  </a:lnTo>
                  <a:lnTo>
                    <a:pt x="35" y="362"/>
                  </a:lnTo>
                  <a:lnTo>
                    <a:pt x="41" y="362"/>
                  </a:lnTo>
                  <a:lnTo>
                    <a:pt x="48" y="362"/>
                  </a:lnTo>
                  <a:lnTo>
                    <a:pt x="55" y="362"/>
                  </a:lnTo>
                  <a:lnTo>
                    <a:pt x="62" y="362"/>
                  </a:lnTo>
                  <a:lnTo>
                    <a:pt x="72" y="362"/>
                  </a:lnTo>
                  <a:lnTo>
                    <a:pt x="82" y="362"/>
                  </a:lnTo>
                  <a:lnTo>
                    <a:pt x="93" y="363"/>
                  </a:lnTo>
                  <a:lnTo>
                    <a:pt x="107" y="363"/>
                  </a:lnTo>
                  <a:lnTo>
                    <a:pt x="123" y="363"/>
                  </a:lnTo>
                  <a:lnTo>
                    <a:pt x="142" y="363"/>
                  </a:lnTo>
                  <a:lnTo>
                    <a:pt x="164" y="364"/>
                  </a:lnTo>
                  <a:lnTo>
                    <a:pt x="191" y="364"/>
                  </a:lnTo>
                  <a:lnTo>
                    <a:pt x="191" y="308"/>
                  </a:lnTo>
                  <a:lnTo>
                    <a:pt x="192" y="263"/>
                  </a:lnTo>
                  <a:lnTo>
                    <a:pt x="193" y="192"/>
                  </a:lnTo>
                  <a:lnTo>
                    <a:pt x="195" y="56"/>
                  </a:lnTo>
                  <a:lnTo>
                    <a:pt x="193" y="44"/>
                  </a:lnTo>
                  <a:lnTo>
                    <a:pt x="187" y="32"/>
                  </a:lnTo>
                  <a:lnTo>
                    <a:pt x="177" y="23"/>
                  </a:lnTo>
                  <a:lnTo>
                    <a:pt x="165" y="15"/>
                  </a:lnTo>
                  <a:lnTo>
                    <a:pt x="151" y="8"/>
                  </a:lnTo>
                  <a:lnTo>
                    <a:pt x="135" y="4"/>
                  </a:lnTo>
                  <a:lnTo>
                    <a:pt x="118" y="1"/>
                  </a:lnTo>
                  <a:lnTo>
                    <a:pt x="101" y="0"/>
                  </a:lnTo>
                  <a:lnTo>
                    <a:pt x="83" y="1"/>
                  </a:lnTo>
                  <a:lnTo>
                    <a:pt x="65" y="3"/>
                  </a:lnTo>
                  <a:lnTo>
                    <a:pt x="49" y="7"/>
                  </a:lnTo>
                  <a:lnTo>
                    <a:pt x="35" y="14"/>
                  </a:lnTo>
                  <a:lnTo>
                    <a:pt x="23" y="21"/>
                  </a:lnTo>
                  <a:lnTo>
                    <a:pt x="14" y="29"/>
                  </a:lnTo>
                  <a:lnTo>
                    <a:pt x="7" y="41"/>
                  </a:lnTo>
                  <a:lnTo>
                    <a:pt x="5" y="53"/>
                  </a:lnTo>
                  <a:lnTo>
                    <a:pt x="5" y="110"/>
                  </a:lnTo>
                  <a:lnTo>
                    <a:pt x="4" y="155"/>
                  </a:lnTo>
                  <a:lnTo>
                    <a:pt x="3" y="227"/>
                  </a:lnTo>
                  <a:lnTo>
                    <a:pt x="0" y="362"/>
                  </a:lnTo>
                  <a:close/>
                </a:path>
              </a:pathLst>
            </a:custGeom>
            <a:solidFill>
              <a:srgbClr val="353D3D"/>
            </a:solidFill>
            <a:ln w="9525">
              <a:noFill/>
              <a:round/>
              <a:headEnd/>
              <a:tailEnd/>
            </a:ln>
          </p:spPr>
          <p:txBody>
            <a:bodyPr/>
            <a:lstStyle/>
            <a:p>
              <a:endParaRPr lang="en-US"/>
            </a:p>
          </p:txBody>
        </p:sp>
        <p:sp>
          <p:nvSpPr>
            <p:cNvPr id="67110" name="Freeform 550"/>
            <p:cNvSpPr>
              <a:spLocks/>
            </p:cNvSpPr>
            <p:nvPr/>
          </p:nvSpPr>
          <p:spPr bwMode="auto">
            <a:xfrm>
              <a:off x="2591" y="1872"/>
              <a:ext cx="21" cy="31"/>
            </a:xfrm>
            <a:custGeom>
              <a:avLst/>
              <a:gdLst/>
              <a:ahLst/>
              <a:cxnLst>
                <a:cxn ang="0">
                  <a:pos x="0" y="361"/>
                </a:cxn>
                <a:cxn ang="0">
                  <a:pos x="10" y="361"/>
                </a:cxn>
                <a:cxn ang="0">
                  <a:pos x="19" y="361"/>
                </a:cxn>
                <a:cxn ang="0">
                  <a:pos x="26" y="361"/>
                </a:cxn>
                <a:cxn ang="0">
                  <a:pos x="33" y="361"/>
                </a:cxn>
                <a:cxn ang="0">
                  <a:pos x="39" y="361"/>
                </a:cxn>
                <a:cxn ang="0">
                  <a:pos x="45" y="361"/>
                </a:cxn>
                <a:cxn ang="0">
                  <a:pos x="51" y="361"/>
                </a:cxn>
                <a:cxn ang="0">
                  <a:pos x="58" y="361"/>
                </a:cxn>
                <a:cxn ang="0">
                  <a:pos x="67" y="361"/>
                </a:cxn>
                <a:cxn ang="0">
                  <a:pos x="76" y="361"/>
                </a:cxn>
                <a:cxn ang="0">
                  <a:pos x="87" y="362"/>
                </a:cxn>
                <a:cxn ang="0">
                  <a:pos x="99" y="362"/>
                </a:cxn>
                <a:cxn ang="0">
                  <a:pos x="114" y="362"/>
                </a:cxn>
                <a:cxn ang="0">
                  <a:pos x="132" y="362"/>
                </a:cxn>
                <a:cxn ang="0">
                  <a:pos x="152" y="363"/>
                </a:cxn>
                <a:cxn ang="0">
                  <a:pos x="177" y="363"/>
                </a:cxn>
                <a:cxn ang="0">
                  <a:pos x="178" y="307"/>
                </a:cxn>
                <a:cxn ang="0">
                  <a:pos x="179" y="261"/>
                </a:cxn>
                <a:cxn ang="0">
                  <a:pos x="181" y="191"/>
                </a:cxn>
                <a:cxn ang="0">
                  <a:pos x="184" y="57"/>
                </a:cxn>
                <a:cxn ang="0">
                  <a:pos x="182" y="44"/>
                </a:cxn>
                <a:cxn ang="0">
                  <a:pos x="177" y="32"/>
                </a:cxn>
                <a:cxn ang="0">
                  <a:pos x="167" y="23"/>
                </a:cxn>
                <a:cxn ang="0">
                  <a:pos x="156" y="15"/>
                </a:cxn>
                <a:cxn ang="0">
                  <a:pos x="143" y="8"/>
                </a:cxn>
                <a:cxn ang="0">
                  <a:pos x="128" y="4"/>
                </a:cxn>
                <a:cxn ang="0">
                  <a:pos x="112" y="1"/>
                </a:cxn>
                <a:cxn ang="0">
                  <a:pos x="96" y="0"/>
                </a:cxn>
                <a:cxn ang="0">
                  <a:pos x="79" y="0"/>
                </a:cxn>
                <a:cxn ang="0">
                  <a:pos x="63" y="2"/>
                </a:cxn>
                <a:cxn ang="0">
                  <a:pos x="47" y="6"/>
                </a:cxn>
                <a:cxn ang="0">
                  <a:pos x="34" y="13"/>
                </a:cxn>
                <a:cxn ang="0">
                  <a:pos x="22" y="20"/>
                </a:cxn>
                <a:cxn ang="0">
                  <a:pos x="13" y="28"/>
                </a:cxn>
                <a:cxn ang="0">
                  <a:pos x="7" y="40"/>
                </a:cxn>
                <a:cxn ang="0">
                  <a:pos x="5" y="52"/>
                </a:cxn>
                <a:cxn ang="0">
                  <a:pos x="4" y="111"/>
                </a:cxn>
                <a:cxn ang="0">
                  <a:pos x="4" y="155"/>
                </a:cxn>
                <a:cxn ang="0">
                  <a:pos x="3" y="227"/>
                </a:cxn>
                <a:cxn ang="0">
                  <a:pos x="0" y="361"/>
                </a:cxn>
              </a:cxnLst>
              <a:rect l="0" t="0" r="r" b="b"/>
              <a:pathLst>
                <a:path w="184" h="363">
                  <a:moveTo>
                    <a:pt x="0" y="361"/>
                  </a:moveTo>
                  <a:lnTo>
                    <a:pt x="10" y="361"/>
                  </a:lnTo>
                  <a:lnTo>
                    <a:pt x="19" y="361"/>
                  </a:lnTo>
                  <a:lnTo>
                    <a:pt x="26" y="361"/>
                  </a:lnTo>
                  <a:lnTo>
                    <a:pt x="33" y="361"/>
                  </a:lnTo>
                  <a:lnTo>
                    <a:pt x="39" y="361"/>
                  </a:lnTo>
                  <a:lnTo>
                    <a:pt x="45" y="361"/>
                  </a:lnTo>
                  <a:lnTo>
                    <a:pt x="51" y="361"/>
                  </a:lnTo>
                  <a:lnTo>
                    <a:pt x="58" y="361"/>
                  </a:lnTo>
                  <a:lnTo>
                    <a:pt x="67" y="361"/>
                  </a:lnTo>
                  <a:lnTo>
                    <a:pt x="76" y="361"/>
                  </a:lnTo>
                  <a:lnTo>
                    <a:pt x="87" y="362"/>
                  </a:lnTo>
                  <a:lnTo>
                    <a:pt x="99" y="362"/>
                  </a:lnTo>
                  <a:lnTo>
                    <a:pt x="114" y="362"/>
                  </a:lnTo>
                  <a:lnTo>
                    <a:pt x="132" y="362"/>
                  </a:lnTo>
                  <a:lnTo>
                    <a:pt x="152" y="363"/>
                  </a:lnTo>
                  <a:lnTo>
                    <a:pt x="177" y="363"/>
                  </a:lnTo>
                  <a:lnTo>
                    <a:pt x="178" y="307"/>
                  </a:lnTo>
                  <a:lnTo>
                    <a:pt x="179" y="261"/>
                  </a:lnTo>
                  <a:lnTo>
                    <a:pt x="181" y="191"/>
                  </a:lnTo>
                  <a:lnTo>
                    <a:pt x="184" y="57"/>
                  </a:lnTo>
                  <a:lnTo>
                    <a:pt x="182" y="44"/>
                  </a:lnTo>
                  <a:lnTo>
                    <a:pt x="177" y="32"/>
                  </a:lnTo>
                  <a:lnTo>
                    <a:pt x="167" y="23"/>
                  </a:lnTo>
                  <a:lnTo>
                    <a:pt x="156" y="15"/>
                  </a:lnTo>
                  <a:lnTo>
                    <a:pt x="143" y="8"/>
                  </a:lnTo>
                  <a:lnTo>
                    <a:pt x="128" y="4"/>
                  </a:lnTo>
                  <a:lnTo>
                    <a:pt x="112" y="1"/>
                  </a:lnTo>
                  <a:lnTo>
                    <a:pt x="96" y="0"/>
                  </a:lnTo>
                  <a:lnTo>
                    <a:pt x="79" y="0"/>
                  </a:lnTo>
                  <a:lnTo>
                    <a:pt x="63" y="2"/>
                  </a:lnTo>
                  <a:lnTo>
                    <a:pt x="47" y="6"/>
                  </a:lnTo>
                  <a:lnTo>
                    <a:pt x="34" y="13"/>
                  </a:lnTo>
                  <a:lnTo>
                    <a:pt x="22" y="20"/>
                  </a:lnTo>
                  <a:lnTo>
                    <a:pt x="13" y="28"/>
                  </a:lnTo>
                  <a:lnTo>
                    <a:pt x="7" y="40"/>
                  </a:lnTo>
                  <a:lnTo>
                    <a:pt x="5" y="52"/>
                  </a:lnTo>
                  <a:lnTo>
                    <a:pt x="4" y="111"/>
                  </a:lnTo>
                  <a:lnTo>
                    <a:pt x="4" y="155"/>
                  </a:lnTo>
                  <a:lnTo>
                    <a:pt x="3" y="227"/>
                  </a:lnTo>
                  <a:lnTo>
                    <a:pt x="0" y="361"/>
                  </a:lnTo>
                  <a:close/>
                </a:path>
              </a:pathLst>
            </a:custGeom>
            <a:solidFill>
              <a:srgbClr val="4A4F4F"/>
            </a:solidFill>
            <a:ln w="9525">
              <a:noFill/>
              <a:round/>
              <a:headEnd/>
              <a:tailEnd/>
            </a:ln>
          </p:spPr>
          <p:txBody>
            <a:bodyPr/>
            <a:lstStyle/>
            <a:p>
              <a:endParaRPr lang="en-US"/>
            </a:p>
          </p:txBody>
        </p:sp>
        <p:sp>
          <p:nvSpPr>
            <p:cNvPr id="67111" name="Freeform 551"/>
            <p:cNvSpPr>
              <a:spLocks/>
            </p:cNvSpPr>
            <p:nvPr/>
          </p:nvSpPr>
          <p:spPr bwMode="auto">
            <a:xfrm>
              <a:off x="2592" y="1873"/>
              <a:ext cx="19" cy="30"/>
            </a:xfrm>
            <a:custGeom>
              <a:avLst/>
              <a:gdLst/>
              <a:ahLst/>
              <a:cxnLst>
                <a:cxn ang="0">
                  <a:pos x="0" y="359"/>
                </a:cxn>
                <a:cxn ang="0">
                  <a:pos x="9" y="359"/>
                </a:cxn>
                <a:cxn ang="0">
                  <a:pos x="17" y="359"/>
                </a:cxn>
                <a:cxn ang="0">
                  <a:pos x="24" y="359"/>
                </a:cxn>
                <a:cxn ang="0">
                  <a:pos x="30" y="359"/>
                </a:cxn>
                <a:cxn ang="0">
                  <a:pos x="36" y="359"/>
                </a:cxn>
                <a:cxn ang="0">
                  <a:pos x="41" y="359"/>
                </a:cxn>
                <a:cxn ang="0">
                  <a:pos x="47" y="359"/>
                </a:cxn>
                <a:cxn ang="0">
                  <a:pos x="55" y="359"/>
                </a:cxn>
                <a:cxn ang="0">
                  <a:pos x="62" y="359"/>
                </a:cxn>
                <a:cxn ang="0">
                  <a:pos x="70" y="359"/>
                </a:cxn>
                <a:cxn ang="0">
                  <a:pos x="80" y="360"/>
                </a:cxn>
                <a:cxn ang="0">
                  <a:pos x="92" y="360"/>
                </a:cxn>
                <a:cxn ang="0">
                  <a:pos x="106" y="360"/>
                </a:cxn>
                <a:cxn ang="0">
                  <a:pos x="122" y="360"/>
                </a:cxn>
                <a:cxn ang="0">
                  <a:pos x="141" y="361"/>
                </a:cxn>
                <a:cxn ang="0">
                  <a:pos x="164" y="361"/>
                </a:cxn>
                <a:cxn ang="0">
                  <a:pos x="164" y="305"/>
                </a:cxn>
                <a:cxn ang="0">
                  <a:pos x="165" y="259"/>
                </a:cxn>
                <a:cxn ang="0">
                  <a:pos x="166" y="190"/>
                </a:cxn>
                <a:cxn ang="0">
                  <a:pos x="169" y="57"/>
                </a:cxn>
                <a:cxn ang="0">
                  <a:pos x="167" y="44"/>
                </a:cxn>
                <a:cxn ang="0">
                  <a:pos x="162" y="33"/>
                </a:cxn>
                <a:cxn ang="0">
                  <a:pos x="153" y="23"/>
                </a:cxn>
                <a:cxn ang="0">
                  <a:pos x="143" y="16"/>
                </a:cxn>
                <a:cxn ang="0">
                  <a:pos x="131" y="10"/>
                </a:cxn>
                <a:cxn ang="0">
                  <a:pos x="117" y="4"/>
                </a:cxn>
                <a:cxn ang="0">
                  <a:pos x="103" y="1"/>
                </a:cxn>
                <a:cxn ang="0">
                  <a:pos x="88" y="0"/>
                </a:cxn>
                <a:cxn ang="0">
                  <a:pos x="73" y="1"/>
                </a:cxn>
                <a:cxn ang="0">
                  <a:pos x="58" y="3"/>
                </a:cxn>
                <a:cxn ang="0">
                  <a:pos x="43" y="7"/>
                </a:cxn>
                <a:cxn ang="0">
                  <a:pos x="31" y="13"/>
                </a:cxn>
                <a:cxn ang="0">
                  <a:pos x="21" y="20"/>
                </a:cxn>
                <a:cxn ang="0">
                  <a:pos x="13" y="29"/>
                </a:cxn>
                <a:cxn ang="0">
                  <a:pos x="7" y="41"/>
                </a:cxn>
                <a:cxn ang="0">
                  <a:pos x="5" y="53"/>
                </a:cxn>
                <a:cxn ang="0">
                  <a:pos x="4" y="110"/>
                </a:cxn>
                <a:cxn ang="0">
                  <a:pos x="3" y="156"/>
                </a:cxn>
                <a:cxn ang="0">
                  <a:pos x="2" y="226"/>
                </a:cxn>
                <a:cxn ang="0">
                  <a:pos x="0" y="359"/>
                </a:cxn>
              </a:cxnLst>
              <a:rect l="0" t="0" r="r" b="b"/>
              <a:pathLst>
                <a:path w="169" h="361">
                  <a:moveTo>
                    <a:pt x="0" y="359"/>
                  </a:moveTo>
                  <a:lnTo>
                    <a:pt x="9" y="359"/>
                  </a:lnTo>
                  <a:lnTo>
                    <a:pt x="17" y="359"/>
                  </a:lnTo>
                  <a:lnTo>
                    <a:pt x="24" y="359"/>
                  </a:lnTo>
                  <a:lnTo>
                    <a:pt x="30" y="359"/>
                  </a:lnTo>
                  <a:lnTo>
                    <a:pt x="36" y="359"/>
                  </a:lnTo>
                  <a:lnTo>
                    <a:pt x="41" y="359"/>
                  </a:lnTo>
                  <a:lnTo>
                    <a:pt x="47" y="359"/>
                  </a:lnTo>
                  <a:lnTo>
                    <a:pt x="55" y="359"/>
                  </a:lnTo>
                  <a:lnTo>
                    <a:pt x="62" y="359"/>
                  </a:lnTo>
                  <a:lnTo>
                    <a:pt x="70" y="359"/>
                  </a:lnTo>
                  <a:lnTo>
                    <a:pt x="80" y="360"/>
                  </a:lnTo>
                  <a:lnTo>
                    <a:pt x="92" y="360"/>
                  </a:lnTo>
                  <a:lnTo>
                    <a:pt x="106" y="360"/>
                  </a:lnTo>
                  <a:lnTo>
                    <a:pt x="122" y="360"/>
                  </a:lnTo>
                  <a:lnTo>
                    <a:pt x="141" y="361"/>
                  </a:lnTo>
                  <a:lnTo>
                    <a:pt x="164" y="361"/>
                  </a:lnTo>
                  <a:lnTo>
                    <a:pt x="164" y="305"/>
                  </a:lnTo>
                  <a:lnTo>
                    <a:pt x="165" y="259"/>
                  </a:lnTo>
                  <a:lnTo>
                    <a:pt x="166" y="190"/>
                  </a:lnTo>
                  <a:lnTo>
                    <a:pt x="169" y="57"/>
                  </a:lnTo>
                  <a:lnTo>
                    <a:pt x="167" y="44"/>
                  </a:lnTo>
                  <a:lnTo>
                    <a:pt x="162" y="33"/>
                  </a:lnTo>
                  <a:lnTo>
                    <a:pt x="153" y="23"/>
                  </a:lnTo>
                  <a:lnTo>
                    <a:pt x="143" y="16"/>
                  </a:lnTo>
                  <a:lnTo>
                    <a:pt x="131" y="10"/>
                  </a:lnTo>
                  <a:lnTo>
                    <a:pt x="117" y="4"/>
                  </a:lnTo>
                  <a:lnTo>
                    <a:pt x="103" y="1"/>
                  </a:lnTo>
                  <a:lnTo>
                    <a:pt x="88" y="0"/>
                  </a:lnTo>
                  <a:lnTo>
                    <a:pt x="73" y="1"/>
                  </a:lnTo>
                  <a:lnTo>
                    <a:pt x="58" y="3"/>
                  </a:lnTo>
                  <a:lnTo>
                    <a:pt x="43" y="7"/>
                  </a:lnTo>
                  <a:lnTo>
                    <a:pt x="31" y="13"/>
                  </a:lnTo>
                  <a:lnTo>
                    <a:pt x="21" y="20"/>
                  </a:lnTo>
                  <a:lnTo>
                    <a:pt x="13" y="29"/>
                  </a:lnTo>
                  <a:lnTo>
                    <a:pt x="7" y="41"/>
                  </a:lnTo>
                  <a:lnTo>
                    <a:pt x="5" y="53"/>
                  </a:lnTo>
                  <a:lnTo>
                    <a:pt x="4" y="110"/>
                  </a:lnTo>
                  <a:lnTo>
                    <a:pt x="3" y="156"/>
                  </a:lnTo>
                  <a:lnTo>
                    <a:pt x="2" y="226"/>
                  </a:lnTo>
                  <a:lnTo>
                    <a:pt x="0" y="359"/>
                  </a:lnTo>
                  <a:close/>
                </a:path>
              </a:pathLst>
            </a:custGeom>
            <a:solidFill>
              <a:srgbClr val="596161"/>
            </a:solidFill>
            <a:ln w="9525">
              <a:noFill/>
              <a:round/>
              <a:headEnd/>
              <a:tailEnd/>
            </a:ln>
          </p:spPr>
          <p:txBody>
            <a:bodyPr/>
            <a:lstStyle/>
            <a:p>
              <a:endParaRPr lang="en-US"/>
            </a:p>
          </p:txBody>
        </p:sp>
        <p:sp>
          <p:nvSpPr>
            <p:cNvPr id="67112" name="Freeform 552"/>
            <p:cNvSpPr>
              <a:spLocks/>
            </p:cNvSpPr>
            <p:nvPr/>
          </p:nvSpPr>
          <p:spPr bwMode="auto">
            <a:xfrm>
              <a:off x="2593" y="1873"/>
              <a:ext cx="18" cy="30"/>
            </a:xfrm>
            <a:custGeom>
              <a:avLst/>
              <a:gdLst/>
              <a:ahLst/>
              <a:cxnLst>
                <a:cxn ang="0">
                  <a:pos x="0" y="357"/>
                </a:cxn>
                <a:cxn ang="0">
                  <a:pos x="15" y="357"/>
                </a:cxn>
                <a:cxn ang="0">
                  <a:pos x="27" y="357"/>
                </a:cxn>
                <a:cxn ang="0">
                  <a:pos x="37" y="357"/>
                </a:cxn>
                <a:cxn ang="0">
                  <a:pos x="50" y="357"/>
                </a:cxn>
                <a:cxn ang="0">
                  <a:pos x="64" y="357"/>
                </a:cxn>
                <a:cxn ang="0">
                  <a:pos x="84" y="358"/>
                </a:cxn>
                <a:cxn ang="0">
                  <a:pos x="112" y="358"/>
                </a:cxn>
                <a:cxn ang="0">
                  <a:pos x="150" y="359"/>
                </a:cxn>
                <a:cxn ang="0">
                  <a:pos x="151" y="303"/>
                </a:cxn>
                <a:cxn ang="0">
                  <a:pos x="151" y="257"/>
                </a:cxn>
                <a:cxn ang="0">
                  <a:pos x="152" y="188"/>
                </a:cxn>
                <a:cxn ang="0">
                  <a:pos x="154" y="55"/>
                </a:cxn>
                <a:cxn ang="0">
                  <a:pos x="148" y="31"/>
                </a:cxn>
                <a:cxn ang="0">
                  <a:pos x="131" y="15"/>
                </a:cxn>
                <a:cxn ang="0">
                  <a:pos x="107" y="4"/>
                </a:cxn>
                <a:cxn ang="0">
                  <a:pos x="80" y="0"/>
                </a:cxn>
                <a:cxn ang="0">
                  <a:pos x="53" y="3"/>
                </a:cxn>
                <a:cxn ang="0">
                  <a:pos x="28" y="13"/>
                </a:cxn>
                <a:cxn ang="0">
                  <a:pos x="10" y="29"/>
                </a:cxn>
                <a:cxn ang="0">
                  <a:pos x="4" y="53"/>
                </a:cxn>
                <a:cxn ang="0">
                  <a:pos x="3" y="110"/>
                </a:cxn>
                <a:cxn ang="0">
                  <a:pos x="2" y="155"/>
                </a:cxn>
                <a:cxn ang="0">
                  <a:pos x="1" y="224"/>
                </a:cxn>
                <a:cxn ang="0">
                  <a:pos x="0" y="357"/>
                </a:cxn>
              </a:cxnLst>
              <a:rect l="0" t="0" r="r" b="b"/>
              <a:pathLst>
                <a:path w="154" h="359">
                  <a:moveTo>
                    <a:pt x="0" y="357"/>
                  </a:moveTo>
                  <a:lnTo>
                    <a:pt x="15" y="357"/>
                  </a:lnTo>
                  <a:lnTo>
                    <a:pt x="27" y="357"/>
                  </a:lnTo>
                  <a:lnTo>
                    <a:pt x="37" y="357"/>
                  </a:lnTo>
                  <a:lnTo>
                    <a:pt x="50" y="357"/>
                  </a:lnTo>
                  <a:lnTo>
                    <a:pt x="64" y="357"/>
                  </a:lnTo>
                  <a:lnTo>
                    <a:pt x="84" y="358"/>
                  </a:lnTo>
                  <a:lnTo>
                    <a:pt x="112" y="358"/>
                  </a:lnTo>
                  <a:lnTo>
                    <a:pt x="150" y="359"/>
                  </a:lnTo>
                  <a:lnTo>
                    <a:pt x="151" y="303"/>
                  </a:lnTo>
                  <a:lnTo>
                    <a:pt x="151" y="257"/>
                  </a:lnTo>
                  <a:lnTo>
                    <a:pt x="152" y="188"/>
                  </a:lnTo>
                  <a:lnTo>
                    <a:pt x="154" y="55"/>
                  </a:lnTo>
                  <a:lnTo>
                    <a:pt x="148" y="31"/>
                  </a:lnTo>
                  <a:lnTo>
                    <a:pt x="131" y="15"/>
                  </a:lnTo>
                  <a:lnTo>
                    <a:pt x="107" y="4"/>
                  </a:lnTo>
                  <a:lnTo>
                    <a:pt x="80" y="0"/>
                  </a:lnTo>
                  <a:lnTo>
                    <a:pt x="53" y="3"/>
                  </a:lnTo>
                  <a:lnTo>
                    <a:pt x="28" y="13"/>
                  </a:lnTo>
                  <a:lnTo>
                    <a:pt x="10" y="29"/>
                  </a:lnTo>
                  <a:lnTo>
                    <a:pt x="4" y="53"/>
                  </a:lnTo>
                  <a:lnTo>
                    <a:pt x="3" y="110"/>
                  </a:lnTo>
                  <a:lnTo>
                    <a:pt x="2" y="155"/>
                  </a:lnTo>
                  <a:lnTo>
                    <a:pt x="1" y="224"/>
                  </a:lnTo>
                  <a:lnTo>
                    <a:pt x="0" y="357"/>
                  </a:lnTo>
                  <a:close/>
                </a:path>
              </a:pathLst>
            </a:custGeom>
            <a:solidFill>
              <a:srgbClr val="6B7373"/>
            </a:solidFill>
            <a:ln w="9525">
              <a:noFill/>
              <a:round/>
              <a:headEnd/>
              <a:tailEnd/>
            </a:ln>
          </p:spPr>
          <p:txBody>
            <a:bodyPr/>
            <a:lstStyle/>
            <a:p>
              <a:endParaRPr lang="en-US"/>
            </a:p>
          </p:txBody>
        </p:sp>
        <p:sp>
          <p:nvSpPr>
            <p:cNvPr id="67113" name="Freeform 553"/>
            <p:cNvSpPr>
              <a:spLocks/>
            </p:cNvSpPr>
            <p:nvPr/>
          </p:nvSpPr>
          <p:spPr bwMode="auto">
            <a:xfrm>
              <a:off x="2594" y="1873"/>
              <a:ext cx="16" cy="30"/>
            </a:xfrm>
            <a:custGeom>
              <a:avLst/>
              <a:gdLst/>
              <a:ahLst/>
              <a:cxnLst>
                <a:cxn ang="0">
                  <a:pos x="0" y="356"/>
                </a:cxn>
                <a:cxn ang="0">
                  <a:pos x="15" y="356"/>
                </a:cxn>
                <a:cxn ang="0">
                  <a:pos x="26" y="356"/>
                </a:cxn>
                <a:cxn ang="0">
                  <a:pos x="36" y="356"/>
                </a:cxn>
                <a:cxn ang="0">
                  <a:pos x="46" y="356"/>
                </a:cxn>
                <a:cxn ang="0">
                  <a:pos x="59" y="356"/>
                </a:cxn>
                <a:cxn ang="0">
                  <a:pos x="76" y="357"/>
                </a:cxn>
                <a:cxn ang="0">
                  <a:pos x="101" y="357"/>
                </a:cxn>
                <a:cxn ang="0">
                  <a:pos x="135" y="358"/>
                </a:cxn>
                <a:cxn ang="0">
                  <a:pos x="136" y="302"/>
                </a:cxn>
                <a:cxn ang="0">
                  <a:pos x="137" y="257"/>
                </a:cxn>
                <a:cxn ang="0">
                  <a:pos x="138" y="188"/>
                </a:cxn>
                <a:cxn ang="0">
                  <a:pos x="141" y="54"/>
                </a:cxn>
                <a:cxn ang="0">
                  <a:pos x="135" y="30"/>
                </a:cxn>
                <a:cxn ang="0">
                  <a:pos x="120" y="14"/>
                </a:cxn>
                <a:cxn ang="0">
                  <a:pos x="98" y="3"/>
                </a:cxn>
                <a:cxn ang="0">
                  <a:pos x="74" y="0"/>
                </a:cxn>
                <a:cxn ang="0">
                  <a:pos x="49" y="3"/>
                </a:cxn>
                <a:cxn ang="0">
                  <a:pos x="26" y="13"/>
                </a:cxn>
                <a:cxn ang="0">
                  <a:pos x="11" y="29"/>
                </a:cxn>
                <a:cxn ang="0">
                  <a:pos x="5" y="52"/>
                </a:cxn>
                <a:cxn ang="0">
                  <a:pos x="4" y="109"/>
                </a:cxn>
                <a:cxn ang="0">
                  <a:pos x="3" y="155"/>
                </a:cxn>
                <a:cxn ang="0">
                  <a:pos x="2" y="224"/>
                </a:cxn>
                <a:cxn ang="0">
                  <a:pos x="0" y="356"/>
                </a:cxn>
              </a:cxnLst>
              <a:rect l="0" t="0" r="r" b="b"/>
              <a:pathLst>
                <a:path w="141" h="358">
                  <a:moveTo>
                    <a:pt x="0" y="356"/>
                  </a:moveTo>
                  <a:lnTo>
                    <a:pt x="15" y="356"/>
                  </a:lnTo>
                  <a:lnTo>
                    <a:pt x="26" y="356"/>
                  </a:lnTo>
                  <a:lnTo>
                    <a:pt x="36" y="356"/>
                  </a:lnTo>
                  <a:lnTo>
                    <a:pt x="46" y="356"/>
                  </a:lnTo>
                  <a:lnTo>
                    <a:pt x="59" y="356"/>
                  </a:lnTo>
                  <a:lnTo>
                    <a:pt x="76" y="357"/>
                  </a:lnTo>
                  <a:lnTo>
                    <a:pt x="101" y="357"/>
                  </a:lnTo>
                  <a:lnTo>
                    <a:pt x="135" y="358"/>
                  </a:lnTo>
                  <a:lnTo>
                    <a:pt x="136" y="302"/>
                  </a:lnTo>
                  <a:lnTo>
                    <a:pt x="137" y="257"/>
                  </a:lnTo>
                  <a:lnTo>
                    <a:pt x="138" y="188"/>
                  </a:lnTo>
                  <a:lnTo>
                    <a:pt x="141" y="54"/>
                  </a:lnTo>
                  <a:lnTo>
                    <a:pt x="135" y="30"/>
                  </a:lnTo>
                  <a:lnTo>
                    <a:pt x="120" y="14"/>
                  </a:lnTo>
                  <a:lnTo>
                    <a:pt x="98" y="3"/>
                  </a:lnTo>
                  <a:lnTo>
                    <a:pt x="74" y="0"/>
                  </a:lnTo>
                  <a:lnTo>
                    <a:pt x="49" y="3"/>
                  </a:lnTo>
                  <a:lnTo>
                    <a:pt x="26" y="13"/>
                  </a:lnTo>
                  <a:lnTo>
                    <a:pt x="11" y="29"/>
                  </a:lnTo>
                  <a:lnTo>
                    <a:pt x="5" y="52"/>
                  </a:lnTo>
                  <a:lnTo>
                    <a:pt x="4" y="109"/>
                  </a:lnTo>
                  <a:lnTo>
                    <a:pt x="3" y="155"/>
                  </a:lnTo>
                  <a:lnTo>
                    <a:pt x="2" y="224"/>
                  </a:lnTo>
                  <a:lnTo>
                    <a:pt x="0" y="356"/>
                  </a:lnTo>
                  <a:close/>
                </a:path>
              </a:pathLst>
            </a:custGeom>
            <a:solidFill>
              <a:srgbClr val="7F8787"/>
            </a:solidFill>
            <a:ln w="9525">
              <a:noFill/>
              <a:round/>
              <a:headEnd/>
              <a:tailEnd/>
            </a:ln>
          </p:spPr>
          <p:txBody>
            <a:bodyPr/>
            <a:lstStyle/>
            <a:p>
              <a:endParaRPr lang="en-US"/>
            </a:p>
          </p:txBody>
        </p:sp>
        <p:sp>
          <p:nvSpPr>
            <p:cNvPr id="67114" name="Freeform 554"/>
            <p:cNvSpPr>
              <a:spLocks/>
            </p:cNvSpPr>
            <p:nvPr/>
          </p:nvSpPr>
          <p:spPr bwMode="auto">
            <a:xfrm>
              <a:off x="2596" y="1873"/>
              <a:ext cx="14" cy="30"/>
            </a:xfrm>
            <a:custGeom>
              <a:avLst/>
              <a:gdLst/>
              <a:ahLst/>
              <a:cxnLst>
                <a:cxn ang="0">
                  <a:pos x="0" y="353"/>
                </a:cxn>
                <a:cxn ang="0">
                  <a:pos x="13" y="353"/>
                </a:cxn>
                <a:cxn ang="0">
                  <a:pos x="23" y="353"/>
                </a:cxn>
                <a:cxn ang="0">
                  <a:pos x="32" y="353"/>
                </a:cxn>
                <a:cxn ang="0">
                  <a:pos x="41" y="353"/>
                </a:cxn>
                <a:cxn ang="0">
                  <a:pos x="52" y="353"/>
                </a:cxn>
                <a:cxn ang="0">
                  <a:pos x="68" y="354"/>
                </a:cxn>
                <a:cxn ang="0">
                  <a:pos x="90" y="354"/>
                </a:cxn>
                <a:cxn ang="0">
                  <a:pos x="120" y="355"/>
                </a:cxn>
                <a:cxn ang="0">
                  <a:pos x="122" y="299"/>
                </a:cxn>
                <a:cxn ang="0">
                  <a:pos x="123" y="255"/>
                </a:cxn>
                <a:cxn ang="0">
                  <a:pos x="125" y="186"/>
                </a:cxn>
                <a:cxn ang="0">
                  <a:pos x="127" y="54"/>
                </a:cxn>
                <a:cxn ang="0">
                  <a:pos x="122" y="30"/>
                </a:cxn>
                <a:cxn ang="0">
                  <a:pos x="108" y="14"/>
                </a:cxn>
                <a:cxn ang="0">
                  <a:pos x="88" y="4"/>
                </a:cxn>
                <a:cxn ang="0">
                  <a:pos x="66" y="0"/>
                </a:cxn>
                <a:cxn ang="0">
                  <a:pos x="44" y="4"/>
                </a:cxn>
                <a:cxn ang="0">
                  <a:pos x="24" y="13"/>
                </a:cxn>
                <a:cxn ang="0">
                  <a:pos x="9" y="28"/>
                </a:cxn>
                <a:cxn ang="0">
                  <a:pos x="4" y="51"/>
                </a:cxn>
                <a:cxn ang="0">
                  <a:pos x="3" y="108"/>
                </a:cxn>
                <a:cxn ang="0">
                  <a:pos x="2" y="153"/>
                </a:cxn>
                <a:cxn ang="0">
                  <a:pos x="1" y="222"/>
                </a:cxn>
                <a:cxn ang="0">
                  <a:pos x="0" y="353"/>
                </a:cxn>
              </a:cxnLst>
              <a:rect l="0" t="0" r="r" b="b"/>
              <a:pathLst>
                <a:path w="127" h="355">
                  <a:moveTo>
                    <a:pt x="0" y="353"/>
                  </a:moveTo>
                  <a:lnTo>
                    <a:pt x="13" y="353"/>
                  </a:lnTo>
                  <a:lnTo>
                    <a:pt x="23" y="353"/>
                  </a:lnTo>
                  <a:lnTo>
                    <a:pt x="32" y="353"/>
                  </a:lnTo>
                  <a:lnTo>
                    <a:pt x="41" y="353"/>
                  </a:lnTo>
                  <a:lnTo>
                    <a:pt x="52" y="353"/>
                  </a:lnTo>
                  <a:lnTo>
                    <a:pt x="68" y="354"/>
                  </a:lnTo>
                  <a:lnTo>
                    <a:pt x="90" y="354"/>
                  </a:lnTo>
                  <a:lnTo>
                    <a:pt x="120" y="355"/>
                  </a:lnTo>
                  <a:lnTo>
                    <a:pt x="122" y="299"/>
                  </a:lnTo>
                  <a:lnTo>
                    <a:pt x="123" y="255"/>
                  </a:lnTo>
                  <a:lnTo>
                    <a:pt x="125" y="186"/>
                  </a:lnTo>
                  <a:lnTo>
                    <a:pt x="127" y="54"/>
                  </a:lnTo>
                  <a:lnTo>
                    <a:pt x="122" y="30"/>
                  </a:lnTo>
                  <a:lnTo>
                    <a:pt x="108" y="14"/>
                  </a:lnTo>
                  <a:lnTo>
                    <a:pt x="88" y="4"/>
                  </a:lnTo>
                  <a:lnTo>
                    <a:pt x="66" y="0"/>
                  </a:lnTo>
                  <a:lnTo>
                    <a:pt x="44" y="4"/>
                  </a:lnTo>
                  <a:lnTo>
                    <a:pt x="24" y="13"/>
                  </a:lnTo>
                  <a:lnTo>
                    <a:pt x="9" y="28"/>
                  </a:lnTo>
                  <a:lnTo>
                    <a:pt x="4" y="51"/>
                  </a:lnTo>
                  <a:lnTo>
                    <a:pt x="3" y="108"/>
                  </a:lnTo>
                  <a:lnTo>
                    <a:pt x="2" y="153"/>
                  </a:lnTo>
                  <a:lnTo>
                    <a:pt x="1" y="222"/>
                  </a:lnTo>
                  <a:lnTo>
                    <a:pt x="0" y="353"/>
                  </a:lnTo>
                  <a:close/>
                </a:path>
              </a:pathLst>
            </a:custGeom>
            <a:solidFill>
              <a:srgbClr val="919999"/>
            </a:solidFill>
            <a:ln w="9525">
              <a:noFill/>
              <a:round/>
              <a:headEnd/>
              <a:tailEnd/>
            </a:ln>
          </p:spPr>
          <p:txBody>
            <a:bodyPr/>
            <a:lstStyle/>
            <a:p>
              <a:endParaRPr lang="en-US"/>
            </a:p>
          </p:txBody>
        </p:sp>
        <p:sp>
          <p:nvSpPr>
            <p:cNvPr id="67115" name="Freeform 555"/>
            <p:cNvSpPr>
              <a:spLocks/>
            </p:cNvSpPr>
            <p:nvPr/>
          </p:nvSpPr>
          <p:spPr bwMode="auto">
            <a:xfrm>
              <a:off x="2596" y="1873"/>
              <a:ext cx="13" cy="30"/>
            </a:xfrm>
            <a:custGeom>
              <a:avLst/>
              <a:gdLst/>
              <a:ahLst/>
              <a:cxnLst>
                <a:cxn ang="0">
                  <a:pos x="0" y="352"/>
                </a:cxn>
                <a:cxn ang="0">
                  <a:pos x="12" y="352"/>
                </a:cxn>
                <a:cxn ang="0">
                  <a:pos x="22" y="352"/>
                </a:cxn>
                <a:cxn ang="0">
                  <a:pos x="30" y="352"/>
                </a:cxn>
                <a:cxn ang="0">
                  <a:pos x="39" y="352"/>
                </a:cxn>
                <a:cxn ang="0">
                  <a:pos x="49" y="352"/>
                </a:cxn>
                <a:cxn ang="0">
                  <a:pos x="64" y="353"/>
                </a:cxn>
                <a:cxn ang="0">
                  <a:pos x="84" y="353"/>
                </a:cxn>
                <a:cxn ang="0">
                  <a:pos x="111" y="354"/>
                </a:cxn>
                <a:cxn ang="0">
                  <a:pos x="112" y="298"/>
                </a:cxn>
                <a:cxn ang="0">
                  <a:pos x="113" y="254"/>
                </a:cxn>
                <a:cxn ang="0">
                  <a:pos x="114" y="186"/>
                </a:cxn>
                <a:cxn ang="0">
                  <a:pos x="116" y="55"/>
                </a:cxn>
                <a:cxn ang="0">
                  <a:pos x="112" y="32"/>
                </a:cxn>
                <a:cxn ang="0">
                  <a:pos x="100" y="15"/>
                </a:cxn>
                <a:cxn ang="0">
                  <a:pos x="83" y="5"/>
                </a:cxn>
                <a:cxn ang="0">
                  <a:pos x="63" y="0"/>
                </a:cxn>
                <a:cxn ang="0">
                  <a:pos x="43" y="4"/>
                </a:cxn>
                <a:cxn ang="0">
                  <a:pos x="25" y="13"/>
                </a:cxn>
                <a:cxn ang="0">
                  <a:pos x="12" y="29"/>
                </a:cxn>
                <a:cxn ang="0">
                  <a:pos x="7" y="53"/>
                </a:cxn>
                <a:cxn ang="0">
                  <a:pos x="6" y="109"/>
                </a:cxn>
                <a:cxn ang="0">
                  <a:pos x="5" y="153"/>
                </a:cxn>
                <a:cxn ang="0">
                  <a:pos x="3" y="221"/>
                </a:cxn>
                <a:cxn ang="0">
                  <a:pos x="0" y="352"/>
                </a:cxn>
              </a:cxnLst>
              <a:rect l="0" t="0" r="r" b="b"/>
              <a:pathLst>
                <a:path w="116" h="354">
                  <a:moveTo>
                    <a:pt x="0" y="352"/>
                  </a:moveTo>
                  <a:lnTo>
                    <a:pt x="12" y="352"/>
                  </a:lnTo>
                  <a:lnTo>
                    <a:pt x="22" y="352"/>
                  </a:lnTo>
                  <a:lnTo>
                    <a:pt x="30" y="352"/>
                  </a:lnTo>
                  <a:lnTo>
                    <a:pt x="39" y="352"/>
                  </a:lnTo>
                  <a:lnTo>
                    <a:pt x="49" y="352"/>
                  </a:lnTo>
                  <a:lnTo>
                    <a:pt x="64" y="353"/>
                  </a:lnTo>
                  <a:lnTo>
                    <a:pt x="84" y="353"/>
                  </a:lnTo>
                  <a:lnTo>
                    <a:pt x="111" y="354"/>
                  </a:lnTo>
                  <a:lnTo>
                    <a:pt x="112" y="298"/>
                  </a:lnTo>
                  <a:lnTo>
                    <a:pt x="113" y="254"/>
                  </a:lnTo>
                  <a:lnTo>
                    <a:pt x="114" y="186"/>
                  </a:lnTo>
                  <a:lnTo>
                    <a:pt x="116" y="55"/>
                  </a:lnTo>
                  <a:lnTo>
                    <a:pt x="112" y="32"/>
                  </a:lnTo>
                  <a:lnTo>
                    <a:pt x="100" y="15"/>
                  </a:lnTo>
                  <a:lnTo>
                    <a:pt x="83" y="5"/>
                  </a:lnTo>
                  <a:lnTo>
                    <a:pt x="63" y="0"/>
                  </a:lnTo>
                  <a:lnTo>
                    <a:pt x="43" y="4"/>
                  </a:lnTo>
                  <a:lnTo>
                    <a:pt x="25" y="13"/>
                  </a:lnTo>
                  <a:lnTo>
                    <a:pt x="12" y="29"/>
                  </a:lnTo>
                  <a:lnTo>
                    <a:pt x="7" y="53"/>
                  </a:lnTo>
                  <a:lnTo>
                    <a:pt x="6" y="109"/>
                  </a:lnTo>
                  <a:lnTo>
                    <a:pt x="5" y="153"/>
                  </a:lnTo>
                  <a:lnTo>
                    <a:pt x="3" y="221"/>
                  </a:lnTo>
                  <a:lnTo>
                    <a:pt x="0" y="352"/>
                  </a:lnTo>
                  <a:close/>
                </a:path>
              </a:pathLst>
            </a:custGeom>
            <a:solidFill>
              <a:srgbClr val="A3ABAB"/>
            </a:solidFill>
            <a:ln w="9525">
              <a:noFill/>
              <a:round/>
              <a:headEnd/>
              <a:tailEnd/>
            </a:ln>
          </p:spPr>
          <p:txBody>
            <a:bodyPr/>
            <a:lstStyle/>
            <a:p>
              <a:endParaRPr lang="en-US"/>
            </a:p>
          </p:txBody>
        </p:sp>
        <p:sp>
          <p:nvSpPr>
            <p:cNvPr id="67116" name="Freeform 556"/>
            <p:cNvSpPr>
              <a:spLocks/>
            </p:cNvSpPr>
            <p:nvPr/>
          </p:nvSpPr>
          <p:spPr bwMode="auto">
            <a:xfrm>
              <a:off x="2597" y="1873"/>
              <a:ext cx="12" cy="30"/>
            </a:xfrm>
            <a:custGeom>
              <a:avLst/>
              <a:gdLst/>
              <a:ahLst/>
              <a:cxnLst>
                <a:cxn ang="0">
                  <a:pos x="0" y="349"/>
                </a:cxn>
                <a:cxn ang="0">
                  <a:pos x="12" y="349"/>
                </a:cxn>
                <a:cxn ang="0">
                  <a:pos x="20" y="349"/>
                </a:cxn>
                <a:cxn ang="0">
                  <a:pos x="27" y="349"/>
                </a:cxn>
                <a:cxn ang="0">
                  <a:pos x="34" y="349"/>
                </a:cxn>
                <a:cxn ang="0">
                  <a:pos x="43" y="349"/>
                </a:cxn>
                <a:cxn ang="0">
                  <a:pos x="56" y="350"/>
                </a:cxn>
                <a:cxn ang="0">
                  <a:pos x="73" y="350"/>
                </a:cxn>
                <a:cxn ang="0">
                  <a:pos x="97" y="351"/>
                </a:cxn>
                <a:cxn ang="0">
                  <a:pos x="98" y="296"/>
                </a:cxn>
                <a:cxn ang="0">
                  <a:pos x="99" y="252"/>
                </a:cxn>
                <a:cxn ang="0">
                  <a:pos x="101" y="184"/>
                </a:cxn>
                <a:cxn ang="0">
                  <a:pos x="104" y="52"/>
                </a:cxn>
                <a:cxn ang="0">
                  <a:pos x="100" y="30"/>
                </a:cxn>
                <a:cxn ang="0">
                  <a:pos x="89" y="13"/>
                </a:cxn>
                <a:cxn ang="0">
                  <a:pos x="74" y="3"/>
                </a:cxn>
                <a:cxn ang="0">
                  <a:pos x="56" y="0"/>
                </a:cxn>
                <a:cxn ang="0">
                  <a:pos x="38" y="3"/>
                </a:cxn>
                <a:cxn ang="0">
                  <a:pos x="23" y="12"/>
                </a:cxn>
                <a:cxn ang="0">
                  <a:pos x="11" y="29"/>
                </a:cxn>
                <a:cxn ang="0">
                  <a:pos x="5" y="52"/>
                </a:cxn>
                <a:cxn ang="0">
                  <a:pos x="5" y="108"/>
                </a:cxn>
                <a:cxn ang="0">
                  <a:pos x="4" y="152"/>
                </a:cxn>
                <a:cxn ang="0">
                  <a:pos x="3" y="220"/>
                </a:cxn>
                <a:cxn ang="0">
                  <a:pos x="0" y="349"/>
                </a:cxn>
              </a:cxnLst>
              <a:rect l="0" t="0" r="r" b="b"/>
              <a:pathLst>
                <a:path w="104" h="351">
                  <a:moveTo>
                    <a:pt x="0" y="349"/>
                  </a:moveTo>
                  <a:lnTo>
                    <a:pt x="12" y="349"/>
                  </a:lnTo>
                  <a:lnTo>
                    <a:pt x="20" y="349"/>
                  </a:lnTo>
                  <a:lnTo>
                    <a:pt x="27" y="349"/>
                  </a:lnTo>
                  <a:lnTo>
                    <a:pt x="34" y="349"/>
                  </a:lnTo>
                  <a:lnTo>
                    <a:pt x="43" y="349"/>
                  </a:lnTo>
                  <a:lnTo>
                    <a:pt x="56" y="350"/>
                  </a:lnTo>
                  <a:lnTo>
                    <a:pt x="73" y="350"/>
                  </a:lnTo>
                  <a:lnTo>
                    <a:pt x="97" y="351"/>
                  </a:lnTo>
                  <a:lnTo>
                    <a:pt x="98" y="296"/>
                  </a:lnTo>
                  <a:lnTo>
                    <a:pt x="99" y="252"/>
                  </a:lnTo>
                  <a:lnTo>
                    <a:pt x="101" y="184"/>
                  </a:lnTo>
                  <a:lnTo>
                    <a:pt x="104" y="52"/>
                  </a:lnTo>
                  <a:lnTo>
                    <a:pt x="100" y="30"/>
                  </a:lnTo>
                  <a:lnTo>
                    <a:pt x="89" y="13"/>
                  </a:lnTo>
                  <a:lnTo>
                    <a:pt x="74" y="3"/>
                  </a:lnTo>
                  <a:lnTo>
                    <a:pt x="56" y="0"/>
                  </a:lnTo>
                  <a:lnTo>
                    <a:pt x="38" y="3"/>
                  </a:lnTo>
                  <a:lnTo>
                    <a:pt x="23" y="12"/>
                  </a:lnTo>
                  <a:lnTo>
                    <a:pt x="11" y="29"/>
                  </a:lnTo>
                  <a:lnTo>
                    <a:pt x="5" y="52"/>
                  </a:lnTo>
                  <a:lnTo>
                    <a:pt x="5" y="108"/>
                  </a:lnTo>
                  <a:lnTo>
                    <a:pt x="4" y="152"/>
                  </a:lnTo>
                  <a:lnTo>
                    <a:pt x="3" y="220"/>
                  </a:lnTo>
                  <a:lnTo>
                    <a:pt x="0" y="349"/>
                  </a:lnTo>
                  <a:close/>
                </a:path>
              </a:pathLst>
            </a:custGeom>
            <a:solidFill>
              <a:srgbClr val="B5BDBD"/>
            </a:solidFill>
            <a:ln w="9525">
              <a:noFill/>
              <a:round/>
              <a:headEnd/>
              <a:tailEnd/>
            </a:ln>
          </p:spPr>
          <p:txBody>
            <a:bodyPr/>
            <a:lstStyle/>
            <a:p>
              <a:endParaRPr lang="en-US"/>
            </a:p>
          </p:txBody>
        </p:sp>
        <p:sp>
          <p:nvSpPr>
            <p:cNvPr id="67117" name="Freeform 557"/>
            <p:cNvSpPr>
              <a:spLocks/>
            </p:cNvSpPr>
            <p:nvPr/>
          </p:nvSpPr>
          <p:spPr bwMode="auto">
            <a:xfrm>
              <a:off x="2599" y="1873"/>
              <a:ext cx="9" cy="30"/>
            </a:xfrm>
            <a:custGeom>
              <a:avLst/>
              <a:gdLst/>
              <a:ahLst/>
              <a:cxnLst>
                <a:cxn ang="0">
                  <a:pos x="0" y="348"/>
                </a:cxn>
                <a:cxn ang="0">
                  <a:pos x="84" y="350"/>
                </a:cxn>
                <a:cxn ang="0">
                  <a:pos x="88" y="54"/>
                </a:cxn>
                <a:cxn ang="0">
                  <a:pos x="85" y="31"/>
                </a:cxn>
                <a:cxn ang="0">
                  <a:pos x="75" y="14"/>
                </a:cxn>
                <a:cxn ang="0">
                  <a:pos x="62" y="4"/>
                </a:cxn>
                <a:cxn ang="0">
                  <a:pos x="47" y="0"/>
                </a:cxn>
                <a:cxn ang="0">
                  <a:pos x="32" y="4"/>
                </a:cxn>
                <a:cxn ang="0">
                  <a:pos x="19" y="14"/>
                </a:cxn>
                <a:cxn ang="0">
                  <a:pos x="9" y="31"/>
                </a:cxn>
                <a:cxn ang="0">
                  <a:pos x="5" y="54"/>
                </a:cxn>
                <a:cxn ang="0">
                  <a:pos x="0" y="348"/>
                </a:cxn>
              </a:cxnLst>
              <a:rect l="0" t="0" r="r" b="b"/>
              <a:pathLst>
                <a:path w="88" h="350">
                  <a:moveTo>
                    <a:pt x="0" y="348"/>
                  </a:moveTo>
                  <a:lnTo>
                    <a:pt x="84" y="350"/>
                  </a:lnTo>
                  <a:lnTo>
                    <a:pt x="88" y="54"/>
                  </a:lnTo>
                  <a:lnTo>
                    <a:pt x="85" y="31"/>
                  </a:lnTo>
                  <a:lnTo>
                    <a:pt x="75" y="14"/>
                  </a:lnTo>
                  <a:lnTo>
                    <a:pt x="62" y="4"/>
                  </a:lnTo>
                  <a:lnTo>
                    <a:pt x="47" y="0"/>
                  </a:lnTo>
                  <a:lnTo>
                    <a:pt x="32" y="4"/>
                  </a:lnTo>
                  <a:lnTo>
                    <a:pt x="19" y="14"/>
                  </a:lnTo>
                  <a:lnTo>
                    <a:pt x="9" y="31"/>
                  </a:lnTo>
                  <a:lnTo>
                    <a:pt x="5" y="54"/>
                  </a:lnTo>
                  <a:lnTo>
                    <a:pt x="0" y="348"/>
                  </a:lnTo>
                  <a:close/>
                </a:path>
              </a:pathLst>
            </a:custGeom>
            <a:solidFill>
              <a:srgbClr val="C4CCCC"/>
            </a:solidFill>
            <a:ln w="9525">
              <a:noFill/>
              <a:round/>
              <a:headEnd/>
              <a:tailEnd/>
            </a:ln>
          </p:spPr>
          <p:txBody>
            <a:bodyPr/>
            <a:lstStyle/>
            <a:p>
              <a:endParaRPr lang="en-US"/>
            </a:p>
          </p:txBody>
        </p:sp>
        <p:sp>
          <p:nvSpPr>
            <p:cNvPr id="67118" name="Freeform 558"/>
            <p:cNvSpPr>
              <a:spLocks/>
            </p:cNvSpPr>
            <p:nvPr/>
          </p:nvSpPr>
          <p:spPr bwMode="auto">
            <a:xfrm>
              <a:off x="2588" y="1898"/>
              <a:ext cx="24" cy="9"/>
            </a:xfrm>
            <a:custGeom>
              <a:avLst/>
              <a:gdLst/>
              <a:ahLst/>
              <a:cxnLst>
                <a:cxn ang="0">
                  <a:pos x="109" y="0"/>
                </a:cxn>
                <a:cxn ang="0">
                  <a:pos x="131" y="1"/>
                </a:cxn>
                <a:cxn ang="0">
                  <a:pos x="151" y="5"/>
                </a:cxn>
                <a:cxn ang="0">
                  <a:pos x="169" y="10"/>
                </a:cxn>
                <a:cxn ang="0">
                  <a:pos x="185" y="17"/>
                </a:cxn>
                <a:cxn ang="0">
                  <a:pos x="198" y="25"/>
                </a:cxn>
                <a:cxn ang="0">
                  <a:pos x="208" y="36"/>
                </a:cxn>
                <a:cxn ang="0">
                  <a:pos x="214" y="46"/>
                </a:cxn>
                <a:cxn ang="0">
                  <a:pos x="216" y="57"/>
                </a:cxn>
                <a:cxn ang="0">
                  <a:pos x="214" y="69"/>
                </a:cxn>
                <a:cxn ang="0">
                  <a:pos x="207" y="78"/>
                </a:cxn>
                <a:cxn ang="0">
                  <a:pos x="197" y="88"/>
                </a:cxn>
                <a:cxn ang="0">
                  <a:pos x="183" y="96"/>
                </a:cxn>
                <a:cxn ang="0">
                  <a:pos x="167" y="103"/>
                </a:cxn>
                <a:cxn ang="0">
                  <a:pos x="149" y="107"/>
                </a:cxn>
                <a:cxn ang="0">
                  <a:pos x="129" y="110"/>
                </a:cxn>
                <a:cxn ang="0">
                  <a:pos x="107" y="111"/>
                </a:cxn>
                <a:cxn ang="0">
                  <a:pos x="84" y="110"/>
                </a:cxn>
                <a:cxn ang="0">
                  <a:pos x="64" y="106"/>
                </a:cxn>
                <a:cxn ang="0">
                  <a:pos x="46" y="101"/>
                </a:cxn>
                <a:cxn ang="0">
                  <a:pos x="31" y="94"/>
                </a:cxn>
                <a:cxn ang="0">
                  <a:pos x="18" y="85"/>
                </a:cxn>
                <a:cxn ang="0">
                  <a:pos x="8" y="75"/>
                </a:cxn>
                <a:cxn ang="0">
                  <a:pos x="2" y="65"/>
                </a:cxn>
                <a:cxn ang="0">
                  <a:pos x="0" y="53"/>
                </a:cxn>
                <a:cxn ang="0">
                  <a:pos x="2" y="42"/>
                </a:cxn>
                <a:cxn ang="0">
                  <a:pos x="9" y="32"/>
                </a:cxn>
                <a:cxn ang="0">
                  <a:pos x="19" y="23"/>
                </a:cxn>
                <a:cxn ang="0">
                  <a:pos x="32" y="15"/>
                </a:cxn>
                <a:cxn ang="0">
                  <a:pos x="48" y="8"/>
                </a:cxn>
                <a:cxn ang="0">
                  <a:pos x="66" y="4"/>
                </a:cxn>
                <a:cxn ang="0">
                  <a:pos x="86" y="1"/>
                </a:cxn>
                <a:cxn ang="0">
                  <a:pos x="109" y="0"/>
                </a:cxn>
              </a:cxnLst>
              <a:rect l="0" t="0" r="r" b="b"/>
              <a:pathLst>
                <a:path w="216" h="111">
                  <a:moveTo>
                    <a:pt x="109" y="0"/>
                  </a:moveTo>
                  <a:lnTo>
                    <a:pt x="131" y="1"/>
                  </a:lnTo>
                  <a:lnTo>
                    <a:pt x="151" y="5"/>
                  </a:lnTo>
                  <a:lnTo>
                    <a:pt x="169" y="10"/>
                  </a:lnTo>
                  <a:lnTo>
                    <a:pt x="185" y="17"/>
                  </a:lnTo>
                  <a:lnTo>
                    <a:pt x="198" y="25"/>
                  </a:lnTo>
                  <a:lnTo>
                    <a:pt x="208" y="36"/>
                  </a:lnTo>
                  <a:lnTo>
                    <a:pt x="214" y="46"/>
                  </a:lnTo>
                  <a:lnTo>
                    <a:pt x="216" y="57"/>
                  </a:lnTo>
                  <a:lnTo>
                    <a:pt x="214" y="69"/>
                  </a:lnTo>
                  <a:lnTo>
                    <a:pt x="207" y="78"/>
                  </a:lnTo>
                  <a:lnTo>
                    <a:pt x="197" y="88"/>
                  </a:lnTo>
                  <a:lnTo>
                    <a:pt x="183" y="96"/>
                  </a:lnTo>
                  <a:lnTo>
                    <a:pt x="167" y="103"/>
                  </a:lnTo>
                  <a:lnTo>
                    <a:pt x="149" y="107"/>
                  </a:lnTo>
                  <a:lnTo>
                    <a:pt x="129" y="110"/>
                  </a:lnTo>
                  <a:lnTo>
                    <a:pt x="107" y="111"/>
                  </a:lnTo>
                  <a:lnTo>
                    <a:pt x="84" y="110"/>
                  </a:lnTo>
                  <a:lnTo>
                    <a:pt x="64" y="106"/>
                  </a:lnTo>
                  <a:lnTo>
                    <a:pt x="46" y="101"/>
                  </a:lnTo>
                  <a:lnTo>
                    <a:pt x="31" y="94"/>
                  </a:lnTo>
                  <a:lnTo>
                    <a:pt x="18" y="85"/>
                  </a:lnTo>
                  <a:lnTo>
                    <a:pt x="8" y="75"/>
                  </a:lnTo>
                  <a:lnTo>
                    <a:pt x="2" y="65"/>
                  </a:lnTo>
                  <a:lnTo>
                    <a:pt x="0" y="53"/>
                  </a:lnTo>
                  <a:lnTo>
                    <a:pt x="2" y="42"/>
                  </a:lnTo>
                  <a:lnTo>
                    <a:pt x="9" y="32"/>
                  </a:lnTo>
                  <a:lnTo>
                    <a:pt x="19" y="23"/>
                  </a:lnTo>
                  <a:lnTo>
                    <a:pt x="32" y="15"/>
                  </a:lnTo>
                  <a:lnTo>
                    <a:pt x="48" y="8"/>
                  </a:lnTo>
                  <a:lnTo>
                    <a:pt x="66" y="4"/>
                  </a:lnTo>
                  <a:lnTo>
                    <a:pt x="86" y="1"/>
                  </a:lnTo>
                  <a:lnTo>
                    <a:pt x="109" y="0"/>
                  </a:lnTo>
                  <a:close/>
                </a:path>
              </a:pathLst>
            </a:custGeom>
            <a:solidFill>
              <a:srgbClr val="000000"/>
            </a:solidFill>
            <a:ln w="9525">
              <a:noFill/>
              <a:round/>
              <a:headEnd/>
              <a:tailEnd/>
            </a:ln>
          </p:spPr>
          <p:txBody>
            <a:bodyPr/>
            <a:lstStyle/>
            <a:p>
              <a:endParaRPr lang="en-US"/>
            </a:p>
          </p:txBody>
        </p:sp>
        <p:sp>
          <p:nvSpPr>
            <p:cNvPr id="67119" name="Freeform 559"/>
            <p:cNvSpPr>
              <a:spLocks/>
            </p:cNvSpPr>
            <p:nvPr/>
          </p:nvSpPr>
          <p:spPr bwMode="auto">
            <a:xfrm>
              <a:off x="2592" y="1902"/>
              <a:ext cx="12" cy="177"/>
            </a:xfrm>
            <a:custGeom>
              <a:avLst/>
              <a:gdLst/>
              <a:ahLst/>
              <a:cxnLst>
                <a:cxn ang="0">
                  <a:pos x="35" y="17"/>
                </a:cxn>
                <a:cxn ang="0">
                  <a:pos x="38" y="10"/>
                </a:cxn>
                <a:cxn ang="0">
                  <a:pos x="47" y="4"/>
                </a:cxn>
                <a:cxn ang="0">
                  <a:pos x="60" y="1"/>
                </a:cxn>
                <a:cxn ang="0">
                  <a:pos x="74" y="0"/>
                </a:cxn>
                <a:cxn ang="0">
                  <a:pos x="87" y="1"/>
                </a:cxn>
                <a:cxn ang="0">
                  <a:pos x="99" y="4"/>
                </a:cxn>
                <a:cxn ang="0">
                  <a:pos x="108" y="11"/>
                </a:cxn>
                <a:cxn ang="0">
                  <a:pos x="111" y="19"/>
                </a:cxn>
                <a:cxn ang="0">
                  <a:pos x="75" y="2104"/>
                </a:cxn>
                <a:cxn ang="0">
                  <a:pos x="72" y="2112"/>
                </a:cxn>
                <a:cxn ang="0">
                  <a:pos x="63" y="2117"/>
                </a:cxn>
                <a:cxn ang="0">
                  <a:pos x="51" y="2120"/>
                </a:cxn>
                <a:cxn ang="0">
                  <a:pos x="37" y="2121"/>
                </a:cxn>
                <a:cxn ang="0">
                  <a:pos x="23" y="2119"/>
                </a:cxn>
                <a:cxn ang="0">
                  <a:pos x="12" y="2115"/>
                </a:cxn>
                <a:cxn ang="0">
                  <a:pos x="3" y="2110"/>
                </a:cxn>
                <a:cxn ang="0">
                  <a:pos x="0" y="2102"/>
                </a:cxn>
                <a:cxn ang="0">
                  <a:pos x="35" y="17"/>
                </a:cxn>
              </a:cxnLst>
              <a:rect l="0" t="0" r="r" b="b"/>
              <a:pathLst>
                <a:path w="111" h="2121">
                  <a:moveTo>
                    <a:pt x="35" y="17"/>
                  </a:moveTo>
                  <a:lnTo>
                    <a:pt x="38" y="10"/>
                  </a:lnTo>
                  <a:lnTo>
                    <a:pt x="47" y="4"/>
                  </a:lnTo>
                  <a:lnTo>
                    <a:pt x="60" y="1"/>
                  </a:lnTo>
                  <a:lnTo>
                    <a:pt x="74" y="0"/>
                  </a:lnTo>
                  <a:lnTo>
                    <a:pt x="87" y="1"/>
                  </a:lnTo>
                  <a:lnTo>
                    <a:pt x="99" y="4"/>
                  </a:lnTo>
                  <a:lnTo>
                    <a:pt x="108" y="11"/>
                  </a:lnTo>
                  <a:lnTo>
                    <a:pt x="111" y="19"/>
                  </a:lnTo>
                  <a:lnTo>
                    <a:pt x="75" y="2104"/>
                  </a:lnTo>
                  <a:lnTo>
                    <a:pt x="72" y="2112"/>
                  </a:lnTo>
                  <a:lnTo>
                    <a:pt x="63" y="2117"/>
                  </a:lnTo>
                  <a:lnTo>
                    <a:pt x="51" y="2120"/>
                  </a:lnTo>
                  <a:lnTo>
                    <a:pt x="37" y="2121"/>
                  </a:lnTo>
                  <a:lnTo>
                    <a:pt x="23" y="2119"/>
                  </a:lnTo>
                  <a:lnTo>
                    <a:pt x="12" y="2115"/>
                  </a:lnTo>
                  <a:lnTo>
                    <a:pt x="3" y="2110"/>
                  </a:lnTo>
                  <a:lnTo>
                    <a:pt x="0" y="2102"/>
                  </a:lnTo>
                  <a:lnTo>
                    <a:pt x="35" y="17"/>
                  </a:lnTo>
                  <a:close/>
                </a:path>
              </a:pathLst>
            </a:custGeom>
            <a:solidFill>
              <a:srgbClr val="000000"/>
            </a:solidFill>
            <a:ln w="9525">
              <a:noFill/>
              <a:round/>
              <a:headEnd/>
              <a:tailEnd/>
            </a:ln>
          </p:spPr>
          <p:txBody>
            <a:bodyPr/>
            <a:lstStyle/>
            <a:p>
              <a:endParaRPr lang="en-US"/>
            </a:p>
          </p:txBody>
        </p:sp>
        <p:sp>
          <p:nvSpPr>
            <p:cNvPr id="67120" name="Freeform 560"/>
            <p:cNvSpPr>
              <a:spLocks/>
            </p:cNvSpPr>
            <p:nvPr/>
          </p:nvSpPr>
          <p:spPr bwMode="auto">
            <a:xfrm>
              <a:off x="2592" y="1902"/>
              <a:ext cx="12" cy="168"/>
            </a:xfrm>
            <a:custGeom>
              <a:avLst/>
              <a:gdLst/>
              <a:ahLst/>
              <a:cxnLst>
                <a:cxn ang="0">
                  <a:pos x="36" y="18"/>
                </a:cxn>
                <a:cxn ang="0">
                  <a:pos x="39" y="11"/>
                </a:cxn>
                <a:cxn ang="0">
                  <a:pos x="47" y="5"/>
                </a:cxn>
                <a:cxn ang="0">
                  <a:pos x="59" y="2"/>
                </a:cxn>
                <a:cxn ang="0">
                  <a:pos x="72" y="0"/>
                </a:cxn>
                <a:cxn ang="0">
                  <a:pos x="84" y="2"/>
                </a:cxn>
                <a:cxn ang="0">
                  <a:pos x="95" y="5"/>
                </a:cxn>
                <a:cxn ang="0">
                  <a:pos x="103" y="11"/>
                </a:cxn>
                <a:cxn ang="0">
                  <a:pos x="106" y="18"/>
                </a:cxn>
                <a:cxn ang="0">
                  <a:pos x="102" y="229"/>
                </a:cxn>
                <a:cxn ang="0">
                  <a:pos x="99" y="389"/>
                </a:cxn>
                <a:cxn ang="0">
                  <a:pos x="96" y="528"/>
                </a:cxn>
                <a:cxn ang="0">
                  <a:pos x="94" y="677"/>
                </a:cxn>
                <a:cxn ang="0">
                  <a:pos x="90" y="869"/>
                </a:cxn>
                <a:cxn ang="0">
                  <a:pos x="85" y="1131"/>
                </a:cxn>
                <a:cxn ang="0">
                  <a:pos x="79" y="1496"/>
                </a:cxn>
                <a:cxn ang="0">
                  <a:pos x="70" y="1996"/>
                </a:cxn>
                <a:cxn ang="0">
                  <a:pos x="67" y="2003"/>
                </a:cxn>
                <a:cxn ang="0">
                  <a:pos x="59" y="2008"/>
                </a:cxn>
                <a:cxn ang="0">
                  <a:pos x="47" y="2011"/>
                </a:cxn>
                <a:cxn ang="0">
                  <a:pos x="35" y="2011"/>
                </a:cxn>
                <a:cxn ang="0">
                  <a:pos x="22" y="2010"/>
                </a:cxn>
                <a:cxn ang="0">
                  <a:pos x="11" y="2007"/>
                </a:cxn>
                <a:cxn ang="0">
                  <a:pos x="3" y="2001"/>
                </a:cxn>
                <a:cxn ang="0">
                  <a:pos x="0" y="1993"/>
                </a:cxn>
                <a:cxn ang="0">
                  <a:pos x="5" y="1783"/>
                </a:cxn>
                <a:cxn ang="0">
                  <a:pos x="8" y="1623"/>
                </a:cxn>
                <a:cxn ang="0">
                  <a:pos x="11" y="1485"/>
                </a:cxn>
                <a:cxn ang="0">
                  <a:pos x="14" y="1336"/>
                </a:cxn>
                <a:cxn ang="0">
                  <a:pos x="17" y="1145"/>
                </a:cxn>
                <a:cxn ang="0">
                  <a:pos x="21" y="883"/>
                </a:cxn>
                <a:cxn ang="0">
                  <a:pos x="28" y="518"/>
                </a:cxn>
                <a:cxn ang="0">
                  <a:pos x="36" y="18"/>
                </a:cxn>
              </a:cxnLst>
              <a:rect l="0" t="0" r="r" b="b"/>
              <a:pathLst>
                <a:path w="106" h="2011">
                  <a:moveTo>
                    <a:pt x="36" y="18"/>
                  </a:moveTo>
                  <a:lnTo>
                    <a:pt x="39" y="11"/>
                  </a:lnTo>
                  <a:lnTo>
                    <a:pt x="47" y="5"/>
                  </a:lnTo>
                  <a:lnTo>
                    <a:pt x="59" y="2"/>
                  </a:lnTo>
                  <a:lnTo>
                    <a:pt x="72" y="0"/>
                  </a:lnTo>
                  <a:lnTo>
                    <a:pt x="84" y="2"/>
                  </a:lnTo>
                  <a:lnTo>
                    <a:pt x="95" y="5"/>
                  </a:lnTo>
                  <a:lnTo>
                    <a:pt x="103" y="11"/>
                  </a:lnTo>
                  <a:lnTo>
                    <a:pt x="106" y="18"/>
                  </a:lnTo>
                  <a:lnTo>
                    <a:pt x="102" y="229"/>
                  </a:lnTo>
                  <a:lnTo>
                    <a:pt x="99" y="389"/>
                  </a:lnTo>
                  <a:lnTo>
                    <a:pt x="96" y="528"/>
                  </a:lnTo>
                  <a:lnTo>
                    <a:pt x="94" y="677"/>
                  </a:lnTo>
                  <a:lnTo>
                    <a:pt x="90" y="869"/>
                  </a:lnTo>
                  <a:lnTo>
                    <a:pt x="85" y="1131"/>
                  </a:lnTo>
                  <a:lnTo>
                    <a:pt x="79" y="1496"/>
                  </a:lnTo>
                  <a:lnTo>
                    <a:pt x="70" y="1996"/>
                  </a:lnTo>
                  <a:lnTo>
                    <a:pt x="67" y="2003"/>
                  </a:lnTo>
                  <a:lnTo>
                    <a:pt x="59" y="2008"/>
                  </a:lnTo>
                  <a:lnTo>
                    <a:pt x="47" y="2011"/>
                  </a:lnTo>
                  <a:lnTo>
                    <a:pt x="35" y="2011"/>
                  </a:lnTo>
                  <a:lnTo>
                    <a:pt x="22" y="2010"/>
                  </a:lnTo>
                  <a:lnTo>
                    <a:pt x="11" y="2007"/>
                  </a:lnTo>
                  <a:lnTo>
                    <a:pt x="3" y="2001"/>
                  </a:lnTo>
                  <a:lnTo>
                    <a:pt x="0" y="1993"/>
                  </a:lnTo>
                  <a:lnTo>
                    <a:pt x="5" y="1783"/>
                  </a:lnTo>
                  <a:lnTo>
                    <a:pt x="8" y="1623"/>
                  </a:lnTo>
                  <a:lnTo>
                    <a:pt x="11" y="1485"/>
                  </a:lnTo>
                  <a:lnTo>
                    <a:pt x="14" y="1336"/>
                  </a:lnTo>
                  <a:lnTo>
                    <a:pt x="17" y="1145"/>
                  </a:lnTo>
                  <a:lnTo>
                    <a:pt x="21" y="883"/>
                  </a:lnTo>
                  <a:lnTo>
                    <a:pt x="28" y="518"/>
                  </a:lnTo>
                  <a:lnTo>
                    <a:pt x="36" y="18"/>
                  </a:lnTo>
                  <a:close/>
                </a:path>
              </a:pathLst>
            </a:custGeom>
            <a:solidFill>
              <a:srgbClr val="141414"/>
            </a:solidFill>
            <a:ln w="9525">
              <a:noFill/>
              <a:round/>
              <a:headEnd/>
              <a:tailEnd/>
            </a:ln>
          </p:spPr>
          <p:txBody>
            <a:bodyPr/>
            <a:lstStyle/>
            <a:p>
              <a:endParaRPr lang="en-US"/>
            </a:p>
          </p:txBody>
        </p:sp>
        <p:sp>
          <p:nvSpPr>
            <p:cNvPr id="67121" name="Freeform 561"/>
            <p:cNvSpPr>
              <a:spLocks/>
            </p:cNvSpPr>
            <p:nvPr/>
          </p:nvSpPr>
          <p:spPr bwMode="auto">
            <a:xfrm>
              <a:off x="2593" y="1902"/>
              <a:ext cx="11" cy="159"/>
            </a:xfrm>
            <a:custGeom>
              <a:avLst/>
              <a:gdLst/>
              <a:ahLst/>
              <a:cxnLst>
                <a:cxn ang="0">
                  <a:pos x="34" y="16"/>
                </a:cxn>
                <a:cxn ang="0">
                  <a:pos x="36" y="9"/>
                </a:cxn>
                <a:cxn ang="0">
                  <a:pos x="42" y="3"/>
                </a:cxn>
                <a:cxn ang="0">
                  <a:pos x="53" y="0"/>
                </a:cxn>
                <a:cxn ang="0">
                  <a:pos x="64" y="0"/>
                </a:cxn>
                <a:cxn ang="0">
                  <a:pos x="75" y="1"/>
                </a:cxn>
                <a:cxn ang="0">
                  <a:pos x="86" y="4"/>
                </a:cxn>
                <a:cxn ang="0">
                  <a:pos x="93" y="10"/>
                </a:cxn>
                <a:cxn ang="0">
                  <a:pos x="97" y="16"/>
                </a:cxn>
                <a:cxn ang="0">
                  <a:pos x="93" y="216"/>
                </a:cxn>
                <a:cxn ang="0">
                  <a:pos x="90" y="367"/>
                </a:cxn>
                <a:cxn ang="0">
                  <a:pos x="87" y="498"/>
                </a:cxn>
                <a:cxn ang="0">
                  <a:pos x="84" y="640"/>
                </a:cxn>
                <a:cxn ang="0">
                  <a:pos x="81" y="819"/>
                </a:cxn>
                <a:cxn ang="0">
                  <a:pos x="76" y="1068"/>
                </a:cxn>
                <a:cxn ang="0">
                  <a:pos x="70" y="1413"/>
                </a:cxn>
                <a:cxn ang="0">
                  <a:pos x="61" y="1885"/>
                </a:cxn>
                <a:cxn ang="0">
                  <a:pos x="58" y="1893"/>
                </a:cxn>
                <a:cxn ang="0">
                  <a:pos x="51" y="1898"/>
                </a:cxn>
                <a:cxn ang="0">
                  <a:pos x="40" y="1901"/>
                </a:cxn>
                <a:cxn ang="0">
                  <a:pos x="29" y="1902"/>
                </a:cxn>
                <a:cxn ang="0">
                  <a:pos x="18" y="1901"/>
                </a:cxn>
                <a:cxn ang="0">
                  <a:pos x="9" y="1898"/>
                </a:cxn>
                <a:cxn ang="0">
                  <a:pos x="2" y="1893"/>
                </a:cxn>
                <a:cxn ang="0">
                  <a:pos x="0" y="1885"/>
                </a:cxn>
                <a:cxn ang="0">
                  <a:pos x="3" y="1685"/>
                </a:cxn>
                <a:cxn ang="0">
                  <a:pos x="6" y="1534"/>
                </a:cxn>
                <a:cxn ang="0">
                  <a:pos x="8" y="1403"/>
                </a:cxn>
                <a:cxn ang="0">
                  <a:pos x="11" y="1262"/>
                </a:cxn>
                <a:cxn ang="0">
                  <a:pos x="14" y="1082"/>
                </a:cxn>
                <a:cxn ang="0">
                  <a:pos x="19" y="834"/>
                </a:cxn>
                <a:cxn ang="0">
                  <a:pos x="25" y="488"/>
                </a:cxn>
                <a:cxn ang="0">
                  <a:pos x="34" y="16"/>
                </a:cxn>
              </a:cxnLst>
              <a:rect l="0" t="0" r="r" b="b"/>
              <a:pathLst>
                <a:path w="97" h="1902">
                  <a:moveTo>
                    <a:pt x="34" y="16"/>
                  </a:moveTo>
                  <a:lnTo>
                    <a:pt x="36" y="9"/>
                  </a:lnTo>
                  <a:lnTo>
                    <a:pt x="42" y="3"/>
                  </a:lnTo>
                  <a:lnTo>
                    <a:pt x="53" y="0"/>
                  </a:lnTo>
                  <a:lnTo>
                    <a:pt x="64" y="0"/>
                  </a:lnTo>
                  <a:lnTo>
                    <a:pt x="75" y="1"/>
                  </a:lnTo>
                  <a:lnTo>
                    <a:pt x="86" y="4"/>
                  </a:lnTo>
                  <a:lnTo>
                    <a:pt x="93" y="10"/>
                  </a:lnTo>
                  <a:lnTo>
                    <a:pt x="97" y="16"/>
                  </a:lnTo>
                  <a:lnTo>
                    <a:pt x="93" y="216"/>
                  </a:lnTo>
                  <a:lnTo>
                    <a:pt x="90" y="367"/>
                  </a:lnTo>
                  <a:lnTo>
                    <a:pt x="87" y="498"/>
                  </a:lnTo>
                  <a:lnTo>
                    <a:pt x="84" y="640"/>
                  </a:lnTo>
                  <a:lnTo>
                    <a:pt x="81" y="819"/>
                  </a:lnTo>
                  <a:lnTo>
                    <a:pt x="76" y="1068"/>
                  </a:lnTo>
                  <a:lnTo>
                    <a:pt x="70" y="1413"/>
                  </a:lnTo>
                  <a:lnTo>
                    <a:pt x="61" y="1885"/>
                  </a:lnTo>
                  <a:lnTo>
                    <a:pt x="58" y="1893"/>
                  </a:lnTo>
                  <a:lnTo>
                    <a:pt x="51" y="1898"/>
                  </a:lnTo>
                  <a:lnTo>
                    <a:pt x="40" y="1901"/>
                  </a:lnTo>
                  <a:lnTo>
                    <a:pt x="29" y="1902"/>
                  </a:lnTo>
                  <a:lnTo>
                    <a:pt x="18" y="1901"/>
                  </a:lnTo>
                  <a:lnTo>
                    <a:pt x="9" y="1898"/>
                  </a:lnTo>
                  <a:lnTo>
                    <a:pt x="2" y="1893"/>
                  </a:lnTo>
                  <a:lnTo>
                    <a:pt x="0" y="1885"/>
                  </a:lnTo>
                  <a:lnTo>
                    <a:pt x="3" y="1685"/>
                  </a:lnTo>
                  <a:lnTo>
                    <a:pt x="6" y="1534"/>
                  </a:lnTo>
                  <a:lnTo>
                    <a:pt x="8" y="1403"/>
                  </a:lnTo>
                  <a:lnTo>
                    <a:pt x="11" y="1262"/>
                  </a:lnTo>
                  <a:lnTo>
                    <a:pt x="14" y="1082"/>
                  </a:lnTo>
                  <a:lnTo>
                    <a:pt x="19" y="834"/>
                  </a:lnTo>
                  <a:lnTo>
                    <a:pt x="25" y="488"/>
                  </a:lnTo>
                  <a:lnTo>
                    <a:pt x="34" y="16"/>
                  </a:lnTo>
                  <a:close/>
                </a:path>
              </a:pathLst>
            </a:custGeom>
            <a:solidFill>
              <a:srgbClr val="262929"/>
            </a:solidFill>
            <a:ln w="9525">
              <a:noFill/>
              <a:round/>
              <a:headEnd/>
              <a:tailEnd/>
            </a:ln>
          </p:spPr>
          <p:txBody>
            <a:bodyPr/>
            <a:lstStyle/>
            <a:p>
              <a:endParaRPr lang="en-US"/>
            </a:p>
          </p:txBody>
        </p:sp>
        <p:sp>
          <p:nvSpPr>
            <p:cNvPr id="67122" name="Freeform 562"/>
            <p:cNvSpPr>
              <a:spLocks/>
            </p:cNvSpPr>
            <p:nvPr/>
          </p:nvSpPr>
          <p:spPr bwMode="auto">
            <a:xfrm>
              <a:off x="2594" y="1902"/>
              <a:ext cx="9" cy="150"/>
            </a:xfrm>
            <a:custGeom>
              <a:avLst/>
              <a:gdLst/>
              <a:ahLst/>
              <a:cxnLst>
                <a:cxn ang="0">
                  <a:pos x="29" y="16"/>
                </a:cxn>
                <a:cxn ang="0">
                  <a:pos x="32" y="9"/>
                </a:cxn>
                <a:cxn ang="0">
                  <a:pos x="40" y="3"/>
                </a:cxn>
                <a:cxn ang="0">
                  <a:pos x="49" y="0"/>
                </a:cxn>
                <a:cxn ang="0">
                  <a:pos x="59" y="0"/>
                </a:cxn>
                <a:cxn ang="0">
                  <a:pos x="69" y="1"/>
                </a:cxn>
                <a:cxn ang="0">
                  <a:pos x="78" y="4"/>
                </a:cxn>
                <a:cxn ang="0">
                  <a:pos x="85" y="10"/>
                </a:cxn>
                <a:cxn ang="0">
                  <a:pos x="87" y="16"/>
                </a:cxn>
                <a:cxn ang="0">
                  <a:pos x="84" y="204"/>
                </a:cxn>
                <a:cxn ang="0">
                  <a:pos x="81" y="346"/>
                </a:cxn>
                <a:cxn ang="0">
                  <a:pos x="79" y="470"/>
                </a:cxn>
                <a:cxn ang="0">
                  <a:pos x="77" y="603"/>
                </a:cxn>
                <a:cxn ang="0">
                  <a:pos x="74" y="773"/>
                </a:cxn>
                <a:cxn ang="0">
                  <a:pos x="70" y="1006"/>
                </a:cxn>
                <a:cxn ang="0">
                  <a:pos x="64" y="1333"/>
                </a:cxn>
                <a:cxn ang="0">
                  <a:pos x="56" y="1779"/>
                </a:cxn>
                <a:cxn ang="0">
                  <a:pos x="54" y="1785"/>
                </a:cxn>
                <a:cxn ang="0">
                  <a:pos x="47" y="1790"/>
                </a:cxn>
                <a:cxn ang="0">
                  <a:pos x="37" y="1792"/>
                </a:cxn>
                <a:cxn ang="0">
                  <a:pos x="27" y="1793"/>
                </a:cxn>
                <a:cxn ang="0">
                  <a:pos x="17" y="1792"/>
                </a:cxn>
                <a:cxn ang="0">
                  <a:pos x="8" y="1789"/>
                </a:cxn>
                <a:cxn ang="0">
                  <a:pos x="2" y="1784"/>
                </a:cxn>
                <a:cxn ang="0">
                  <a:pos x="0" y="1777"/>
                </a:cxn>
                <a:cxn ang="0">
                  <a:pos x="6" y="1446"/>
                </a:cxn>
                <a:cxn ang="0">
                  <a:pos x="10" y="1190"/>
                </a:cxn>
                <a:cxn ang="0">
                  <a:pos x="17" y="786"/>
                </a:cxn>
                <a:cxn ang="0">
                  <a:pos x="29" y="16"/>
                </a:cxn>
              </a:cxnLst>
              <a:rect l="0" t="0" r="r" b="b"/>
              <a:pathLst>
                <a:path w="87" h="1793">
                  <a:moveTo>
                    <a:pt x="29" y="16"/>
                  </a:moveTo>
                  <a:lnTo>
                    <a:pt x="32" y="9"/>
                  </a:lnTo>
                  <a:lnTo>
                    <a:pt x="40" y="3"/>
                  </a:lnTo>
                  <a:lnTo>
                    <a:pt x="49" y="0"/>
                  </a:lnTo>
                  <a:lnTo>
                    <a:pt x="59" y="0"/>
                  </a:lnTo>
                  <a:lnTo>
                    <a:pt x="69" y="1"/>
                  </a:lnTo>
                  <a:lnTo>
                    <a:pt x="78" y="4"/>
                  </a:lnTo>
                  <a:lnTo>
                    <a:pt x="85" y="10"/>
                  </a:lnTo>
                  <a:lnTo>
                    <a:pt x="87" y="16"/>
                  </a:lnTo>
                  <a:lnTo>
                    <a:pt x="84" y="204"/>
                  </a:lnTo>
                  <a:lnTo>
                    <a:pt x="81" y="346"/>
                  </a:lnTo>
                  <a:lnTo>
                    <a:pt x="79" y="470"/>
                  </a:lnTo>
                  <a:lnTo>
                    <a:pt x="77" y="603"/>
                  </a:lnTo>
                  <a:lnTo>
                    <a:pt x="74" y="773"/>
                  </a:lnTo>
                  <a:lnTo>
                    <a:pt x="70" y="1006"/>
                  </a:lnTo>
                  <a:lnTo>
                    <a:pt x="64" y="1333"/>
                  </a:lnTo>
                  <a:lnTo>
                    <a:pt x="56" y="1779"/>
                  </a:lnTo>
                  <a:lnTo>
                    <a:pt x="54" y="1785"/>
                  </a:lnTo>
                  <a:lnTo>
                    <a:pt x="47" y="1790"/>
                  </a:lnTo>
                  <a:lnTo>
                    <a:pt x="37" y="1792"/>
                  </a:lnTo>
                  <a:lnTo>
                    <a:pt x="27" y="1793"/>
                  </a:lnTo>
                  <a:lnTo>
                    <a:pt x="17" y="1792"/>
                  </a:lnTo>
                  <a:lnTo>
                    <a:pt x="8" y="1789"/>
                  </a:lnTo>
                  <a:lnTo>
                    <a:pt x="2" y="1784"/>
                  </a:lnTo>
                  <a:lnTo>
                    <a:pt x="0" y="1777"/>
                  </a:lnTo>
                  <a:lnTo>
                    <a:pt x="6" y="1446"/>
                  </a:lnTo>
                  <a:lnTo>
                    <a:pt x="10" y="1190"/>
                  </a:lnTo>
                  <a:lnTo>
                    <a:pt x="17" y="786"/>
                  </a:lnTo>
                  <a:lnTo>
                    <a:pt x="29" y="16"/>
                  </a:lnTo>
                  <a:close/>
                </a:path>
              </a:pathLst>
            </a:custGeom>
            <a:solidFill>
              <a:srgbClr val="3A3D3D"/>
            </a:solidFill>
            <a:ln w="9525">
              <a:noFill/>
              <a:round/>
              <a:headEnd/>
              <a:tailEnd/>
            </a:ln>
          </p:spPr>
          <p:txBody>
            <a:bodyPr/>
            <a:lstStyle/>
            <a:p>
              <a:endParaRPr lang="en-US"/>
            </a:p>
          </p:txBody>
        </p:sp>
        <p:sp>
          <p:nvSpPr>
            <p:cNvPr id="67123" name="Freeform 563"/>
            <p:cNvSpPr>
              <a:spLocks/>
            </p:cNvSpPr>
            <p:nvPr/>
          </p:nvSpPr>
          <p:spPr bwMode="auto">
            <a:xfrm>
              <a:off x="2594" y="1902"/>
              <a:ext cx="9" cy="141"/>
            </a:xfrm>
            <a:custGeom>
              <a:avLst/>
              <a:gdLst/>
              <a:ahLst/>
              <a:cxnLst>
                <a:cxn ang="0">
                  <a:pos x="28" y="15"/>
                </a:cxn>
                <a:cxn ang="0">
                  <a:pos x="30" y="9"/>
                </a:cxn>
                <a:cxn ang="0">
                  <a:pos x="37" y="3"/>
                </a:cxn>
                <a:cxn ang="0">
                  <a:pos x="45" y="1"/>
                </a:cxn>
                <a:cxn ang="0">
                  <a:pos x="55" y="0"/>
                </a:cxn>
                <a:cxn ang="0">
                  <a:pos x="64" y="1"/>
                </a:cxn>
                <a:cxn ang="0">
                  <a:pos x="72" y="3"/>
                </a:cxn>
                <a:cxn ang="0">
                  <a:pos x="78" y="9"/>
                </a:cxn>
                <a:cxn ang="0">
                  <a:pos x="80" y="15"/>
                </a:cxn>
                <a:cxn ang="0">
                  <a:pos x="77" y="191"/>
                </a:cxn>
                <a:cxn ang="0">
                  <a:pos x="74" y="324"/>
                </a:cxn>
                <a:cxn ang="0">
                  <a:pos x="72" y="440"/>
                </a:cxn>
                <a:cxn ang="0">
                  <a:pos x="69" y="566"/>
                </a:cxn>
                <a:cxn ang="0">
                  <a:pos x="66" y="725"/>
                </a:cxn>
                <a:cxn ang="0">
                  <a:pos x="62" y="944"/>
                </a:cxn>
                <a:cxn ang="0">
                  <a:pos x="57" y="1251"/>
                </a:cxn>
                <a:cxn ang="0">
                  <a:pos x="49" y="1669"/>
                </a:cxn>
                <a:cxn ang="0">
                  <a:pos x="47" y="1675"/>
                </a:cxn>
                <a:cxn ang="0">
                  <a:pos x="41" y="1679"/>
                </a:cxn>
                <a:cxn ang="0">
                  <a:pos x="32" y="1682"/>
                </a:cxn>
                <a:cxn ang="0">
                  <a:pos x="23" y="1682"/>
                </a:cxn>
                <a:cxn ang="0">
                  <a:pos x="14" y="1681"/>
                </a:cxn>
                <a:cxn ang="0">
                  <a:pos x="6" y="1679"/>
                </a:cxn>
                <a:cxn ang="0">
                  <a:pos x="1" y="1675"/>
                </a:cxn>
                <a:cxn ang="0">
                  <a:pos x="0" y="1669"/>
                </a:cxn>
                <a:cxn ang="0">
                  <a:pos x="5" y="1358"/>
                </a:cxn>
                <a:cxn ang="0">
                  <a:pos x="10" y="1117"/>
                </a:cxn>
                <a:cxn ang="0">
                  <a:pos x="16" y="738"/>
                </a:cxn>
                <a:cxn ang="0">
                  <a:pos x="28" y="15"/>
                </a:cxn>
              </a:cxnLst>
              <a:rect l="0" t="0" r="r" b="b"/>
              <a:pathLst>
                <a:path w="80" h="1682">
                  <a:moveTo>
                    <a:pt x="28" y="15"/>
                  </a:moveTo>
                  <a:lnTo>
                    <a:pt x="30" y="9"/>
                  </a:lnTo>
                  <a:lnTo>
                    <a:pt x="37" y="3"/>
                  </a:lnTo>
                  <a:lnTo>
                    <a:pt x="45" y="1"/>
                  </a:lnTo>
                  <a:lnTo>
                    <a:pt x="55" y="0"/>
                  </a:lnTo>
                  <a:lnTo>
                    <a:pt x="64" y="1"/>
                  </a:lnTo>
                  <a:lnTo>
                    <a:pt x="72" y="3"/>
                  </a:lnTo>
                  <a:lnTo>
                    <a:pt x="78" y="9"/>
                  </a:lnTo>
                  <a:lnTo>
                    <a:pt x="80" y="15"/>
                  </a:lnTo>
                  <a:lnTo>
                    <a:pt x="77" y="191"/>
                  </a:lnTo>
                  <a:lnTo>
                    <a:pt x="74" y="324"/>
                  </a:lnTo>
                  <a:lnTo>
                    <a:pt x="72" y="440"/>
                  </a:lnTo>
                  <a:lnTo>
                    <a:pt x="69" y="566"/>
                  </a:lnTo>
                  <a:lnTo>
                    <a:pt x="66" y="725"/>
                  </a:lnTo>
                  <a:lnTo>
                    <a:pt x="62" y="944"/>
                  </a:lnTo>
                  <a:lnTo>
                    <a:pt x="57" y="1251"/>
                  </a:lnTo>
                  <a:lnTo>
                    <a:pt x="49" y="1669"/>
                  </a:lnTo>
                  <a:lnTo>
                    <a:pt x="47" y="1675"/>
                  </a:lnTo>
                  <a:lnTo>
                    <a:pt x="41" y="1679"/>
                  </a:lnTo>
                  <a:lnTo>
                    <a:pt x="32" y="1682"/>
                  </a:lnTo>
                  <a:lnTo>
                    <a:pt x="23" y="1682"/>
                  </a:lnTo>
                  <a:lnTo>
                    <a:pt x="14" y="1681"/>
                  </a:lnTo>
                  <a:lnTo>
                    <a:pt x="6" y="1679"/>
                  </a:lnTo>
                  <a:lnTo>
                    <a:pt x="1" y="1675"/>
                  </a:lnTo>
                  <a:lnTo>
                    <a:pt x="0" y="1669"/>
                  </a:lnTo>
                  <a:lnTo>
                    <a:pt x="5" y="1358"/>
                  </a:lnTo>
                  <a:lnTo>
                    <a:pt x="10" y="1117"/>
                  </a:lnTo>
                  <a:lnTo>
                    <a:pt x="16" y="738"/>
                  </a:lnTo>
                  <a:lnTo>
                    <a:pt x="28" y="15"/>
                  </a:lnTo>
                  <a:close/>
                </a:path>
              </a:pathLst>
            </a:custGeom>
            <a:solidFill>
              <a:srgbClr val="4F5252"/>
            </a:solidFill>
            <a:ln w="9525">
              <a:noFill/>
              <a:round/>
              <a:headEnd/>
              <a:tailEnd/>
            </a:ln>
          </p:spPr>
          <p:txBody>
            <a:bodyPr/>
            <a:lstStyle/>
            <a:p>
              <a:endParaRPr lang="en-US"/>
            </a:p>
          </p:txBody>
        </p:sp>
        <p:sp>
          <p:nvSpPr>
            <p:cNvPr id="67124" name="Freeform 564"/>
            <p:cNvSpPr>
              <a:spLocks/>
            </p:cNvSpPr>
            <p:nvPr/>
          </p:nvSpPr>
          <p:spPr bwMode="auto">
            <a:xfrm>
              <a:off x="2595" y="1902"/>
              <a:ext cx="8" cy="131"/>
            </a:xfrm>
            <a:custGeom>
              <a:avLst/>
              <a:gdLst/>
              <a:ahLst/>
              <a:cxnLst>
                <a:cxn ang="0">
                  <a:pos x="26" y="13"/>
                </a:cxn>
                <a:cxn ang="0">
                  <a:pos x="28" y="8"/>
                </a:cxn>
                <a:cxn ang="0">
                  <a:pos x="34" y="3"/>
                </a:cxn>
                <a:cxn ang="0">
                  <a:pos x="41" y="1"/>
                </a:cxn>
                <a:cxn ang="0">
                  <a:pos x="50" y="0"/>
                </a:cxn>
                <a:cxn ang="0">
                  <a:pos x="58" y="1"/>
                </a:cxn>
                <a:cxn ang="0">
                  <a:pos x="65" y="3"/>
                </a:cxn>
                <a:cxn ang="0">
                  <a:pos x="70" y="8"/>
                </a:cxn>
                <a:cxn ang="0">
                  <a:pos x="72" y="13"/>
                </a:cxn>
                <a:cxn ang="0">
                  <a:pos x="67" y="304"/>
                </a:cxn>
                <a:cxn ang="0">
                  <a:pos x="63" y="529"/>
                </a:cxn>
                <a:cxn ang="0">
                  <a:pos x="56" y="883"/>
                </a:cxn>
                <a:cxn ang="0">
                  <a:pos x="44" y="1561"/>
                </a:cxn>
                <a:cxn ang="0">
                  <a:pos x="42" y="1567"/>
                </a:cxn>
                <a:cxn ang="0">
                  <a:pos x="37" y="1572"/>
                </a:cxn>
                <a:cxn ang="0">
                  <a:pos x="30" y="1575"/>
                </a:cxn>
                <a:cxn ang="0">
                  <a:pos x="22" y="1575"/>
                </a:cxn>
                <a:cxn ang="0">
                  <a:pos x="14" y="1574"/>
                </a:cxn>
                <a:cxn ang="0">
                  <a:pos x="7" y="1571"/>
                </a:cxn>
                <a:cxn ang="0">
                  <a:pos x="2" y="1566"/>
                </a:cxn>
                <a:cxn ang="0">
                  <a:pos x="0" y="1561"/>
                </a:cxn>
                <a:cxn ang="0">
                  <a:pos x="5" y="1270"/>
                </a:cxn>
                <a:cxn ang="0">
                  <a:pos x="9" y="1045"/>
                </a:cxn>
                <a:cxn ang="0">
                  <a:pos x="15" y="691"/>
                </a:cxn>
                <a:cxn ang="0">
                  <a:pos x="26" y="13"/>
                </a:cxn>
              </a:cxnLst>
              <a:rect l="0" t="0" r="r" b="b"/>
              <a:pathLst>
                <a:path w="72" h="1575">
                  <a:moveTo>
                    <a:pt x="26" y="13"/>
                  </a:moveTo>
                  <a:lnTo>
                    <a:pt x="28" y="8"/>
                  </a:lnTo>
                  <a:lnTo>
                    <a:pt x="34" y="3"/>
                  </a:lnTo>
                  <a:lnTo>
                    <a:pt x="41" y="1"/>
                  </a:lnTo>
                  <a:lnTo>
                    <a:pt x="50" y="0"/>
                  </a:lnTo>
                  <a:lnTo>
                    <a:pt x="58" y="1"/>
                  </a:lnTo>
                  <a:lnTo>
                    <a:pt x="65" y="3"/>
                  </a:lnTo>
                  <a:lnTo>
                    <a:pt x="70" y="8"/>
                  </a:lnTo>
                  <a:lnTo>
                    <a:pt x="72" y="13"/>
                  </a:lnTo>
                  <a:lnTo>
                    <a:pt x="67" y="304"/>
                  </a:lnTo>
                  <a:lnTo>
                    <a:pt x="63" y="529"/>
                  </a:lnTo>
                  <a:lnTo>
                    <a:pt x="56" y="883"/>
                  </a:lnTo>
                  <a:lnTo>
                    <a:pt x="44" y="1561"/>
                  </a:lnTo>
                  <a:lnTo>
                    <a:pt x="42" y="1567"/>
                  </a:lnTo>
                  <a:lnTo>
                    <a:pt x="37" y="1572"/>
                  </a:lnTo>
                  <a:lnTo>
                    <a:pt x="30" y="1575"/>
                  </a:lnTo>
                  <a:lnTo>
                    <a:pt x="22" y="1575"/>
                  </a:lnTo>
                  <a:lnTo>
                    <a:pt x="14" y="1574"/>
                  </a:lnTo>
                  <a:lnTo>
                    <a:pt x="7" y="1571"/>
                  </a:lnTo>
                  <a:lnTo>
                    <a:pt x="2" y="1566"/>
                  </a:lnTo>
                  <a:lnTo>
                    <a:pt x="0" y="1561"/>
                  </a:lnTo>
                  <a:lnTo>
                    <a:pt x="5" y="1270"/>
                  </a:lnTo>
                  <a:lnTo>
                    <a:pt x="9" y="1045"/>
                  </a:lnTo>
                  <a:lnTo>
                    <a:pt x="15" y="691"/>
                  </a:lnTo>
                  <a:lnTo>
                    <a:pt x="26" y="13"/>
                  </a:lnTo>
                  <a:close/>
                </a:path>
              </a:pathLst>
            </a:custGeom>
            <a:solidFill>
              <a:srgbClr val="616666"/>
            </a:solidFill>
            <a:ln w="9525">
              <a:noFill/>
              <a:round/>
              <a:headEnd/>
              <a:tailEnd/>
            </a:ln>
          </p:spPr>
          <p:txBody>
            <a:bodyPr/>
            <a:lstStyle/>
            <a:p>
              <a:endParaRPr lang="en-US"/>
            </a:p>
          </p:txBody>
        </p:sp>
        <p:sp>
          <p:nvSpPr>
            <p:cNvPr id="67125" name="Freeform 565"/>
            <p:cNvSpPr>
              <a:spLocks/>
            </p:cNvSpPr>
            <p:nvPr/>
          </p:nvSpPr>
          <p:spPr bwMode="auto">
            <a:xfrm>
              <a:off x="2595" y="1902"/>
              <a:ext cx="7" cy="123"/>
            </a:xfrm>
            <a:custGeom>
              <a:avLst/>
              <a:gdLst/>
              <a:ahLst/>
              <a:cxnLst>
                <a:cxn ang="0">
                  <a:pos x="24" y="12"/>
                </a:cxn>
                <a:cxn ang="0">
                  <a:pos x="27" y="7"/>
                </a:cxn>
                <a:cxn ang="0">
                  <a:pos x="31" y="2"/>
                </a:cxn>
                <a:cxn ang="0">
                  <a:pos x="37" y="0"/>
                </a:cxn>
                <a:cxn ang="0">
                  <a:pos x="44" y="0"/>
                </a:cxn>
                <a:cxn ang="0">
                  <a:pos x="51" y="1"/>
                </a:cxn>
                <a:cxn ang="0">
                  <a:pos x="57" y="3"/>
                </a:cxn>
                <a:cxn ang="0">
                  <a:pos x="61" y="7"/>
                </a:cxn>
                <a:cxn ang="0">
                  <a:pos x="63" y="12"/>
                </a:cxn>
                <a:cxn ang="0">
                  <a:pos x="59" y="282"/>
                </a:cxn>
                <a:cxn ang="0">
                  <a:pos x="56" y="493"/>
                </a:cxn>
                <a:cxn ang="0">
                  <a:pos x="51" y="823"/>
                </a:cxn>
                <a:cxn ang="0">
                  <a:pos x="40" y="1454"/>
                </a:cxn>
                <a:cxn ang="0">
                  <a:pos x="38" y="1459"/>
                </a:cxn>
                <a:cxn ang="0">
                  <a:pos x="34" y="1463"/>
                </a:cxn>
                <a:cxn ang="0">
                  <a:pos x="28" y="1465"/>
                </a:cxn>
                <a:cxn ang="0">
                  <a:pos x="20" y="1466"/>
                </a:cxn>
                <a:cxn ang="0">
                  <a:pos x="12" y="1465"/>
                </a:cxn>
                <a:cxn ang="0">
                  <a:pos x="6" y="1462"/>
                </a:cxn>
                <a:cxn ang="0">
                  <a:pos x="2" y="1459"/>
                </a:cxn>
                <a:cxn ang="0">
                  <a:pos x="0" y="1454"/>
                </a:cxn>
                <a:cxn ang="0">
                  <a:pos x="4" y="1182"/>
                </a:cxn>
                <a:cxn ang="0">
                  <a:pos x="8" y="972"/>
                </a:cxn>
                <a:cxn ang="0">
                  <a:pos x="13" y="642"/>
                </a:cxn>
                <a:cxn ang="0">
                  <a:pos x="24" y="12"/>
                </a:cxn>
              </a:cxnLst>
              <a:rect l="0" t="0" r="r" b="b"/>
              <a:pathLst>
                <a:path w="63" h="1466">
                  <a:moveTo>
                    <a:pt x="24" y="12"/>
                  </a:moveTo>
                  <a:lnTo>
                    <a:pt x="27" y="7"/>
                  </a:lnTo>
                  <a:lnTo>
                    <a:pt x="31" y="2"/>
                  </a:lnTo>
                  <a:lnTo>
                    <a:pt x="37" y="0"/>
                  </a:lnTo>
                  <a:lnTo>
                    <a:pt x="44" y="0"/>
                  </a:lnTo>
                  <a:lnTo>
                    <a:pt x="51" y="1"/>
                  </a:lnTo>
                  <a:lnTo>
                    <a:pt x="57" y="3"/>
                  </a:lnTo>
                  <a:lnTo>
                    <a:pt x="61" y="7"/>
                  </a:lnTo>
                  <a:lnTo>
                    <a:pt x="63" y="12"/>
                  </a:lnTo>
                  <a:lnTo>
                    <a:pt x="59" y="282"/>
                  </a:lnTo>
                  <a:lnTo>
                    <a:pt x="56" y="493"/>
                  </a:lnTo>
                  <a:lnTo>
                    <a:pt x="51" y="823"/>
                  </a:lnTo>
                  <a:lnTo>
                    <a:pt x="40" y="1454"/>
                  </a:lnTo>
                  <a:lnTo>
                    <a:pt x="38" y="1459"/>
                  </a:lnTo>
                  <a:lnTo>
                    <a:pt x="34" y="1463"/>
                  </a:lnTo>
                  <a:lnTo>
                    <a:pt x="28" y="1465"/>
                  </a:lnTo>
                  <a:lnTo>
                    <a:pt x="20" y="1466"/>
                  </a:lnTo>
                  <a:lnTo>
                    <a:pt x="12" y="1465"/>
                  </a:lnTo>
                  <a:lnTo>
                    <a:pt x="6" y="1462"/>
                  </a:lnTo>
                  <a:lnTo>
                    <a:pt x="2" y="1459"/>
                  </a:lnTo>
                  <a:lnTo>
                    <a:pt x="0" y="1454"/>
                  </a:lnTo>
                  <a:lnTo>
                    <a:pt x="4" y="1182"/>
                  </a:lnTo>
                  <a:lnTo>
                    <a:pt x="8" y="972"/>
                  </a:lnTo>
                  <a:lnTo>
                    <a:pt x="13" y="642"/>
                  </a:lnTo>
                  <a:lnTo>
                    <a:pt x="24" y="12"/>
                  </a:lnTo>
                  <a:close/>
                </a:path>
              </a:pathLst>
            </a:custGeom>
            <a:solidFill>
              <a:srgbClr val="787D7D"/>
            </a:solidFill>
            <a:ln w="9525">
              <a:noFill/>
              <a:round/>
              <a:headEnd/>
              <a:tailEnd/>
            </a:ln>
          </p:spPr>
          <p:txBody>
            <a:bodyPr/>
            <a:lstStyle/>
            <a:p>
              <a:endParaRPr lang="en-US"/>
            </a:p>
          </p:txBody>
        </p:sp>
        <p:sp>
          <p:nvSpPr>
            <p:cNvPr id="67126" name="Freeform 566"/>
            <p:cNvSpPr>
              <a:spLocks/>
            </p:cNvSpPr>
            <p:nvPr/>
          </p:nvSpPr>
          <p:spPr bwMode="auto">
            <a:xfrm>
              <a:off x="2596" y="1902"/>
              <a:ext cx="6" cy="113"/>
            </a:xfrm>
            <a:custGeom>
              <a:avLst/>
              <a:gdLst/>
              <a:ahLst/>
              <a:cxnLst>
                <a:cxn ang="0">
                  <a:pos x="25" y="12"/>
                </a:cxn>
                <a:cxn ang="0">
                  <a:pos x="26" y="7"/>
                </a:cxn>
                <a:cxn ang="0">
                  <a:pos x="29" y="2"/>
                </a:cxn>
                <a:cxn ang="0">
                  <a:pos x="34" y="0"/>
                </a:cxn>
                <a:cxn ang="0">
                  <a:pos x="40" y="0"/>
                </a:cxn>
                <a:cxn ang="0">
                  <a:pos x="46" y="1"/>
                </a:cxn>
                <a:cxn ang="0">
                  <a:pos x="51" y="3"/>
                </a:cxn>
                <a:cxn ang="0">
                  <a:pos x="55" y="7"/>
                </a:cxn>
                <a:cxn ang="0">
                  <a:pos x="56" y="12"/>
                </a:cxn>
                <a:cxn ang="0">
                  <a:pos x="52" y="262"/>
                </a:cxn>
                <a:cxn ang="0">
                  <a:pos x="49" y="457"/>
                </a:cxn>
                <a:cxn ang="0">
                  <a:pos x="43" y="762"/>
                </a:cxn>
                <a:cxn ang="0">
                  <a:pos x="32" y="1345"/>
                </a:cxn>
                <a:cxn ang="0">
                  <a:pos x="31" y="1350"/>
                </a:cxn>
                <a:cxn ang="0">
                  <a:pos x="27" y="1354"/>
                </a:cxn>
                <a:cxn ang="0">
                  <a:pos x="22" y="1356"/>
                </a:cxn>
                <a:cxn ang="0">
                  <a:pos x="16" y="1357"/>
                </a:cxn>
                <a:cxn ang="0">
                  <a:pos x="10" y="1356"/>
                </a:cxn>
                <a:cxn ang="0">
                  <a:pos x="5" y="1353"/>
                </a:cxn>
                <a:cxn ang="0">
                  <a:pos x="1" y="1350"/>
                </a:cxn>
                <a:cxn ang="0">
                  <a:pos x="0" y="1345"/>
                </a:cxn>
                <a:cxn ang="0">
                  <a:pos x="4" y="1094"/>
                </a:cxn>
                <a:cxn ang="0">
                  <a:pos x="8" y="900"/>
                </a:cxn>
                <a:cxn ang="0">
                  <a:pos x="13" y="595"/>
                </a:cxn>
                <a:cxn ang="0">
                  <a:pos x="25" y="12"/>
                </a:cxn>
              </a:cxnLst>
              <a:rect l="0" t="0" r="r" b="b"/>
              <a:pathLst>
                <a:path w="56" h="1357">
                  <a:moveTo>
                    <a:pt x="25" y="12"/>
                  </a:moveTo>
                  <a:lnTo>
                    <a:pt x="26" y="7"/>
                  </a:lnTo>
                  <a:lnTo>
                    <a:pt x="29" y="2"/>
                  </a:lnTo>
                  <a:lnTo>
                    <a:pt x="34" y="0"/>
                  </a:lnTo>
                  <a:lnTo>
                    <a:pt x="40" y="0"/>
                  </a:lnTo>
                  <a:lnTo>
                    <a:pt x="46" y="1"/>
                  </a:lnTo>
                  <a:lnTo>
                    <a:pt x="51" y="3"/>
                  </a:lnTo>
                  <a:lnTo>
                    <a:pt x="55" y="7"/>
                  </a:lnTo>
                  <a:lnTo>
                    <a:pt x="56" y="12"/>
                  </a:lnTo>
                  <a:lnTo>
                    <a:pt x="52" y="262"/>
                  </a:lnTo>
                  <a:lnTo>
                    <a:pt x="49" y="457"/>
                  </a:lnTo>
                  <a:lnTo>
                    <a:pt x="43" y="762"/>
                  </a:lnTo>
                  <a:lnTo>
                    <a:pt x="32" y="1345"/>
                  </a:lnTo>
                  <a:lnTo>
                    <a:pt x="31" y="1350"/>
                  </a:lnTo>
                  <a:lnTo>
                    <a:pt x="27" y="1354"/>
                  </a:lnTo>
                  <a:lnTo>
                    <a:pt x="22" y="1356"/>
                  </a:lnTo>
                  <a:lnTo>
                    <a:pt x="16" y="1357"/>
                  </a:lnTo>
                  <a:lnTo>
                    <a:pt x="10" y="1356"/>
                  </a:lnTo>
                  <a:lnTo>
                    <a:pt x="5" y="1353"/>
                  </a:lnTo>
                  <a:lnTo>
                    <a:pt x="1" y="1350"/>
                  </a:lnTo>
                  <a:lnTo>
                    <a:pt x="0" y="1345"/>
                  </a:lnTo>
                  <a:lnTo>
                    <a:pt x="4" y="1094"/>
                  </a:lnTo>
                  <a:lnTo>
                    <a:pt x="8" y="900"/>
                  </a:lnTo>
                  <a:lnTo>
                    <a:pt x="13" y="595"/>
                  </a:lnTo>
                  <a:lnTo>
                    <a:pt x="25" y="12"/>
                  </a:lnTo>
                  <a:close/>
                </a:path>
              </a:pathLst>
            </a:custGeom>
            <a:solidFill>
              <a:srgbClr val="8A8F8F"/>
            </a:solidFill>
            <a:ln w="9525">
              <a:noFill/>
              <a:round/>
              <a:headEnd/>
              <a:tailEnd/>
            </a:ln>
          </p:spPr>
          <p:txBody>
            <a:bodyPr/>
            <a:lstStyle/>
            <a:p>
              <a:endParaRPr lang="en-US"/>
            </a:p>
          </p:txBody>
        </p:sp>
        <p:sp>
          <p:nvSpPr>
            <p:cNvPr id="67127" name="Freeform 567"/>
            <p:cNvSpPr>
              <a:spLocks/>
            </p:cNvSpPr>
            <p:nvPr/>
          </p:nvSpPr>
          <p:spPr bwMode="auto">
            <a:xfrm>
              <a:off x="2596" y="1902"/>
              <a:ext cx="6" cy="104"/>
            </a:xfrm>
            <a:custGeom>
              <a:avLst/>
              <a:gdLst/>
              <a:ahLst/>
              <a:cxnLst>
                <a:cxn ang="0">
                  <a:pos x="22" y="10"/>
                </a:cxn>
                <a:cxn ang="0">
                  <a:pos x="26" y="2"/>
                </a:cxn>
                <a:cxn ang="0">
                  <a:pos x="36" y="0"/>
                </a:cxn>
                <a:cxn ang="0">
                  <a:pos x="45" y="3"/>
                </a:cxn>
                <a:cxn ang="0">
                  <a:pos x="49" y="12"/>
                </a:cxn>
                <a:cxn ang="0">
                  <a:pos x="45" y="242"/>
                </a:cxn>
                <a:cxn ang="0">
                  <a:pos x="41" y="421"/>
                </a:cxn>
                <a:cxn ang="0">
                  <a:pos x="36" y="701"/>
                </a:cxn>
                <a:cxn ang="0">
                  <a:pos x="27" y="1238"/>
                </a:cxn>
                <a:cxn ang="0">
                  <a:pos x="23" y="1246"/>
                </a:cxn>
                <a:cxn ang="0">
                  <a:pos x="13" y="1248"/>
                </a:cxn>
                <a:cxn ang="0">
                  <a:pos x="4" y="1245"/>
                </a:cxn>
                <a:cxn ang="0">
                  <a:pos x="0" y="1236"/>
                </a:cxn>
                <a:cxn ang="0">
                  <a:pos x="4" y="1006"/>
                </a:cxn>
                <a:cxn ang="0">
                  <a:pos x="7" y="827"/>
                </a:cxn>
                <a:cxn ang="0">
                  <a:pos x="12" y="547"/>
                </a:cxn>
                <a:cxn ang="0">
                  <a:pos x="22" y="10"/>
                </a:cxn>
              </a:cxnLst>
              <a:rect l="0" t="0" r="r" b="b"/>
              <a:pathLst>
                <a:path w="49" h="1248">
                  <a:moveTo>
                    <a:pt x="22" y="10"/>
                  </a:moveTo>
                  <a:lnTo>
                    <a:pt x="26" y="2"/>
                  </a:lnTo>
                  <a:lnTo>
                    <a:pt x="36" y="0"/>
                  </a:lnTo>
                  <a:lnTo>
                    <a:pt x="45" y="3"/>
                  </a:lnTo>
                  <a:lnTo>
                    <a:pt x="49" y="12"/>
                  </a:lnTo>
                  <a:lnTo>
                    <a:pt x="45" y="242"/>
                  </a:lnTo>
                  <a:lnTo>
                    <a:pt x="41" y="421"/>
                  </a:lnTo>
                  <a:lnTo>
                    <a:pt x="36" y="701"/>
                  </a:lnTo>
                  <a:lnTo>
                    <a:pt x="27" y="1238"/>
                  </a:lnTo>
                  <a:lnTo>
                    <a:pt x="23" y="1246"/>
                  </a:lnTo>
                  <a:lnTo>
                    <a:pt x="13" y="1248"/>
                  </a:lnTo>
                  <a:lnTo>
                    <a:pt x="4" y="1245"/>
                  </a:lnTo>
                  <a:lnTo>
                    <a:pt x="0" y="1236"/>
                  </a:lnTo>
                  <a:lnTo>
                    <a:pt x="4" y="1006"/>
                  </a:lnTo>
                  <a:lnTo>
                    <a:pt x="7" y="827"/>
                  </a:lnTo>
                  <a:lnTo>
                    <a:pt x="12" y="547"/>
                  </a:lnTo>
                  <a:lnTo>
                    <a:pt x="22" y="10"/>
                  </a:lnTo>
                  <a:close/>
                </a:path>
              </a:pathLst>
            </a:custGeom>
            <a:solidFill>
              <a:srgbClr val="A1A6A6"/>
            </a:solidFill>
            <a:ln w="9525">
              <a:noFill/>
              <a:round/>
              <a:headEnd/>
              <a:tailEnd/>
            </a:ln>
          </p:spPr>
          <p:txBody>
            <a:bodyPr/>
            <a:lstStyle/>
            <a:p>
              <a:endParaRPr lang="en-US"/>
            </a:p>
          </p:txBody>
        </p:sp>
        <p:sp>
          <p:nvSpPr>
            <p:cNvPr id="67128" name="Freeform 568"/>
            <p:cNvSpPr>
              <a:spLocks/>
            </p:cNvSpPr>
            <p:nvPr/>
          </p:nvSpPr>
          <p:spPr bwMode="auto">
            <a:xfrm>
              <a:off x="2597" y="1902"/>
              <a:ext cx="4" cy="95"/>
            </a:xfrm>
            <a:custGeom>
              <a:avLst/>
              <a:gdLst/>
              <a:ahLst/>
              <a:cxnLst>
                <a:cxn ang="0">
                  <a:pos x="20" y="10"/>
                </a:cxn>
                <a:cxn ang="0">
                  <a:pos x="23" y="2"/>
                </a:cxn>
                <a:cxn ang="0">
                  <a:pos x="30" y="0"/>
                </a:cxn>
                <a:cxn ang="0">
                  <a:pos x="37" y="3"/>
                </a:cxn>
                <a:cxn ang="0">
                  <a:pos x="39" y="12"/>
                </a:cxn>
                <a:cxn ang="0">
                  <a:pos x="36" y="221"/>
                </a:cxn>
                <a:cxn ang="0">
                  <a:pos x="34" y="383"/>
                </a:cxn>
                <a:cxn ang="0">
                  <a:pos x="29" y="640"/>
                </a:cxn>
                <a:cxn ang="0">
                  <a:pos x="20" y="1130"/>
                </a:cxn>
                <a:cxn ang="0">
                  <a:pos x="17" y="1137"/>
                </a:cxn>
                <a:cxn ang="0">
                  <a:pos x="11" y="1139"/>
                </a:cxn>
                <a:cxn ang="0">
                  <a:pos x="3" y="1137"/>
                </a:cxn>
                <a:cxn ang="0">
                  <a:pos x="0" y="1130"/>
                </a:cxn>
                <a:cxn ang="0">
                  <a:pos x="4" y="920"/>
                </a:cxn>
                <a:cxn ang="0">
                  <a:pos x="7" y="756"/>
                </a:cxn>
                <a:cxn ang="0">
                  <a:pos x="12" y="499"/>
                </a:cxn>
                <a:cxn ang="0">
                  <a:pos x="20" y="10"/>
                </a:cxn>
              </a:cxnLst>
              <a:rect l="0" t="0" r="r" b="b"/>
              <a:pathLst>
                <a:path w="39" h="1139">
                  <a:moveTo>
                    <a:pt x="20" y="10"/>
                  </a:moveTo>
                  <a:lnTo>
                    <a:pt x="23" y="2"/>
                  </a:lnTo>
                  <a:lnTo>
                    <a:pt x="30" y="0"/>
                  </a:lnTo>
                  <a:lnTo>
                    <a:pt x="37" y="3"/>
                  </a:lnTo>
                  <a:lnTo>
                    <a:pt x="39" y="12"/>
                  </a:lnTo>
                  <a:lnTo>
                    <a:pt x="36" y="221"/>
                  </a:lnTo>
                  <a:lnTo>
                    <a:pt x="34" y="383"/>
                  </a:lnTo>
                  <a:lnTo>
                    <a:pt x="29" y="640"/>
                  </a:lnTo>
                  <a:lnTo>
                    <a:pt x="20" y="1130"/>
                  </a:lnTo>
                  <a:lnTo>
                    <a:pt x="17" y="1137"/>
                  </a:lnTo>
                  <a:lnTo>
                    <a:pt x="11" y="1139"/>
                  </a:lnTo>
                  <a:lnTo>
                    <a:pt x="3" y="1137"/>
                  </a:lnTo>
                  <a:lnTo>
                    <a:pt x="0" y="1130"/>
                  </a:lnTo>
                  <a:lnTo>
                    <a:pt x="4" y="920"/>
                  </a:lnTo>
                  <a:lnTo>
                    <a:pt x="7" y="756"/>
                  </a:lnTo>
                  <a:lnTo>
                    <a:pt x="12" y="499"/>
                  </a:lnTo>
                  <a:lnTo>
                    <a:pt x="20" y="10"/>
                  </a:lnTo>
                  <a:close/>
                </a:path>
              </a:pathLst>
            </a:custGeom>
            <a:solidFill>
              <a:srgbClr val="B2BABA"/>
            </a:solidFill>
            <a:ln w="9525">
              <a:noFill/>
              <a:round/>
              <a:headEnd/>
              <a:tailEnd/>
            </a:ln>
          </p:spPr>
          <p:txBody>
            <a:bodyPr/>
            <a:lstStyle/>
            <a:p>
              <a:endParaRPr lang="en-US"/>
            </a:p>
          </p:txBody>
        </p:sp>
        <p:sp>
          <p:nvSpPr>
            <p:cNvPr id="67129" name="Freeform 569"/>
            <p:cNvSpPr>
              <a:spLocks/>
            </p:cNvSpPr>
            <p:nvPr/>
          </p:nvSpPr>
          <p:spPr bwMode="auto">
            <a:xfrm>
              <a:off x="2597" y="1902"/>
              <a:ext cx="4" cy="86"/>
            </a:xfrm>
            <a:custGeom>
              <a:avLst/>
              <a:gdLst/>
              <a:ahLst/>
              <a:cxnLst>
                <a:cxn ang="0">
                  <a:pos x="18" y="10"/>
                </a:cxn>
                <a:cxn ang="0">
                  <a:pos x="20" y="2"/>
                </a:cxn>
                <a:cxn ang="0">
                  <a:pos x="25" y="0"/>
                </a:cxn>
                <a:cxn ang="0">
                  <a:pos x="30" y="2"/>
                </a:cxn>
                <a:cxn ang="0">
                  <a:pos x="32" y="10"/>
                </a:cxn>
                <a:cxn ang="0">
                  <a:pos x="16" y="1023"/>
                </a:cxn>
                <a:cxn ang="0">
                  <a:pos x="14" y="1029"/>
                </a:cxn>
                <a:cxn ang="0">
                  <a:pos x="9" y="1031"/>
                </a:cxn>
                <a:cxn ang="0">
                  <a:pos x="2" y="1029"/>
                </a:cxn>
                <a:cxn ang="0">
                  <a:pos x="0" y="1023"/>
                </a:cxn>
                <a:cxn ang="0">
                  <a:pos x="18" y="10"/>
                </a:cxn>
              </a:cxnLst>
              <a:rect l="0" t="0" r="r" b="b"/>
              <a:pathLst>
                <a:path w="32" h="1031">
                  <a:moveTo>
                    <a:pt x="18" y="10"/>
                  </a:moveTo>
                  <a:lnTo>
                    <a:pt x="20" y="2"/>
                  </a:lnTo>
                  <a:lnTo>
                    <a:pt x="25" y="0"/>
                  </a:lnTo>
                  <a:lnTo>
                    <a:pt x="30" y="2"/>
                  </a:lnTo>
                  <a:lnTo>
                    <a:pt x="32" y="10"/>
                  </a:lnTo>
                  <a:lnTo>
                    <a:pt x="16" y="1023"/>
                  </a:lnTo>
                  <a:lnTo>
                    <a:pt x="14" y="1029"/>
                  </a:lnTo>
                  <a:lnTo>
                    <a:pt x="9" y="1031"/>
                  </a:lnTo>
                  <a:lnTo>
                    <a:pt x="2" y="1029"/>
                  </a:lnTo>
                  <a:lnTo>
                    <a:pt x="0" y="1023"/>
                  </a:lnTo>
                  <a:lnTo>
                    <a:pt x="18" y="10"/>
                  </a:lnTo>
                  <a:close/>
                </a:path>
              </a:pathLst>
            </a:custGeom>
            <a:solidFill>
              <a:srgbClr val="C4CCCC"/>
            </a:solidFill>
            <a:ln w="9525">
              <a:noFill/>
              <a:round/>
              <a:headEnd/>
              <a:tailEnd/>
            </a:ln>
          </p:spPr>
          <p:txBody>
            <a:bodyPr/>
            <a:lstStyle/>
            <a:p>
              <a:endParaRPr lang="en-US"/>
            </a:p>
          </p:txBody>
        </p:sp>
        <p:sp>
          <p:nvSpPr>
            <p:cNvPr id="67130" name="Freeform 570"/>
            <p:cNvSpPr>
              <a:spLocks/>
            </p:cNvSpPr>
            <p:nvPr/>
          </p:nvSpPr>
          <p:spPr bwMode="auto">
            <a:xfrm>
              <a:off x="2595" y="1920"/>
              <a:ext cx="2" cy="1"/>
            </a:xfrm>
            <a:custGeom>
              <a:avLst/>
              <a:gdLst/>
              <a:ahLst/>
              <a:cxnLst>
                <a:cxn ang="0">
                  <a:pos x="5" y="0"/>
                </a:cxn>
                <a:cxn ang="0">
                  <a:pos x="3" y="1"/>
                </a:cxn>
                <a:cxn ang="0">
                  <a:pos x="0" y="8"/>
                </a:cxn>
                <a:cxn ang="0">
                  <a:pos x="8" y="12"/>
                </a:cxn>
                <a:cxn ang="0">
                  <a:pos x="11" y="5"/>
                </a:cxn>
                <a:cxn ang="0">
                  <a:pos x="9" y="6"/>
                </a:cxn>
                <a:cxn ang="0">
                  <a:pos x="5" y="0"/>
                </a:cxn>
                <a:cxn ang="0">
                  <a:pos x="4" y="0"/>
                </a:cxn>
                <a:cxn ang="0">
                  <a:pos x="3" y="1"/>
                </a:cxn>
                <a:cxn ang="0">
                  <a:pos x="5" y="0"/>
                </a:cxn>
              </a:cxnLst>
              <a:rect l="0" t="0" r="r" b="b"/>
              <a:pathLst>
                <a:path w="11" h="12">
                  <a:moveTo>
                    <a:pt x="5" y="0"/>
                  </a:moveTo>
                  <a:lnTo>
                    <a:pt x="3" y="1"/>
                  </a:lnTo>
                  <a:lnTo>
                    <a:pt x="0" y="8"/>
                  </a:lnTo>
                  <a:lnTo>
                    <a:pt x="8" y="12"/>
                  </a:lnTo>
                  <a:lnTo>
                    <a:pt x="11" y="5"/>
                  </a:lnTo>
                  <a:lnTo>
                    <a:pt x="9" y="6"/>
                  </a:lnTo>
                  <a:lnTo>
                    <a:pt x="5" y="0"/>
                  </a:lnTo>
                  <a:lnTo>
                    <a:pt x="4" y="0"/>
                  </a:lnTo>
                  <a:lnTo>
                    <a:pt x="3" y="1"/>
                  </a:lnTo>
                  <a:lnTo>
                    <a:pt x="5" y="0"/>
                  </a:lnTo>
                  <a:close/>
                </a:path>
              </a:pathLst>
            </a:custGeom>
            <a:solidFill>
              <a:srgbClr val="EDF5F5"/>
            </a:solidFill>
            <a:ln w="9525">
              <a:noFill/>
              <a:round/>
              <a:headEnd/>
              <a:tailEnd/>
            </a:ln>
          </p:spPr>
          <p:txBody>
            <a:bodyPr/>
            <a:lstStyle/>
            <a:p>
              <a:endParaRPr lang="en-US"/>
            </a:p>
          </p:txBody>
        </p:sp>
        <p:sp>
          <p:nvSpPr>
            <p:cNvPr id="67131" name="Freeform 571"/>
            <p:cNvSpPr>
              <a:spLocks/>
            </p:cNvSpPr>
            <p:nvPr/>
          </p:nvSpPr>
          <p:spPr bwMode="auto">
            <a:xfrm>
              <a:off x="2596" y="1919"/>
              <a:ext cx="1" cy="1"/>
            </a:xfrm>
            <a:custGeom>
              <a:avLst/>
              <a:gdLst/>
              <a:ahLst/>
              <a:cxnLst>
                <a:cxn ang="0">
                  <a:pos x="9" y="0"/>
                </a:cxn>
                <a:cxn ang="0">
                  <a:pos x="8" y="1"/>
                </a:cxn>
                <a:cxn ang="0">
                  <a:pos x="0" y="7"/>
                </a:cxn>
                <a:cxn ang="0">
                  <a:pos x="4" y="13"/>
                </a:cxn>
                <a:cxn ang="0">
                  <a:pos x="12" y="8"/>
                </a:cxn>
                <a:cxn ang="0">
                  <a:pos x="11" y="9"/>
                </a:cxn>
                <a:cxn ang="0">
                  <a:pos x="9" y="0"/>
                </a:cxn>
                <a:cxn ang="0">
                  <a:pos x="8" y="0"/>
                </a:cxn>
                <a:cxn ang="0">
                  <a:pos x="8" y="1"/>
                </a:cxn>
                <a:cxn ang="0">
                  <a:pos x="9" y="0"/>
                </a:cxn>
              </a:cxnLst>
              <a:rect l="0" t="0" r="r" b="b"/>
              <a:pathLst>
                <a:path w="12" h="13">
                  <a:moveTo>
                    <a:pt x="9" y="0"/>
                  </a:moveTo>
                  <a:lnTo>
                    <a:pt x="8" y="1"/>
                  </a:lnTo>
                  <a:lnTo>
                    <a:pt x="0" y="7"/>
                  </a:lnTo>
                  <a:lnTo>
                    <a:pt x="4" y="13"/>
                  </a:lnTo>
                  <a:lnTo>
                    <a:pt x="12" y="8"/>
                  </a:lnTo>
                  <a:lnTo>
                    <a:pt x="11" y="9"/>
                  </a:lnTo>
                  <a:lnTo>
                    <a:pt x="9" y="0"/>
                  </a:lnTo>
                  <a:lnTo>
                    <a:pt x="8" y="0"/>
                  </a:lnTo>
                  <a:lnTo>
                    <a:pt x="8" y="1"/>
                  </a:lnTo>
                  <a:lnTo>
                    <a:pt x="9" y="0"/>
                  </a:lnTo>
                  <a:close/>
                </a:path>
              </a:pathLst>
            </a:custGeom>
            <a:solidFill>
              <a:srgbClr val="EDF5F5"/>
            </a:solidFill>
            <a:ln w="9525">
              <a:noFill/>
              <a:round/>
              <a:headEnd/>
              <a:tailEnd/>
            </a:ln>
          </p:spPr>
          <p:txBody>
            <a:bodyPr/>
            <a:lstStyle/>
            <a:p>
              <a:endParaRPr lang="en-US"/>
            </a:p>
          </p:txBody>
        </p:sp>
        <p:sp>
          <p:nvSpPr>
            <p:cNvPr id="67132" name="Freeform 572"/>
            <p:cNvSpPr>
              <a:spLocks/>
            </p:cNvSpPr>
            <p:nvPr/>
          </p:nvSpPr>
          <p:spPr bwMode="auto">
            <a:xfrm>
              <a:off x="2597" y="1919"/>
              <a:ext cx="1" cy="1"/>
            </a:xfrm>
            <a:custGeom>
              <a:avLst/>
              <a:gdLst/>
              <a:ahLst/>
              <a:cxnLst>
                <a:cxn ang="0">
                  <a:pos x="13" y="0"/>
                </a:cxn>
                <a:cxn ang="0">
                  <a:pos x="12" y="0"/>
                </a:cxn>
                <a:cxn ang="0">
                  <a:pos x="0" y="3"/>
                </a:cxn>
                <a:cxn ang="0">
                  <a:pos x="2" y="12"/>
                </a:cxn>
                <a:cxn ang="0">
                  <a:pos x="14" y="8"/>
                </a:cxn>
                <a:cxn ang="0">
                  <a:pos x="13" y="8"/>
                </a:cxn>
                <a:cxn ang="0">
                  <a:pos x="13" y="0"/>
                </a:cxn>
                <a:cxn ang="0">
                  <a:pos x="12" y="0"/>
                </a:cxn>
                <a:cxn ang="0">
                  <a:pos x="12" y="0"/>
                </a:cxn>
                <a:cxn ang="0">
                  <a:pos x="13" y="0"/>
                </a:cxn>
              </a:cxnLst>
              <a:rect l="0" t="0" r="r" b="b"/>
              <a:pathLst>
                <a:path w="14" h="12">
                  <a:moveTo>
                    <a:pt x="13" y="0"/>
                  </a:moveTo>
                  <a:lnTo>
                    <a:pt x="12" y="0"/>
                  </a:lnTo>
                  <a:lnTo>
                    <a:pt x="0" y="3"/>
                  </a:lnTo>
                  <a:lnTo>
                    <a:pt x="2" y="12"/>
                  </a:lnTo>
                  <a:lnTo>
                    <a:pt x="14" y="8"/>
                  </a:lnTo>
                  <a:lnTo>
                    <a:pt x="13" y="8"/>
                  </a:lnTo>
                  <a:lnTo>
                    <a:pt x="13" y="0"/>
                  </a:lnTo>
                  <a:lnTo>
                    <a:pt x="12" y="0"/>
                  </a:lnTo>
                  <a:lnTo>
                    <a:pt x="12" y="0"/>
                  </a:lnTo>
                  <a:lnTo>
                    <a:pt x="13" y="0"/>
                  </a:lnTo>
                  <a:close/>
                </a:path>
              </a:pathLst>
            </a:custGeom>
            <a:solidFill>
              <a:srgbClr val="EDF5F5"/>
            </a:solidFill>
            <a:ln w="9525">
              <a:noFill/>
              <a:round/>
              <a:headEnd/>
              <a:tailEnd/>
            </a:ln>
          </p:spPr>
          <p:txBody>
            <a:bodyPr/>
            <a:lstStyle/>
            <a:p>
              <a:endParaRPr lang="en-US"/>
            </a:p>
          </p:txBody>
        </p:sp>
        <p:sp>
          <p:nvSpPr>
            <p:cNvPr id="67133" name="Freeform 573"/>
            <p:cNvSpPr>
              <a:spLocks/>
            </p:cNvSpPr>
            <p:nvPr/>
          </p:nvSpPr>
          <p:spPr bwMode="auto">
            <a:xfrm>
              <a:off x="2598" y="1919"/>
              <a:ext cx="2" cy="1"/>
            </a:xfrm>
            <a:custGeom>
              <a:avLst/>
              <a:gdLst/>
              <a:ahLst/>
              <a:cxnLst>
                <a:cxn ang="0">
                  <a:pos x="13" y="0"/>
                </a:cxn>
                <a:cxn ang="0">
                  <a:pos x="13" y="0"/>
                </a:cxn>
                <a:cxn ang="0">
                  <a:pos x="0" y="1"/>
                </a:cxn>
                <a:cxn ang="0">
                  <a:pos x="0" y="9"/>
                </a:cxn>
                <a:cxn ang="0">
                  <a:pos x="13" y="8"/>
                </a:cxn>
                <a:cxn ang="0">
                  <a:pos x="13" y="8"/>
                </a:cxn>
                <a:cxn ang="0">
                  <a:pos x="13" y="0"/>
                </a:cxn>
                <a:cxn ang="0">
                  <a:pos x="13" y="0"/>
                </a:cxn>
                <a:cxn ang="0">
                  <a:pos x="13" y="0"/>
                </a:cxn>
              </a:cxnLst>
              <a:rect l="0" t="0" r="r" b="b"/>
              <a:pathLst>
                <a:path w="13" h="9">
                  <a:moveTo>
                    <a:pt x="13" y="0"/>
                  </a:moveTo>
                  <a:lnTo>
                    <a:pt x="13" y="0"/>
                  </a:lnTo>
                  <a:lnTo>
                    <a:pt x="0" y="1"/>
                  </a:lnTo>
                  <a:lnTo>
                    <a:pt x="0" y="9"/>
                  </a:lnTo>
                  <a:lnTo>
                    <a:pt x="13" y="8"/>
                  </a:lnTo>
                  <a:lnTo>
                    <a:pt x="13" y="8"/>
                  </a:lnTo>
                  <a:lnTo>
                    <a:pt x="13" y="0"/>
                  </a:lnTo>
                  <a:lnTo>
                    <a:pt x="13" y="0"/>
                  </a:lnTo>
                  <a:lnTo>
                    <a:pt x="13" y="0"/>
                  </a:lnTo>
                  <a:close/>
                </a:path>
              </a:pathLst>
            </a:custGeom>
            <a:solidFill>
              <a:srgbClr val="EDF5F5"/>
            </a:solidFill>
            <a:ln w="9525">
              <a:noFill/>
              <a:round/>
              <a:headEnd/>
              <a:tailEnd/>
            </a:ln>
          </p:spPr>
          <p:txBody>
            <a:bodyPr/>
            <a:lstStyle/>
            <a:p>
              <a:endParaRPr lang="en-US"/>
            </a:p>
          </p:txBody>
        </p:sp>
        <p:sp>
          <p:nvSpPr>
            <p:cNvPr id="67134" name="Freeform 574"/>
            <p:cNvSpPr>
              <a:spLocks/>
            </p:cNvSpPr>
            <p:nvPr/>
          </p:nvSpPr>
          <p:spPr bwMode="auto">
            <a:xfrm>
              <a:off x="2600" y="1919"/>
              <a:ext cx="1" cy="1"/>
            </a:xfrm>
            <a:custGeom>
              <a:avLst/>
              <a:gdLst/>
              <a:ahLst/>
              <a:cxnLst>
                <a:cxn ang="0">
                  <a:pos x="14" y="1"/>
                </a:cxn>
                <a:cxn ang="0">
                  <a:pos x="13" y="1"/>
                </a:cxn>
                <a:cxn ang="0">
                  <a:pos x="0" y="0"/>
                </a:cxn>
                <a:cxn ang="0">
                  <a:pos x="0" y="8"/>
                </a:cxn>
                <a:cxn ang="0">
                  <a:pos x="13" y="9"/>
                </a:cxn>
                <a:cxn ang="0">
                  <a:pos x="12" y="9"/>
                </a:cxn>
                <a:cxn ang="0">
                  <a:pos x="14" y="1"/>
                </a:cxn>
                <a:cxn ang="0">
                  <a:pos x="14" y="1"/>
                </a:cxn>
                <a:cxn ang="0">
                  <a:pos x="13" y="1"/>
                </a:cxn>
                <a:cxn ang="0">
                  <a:pos x="14" y="1"/>
                </a:cxn>
              </a:cxnLst>
              <a:rect l="0" t="0" r="r" b="b"/>
              <a:pathLst>
                <a:path w="14" h="9">
                  <a:moveTo>
                    <a:pt x="14" y="1"/>
                  </a:moveTo>
                  <a:lnTo>
                    <a:pt x="13" y="1"/>
                  </a:lnTo>
                  <a:lnTo>
                    <a:pt x="0" y="0"/>
                  </a:lnTo>
                  <a:lnTo>
                    <a:pt x="0" y="8"/>
                  </a:lnTo>
                  <a:lnTo>
                    <a:pt x="13" y="9"/>
                  </a:lnTo>
                  <a:lnTo>
                    <a:pt x="12" y="9"/>
                  </a:lnTo>
                  <a:lnTo>
                    <a:pt x="14" y="1"/>
                  </a:lnTo>
                  <a:lnTo>
                    <a:pt x="14" y="1"/>
                  </a:lnTo>
                  <a:lnTo>
                    <a:pt x="13" y="1"/>
                  </a:lnTo>
                  <a:lnTo>
                    <a:pt x="14" y="1"/>
                  </a:lnTo>
                  <a:close/>
                </a:path>
              </a:pathLst>
            </a:custGeom>
            <a:solidFill>
              <a:srgbClr val="EDF5F5"/>
            </a:solidFill>
            <a:ln w="9525">
              <a:noFill/>
              <a:round/>
              <a:headEnd/>
              <a:tailEnd/>
            </a:ln>
          </p:spPr>
          <p:txBody>
            <a:bodyPr/>
            <a:lstStyle/>
            <a:p>
              <a:endParaRPr lang="en-US"/>
            </a:p>
          </p:txBody>
        </p:sp>
        <p:sp>
          <p:nvSpPr>
            <p:cNvPr id="67135" name="Freeform 575"/>
            <p:cNvSpPr>
              <a:spLocks/>
            </p:cNvSpPr>
            <p:nvPr/>
          </p:nvSpPr>
          <p:spPr bwMode="auto">
            <a:xfrm>
              <a:off x="2601" y="1919"/>
              <a:ext cx="2" cy="1"/>
            </a:xfrm>
            <a:custGeom>
              <a:avLst/>
              <a:gdLst/>
              <a:ahLst/>
              <a:cxnLst>
                <a:cxn ang="0">
                  <a:pos x="15" y="4"/>
                </a:cxn>
                <a:cxn ang="0">
                  <a:pos x="14" y="3"/>
                </a:cxn>
                <a:cxn ang="0">
                  <a:pos x="2" y="0"/>
                </a:cxn>
                <a:cxn ang="0">
                  <a:pos x="0" y="8"/>
                </a:cxn>
                <a:cxn ang="0">
                  <a:pos x="12" y="12"/>
                </a:cxn>
                <a:cxn ang="0">
                  <a:pos x="11" y="11"/>
                </a:cxn>
                <a:cxn ang="0">
                  <a:pos x="15" y="4"/>
                </a:cxn>
                <a:cxn ang="0">
                  <a:pos x="14" y="3"/>
                </a:cxn>
                <a:cxn ang="0">
                  <a:pos x="14" y="3"/>
                </a:cxn>
                <a:cxn ang="0">
                  <a:pos x="15" y="4"/>
                </a:cxn>
              </a:cxnLst>
              <a:rect l="0" t="0" r="r" b="b"/>
              <a:pathLst>
                <a:path w="15" h="12">
                  <a:moveTo>
                    <a:pt x="15" y="4"/>
                  </a:moveTo>
                  <a:lnTo>
                    <a:pt x="14" y="3"/>
                  </a:lnTo>
                  <a:lnTo>
                    <a:pt x="2" y="0"/>
                  </a:lnTo>
                  <a:lnTo>
                    <a:pt x="0" y="8"/>
                  </a:lnTo>
                  <a:lnTo>
                    <a:pt x="12" y="12"/>
                  </a:lnTo>
                  <a:lnTo>
                    <a:pt x="11" y="11"/>
                  </a:lnTo>
                  <a:lnTo>
                    <a:pt x="15" y="4"/>
                  </a:lnTo>
                  <a:lnTo>
                    <a:pt x="14" y="3"/>
                  </a:lnTo>
                  <a:lnTo>
                    <a:pt x="14" y="3"/>
                  </a:lnTo>
                  <a:lnTo>
                    <a:pt x="15" y="4"/>
                  </a:lnTo>
                  <a:close/>
                </a:path>
              </a:pathLst>
            </a:custGeom>
            <a:solidFill>
              <a:srgbClr val="EDF5F5"/>
            </a:solidFill>
            <a:ln w="9525">
              <a:noFill/>
              <a:round/>
              <a:headEnd/>
              <a:tailEnd/>
            </a:ln>
          </p:spPr>
          <p:txBody>
            <a:bodyPr/>
            <a:lstStyle/>
            <a:p>
              <a:endParaRPr lang="en-US"/>
            </a:p>
          </p:txBody>
        </p:sp>
        <p:sp>
          <p:nvSpPr>
            <p:cNvPr id="67136" name="Freeform 576"/>
            <p:cNvSpPr>
              <a:spLocks/>
            </p:cNvSpPr>
            <p:nvPr/>
          </p:nvSpPr>
          <p:spPr bwMode="auto">
            <a:xfrm>
              <a:off x="2602" y="1920"/>
              <a:ext cx="2" cy="1"/>
            </a:xfrm>
            <a:custGeom>
              <a:avLst/>
              <a:gdLst/>
              <a:ahLst/>
              <a:cxnLst>
                <a:cxn ang="0">
                  <a:pos x="14" y="7"/>
                </a:cxn>
                <a:cxn ang="0">
                  <a:pos x="13" y="6"/>
                </a:cxn>
                <a:cxn ang="0">
                  <a:pos x="4" y="0"/>
                </a:cxn>
                <a:cxn ang="0">
                  <a:pos x="0" y="7"/>
                </a:cxn>
                <a:cxn ang="0">
                  <a:pos x="9" y="12"/>
                </a:cxn>
                <a:cxn ang="0">
                  <a:pos x="8" y="11"/>
                </a:cxn>
                <a:cxn ang="0">
                  <a:pos x="14" y="7"/>
                </a:cxn>
                <a:cxn ang="0">
                  <a:pos x="14" y="6"/>
                </a:cxn>
                <a:cxn ang="0">
                  <a:pos x="13" y="6"/>
                </a:cxn>
                <a:cxn ang="0">
                  <a:pos x="14" y="7"/>
                </a:cxn>
              </a:cxnLst>
              <a:rect l="0" t="0" r="r" b="b"/>
              <a:pathLst>
                <a:path w="14" h="12">
                  <a:moveTo>
                    <a:pt x="14" y="7"/>
                  </a:moveTo>
                  <a:lnTo>
                    <a:pt x="13" y="6"/>
                  </a:lnTo>
                  <a:lnTo>
                    <a:pt x="4" y="0"/>
                  </a:lnTo>
                  <a:lnTo>
                    <a:pt x="0" y="7"/>
                  </a:lnTo>
                  <a:lnTo>
                    <a:pt x="9" y="12"/>
                  </a:lnTo>
                  <a:lnTo>
                    <a:pt x="8" y="11"/>
                  </a:lnTo>
                  <a:lnTo>
                    <a:pt x="14" y="7"/>
                  </a:lnTo>
                  <a:lnTo>
                    <a:pt x="14" y="6"/>
                  </a:lnTo>
                  <a:lnTo>
                    <a:pt x="13" y="6"/>
                  </a:lnTo>
                  <a:lnTo>
                    <a:pt x="14" y="7"/>
                  </a:lnTo>
                  <a:close/>
                </a:path>
              </a:pathLst>
            </a:custGeom>
            <a:solidFill>
              <a:srgbClr val="EDF5F5"/>
            </a:solidFill>
            <a:ln w="9525">
              <a:noFill/>
              <a:round/>
              <a:headEnd/>
              <a:tailEnd/>
            </a:ln>
          </p:spPr>
          <p:txBody>
            <a:bodyPr/>
            <a:lstStyle/>
            <a:p>
              <a:endParaRPr lang="en-US"/>
            </a:p>
          </p:txBody>
        </p:sp>
        <p:sp>
          <p:nvSpPr>
            <p:cNvPr id="67137" name="Freeform 577"/>
            <p:cNvSpPr>
              <a:spLocks/>
            </p:cNvSpPr>
            <p:nvPr/>
          </p:nvSpPr>
          <p:spPr bwMode="auto">
            <a:xfrm>
              <a:off x="2603" y="1920"/>
              <a:ext cx="1" cy="1"/>
            </a:xfrm>
            <a:custGeom>
              <a:avLst/>
              <a:gdLst/>
              <a:ahLst/>
              <a:cxnLst>
                <a:cxn ang="0">
                  <a:pos x="8" y="9"/>
                </a:cxn>
                <a:cxn ang="0">
                  <a:pos x="11" y="7"/>
                </a:cxn>
                <a:cxn ang="0">
                  <a:pos x="6" y="0"/>
                </a:cxn>
                <a:cxn ang="0">
                  <a:pos x="0" y="4"/>
                </a:cxn>
                <a:cxn ang="0">
                  <a:pos x="5" y="11"/>
                </a:cxn>
                <a:cxn ang="0">
                  <a:pos x="8" y="9"/>
                </a:cxn>
              </a:cxnLst>
              <a:rect l="0" t="0" r="r" b="b"/>
              <a:pathLst>
                <a:path w="11" h="11">
                  <a:moveTo>
                    <a:pt x="8" y="9"/>
                  </a:moveTo>
                  <a:lnTo>
                    <a:pt x="11" y="7"/>
                  </a:lnTo>
                  <a:lnTo>
                    <a:pt x="6" y="0"/>
                  </a:lnTo>
                  <a:lnTo>
                    <a:pt x="0" y="4"/>
                  </a:lnTo>
                  <a:lnTo>
                    <a:pt x="5" y="11"/>
                  </a:lnTo>
                  <a:lnTo>
                    <a:pt x="8" y="9"/>
                  </a:lnTo>
                  <a:close/>
                </a:path>
              </a:pathLst>
            </a:custGeom>
            <a:solidFill>
              <a:srgbClr val="EDF5F5"/>
            </a:solidFill>
            <a:ln w="9525">
              <a:noFill/>
              <a:round/>
              <a:headEnd/>
              <a:tailEnd/>
            </a:ln>
          </p:spPr>
          <p:txBody>
            <a:bodyPr/>
            <a:lstStyle/>
            <a:p>
              <a:endParaRPr lang="en-US"/>
            </a:p>
          </p:txBody>
        </p:sp>
        <p:sp>
          <p:nvSpPr>
            <p:cNvPr id="67138" name="Freeform 578"/>
            <p:cNvSpPr>
              <a:spLocks/>
            </p:cNvSpPr>
            <p:nvPr/>
          </p:nvSpPr>
          <p:spPr bwMode="auto">
            <a:xfrm>
              <a:off x="2590" y="1872"/>
              <a:ext cx="22" cy="4"/>
            </a:xfrm>
            <a:custGeom>
              <a:avLst/>
              <a:gdLst/>
              <a:ahLst/>
              <a:cxnLst>
                <a:cxn ang="0">
                  <a:pos x="96" y="0"/>
                </a:cxn>
                <a:cxn ang="0">
                  <a:pos x="114" y="2"/>
                </a:cxn>
                <a:cxn ang="0">
                  <a:pos x="131" y="5"/>
                </a:cxn>
                <a:cxn ang="0">
                  <a:pos x="147" y="9"/>
                </a:cxn>
                <a:cxn ang="0">
                  <a:pos x="162" y="15"/>
                </a:cxn>
                <a:cxn ang="0">
                  <a:pos x="174" y="21"/>
                </a:cxn>
                <a:cxn ang="0">
                  <a:pos x="185" y="27"/>
                </a:cxn>
                <a:cxn ang="0">
                  <a:pos x="191" y="33"/>
                </a:cxn>
                <a:cxn ang="0">
                  <a:pos x="193" y="40"/>
                </a:cxn>
                <a:cxn ang="0">
                  <a:pos x="185" y="36"/>
                </a:cxn>
                <a:cxn ang="0">
                  <a:pos x="176" y="32"/>
                </a:cxn>
                <a:cxn ang="0">
                  <a:pos x="166" y="29"/>
                </a:cxn>
                <a:cxn ang="0">
                  <a:pos x="155" y="26"/>
                </a:cxn>
                <a:cxn ang="0">
                  <a:pos x="142" y="23"/>
                </a:cxn>
                <a:cxn ang="0">
                  <a:pos x="129" y="21"/>
                </a:cxn>
                <a:cxn ang="0">
                  <a:pos x="113" y="19"/>
                </a:cxn>
                <a:cxn ang="0">
                  <a:pos x="96" y="18"/>
                </a:cxn>
                <a:cxn ang="0">
                  <a:pos x="80" y="18"/>
                </a:cxn>
                <a:cxn ang="0">
                  <a:pos x="65" y="19"/>
                </a:cxn>
                <a:cxn ang="0">
                  <a:pos x="51" y="20"/>
                </a:cxn>
                <a:cxn ang="0">
                  <a:pos x="40" y="22"/>
                </a:cxn>
                <a:cxn ang="0">
                  <a:pos x="29" y="24"/>
                </a:cxn>
                <a:cxn ang="0">
                  <a:pos x="19" y="27"/>
                </a:cxn>
                <a:cxn ang="0">
                  <a:pos x="9" y="31"/>
                </a:cxn>
                <a:cxn ang="0">
                  <a:pos x="0" y="35"/>
                </a:cxn>
                <a:cxn ang="0">
                  <a:pos x="2" y="29"/>
                </a:cxn>
                <a:cxn ang="0">
                  <a:pos x="9" y="23"/>
                </a:cxn>
                <a:cxn ang="0">
                  <a:pos x="18" y="18"/>
                </a:cxn>
                <a:cxn ang="0">
                  <a:pos x="31" y="12"/>
                </a:cxn>
                <a:cxn ang="0">
                  <a:pos x="45" y="7"/>
                </a:cxn>
                <a:cxn ang="0">
                  <a:pos x="61" y="3"/>
                </a:cxn>
                <a:cxn ang="0">
                  <a:pos x="79" y="1"/>
                </a:cxn>
                <a:cxn ang="0">
                  <a:pos x="96" y="0"/>
                </a:cxn>
              </a:cxnLst>
              <a:rect l="0" t="0" r="r" b="b"/>
              <a:pathLst>
                <a:path w="193" h="40">
                  <a:moveTo>
                    <a:pt x="96" y="0"/>
                  </a:moveTo>
                  <a:lnTo>
                    <a:pt x="114" y="2"/>
                  </a:lnTo>
                  <a:lnTo>
                    <a:pt x="131" y="5"/>
                  </a:lnTo>
                  <a:lnTo>
                    <a:pt x="147" y="9"/>
                  </a:lnTo>
                  <a:lnTo>
                    <a:pt x="162" y="15"/>
                  </a:lnTo>
                  <a:lnTo>
                    <a:pt x="174" y="21"/>
                  </a:lnTo>
                  <a:lnTo>
                    <a:pt x="185" y="27"/>
                  </a:lnTo>
                  <a:lnTo>
                    <a:pt x="191" y="33"/>
                  </a:lnTo>
                  <a:lnTo>
                    <a:pt x="193" y="40"/>
                  </a:lnTo>
                  <a:lnTo>
                    <a:pt x="185" y="36"/>
                  </a:lnTo>
                  <a:lnTo>
                    <a:pt x="176" y="32"/>
                  </a:lnTo>
                  <a:lnTo>
                    <a:pt x="166" y="29"/>
                  </a:lnTo>
                  <a:lnTo>
                    <a:pt x="155" y="26"/>
                  </a:lnTo>
                  <a:lnTo>
                    <a:pt x="142" y="23"/>
                  </a:lnTo>
                  <a:lnTo>
                    <a:pt x="129" y="21"/>
                  </a:lnTo>
                  <a:lnTo>
                    <a:pt x="113" y="19"/>
                  </a:lnTo>
                  <a:lnTo>
                    <a:pt x="96" y="18"/>
                  </a:lnTo>
                  <a:lnTo>
                    <a:pt x="80" y="18"/>
                  </a:lnTo>
                  <a:lnTo>
                    <a:pt x="65" y="19"/>
                  </a:lnTo>
                  <a:lnTo>
                    <a:pt x="51" y="20"/>
                  </a:lnTo>
                  <a:lnTo>
                    <a:pt x="40" y="22"/>
                  </a:lnTo>
                  <a:lnTo>
                    <a:pt x="29" y="24"/>
                  </a:lnTo>
                  <a:lnTo>
                    <a:pt x="19" y="27"/>
                  </a:lnTo>
                  <a:lnTo>
                    <a:pt x="9" y="31"/>
                  </a:lnTo>
                  <a:lnTo>
                    <a:pt x="0" y="35"/>
                  </a:lnTo>
                  <a:lnTo>
                    <a:pt x="2" y="29"/>
                  </a:lnTo>
                  <a:lnTo>
                    <a:pt x="9" y="23"/>
                  </a:lnTo>
                  <a:lnTo>
                    <a:pt x="18" y="18"/>
                  </a:lnTo>
                  <a:lnTo>
                    <a:pt x="31" y="12"/>
                  </a:lnTo>
                  <a:lnTo>
                    <a:pt x="45" y="7"/>
                  </a:lnTo>
                  <a:lnTo>
                    <a:pt x="61" y="3"/>
                  </a:lnTo>
                  <a:lnTo>
                    <a:pt x="79" y="1"/>
                  </a:lnTo>
                  <a:lnTo>
                    <a:pt x="96" y="0"/>
                  </a:lnTo>
                  <a:close/>
                </a:path>
              </a:pathLst>
            </a:custGeom>
            <a:solidFill>
              <a:srgbClr val="E0E8E8"/>
            </a:solidFill>
            <a:ln w="9525">
              <a:noFill/>
              <a:round/>
              <a:headEnd/>
              <a:tailEnd/>
            </a:ln>
          </p:spPr>
          <p:txBody>
            <a:bodyPr/>
            <a:lstStyle/>
            <a:p>
              <a:endParaRPr lang="en-US"/>
            </a:p>
          </p:txBody>
        </p:sp>
        <p:sp>
          <p:nvSpPr>
            <p:cNvPr id="67139" name="Freeform 579"/>
            <p:cNvSpPr>
              <a:spLocks/>
            </p:cNvSpPr>
            <p:nvPr/>
          </p:nvSpPr>
          <p:spPr bwMode="auto">
            <a:xfrm>
              <a:off x="2448" y="2082"/>
              <a:ext cx="20" cy="406"/>
            </a:xfrm>
            <a:custGeom>
              <a:avLst/>
              <a:gdLst/>
              <a:ahLst/>
              <a:cxnLst>
                <a:cxn ang="0">
                  <a:pos x="172" y="0"/>
                </a:cxn>
                <a:cxn ang="0">
                  <a:pos x="99" y="4687"/>
                </a:cxn>
                <a:cxn ang="0">
                  <a:pos x="100" y="4711"/>
                </a:cxn>
                <a:cxn ang="0">
                  <a:pos x="102" y="4736"/>
                </a:cxn>
                <a:cxn ang="0">
                  <a:pos x="106" y="4760"/>
                </a:cxn>
                <a:cxn ang="0">
                  <a:pos x="113" y="4783"/>
                </a:cxn>
                <a:cxn ang="0">
                  <a:pos x="123" y="4806"/>
                </a:cxn>
                <a:cxn ang="0">
                  <a:pos x="138" y="4826"/>
                </a:cxn>
                <a:cxn ang="0">
                  <a:pos x="157" y="4846"/>
                </a:cxn>
                <a:cxn ang="0">
                  <a:pos x="182" y="4865"/>
                </a:cxn>
                <a:cxn ang="0">
                  <a:pos x="159" y="4856"/>
                </a:cxn>
                <a:cxn ang="0">
                  <a:pos x="138" y="4848"/>
                </a:cxn>
                <a:cxn ang="0">
                  <a:pos x="119" y="4839"/>
                </a:cxn>
                <a:cxn ang="0">
                  <a:pos x="101" y="4828"/>
                </a:cxn>
                <a:cxn ang="0">
                  <a:pos x="85" y="4817"/>
                </a:cxn>
                <a:cxn ang="0">
                  <a:pos x="70" y="4806"/>
                </a:cxn>
                <a:cxn ang="0">
                  <a:pos x="57" y="4792"/>
                </a:cxn>
                <a:cxn ang="0">
                  <a:pos x="44" y="4780"/>
                </a:cxn>
                <a:cxn ang="0">
                  <a:pos x="34" y="4765"/>
                </a:cxn>
                <a:cxn ang="0">
                  <a:pos x="25" y="4751"/>
                </a:cxn>
                <a:cxn ang="0">
                  <a:pos x="17" y="4736"/>
                </a:cxn>
                <a:cxn ang="0">
                  <a:pos x="11" y="4721"/>
                </a:cxn>
                <a:cxn ang="0">
                  <a:pos x="6" y="4705"/>
                </a:cxn>
                <a:cxn ang="0">
                  <a:pos x="3" y="4689"/>
                </a:cxn>
                <a:cxn ang="0">
                  <a:pos x="1" y="4672"/>
                </a:cxn>
                <a:cxn ang="0">
                  <a:pos x="0" y="4655"/>
                </a:cxn>
                <a:cxn ang="0">
                  <a:pos x="87" y="220"/>
                </a:cxn>
                <a:cxn ang="0">
                  <a:pos x="90" y="173"/>
                </a:cxn>
                <a:cxn ang="0">
                  <a:pos x="96" y="133"/>
                </a:cxn>
                <a:cxn ang="0">
                  <a:pos x="105" y="102"/>
                </a:cxn>
                <a:cxn ang="0">
                  <a:pos x="117" y="76"/>
                </a:cxn>
                <a:cxn ang="0">
                  <a:pos x="129" y="56"/>
                </a:cxn>
                <a:cxn ang="0">
                  <a:pos x="143" y="36"/>
                </a:cxn>
                <a:cxn ang="0">
                  <a:pos x="157" y="18"/>
                </a:cxn>
                <a:cxn ang="0">
                  <a:pos x="172" y="0"/>
                </a:cxn>
              </a:cxnLst>
              <a:rect l="0" t="0" r="r" b="b"/>
              <a:pathLst>
                <a:path w="182" h="4865">
                  <a:moveTo>
                    <a:pt x="172" y="0"/>
                  </a:moveTo>
                  <a:lnTo>
                    <a:pt x="99" y="4687"/>
                  </a:lnTo>
                  <a:lnTo>
                    <a:pt x="100" y="4711"/>
                  </a:lnTo>
                  <a:lnTo>
                    <a:pt x="102" y="4736"/>
                  </a:lnTo>
                  <a:lnTo>
                    <a:pt x="106" y="4760"/>
                  </a:lnTo>
                  <a:lnTo>
                    <a:pt x="113" y="4783"/>
                  </a:lnTo>
                  <a:lnTo>
                    <a:pt x="123" y="4806"/>
                  </a:lnTo>
                  <a:lnTo>
                    <a:pt x="138" y="4826"/>
                  </a:lnTo>
                  <a:lnTo>
                    <a:pt x="157" y="4846"/>
                  </a:lnTo>
                  <a:lnTo>
                    <a:pt x="182" y="4865"/>
                  </a:lnTo>
                  <a:lnTo>
                    <a:pt x="159" y="4856"/>
                  </a:lnTo>
                  <a:lnTo>
                    <a:pt x="138" y="4848"/>
                  </a:lnTo>
                  <a:lnTo>
                    <a:pt x="119" y="4839"/>
                  </a:lnTo>
                  <a:lnTo>
                    <a:pt x="101" y="4828"/>
                  </a:lnTo>
                  <a:lnTo>
                    <a:pt x="85" y="4817"/>
                  </a:lnTo>
                  <a:lnTo>
                    <a:pt x="70" y="4806"/>
                  </a:lnTo>
                  <a:lnTo>
                    <a:pt x="57" y="4792"/>
                  </a:lnTo>
                  <a:lnTo>
                    <a:pt x="44" y="4780"/>
                  </a:lnTo>
                  <a:lnTo>
                    <a:pt x="34" y="4765"/>
                  </a:lnTo>
                  <a:lnTo>
                    <a:pt x="25" y="4751"/>
                  </a:lnTo>
                  <a:lnTo>
                    <a:pt x="17" y="4736"/>
                  </a:lnTo>
                  <a:lnTo>
                    <a:pt x="11" y="4721"/>
                  </a:lnTo>
                  <a:lnTo>
                    <a:pt x="6" y="4705"/>
                  </a:lnTo>
                  <a:lnTo>
                    <a:pt x="3" y="4689"/>
                  </a:lnTo>
                  <a:lnTo>
                    <a:pt x="1" y="4672"/>
                  </a:lnTo>
                  <a:lnTo>
                    <a:pt x="0" y="4655"/>
                  </a:lnTo>
                  <a:lnTo>
                    <a:pt x="87" y="220"/>
                  </a:lnTo>
                  <a:lnTo>
                    <a:pt x="90" y="173"/>
                  </a:lnTo>
                  <a:lnTo>
                    <a:pt x="96" y="133"/>
                  </a:lnTo>
                  <a:lnTo>
                    <a:pt x="105" y="102"/>
                  </a:lnTo>
                  <a:lnTo>
                    <a:pt x="117" y="76"/>
                  </a:lnTo>
                  <a:lnTo>
                    <a:pt x="129" y="56"/>
                  </a:lnTo>
                  <a:lnTo>
                    <a:pt x="143" y="36"/>
                  </a:lnTo>
                  <a:lnTo>
                    <a:pt x="157" y="18"/>
                  </a:lnTo>
                  <a:lnTo>
                    <a:pt x="172" y="0"/>
                  </a:lnTo>
                  <a:close/>
                </a:path>
              </a:pathLst>
            </a:custGeom>
            <a:solidFill>
              <a:srgbClr val="000000"/>
            </a:solidFill>
            <a:ln w="9525">
              <a:noFill/>
              <a:round/>
              <a:headEnd/>
              <a:tailEnd/>
            </a:ln>
          </p:spPr>
          <p:txBody>
            <a:bodyPr/>
            <a:lstStyle/>
            <a:p>
              <a:endParaRPr lang="en-US"/>
            </a:p>
          </p:txBody>
        </p:sp>
        <p:sp>
          <p:nvSpPr>
            <p:cNvPr id="67140" name="Freeform 580"/>
            <p:cNvSpPr>
              <a:spLocks/>
            </p:cNvSpPr>
            <p:nvPr/>
          </p:nvSpPr>
          <p:spPr bwMode="auto">
            <a:xfrm>
              <a:off x="2459" y="2070"/>
              <a:ext cx="181" cy="426"/>
            </a:xfrm>
            <a:custGeom>
              <a:avLst/>
              <a:gdLst/>
              <a:ahLst/>
              <a:cxnLst>
                <a:cxn ang="0">
                  <a:pos x="0" y="4841"/>
                </a:cxn>
                <a:cxn ang="0">
                  <a:pos x="3" y="4890"/>
                </a:cxn>
                <a:cxn ang="0">
                  <a:pos x="14" y="4937"/>
                </a:cxn>
                <a:cxn ang="0">
                  <a:pos x="39" y="4980"/>
                </a:cxn>
                <a:cxn ang="0">
                  <a:pos x="83" y="5019"/>
                </a:cxn>
                <a:cxn ang="0">
                  <a:pos x="140" y="5032"/>
                </a:cxn>
                <a:cxn ang="0">
                  <a:pos x="207" y="5047"/>
                </a:cxn>
                <a:cxn ang="0">
                  <a:pos x="282" y="5061"/>
                </a:cxn>
                <a:cxn ang="0">
                  <a:pos x="362" y="5075"/>
                </a:cxn>
                <a:cxn ang="0">
                  <a:pos x="448" y="5087"/>
                </a:cxn>
                <a:cxn ang="0">
                  <a:pos x="540" y="5098"/>
                </a:cxn>
                <a:cxn ang="0">
                  <a:pos x="635" y="5108"/>
                </a:cxn>
                <a:cxn ang="0">
                  <a:pos x="732" y="5114"/>
                </a:cxn>
                <a:cxn ang="0">
                  <a:pos x="832" y="5117"/>
                </a:cxn>
                <a:cxn ang="0">
                  <a:pos x="932" y="5117"/>
                </a:cxn>
                <a:cxn ang="0">
                  <a:pos x="1031" y="5112"/>
                </a:cxn>
                <a:cxn ang="0">
                  <a:pos x="1129" y="5104"/>
                </a:cxn>
                <a:cxn ang="0">
                  <a:pos x="1226" y="5089"/>
                </a:cxn>
                <a:cxn ang="0">
                  <a:pos x="1319" y="5069"/>
                </a:cxn>
                <a:cxn ang="0">
                  <a:pos x="1409" y="5044"/>
                </a:cxn>
                <a:cxn ang="0">
                  <a:pos x="1494" y="5011"/>
                </a:cxn>
                <a:cxn ang="0">
                  <a:pos x="1558" y="4971"/>
                </a:cxn>
                <a:cxn ang="0">
                  <a:pos x="1600" y="4918"/>
                </a:cxn>
                <a:cxn ang="0">
                  <a:pos x="1622" y="4854"/>
                </a:cxn>
                <a:cxn ang="0">
                  <a:pos x="1629" y="4782"/>
                </a:cxn>
                <a:cxn ang="0">
                  <a:pos x="1627" y="285"/>
                </a:cxn>
                <a:cxn ang="0">
                  <a:pos x="1612" y="236"/>
                </a:cxn>
                <a:cxn ang="0">
                  <a:pos x="1585" y="192"/>
                </a:cxn>
                <a:cxn ang="0">
                  <a:pos x="1548" y="155"/>
                </a:cxn>
                <a:cxn ang="0">
                  <a:pos x="1496" y="128"/>
                </a:cxn>
                <a:cxn ang="0">
                  <a:pos x="1426" y="103"/>
                </a:cxn>
                <a:cxn ang="0">
                  <a:pos x="1351" y="80"/>
                </a:cxn>
                <a:cxn ang="0">
                  <a:pos x="1273" y="60"/>
                </a:cxn>
                <a:cxn ang="0">
                  <a:pos x="1191" y="44"/>
                </a:cxn>
                <a:cxn ang="0">
                  <a:pos x="1106" y="29"/>
                </a:cxn>
                <a:cxn ang="0">
                  <a:pos x="1019" y="19"/>
                </a:cxn>
                <a:cxn ang="0">
                  <a:pos x="930" y="10"/>
                </a:cxn>
                <a:cxn ang="0">
                  <a:pos x="839" y="5"/>
                </a:cxn>
                <a:cxn ang="0">
                  <a:pos x="747" y="1"/>
                </a:cxn>
                <a:cxn ang="0">
                  <a:pos x="655" y="1"/>
                </a:cxn>
                <a:cxn ang="0">
                  <a:pos x="563" y="4"/>
                </a:cxn>
                <a:cxn ang="0">
                  <a:pos x="472" y="9"/>
                </a:cxn>
                <a:cxn ang="0">
                  <a:pos x="383" y="17"/>
                </a:cxn>
                <a:cxn ang="0">
                  <a:pos x="296" y="28"/>
                </a:cxn>
                <a:cxn ang="0">
                  <a:pos x="211" y="42"/>
                </a:cxn>
                <a:cxn ang="0">
                  <a:pos x="155" y="54"/>
                </a:cxn>
                <a:cxn ang="0">
                  <a:pos x="132" y="74"/>
                </a:cxn>
                <a:cxn ang="0">
                  <a:pos x="111" y="102"/>
                </a:cxn>
                <a:cxn ang="0">
                  <a:pos x="87" y="136"/>
                </a:cxn>
              </a:cxnLst>
              <a:rect l="0" t="0" r="r" b="b"/>
              <a:pathLst>
                <a:path w="1629" h="5117">
                  <a:moveTo>
                    <a:pt x="73" y="154"/>
                  </a:moveTo>
                  <a:lnTo>
                    <a:pt x="0" y="4841"/>
                  </a:lnTo>
                  <a:lnTo>
                    <a:pt x="1" y="4865"/>
                  </a:lnTo>
                  <a:lnTo>
                    <a:pt x="3" y="4890"/>
                  </a:lnTo>
                  <a:lnTo>
                    <a:pt x="7" y="4914"/>
                  </a:lnTo>
                  <a:lnTo>
                    <a:pt x="14" y="4937"/>
                  </a:lnTo>
                  <a:lnTo>
                    <a:pt x="24" y="4960"/>
                  </a:lnTo>
                  <a:lnTo>
                    <a:pt x="39" y="4980"/>
                  </a:lnTo>
                  <a:lnTo>
                    <a:pt x="58" y="5000"/>
                  </a:lnTo>
                  <a:lnTo>
                    <a:pt x="83" y="5019"/>
                  </a:lnTo>
                  <a:lnTo>
                    <a:pt x="111" y="5026"/>
                  </a:lnTo>
                  <a:lnTo>
                    <a:pt x="140" y="5032"/>
                  </a:lnTo>
                  <a:lnTo>
                    <a:pt x="173" y="5039"/>
                  </a:lnTo>
                  <a:lnTo>
                    <a:pt x="207" y="5047"/>
                  </a:lnTo>
                  <a:lnTo>
                    <a:pt x="243" y="5054"/>
                  </a:lnTo>
                  <a:lnTo>
                    <a:pt x="282" y="5061"/>
                  </a:lnTo>
                  <a:lnTo>
                    <a:pt x="321" y="5068"/>
                  </a:lnTo>
                  <a:lnTo>
                    <a:pt x="362" y="5075"/>
                  </a:lnTo>
                  <a:lnTo>
                    <a:pt x="405" y="5082"/>
                  </a:lnTo>
                  <a:lnTo>
                    <a:pt x="448" y="5087"/>
                  </a:lnTo>
                  <a:lnTo>
                    <a:pt x="493" y="5093"/>
                  </a:lnTo>
                  <a:lnTo>
                    <a:pt x="540" y="5098"/>
                  </a:lnTo>
                  <a:lnTo>
                    <a:pt x="586" y="5104"/>
                  </a:lnTo>
                  <a:lnTo>
                    <a:pt x="635" y="5108"/>
                  </a:lnTo>
                  <a:lnTo>
                    <a:pt x="683" y="5111"/>
                  </a:lnTo>
                  <a:lnTo>
                    <a:pt x="732" y="5114"/>
                  </a:lnTo>
                  <a:lnTo>
                    <a:pt x="781" y="5116"/>
                  </a:lnTo>
                  <a:lnTo>
                    <a:pt x="832" y="5117"/>
                  </a:lnTo>
                  <a:lnTo>
                    <a:pt x="881" y="5117"/>
                  </a:lnTo>
                  <a:lnTo>
                    <a:pt x="932" y="5117"/>
                  </a:lnTo>
                  <a:lnTo>
                    <a:pt x="981" y="5115"/>
                  </a:lnTo>
                  <a:lnTo>
                    <a:pt x="1031" y="5112"/>
                  </a:lnTo>
                  <a:lnTo>
                    <a:pt x="1080" y="5108"/>
                  </a:lnTo>
                  <a:lnTo>
                    <a:pt x="1129" y="5104"/>
                  </a:lnTo>
                  <a:lnTo>
                    <a:pt x="1178" y="5096"/>
                  </a:lnTo>
                  <a:lnTo>
                    <a:pt x="1226" y="5089"/>
                  </a:lnTo>
                  <a:lnTo>
                    <a:pt x="1273" y="5080"/>
                  </a:lnTo>
                  <a:lnTo>
                    <a:pt x="1319" y="5069"/>
                  </a:lnTo>
                  <a:lnTo>
                    <a:pt x="1365" y="5057"/>
                  </a:lnTo>
                  <a:lnTo>
                    <a:pt x="1409" y="5044"/>
                  </a:lnTo>
                  <a:lnTo>
                    <a:pt x="1452" y="5028"/>
                  </a:lnTo>
                  <a:lnTo>
                    <a:pt x="1494" y="5011"/>
                  </a:lnTo>
                  <a:lnTo>
                    <a:pt x="1529" y="4993"/>
                  </a:lnTo>
                  <a:lnTo>
                    <a:pt x="1558" y="4971"/>
                  </a:lnTo>
                  <a:lnTo>
                    <a:pt x="1582" y="4946"/>
                  </a:lnTo>
                  <a:lnTo>
                    <a:pt x="1600" y="4918"/>
                  </a:lnTo>
                  <a:lnTo>
                    <a:pt x="1613" y="4887"/>
                  </a:lnTo>
                  <a:lnTo>
                    <a:pt x="1622" y="4854"/>
                  </a:lnTo>
                  <a:lnTo>
                    <a:pt x="1627" y="4819"/>
                  </a:lnTo>
                  <a:lnTo>
                    <a:pt x="1629" y="4782"/>
                  </a:lnTo>
                  <a:lnTo>
                    <a:pt x="1629" y="310"/>
                  </a:lnTo>
                  <a:lnTo>
                    <a:pt x="1627" y="285"/>
                  </a:lnTo>
                  <a:lnTo>
                    <a:pt x="1621" y="261"/>
                  </a:lnTo>
                  <a:lnTo>
                    <a:pt x="1612" y="236"/>
                  </a:lnTo>
                  <a:lnTo>
                    <a:pt x="1600" y="214"/>
                  </a:lnTo>
                  <a:lnTo>
                    <a:pt x="1585" y="192"/>
                  </a:lnTo>
                  <a:lnTo>
                    <a:pt x="1567" y="172"/>
                  </a:lnTo>
                  <a:lnTo>
                    <a:pt x="1548" y="155"/>
                  </a:lnTo>
                  <a:lnTo>
                    <a:pt x="1528" y="141"/>
                  </a:lnTo>
                  <a:lnTo>
                    <a:pt x="1496" y="128"/>
                  </a:lnTo>
                  <a:lnTo>
                    <a:pt x="1461" y="115"/>
                  </a:lnTo>
                  <a:lnTo>
                    <a:pt x="1426" y="103"/>
                  </a:lnTo>
                  <a:lnTo>
                    <a:pt x="1390" y="92"/>
                  </a:lnTo>
                  <a:lnTo>
                    <a:pt x="1351" y="80"/>
                  </a:lnTo>
                  <a:lnTo>
                    <a:pt x="1313" y="70"/>
                  </a:lnTo>
                  <a:lnTo>
                    <a:pt x="1273" y="60"/>
                  </a:lnTo>
                  <a:lnTo>
                    <a:pt x="1232" y="52"/>
                  </a:lnTo>
                  <a:lnTo>
                    <a:pt x="1191" y="44"/>
                  </a:lnTo>
                  <a:lnTo>
                    <a:pt x="1149" y="37"/>
                  </a:lnTo>
                  <a:lnTo>
                    <a:pt x="1106" y="29"/>
                  </a:lnTo>
                  <a:lnTo>
                    <a:pt x="1063" y="24"/>
                  </a:lnTo>
                  <a:lnTo>
                    <a:pt x="1019" y="19"/>
                  </a:lnTo>
                  <a:lnTo>
                    <a:pt x="975" y="14"/>
                  </a:lnTo>
                  <a:lnTo>
                    <a:pt x="930" y="10"/>
                  </a:lnTo>
                  <a:lnTo>
                    <a:pt x="884" y="7"/>
                  </a:lnTo>
                  <a:lnTo>
                    <a:pt x="839" y="5"/>
                  </a:lnTo>
                  <a:lnTo>
                    <a:pt x="793" y="3"/>
                  </a:lnTo>
                  <a:lnTo>
                    <a:pt x="747" y="1"/>
                  </a:lnTo>
                  <a:lnTo>
                    <a:pt x="701" y="0"/>
                  </a:lnTo>
                  <a:lnTo>
                    <a:pt x="655" y="1"/>
                  </a:lnTo>
                  <a:lnTo>
                    <a:pt x="610" y="1"/>
                  </a:lnTo>
                  <a:lnTo>
                    <a:pt x="563" y="4"/>
                  </a:lnTo>
                  <a:lnTo>
                    <a:pt x="518" y="6"/>
                  </a:lnTo>
                  <a:lnTo>
                    <a:pt x="472" y="9"/>
                  </a:lnTo>
                  <a:lnTo>
                    <a:pt x="428" y="13"/>
                  </a:lnTo>
                  <a:lnTo>
                    <a:pt x="383" y="17"/>
                  </a:lnTo>
                  <a:lnTo>
                    <a:pt x="339" y="22"/>
                  </a:lnTo>
                  <a:lnTo>
                    <a:pt x="296" y="28"/>
                  </a:lnTo>
                  <a:lnTo>
                    <a:pt x="253" y="35"/>
                  </a:lnTo>
                  <a:lnTo>
                    <a:pt x="211" y="42"/>
                  </a:lnTo>
                  <a:lnTo>
                    <a:pt x="169" y="50"/>
                  </a:lnTo>
                  <a:lnTo>
                    <a:pt x="155" y="54"/>
                  </a:lnTo>
                  <a:lnTo>
                    <a:pt x="143" y="63"/>
                  </a:lnTo>
                  <a:lnTo>
                    <a:pt x="132" y="74"/>
                  </a:lnTo>
                  <a:lnTo>
                    <a:pt x="122" y="87"/>
                  </a:lnTo>
                  <a:lnTo>
                    <a:pt x="111" y="102"/>
                  </a:lnTo>
                  <a:lnTo>
                    <a:pt x="100" y="118"/>
                  </a:lnTo>
                  <a:lnTo>
                    <a:pt x="87" y="136"/>
                  </a:lnTo>
                  <a:lnTo>
                    <a:pt x="73" y="154"/>
                  </a:lnTo>
                  <a:close/>
                </a:path>
              </a:pathLst>
            </a:custGeom>
            <a:solidFill>
              <a:srgbClr val="878F8F"/>
            </a:solidFill>
            <a:ln w="9525">
              <a:noFill/>
              <a:round/>
              <a:headEnd/>
              <a:tailEnd/>
            </a:ln>
          </p:spPr>
          <p:txBody>
            <a:bodyPr/>
            <a:lstStyle/>
            <a:p>
              <a:endParaRPr lang="en-US"/>
            </a:p>
          </p:txBody>
        </p:sp>
        <p:sp>
          <p:nvSpPr>
            <p:cNvPr id="67141" name="Freeform 581"/>
            <p:cNvSpPr>
              <a:spLocks/>
            </p:cNvSpPr>
            <p:nvPr/>
          </p:nvSpPr>
          <p:spPr bwMode="auto">
            <a:xfrm>
              <a:off x="2459" y="2073"/>
              <a:ext cx="25"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3" y="4989"/>
                </a:cxn>
                <a:cxn ang="0">
                  <a:pos x="154" y="4990"/>
                </a:cxn>
                <a:cxn ang="0">
                  <a:pos x="191" y="4989"/>
                </a:cxn>
                <a:cxn ang="0">
                  <a:pos x="175" y="4935"/>
                </a:cxn>
                <a:cxn ang="0">
                  <a:pos x="161" y="4880"/>
                </a:cxn>
                <a:cxn ang="0">
                  <a:pos x="151" y="4825"/>
                </a:cxn>
                <a:cxn ang="0">
                  <a:pos x="142" y="4771"/>
                </a:cxn>
                <a:cxn ang="0">
                  <a:pos x="136" y="4717"/>
                </a:cxn>
                <a:cxn ang="0">
                  <a:pos x="131" y="4664"/>
                </a:cxn>
                <a:cxn ang="0">
                  <a:pos x="129" y="4613"/>
                </a:cxn>
                <a:cxn ang="0">
                  <a:pos x="128" y="4564"/>
                </a:cxn>
                <a:cxn ang="0">
                  <a:pos x="186" y="249"/>
                </a:cxn>
                <a:cxn ang="0">
                  <a:pos x="186" y="198"/>
                </a:cxn>
                <a:cxn ang="0">
                  <a:pos x="185" y="155"/>
                </a:cxn>
                <a:cxn ang="0">
                  <a:pos x="185" y="117"/>
                </a:cxn>
                <a:cxn ang="0">
                  <a:pos x="186" y="84"/>
                </a:cxn>
                <a:cxn ang="0">
                  <a:pos x="190" y="56"/>
                </a:cxn>
                <a:cxn ang="0">
                  <a:pos x="196" y="33"/>
                </a:cxn>
                <a:cxn ang="0">
                  <a:pos x="207" y="14"/>
                </a:cxn>
                <a:cxn ang="0">
                  <a:pos x="222" y="0"/>
                </a:cxn>
                <a:cxn ang="0">
                  <a:pos x="194" y="4"/>
                </a:cxn>
                <a:cxn ang="0">
                  <a:pos x="170" y="12"/>
                </a:cxn>
                <a:cxn ang="0">
                  <a:pos x="150" y="24"/>
                </a:cxn>
                <a:cxn ang="0">
                  <a:pos x="133" y="38"/>
                </a:cxn>
                <a:cxn ang="0">
                  <a:pos x="117" y="55"/>
                </a:cxn>
                <a:cxn ang="0">
                  <a:pos x="103" y="73"/>
                </a:cxn>
                <a:cxn ang="0">
                  <a:pos x="88" y="94"/>
                </a:cxn>
                <a:cxn ang="0">
                  <a:pos x="73" y="116"/>
                </a:cxn>
              </a:cxnLst>
              <a:rect l="0" t="0" r="r" b="b"/>
              <a:pathLst>
                <a:path w="222"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3" y="4989"/>
                  </a:lnTo>
                  <a:lnTo>
                    <a:pt x="154" y="4990"/>
                  </a:lnTo>
                  <a:lnTo>
                    <a:pt x="191" y="4989"/>
                  </a:lnTo>
                  <a:lnTo>
                    <a:pt x="175" y="4935"/>
                  </a:lnTo>
                  <a:lnTo>
                    <a:pt x="161" y="4880"/>
                  </a:lnTo>
                  <a:lnTo>
                    <a:pt x="151" y="4825"/>
                  </a:lnTo>
                  <a:lnTo>
                    <a:pt x="142" y="4771"/>
                  </a:lnTo>
                  <a:lnTo>
                    <a:pt x="136" y="4717"/>
                  </a:lnTo>
                  <a:lnTo>
                    <a:pt x="131" y="4664"/>
                  </a:lnTo>
                  <a:lnTo>
                    <a:pt x="129" y="4613"/>
                  </a:lnTo>
                  <a:lnTo>
                    <a:pt x="128" y="4564"/>
                  </a:lnTo>
                  <a:lnTo>
                    <a:pt x="186" y="249"/>
                  </a:lnTo>
                  <a:lnTo>
                    <a:pt x="186" y="198"/>
                  </a:lnTo>
                  <a:lnTo>
                    <a:pt x="185" y="155"/>
                  </a:lnTo>
                  <a:lnTo>
                    <a:pt x="185" y="117"/>
                  </a:lnTo>
                  <a:lnTo>
                    <a:pt x="186" y="84"/>
                  </a:lnTo>
                  <a:lnTo>
                    <a:pt x="190" y="56"/>
                  </a:lnTo>
                  <a:lnTo>
                    <a:pt x="196" y="33"/>
                  </a:lnTo>
                  <a:lnTo>
                    <a:pt x="207" y="14"/>
                  </a:lnTo>
                  <a:lnTo>
                    <a:pt x="222" y="0"/>
                  </a:lnTo>
                  <a:lnTo>
                    <a:pt x="194" y="4"/>
                  </a:lnTo>
                  <a:lnTo>
                    <a:pt x="170" y="12"/>
                  </a:lnTo>
                  <a:lnTo>
                    <a:pt x="150" y="24"/>
                  </a:lnTo>
                  <a:lnTo>
                    <a:pt x="133" y="38"/>
                  </a:lnTo>
                  <a:lnTo>
                    <a:pt x="117" y="55"/>
                  </a:lnTo>
                  <a:lnTo>
                    <a:pt x="103" y="73"/>
                  </a:lnTo>
                  <a:lnTo>
                    <a:pt x="88" y="94"/>
                  </a:lnTo>
                  <a:lnTo>
                    <a:pt x="73" y="116"/>
                  </a:lnTo>
                  <a:close/>
                </a:path>
              </a:pathLst>
            </a:custGeom>
            <a:solidFill>
              <a:srgbClr val="878F8F"/>
            </a:solidFill>
            <a:ln w="9525">
              <a:noFill/>
              <a:round/>
              <a:headEnd/>
              <a:tailEnd/>
            </a:ln>
          </p:spPr>
          <p:txBody>
            <a:bodyPr/>
            <a:lstStyle/>
            <a:p>
              <a:endParaRPr lang="en-US"/>
            </a:p>
          </p:txBody>
        </p:sp>
        <p:sp>
          <p:nvSpPr>
            <p:cNvPr id="67142" name="Freeform 582"/>
            <p:cNvSpPr>
              <a:spLocks/>
            </p:cNvSpPr>
            <p:nvPr/>
          </p:nvSpPr>
          <p:spPr bwMode="auto">
            <a:xfrm>
              <a:off x="2458" y="2073"/>
              <a:ext cx="25"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3" y="4989"/>
                </a:cxn>
                <a:cxn ang="0">
                  <a:pos x="154" y="4990"/>
                </a:cxn>
                <a:cxn ang="0">
                  <a:pos x="191" y="4989"/>
                </a:cxn>
                <a:cxn ang="0">
                  <a:pos x="146" y="4970"/>
                </a:cxn>
                <a:cxn ang="0">
                  <a:pos x="112" y="4945"/>
                </a:cxn>
                <a:cxn ang="0">
                  <a:pos x="86" y="4914"/>
                </a:cxn>
                <a:cxn ang="0">
                  <a:pos x="67" y="4878"/>
                </a:cxn>
                <a:cxn ang="0">
                  <a:pos x="55" y="4839"/>
                </a:cxn>
                <a:cxn ang="0">
                  <a:pos x="47" y="4795"/>
                </a:cxn>
                <a:cxn ang="0">
                  <a:pos x="44" y="4749"/>
                </a:cxn>
                <a:cxn ang="0">
                  <a:pos x="43" y="4701"/>
                </a:cxn>
                <a:cxn ang="0">
                  <a:pos x="118" y="217"/>
                </a:cxn>
                <a:cxn ang="0">
                  <a:pos x="120" y="168"/>
                </a:cxn>
                <a:cxn ang="0">
                  <a:pos x="127" y="128"/>
                </a:cxn>
                <a:cxn ang="0">
                  <a:pos x="138" y="95"/>
                </a:cxn>
                <a:cxn ang="0">
                  <a:pos x="152" y="68"/>
                </a:cxn>
                <a:cxn ang="0">
                  <a:pos x="167" y="46"/>
                </a:cxn>
                <a:cxn ang="0">
                  <a:pos x="186" y="28"/>
                </a:cxn>
                <a:cxn ang="0">
                  <a:pos x="204" y="13"/>
                </a:cxn>
                <a:cxn ang="0">
                  <a:pos x="222" y="0"/>
                </a:cxn>
                <a:cxn ang="0">
                  <a:pos x="194" y="4"/>
                </a:cxn>
                <a:cxn ang="0">
                  <a:pos x="170" y="12"/>
                </a:cxn>
                <a:cxn ang="0">
                  <a:pos x="150" y="24"/>
                </a:cxn>
                <a:cxn ang="0">
                  <a:pos x="133" y="38"/>
                </a:cxn>
                <a:cxn ang="0">
                  <a:pos x="117" y="55"/>
                </a:cxn>
                <a:cxn ang="0">
                  <a:pos x="103" y="73"/>
                </a:cxn>
                <a:cxn ang="0">
                  <a:pos x="88" y="94"/>
                </a:cxn>
                <a:cxn ang="0">
                  <a:pos x="73" y="116"/>
                </a:cxn>
              </a:cxnLst>
              <a:rect l="0" t="0" r="r" b="b"/>
              <a:pathLst>
                <a:path w="222"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3" y="4989"/>
                  </a:lnTo>
                  <a:lnTo>
                    <a:pt x="154" y="4990"/>
                  </a:lnTo>
                  <a:lnTo>
                    <a:pt x="191" y="4989"/>
                  </a:lnTo>
                  <a:lnTo>
                    <a:pt x="146" y="4970"/>
                  </a:lnTo>
                  <a:lnTo>
                    <a:pt x="112" y="4945"/>
                  </a:lnTo>
                  <a:lnTo>
                    <a:pt x="86" y="4914"/>
                  </a:lnTo>
                  <a:lnTo>
                    <a:pt x="67" y="4878"/>
                  </a:lnTo>
                  <a:lnTo>
                    <a:pt x="55" y="4839"/>
                  </a:lnTo>
                  <a:lnTo>
                    <a:pt x="47" y="4795"/>
                  </a:lnTo>
                  <a:lnTo>
                    <a:pt x="44" y="4749"/>
                  </a:lnTo>
                  <a:lnTo>
                    <a:pt x="43" y="4701"/>
                  </a:lnTo>
                  <a:lnTo>
                    <a:pt x="118" y="217"/>
                  </a:lnTo>
                  <a:lnTo>
                    <a:pt x="120" y="168"/>
                  </a:lnTo>
                  <a:lnTo>
                    <a:pt x="127" y="128"/>
                  </a:lnTo>
                  <a:lnTo>
                    <a:pt x="138" y="95"/>
                  </a:lnTo>
                  <a:lnTo>
                    <a:pt x="152" y="68"/>
                  </a:lnTo>
                  <a:lnTo>
                    <a:pt x="167" y="46"/>
                  </a:lnTo>
                  <a:lnTo>
                    <a:pt x="186" y="28"/>
                  </a:lnTo>
                  <a:lnTo>
                    <a:pt x="204" y="13"/>
                  </a:lnTo>
                  <a:lnTo>
                    <a:pt x="222" y="0"/>
                  </a:lnTo>
                  <a:lnTo>
                    <a:pt x="194" y="4"/>
                  </a:lnTo>
                  <a:lnTo>
                    <a:pt x="170" y="12"/>
                  </a:lnTo>
                  <a:lnTo>
                    <a:pt x="150" y="24"/>
                  </a:lnTo>
                  <a:lnTo>
                    <a:pt x="133" y="38"/>
                  </a:lnTo>
                  <a:lnTo>
                    <a:pt x="117" y="55"/>
                  </a:lnTo>
                  <a:lnTo>
                    <a:pt x="103" y="73"/>
                  </a:lnTo>
                  <a:lnTo>
                    <a:pt x="88" y="94"/>
                  </a:lnTo>
                  <a:lnTo>
                    <a:pt x="73" y="116"/>
                  </a:lnTo>
                  <a:close/>
                </a:path>
              </a:pathLst>
            </a:custGeom>
            <a:solidFill>
              <a:srgbClr val="C4CCCC"/>
            </a:solidFill>
            <a:ln w="9525">
              <a:noFill/>
              <a:round/>
              <a:headEnd/>
              <a:tailEnd/>
            </a:ln>
          </p:spPr>
          <p:txBody>
            <a:bodyPr/>
            <a:lstStyle/>
            <a:p>
              <a:endParaRPr lang="en-US"/>
            </a:p>
          </p:txBody>
        </p:sp>
        <p:sp>
          <p:nvSpPr>
            <p:cNvPr id="67143" name="Freeform 583"/>
            <p:cNvSpPr>
              <a:spLocks/>
            </p:cNvSpPr>
            <p:nvPr/>
          </p:nvSpPr>
          <p:spPr bwMode="auto">
            <a:xfrm>
              <a:off x="2459" y="2073"/>
              <a:ext cx="25" cy="416"/>
            </a:xfrm>
            <a:custGeom>
              <a:avLst/>
              <a:gdLst/>
              <a:ahLst/>
              <a:cxnLst>
                <a:cxn ang="0">
                  <a:pos x="72" y="116"/>
                </a:cxn>
                <a:cxn ang="0">
                  <a:pos x="65" y="617"/>
                </a:cxn>
                <a:cxn ang="0">
                  <a:pos x="58" y="994"/>
                </a:cxn>
                <a:cxn ang="0">
                  <a:pos x="53" y="1325"/>
                </a:cxn>
                <a:cxn ang="0">
                  <a:pos x="48" y="1678"/>
                </a:cxn>
                <a:cxn ang="0">
                  <a:pos x="41" y="2129"/>
                </a:cxn>
                <a:cxn ang="0">
                  <a:pos x="32" y="2751"/>
                </a:cxn>
                <a:cxn ang="0">
                  <a:pos x="18" y="3618"/>
                </a:cxn>
                <a:cxn ang="0">
                  <a:pos x="0" y="4803"/>
                </a:cxn>
                <a:cxn ang="0">
                  <a:pos x="0" y="4816"/>
                </a:cxn>
                <a:cxn ang="0">
                  <a:pos x="0" y="4831"/>
                </a:cxn>
                <a:cxn ang="0">
                  <a:pos x="0" y="4846"/>
                </a:cxn>
                <a:cxn ang="0">
                  <a:pos x="1" y="4863"/>
                </a:cxn>
                <a:cxn ang="0">
                  <a:pos x="3" y="4878"/>
                </a:cxn>
                <a:cxn ang="0">
                  <a:pos x="6" y="4895"/>
                </a:cxn>
                <a:cxn ang="0">
                  <a:pos x="11" y="4911"/>
                </a:cxn>
                <a:cxn ang="0">
                  <a:pos x="19" y="4927"/>
                </a:cxn>
                <a:cxn ang="0">
                  <a:pos x="28" y="4941"/>
                </a:cxn>
                <a:cxn ang="0">
                  <a:pos x="41" y="4955"/>
                </a:cxn>
                <a:cxn ang="0">
                  <a:pos x="56" y="4967"/>
                </a:cxn>
                <a:cxn ang="0">
                  <a:pos x="76" y="4978"/>
                </a:cxn>
                <a:cxn ang="0">
                  <a:pos x="99" y="4985"/>
                </a:cxn>
                <a:cxn ang="0">
                  <a:pos x="126" y="4991"/>
                </a:cxn>
                <a:cxn ang="0">
                  <a:pos x="158" y="4993"/>
                </a:cxn>
                <a:cxn ang="0">
                  <a:pos x="195" y="4993"/>
                </a:cxn>
                <a:cxn ang="0">
                  <a:pos x="171" y="4948"/>
                </a:cxn>
                <a:cxn ang="0">
                  <a:pos x="151" y="4900"/>
                </a:cxn>
                <a:cxn ang="0">
                  <a:pos x="136" y="4850"/>
                </a:cxn>
                <a:cxn ang="0">
                  <a:pos x="124" y="4800"/>
                </a:cxn>
                <a:cxn ang="0">
                  <a:pos x="116" y="4748"/>
                </a:cxn>
                <a:cxn ang="0">
                  <a:pos x="110" y="4697"/>
                </a:cxn>
                <a:cxn ang="0">
                  <a:pos x="107" y="4646"/>
                </a:cxn>
                <a:cxn ang="0">
                  <a:pos x="106" y="4598"/>
                </a:cxn>
                <a:cxn ang="0">
                  <a:pos x="113" y="4132"/>
                </a:cxn>
                <a:cxn ang="0">
                  <a:pos x="118" y="3780"/>
                </a:cxn>
                <a:cxn ang="0">
                  <a:pos x="122" y="3473"/>
                </a:cxn>
                <a:cxn ang="0">
                  <a:pos x="127" y="3143"/>
                </a:cxn>
                <a:cxn ang="0">
                  <a:pos x="132" y="2723"/>
                </a:cxn>
                <a:cxn ang="0">
                  <a:pos x="140" y="2144"/>
                </a:cxn>
                <a:cxn ang="0">
                  <a:pos x="151" y="1340"/>
                </a:cxn>
                <a:cxn ang="0">
                  <a:pos x="166" y="240"/>
                </a:cxn>
                <a:cxn ang="0">
                  <a:pos x="167" y="190"/>
                </a:cxn>
                <a:cxn ang="0">
                  <a:pos x="170" y="148"/>
                </a:cxn>
                <a:cxn ang="0">
                  <a:pos x="172" y="111"/>
                </a:cxn>
                <a:cxn ang="0">
                  <a:pos x="177" y="79"/>
                </a:cxn>
                <a:cxn ang="0">
                  <a:pos x="183" y="54"/>
                </a:cxn>
                <a:cxn ang="0">
                  <a:pos x="192" y="32"/>
                </a:cxn>
                <a:cxn ang="0">
                  <a:pos x="204" y="14"/>
                </a:cxn>
                <a:cxn ang="0">
                  <a:pos x="219" y="0"/>
                </a:cxn>
                <a:cxn ang="0">
                  <a:pos x="192" y="4"/>
                </a:cxn>
                <a:cxn ang="0">
                  <a:pos x="169" y="12"/>
                </a:cxn>
                <a:cxn ang="0">
                  <a:pos x="148" y="24"/>
                </a:cxn>
                <a:cxn ang="0">
                  <a:pos x="131" y="38"/>
                </a:cxn>
                <a:cxn ang="0">
                  <a:pos x="115" y="55"/>
                </a:cxn>
                <a:cxn ang="0">
                  <a:pos x="101" y="73"/>
                </a:cxn>
                <a:cxn ang="0">
                  <a:pos x="87" y="94"/>
                </a:cxn>
                <a:cxn ang="0">
                  <a:pos x="72" y="116"/>
                </a:cxn>
              </a:cxnLst>
              <a:rect l="0" t="0" r="r" b="b"/>
              <a:pathLst>
                <a:path w="219" h="4993">
                  <a:moveTo>
                    <a:pt x="72" y="116"/>
                  </a:moveTo>
                  <a:lnTo>
                    <a:pt x="65" y="617"/>
                  </a:lnTo>
                  <a:lnTo>
                    <a:pt x="58" y="994"/>
                  </a:lnTo>
                  <a:lnTo>
                    <a:pt x="53" y="1325"/>
                  </a:lnTo>
                  <a:lnTo>
                    <a:pt x="48" y="1678"/>
                  </a:lnTo>
                  <a:lnTo>
                    <a:pt x="41" y="2129"/>
                  </a:lnTo>
                  <a:lnTo>
                    <a:pt x="32" y="2751"/>
                  </a:lnTo>
                  <a:lnTo>
                    <a:pt x="18" y="3618"/>
                  </a:lnTo>
                  <a:lnTo>
                    <a:pt x="0" y="4803"/>
                  </a:lnTo>
                  <a:lnTo>
                    <a:pt x="0" y="4816"/>
                  </a:lnTo>
                  <a:lnTo>
                    <a:pt x="0" y="4831"/>
                  </a:lnTo>
                  <a:lnTo>
                    <a:pt x="0" y="4846"/>
                  </a:lnTo>
                  <a:lnTo>
                    <a:pt x="1" y="4863"/>
                  </a:lnTo>
                  <a:lnTo>
                    <a:pt x="3" y="4878"/>
                  </a:lnTo>
                  <a:lnTo>
                    <a:pt x="6" y="4895"/>
                  </a:lnTo>
                  <a:lnTo>
                    <a:pt x="11" y="4911"/>
                  </a:lnTo>
                  <a:lnTo>
                    <a:pt x="19" y="4927"/>
                  </a:lnTo>
                  <a:lnTo>
                    <a:pt x="28" y="4941"/>
                  </a:lnTo>
                  <a:lnTo>
                    <a:pt x="41" y="4955"/>
                  </a:lnTo>
                  <a:lnTo>
                    <a:pt x="56" y="4967"/>
                  </a:lnTo>
                  <a:lnTo>
                    <a:pt x="76" y="4978"/>
                  </a:lnTo>
                  <a:lnTo>
                    <a:pt x="99" y="4985"/>
                  </a:lnTo>
                  <a:lnTo>
                    <a:pt x="126" y="4991"/>
                  </a:lnTo>
                  <a:lnTo>
                    <a:pt x="158" y="4993"/>
                  </a:lnTo>
                  <a:lnTo>
                    <a:pt x="195" y="4993"/>
                  </a:lnTo>
                  <a:lnTo>
                    <a:pt x="171" y="4948"/>
                  </a:lnTo>
                  <a:lnTo>
                    <a:pt x="151" y="4900"/>
                  </a:lnTo>
                  <a:lnTo>
                    <a:pt x="136" y="4850"/>
                  </a:lnTo>
                  <a:lnTo>
                    <a:pt x="124" y="4800"/>
                  </a:lnTo>
                  <a:lnTo>
                    <a:pt x="116" y="4748"/>
                  </a:lnTo>
                  <a:lnTo>
                    <a:pt x="110" y="4697"/>
                  </a:lnTo>
                  <a:lnTo>
                    <a:pt x="107" y="4646"/>
                  </a:lnTo>
                  <a:lnTo>
                    <a:pt x="106" y="4598"/>
                  </a:lnTo>
                  <a:lnTo>
                    <a:pt x="113" y="4132"/>
                  </a:lnTo>
                  <a:lnTo>
                    <a:pt x="118" y="3780"/>
                  </a:lnTo>
                  <a:lnTo>
                    <a:pt x="122" y="3473"/>
                  </a:lnTo>
                  <a:lnTo>
                    <a:pt x="127" y="3143"/>
                  </a:lnTo>
                  <a:lnTo>
                    <a:pt x="132" y="2723"/>
                  </a:lnTo>
                  <a:lnTo>
                    <a:pt x="140" y="2144"/>
                  </a:lnTo>
                  <a:lnTo>
                    <a:pt x="151" y="1340"/>
                  </a:lnTo>
                  <a:lnTo>
                    <a:pt x="166" y="240"/>
                  </a:lnTo>
                  <a:lnTo>
                    <a:pt x="167" y="190"/>
                  </a:lnTo>
                  <a:lnTo>
                    <a:pt x="170" y="148"/>
                  </a:lnTo>
                  <a:lnTo>
                    <a:pt x="172" y="111"/>
                  </a:lnTo>
                  <a:lnTo>
                    <a:pt x="177" y="79"/>
                  </a:lnTo>
                  <a:lnTo>
                    <a:pt x="183" y="54"/>
                  </a:lnTo>
                  <a:lnTo>
                    <a:pt x="192" y="32"/>
                  </a:lnTo>
                  <a:lnTo>
                    <a:pt x="204" y="14"/>
                  </a:lnTo>
                  <a:lnTo>
                    <a:pt x="219" y="0"/>
                  </a:lnTo>
                  <a:lnTo>
                    <a:pt x="192" y="4"/>
                  </a:lnTo>
                  <a:lnTo>
                    <a:pt x="169" y="12"/>
                  </a:lnTo>
                  <a:lnTo>
                    <a:pt x="148" y="24"/>
                  </a:lnTo>
                  <a:lnTo>
                    <a:pt x="131" y="38"/>
                  </a:lnTo>
                  <a:lnTo>
                    <a:pt x="115" y="55"/>
                  </a:lnTo>
                  <a:lnTo>
                    <a:pt x="101" y="73"/>
                  </a:lnTo>
                  <a:lnTo>
                    <a:pt x="87" y="94"/>
                  </a:lnTo>
                  <a:lnTo>
                    <a:pt x="72" y="116"/>
                  </a:lnTo>
                  <a:close/>
                </a:path>
              </a:pathLst>
            </a:custGeom>
            <a:solidFill>
              <a:srgbClr val="757D7D"/>
            </a:solidFill>
            <a:ln w="9525">
              <a:noFill/>
              <a:round/>
              <a:headEnd/>
              <a:tailEnd/>
            </a:ln>
          </p:spPr>
          <p:txBody>
            <a:bodyPr/>
            <a:lstStyle/>
            <a:p>
              <a:endParaRPr lang="en-US"/>
            </a:p>
          </p:txBody>
        </p:sp>
        <p:sp>
          <p:nvSpPr>
            <p:cNvPr id="67144" name="Freeform 584"/>
            <p:cNvSpPr>
              <a:spLocks/>
            </p:cNvSpPr>
            <p:nvPr/>
          </p:nvSpPr>
          <p:spPr bwMode="auto">
            <a:xfrm>
              <a:off x="2459" y="2073"/>
              <a:ext cx="25" cy="416"/>
            </a:xfrm>
            <a:custGeom>
              <a:avLst/>
              <a:gdLst/>
              <a:ahLst/>
              <a:cxnLst>
                <a:cxn ang="0">
                  <a:pos x="72" y="116"/>
                </a:cxn>
                <a:cxn ang="0">
                  <a:pos x="65" y="617"/>
                </a:cxn>
                <a:cxn ang="0">
                  <a:pos x="58" y="994"/>
                </a:cxn>
                <a:cxn ang="0">
                  <a:pos x="53" y="1325"/>
                </a:cxn>
                <a:cxn ang="0">
                  <a:pos x="48" y="1678"/>
                </a:cxn>
                <a:cxn ang="0">
                  <a:pos x="41" y="2129"/>
                </a:cxn>
                <a:cxn ang="0">
                  <a:pos x="32" y="2751"/>
                </a:cxn>
                <a:cxn ang="0">
                  <a:pos x="18" y="3618"/>
                </a:cxn>
                <a:cxn ang="0">
                  <a:pos x="0" y="4803"/>
                </a:cxn>
                <a:cxn ang="0">
                  <a:pos x="0" y="4816"/>
                </a:cxn>
                <a:cxn ang="0">
                  <a:pos x="0" y="4831"/>
                </a:cxn>
                <a:cxn ang="0">
                  <a:pos x="0" y="4846"/>
                </a:cxn>
                <a:cxn ang="0">
                  <a:pos x="1" y="4862"/>
                </a:cxn>
                <a:cxn ang="0">
                  <a:pos x="4" y="4878"/>
                </a:cxn>
                <a:cxn ang="0">
                  <a:pos x="7" y="4895"/>
                </a:cxn>
                <a:cxn ang="0">
                  <a:pos x="13" y="4911"/>
                </a:cxn>
                <a:cxn ang="0">
                  <a:pos x="20" y="4927"/>
                </a:cxn>
                <a:cxn ang="0">
                  <a:pos x="30" y="4941"/>
                </a:cxn>
                <a:cxn ang="0">
                  <a:pos x="43" y="4956"/>
                </a:cxn>
                <a:cxn ang="0">
                  <a:pos x="58" y="4968"/>
                </a:cxn>
                <a:cxn ang="0">
                  <a:pos x="79" y="4979"/>
                </a:cxn>
                <a:cxn ang="0">
                  <a:pos x="102" y="4987"/>
                </a:cxn>
                <a:cxn ang="0">
                  <a:pos x="129" y="4993"/>
                </a:cxn>
                <a:cxn ang="0">
                  <a:pos x="161" y="4997"/>
                </a:cxn>
                <a:cxn ang="0">
                  <a:pos x="198" y="4998"/>
                </a:cxn>
                <a:cxn ang="0">
                  <a:pos x="167" y="4961"/>
                </a:cxn>
                <a:cxn ang="0">
                  <a:pos x="142" y="4920"/>
                </a:cxn>
                <a:cxn ang="0">
                  <a:pos x="122" y="4875"/>
                </a:cxn>
                <a:cxn ang="0">
                  <a:pos x="107" y="4827"/>
                </a:cxn>
                <a:cxn ang="0">
                  <a:pos x="96" y="4779"/>
                </a:cxn>
                <a:cxn ang="0">
                  <a:pos x="89" y="4729"/>
                </a:cxn>
                <a:cxn ang="0">
                  <a:pos x="85" y="4679"/>
                </a:cxn>
                <a:cxn ang="0">
                  <a:pos x="84" y="4630"/>
                </a:cxn>
                <a:cxn ang="0">
                  <a:pos x="92" y="4160"/>
                </a:cxn>
                <a:cxn ang="0">
                  <a:pos x="98" y="3806"/>
                </a:cxn>
                <a:cxn ang="0">
                  <a:pos x="103" y="3496"/>
                </a:cxn>
                <a:cxn ang="0">
                  <a:pos x="108" y="3164"/>
                </a:cxn>
                <a:cxn ang="0">
                  <a:pos x="114" y="2741"/>
                </a:cxn>
                <a:cxn ang="0">
                  <a:pos x="123" y="2156"/>
                </a:cxn>
                <a:cxn ang="0">
                  <a:pos x="135" y="1344"/>
                </a:cxn>
                <a:cxn ang="0">
                  <a:pos x="151" y="233"/>
                </a:cxn>
                <a:cxn ang="0">
                  <a:pos x="152" y="183"/>
                </a:cxn>
                <a:cxn ang="0">
                  <a:pos x="155" y="142"/>
                </a:cxn>
                <a:cxn ang="0">
                  <a:pos x="160" y="105"/>
                </a:cxn>
                <a:cxn ang="0">
                  <a:pos x="169" y="75"/>
                </a:cxn>
                <a:cxn ang="0">
                  <a:pos x="178" y="51"/>
                </a:cxn>
                <a:cxn ang="0">
                  <a:pos x="190" y="31"/>
                </a:cxn>
                <a:cxn ang="0">
                  <a:pos x="203" y="14"/>
                </a:cxn>
                <a:cxn ang="0">
                  <a:pos x="219" y="0"/>
                </a:cxn>
                <a:cxn ang="0">
                  <a:pos x="192" y="4"/>
                </a:cxn>
                <a:cxn ang="0">
                  <a:pos x="169" y="12"/>
                </a:cxn>
                <a:cxn ang="0">
                  <a:pos x="148" y="24"/>
                </a:cxn>
                <a:cxn ang="0">
                  <a:pos x="131" y="38"/>
                </a:cxn>
                <a:cxn ang="0">
                  <a:pos x="115" y="55"/>
                </a:cxn>
                <a:cxn ang="0">
                  <a:pos x="101" y="73"/>
                </a:cxn>
                <a:cxn ang="0">
                  <a:pos x="87" y="94"/>
                </a:cxn>
                <a:cxn ang="0">
                  <a:pos x="72" y="116"/>
                </a:cxn>
              </a:cxnLst>
              <a:rect l="0" t="0" r="r" b="b"/>
              <a:pathLst>
                <a:path w="219" h="4998">
                  <a:moveTo>
                    <a:pt x="72" y="116"/>
                  </a:moveTo>
                  <a:lnTo>
                    <a:pt x="65" y="617"/>
                  </a:lnTo>
                  <a:lnTo>
                    <a:pt x="58" y="994"/>
                  </a:lnTo>
                  <a:lnTo>
                    <a:pt x="53" y="1325"/>
                  </a:lnTo>
                  <a:lnTo>
                    <a:pt x="48" y="1678"/>
                  </a:lnTo>
                  <a:lnTo>
                    <a:pt x="41" y="2129"/>
                  </a:lnTo>
                  <a:lnTo>
                    <a:pt x="32" y="2751"/>
                  </a:lnTo>
                  <a:lnTo>
                    <a:pt x="18" y="3618"/>
                  </a:lnTo>
                  <a:lnTo>
                    <a:pt x="0" y="4803"/>
                  </a:lnTo>
                  <a:lnTo>
                    <a:pt x="0" y="4816"/>
                  </a:lnTo>
                  <a:lnTo>
                    <a:pt x="0" y="4831"/>
                  </a:lnTo>
                  <a:lnTo>
                    <a:pt x="0" y="4846"/>
                  </a:lnTo>
                  <a:lnTo>
                    <a:pt x="1" y="4862"/>
                  </a:lnTo>
                  <a:lnTo>
                    <a:pt x="4" y="4878"/>
                  </a:lnTo>
                  <a:lnTo>
                    <a:pt x="7" y="4895"/>
                  </a:lnTo>
                  <a:lnTo>
                    <a:pt x="13" y="4911"/>
                  </a:lnTo>
                  <a:lnTo>
                    <a:pt x="20" y="4927"/>
                  </a:lnTo>
                  <a:lnTo>
                    <a:pt x="30" y="4941"/>
                  </a:lnTo>
                  <a:lnTo>
                    <a:pt x="43" y="4956"/>
                  </a:lnTo>
                  <a:lnTo>
                    <a:pt x="58" y="4968"/>
                  </a:lnTo>
                  <a:lnTo>
                    <a:pt x="79" y="4979"/>
                  </a:lnTo>
                  <a:lnTo>
                    <a:pt x="102" y="4987"/>
                  </a:lnTo>
                  <a:lnTo>
                    <a:pt x="129" y="4993"/>
                  </a:lnTo>
                  <a:lnTo>
                    <a:pt x="161" y="4997"/>
                  </a:lnTo>
                  <a:lnTo>
                    <a:pt x="198" y="4998"/>
                  </a:lnTo>
                  <a:lnTo>
                    <a:pt x="167" y="4961"/>
                  </a:lnTo>
                  <a:lnTo>
                    <a:pt x="142" y="4920"/>
                  </a:lnTo>
                  <a:lnTo>
                    <a:pt x="122" y="4875"/>
                  </a:lnTo>
                  <a:lnTo>
                    <a:pt x="107" y="4827"/>
                  </a:lnTo>
                  <a:lnTo>
                    <a:pt x="96" y="4779"/>
                  </a:lnTo>
                  <a:lnTo>
                    <a:pt x="89" y="4729"/>
                  </a:lnTo>
                  <a:lnTo>
                    <a:pt x="85" y="4679"/>
                  </a:lnTo>
                  <a:lnTo>
                    <a:pt x="84" y="4630"/>
                  </a:lnTo>
                  <a:lnTo>
                    <a:pt x="92" y="4160"/>
                  </a:lnTo>
                  <a:lnTo>
                    <a:pt x="98" y="3806"/>
                  </a:lnTo>
                  <a:lnTo>
                    <a:pt x="103" y="3496"/>
                  </a:lnTo>
                  <a:lnTo>
                    <a:pt x="108" y="3164"/>
                  </a:lnTo>
                  <a:lnTo>
                    <a:pt x="114" y="2741"/>
                  </a:lnTo>
                  <a:lnTo>
                    <a:pt x="123" y="2156"/>
                  </a:lnTo>
                  <a:lnTo>
                    <a:pt x="135" y="1344"/>
                  </a:lnTo>
                  <a:lnTo>
                    <a:pt x="151" y="233"/>
                  </a:lnTo>
                  <a:lnTo>
                    <a:pt x="152" y="183"/>
                  </a:lnTo>
                  <a:lnTo>
                    <a:pt x="155" y="142"/>
                  </a:lnTo>
                  <a:lnTo>
                    <a:pt x="160" y="105"/>
                  </a:lnTo>
                  <a:lnTo>
                    <a:pt x="169" y="75"/>
                  </a:lnTo>
                  <a:lnTo>
                    <a:pt x="178" y="51"/>
                  </a:lnTo>
                  <a:lnTo>
                    <a:pt x="190" y="31"/>
                  </a:lnTo>
                  <a:lnTo>
                    <a:pt x="203" y="14"/>
                  </a:lnTo>
                  <a:lnTo>
                    <a:pt x="219" y="0"/>
                  </a:lnTo>
                  <a:lnTo>
                    <a:pt x="192" y="4"/>
                  </a:lnTo>
                  <a:lnTo>
                    <a:pt x="169" y="12"/>
                  </a:lnTo>
                  <a:lnTo>
                    <a:pt x="148" y="24"/>
                  </a:lnTo>
                  <a:lnTo>
                    <a:pt x="131" y="38"/>
                  </a:lnTo>
                  <a:lnTo>
                    <a:pt x="115" y="55"/>
                  </a:lnTo>
                  <a:lnTo>
                    <a:pt x="101" y="73"/>
                  </a:lnTo>
                  <a:lnTo>
                    <a:pt x="87" y="94"/>
                  </a:lnTo>
                  <a:lnTo>
                    <a:pt x="72" y="116"/>
                  </a:lnTo>
                  <a:close/>
                </a:path>
              </a:pathLst>
            </a:custGeom>
            <a:solidFill>
              <a:srgbClr val="666B6B"/>
            </a:solidFill>
            <a:ln w="9525">
              <a:noFill/>
              <a:round/>
              <a:headEnd/>
              <a:tailEnd/>
            </a:ln>
          </p:spPr>
          <p:txBody>
            <a:bodyPr/>
            <a:lstStyle/>
            <a:p>
              <a:endParaRPr lang="en-US"/>
            </a:p>
          </p:txBody>
        </p:sp>
        <p:sp>
          <p:nvSpPr>
            <p:cNvPr id="67145" name="Freeform 585"/>
            <p:cNvSpPr>
              <a:spLocks/>
            </p:cNvSpPr>
            <p:nvPr/>
          </p:nvSpPr>
          <p:spPr bwMode="auto">
            <a:xfrm>
              <a:off x="2459" y="2073"/>
              <a:ext cx="25" cy="417"/>
            </a:xfrm>
            <a:custGeom>
              <a:avLst/>
              <a:gdLst/>
              <a:ahLst/>
              <a:cxnLst>
                <a:cxn ang="0">
                  <a:pos x="72" y="116"/>
                </a:cxn>
                <a:cxn ang="0">
                  <a:pos x="65" y="617"/>
                </a:cxn>
                <a:cxn ang="0">
                  <a:pos x="58" y="994"/>
                </a:cxn>
                <a:cxn ang="0">
                  <a:pos x="53" y="1325"/>
                </a:cxn>
                <a:cxn ang="0">
                  <a:pos x="48" y="1678"/>
                </a:cxn>
                <a:cxn ang="0">
                  <a:pos x="41" y="2129"/>
                </a:cxn>
                <a:cxn ang="0">
                  <a:pos x="32" y="2751"/>
                </a:cxn>
                <a:cxn ang="0">
                  <a:pos x="18" y="3618"/>
                </a:cxn>
                <a:cxn ang="0">
                  <a:pos x="0" y="4803"/>
                </a:cxn>
                <a:cxn ang="0">
                  <a:pos x="0" y="4816"/>
                </a:cxn>
                <a:cxn ang="0">
                  <a:pos x="0" y="4831"/>
                </a:cxn>
                <a:cxn ang="0">
                  <a:pos x="0" y="4846"/>
                </a:cxn>
                <a:cxn ang="0">
                  <a:pos x="2" y="4862"/>
                </a:cxn>
                <a:cxn ang="0">
                  <a:pos x="4" y="4878"/>
                </a:cxn>
                <a:cxn ang="0">
                  <a:pos x="8" y="4895"/>
                </a:cxn>
                <a:cxn ang="0">
                  <a:pos x="14" y="4910"/>
                </a:cxn>
                <a:cxn ang="0">
                  <a:pos x="21" y="4926"/>
                </a:cxn>
                <a:cxn ang="0">
                  <a:pos x="31" y="4941"/>
                </a:cxn>
                <a:cxn ang="0">
                  <a:pos x="44" y="4955"/>
                </a:cxn>
                <a:cxn ang="0">
                  <a:pos x="62" y="4967"/>
                </a:cxn>
                <a:cxn ang="0">
                  <a:pos x="81" y="4979"/>
                </a:cxn>
                <a:cxn ang="0">
                  <a:pos x="105" y="4988"/>
                </a:cxn>
                <a:cxn ang="0">
                  <a:pos x="132" y="4995"/>
                </a:cxn>
                <a:cxn ang="0">
                  <a:pos x="164" y="4999"/>
                </a:cxn>
                <a:cxn ang="0">
                  <a:pos x="202" y="5001"/>
                </a:cxn>
                <a:cxn ang="0">
                  <a:pos x="164" y="4973"/>
                </a:cxn>
                <a:cxn ang="0">
                  <a:pos x="133" y="4939"/>
                </a:cxn>
                <a:cxn ang="0">
                  <a:pos x="109" y="4900"/>
                </a:cxn>
                <a:cxn ang="0">
                  <a:pos x="91" y="4856"/>
                </a:cxn>
                <a:cxn ang="0">
                  <a:pos x="78" y="4811"/>
                </a:cxn>
                <a:cxn ang="0">
                  <a:pos x="69" y="4763"/>
                </a:cxn>
                <a:cxn ang="0">
                  <a:pos x="64" y="4714"/>
                </a:cxn>
                <a:cxn ang="0">
                  <a:pos x="63" y="4665"/>
                </a:cxn>
                <a:cxn ang="0">
                  <a:pos x="71" y="4191"/>
                </a:cxn>
                <a:cxn ang="0">
                  <a:pos x="77" y="3832"/>
                </a:cxn>
                <a:cxn ang="0">
                  <a:pos x="82" y="3519"/>
                </a:cxn>
                <a:cxn ang="0">
                  <a:pos x="87" y="3184"/>
                </a:cxn>
                <a:cxn ang="0">
                  <a:pos x="94" y="2756"/>
                </a:cxn>
                <a:cxn ang="0">
                  <a:pos x="104" y="2166"/>
                </a:cxn>
                <a:cxn ang="0">
                  <a:pos x="117" y="1346"/>
                </a:cxn>
                <a:cxn ang="0">
                  <a:pos x="135" y="224"/>
                </a:cxn>
                <a:cxn ang="0">
                  <a:pos x="137" y="175"/>
                </a:cxn>
                <a:cxn ang="0">
                  <a:pos x="142" y="134"/>
                </a:cxn>
                <a:cxn ang="0">
                  <a:pos x="149" y="99"/>
                </a:cxn>
                <a:cxn ang="0">
                  <a:pos x="160" y="71"/>
                </a:cxn>
                <a:cxn ang="0">
                  <a:pos x="173" y="48"/>
                </a:cxn>
                <a:cxn ang="0">
                  <a:pos x="187" y="29"/>
                </a:cxn>
                <a:cxn ang="0">
                  <a:pos x="203" y="13"/>
                </a:cxn>
                <a:cxn ang="0">
                  <a:pos x="219" y="0"/>
                </a:cxn>
                <a:cxn ang="0">
                  <a:pos x="192" y="4"/>
                </a:cxn>
                <a:cxn ang="0">
                  <a:pos x="169" y="12"/>
                </a:cxn>
                <a:cxn ang="0">
                  <a:pos x="148" y="24"/>
                </a:cxn>
                <a:cxn ang="0">
                  <a:pos x="131" y="38"/>
                </a:cxn>
                <a:cxn ang="0">
                  <a:pos x="115" y="55"/>
                </a:cxn>
                <a:cxn ang="0">
                  <a:pos x="101" y="73"/>
                </a:cxn>
                <a:cxn ang="0">
                  <a:pos x="87" y="94"/>
                </a:cxn>
                <a:cxn ang="0">
                  <a:pos x="72" y="116"/>
                </a:cxn>
              </a:cxnLst>
              <a:rect l="0" t="0" r="r" b="b"/>
              <a:pathLst>
                <a:path w="219" h="5001">
                  <a:moveTo>
                    <a:pt x="72" y="116"/>
                  </a:moveTo>
                  <a:lnTo>
                    <a:pt x="65" y="617"/>
                  </a:lnTo>
                  <a:lnTo>
                    <a:pt x="58" y="994"/>
                  </a:lnTo>
                  <a:lnTo>
                    <a:pt x="53" y="1325"/>
                  </a:lnTo>
                  <a:lnTo>
                    <a:pt x="48" y="1678"/>
                  </a:lnTo>
                  <a:lnTo>
                    <a:pt x="41" y="2129"/>
                  </a:lnTo>
                  <a:lnTo>
                    <a:pt x="32" y="2751"/>
                  </a:lnTo>
                  <a:lnTo>
                    <a:pt x="18" y="3618"/>
                  </a:lnTo>
                  <a:lnTo>
                    <a:pt x="0" y="4803"/>
                  </a:lnTo>
                  <a:lnTo>
                    <a:pt x="0" y="4816"/>
                  </a:lnTo>
                  <a:lnTo>
                    <a:pt x="0" y="4831"/>
                  </a:lnTo>
                  <a:lnTo>
                    <a:pt x="0" y="4846"/>
                  </a:lnTo>
                  <a:lnTo>
                    <a:pt x="2" y="4862"/>
                  </a:lnTo>
                  <a:lnTo>
                    <a:pt x="4" y="4878"/>
                  </a:lnTo>
                  <a:lnTo>
                    <a:pt x="8" y="4895"/>
                  </a:lnTo>
                  <a:lnTo>
                    <a:pt x="14" y="4910"/>
                  </a:lnTo>
                  <a:lnTo>
                    <a:pt x="21" y="4926"/>
                  </a:lnTo>
                  <a:lnTo>
                    <a:pt x="31" y="4941"/>
                  </a:lnTo>
                  <a:lnTo>
                    <a:pt x="44" y="4955"/>
                  </a:lnTo>
                  <a:lnTo>
                    <a:pt x="62" y="4967"/>
                  </a:lnTo>
                  <a:lnTo>
                    <a:pt x="81" y="4979"/>
                  </a:lnTo>
                  <a:lnTo>
                    <a:pt x="105" y="4988"/>
                  </a:lnTo>
                  <a:lnTo>
                    <a:pt x="132" y="4995"/>
                  </a:lnTo>
                  <a:lnTo>
                    <a:pt x="164" y="4999"/>
                  </a:lnTo>
                  <a:lnTo>
                    <a:pt x="202" y="5001"/>
                  </a:lnTo>
                  <a:lnTo>
                    <a:pt x="164" y="4973"/>
                  </a:lnTo>
                  <a:lnTo>
                    <a:pt x="133" y="4939"/>
                  </a:lnTo>
                  <a:lnTo>
                    <a:pt x="109" y="4900"/>
                  </a:lnTo>
                  <a:lnTo>
                    <a:pt x="91" y="4856"/>
                  </a:lnTo>
                  <a:lnTo>
                    <a:pt x="78" y="4811"/>
                  </a:lnTo>
                  <a:lnTo>
                    <a:pt x="69" y="4763"/>
                  </a:lnTo>
                  <a:lnTo>
                    <a:pt x="64" y="4714"/>
                  </a:lnTo>
                  <a:lnTo>
                    <a:pt x="63" y="4665"/>
                  </a:lnTo>
                  <a:lnTo>
                    <a:pt x="71" y="4191"/>
                  </a:lnTo>
                  <a:lnTo>
                    <a:pt x="77" y="3832"/>
                  </a:lnTo>
                  <a:lnTo>
                    <a:pt x="82" y="3519"/>
                  </a:lnTo>
                  <a:lnTo>
                    <a:pt x="87" y="3184"/>
                  </a:lnTo>
                  <a:lnTo>
                    <a:pt x="94" y="2756"/>
                  </a:lnTo>
                  <a:lnTo>
                    <a:pt x="104" y="2166"/>
                  </a:lnTo>
                  <a:lnTo>
                    <a:pt x="117" y="1346"/>
                  </a:lnTo>
                  <a:lnTo>
                    <a:pt x="135" y="224"/>
                  </a:lnTo>
                  <a:lnTo>
                    <a:pt x="137" y="175"/>
                  </a:lnTo>
                  <a:lnTo>
                    <a:pt x="142" y="134"/>
                  </a:lnTo>
                  <a:lnTo>
                    <a:pt x="149" y="99"/>
                  </a:lnTo>
                  <a:lnTo>
                    <a:pt x="160" y="71"/>
                  </a:lnTo>
                  <a:lnTo>
                    <a:pt x="173" y="48"/>
                  </a:lnTo>
                  <a:lnTo>
                    <a:pt x="187" y="29"/>
                  </a:lnTo>
                  <a:lnTo>
                    <a:pt x="203" y="13"/>
                  </a:lnTo>
                  <a:lnTo>
                    <a:pt x="219" y="0"/>
                  </a:lnTo>
                  <a:lnTo>
                    <a:pt x="192" y="4"/>
                  </a:lnTo>
                  <a:lnTo>
                    <a:pt x="169" y="12"/>
                  </a:lnTo>
                  <a:lnTo>
                    <a:pt x="148" y="24"/>
                  </a:lnTo>
                  <a:lnTo>
                    <a:pt x="131" y="38"/>
                  </a:lnTo>
                  <a:lnTo>
                    <a:pt x="115" y="55"/>
                  </a:lnTo>
                  <a:lnTo>
                    <a:pt x="101" y="73"/>
                  </a:lnTo>
                  <a:lnTo>
                    <a:pt x="87" y="94"/>
                  </a:lnTo>
                  <a:lnTo>
                    <a:pt x="72" y="116"/>
                  </a:lnTo>
                  <a:close/>
                </a:path>
              </a:pathLst>
            </a:custGeom>
            <a:solidFill>
              <a:srgbClr val="575C5C"/>
            </a:solidFill>
            <a:ln w="9525">
              <a:noFill/>
              <a:round/>
              <a:headEnd/>
              <a:tailEnd/>
            </a:ln>
          </p:spPr>
          <p:txBody>
            <a:bodyPr/>
            <a:lstStyle/>
            <a:p>
              <a:endParaRPr lang="en-US"/>
            </a:p>
          </p:txBody>
        </p:sp>
        <p:sp>
          <p:nvSpPr>
            <p:cNvPr id="67146" name="Freeform 586"/>
            <p:cNvSpPr>
              <a:spLocks/>
            </p:cNvSpPr>
            <p:nvPr/>
          </p:nvSpPr>
          <p:spPr bwMode="auto">
            <a:xfrm>
              <a:off x="2459" y="2073"/>
              <a:ext cx="25" cy="417"/>
            </a:xfrm>
            <a:custGeom>
              <a:avLst/>
              <a:gdLst/>
              <a:ahLst/>
              <a:cxnLst>
                <a:cxn ang="0">
                  <a:pos x="73" y="116"/>
                </a:cxn>
                <a:cxn ang="0">
                  <a:pos x="0" y="4803"/>
                </a:cxn>
                <a:cxn ang="0">
                  <a:pos x="0" y="4816"/>
                </a:cxn>
                <a:cxn ang="0">
                  <a:pos x="0" y="4831"/>
                </a:cxn>
                <a:cxn ang="0">
                  <a:pos x="1" y="4845"/>
                </a:cxn>
                <a:cxn ang="0">
                  <a:pos x="3" y="4862"/>
                </a:cxn>
                <a:cxn ang="0">
                  <a:pos x="5" y="4877"/>
                </a:cxn>
                <a:cxn ang="0">
                  <a:pos x="10" y="4894"/>
                </a:cxn>
                <a:cxn ang="0">
                  <a:pos x="16" y="4910"/>
                </a:cxn>
                <a:cxn ang="0">
                  <a:pos x="24" y="4926"/>
                </a:cxn>
                <a:cxn ang="0">
                  <a:pos x="35" y="4941"/>
                </a:cxn>
                <a:cxn ang="0">
                  <a:pos x="49" y="4955"/>
                </a:cxn>
                <a:cxn ang="0">
                  <a:pos x="66" y="4968"/>
                </a:cxn>
                <a:cxn ang="0">
                  <a:pos x="86" y="4980"/>
                </a:cxn>
                <a:cxn ang="0">
                  <a:pos x="110" y="4989"/>
                </a:cxn>
                <a:cxn ang="0">
                  <a:pos x="138" y="4997"/>
                </a:cxn>
                <a:cxn ang="0">
                  <a:pos x="170" y="5002"/>
                </a:cxn>
                <a:cxn ang="0">
                  <a:pos x="208" y="5006"/>
                </a:cxn>
                <a:cxn ang="0">
                  <a:pos x="184" y="4996"/>
                </a:cxn>
                <a:cxn ang="0">
                  <a:pos x="162" y="4986"/>
                </a:cxn>
                <a:cxn ang="0">
                  <a:pos x="142" y="4973"/>
                </a:cxn>
                <a:cxn ang="0">
                  <a:pos x="125" y="4959"/>
                </a:cxn>
                <a:cxn ang="0">
                  <a:pos x="110" y="4942"/>
                </a:cxn>
                <a:cxn ang="0">
                  <a:pos x="97" y="4925"/>
                </a:cxn>
                <a:cxn ang="0">
                  <a:pos x="85" y="4906"/>
                </a:cxn>
                <a:cxn ang="0">
                  <a:pos x="75" y="4886"/>
                </a:cxn>
                <a:cxn ang="0">
                  <a:pos x="67" y="4866"/>
                </a:cxn>
                <a:cxn ang="0">
                  <a:pos x="59" y="4843"/>
                </a:cxn>
                <a:cxn ang="0">
                  <a:pos x="54" y="4821"/>
                </a:cxn>
                <a:cxn ang="0">
                  <a:pos x="50" y="4797"/>
                </a:cxn>
                <a:cxn ang="0">
                  <a:pos x="47" y="4774"/>
                </a:cxn>
                <a:cxn ang="0">
                  <a:pos x="45" y="4750"/>
                </a:cxn>
                <a:cxn ang="0">
                  <a:pos x="43" y="4725"/>
                </a:cxn>
                <a:cxn ang="0">
                  <a:pos x="43" y="4701"/>
                </a:cxn>
                <a:cxn ang="0">
                  <a:pos x="118" y="217"/>
                </a:cxn>
                <a:cxn ang="0">
                  <a:pos x="120" y="168"/>
                </a:cxn>
                <a:cxn ang="0">
                  <a:pos x="127" y="128"/>
                </a:cxn>
                <a:cxn ang="0">
                  <a:pos x="138" y="95"/>
                </a:cxn>
                <a:cxn ang="0">
                  <a:pos x="152" y="68"/>
                </a:cxn>
                <a:cxn ang="0">
                  <a:pos x="167" y="46"/>
                </a:cxn>
                <a:cxn ang="0">
                  <a:pos x="186" y="28"/>
                </a:cxn>
                <a:cxn ang="0">
                  <a:pos x="204" y="13"/>
                </a:cxn>
                <a:cxn ang="0">
                  <a:pos x="222" y="0"/>
                </a:cxn>
                <a:cxn ang="0">
                  <a:pos x="194" y="4"/>
                </a:cxn>
                <a:cxn ang="0">
                  <a:pos x="170" y="12"/>
                </a:cxn>
                <a:cxn ang="0">
                  <a:pos x="150" y="24"/>
                </a:cxn>
                <a:cxn ang="0">
                  <a:pos x="133" y="38"/>
                </a:cxn>
                <a:cxn ang="0">
                  <a:pos x="117" y="55"/>
                </a:cxn>
                <a:cxn ang="0">
                  <a:pos x="103" y="73"/>
                </a:cxn>
                <a:cxn ang="0">
                  <a:pos x="88" y="94"/>
                </a:cxn>
                <a:cxn ang="0">
                  <a:pos x="73" y="116"/>
                </a:cxn>
              </a:cxnLst>
              <a:rect l="0" t="0" r="r" b="b"/>
              <a:pathLst>
                <a:path w="222" h="5006">
                  <a:moveTo>
                    <a:pt x="73" y="116"/>
                  </a:moveTo>
                  <a:lnTo>
                    <a:pt x="0" y="4803"/>
                  </a:lnTo>
                  <a:lnTo>
                    <a:pt x="0" y="4816"/>
                  </a:lnTo>
                  <a:lnTo>
                    <a:pt x="0" y="4831"/>
                  </a:lnTo>
                  <a:lnTo>
                    <a:pt x="1" y="4845"/>
                  </a:lnTo>
                  <a:lnTo>
                    <a:pt x="3" y="4862"/>
                  </a:lnTo>
                  <a:lnTo>
                    <a:pt x="5" y="4877"/>
                  </a:lnTo>
                  <a:lnTo>
                    <a:pt x="10" y="4894"/>
                  </a:lnTo>
                  <a:lnTo>
                    <a:pt x="16" y="4910"/>
                  </a:lnTo>
                  <a:lnTo>
                    <a:pt x="24" y="4926"/>
                  </a:lnTo>
                  <a:lnTo>
                    <a:pt x="35" y="4941"/>
                  </a:lnTo>
                  <a:lnTo>
                    <a:pt x="49" y="4955"/>
                  </a:lnTo>
                  <a:lnTo>
                    <a:pt x="66" y="4968"/>
                  </a:lnTo>
                  <a:lnTo>
                    <a:pt x="86" y="4980"/>
                  </a:lnTo>
                  <a:lnTo>
                    <a:pt x="110" y="4989"/>
                  </a:lnTo>
                  <a:lnTo>
                    <a:pt x="138" y="4997"/>
                  </a:lnTo>
                  <a:lnTo>
                    <a:pt x="170" y="5002"/>
                  </a:lnTo>
                  <a:lnTo>
                    <a:pt x="208" y="5006"/>
                  </a:lnTo>
                  <a:lnTo>
                    <a:pt x="184" y="4996"/>
                  </a:lnTo>
                  <a:lnTo>
                    <a:pt x="162" y="4986"/>
                  </a:lnTo>
                  <a:lnTo>
                    <a:pt x="142" y="4973"/>
                  </a:lnTo>
                  <a:lnTo>
                    <a:pt x="125" y="4959"/>
                  </a:lnTo>
                  <a:lnTo>
                    <a:pt x="110" y="4942"/>
                  </a:lnTo>
                  <a:lnTo>
                    <a:pt x="97" y="4925"/>
                  </a:lnTo>
                  <a:lnTo>
                    <a:pt x="85" y="4906"/>
                  </a:lnTo>
                  <a:lnTo>
                    <a:pt x="75" y="4886"/>
                  </a:lnTo>
                  <a:lnTo>
                    <a:pt x="67" y="4866"/>
                  </a:lnTo>
                  <a:lnTo>
                    <a:pt x="59" y="4843"/>
                  </a:lnTo>
                  <a:lnTo>
                    <a:pt x="54" y="4821"/>
                  </a:lnTo>
                  <a:lnTo>
                    <a:pt x="50" y="4797"/>
                  </a:lnTo>
                  <a:lnTo>
                    <a:pt x="47" y="4774"/>
                  </a:lnTo>
                  <a:lnTo>
                    <a:pt x="45" y="4750"/>
                  </a:lnTo>
                  <a:lnTo>
                    <a:pt x="43" y="4725"/>
                  </a:lnTo>
                  <a:lnTo>
                    <a:pt x="43" y="4701"/>
                  </a:lnTo>
                  <a:lnTo>
                    <a:pt x="118" y="217"/>
                  </a:lnTo>
                  <a:lnTo>
                    <a:pt x="120" y="168"/>
                  </a:lnTo>
                  <a:lnTo>
                    <a:pt x="127" y="128"/>
                  </a:lnTo>
                  <a:lnTo>
                    <a:pt x="138" y="95"/>
                  </a:lnTo>
                  <a:lnTo>
                    <a:pt x="152" y="68"/>
                  </a:lnTo>
                  <a:lnTo>
                    <a:pt x="167" y="46"/>
                  </a:lnTo>
                  <a:lnTo>
                    <a:pt x="186" y="28"/>
                  </a:lnTo>
                  <a:lnTo>
                    <a:pt x="204" y="13"/>
                  </a:lnTo>
                  <a:lnTo>
                    <a:pt x="222" y="0"/>
                  </a:lnTo>
                  <a:lnTo>
                    <a:pt x="194" y="4"/>
                  </a:lnTo>
                  <a:lnTo>
                    <a:pt x="170" y="12"/>
                  </a:lnTo>
                  <a:lnTo>
                    <a:pt x="150" y="24"/>
                  </a:lnTo>
                  <a:lnTo>
                    <a:pt x="133" y="38"/>
                  </a:lnTo>
                  <a:lnTo>
                    <a:pt x="117" y="55"/>
                  </a:lnTo>
                  <a:lnTo>
                    <a:pt x="103" y="73"/>
                  </a:lnTo>
                  <a:lnTo>
                    <a:pt x="88" y="94"/>
                  </a:lnTo>
                  <a:lnTo>
                    <a:pt x="73" y="116"/>
                  </a:lnTo>
                  <a:close/>
                </a:path>
              </a:pathLst>
            </a:custGeom>
            <a:solidFill>
              <a:srgbClr val="474F4F"/>
            </a:solidFill>
            <a:ln w="9525">
              <a:noFill/>
              <a:round/>
              <a:headEnd/>
              <a:tailEnd/>
            </a:ln>
          </p:spPr>
          <p:txBody>
            <a:bodyPr/>
            <a:lstStyle/>
            <a:p>
              <a:endParaRPr lang="en-US"/>
            </a:p>
          </p:txBody>
        </p:sp>
        <p:sp>
          <p:nvSpPr>
            <p:cNvPr id="67147" name="Freeform 587"/>
            <p:cNvSpPr>
              <a:spLocks/>
            </p:cNvSpPr>
            <p:nvPr/>
          </p:nvSpPr>
          <p:spPr bwMode="auto">
            <a:xfrm>
              <a:off x="2488" y="2434"/>
              <a:ext cx="142" cy="45"/>
            </a:xfrm>
            <a:custGeom>
              <a:avLst/>
              <a:gdLst/>
              <a:ahLst/>
              <a:cxnLst>
                <a:cxn ang="0">
                  <a:pos x="4" y="136"/>
                </a:cxn>
                <a:cxn ang="0">
                  <a:pos x="37" y="89"/>
                </a:cxn>
                <a:cxn ang="0">
                  <a:pos x="94" y="53"/>
                </a:cxn>
                <a:cxn ang="0">
                  <a:pos x="173" y="27"/>
                </a:cxn>
                <a:cxn ang="0">
                  <a:pos x="264" y="11"/>
                </a:cxn>
                <a:cxn ang="0">
                  <a:pos x="361" y="2"/>
                </a:cxn>
                <a:cxn ang="0">
                  <a:pos x="459" y="0"/>
                </a:cxn>
                <a:cxn ang="0">
                  <a:pos x="548" y="3"/>
                </a:cxn>
                <a:cxn ang="0">
                  <a:pos x="631" y="8"/>
                </a:cxn>
                <a:cxn ang="0">
                  <a:pos x="712" y="14"/>
                </a:cxn>
                <a:cxn ang="0">
                  <a:pos x="790" y="23"/>
                </a:cxn>
                <a:cxn ang="0">
                  <a:pos x="861" y="33"/>
                </a:cxn>
                <a:cxn ang="0">
                  <a:pos x="933" y="45"/>
                </a:cxn>
                <a:cxn ang="0">
                  <a:pos x="1002" y="63"/>
                </a:cxn>
                <a:cxn ang="0">
                  <a:pos x="1069" y="85"/>
                </a:cxn>
                <a:cxn ang="0">
                  <a:pos x="1136" y="112"/>
                </a:cxn>
                <a:cxn ang="0">
                  <a:pos x="1191" y="141"/>
                </a:cxn>
                <a:cxn ang="0">
                  <a:pos x="1233" y="174"/>
                </a:cxn>
                <a:cxn ang="0">
                  <a:pos x="1264" y="214"/>
                </a:cxn>
                <a:cxn ang="0">
                  <a:pos x="1281" y="259"/>
                </a:cxn>
                <a:cxn ang="0">
                  <a:pos x="1273" y="329"/>
                </a:cxn>
                <a:cxn ang="0">
                  <a:pos x="1230" y="407"/>
                </a:cxn>
                <a:cxn ang="0">
                  <a:pos x="1159" y="462"/>
                </a:cxn>
                <a:cxn ang="0">
                  <a:pos x="1070" y="500"/>
                </a:cxn>
                <a:cxn ang="0">
                  <a:pos x="970" y="523"/>
                </a:cxn>
                <a:cxn ang="0">
                  <a:pos x="869" y="533"/>
                </a:cxn>
                <a:cxn ang="0">
                  <a:pos x="776" y="537"/>
                </a:cxn>
                <a:cxn ang="0">
                  <a:pos x="697" y="535"/>
                </a:cxn>
                <a:cxn ang="0">
                  <a:pos x="648" y="533"/>
                </a:cxn>
                <a:cxn ang="0">
                  <a:pos x="609" y="530"/>
                </a:cxn>
                <a:cxn ang="0">
                  <a:pos x="565" y="526"/>
                </a:cxn>
                <a:cxn ang="0">
                  <a:pos x="515" y="519"/>
                </a:cxn>
                <a:cxn ang="0">
                  <a:pos x="463" y="510"/>
                </a:cxn>
                <a:cxn ang="0">
                  <a:pos x="408" y="500"/>
                </a:cxn>
                <a:cxn ang="0">
                  <a:pos x="353" y="486"/>
                </a:cxn>
                <a:cxn ang="0">
                  <a:pos x="297" y="470"/>
                </a:cxn>
                <a:cxn ang="0">
                  <a:pos x="243" y="450"/>
                </a:cxn>
                <a:cxn ang="0">
                  <a:pos x="191" y="427"/>
                </a:cxn>
                <a:cxn ang="0">
                  <a:pos x="144" y="399"/>
                </a:cxn>
                <a:cxn ang="0">
                  <a:pos x="101" y="368"/>
                </a:cxn>
                <a:cxn ang="0">
                  <a:pos x="65" y="332"/>
                </a:cxn>
                <a:cxn ang="0">
                  <a:pos x="35" y="292"/>
                </a:cxn>
                <a:cxn ang="0">
                  <a:pos x="13" y="245"/>
                </a:cxn>
                <a:cxn ang="0">
                  <a:pos x="2" y="193"/>
                </a:cxn>
              </a:cxnLst>
              <a:rect l="0" t="0" r="r" b="b"/>
              <a:pathLst>
                <a:path w="1282" h="537">
                  <a:moveTo>
                    <a:pt x="0" y="165"/>
                  </a:moveTo>
                  <a:lnTo>
                    <a:pt x="4" y="136"/>
                  </a:lnTo>
                  <a:lnTo>
                    <a:pt x="16" y="111"/>
                  </a:lnTo>
                  <a:lnTo>
                    <a:pt x="37" y="89"/>
                  </a:lnTo>
                  <a:lnTo>
                    <a:pt x="63" y="69"/>
                  </a:lnTo>
                  <a:lnTo>
                    <a:pt x="94" y="53"/>
                  </a:lnTo>
                  <a:lnTo>
                    <a:pt x="132" y="39"/>
                  </a:lnTo>
                  <a:lnTo>
                    <a:pt x="173" y="27"/>
                  </a:lnTo>
                  <a:lnTo>
                    <a:pt x="217" y="18"/>
                  </a:lnTo>
                  <a:lnTo>
                    <a:pt x="264" y="11"/>
                  </a:lnTo>
                  <a:lnTo>
                    <a:pt x="312" y="6"/>
                  </a:lnTo>
                  <a:lnTo>
                    <a:pt x="361" y="2"/>
                  </a:lnTo>
                  <a:lnTo>
                    <a:pt x="410" y="1"/>
                  </a:lnTo>
                  <a:lnTo>
                    <a:pt x="459" y="0"/>
                  </a:lnTo>
                  <a:lnTo>
                    <a:pt x="505" y="1"/>
                  </a:lnTo>
                  <a:lnTo>
                    <a:pt x="548" y="3"/>
                  </a:lnTo>
                  <a:lnTo>
                    <a:pt x="589" y="5"/>
                  </a:lnTo>
                  <a:lnTo>
                    <a:pt x="631" y="8"/>
                  </a:lnTo>
                  <a:lnTo>
                    <a:pt x="673" y="11"/>
                  </a:lnTo>
                  <a:lnTo>
                    <a:pt x="712" y="14"/>
                  </a:lnTo>
                  <a:lnTo>
                    <a:pt x="751" y="18"/>
                  </a:lnTo>
                  <a:lnTo>
                    <a:pt x="790" y="23"/>
                  </a:lnTo>
                  <a:lnTo>
                    <a:pt x="825" y="27"/>
                  </a:lnTo>
                  <a:lnTo>
                    <a:pt x="861" y="33"/>
                  </a:lnTo>
                  <a:lnTo>
                    <a:pt x="898" y="38"/>
                  </a:lnTo>
                  <a:lnTo>
                    <a:pt x="933" y="45"/>
                  </a:lnTo>
                  <a:lnTo>
                    <a:pt x="967" y="54"/>
                  </a:lnTo>
                  <a:lnTo>
                    <a:pt x="1002" y="63"/>
                  </a:lnTo>
                  <a:lnTo>
                    <a:pt x="1035" y="73"/>
                  </a:lnTo>
                  <a:lnTo>
                    <a:pt x="1069" y="85"/>
                  </a:lnTo>
                  <a:lnTo>
                    <a:pt x="1103" y="97"/>
                  </a:lnTo>
                  <a:lnTo>
                    <a:pt x="1136" y="112"/>
                  </a:lnTo>
                  <a:lnTo>
                    <a:pt x="1169" y="128"/>
                  </a:lnTo>
                  <a:lnTo>
                    <a:pt x="1191" y="141"/>
                  </a:lnTo>
                  <a:lnTo>
                    <a:pt x="1213" y="156"/>
                  </a:lnTo>
                  <a:lnTo>
                    <a:pt x="1233" y="174"/>
                  </a:lnTo>
                  <a:lnTo>
                    <a:pt x="1250" y="193"/>
                  </a:lnTo>
                  <a:lnTo>
                    <a:pt x="1264" y="214"/>
                  </a:lnTo>
                  <a:lnTo>
                    <a:pt x="1275" y="236"/>
                  </a:lnTo>
                  <a:lnTo>
                    <a:pt x="1281" y="259"/>
                  </a:lnTo>
                  <a:lnTo>
                    <a:pt x="1282" y="281"/>
                  </a:lnTo>
                  <a:lnTo>
                    <a:pt x="1273" y="329"/>
                  </a:lnTo>
                  <a:lnTo>
                    <a:pt x="1255" y="370"/>
                  </a:lnTo>
                  <a:lnTo>
                    <a:pt x="1230" y="407"/>
                  </a:lnTo>
                  <a:lnTo>
                    <a:pt x="1197" y="437"/>
                  </a:lnTo>
                  <a:lnTo>
                    <a:pt x="1159" y="462"/>
                  </a:lnTo>
                  <a:lnTo>
                    <a:pt x="1117" y="483"/>
                  </a:lnTo>
                  <a:lnTo>
                    <a:pt x="1070" y="500"/>
                  </a:lnTo>
                  <a:lnTo>
                    <a:pt x="1021" y="512"/>
                  </a:lnTo>
                  <a:lnTo>
                    <a:pt x="970" y="523"/>
                  </a:lnTo>
                  <a:lnTo>
                    <a:pt x="920" y="529"/>
                  </a:lnTo>
                  <a:lnTo>
                    <a:pt x="869" y="533"/>
                  </a:lnTo>
                  <a:lnTo>
                    <a:pt x="821" y="536"/>
                  </a:lnTo>
                  <a:lnTo>
                    <a:pt x="776" y="537"/>
                  </a:lnTo>
                  <a:lnTo>
                    <a:pt x="734" y="536"/>
                  </a:lnTo>
                  <a:lnTo>
                    <a:pt x="697" y="535"/>
                  </a:lnTo>
                  <a:lnTo>
                    <a:pt x="665" y="534"/>
                  </a:lnTo>
                  <a:lnTo>
                    <a:pt x="648" y="533"/>
                  </a:lnTo>
                  <a:lnTo>
                    <a:pt x="629" y="532"/>
                  </a:lnTo>
                  <a:lnTo>
                    <a:pt x="609" y="530"/>
                  </a:lnTo>
                  <a:lnTo>
                    <a:pt x="588" y="528"/>
                  </a:lnTo>
                  <a:lnTo>
                    <a:pt x="565" y="526"/>
                  </a:lnTo>
                  <a:lnTo>
                    <a:pt x="540" y="523"/>
                  </a:lnTo>
                  <a:lnTo>
                    <a:pt x="515" y="519"/>
                  </a:lnTo>
                  <a:lnTo>
                    <a:pt x="489" y="515"/>
                  </a:lnTo>
                  <a:lnTo>
                    <a:pt x="463" y="510"/>
                  </a:lnTo>
                  <a:lnTo>
                    <a:pt x="435" y="506"/>
                  </a:lnTo>
                  <a:lnTo>
                    <a:pt x="408" y="500"/>
                  </a:lnTo>
                  <a:lnTo>
                    <a:pt x="380" y="494"/>
                  </a:lnTo>
                  <a:lnTo>
                    <a:pt x="353" y="486"/>
                  </a:lnTo>
                  <a:lnTo>
                    <a:pt x="324" y="479"/>
                  </a:lnTo>
                  <a:lnTo>
                    <a:pt x="297" y="470"/>
                  </a:lnTo>
                  <a:lnTo>
                    <a:pt x="270" y="460"/>
                  </a:lnTo>
                  <a:lnTo>
                    <a:pt x="243" y="450"/>
                  </a:lnTo>
                  <a:lnTo>
                    <a:pt x="217" y="439"/>
                  </a:lnTo>
                  <a:lnTo>
                    <a:pt x="191" y="427"/>
                  </a:lnTo>
                  <a:lnTo>
                    <a:pt x="167" y="414"/>
                  </a:lnTo>
                  <a:lnTo>
                    <a:pt x="144" y="399"/>
                  </a:lnTo>
                  <a:lnTo>
                    <a:pt x="121" y="385"/>
                  </a:lnTo>
                  <a:lnTo>
                    <a:pt x="101" y="368"/>
                  </a:lnTo>
                  <a:lnTo>
                    <a:pt x="82" y="351"/>
                  </a:lnTo>
                  <a:lnTo>
                    <a:pt x="65" y="332"/>
                  </a:lnTo>
                  <a:lnTo>
                    <a:pt x="49" y="312"/>
                  </a:lnTo>
                  <a:lnTo>
                    <a:pt x="35" y="292"/>
                  </a:lnTo>
                  <a:lnTo>
                    <a:pt x="24" y="269"/>
                  </a:lnTo>
                  <a:lnTo>
                    <a:pt x="13" y="245"/>
                  </a:lnTo>
                  <a:lnTo>
                    <a:pt x="6" y="220"/>
                  </a:lnTo>
                  <a:lnTo>
                    <a:pt x="2" y="193"/>
                  </a:lnTo>
                  <a:lnTo>
                    <a:pt x="0" y="165"/>
                  </a:lnTo>
                  <a:close/>
                </a:path>
              </a:pathLst>
            </a:custGeom>
            <a:solidFill>
              <a:srgbClr val="878F8F"/>
            </a:solidFill>
            <a:ln w="9525">
              <a:noFill/>
              <a:round/>
              <a:headEnd/>
              <a:tailEnd/>
            </a:ln>
          </p:spPr>
          <p:txBody>
            <a:bodyPr/>
            <a:lstStyle/>
            <a:p>
              <a:endParaRPr lang="en-US"/>
            </a:p>
          </p:txBody>
        </p:sp>
        <p:sp>
          <p:nvSpPr>
            <p:cNvPr id="67148" name="Freeform 588"/>
            <p:cNvSpPr>
              <a:spLocks/>
            </p:cNvSpPr>
            <p:nvPr/>
          </p:nvSpPr>
          <p:spPr bwMode="auto">
            <a:xfrm>
              <a:off x="2489" y="2434"/>
              <a:ext cx="139" cy="43"/>
            </a:xfrm>
            <a:custGeom>
              <a:avLst/>
              <a:gdLst/>
              <a:ahLst/>
              <a:cxnLst>
                <a:cxn ang="0">
                  <a:pos x="5" y="128"/>
                </a:cxn>
                <a:cxn ang="0">
                  <a:pos x="38" y="84"/>
                </a:cxn>
                <a:cxn ang="0">
                  <a:pos x="95" y="51"/>
                </a:cxn>
                <a:cxn ang="0">
                  <a:pos x="171" y="26"/>
                </a:cxn>
                <a:cxn ang="0">
                  <a:pos x="260" y="10"/>
                </a:cxn>
                <a:cxn ang="0">
                  <a:pos x="355" y="2"/>
                </a:cxn>
                <a:cxn ang="0">
                  <a:pos x="449" y="0"/>
                </a:cxn>
                <a:cxn ang="0">
                  <a:pos x="535" y="2"/>
                </a:cxn>
                <a:cxn ang="0">
                  <a:pos x="615" y="7"/>
                </a:cxn>
                <a:cxn ang="0">
                  <a:pos x="694" y="14"/>
                </a:cxn>
                <a:cxn ang="0">
                  <a:pos x="769" y="22"/>
                </a:cxn>
                <a:cxn ang="0">
                  <a:pos x="840" y="31"/>
                </a:cxn>
                <a:cxn ang="0">
                  <a:pos x="910" y="43"/>
                </a:cxn>
                <a:cxn ang="0">
                  <a:pos x="977" y="60"/>
                </a:cxn>
                <a:cxn ang="0">
                  <a:pos x="1043" y="80"/>
                </a:cxn>
                <a:cxn ang="0">
                  <a:pos x="1108" y="105"/>
                </a:cxn>
                <a:cxn ang="0">
                  <a:pos x="1161" y="132"/>
                </a:cxn>
                <a:cxn ang="0">
                  <a:pos x="1201" y="164"/>
                </a:cxn>
                <a:cxn ang="0">
                  <a:pos x="1233" y="204"/>
                </a:cxn>
                <a:cxn ang="0">
                  <a:pos x="1250" y="246"/>
                </a:cxn>
                <a:cxn ang="0">
                  <a:pos x="1243" y="314"/>
                </a:cxn>
                <a:cxn ang="0">
                  <a:pos x="1202" y="385"/>
                </a:cxn>
                <a:cxn ang="0">
                  <a:pos x="1133" y="437"/>
                </a:cxn>
                <a:cxn ang="0">
                  <a:pos x="1047" y="472"/>
                </a:cxn>
                <a:cxn ang="0">
                  <a:pos x="950" y="495"/>
                </a:cxn>
                <a:cxn ang="0">
                  <a:pos x="851" y="506"/>
                </a:cxn>
                <a:cxn ang="0">
                  <a:pos x="759" y="509"/>
                </a:cxn>
                <a:cxn ang="0">
                  <a:pos x="681" y="509"/>
                </a:cxn>
                <a:cxn ang="0">
                  <a:pos x="613" y="506"/>
                </a:cxn>
                <a:cxn ang="0">
                  <a:pos x="524" y="497"/>
                </a:cxn>
                <a:cxn ang="0">
                  <a:pos x="421" y="480"/>
                </a:cxn>
                <a:cxn ang="0">
                  <a:pos x="312" y="453"/>
                </a:cxn>
                <a:cxn ang="0">
                  <a:pos x="207" y="415"/>
                </a:cxn>
                <a:cxn ang="0">
                  <a:pos x="116" y="362"/>
                </a:cxn>
                <a:cxn ang="0">
                  <a:pos x="45" y="294"/>
                </a:cxn>
                <a:cxn ang="0">
                  <a:pos x="5" y="206"/>
                </a:cxn>
              </a:cxnLst>
              <a:rect l="0" t="0" r="r" b="b"/>
              <a:pathLst>
                <a:path w="1251" h="509">
                  <a:moveTo>
                    <a:pt x="0" y="155"/>
                  </a:moveTo>
                  <a:lnTo>
                    <a:pt x="5" y="128"/>
                  </a:lnTo>
                  <a:lnTo>
                    <a:pt x="18" y="104"/>
                  </a:lnTo>
                  <a:lnTo>
                    <a:pt x="38" y="84"/>
                  </a:lnTo>
                  <a:lnTo>
                    <a:pt x="64" y="66"/>
                  </a:lnTo>
                  <a:lnTo>
                    <a:pt x="95" y="51"/>
                  </a:lnTo>
                  <a:lnTo>
                    <a:pt x="132" y="37"/>
                  </a:lnTo>
                  <a:lnTo>
                    <a:pt x="171" y="26"/>
                  </a:lnTo>
                  <a:lnTo>
                    <a:pt x="214" y="17"/>
                  </a:lnTo>
                  <a:lnTo>
                    <a:pt x="260" y="10"/>
                  </a:lnTo>
                  <a:lnTo>
                    <a:pt x="307" y="6"/>
                  </a:lnTo>
                  <a:lnTo>
                    <a:pt x="355" y="2"/>
                  </a:lnTo>
                  <a:lnTo>
                    <a:pt x="402" y="0"/>
                  </a:lnTo>
                  <a:lnTo>
                    <a:pt x="449" y="0"/>
                  </a:lnTo>
                  <a:lnTo>
                    <a:pt x="493" y="0"/>
                  </a:lnTo>
                  <a:lnTo>
                    <a:pt x="535" y="2"/>
                  </a:lnTo>
                  <a:lnTo>
                    <a:pt x="575" y="4"/>
                  </a:lnTo>
                  <a:lnTo>
                    <a:pt x="615" y="7"/>
                  </a:lnTo>
                  <a:lnTo>
                    <a:pt x="654" y="10"/>
                  </a:lnTo>
                  <a:lnTo>
                    <a:pt x="694" y="14"/>
                  </a:lnTo>
                  <a:lnTo>
                    <a:pt x="731" y="17"/>
                  </a:lnTo>
                  <a:lnTo>
                    <a:pt x="769" y="22"/>
                  </a:lnTo>
                  <a:lnTo>
                    <a:pt x="804" y="27"/>
                  </a:lnTo>
                  <a:lnTo>
                    <a:pt x="840" y="31"/>
                  </a:lnTo>
                  <a:lnTo>
                    <a:pt x="876" y="37"/>
                  </a:lnTo>
                  <a:lnTo>
                    <a:pt x="910" y="43"/>
                  </a:lnTo>
                  <a:lnTo>
                    <a:pt x="943" y="51"/>
                  </a:lnTo>
                  <a:lnTo>
                    <a:pt x="977" y="60"/>
                  </a:lnTo>
                  <a:lnTo>
                    <a:pt x="1011" y="69"/>
                  </a:lnTo>
                  <a:lnTo>
                    <a:pt x="1043" y="80"/>
                  </a:lnTo>
                  <a:lnTo>
                    <a:pt x="1075" y="92"/>
                  </a:lnTo>
                  <a:lnTo>
                    <a:pt x="1108" y="105"/>
                  </a:lnTo>
                  <a:lnTo>
                    <a:pt x="1140" y="120"/>
                  </a:lnTo>
                  <a:lnTo>
                    <a:pt x="1161" y="132"/>
                  </a:lnTo>
                  <a:lnTo>
                    <a:pt x="1181" y="148"/>
                  </a:lnTo>
                  <a:lnTo>
                    <a:pt x="1201" y="164"/>
                  </a:lnTo>
                  <a:lnTo>
                    <a:pt x="1219" y="183"/>
                  </a:lnTo>
                  <a:lnTo>
                    <a:pt x="1233" y="204"/>
                  </a:lnTo>
                  <a:lnTo>
                    <a:pt x="1244" y="225"/>
                  </a:lnTo>
                  <a:lnTo>
                    <a:pt x="1250" y="246"/>
                  </a:lnTo>
                  <a:lnTo>
                    <a:pt x="1251" y="269"/>
                  </a:lnTo>
                  <a:lnTo>
                    <a:pt x="1243" y="314"/>
                  </a:lnTo>
                  <a:lnTo>
                    <a:pt x="1226" y="352"/>
                  </a:lnTo>
                  <a:lnTo>
                    <a:pt x="1202" y="385"/>
                  </a:lnTo>
                  <a:lnTo>
                    <a:pt x="1170" y="413"/>
                  </a:lnTo>
                  <a:lnTo>
                    <a:pt x="1133" y="437"/>
                  </a:lnTo>
                  <a:lnTo>
                    <a:pt x="1092" y="456"/>
                  </a:lnTo>
                  <a:lnTo>
                    <a:pt x="1047" y="472"/>
                  </a:lnTo>
                  <a:lnTo>
                    <a:pt x="1000" y="484"/>
                  </a:lnTo>
                  <a:lnTo>
                    <a:pt x="950" y="495"/>
                  </a:lnTo>
                  <a:lnTo>
                    <a:pt x="901" y="501"/>
                  </a:lnTo>
                  <a:lnTo>
                    <a:pt x="851" y="506"/>
                  </a:lnTo>
                  <a:lnTo>
                    <a:pt x="804" y="508"/>
                  </a:lnTo>
                  <a:lnTo>
                    <a:pt x="759" y="509"/>
                  </a:lnTo>
                  <a:lnTo>
                    <a:pt x="718" y="509"/>
                  </a:lnTo>
                  <a:lnTo>
                    <a:pt x="681" y="509"/>
                  </a:lnTo>
                  <a:lnTo>
                    <a:pt x="649" y="508"/>
                  </a:lnTo>
                  <a:lnTo>
                    <a:pt x="613" y="506"/>
                  </a:lnTo>
                  <a:lnTo>
                    <a:pt x="571" y="502"/>
                  </a:lnTo>
                  <a:lnTo>
                    <a:pt x="524" y="497"/>
                  </a:lnTo>
                  <a:lnTo>
                    <a:pt x="474" y="490"/>
                  </a:lnTo>
                  <a:lnTo>
                    <a:pt x="421" y="480"/>
                  </a:lnTo>
                  <a:lnTo>
                    <a:pt x="367" y="468"/>
                  </a:lnTo>
                  <a:lnTo>
                    <a:pt x="312" y="453"/>
                  </a:lnTo>
                  <a:lnTo>
                    <a:pt x="259" y="436"/>
                  </a:lnTo>
                  <a:lnTo>
                    <a:pt x="207" y="415"/>
                  </a:lnTo>
                  <a:lnTo>
                    <a:pt x="160" y="390"/>
                  </a:lnTo>
                  <a:lnTo>
                    <a:pt x="116" y="362"/>
                  </a:lnTo>
                  <a:lnTo>
                    <a:pt x="77" y="330"/>
                  </a:lnTo>
                  <a:lnTo>
                    <a:pt x="45" y="294"/>
                  </a:lnTo>
                  <a:lnTo>
                    <a:pt x="21" y="252"/>
                  </a:lnTo>
                  <a:lnTo>
                    <a:pt x="5" y="206"/>
                  </a:lnTo>
                  <a:lnTo>
                    <a:pt x="0" y="155"/>
                  </a:lnTo>
                  <a:close/>
                </a:path>
              </a:pathLst>
            </a:custGeom>
            <a:solidFill>
              <a:srgbClr val="8C9494"/>
            </a:solidFill>
            <a:ln w="9525">
              <a:noFill/>
              <a:round/>
              <a:headEnd/>
              <a:tailEnd/>
            </a:ln>
          </p:spPr>
          <p:txBody>
            <a:bodyPr/>
            <a:lstStyle/>
            <a:p>
              <a:endParaRPr lang="en-US"/>
            </a:p>
          </p:txBody>
        </p:sp>
        <p:sp>
          <p:nvSpPr>
            <p:cNvPr id="67149" name="Freeform 589"/>
            <p:cNvSpPr>
              <a:spLocks/>
            </p:cNvSpPr>
            <p:nvPr/>
          </p:nvSpPr>
          <p:spPr bwMode="auto">
            <a:xfrm>
              <a:off x="2491" y="2434"/>
              <a:ext cx="135" cy="41"/>
            </a:xfrm>
            <a:custGeom>
              <a:avLst/>
              <a:gdLst/>
              <a:ahLst/>
              <a:cxnLst>
                <a:cxn ang="0">
                  <a:pos x="5" y="118"/>
                </a:cxn>
                <a:cxn ang="0">
                  <a:pos x="36" y="77"/>
                </a:cxn>
                <a:cxn ang="0">
                  <a:pos x="92" y="46"/>
                </a:cxn>
                <a:cxn ang="0">
                  <a:pos x="167" y="23"/>
                </a:cxn>
                <a:cxn ang="0">
                  <a:pos x="253" y="9"/>
                </a:cxn>
                <a:cxn ang="0">
                  <a:pos x="345" y="1"/>
                </a:cxn>
                <a:cxn ang="0">
                  <a:pos x="435" y="0"/>
                </a:cxn>
                <a:cxn ang="0">
                  <a:pos x="518" y="2"/>
                </a:cxn>
                <a:cxn ang="0">
                  <a:pos x="595" y="7"/>
                </a:cxn>
                <a:cxn ang="0">
                  <a:pos x="672" y="13"/>
                </a:cxn>
                <a:cxn ang="0">
                  <a:pos x="745" y="21"/>
                </a:cxn>
                <a:cxn ang="0">
                  <a:pos x="815" y="30"/>
                </a:cxn>
                <a:cxn ang="0">
                  <a:pos x="884" y="41"/>
                </a:cxn>
                <a:cxn ang="0">
                  <a:pos x="949" y="57"/>
                </a:cxn>
                <a:cxn ang="0">
                  <a:pos x="1014" y="77"/>
                </a:cxn>
                <a:cxn ang="0">
                  <a:pos x="1077" y="101"/>
                </a:cxn>
                <a:cxn ang="0">
                  <a:pos x="1128" y="126"/>
                </a:cxn>
                <a:cxn ang="0">
                  <a:pos x="1166" y="155"/>
                </a:cxn>
                <a:cxn ang="0">
                  <a:pos x="1197" y="191"/>
                </a:cxn>
                <a:cxn ang="0">
                  <a:pos x="1214" y="231"/>
                </a:cxn>
                <a:cxn ang="0">
                  <a:pos x="1208" y="293"/>
                </a:cxn>
                <a:cxn ang="0">
                  <a:pos x="1167" y="360"/>
                </a:cxn>
                <a:cxn ang="0">
                  <a:pos x="1102" y="410"/>
                </a:cxn>
                <a:cxn ang="0">
                  <a:pos x="1018" y="444"/>
                </a:cxn>
                <a:cxn ang="0">
                  <a:pos x="925" y="466"/>
                </a:cxn>
                <a:cxn ang="0">
                  <a:pos x="828" y="478"/>
                </a:cxn>
                <a:cxn ang="0">
                  <a:pos x="738" y="482"/>
                </a:cxn>
                <a:cxn ang="0">
                  <a:pos x="661" y="483"/>
                </a:cxn>
                <a:cxn ang="0">
                  <a:pos x="592" y="480"/>
                </a:cxn>
                <a:cxn ang="0">
                  <a:pos x="504" y="470"/>
                </a:cxn>
                <a:cxn ang="0">
                  <a:pos x="403" y="452"/>
                </a:cxn>
                <a:cxn ang="0">
                  <a:pos x="298" y="426"/>
                </a:cxn>
                <a:cxn ang="0">
                  <a:pos x="196" y="388"/>
                </a:cxn>
                <a:cxn ang="0">
                  <a:pos x="108" y="337"/>
                </a:cxn>
                <a:cxn ang="0">
                  <a:pos x="41" y="272"/>
                </a:cxn>
                <a:cxn ang="0">
                  <a:pos x="4" y="190"/>
                </a:cxn>
              </a:cxnLst>
              <a:rect l="0" t="0" r="r" b="b"/>
              <a:pathLst>
                <a:path w="1216" h="483">
                  <a:moveTo>
                    <a:pt x="0" y="143"/>
                  </a:moveTo>
                  <a:lnTo>
                    <a:pt x="5" y="118"/>
                  </a:lnTo>
                  <a:lnTo>
                    <a:pt x="17" y="96"/>
                  </a:lnTo>
                  <a:lnTo>
                    <a:pt x="36" y="77"/>
                  </a:lnTo>
                  <a:lnTo>
                    <a:pt x="62" y="60"/>
                  </a:lnTo>
                  <a:lnTo>
                    <a:pt x="92" y="46"/>
                  </a:lnTo>
                  <a:lnTo>
                    <a:pt x="128" y="33"/>
                  </a:lnTo>
                  <a:lnTo>
                    <a:pt x="167" y="23"/>
                  </a:lnTo>
                  <a:lnTo>
                    <a:pt x="209" y="15"/>
                  </a:lnTo>
                  <a:lnTo>
                    <a:pt x="253" y="9"/>
                  </a:lnTo>
                  <a:lnTo>
                    <a:pt x="298" y="4"/>
                  </a:lnTo>
                  <a:lnTo>
                    <a:pt x="345" y="1"/>
                  </a:lnTo>
                  <a:lnTo>
                    <a:pt x="390" y="0"/>
                  </a:lnTo>
                  <a:lnTo>
                    <a:pt x="435" y="0"/>
                  </a:lnTo>
                  <a:lnTo>
                    <a:pt x="478" y="0"/>
                  </a:lnTo>
                  <a:lnTo>
                    <a:pt x="518" y="2"/>
                  </a:lnTo>
                  <a:lnTo>
                    <a:pt x="556" y="4"/>
                  </a:lnTo>
                  <a:lnTo>
                    <a:pt x="595" y="7"/>
                  </a:lnTo>
                  <a:lnTo>
                    <a:pt x="633" y="10"/>
                  </a:lnTo>
                  <a:lnTo>
                    <a:pt x="672" y="13"/>
                  </a:lnTo>
                  <a:lnTo>
                    <a:pt x="709" y="17"/>
                  </a:lnTo>
                  <a:lnTo>
                    <a:pt x="745" y="21"/>
                  </a:lnTo>
                  <a:lnTo>
                    <a:pt x="780" y="25"/>
                  </a:lnTo>
                  <a:lnTo>
                    <a:pt x="815" y="30"/>
                  </a:lnTo>
                  <a:lnTo>
                    <a:pt x="849" y="35"/>
                  </a:lnTo>
                  <a:lnTo>
                    <a:pt x="884" y="41"/>
                  </a:lnTo>
                  <a:lnTo>
                    <a:pt x="917" y="49"/>
                  </a:lnTo>
                  <a:lnTo>
                    <a:pt x="949" y="57"/>
                  </a:lnTo>
                  <a:lnTo>
                    <a:pt x="982" y="66"/>
                  </a:lnTo>
                  <a:lnTo>
                    <a:pt x="1014" y="77"/>
                  </a:lnTo>
                  <a:lnTo>
                    <a:pt x="1045" y="88"/>
                  </a:lnTo>
                  <a:lnTo>
                    <a:pt x="1077" y="101"/>
                  </a:lnTo>
                  <a:lnTo>
                    <a:pt x="1108" y="116"/>
                  </a:lnTo>
                  <a:lnTo>
                    <a:pt x="1128" y="126"/>
                  </a:lnTo>
                  <a:lnTo>
                    <a:pt x="1148" y="140"/>
                  </a:lnTo>
                  <a:lnTo>
                    <a:pt x="1166" y="155"/>
                  </a:lnTo>
                  <a:lnTo>
                    <a:pt x="1184" y="173"/>
                  </a:lnTo>
                  <a:lnTo>
                    <a:pt x="1197" y="191"/>
                  </a:lnTo>
                  <a:lnTo>
                    <a:pt x="1208" y="211"/>
                  </a:lnTo>
                  <a:lnTo>
                    <a:pt x="1214" y="231"/>
                  </a:lnTo>
                  <a:lnTo>
                    <a:pt x="1216" y="251"/>
                  </a:lnTo>
                  <a:lnTo>
                    <a:pt x="1208" y="293"/>
                  </a:lnTo>
                  <a:lnTo>
                    <a:pt x="1192" y="329"/>
                  </a:lnTo>
                  <a:lnTo>
                    <a:pt x="1167" y="360"/>
                  </a:lnTo>
                  <a:lnTo>
                    <a:pt x="1137" y="387"/>
                  </a:lnTo>
                  <a:lnTo>
                    <a:pt x="1102" y="410"/>
                  </a:lnTo>
                  <a:lnTo>
                    <a:pt x="1062" y="429"/>
                  </a:lnTo>
                  <a:lnTo>
                    <a:pt x="1018" y="444"/>
                  </a:lnTo>
                  <a:lnTo>
                    <a:pt x="973" y="456"/>
                  </a:lnTo>
                  <a:lnTo>
                    <a:pt x="925" y="466"/>
                  </a:lnTo>
                  <a:lnTo>
                    <a:pt x="877" y="473"/>
                  </a:lnTo>
                  <a:lnTo>
                    <a:pt x="828" y="478"/>
                  </a:lnTo>
                  <a:lnTo>
                    <a:pt x="782" y="481"/>
                  </a:lnTo>
                  <a:lnTo>
                    <a:pt x="738" y="482"/>
                  </a:lnTo>
                  <a:lnTo>
                    <a:pt x="697" y="483"/>
                  </a:lnTo>
                  <a:lnTo>
                    <a:pt x="661" y="483"/>
                  </a:lnTo>
                  <a:lnTo>
                    <a:pt x="628" y="482"/>
                  </a:lnTo>
                  <a:lnTo>
                    <a:pt x="592" y="480"/>
                  </a:lnTo>
                  <a:lnTo>
                    <a:pt x="551" y="476"/>
                  </a:lnTo>
                  <a:lnTo>
                    <a:pt x="504" y="470"/>
                  </a:lnTo>
                  <a:lnTo>
                    <a:pt x="456" y="463"/>
                  </a:lnTo>
                  <a:lnTo>
                    <a:pt x="403" y="452"/>
                  </a:lnTo>
                  <a:lnTo>
                    <a:pt x="351" y="441"/>
                  </a:lnTo>
                  <a:lnTo>
                    <a:pt x="298" y="426"/>
                  </a:lnTo>
                  <a:lnTo>
                    <a:pt x="246" y="409"/>
                  </a:lnTo>
                  <a:lnTo>
                    <a:pt x="196" y="388"/>
                  </a:lnTo>
                  <a:lnTo>
                    <a:pt x="150" y="365"/>
                  </a:lnTo>
                  <a:lnTo>
                    <a:pt x="108" y="337"/>
                  </a:lnTo>
                  <a:lnTo>
                    <a:pt x="71" y="307"/>
                  </a:lnTo>
                  <a:lnTo>
                    <a:pt x="41" y="272"/>
                  </a:lnTo>
                  <a:lnTo>
                    <a:pt x="18" y="234"/>
                  </a:lnTo>
                  <a:lnTo>
                    <a:pt x="4" y="190"/>
                  </a:lnTo>
                  <a:lnTo>
                    <a:pt x="0" y="143"/>
                  </a:lnTo>
                  <a:close/>
                </a:path>
              </a:pathLst>
            </a:custGeom>
            <a:solidFill>
              <a:srgbClr val="8C9494"/>
            </a:solidFill>
            <a:ln w="9525">
              <a:noFill/>
              <a:round/>
              <a:headEnd/>
              <a:tailEnd/>
            </a:ln>
          </p:spPr>
          <p:txBody>
            <a:bodyPr/>
            <a:lstStyle/>
            <a:p>
              <a:endParaRPr lang="en-US"/>
            </a:p>
          </p:txBody>
        </p:sp>
        <p:sp>
          <p:nvSpPr>
            <p:cNvPr id="67150" name="Freeform 590"/>
            <p:cNvSpPr>
              <a:spLocks/>
            </p:cNvSpPr>
            <p:nvPr/>
          </p:nvSpPr>
          <p:spPr bwMode="auto">
            <a:xfrm>
              <a:off x="2493" y="2435"/>
              <a:ext cx="131" cy="38"/>
            </a:xfrm>
            <a:custGeom>
              <a:avLst/>
              <a:gdLst/>
              <a:ahLst/>
              <a:cxnLst>
                <a:cxn ang="0">
                  <a:pos x="5" y="112"/>
                </a:cxn>
                <a:cxn ang="0">
                  <a:pos x="36" y="72"/>
                </a:cxn>
                <a:cxn ang="0">
                  <a:pos x="91" y="43"/>
                </a:cxn>
                <a:cxn ang="0">
                  <a:pos x="163" y="23"/>
                </a:cxn>
                <a:cxn ang="0">
                  <a:pos x="246" y="9"/>
                </a:cxn>
                <a:cxn ang="0">
                  <a:pos x="335" y="2"/>
                </a:cxn>
                <a:cxn ang="0">
                  <a:pos x="423" y="0"/>
                </a:cxn>
                <a:cxn ang="0">
                  <a:pos x="502" y="1"/>
                </a:cxn>
                <a:cxn ang="0">
                  <a:pos x="575" y="6"/>
                </a:cxn>
                <a:cxn ang="0">
                  <a:pos x="650" y="12"/>
                </a:cxn>
                <a:cxn ang="0">
                  <a:pos x="721" y="20"/>
                </a:cxn>
                <a:cxn ang="0">
                  <a:pos x="789" y="29"/>
                </a:cxn>
                <a:cxn ang="0">
                  <a:pos x="857" y="40"/>
                </a:cxn>
                <a:cxn ang="0">
                  <a:pos x="922" y="56"/>
                </a:cxn>
                <a:cxn ang="0">
                  <a:pos x="986" y="73"/>
                </a:cxn>
                <a:cxn ang="0">
                  <a:pos x="1046" y="96"/>
                </a:cxn>
                <a:cxn ang="0">
                  <a:pos x="1096" y="120"/>
                </a:cxn>
                <a:cxn ang="0">
                  <a:pos x="1133" y="148"/>
                </a:cxn>
                <a:cxn ang="0">
                  <a:pos x="1162" y="181"/>
                </a:cxn>
                <a:cxn ang="0">
                  <a:pos x="1179" y="218"/>
                </a:cxn>
                <a:cxn ang="0">
                  <a:pos x="1172" y="276"/>
                </a:cxn>
                <a:cxn ang="0">
                  <a:pos x="1134" y="338"/>
                </a:cxn>
                <a:cxn ang="0">
                  <a:pos x="1072" y="385"/>
                </a:cxn>
                <a:cxn ang="0">
                  <a:pos x="991" y="417"/>
                </a:cxn>
                <a:cxn ang="0">
                  <a:pos x="900" y="438"/>
                </a:cxn>
                <a:cxn ang="0">
                  <a:pos x="806" y="450"/>
                </a:cxn>
                <a:cxn ang="0">
                  <a:pos x="718" y="454"/>
                </a:cxn>
                <a:cxn ang="0">
                  <a:pos x="640" y="454"/>
                </a:cxn>
                <a:cxn ang="0">
                  <a:pos x="572" y="451"/>
                </a:cxn>
                <a:cxn ang="0">
                  <a:pos x="486" y="442"/>
                </a:cxn>
                <a:cxn ang="0">
                  <a:pos x="387" y="426"/>
                </a:cxn>
                <a:cxn ang="0">
                  <a:pos x="284" y="401"/>
                </a:cxn>
                <a:cxn ang="0">
                  <a:pos x="185" y="364"/>
                </a:cxn>
                <a:cxn ang="0">
                  <a:pos x="101" y="317"/>
                </a:cxn>
                <a:cxn ang="0">
                  <a:pos x="36" y="256"/>
                </a:cxn>
                <a:cxn ang="0">
                  <a:pos x="3" y="179"/>
                </a:cxn>
              </a:cxnLst>
              <a:rect l="0" t="0" r="r" b="b"/>
              <a:pathLst>
                <a:path w="1179" h="455">
                  <a:moveTo>
                    <a:pt x="0" y="135"/>
                  </a:moveTo>
                  <a:lnTo>
                    <a:pt x="5" y="112"/>
                  </a:lnTo>
                  <a:lnTo>
                    <a:pt x="17" y="91"/>
                  </a:lnTo>
                  <a:lnTo>
                    <a:pt x="36" y="72"/>
                  </a:lnTo>
                  <a:lnTo>
                    <a:pt x="61" y="57"/>
                  </a:lnTo>
                  <a:lnTo>
                    <a:pt x="91" y="43"/>
                  </a:lnTo>
                  <a:lnTo>
                    <a:pt x="125" y="32"/>
                  </a:lnTo>
                  <a:lnTo>
                    <a:pt x="163" y="23"/>
                  </a:lnTo>
                  <a:lnTo>
                    <a:pt x="204" y="16"/>
                  </a:lnTo>
                  <a:lnTo>
                    <a:pt x="246" y="9"/>
                  </a:lnTo>
                  <a:lnTo>
                    <a:pt x="290" y="5"/>
                  </a:lnTo>
                  <a:lnTo>
                    <a:pt x="335" y="2"/>
                  </a:lnTo>
                  <a:lnTo>
                    <a:pt x="379" y="0"/>
                  </a:lnTo>
                  <a:lnTo>
                    <a:pt x="423" y="0"/>
                  </a:lnTo>
                  <a:lnTo>
                    <a:pt x="463" y="0"/>
                  </a:lnTo>
                  <a:lnTo>
                    <a:pt x="502" y="1"/>
                  </a:lnTo>
                  <a:lnTo>
                    <a:pt x="538" y="3"/>
                  </a:lnTo>
                  <a:lnTo>
                    <a:pt x="575" y="6"/>
                  </a:lnTo>
                  <a:lnTo>
                    <a:pt x="612" y="9"/>
                  </a:lnTo>
                  <a:lnTo>
                    <a:pt x="650" y="12"/>
                  </a:lnTo>
                  <a:lnTo>
                    <a:pt x="685" y="16"/>
                  </a:lnTo>
                  <a:lnTo>
                    <a:pt x="721" y="20"/>
                  </a:lnTo>
                  <a:lnTo>
                    <a:pt x="755" y="24"/>
                  </a:lnTo>
                  <a:lnTo>
                    <a:pt x="789" y="29"/>
                  </a:lnTo>
                  <a:lnTo>
                    <a:pt x="823" y="34"/>
                  </a:lnTo>
                  <a:lnTo>
                    <a:pt x="857" y="40"/>
                  </a:lnTo>
                  <a:lnTo>
                    <a:pt x="890" y="48"/>
                  </a:lnTo>
                  <a:lnTo>
                    <a:pt x="922" y="56"/>
                  </a:lnTo>
                  <a:lnTo>
                    <a:pt x="954" y="64"/>
                  </a:lnTo>
                  <a:lnTo>
                    <a:pt x="986" y="73"/>
                  </a:lnTo>
                  <a:lnTo>
                    <a:pt x="1016" y="85"/>
                  </a:lnTo>
                  <a:lnTo>
                    <a:pt x="1046" y="96"/>
                  </a:lnTo>
                  <a:lnTo>
                    <a:pt x="1077" y="110"/>
                  </a:lnTo>
                  <a:lnTo>
                    <a:pt x="1096" y="120"/>
                  </a:lnTo>
                  <a:lnTo>
                    <a:pt x="1115" y="132"/>
                  </a:lnTo>
                  <a:lnTo>
                    <a:pt x="1133" y="148"/>
                  </a:lnTo>
                  <a:lnTo>
                    <a:pt x="1149" y="164"/>
                  </a:lnTo>
                  <a:lnTo>
                    <a:pt x="1162" y="181"/>
                  </a:lnTo>
                  <a:lnTo>
                    <a:pt x="1173" y="200"/>
                  </a:lnTo>
                  <a:lnTo>
                    <a:pt x="1179" y="218"/>
                  </a:lnTo>
                  <a:lnTo>
                    <a:pt x="1179" y="238"/>
                  </a:lnTo>
                  <a:lnTo>
                    <a:pt x="1172" y="276"/>
                  </a:lnTo>
                  <a:lnTo>
                    <a:pt x="1156" y="309"/>
                  </a:lnTo>
                  <a:lnTo>
                    <a:pt x="1134" y="338"/>
                  </a:lnTo>
                  <a:lnTo>
                    <a:pt x="1105" y="363"/>
                  </a:lnTo>
                  <a:lnTo>
                    <a:pt x="1072" y="385"/>
                  </a:lnTo>
                  <a:lnTo>
                    <a:pt x="1033" y="403"/>
                  </a:lnTo>
                  <a:lnTo>
                    <a:pt x="991" y="417"/>
                  </a:lnTo>
                  <a:lnTo>
                    <a:pt x="946" y="430"/>
                  </a:lnTo>
                  <a:lnTo>
                    <a:pt x="900" y="438"/>
                  </a:lnTo>
                  <a:lnTo>
                    <a:pt x="854" y="445"/>
                  </a:lnTo>
                  <a:lnTo>
                    <a:pt x="806" y="450"/>
                  </a:lnTo>
                  <a:lnTo>
                    <a:pt x="761" y="453"/>
                  </a:lnTo>
                  <a:lnTo>
                    <a:pt x="718" y="454"/>
                  </a:lnTo>
                  <a:lnTo>
                    <a:pt x="677" y="455"/>
                  </a:lnTo>
                  <a:lnTo>
                    <a:pt x="640" y="454"/>
                  </a:lnTo>
                  <a:lnTo>
                    <a:pt x="607" y="453"/>
                  </a:lnTo>
                  <a:lnTo>
                    <a:pt x="572" y="451"/>
                  </a:lnTo>
                  <a:lnTo>
                    <a:pt x="531" y="448"/>
                  </a:lnTo>
                  <a:lnTo>
                    <a:pt x="486" y="442"/>
                  </a:lnTo>
                  <a:lnTo>
                    <a:pt x="438" y="436"/>
                  </a:lnTo>
                  <a:lnTo>
                    <a:pt x="387" y="426"/>
                  </a:lnTo>
                  <a:lnTo>
                    <a:pt x="336" y="414"/>
                  </a:lnTo>
                  <a:lnTo>
                    <a:pt x="284" y="401"/>
                  </a:lnTo>
                  <a:lnTo>
                    <a:pt x="234" y="384"/>
                  </a:lnTo>
                  <a:lnTo>
                    <a:pt x="185" y="364"/>
                  </a:lnTo>
                  <a:lnTo>
                    <a:pt x="141" y="343"/>
                  </a:lnTo>
                  <a:lnTo>
                    <a:pt x="101" y="317"/>
                  </a:lnTo>
                  <a:lnTo>
                    <a:pt x="65" y="288"/>
                  </a:lnTo>
                  <a:lnTo>
                    <a:pt x="36" y="256"/>
                  </a:lnTo>
                  <a:lnTo>
                    <a:pt x="15" y="219"/>
                  </a:lnTo>
                  <a:lnTo>
                    <a:pt x="3" y="179"/>
                  </a:lnTo>
                  <a:lnTo>
                    <a:pt x="0" y="135"/>
                  </a:lnTo>
                  <a:close/>
                </a:path>
              </a:pathLst>
            </a:custGeom>
            <a:solidFill>
              <a:srgbClr val="919999"/>
            </a:solidFill>
            <a:ln w="9525">
              <a:noFill/>
              <a:round/>
              <a:headEnd/>
              <a:tailEnd/>
            </a:ln>
          </p:spPr>
          <p:txBody>
            <a:bodyPr/>
            <a:lstStyle/>
            <a:p>
              <a:endParaRPr lang="en-US"/>
            </a:p>
          </p:txBody>
        </p:sp>
        <p:sp>
          <p:nvSpPr>
            <p:cNvPr id="67151" name="Freeform 591"/>
            <p:cNvSpPr>
              <a:spLocks/>
            </p:cNvSpPr>
            <p:nvPr/>
          </p:nvSpPr>
          <p:spPr bwMode="auto">
            <a:xfrm>
              <a:off x="2494" y="2435"/>
              <a:ext cx="128" cy="35"/>
            </a:xfrm>
            <a:custGeom>
              <a:avLst/>
              <a:gdLst/>
              <a:ahLst/>
              <a:cxnLst>
                <a:cxn ang="0">
                  <a:pos x="6" y="104"/>
                </a:cxn>
                <a:cxn ang="0">
                  <a:pos x="38" y="67"/>
                </a:cxn>
                <a:cxn ang="0">
                  <a:pos x="93" y="39"/>
                </a:cxn>
                <a:cxn ang="0">
                  <a:pos x="163" y="21"/>
                </a:cxn>
                <a:cxn ang="0">
                  <a:pos x="244" y="8"/>
                </a:cxn>
                <a:cxn ang="0">
                  <a:pos x="330" y="2"/>
                </a:cxn>
                <a:cxn ang="0">
                  <a:pos x="415" y="0"/>
                </a:cxn>
                <a:cxn ang="0">
                  <a:pos x="491" y="2"/>
                </a:cxn>
                <a:cxn ang="0">
                  <a:pos x="562" y="6"/>
                </a:cxn>
                <a:cxn ang="0">
                  <a:pos x="633" y="12"/>
                </a:cxn>
                <a:cxn ang="0">
                  <a:pos x="702" y="19"/>
                </a:cxn>
                <a:cxn ang="0">
                  <a:pos x="769" y="27"/>
                </a:cxn>
                <a:cxn ang="0">
                  <a:pos x="836" y="38"/>
                </a:cxn>
                <a:cxn ang="0">
                  <a:pos x="899" y="52"/>
                </a:cxn>
                <a:cxn ang="0">
                  <a:pos x="961" y="69"/>
                </a:cxn>
                <a:cxn ang="0">
                  <a:pos x="1019" y="90"/>
                </a:cxn>
                <a:cxn ang="0">
                  <a:pos x="1067" y="112"/>
                </a:cxn>
                <a:cxn ang="0">
                  <a:pos x="1103" y="138"/>
                </a:cxn>
                <a:cxn ang="0">
                  <a:pos x="1131" y="170"/>
                </a:cxn>
                <a:cxn ang="0">
                  <a:pos x="1147" y="205"/>
                </a:cxn>
                <a:cxn ang="0">
                  <a:pos x="1142" y="258"/>
                </a:cxn>
                <a:cxn ang="0">
                  <a:pos x="1105" y="316"/>
                </a:cxn>
                <a:cxn ang="0">
                  <a:pos x="1045" y="359"/>
                </a:cxn>
                <a:cxn ang="0">
                  <a:pos x="967" y="390"/>
                </a:cxn>
                <a:cxn ang="0">
                  <a:pos x="880" y="411"/>
                </a:cxn>
                <a:cxn ang="0">
                  <a:pos x="789" y="422"/>
                </a:cxn>
                <a:cxn ang="0">
                  <a:pos x="702" y="428"/>
                </a:cxn>
                <a:cxn ang="0">
                  <a:pos x="626" y="428"/>
                </a:cxn>
                <a:cxn ang="0">
                  <a:pos x="558" y="424"/>
                </a:cxn>
                <a:cxn ang="0">
                  <a:pos x="472" y="415"/>
                </a:cxn>
                <a:cxn ang="0">
                  <a:pos x="375" y="400"/>
                </a:cxn>
                <a:cxn ang="0">
                  <a:pos x="274" y="375"/>
                </a:cxn>
                <a:cxn ang="0">
                  <a:pos x="178" y="340"/>
                </a:cxn>
                <a:cxn ang="0">
                  <a:pos x="96" y="295"/>
                </a:cxn>
                <a:cxn ang="0">
                  <a:pos x="34" y="237"/>
                </a:cxn>
                <a:cxn ang="0">
                  <a:pos x="2" y="166"/>
                </a:cxn>
              </a:cxnLst>
              <a:rect l="0" t="0" r="r" b="b"/>
              <a:pathLst>
                <a:path w="1149" h="429">
                  <a:moveTo>
                    <a:pt x="0" y="125"/>
                  </a:moveTo>
                  <a:lnTo>
                    <a:pt x="6" y="104"/>
                  </a:lnTo>
                  <a:lnTo>
                    <a:pt x="19" y="84"/>
                  </a:lnTo>
                  <a:lnTo>
                    <a:pt x="38" y="67"/>
                  </a:lnTo>
                  <a:lnTo>
                    <a:pt x="63" y="52"/>
                  </a:lnTo>
                  <a:lnTo>
                    <a:pt x="93" y="39"/>
                  </a:lnTo>
                  <a:lnTo>
                    <a:pt x="126" y="29"/>
                  </a:lnTo>
                  <a:lnTo>
                    <a:pt x="163" y="21"/>
                  </a:lnTo>
                  <a:lnTo>
                    <a:pt x="203" y="14"/>
                  </a:lnTo>
                  <a:lnTo>
                    <a:pt x="244" y="8"/>
                  </a:lnTo>
                  <a:lnTo>
                    <a:pt x="288" y="4"/>
                  </a:lnTo>
                  <a:lnTo>
                    <a:pt x="330" y="2"/>
                  </a:lnTo>
                  <a:lnTo>
                    <a:pt x="373" y="0"/>
                  </a:lnTo>
                  <a:lnTo>
                    <a:pt x="415" y="0"/>
                  </a:lnTo>
                  <a:lnTo>
                    <a:pt x="454" y="1"/>
                  </a:lnTo>
                  <a:lnTo>
                    <a:pt x="491" y="2"/>
                  </a:lnTo>
                  <a:lnTo>
                    <a:pt x="526" y="4"/>
                  </a:lnTo>
                  <a:lnTo>
                    <a:pt x="562" y="6"/>
                  </a:lnTo>
                  <a:lnTo>
                    <a:pt x="597" y="9"/>
                  </a:lnTo>
                  <a:lnTo>
                    <a:pt x="633" y="12"/>
                  </a:lnTo>
                  <a:lnTo>
                    <a:pt x="668" y="16"/>
                  </a:lnTo>
                  <a:lnTo>
                    <a:pt x="702" y="19"/>
                  </a:lnTo>
                  <a:lnTo>
                    <a:pt x="736" y="23"/>
                  </a:lnTo>
                  <a:lnTo>
                    <a:pt x="769" y="27"/>
                  </a:lnTo>
                  <a:lnTo>
                    <a:pt x="802" y="32"/>
                  </a:lnTo>
                  <a:lnTo>
                    <a:pt x="836" y="38"/>
                  </a:lnTo>
                  <a:lnTo>
                    <a:pt x="867" y="45"/>
                  </a:lnTo>
                  <a:lnTo>
                    <a:pt x="899" y="52"/>
                  </a:lnTo>
                  <a:lnTo>
                    <a:pt x="929" y="60"/>
                  </a:lnTo>
                  <a:lnTo>
                    <a:pt x="961" y="69"/>
                  </a:lnTo>
                  <a:lnTo>
                    <a:pt x="990" y="79"/>
                  </a:lnTo>
                  <a:lnTo>
                    <a:pt x="1019" y="90"/>
                  </a:lnTo>
                  <a:lnTo>
                    <a:pt x="1048" y="103"/>
                  </a:lnTo>
                  <a:lnTo>
                    <a:pt x="1067" y="112"/>
                  </a:lnTo>
                  <a:lnTo>
                    <a:pt x="1086" y="124"/>
                  </a:lnTo>
                  <a:lnTo>
                    <a:pt x="1103" y="138"/>
                  </a:lnTo>
                  <a:lnTo>
                    <a:pt x="1118" y="153"/>
                  </a:lnTo>
                  <a:lnTo>
                    <a:pt x="1131" y="170"/>
                  </a:lnTo>
                  <a:lnTo>
                    <a:pt x="1141" y="187"/>
                  </a:lnTo>
                  <a:lnTo>
                    <a:pt x="1147" y="205"/>
                  </a:lnTo>
                  <a:lnTo>
                    <a:pt x="1149" y="224"/>
                  </a:lnTo>
                  <a:lnTo>
                    <a:pt x="1142" y="258"/>
                  </a:lnTo>
                  <a:lnTo>
                    <a:pt x="1127" y="289"/>
                  </a:lnTo>
                  <a:lnTo>
                    <a:pt x="1105" y="316"/>
                  </a:lnTo>
                  <a:lnTo>
                    <a:pt x="1078" y="339"/>
                  </a:lnTo>
                  <a:lnTo>
                    <a:pt x="1045" y="359"/>
                  </a:lnTo>
                  <a:lnTo>
                    <a:pt x="1008" y="376"/>
                  </a:lnTo>
                  <a:lnTo>
                    <a:pt x="967" y="390"/>
                  </a:lnTo>
                  <a:lnTo>
                    <a:pt x="924" y="402"/>
                  </a:lnTo>
                  <a:lnTo>
                    <a:pt x="880" y="411"/>
                  </a:lnTo>
                  <a:lnTo>
                    <a:pt x="835" y="417"/>
                  </a:lnTo>
                  <a:lnTo>
                    <a:pt x="789" y="422"/>
                  </a:lnTo>
                  <a:lnTo>
                    <a:pt x="745" y="426"/>
                  </a:lnTo>
                  <a:lnTo>
                    <a:pt x="702" y="428"/>
                  </a:lnTo>
                  <a:lnTo>
                    <a:pt x="662" y="429"/>
                  </a:lnTo>
                  <a:lnTo>
                    <a:pt x="626" y="428"/>
                  </a:lnTo>
                  <a:lnTo>
                    <a:pt x="593" y="427"/>
                  </a:lnTo>
                  <a:lnTo>
                    <a:pt x="558" y="424"/>
                  </a:lnTo>
                  <a:lnTo>
                    <a:pt x="517" y="421"/>
                  </a:lnTo>
                  <a:lnTo>
                    <a:pt x="472" y="415"/>
                  </a:lnTo>
                  <a:lnTo>
                    <a:pt x="425" y="409"/>
                  </a:lnTo>
                  <a:lnTo>
                    <a:pt x="375" y="400"/>
                  </a:lnTo>
                  <a:lnTo>
                    <a:pt x="325" y="388"/>
                  </a:lnTo>
                  <a:lnTo>
                    <a:pt x="274" y="375"/>
                  </a:lnTo>
                  <a:lnTo>
                    <a:pt x="226" y="358"/>
                  </a:lnTo>
                  <a:lnTo>
                    <a:pt x="178" y="340"/>
                  </a:lnTo>
                  <a:lnTo>
                    <a:pt x="135" y="319"/>
                  </a:lnTo>
                  <a:lnTo>
                    <a:pt x="96" y="295"/>
                  </a:lnTo>
                  <a:lnTo>
                    <a:pt x="62" y="267"/>
                  </a:lnTo>
                  <a:lnTo>
                    <a:pt x="34" y="237"/>
                  </a:lnTo>
                  <a:lnTo>
                    <a:pt x="14" y="203"/>
                  </a:lnTo>
                  <a:lnTo>
                    <a:pt x="2" y="166"/>
                  </a:lnTo>
                  <a:lnTo>
                    <a:pt x="0" y="125"/>
                  </a:lnTo>
                  <a:close/>
                </a:path>
              </a:pathLst>
            </a:custGeom>
            <a:solidFill>
              <a:srgbClr val="99A1A1"/>
            </a:solidFill>
            <a:ln w="9525">
              <a:noFill/>
              <a:round/>
              <a:headEnd/>
              <a:tailEnd/>
            </a:ln>
          </p:spPr>
          <p:txBody>
            <a:bodyPr/>
            <a:lstStyle/>
            <a:p>
              <a:endParaRPr lang="en-US"/>
            </a:p>
          </p:txBody>
        </p:sp>
        <p:sp>
          <p:nvSpPr>
            <p:cNvPr id="67152" name="Freeform 592"/>
            <p:cNvSpPr>
              <a:spLocks/>
            </p:cNvSpPr>
            <p:nvPr/>
          </p:nvSpPr>
          <p:spPr bwMode="auto">
            <a:xfrm>
              <a:off x="2496" y="2435"/>
              <a:ext cx="124" cy="34"/>
            </a:xfrm>
            <a:custGeom>
              <a:avLst/>
              <a:gdLst/>
              <a:ahLst/>
              <a:cxnLst>
                <a:cxn ang="0">
                  <a:pos x="6" y="94"/>
                </a:cxn>
                <a:cxn ang="0">
                  <a:pos x="38" y="62"/>
                </a:cxn>
                <a:cxn ang="0">
                  <a:pos x="92" y="37"/>
                </a:cxn>
                <a:cxn ang="0">
                  <a:pos x="160" y="20"/>
                </a:cxn>
                <a:cxn ang="0">
                  <a:pos x="239" y="8"/>
                </a:cxn>
                <a:cxn ang="0">
                  <a:pos x="322" y="2"/>
                </a:cxn>
                <a:cxn ang="0">
                  <a:pos x="403" y="0"/>
                </a:cxn>
                <a:cxn ang="0">
                  <a:pos x="476" y="1"/>
                </a:cxn>
                <a:cxn ang="0">
                  <a:pos x="543" y="5"/>
                </a:cxn>
                <a:cxn ang="0">
                  <a:pos x="612" y="11"/>
                </a:cxn>
                <a:cxn ang="0">
                  <a:pos x="679" y="18"/>
                </a:cxn>
                <a:cxn ang="0">
                  <a:pos x="745" y="26"/>
                </a:cxn>
                <a:cxn ang="0">
                  <a:pos x="809" y="36"/>
                </a:cxn>
                <a:cxn ang="0">
                  <a:pos x="872" y="50"/>
                </a:cxn>
                <a:cxn ang="0">
                  <a:pos x="933" y="66"/>
                </a:cxn>
                <a:cxn ang="0">
                  <a:pos x="989" y="86"/>
                </a:cxn>
                <a:cxn ang="0">
                  <a:pos x="1035" y="106"/>
                </a:cxn>
                <a:cxn ang="0">
                  <a:pos x="1070" y="131"/>
                </a:cxn>
                <a:cxn ang="0">
                  <a:pos x="1098" y="161"/>
                </a:cxn>
                <a:cxn ang="0">
                  <a:pos x="1113" y="195"/>
                </a:cxn>
                <a:cxn ang="0">
                  <a:pos x="1108" y="242"/>
                </a:cxn>
                <a:cxn ang="0">
                  <a:pos x="1073" y="294"/>
                </a:cxn>
                <a:cxn ang="0">
                  <a:pos x="1015" y="334"/>
                </a:cxn>
                <a:cxn ang="0">
                  <a:pos x="941" y="363"/>
                </a:cxn>
                <a:cxn ang="0">
                  <a:pos x="855" y="384"/>
                </a:cxn>
                <a:cxn ang="0">
                  <a:pos x="767" y="397"/>
                </a:cxn>
                <a:cxn ang="0">
                  <a:pos x="682" y="403"/>
                </a:cxn>
                <a:cxn ang="0">
                  <a:pos x="606" y="405"/>
                </a:cxn>
                <a:cxn ang="0">
                  <a:pos x="538" y="401"/>
                </a:cxn>
                <a:cxn ang="0">
                  <a:pos x="453" y="391"/>
                </a:cxn>
                <a:cxn ang="0">
                  <a:pos x="358" y="374"/>
                </a:cxn>
                <a:cxn ang="0">
                  <a:pos x="261" y="349"/>
                </a:cxn>
                <a:cxn ang="0">
                  <a:pos x="169" y="315"/>
                </a:cxn>
                <a:cxn ang="0">
                  <a:pos x="89" y="271"/>
                </a:cxn>
                <a:cxn ang="0">
                  <a:pos x="30" y="217"/>
                </a:cxn>
                <a:cxn ang="0">
                  <a:pos x="1" y="151"/>
                </a:cxn>
              </a:cxnLst>
              <a:rect l="0" t="0" r="r" b="b"/>
              <a:pathLst>
                <a:path w="1115" h="405">
                  <a:moveTo>
                    <a:pt x="0" y="114"/>
                  </a:moveTo>
                  <a:lnTo>
                    <a:pt x="6" y="94"/>
                  </a:lnTo>
                  <a:lnTo>
                    <a:pt x="19" y="77"/>
                  </a:lnTo>
                  <a:lnTo>
                    <a:pt x="38" y="62"/>
                  </a:lnTo>
                  <a:lnTo>
                    <a:pt x="63" y="49"/>
                  </a:lnTo>
                  <a:lnTo>
                    <a:pt x="92" y="37"/>
                  </a:lnTo>
                  <a:lnTo>
                    <a:pt x="124" y="27"/>
                  </a:lnTo>
                  <a:lnTo>
                    <a:pt x="160" y="20"/>
                  </a:lnTo>
                  <a:lnTo>
                    <a:pt x="199" y="14"/>
                  </a:lnTo>
                  <a:lnTo>
                    <a:pt x="239" y="8"/>
                  </a:lnTo>
                  <a:lnTo>
                    <a:pt x="281" y="4"/>
                  </a:lnTo>
                  <a:lnTo>
                    <a:pt x="322" y="2"/>
                  </a:lnTo>
                  <a:lnTo>
                    <a:pt x="363" y="0"/>
                  </a:lnTo>
                  <a:lnTo>
                    <a:pt x="403" y="0"/>
                  </a:lnTo>
                  <a:lnTo>
                    <a:pt x="441" y="0"/>
                  </a:lnTo>
                  <a:lnTo>
                    <a:pt x="476" y="1"/>
                  </a:lnTo>
                  <a:lnTo>
                    <a:pt x="509" y="3"/>
                  </a:lnTo>
                  <a:lnTo>
                    <a:pt x="543" y="5"/>
                  </a:lnTo>
                  <a:lnTo>
                    <a:pt x="577" y="8"/>
                  </a:lnTo>
                  <a:lnTo>
                    <a:pt x="612" y="11"/>
                  </a:lnTo>
                  <a:lnTo>
                    <a:pt x="645" y="15"/>
                  </a:lnTo>
                  <a:lnTo>
                    <a:pt x="679" y="18"/>
                  </a:lnTo>
                  <a:lnTo>
                    <a:pt x="713" y="22"/>
                  </a:lnTo>
                  <a:lnTo>
                    <a:pt x="745" y="26"/>
                  </a:lnTo>
                  <a:lnTo>
                    <a:pt x="777" y="31"/>
                  </a:lnTo>
                  <a:lnTo>
                    <a:pt x="809" y="36"/>
                  </a:lnTo>
                  <a:lnTo>
                    <a:pt x="841" y="43"/>
                  </a:lnTo>
                  <a:lnTo>
                    <a:pt x="872" y="50"/>
                  </a:lnTo>
                  <a:lnTo>
                    <a:pt x="902" y="57"/>
                  </a:lnTo>
                  <a:lnTo>
                    <a:pt x="933" y="66"/>
                  </a:lnTo>
                  <a:lnTo>
                    <a:pt x="961" y="76"/>
                  </a:lnTo>
                  <a:lnTo>
                    <a:pt x="989" y="86"/>
                  </a:lnTo>
                  <a:lnTo>
                    <a:pt x="1016" y="97"/>
                  </a:lnTo>
                  <a:lnTo>
                    <a:pt x="1035" y="106"/>
                  </a:lnTo>
                  <a:lnTo>
                    <a:pt x="1053" y="117"/>
                  </a:lnTo>
                  <a:lnTo>
                    <a:pt x="1070" y="131"/>
                  </a:lnTo>
                  <a:lnTo>
                    <a:pt x="1085" y="145"/>
                  </a:lnTo>
                  <a:lnTo>
                    <a:pt x="1098" y="161"/>
                  </a:lnTo>
                  <a:lnTo>
                    <a:pt x="1107" y="177"/>
                  </a:lnTo>
                  <a:lnTo>
                    <a:pt x="1113" y="195"/>
                  </a:lnTo>
                  <a:lnTo>
                    <a:pt x="1115" y="211"/>
                  </a:lnTo>
                  <a:lnTo>
                    <a:pt x="1108" y="242"/>
                  </a:lnTo>
                  <a:lnTo>
                    <a:pt x="1094" y="270"/>
                  </a:lnTo>
                  <a:lnTo>
                    <a:pt x="1073" y="294"/>
                  </a:lnTo>
                  <a:lnTo>
                    <a:pt x="1047" y="316"/>
                  </a:lnTo>
                  <a:lnTo>
                    <a:pt x="1015" y="334"/>
                  </a:lnTo>
                  <a:lnTo>
                    <a:pt x="979" y="350"/>
                  </a:lnTo>
                  <a:lnTo>
                    <a:pt x="941" y="363"/>
                  </a:lnTo>
                  <a:lnTo>
                    <a:pt x="898" y="375"/>
                  </a:lnTo>
                  <a:lnTo>
                    <a:pt x="855" y="384"/>
                  </a:lnTo>
                  <a:lnTo>
                    <a:pt x="811" y="391"/>
                  </a:lnTo>
                  <a:lnTo>
                    <a:pt x="767" y="397"/>
                  </a:lnTo>
                  <a:lnTo>
                    <a:pt x="723" y="401"/>
                  </a:lnTo>
                  <a:lnTo>
                    <a:pt x="682" y="403"/>
                  </a:lnTo>
                  <a:lnTo>
                    <a:pt x="642" y="404"/>
                  </a:lnTo>
                  <a:lnTo>
                    <a:pt x="606" y="405"/>
                  </a:lnTo>
                  <a:lnTo>
                    <a:pt x="573" y="404"/>
                  </a:lnTo>
                  <a:lnTo>
                    <a:pt x="538" y="401"/>
                  </a:lnTo>
                  <a:lnTo>
                    <a:pt x="498" y="397"/>
                  </a:lnTo>
                  <a:lnTo>
                    <a:pt x="453" y="391"/>
                  </a:lnTo>
                  <a:lnTo>
                    <a:pt x="407" y="383"/>
                  </a:lnTo>
                  <a:lnTo>
                    <a:pt x="358" y="374"/>
                  </a:lnTo>
                  <a:lnTo>
                    <a:pt x="310" y="362"/>
                  </a:lnTo>
                  <a:lnTo>
                    <a:pt x="261" y="349"/>
                  </a:lnTo>
                  <a:lnTo>
                    <a:pt x="214" y="333"/>
                  </a:lnTo>
                  <a:lnTo>
                    <a:pt x="169" y="315"/>
                  </a:lnTo>
                  <a:lnTo>
                    <a:pt x="126" y="294"/>
                  </a:lnTo>
                  <a:lnTo>
                    <a:pt x="89" y="271"/>
                  </a:lnTo>
                  <a:lnTo>
                    <a:pt x="57" y="245"/>
                  </a:lnTo>
                  <a:lnTo>
                    <a:pt x="30" y="217"/>
                  </a:lnTo>
                  <a:lnTo>
                    <a:pt x="12" y="185"/>
                  </a:lnTo>
                  <a:lnTo>
                    <a:pt x="1" y="151"/>
                  </a:lnTo>
                  <a:lnTo>
                    <a:pt x="0" y="114"/>
                  </a:lnTo>
                  <a:close/>
                </a:path>
              </a:pathLst>
            </a:custGeom>
            <a:solidFill>
              <a:srgbClr val="9BA3A3"/>
            </a:solidFill>
            <a:ln w="9525">
              <a:noFill/>
              <a:round/>
              <a:headEnd/>
              <a:tailEnd/>
            </a:ln>
          </p:spPr>
          <p:txBody>
            <a:bodyPr/>
            <a:lstStyle/>
            <a:p>
              <a:endParaRPr lang="en-US"/>
            </a:p>
          </p:txBody>
        </p:sp>
        <p:sp>
          <p:nvSpPr>
            <p:cNvPr id="67153" name="Freeform 593"/>
            <p:cNvSpPr>
              <a:spLocks/>
            </p:cNvSpPr>
            <p:nvPr/>
          </p:nvSpPr>
          <p:spPr bwMode="auto">
            <a:xfrm>
              <a:off x="2497" y="2435"/>
              <a:ext cx="121" cy="31"/>
            </a:xfrm>
            <a:custGeom>
              <a:avLst/>
              <a:gdLst/>
              <a:ahLst/>
              <a:cxnLst>
                <a:cxn ang="0">
                  <a:pos x="7" y="86"/>
                </a:cxn>
                <a:cxn ang="0">
                  <a:pos x="38" y="56"/>
                </a:cxn>
                <a:cxn ang="0">
                  <a:pos x="91" y="33"/>
                </a:cxn>
                <a:cxn ang="0">
                  <a:pos x="159" y="18"/>
                </a:cxn>
                <a:cxn ang="0">
                  <a:pos x="235" y="7"/>
                </a:cxn>
                <a:cxn ang="0">
                  <a:pos x="315" y="2"/>
                </a:cxn>
                <a:cxn ang="0">
                  <a:pos x="393" y="0"/>
                </a:cxn>
                <a:cxn ang="0">
                  <a:pos x="463" y="2"/>
                </a:cxn>
                <a:cxn ang="0">
                  <a:pos x="527" y="5"/>
                </a:cxn>
                <a:cxn ang="0">
                  <a:pos x="594" y="11"/>
                </a:cxn>
                <a:cxn ang="0">
                  <a:pos x="659" y="16"/>
                </a:cxn>
                <a:cxn ang="0">
                  <a:pos x="723" y="24"/>
                </a:cxn>
                <a:cxn ang="0">
                  <a:pos x="786" y="33"/>
                </a:cxn>
                <a:cxn ang="0">
                  <a:pos x="848" y="46"/>
                </a:cxn>
                <a:cxn ang="0">
                  <a:pos x="907" y="61"/>
                </a:cxn>
                <a:cxn ang="0">
                  <a:pos x="961" y="80"/>
                </a:cxn>
                <a:cxn ang="0">
                  <a:pos x="1004" y="99"/>
                </a:cxn>
                <a:cxn ang="0">
                  <a:pos x="1038" y="121"/>
                </a:cxn>
                <a:cxn ang="0">
                  <a:pos x="1065" y="149"/>
                </a:cxn>
                <a:cxn ang="0">
                  <a:pos x="1080" y="179"/>
                </a:cxn>
                <a:cxn ang="0">
                  <a:pos x="1075" y="222"/>
                </a:cxn>
                <a:cxn ang="0">
                  <a:pos x="1042" y="270"/>
                </a:cxn>
                <a:cxn ang="0">
                  <a:pos x="986" y="308"/>
                </a:cxn>
                <a:cxn ang="0">
                  <a:pos x="915" y="336"/>
                </a:cxn>
                <a:cxn ang="0">
                  <a:pos x="833" y="355"/>
                </a:cxn>
                <a:cxn ang="0">
                  <a:pos x="747" y="368"/>
                </a:cxn>
                <a:cxn ang="0">
                  <a:pos x="663" y="375"/>
                </a:cxn>
                <a:cxn ang="0">
                  <a:pos x="588" y="376"/>
                </a:cxn>
                <a:cxn ang="0">
                  <a:pos x="519" y="373"/>
                </a:cxn>
                <a:cxn ang="0">
                  <a:pos x="436" y="365"/>
                </a:cxn>
                <a:cxn ang="0">
                  <a:pos x="343" y="348"/>
                </a:cxn>
                <a:cxn ang="0">
                  <a:pos x="248" y="324"/>
                </a:cxn>
                <a:cxn ang="0">
                  <a:pos x="159" y="291"/>
                </a:cxn>
                <a:cxn ang="0">
                  <a:pos x="83" y="250"/>
                </a:cxn>
                <a:cxn ang="0">
                  <a:pos x="27" y="199"/>
                </a:cxn>
                <a:cxn ang="0">
                  <a:pos x="0" y="139"/>
                </a:cxn>
              </a:cxnLst>
              <a:rect l="0" t="0" r="r" b="b"/>
              <a:pathLst>
                <a:path w="1082" h="376">
                  <a:moveTo>
                    <a:pt x="0" y="105"/>
                  </a:moveTo>
                  <a:lnTo>
                    <a:pt x="7" y="86"/>
                  </a:lnTo>
                  <a:lnTo>
                    <a:pt x="20" y="71"/>
                  </a:lnTo>
                  <a:lnTo>
                    <a:pt x="38" y="56"/>
                  </a:lnTo>
                  <a:lnTo>
                    <a:pt x="63" y="44"/>
                  </a:lnTo>
                  <a:lnTo>
                    <a:pt x="91" y="33"/>
                  </a:lnTo>
                  <a:lnTo>
                    <a:pt x="123" y="25"/>
                  </a:lnTo>
                  <a:lnTo>
                    <a:pt x="159" y="18"/>
                  </a:lnTo>
                  <a:lnTo>
                    <a:pt x="196" y="12"/>
                  </a:lnTo>
                  <a:lnTo>
                    <a:pt x="235" y="7"/>
                  </a:lnTo>
                  <a:lnTo>
                    <a:pt x="275" y="4"/>
                  </a:lnTo>
                  <a:lnTo>
                    <a:pt x="315" y="2"/>
                  </a:lnTo>
                  <a:lnTo>
                    <a:pt x="354" y="0"/>
                  </a:lnTo>
                  <a:lnTo>
                    <a:pt x="393" y="0"/>
                  </a:lnTo>
                  <a:lnTo>
                    <a:pt x="430" y="1"/>
                  </a:lnTo>
                  <a:lnTo>
                    <a:pt x="463" y="2"/>
                  </a:lnTo>
                  <a:lnTo>
                    <a:pt x="495" y="3"/>
                  </a:lnTo>
                  <a:lnTo>
                    <a:pt x="527" y="5"/>
                  </a:lnTo>
                  <a:lnTo>
                    <a:pt x="560" y="7"/>
                  </a:lnTo>
                  <a:lnTo>
                    <a:pt x="594" y="11"/>
                  </a:lnTo>
                  <a:lnTo>
                    <a:pt x="626" y="13"/>
                  </a:lnTo>
                  <a:lnTo>
                    <a:pt x="659" y="16"/>
                  </a:lnTo>
                  <a:lnTo>
                    <a:pt x="692" y="20"/>
                  </a:lnTo>
                  <a:lnTo>
                    <a:pt x="723" y="24"/>
                  </a:lnTo>
                  <a:lnTo>
                    <a:pt x="755" y="28"/>
                  </a:lnTo>
                  <a:lnTo>
                    <a:pt x="786" y="33"/>
                  </a:lnTo>
                  <a:lnTo>
                    <a:pt x="818" y="40"/>
                  </a:lnTo>
                  <a:lnTo>
                    <a:pt x="848" y="46"/>
                  </a:lnTo>
                  <a:lnTo>
                    <a:pt x="878" y="53"/>
                  </a:lnTo>
                  <a:lnTo>
                    <a:pt x="907" y="61"/>
                  </a:lnTo>
                  <a:lnTo>
                    <a:pt x="935" y="70"/>
                  </a:lnTo>
                  <a:lnTo>
                    <a:pt x="961" y="80"/>
                  </a:lnTo>
                  <a:lnTo>
                    <a:pt x="987" y="90"/>
                  </a:lnTo>
                  <a:lnTo>
                    <a:pt x="1004" y="99"/>
                  </a:lnTo>
                  <a:lnTo>
                    <a:pt x="1022" y="109"/>
                  </a:lnTo>
                  <a:lnTo>
                    <a:pt x="1038" y="121"/>
                  </a:lnTo>
                  <a:lnTo>
                    <a:pt x="1053" y="135"/>
                  </a:lnTo>
                  <a:lnTo>
                    <a:pt x="1065" y="149"/>
                  </a:lnTo>
                  <a:lnTo>
                    <a:pt x="1075" y="164"/>
                  </a:lnTo>
                  <a:lnTo>
                    <a:pt x="1080" y="179"/>
                  </a:lnTo>
                  <a:lnTo>
                    <a:pt x="1082" y="194"/>
                  </a:lnTo>
                  <a:lnTo>
                    <a:pt x="1075" y="222"/>
                  </a:lnTo>
                  <a:lnTo>
                    <a:pt x="1062" y="248"/>
                  </a:lnTo>
                  <a:lnTo>
                    <a:pt x="1042" y="270"/>
                  </a:lnTo>
                  <a:lnTo>
                    <a:pt x="1017" y="290"/>
                  </a:lnTo>
                  <a:lnTo>
                    <a:pt x="986" y="308"/>
                  </a:lnTo>
                  <a:lnTo>
                    <a:pt x="952" y="322"/>
                  </a:lnTo>
                  <a:lnTo>
                    <a:pt x="915" y="336"/>
                  </a:lnTo>
                  <a:lnTo>
                    <a:pt x="874" y="346"/>
                  </a:lnTo>
                  <a:lnTo>
                    <a:pt x="833" y="355"/>
                  </a:lnTo>
                  <a:lnTo>
                    <a:pt x="789" y="362"/>
                  </a:lnTo>
                  <a:lnTo>
                    <a:pt x="747" y="368"/>
                  </a:lnTo>
                  <a:lnTo>
                    <a:pt x="704" y="372"/>
                  </a:lnTo>
                  <a:lnTo>
                    <a:pt x="663" y="375"/>
                  </a:lnTo>
                  <a:lnTo>
                    <a:pt x="624" y="376"/>
                  </a:lnTo>
                  <a:lnTo>
                    <a:pt x="588" y="376"/>
                  </a:lnTo>
                  <a:lnTo>
                    <a:pt x="554" y="375"/>
                  </a:lnTo>
                  <a:lnTo>
                    <a:pt x="519" y="373"/>
                  </a:lnTo>
                  <a:lnTo>
                    <a:pt x="479" y="370"/>
                  </a:lnTo>
                  <a:lnTo>
                    <a:pt x="436" y="365"/>
                  </a:lnTo>
                  <a:lnTo>
                    <a:pt x="390" y="357"/>
                  </a:lnTo>
                  <a:lnTo>
                    <a:pt x="343" y="348"/>
                  </a:lnTo>
                  <a:lnTo>
                    <a:pt x="296" y="337"/>
                  </a:lnTo>
                  <a:lnTo>
                    <a:pt x="248" y="324"/>
                  </a:lnTo>
                  <a:lnTo>
                    <a:pt x="202" y="309"/>
                  </a:lnTo>
                  <a:lnTo>
                    <a:pt x="159" y="291"/>
                  </a:lnTo>
                  <a:lnTo>
                    <a:pt x="118" y="271"/>
                  </a:lnTo>
                  <a:lnTo>
                    <a:pt x="83" y="250"/>
                  </a:lnTo>
                  <a:lnTo>
                    <a:pt x="52" y="226"/>
                  </a:lnTo>
                  <a:lnTo>
                    <a:pt x="27" y="199"/>
                  </a:lnTo>
                  <a:lnTo>
                    <a:pt x="10" y="170"/>
                  </a:lnTo>
                  <a:lnTo>
                    <a:pt x="0" y="139"/>
                  </a:lnTo>
                  <a:lnTo>
                    <a:pt x="0" y="105"/>
                  </a:lnTo>
                  <a:close/>
                </a:path>
              </a:pathLst>
            </a:custGeom>
            <a:solidFill>
              <a:srgbClr val="9EA6A6"/>
            </a:solidFill>
            <a:ln w="9525">
              <a:noFill/>
              <a:round/>
              <a:headEnd/>
              <a:tailEnd/>
            </a:ln>
          </p:spPr>
          <p:txBody>
            <a:bodyPr/>
            <a:lstStyle/>
            <a:p>
              <a:endParaRPr lang="en-US"/>
            </a:p>
          </p:txBody>
        </p:sp>
        <p:sp>
          <p:nvSpPr>
            <p:cNvPr id="67154" name="Freeform 594"/>
            <p:cNvSpPr>
              <a:spLocks/>
            </p:cNvSpPr>
            <p:nvPr/>
          </p:nvSpPr>
          <p:spPr bwMode="auto">
            <a:xfrm>
              <a:off x="2499" y="2435"/>
              <a:ext cx="116" cy="29"/>
            </a:xfrm>
            <a:custGeom>
              <a:avLst/>
              <a:gdLst/>
              <a:ahLst/>
              <a:cxnLst>
                <a:cxn ang="0">
                  <a:pos x="8" y="78"/>
                </a:cxn>
                <a:cxn ang="0">
                  <a:pos x="40" y="51"/>
                </a:cxn>
                <a:cxn ang="0">
                  <a:pos x="91" y="31"/>
                </a:cxn>
                <a:cxn ang="0">
                  <a:pos x="157" y="17"/>
                </a:cxn>
                <a:cxn ang="0">
                  <a:pos x="230" y="7"/>
                </a:cxn>
                <a:cxn ang="0">
                  <a:pos x="308" y="2"/>
                </a:cxn>
                <a:cxn ang="0">
                  <a:pos x="383" y="0"/>
                </a:cxn>
                <a:cxn ang="0">
                  <a:pos x="449" y="1"/>
                </a:cxn>
                <a:cxn ang="0">
                  <a:pos x="510" y="4"/>
                </a:cxn>
                <a:cxn ang="0">
                  <a:pos x="574" y="10"/>
                </a:cxn>
                <a:cxn ang="0">
                  <a:pos x="637" y="15"/>
                </a:cxn>
                <a:cxn ang="0">
                  <a:pos x="700" y="22"/>
                </a:cxn>
                <a:cxn ang="0">
                  <a:pos x="762" y="32"/>
                </a:cxn>
                <a:cxn ang="0">
                  <a:pos x="823" y="44"/>
                </a:cxn>
                <a:cxn ang="0">
                  <a:pos x="880" y="57"/>
                </a:cxn>
                <a:cxn ang="0">
                  <a:pos x="934" y="75"/>
                </a:cxn>
                <a:cxn ang="0">
                  <a:pos x="974" y="92"/>
                </a:cxn>
                <a:cxn ang="0">
                  <a:pos x="1007" y="113"/>
                </a:cxn>
                <a:cxn ang="0">
                  <a:pos x="1033" y="139"/>
                </a:cxn>
                <a:cxn ang="0">
                  <a:pos x="1046" y="166"/>
                </a:cxn>
                <a:cxn ang="0">
                  <a:pos x="1042" y="205"/>
                </a:cxn>
                <a:cxn ang="0">
                  <a:pos x="1011" y="248"/>
                </a:cxn>
                <a:cxn ang="0">
                  <a:pos x="958" y="283"/>
                </a:cxn>
                <a:cxn ang="0">
                  <a:pos x="890" y="309"/>
                </a:cxn>
                <a:cxn ang="0">
                  <a:pos x="812" y="328"/>
                </a:cxn>
                <a:cxn ang="0">
                  <a:pos x="728" y="341"/>
                </a:cxn>
                <a:cxn ang="0">
                  <a:pos x="647" y="348"/>
                </a:cxn>
                <a:cxn ang="0">
                  <a:pos x="573" y="350"/>
                </a:cxn>
                <a:cxn ang="0">
                  <a:pos x="504" y="347"/>
                </a:cxn>
                <a:cxn ang="0">
                  <a:pos x="421" y="338"/>
                </a:cxn>
                <a:cxn ang="0">
                  <a:pos x="329" y="321"/>
                </a:cxn>
                <a:cxn ang="0">
                  <a:pos x="237" y="297"/>
                </a:cxn>
                <a:cxn ang="0">
                  <a:pos x="151" y="266"/>
                </a:cxn>
                <a:cxn ang="0">
                  <a:pos x="78" y="227"/>
                </a:cxn>
                <a:cxn ang="0">
                  <a:pos x="25" y="179"/>
                </a:cxn>
                <a:cxn ang="0">
                  <a:pos x="0" y="124"/>
                </a:cxn>
              </a:cxnLst>
              <a:rect l="0" t="0" r="r" b="b"/>
              <a:pathLst>
                <a:path w="1047" h="350">
                  <a:moveTo>
                    <a:pt x="1" y="94"/>
                  </a:moveTo>
                  <a:lnTo>
                    <a:pt x="8" y="78"/>
                  </a:lnTo>
                  <a:lnTo>
                    <a:pt x="21" y="63"/>
                  </a:lnTo>
                  <a:lnTo>
                    <a:pt x="40" y="51"/>
                  </a:lnTo>
                  <a:lnTo>
                    <a:pt x="64" y="41"/>
                  </a:lnTo>
                  <a:lnTo>
                    <a:pt x="91" y="31"/>
                  </a:lnTo>
                  <a:lnTo>
                    <a:pt x="122" y="23"/>
                  </a:lnTo>
                  <a:lnTo>
                    <a:pt x="157" y="17"/>
                  </a:lnTo>
                  <a:lnTo>
                    <a:pt x="193" y="11"/>
                  </a:lnTo>
                  <a:lnTo>
                    <a:pt x="230" y="7"/>
                  </a:lnTo>
                  <a:lnTo>
                    <a:pt x="270" y="4"/>
                  </a:lnTo>
                  <a:lnTo>
                    <a:pt x="308" y="2"/>
                  </a:lnTo>
                  <a:lnTo>
                    <a:pt x="345" y="0"/>
                  </a:lnTo>
                  <a:lnTo>
                    <a:pt x="383" y="0"/>
                  </a:lnTo>
                  <a:lnTo>
                    <a:pt x="417" y="0"/>
                  </a:lnTo>
                  <a:lnTo>
                    <a:pt x="449" y="1"/>
                  </a:lnTo>
                  <a:lnTo>
                    <a:pt x="479" y="2"/>
                  </a:lnTo>
                  <a:lnTo>
                    <a:pt x="510" y="4"/>
                  </a:lnTo>
                  <a:lnTo>
                    <a:pt x="541" y="6"/>
                  </a:lnTo>
                  <a:lnTo>
                    <a:pt x="574" y="10"/>
                  </a:lnTo>
                  <a:lnTo>
                    <a:pt x="605" y="12"/>
                  </a:lnTo>
                  <a:lnTo>
                    <a:pt x="637" y="15"/>
                  </a:lnTo>
                  <a:lnTo>
                    <a:pt x="669" y="19"/>
                  </a:lnTo>
                  <a:lnTo>
                    <a:pt x="700" y="22"/>
                  </a:lnTo>
                  <a:lnTo>
                    <a:pt x="732" y="27"/>
                  </a:lnTo>
                  <a:lnTo>
                    <a:pt x="762" y="32"/>
                  </a:lnTo>
                  <a:lnTo>
                    <a:pt x="794" y="37"/>
                  </a:lnTo>
                  <a:lnTo>
                    <a:pt x="823" y="44"/>
                  </a:lnTo>
                  <a:lnTo>
                    <a:pt x="852" y="50"/>
                  </a:lnTo>
                  <a:lnTo>
                    <a:pt x="880" y="57"/>
                  </a:lnTo>
                  <a:lnTo>
                    <a:pt x="908" y="65"/>
                  </a:lnTo>
                  <a:lnTo>
                    <a:pt x="934" y="75"/>
                  </a:lnTo>
                  <a:lnTo>
                    <a:pt x="958" y="84"/>
                  </a:lnTo>
                  <a:lnTo>
                    <a:pt x="974" y="92"/>
                  </a:lnTo>
                  <a:lnTo>
                    <a:pt x="991" y="102"/>
                  </a:lnTo>
                  <a:lnTo>
                    <a:pt x="1007" y="113"/>
                  </a:lnTo>
                  <a:lnTo>
                    <a:pt x="1021" y="125"/>
                  </a:lnTo>
                  <a:lnTo>
                    <a:pt x="1033" y="139"/>
                  </a:lnTo>
                  <a:lnTo>
                    <a:pt x="1041" y="152"/>
                  </a:lnTo>
                  <a:lnTo>
                    <a:pt x="1046" y="166"/>
                  </a:lnTo>
                  <a:lnTo>
                    <a:pt x="1047" y="180"/>
                  </a:lnTo>
                  <a:lnTo>
                    <a:pt x="1042" y="205"/>
                  </a:lnTo>
                  <a:lnTo>
                    <a:pt x="1030" y="228"/>
                  </a:lnTo>
                  <a:lnTo>
                    <a:pt x="1011" y="248"/>
                  </a:lnTo>
                  <a:lnTo>
                    <a:pt x="987" y="266"/>
                  </a:lnTo>
                  <a:lnTo>
                    <a:pt x="958" y="283"/>
                  </a:lnTo>
                  <a:lnTo>
                    <a:pt x="926" y="296"/>
                  </a:lnTo>
                  <a:lnTo>
                    <a:pt x="890" y="309"/>
                  </a:lnTo>
                  <a:lnTo>
                    <a:pt x="852" y="319"/>
                  </a:lnTo>
                  <a:lnTo>
                    <a:pt x="812" y="328"/>
                  </a:lnTo>
                  <a:lnTo>
                    <a:pt x="770" y="336"/>
                  </a:lnTo>
                  <a:lnTo>
                    <a:pt x="728" y="341"/>
                  </a:lnTo>
                  <a:lnTo>
                    <a:pt x="688" y="345"/>
                  </a:lnTo>
                  <a:lnTo>
                    <a:pt x="647" y="348"/>
                  </a:lnTo>
                  <a:lnTo>
                    <a:pt x="609" y="350"/>
                  </a:lnTo>
                  <a:lnTo>
                    <a:pt x="573" y="350"/>
                  </a:lnTo>
                  <a:lnTo>
                    <a:pt x="539" y="349"/>
                  </a:lnTo>
                  <a:lnTo>
                    <a:pt x="504" y="347"/>
                  </a:lnTo>
                  <a:lnTo>
                    <a:pt x="464" y="344"/>
                  </a:lnTo>
                  <a:lnTo>
                    <a:pt x="421" y="338"/>
                  </a:lnTo>
                  <a:lnTo>
                    <a:pt x="376" y="330"/>
                  </a:lnTo>
                  <a:lnTo>
                    <a:pt x="329" y="321"/>
                  </a:lnTo>
                  <a:lnTo>
                    <a:pt x="283" y="311"/>
                  </a:lnTo>
                  <a:lnTo>
                    <a:pt x="237" y="297"/>
                  </a:lnTo>
                  <a:lnTo>
                    <a:pt x="193" y="283"/>
                  </a:lnTo>
                  <a:lnTo>
                    <a:pt x="151" y="266"/>
                  </a:lnTo>
                  <a:lnTo>
                    <a:pt x="112" y="248"/>
                  </a:lnTo>
                  <a:lnTo>
                    <a:pt x="78" y="227"/>
                  </a:lnTo>
                  <a:lnTo>
                    <a:pt x="49" y="204"/>
                  </a:lnTo>
                  <a:lnTo>
                    <a:pt x="25" y="179"/>
                  </a:lnTo>
                  <a:lnTo>
                    <a:pt x="9" y="153"/>
                  </a:lnTo>
                  <a:lnTo>
                    <a:pt x="0" y="124"/>
                  </a:lnTo>
                  <a:lnTo>
                    <a:pt x="1" y="94"/>
                  </a:lnTo>
                  <a:close/>
                </a:path>
              </a:pathLst>
            </a:custGeom>
            <a:solidFill>
              <a:srgbClr val="A3ABAB"/>
            </a:solidFill>
            <a:ln w="9525">
              <a:noFill/>
              <a:round/>
              <a:headEnd/>
              <a:tailEnd/>
            </a:ln>
          </p:spPr>
          <p:txBody>
            <a:bodyPr/>
            <a:lstStyle/>
            <a:p>
              <a:endParaRPr lang="en-US"/>
            </a:p>
          </p:txBody>
        </p:sp>
        <p:sp>
          <p:nvSpPr>
            <p:cNvPr id="67155" name="Freeform 595"/>
            <p:cNvSpPr>
              <a:spLocks/>
            </p:cNvSpPr>
            <p:nvPr/>
          </p:nvSpPr>
          <p:spPr bwMode="auto">
            <a:xfrm>
              <a:off x="2500" y="2435"/>
              <a:ext cx="113" cy="27"/>
            </a:xfrm>
            <a:custGeom>
              <a:avLst/>
              <a:gdLst/>
              <a:ahLst/>
              <a:cxnLst>
                <a:cxn ang="0">
                  <a:pos x="10" y="68"/>
                </a:cxn>
                <a:cxn ang="0">
                  <a:pos x="43" y="44"/>
                </a:cxn>
                <a:cxn ang="0">
                  <a:pos x="92" y="25"/>
                </a:cxn>
                <a:cxn ang="0">
                  <a:pos x="156" y="13"/>
                </a:cxn>
                <a:cxn ang="0">
                  <a:pos x="227" y="4"/>
                </a:cxn>
                <a:cxn ang="0">
                  <a:pos x="301" y="0"/>
                </a:cxn>
                <a:cxn ang="0">
                  <a:pos x="372" y="0"/>
                </a:cxn>
                <a:cxn ang="0">
                  <a:pos x="435" y="1"/>
                </a:cxn>
                <a:cxn ang="0">
                  <a:pos x="492" y="4"/>
                </a:cxn>
                <a:cxn ang="0">
                  <a:pos x="553" y="9"/>
                </a:cxn>
                <a:cxn ang="0">
                  <a:pos x="616" y="15"/>
                </a:cxn>
                <a:cxn ang="0">
                  <a:pos x="678" y="22"/>
                </a:cxn>
                <a:cxn ang="0">
                  <a:pos x="739" y="30"/>
                </a:cxn>
                <a:cxn ang="0">
                  <a:pos x="798" y="42"/>
                </a:cxn>
                <a:cxn ang="0">
                  <a:pos x="853" y="55"/>
                </a:cxn>
                <a:cxn ang="0">
                  <a:pos x="904" y="71"/>
                </a:cxn>
                <a:cxn ang="0">
                  <a:pos x="943" y="86"/>
                </a:cxn>
                <a:cxn ang="0">
                  <a:pos x="974" y="105"/>
                </a:cxn>
                <a:cxn ang="0">
                  <a:pos x="1000" y="128"/>
                </a:cxn>
                <a:cxn ang="0">
                  <a:pos x="1015" y="153"/>
                </a:cxn>
                <a:cxn ang="0">
                  <a:pos x="1010" y="188"/>
                </a:cxn>
                <a:cxn ang="0">
                  <a:pos x="979" y="225"/>
                </a:cxn>
                <a:cxn ang="0">
                  <a:pos x="929" y="256"/>
                </a:cxn>
                <a:cxn ang="0">
                  <a:pos x="863" y="281"/>
                </a:cxn>
                <a:cxn ang="0">
                  <a:pos x="788" y="300"/>
                </a:cxn>
                <a:cxn ang="0">
                  <a:pos x="707" y="313"/>
                </a:cxn>
                <a:cxn ang="0">
                  <a:pos x="627" y="321"/>
                </a:cxn>
                <a:cxn ang="0">
                  <a:pos x="553" y="323"/>
                </a:cxn>
                <a:cxn ang="0">
                  <a:pos x="485" y="320"/>
                </a:cxn>
                <a:cxn ang="0">
                  <a:pos x="403" y="311"/>
                </a:cxn>
                <a:cxn ang="0">
                  <a:pos x="313" y="294"/>
                </a:cxn>
                <a:cxn ang="0">
                  <a:pos x="223" y="271"/>
                </a:cxn>
                <a:cxn ang="0">
                  <a:pos x="141" y="240"/>
                </a:cxn>
                <a:cxn ang="0">
                  <a:pos x="70" y="203"/>
                </a:cxn>
                <a:cxn ang="0">
                  <a:pos x="22" y="160"/>
                </a:cxn>
                <a:cxn ang="0">
                  <a:pos x="0" y="110"/>
                </a:cxn>
              </a:cxnLst>
              <a:rect l="0" t="0" r="r" b="b"/>
              <a:pathLst>
                <a:path w="1016" h="323">
                  <a:moveTo>
                    <a:pt x="2" y="82"/>
                  </a:moveTo>
                  <a:lnTo>
                    <a:pt x="10" y="68"/>
                  </a:lnTo>
                  <a:lnTo>
                    <a:pt x="24" y="55"/>
                  </a:lnTo>
                  <a:lnTo>
                    <a:pt x="43" y="44"/>
                  </a:lnTo>
                  <a:lnTo>
                    <a:pt x="66" y="33"/>
                  </a:lnTo>
                  <a:lnTo>
                    <a:pt x="92" y="25"/>
                  </a:lnTo>
                  <a:lnTo>
                    <a:pt x="122" y="19"/>
                  </a:lnTo>
                  <a:lnTo>
                    <a:pt x="156" y="13"/>
                  </a:lnTo>
                  <a:lnTo>
                    <a:pt x="191" y="9"/>
                  </a:lnTo>
                  <a:lnTo>
                    <a:pt x="227" y="4"/>
                  </a:lnTo>
                  <a:lnTo>
                    <a:pt x="264" y="2"/>
                  </a:lnTo>
                  <a:lnTo>
                    <a:pt x="301" y="0"/>
                  </a:lnTo>
                  <a:lnTo>
                    <a:pt x="337" y="0"/>
                  </a:lnTo>
                  <a:lnTo>
                    <a:pt x="372" y="0"/>
                  </a:lnTo>
                  <a:lnTo>
                    <a:pt x="405" y="0"/>
                  </a:lnTo>
                  <a:lnTo>
                    <a:pt x="435" y="1"/>
                  </a:lnTo>
                  <a:lnTo>
                    <a:pt x="463" y="3"/>
                  </a:lnTo>
                  <a:lnTo>
                    <a:pt x="492" y="4"/>
                  </a:lnTo>
                  <a:lnTo>
                    <a:pt x="523" y="6"/>
                  </a:lnTo>
                  <a:lnTo>
                    <a:pt x="553" y="9"/>
                  </a:lnTo>
                  <a:lnTo>
                    <a:pt x="585" y="12"/>
                  </a:lnTo>
                  <a:lnTo>
                    <a:pt x="616" y="15"/>
                  </a:lnTo>
                  <a:lnTo>
                    <a:pt x="647" y="18"/>
                  </a:lnTo>
                  <a:lnTo>
                    <a:pt x="678" y="22"/>
                  </a:lnTo>
                  <a:lnTo>
                    <a:pt x="709" y="26"/>
                  </a:lnTo>
                  <a:lnTo>
                    <a:pt x="739" y="30"/>
                  </a:lnTo>
                  <a:lnTo>
                    <a:pt x="769" y="35"/>
                  </a:lnTo>
                  <a:lnTo>
                    <a:pt x="798" y="42"/>
                  </a:lnTo>
                  <a:lnTo>
                    <a:pt x="826" y="48"/>
                  </a:lnTo>
                  <a:lnTo>
                    <a:pt x="853" y="55"/>
                  </a:lnTo>
                  <a:lnTo>
                    <a:pt x="880" y="62"/>
                  </a:lnTo>
                  <a:lnTo>
                    <a:pt x="904" y="71"/>
                  </a:lnTo>
                  <a:lnTo>
                    <a:pt x="927" y="80"/>
                  </a:lnTo>
                  <a:lnTo>
                    <a:pt x="943" y="86"/>
                  </a:lnTo>
                  <a:lnTo>
                    <a:pt x="958" y="94"/>
                  </a:lnTo>
                  <a:lnTo>
                    <a:pt x="974" y="105"/>
                  </a:lnTo>
                  <a:lnTo>
                    <a:pt x="989" y="115"/>
                  </a:lnTo>
                  <a:lnTo>
                    <a:pt x="1000" y="128"/>
                  </a:lnTo>
                  <a:lnTo>
                    <a:pt x="1009" y="140"/>
                  </a:lnTo>
                  <a:lnTo>
                    <a:pt x="1015" y="153"/>
                  </a:lnTo>
                  <a:lnTo>
                    <a:pt x="1016" y="166"/>
                  </a:lnTo>
                  <a:lnTo>
                    <a:pt x="1010" y="188"/>
                  </a:lnTo>
                  <a:lnTo>
                    <a:pt x="998" y="207"/>
                  </a:lnTo>
                  <a:lnTo>
                    <a:pt x="979" y="225"/>
                  </a:lnTo>
                  <a:lnTo>
                    <a:pt x="957" y="241"/>
                  </a:lnTo>
                  <a:lnTo>
                    <a:pt x="929" y="256"/>
                  </a:lnTo>
                  <a:lnTo>
                    <a:pt x="898" y="269"/>
                  </a:lnTo>
                  <a:lnTo>
                    <a:pt x="863" y="281"/>
                  </a:lnTo>
                  <a:lnTo>
                    <a:pt x="826" y="291"/>
                  </a:lnTo>
                  <a:lnTo>
                    <a:pt x="788" y="300"/>
                  </a:lnTo>
                  <a:lnTo>
                    <a:pt x="747" y="308"/>
                  </a:lnTo>
                  <a:lnTo>
                    <a:pt x="707" y="313"/>
                  </a:lnTo>
                  <a:lnTo>
                    <a:pt x="668" y="318"/>
                  </a:lnTo>
                  <a:lnTo>
                    <a:pt x="627" y="321"/>
                  </a:lnTo>
                  <a:lnTo>
                    <a:pt x="590" y="322"/>
                  </a:lnTo>
                  <a:lnTo>
                    <a:pt x="553" y="323"/>
                  </a:lnTo>
                  <a:lnTo>
                    <a:pt x="520" y="322"/>
                  </a:lnTo>
                  <a:lnTo>
                    <a:pt x="485" y="320"/>
                  </a:lnTo>
                  <a:lnTo>
                    <a:pt x="445" y="317"/>
                  </a:lnTo>
                  <a:lnTo>
                    <a:pt x="403" y="311"/>
                  </a:lnTo>
                  <a:lnTo>
                    <a:pt x="359" y="304"/>
                  </a:lnTo>
                  <a:lnTo>
                    <a:pt x="313" y="294"/>
                  </a:lnTo>
                  <a:lnTo>
                    <a:pt x="268" y="284"/>
                  </a:lnTo>
                  <a:lnTo>
                    <a:pt x="223" y="271"/>
                  </a:lnTo>
                  <a:lnTo>
                    <a:pt x="181" y="257"/>
                  </a:lnTo>
                  <a:lnTo>
                    <a:pt x="141" y="240"/>
                  </a:lnTo>
                  <a:lnTo>
                    <a:pt x="103" y="223"/>
                  </a:lnTo>
                  <a:lnTo>
                    <a:pt x="70" y="203"/>
                  </a:lnTo>
                  <a:lnTo>
                    <a:pt x="43" y="182"/>
                  </a:lnTo>
                  <a:lnTo>
                    <a:pt x="22" y="160"/>
                  </a:lnTo>
                  <a:lnTo>
                    <a:pt x="6" y="136"/>
                  </a:lnTo>
                  <a:lnTo>
                    <a:pt x="0" y="110"/>
                  </a:lnTo>
                  <a:lnTo>
                    <a:pt x="2" y="82"/>
                  </a:lnTo>
                  <a:close/>
                </a:path>
              </a:pathLst>
            </a:custGeom>
            <a:solidFill>
              <a:srgbClr val="A8B0B0"/>
            </a:solidFill>
            <a:ln w="9525">
              <a:noFill/>
              <a:round/>
              <a:headEnd/>
              <a:tailEnd/>
            </a:ln>
          </p:spPr>
          <p:txBody>
            <a:bodyPr/>
            <a:lstStyle/>
            <a:p>
              <a:endParaRPr lang="en-US"/>
            </a:p>
          </p:txBody>
        </p:sp>
        <p:sp>
          <p:nvSpPr>
            <p:cNvPr id="67156" name="Freeform 596"/>
            <p:cNvSpPr>
              <a:spLocks/>
            </p:cNvSpPr>
            <p:nvPr/>
          </p:nvSpPr>
          <p:spPr bwMode="auto">
            <a:xfrm>
              <a:off x="2502" y="2435"/>
              <a:ext cx="109" cy="25"/>
            </a:xfrm>
            <a:custGeom>
              <a:avLst/>
              <a:gdLst/>
              <a:ahLst/>
              <a:cxnLst>
                <a:cxn ang="0">
                  <a:pos x="11" y="62"/>
                </a:cxn>
                <a:cxn ang="0">
                  <a:pos x="42" y="41"/>
                </a:cxn>
                <a:cxn ang="0">
                  <a:pos x="90" y="25"/>
                </a:cxn>
                <a:cxn ang="0">
                  <a:pos x="152" y="14"/>
                </a:cxn>
                <a:cxn ang="0">
                  <a:pos x="221" y="5"/>
                </a:cxn>
                <a:cxn ang="0">
                  <a:pos x="292" y="2"/>
                </a:cxn>
                <a:cxn ang="0">
                  <a:pos x="360" y="0"/>
                </a:cxn>
                <a:cxn ang="0">
                  <a:pos x="420" y="2"/>
                </a:cxn>
                <a:cxn ang="0">
                  <a:pos x="474" y="4"/>
                </a:cxn>
                <a:cxn ang="0">
                  <a:pos x="532" y="9"/>
                </a:cxn>
                <a:cxn ang="0">
                  <a:pos x="592" y="14"/>
                </a:cxn>
                <a:cxn ang="0">
                  <a:pos x="654" y="21"/>
                </a:cxn>
                <a:cxn ang="0">
                  <a:pos x="712" y="29"/>
                </a:cxn>
                <a:cxn ang="0">
                  <a:pos x="771" y="40"/>
                </a:cxn>
                <a:cxn ang="0">
                  <a:pos x="825" y="52"/>
                </a:cxn>
                <a:cxn ang="0">
                  <a:pos x="875" y="67"/>
                </a:cxn>
                <a:cxn ang="0">
                  <a:pos x="911" y="80"/>
                </a:cxn>
                <a:cxn ang="0">
                  <a:pos x="939" y="97"/>
                </a:cxn>
                <a:cxn ang="0">
                  <a:pos x="964" y="117"/>
                </a:cxn>
                <a:cxn ang="0">
                  <a:pos x="980" y="141"/>
                </a:cxn>
                <a:cxn ang="0">
                  <a:pos x="976" y="171"/>
                </a:cxn>
                <a:cxn ang="0">
                  <a:pos x="947" y="204"/>
                </a:cxn>
                <a:cxn ang="0">
                  <a:pos x="899" y="232"/>
                </a:cxn>
                <a:cxn ang="0">
                  <a:pos x="836" y="255"/>
                </a:cxn>
                <a:cxn ang="0">
                  <a:pos x="763" y="274"/>
                </a:cxn>
                <a:cxn ang="0">
                  <a:pos x="684" y="287"/>
                </a:cxn>
                <a:cxn ang="0">
                  <a:pos x="606" y="295"/>
                </a:cxn>
                <a:cxn ang="0">
                  <a:pos x="532" y="299"/>
                </a:cxn>
                <a:cxn ang="0">
                  <a:pos x="464" y="297"/>
                </a:cxn>
                <a:cxn ang="0">
                  <a:pos x="384" y="287"/>
                </a:cxn>
                <a:cxn ang="0">
                  <a:pos x="297" y="270"/>
                </a:cxn>
                <a:cxn ang="0">
                  <a:pos x="210" y="247"/>
                </a:cxn>
                <a:cxn ang="0">
                  <a:pos x="130" y="217"/>
                </a:cxn>
                <a:cxn ang="0">
                  <a:pos x="63" y="182"/>
                </a:cxn>
                <a:cxn ang="0">
                  <a:pos x="18" y="142"/>
                </a:cxn>
                <a:cxn ang="0">
                  <a:pos x="0" y="99"/>
                </a:cxn>
              </a:cxnLst>
              <a:rect l="0" t="0" r="r" b="b"/>
              <a:pathLst>
                <a:path w="981" h="299">
                  <a:moveTo>
                    <a:pt x="3" y="75"/>
                  </a:moveTo>
                  <a:lnTo>
                    <a:pt x="11" y="62"/>
                  </a:lnTo>
                  <a:lnTo>
                    <a:pt x="24" y="51"/>
                  </a:lnTo>
                  <a:lnTo>
                    <a:pt x="42" y="41"/>
                  </a:lnTo>
                  <a:lnTo>
                    <a:pt x="64" y="32"/>
                  </a:lnTo>
                  <a:lnTo>
                    <a:pt x="90" y="25"/>
                  </a:lnTo>
                  <a:lnTo>
                    <a:pt x="120" y="19"/>
                  </a:lnTo>
                  <a:lnTo>
                    <a:pt x="152" y="14"/>
                  </a:lnTo>
                  <a:lnTo>
                    <a:pt x="185" y="10"/>
                  </a:lnTo>
                  <a:lnTo>
                    <a:pt x="221" y="5"/>
                  </a:lnTo>
                  <a:lnTo>
                    <a:pt x="256" y="3"/>
                  </a:lnTo>
                  <a:lnTo>
                    <a:pt x="292" y="2"/>
                  </a:lnTo>
                  <a:lnTo>
                    <a:pt x="327" y="1"/>
                  </a:lnTo>
                  <a:lnTo>
                    <a:pt x="360" y="0"/>
                  </a:lnTo>
                  <a:lnTo>
                    <a:pt x="392" y="1"/>
                  </a:lnTo>
                  <a:lnTo>
                    <a:pt x="420" y="2"/>
                  </a:lnTo>
                  <a:lnTo>
                    <a:pt x="447" y="3"/>
                  </a:lnTo>
                  <a:lnTo>
                    <a:pt x="474" y="4"/>
                  </a:lnTo>
                  <a:lnTo>
                    <a:pt x="503" y="6"/>
                  </a:lnTo>
                  <a:lnTo>
                    <a:pt x="532" y="9"/>
                  </a:lnTo>
                  <a:lnTo>
                    <a:pt x="562" y="12"/>
                  </a:lnTo>
                  <a:lnTo>
                    <a:pt x="592" y="14"/>
                  </a:lnTo>
                  <a:lnTo>
                    <a:pt x="622" y="18"/>
                  </a:lnTo>
                  <a:lnTo>
                    <a:pt x="654" y="21"/>
                  </a:lnTo>
                  <a:lnTo>
                    <a:pt x="683" y="25"/>
                  </a:lnTo>
                  <a:lnTo>
                    <a:pt x="712" y="29"/>
                  </a:lnTo>
                  <a:lnTo>
                    <a:pt x="742" y="34"/>
                  </a:lnTo>
                  <a:lnTo>
                    <a:pt x="771" y="40"/>
                  </a:lnTo>
                  <a:lnTo>
                    <a:pt x="799" y="46"/>
                  </a:lnTo>
                  <a:lnTo>
                    <a:pt x="825" y="52"/>
                  </a:lnTo>
                  <a:lnTo>
                    <a:pt x="850" y="59"/>
                  </a:lnTo>
                  <a:lnTo>
                    <a:pt x="875" y="67"/>
                  </a:lnTo>
                  <a:lnTo>
                    <a:pt x="897" y="75"/>
                  </a:lnTo>
                  <a:lnTo>
                    <a:pt x="911" y="80"/>
                  </a:lnTo>
                  <a:lnTo>
                    <a:pt x="925" y="88"/>
                  </a:lnTo>
                  <a:lnTo>
                    <a:pt x="939" y="97"/>
                  </a:lnTo>
                  <a:lnTo>
                    <a:pt x="953" y="107"/>
                  </a:lnTo>
                  <a:lnTo>
                    <a:pt x="964" y="117"/>
                  </a:lnTo>
                  <a:lnTo>
                    <a:pt x="974" y="130"/>
                  </a:lnTo>
                  <a:lnTo>
                    <a:pt x="980" y="141"/>
                  </a:lnTo>
                  <a:lnTo>
                    <a:pt x="981" y="153"/>
                  </a:lnTo>
                  <a:lnTo>
                    <a:pt x="976" y="171"/>
                  </a:lnTo>
                  <a:lnTo>
                    <a:pt x="964" y="189"/>
                  </a:lnTo>
                  <a:lnTo>
                    <a:pt x="947" y="204"/>
                  </a:lnTo>
                  <a:lnTo>
                    <a:pt x="925" y="219"/>
                  </a:lnTo>
                  <a:lnTo>
                    <a:pt x="899" y="232"/>
                  </a:lnTo>
                  <a:lnTo>
                    <a:pt x="870" y="245"/>
                  </a:lnTo>
                  <a:lnTo>
                    <a:pt x="836" y="255"/>
                  </a:lnTo>
                  <a:lnTo>
                    <a:pt x="800" y="265"/>
                  </a:lnTo>
                  <a:lnTo>
                    <a:pt x="763" y="274"/>
                  </a:lnTo>
                  <a:lnTo>
                    <a:pt x="724" y="281"/>
                  </a:lnTo>
                  <a:lnTo>
                    <a:pt x="684" y="287"/>
                  </a:lnTo>
                  <a:lnTo>
                    <a:pt x="645" y="292"/>
                  </a:lnTo>
                  <a:lnTo>
                    <a:pt x="606" y="295"/>
                  </a:lnTo>
                  <a:lnTo>
                    <a:pt x="569" y="298"/>
                  </a:lnTo>
                  <a:lnTo>
                    <a:pt x="532" y="299"/>
                  </a:lnTo>
                  <a:lnTo>
                    <a:pt x="499" y="299"/>
                  </a:lnTo>
                  <a:lnTo>
                    <a:pt x="464" y="297"/>
                  </a:lnTo>
                  <a:lnTo>
                    <a:pt x="425" y="293"/>
                  </a:lnTo>
                  <a:lnTo>
                    <a:pt x="384" y="287"/>
                  </a:lnTo>
                  <a:lnTo>
                    <a:pt x="342" y="280"/>
                  </a:lnTo>
                  <a:lnTo>
                    <a:pt x="297" y="270"/>
                  </a:lnTo>
                  <a:lnTo>
                    <a:pt x="254" y="259"/>
                  </a:lnTo>
                  <a:lnTo>
                    <a:pt x="210" y="247"/>
                  </a:lnTo>
                  <a:lnTo>
                    <a:pt x="169" y="232"/>
                  </a:lnTo>
                  <a:lnTo>
                    <a:pt x="130" y="217"/>
                  </a:lnTo>
                  <a:lnTo>
                    <a:pt x="94" y="200"/>
                  </a:lnTo>
                  <a:lnTo>
                    <a:pt x="63" y="182"/>
                  </a:lnTo>
                  <a:lnTo>
                    <a:pt x="37" y="163"/>
                  </a:lnTo>
                  <a:lnTo>
                    <a:pt x="18" y="142"/>
                  </a:lnTo>
                  <a:lnTo>
                    <a:pt x="5" y="121"/>
                  </a:lnTo>
                  <a:lnTo>
                    <a:pt x="0" y="99"/>
                  </a:lnTo>
                  <a:lnTo>
                    <a:pt x="3" y="75"/>
                  </a:lnTo>
                  <a:close/>
                </a:path>
              </a:pathLst>
            </a:custGeom>
            <a:solidFill>
              <a:srgbClr val="ADB5B5"/>
            </a:solidFill>
            <a:ln w="9525">
              <a:noFill/>
              <a:round/>
              <a:headEnd/>
              <a:tailEnd/>
            </a:ln>
          </p:spPr>
          <p:txBody>
            <a:bodyPr/>
            <a:lstStyle/>
            <a:p>
              <a:endParaRPr lang="en-US"/>
            </a:p>
          </p:txBody>
        </p:sp>
        <p:sp>
          <p:nvSpPr>
            <p:cNvPr id="67157" name="Freeform 597"/>
            <p:cNvSpPr>
              <a:spLocks/>
            </p:cNvSpPr>
            <p:nvPr/>
          </p:nvSpPr>
          <p:spPr bwMode="auto">
            <a:xfrm>
              <a:off x="2504" y="2436"/>
              <a:ext cx="105" cy="22"/>
            </a:xfrm>
            <a:custGeom>
              <a:avLst/>
              <a:gdLst/>
              <a:ahLst/>
              <a:cxnLst>
                <a:cxn ang="0">
                  <a:pos x="13" y="53"/>
                </a:cxn>
                <a:cxn ang="0">
                  <a:pos x="43" y="35"/>
                </a:cxn>
                <a:cxn ang="0">
                  <a:pos x="91" y="21"/>
                </a:cxn>
                <a:cxn ang="0">
                  <a:pos x="150" y="11"/>
                </a:cxn>
                <a:cxn ang="0">
                  <a:pos x="217" y="5"/>
                </a:cxn>
                <a:cxn ang="0">
                  <a:pos x="285" y="1"/>
                </a:cxn>
                <a:cxn ang="0">
                  <a:pos x="351" y="0"/>
                </a:cxn>
                <a:cxn ang="0">
                  <a:pos x="408" y="1"/>
                </a:cxn>
                <a:cxn ang="0">
                  <a:pos x="460" y="3"/>
                </a:cxn>
                <a:cxn ang="0">
                  <a:pos x="515" y="7"/>
                </a:cxn>
                <a:cxn ang="0">
                  <a:pos x="573" y="12"/>
                </a:cxn>
                <a:cxn ang="0">
                  <a:pos x="632" y="18"/>
                </a:cxn>
                <a:cxn ang="0">
                  <a:pos x="691" y="26"/>
                </a:cxn>
                <a:cxn ang="0">
                  <a:pos x="748" y="36"/>
                </a:cxn>
                <a:cxn ang="0">
                  <a:pos x="800" y="47"/>
                </a:cxn>
                <a:cxn ang="0">
                  <a:pos x="846" y="59"/>
                </a:cxn>
                <a:cxn ang="0">
                  <a:pos x="881" y="72"/>
                </a:cxn>
                <a:cxn ang="0">
                  <a:pos x="909" y="87"/>
                </a:cxn>
                <a:cxn ang="0">
                  <a:pos x="933" y="107"/>
                </a:cxn>
                <a:cxn ang="0">
                  <a:pos x="947" y="128"/>
                </a:cxn>
                <a:cxn ang="0">
                  <a:pos x="944" y="153"/>
                </a:cxn>
                <a:cxn ang="0">
                  <a:pos x="918" y="180"/>
                </a:cxn>
                <a:cxn ang="0">
                  <a:pos x="873" y="205"/>
                </a:cxn>
                <a:cxn ang="0">
                  <a:pos x="812" y="226"/>
                </a:cxn>
                <a:cxn ang="0">
                  <a:pos x="743" y="245"/>
                </a:cxn>
                <a:cxn ang="0">
                  <a:pos x="667" y="258"/>
                </a:cxn>
                <a:cxn ang="0">
                  <a:pos x="591" y="267"/>
                </a:cxn>
                <a:cxn ang="0">
                  <a:pos x="517" y="272"/>
                </a:cxn>
                <a:cxn ang="0">
                  <a:pos x="449" y="270"/>
                </a:cxn>
                <a:cxn ang="0">
                  <a:pos x="369" y="259"/>
                </a:cxn>
                <a:cxn ang="0">
                  <a:pos x="284" y="243"/>
                </a:cxn>
                <a:cxn ang="0">
                  <a:pos x="199" y="220"/>
                </a:cxn>
                <a:cxn ang="0">
                  <a:pos x="122" y="192"/>
                </a:cxn>
                <a:cxn ang="0">
                  <a:pos x="58" y="160"/>
                </a:cxn>
                <a:cxn ang="0">
                  <a:pos x="16" y="124"/>
                </a:cxn>
                <a:cxn ang="0">
                  <a:pos x="0" y="84"/>
                </a:cxn>
              </a:cxnLst>
              <a:rect l="0" t="0" r="r" b="b"/>
              <a:pathLst>
                <a:path w="948" h="272">
                  <a:moveTo>
                    <a:pt x="5" y="65"/>
                  </a:moveTo>
                  <a:lnTo>
                    <a:pt x="13" y="53"/>
                  </a:lnTo>
                  <a:lnTo>
                    <a:pt x="26" y="43"/>
                  </a:lnTo>
                  <a:lnTo>
                    <a:pt x="43" y="35"/>
                  </a:lnTo>
                  <a:lnTo>
                    <a:pt x="65" y="27"/>
                  </a:lnTo>
                  <a:lnTo>
                    <a:pt x="91" y="21"/>
                  </a:lnTo>
                  <a:lnTo>
                    <a:pt x="120" y="15"/>
                  </a:lnTo>
                  <a:lnTo>
                    <a:pt x="150" y="11"/>
                  </a:lnTo>
                  <a:lnTo>
                    <a:pt x="183" y="8"/>
                  </a:lnTo>
                  <a:lnTo>
                    <a:pt x="217" y="5"/>
                  </a:lnTo>
                  <a:lnTo>
                    <a:pt x="251" y="2"/>
                  </a:lnTo>
                  <a:lnTo>
                    <a:pt x="285" y="1"/>
                  </a:lnTo>
                  <a:lnTo>
                    <a:pt x="319" y="1"/>
                  </a:lnTo>
                  <a:lnTo>
                    <a:pt x="351" y="0"/>
                  </a:lnTo>
                  <a:lnTo>
                    <a:pt x="381" y="1"/>
                  </a:lnTo>
                  <a:lnTo>
                    <a:pt x="408" y="1"/>
                  </a:lnTo>
                  <a:lnTo>
                    <a:pt x="434" y="2"/>
                  </a:lnTo>
                  <a:lnTo>
                    <a:pt x="460" y="3"/>
                  </a:lnTo>
                  <a:lnTo>
                    <a:pt x="487" y="6"/>
                  </a:lnTo>
                  <a:lnTo>
                    <a:pt x="515" y="7"/>
                  </a:lnTo>
                  <a:lnTo>
                    <a:pt x="544" y="9"/>
                  </a:lnTo>
                  <a:lnTo>
                    <a:pt x="573" y="12"/>
                  </a:lnTo>
                  <a:lnTo>
                    <a:pt x="603" y="15"/>
                  </a:lnTo>
                  <a:lnTo>
                    <a:pt x="632" y="18"/>
                  </a:lnTo>
                  <a:lnTo>
                    <a:pt x="662" y="22"/>
                  </a:lnTo>
                  <a:lnTo>
                    <a:pt x="691" y="26"/>
                  </a:lnTo>
                  <a:lnTo>
                    <a:pt x="719" y="30"/>
                  </a:lnTo>
                  <a:lnTo>
                    <a:pt x="748" y="36"/>
                  </a:lnTo>
                  <a:lnTo>
                    <a:pt x="774" y="41"/>
                  </a:lnTo>
                  <a:lnTo>
                    <a:pt x="800" y="47"/>
                  </a:lnTo>
                  <a:lnTo>
                    <a:pt x="823" y="53"/>
                  </a:lnTo>
                  <a:lnTo>
                    <a:pt x="846" y="59"/>
                  </a:lnTo>
                  <a:lnTo>
                    <a:pt x="867" y="67"/>
                  </a:lnTo>
                  <a:lnTo>
                    <a:pt x="881" y="72"/>
                  </a:lnTo>
                  <a:lnTo>
                    <a:pt x="895" y="79"/>
                  </a:lnTo>
                  <a:lnTo>
                    <a:pt x="909" y="87"/>
                  </a:lnTo>
                  <a:lnTo>
                    <a:pt x="922" y="97"/>
                  </a:lnTo>
                  <a:lnTo>
                    <a:pt x="933" y="107"/>
                  </a:lnTo>
                  <a:lnTo>
                    <a:pt x="942" y="117"/>
                  </a:lnTo>
                  <a:lnTo>
                    <a:pt x="947" y="128"/>
                  </a:lnTo>
                  <a:lnTo>
                    <a:pt x="948" y="138"/>
                  </a:lnTo>
                  <a:lnTo>
                    <a:pt x="944" y="153"/>
                  </a:lnTo>
                  <a:lnTo>
                    <a:pt x="933" y="167"/>
                  </a:lnTo>
                  <a:lnTo>
                    <a:pt x="918" y="180"/>
                  </a:lnTo>
                  <a:lnTo>
                    <a:pt x="897" y="193"/>
                  </a:lnTo>
                  <a:lnTo>
                    <a:pt x="873" y="205"/>
                  </a:lnTo>
                  <a:lnTo>
                    <a:pt x="843" y="216"/>
                  </a:lnTo>
                  <a:lnTo>
                    <a:pt x="812" y="226"/>
                  </a:lnTo>
                  <a:lnTo>
                    <a:pt x="778" y="235"/>
                  </a:lnTo>
                  <a:lnTo>
                    <a:pt x="743" y="245"/>
                  </a:lnTo>
                  <a:lnTo>
                    <a:pt x="705" y="252"/>
                  </a:lnTo>
                  <a:lnTo>
                    <a:pt x="667" y="258"/>
                  </a:lnTo>
                  <a:lnTo>
                    <a:pt x="629" y="263"/>
                  </a:lnTo>
                  <a:lnTo>
                    <a:pt x="591" y="267"/>
                  </a:lnTo>
                  <a:lnTo>
                    <a:pt x="554" y="270"/>
                  </a:lnTo>
                  <a:lnTo>
                    <a:pt x="517" y="272"/>
                  </a:lnTo>
                  <a:lnTo>
                    <a:pt x="484" y="272"/>
                  </a:lnTo>
                  <a:lnTo>
                    <a:pt x="449" y="270"/>
                  </a:lnTo>
                  <a:lnTo>
                    <a:pt x="410" y="265"/>
                  </a:lnTo>
                  <a:lnTo>
                    <a:pt x="369" y="259"/>
                  </a:lnTo>
                  <a:lnTo>
                    <a:pt x="327" y="252"/>
                  </a:lnTo>
                  <a:lnTo>
                    <a:pt x="284" y="243"/>
                  </a:lnTo>
                  <a:lnTo>
                    <a:pt x="241" y="231"/>
                  </a:lnTo>
                  <a:lnTo>
                    <a:pt x="199" y="220"/>
                  </a:lnTo>
                  <a:lnTo>
                    <a:pt x="159" y="206"/>
                  </a:lnTo>
                  <a:lnTo>
                    <a:pt x="122" y="192"/>
                  </a:lnTo>
                  <a:lnTo>
                    <a:pt x="88" y="176"/>
                  </a:lnTo>
                  <a:lnTo>
                    <a:pt x="58" y="160"/>
                  </a:lnTo>
                  <a:lnTo>
                    <a:pt x="34" y="142"/>
                  </a:lnTo>
                  <a:lnTo>
                    <a:pt x="16" y="124"/>
                  </a:lnTo>
                  <a:lnTo>
                    <a:pt x="4" y="104"/>
                  </a:lnTo>
                  <a:lnTo>
                    <a:pt x="0" y="84"/>
                  </a:lnTo>
                  <a:lnTo>
                    <a:pt x="5" y="65"/>
                  </a:lnTo>
                  <a:close/>
                </a:path>
              </a:pathLst>
            </a:custGeom>
            <a:solidFill>
              <a:srgbClr val="B2BABA"/>
            </a:solidFill>
            <a:ln w="9525">
              <a:noFill/>
              <a:round/>
              <a:headEnd/>
              <a:tailEnd/>
            </a:ln>
          </p:spPr>
          <p:txBody>
            <a:bodyPr/>
            <a:lstStyle/>
            <a:p>
              <a:endParaRPr lang="en-US"/>
            </a:p>
          </p:txBody>
        </p:sp>
        <p:sp>
          <p:nvSpPr>
            <p:cNvPr id="67158" name="Freeform 598"/>
            <p:cNvSpPr>
              <a:spLocks/>
            </p:cNvSpPr>
            <p:nvPr/>
          </p:nvSpPr>
          <p:spPr bwMode="auto">
            <a:xfrm>
              <a:off x="2505" y="2436"/>
              <a:ext cx="102" cy="20"/>
            </a:xfrm>
            <a:custGeom>
              <a:avLst/>
              <a:gdLst/>
              <a:ahLst/>
              <a:cxnLst>
                <a:cxn ang="0">
                  <a:pos x="13" y="45"/>
                </a:cxn>
                <a:cxn ang="0">
                  <a:pos x="45" y="29"/>
                </a:cxn>
                <a:cxn ang="0">
                  <a:pos x="92" y="18"/>
                </a:cxn>
                <a:cxn ang="0">
                  <a:pos x="149" y="10"/>
                </a:cxn>
                <a:cxn ang="0">
                  <a:pos x="213" y="5"/>
                </a:cxn>
                <a:cxn ang="0">
                  <a:pos x="277" y="1"/>
                </a:cxn>
                <a:cxn ang="0">
                  <a:pos x="340" y="0"/>
                </a:cxn>
                <a:cxn ang="0">
                  <a:pos x="394" y="1"/>
                </a:cxn>
                <a:cxn ang="0">
                  <a:pos x="442" y="3"/>
                </a:cxn>
                <a:cxn ang="0">
                  <a:pos x="494" y="8"/>
                </a:cxn>
                <a:cxn ang="0">
                  <a:pos x="551" y="13"/>
                </a:cxn>
                <a:cxn ang="0">
                  <a:pos x="609" y="18"/>
                </a:cxn>
                <a:cxn ang="0">
                  <a:pos x="666" y="25"/>
                </a:cxn>
                <a:cxn ang="0">
                  <a:pos x="721" y="35"/>
                </a:cxn>
                <a:cxn ang="0">
                  <a:pos x="772" y="44"/>
                </a:cxn>
                <a:cxn ang="0">
                  <a:pos x="816" y="55"/>
                </a:cxn>
                <a:cxn ang="0">
                  <a:pos x="849" y="67"/>
                </a:cxn>
                <a:cxn ang="0">
                  <a:pos x="876" y="80"/>
                </a:cxn>
                <a:cxn ang="0">
                  <a:pos x="899" y="98"/>
                </a:cxn>
                <a:cxn ang="0">
                  <a:pos x="912" y="116"/>
                </a:cxn>
                <a:cxn ang="0">
                  <a:pos x="909" y="137"/>
                </a:cxn>
                <a:cxn ang="0">
                  <a:pos x="885" y="160"/>
                </a:cxn>
                <a:cxn ang="0">
                  <a:pos x="843" y="180"/>
                </a:cxn>
                <a:cxn ang="0">
                  <a:pos x="785" y="200"/>
                </a:cxn>
                <a:cxn ang="0">
                  <a:pos x="718" y="218"/>
                </a:cxn>
                <a:cxn ang="0">
                  <a:pos x="646" y="231"/>
                </a:cxn>
                <a:cxn ang="0">
                  <a:pos x="572" y="241"/>
                </a:cxn>
                <a:cxn ang="0">
                  <a:pos x="499" y="245"/>
                </a:cxn>
                <a:cxn ang="0">
                  <a:pos x="430" y="244"/>
                </a:cxn>
                <a:cxn ang="0">
                  <a:pos x="352" y="234"/>
                </a:cxn>
                <a:cxn ang="0">
                  <a:pos x="269" y="218"/>
                </a:cxn>
                <a:cxn ang="0">
                  <a:pos x="187" y="195"/>
                </a:cxn>
                <a:cxn ang="0">
                  <a:pos x="113" y="168"/>
                </a:cxn>
                <a:cxn ang="0">
                  <a:pos x="52" y="137"/>
                </a:cxn>
                <a:cxn ang="0">
                  <a:pos x="13" y="105"/>
                </a:cxn>
                <a:cxn ang="0">
                  <a:pos x="0" y="71"/>
                </a:cxn>
              </a:cxnLst>
              <a:rect l="0" t="0" r="r" b="b"/>
              <a:pathLst>
                <a:path w="913" h="245">
                  <a:moveTo>
                    <a:pt x="5" y="54"/>
                  </a:moveTo>
                  <a:lnTo>
                    <a:pt x="13" y="45"/>
                  </a:lnTo>
                  <a:lnTo>
                    <a:pt x="27" y="37"/>
                  </a:lnTo>
                  <a:lnTo>
                    <a:pt x="45" y="29"/>
                  </a:lnTo>
                  <a:lnTo>
                    <a:pt x="66" y="23"/>
                  </a:lnTo>
                  <a:lnTo>
                    <a:pt x="92" y="18"/>
                  </a:lnTo>
                  <a:lnTo>
                    <a:pt x="119" y="14"/>
                  </a:lnTo>
                  <a:lnTo>
                    <a:pt x="149" y="10"/>
                  </a:lnTo>
                  <a:lnTo>
                    <a:pt x="180" y="7"/>
                  </a:lnTo>
                  <a:lnTo>
                    <a:pt x="213" y="5"/>
                  </a:lnTo>
                  <a:lnTo>
                    <a:pt x="245" y="2"/>
                  </a:lnTo>
                  <a:lnTo>
                    <a:pt x="277" y="1"/>
                  </a:lnTo>
                  <a:lnTo>
                    <a:pt x="310" y="1"/>
                  </a:lnTo>
                  <a:lnTo>
                    <a:pt x="340" y="0"/>
                  </a:lnTo>
                  <a:lnTo>
                    <a:pt x="368" y="1"/>
                  </a:lnTo>
                  <a:lnTo>
                    <a:pt x="394" y="1"/>
                  </a:lnTo>
                  <a:lnTo>
                    <a:pt x="418" y="2"/>
                  </a:lnTo>
                  <a:lnTo>
                    <a:pt x="442" y="3"/>
                  </a:lnTo>
                  <a:lnTo>
                    <a:pt x="468" y="6"/>
                  </a:lnTo>
                  <a:lnTo>
                    <a:pt x="494" y="8"/>
                  </a:lnTo>
                  <a:lnTo>
                    <a:pt x="523" y="10"/>
                  </a:lnTo>
                  <a:lnTo>
                    <a:pt x="551" y="13"/>
                  </a:lnTo>
                  <a:lnTo>
                    <a:pt x="580" y="15"/>
                  </a:lnTo>
                  <a:lnTo>
                    <a:pt x="609" y="18"/>
                  </a:lnTo>
                  <a:lnTo>
                    <a:pt x="637" y="22"/>
                  </a:lnTo>
                  <a:lnTo>
                    <a:pt x="666" y="25"/>
                  </a:lnTo>
                  <a:lnTo>
                    <a:pt x="694" y="29"/>
                  </a:lnTo>
                  <a:lnTo>
                    <a:pt x="721" y="35"/>
                  </a:lnTo>
                  <a:lnTo>
                    <a:pt x="748" y="39"/>
                  </a:lnTo>
                  <a:lnTo>
                    <a:pt x="772" y="44"/>
                  </a:lnTo>
                  <a:lnTo>
                    <a:pt x="795" y="49"/>
                  </a:lnTo>
                  <a:lnTo>
                    <a:pt x="816" y="55"/>
                  </a:lnTo>
                  <a:lnTo>
                    <a:pt x="835" y="61"/>
                  </a:lnTo>
                  <a:lnTo>
                    <a:pt x="849" y="67"/>
                  </a:lnTo>
                  <a:lnTo>
                    <a:pt x="863" y="73"/>
                  </a:lnTo>
                  <a:lnTo>
                    <a:pt x="876" y="80"/>
                  </a:lnTo>
                  <a:lnTo>
                    <a:pt x="889" y="88"/>
                  </a:lnTo>
                  <a:lnTo>
                    <a:pt x="899" y="98"/>
                  </a:lnTo>
                  <a:lnTo>
                    <a:pt x="907" y="107"/>
                  </a:lnTo>
                  <a:lnTo>
                    <a:pt x="912" y="116"/>
                  </a:lnTo>
                  <a:lnTo>
                    <a:pt x="913" y="126"/>
                  </a:lnTo>
                  <a:lnTo>
                    <a:pt x="909" y="137"/>
                  </a:lnTo>
                  <a:lnTo>
                    <a:pt x="900" y="148"/>
                  </a:lnTo>
                  <a:lnTo>
                    <a:pt x="885" y="160"/>
                  </a:lnTo>
                  <a:lnTo>
                    <a:pt x="866" y="170"/>
                  </a:lnTo>
                  <a:lnTo>
                    <a:pt x="843" y="180"/>
                  </a:lnTo>
                  <a:lnTo>
                    <a:pt x="815" y="191"/>
                  </a:lnTo>
                  <a:lnTo>
                    <a:pt x="785" y="200"/>
                  </a:lnTo>
                  <a:lnTo>
                    <a:pt x="753" y="209"/>
                  </a:lnTo>
                  <a:lnTo>
                    <a:pt x="718" y="218"/>
                  </a:lnTo>
                  <a:lnTo>
                    <a:pt x="682" y="225"/>
                  </a:lnTo>
                  <a:lnTo>
                    <a:pt x="646" y="231"/>
                  </a:lnTo>
                  <a:lnTo>
                    <a:pt x="609" y="236"/>
                  </a:lnTo>
                  <a:lnTo>
                    <a:pt x="572" y="241"/>
                  </a:lnTo>
                  <a:lnTo>
                    <a:pt x="535" y="244"/>
                  </a:lnTo>
                  <a:lnTo>
                    <a:pt x="499" y="245"/>
                  </a:lnTo>
                  <a:lnTo>
                    <a:pt x="465" y="245"/>
                  </a:lnTo>
                  <a:lnTo>
                    <a:pt x="430" y="244"/>
                  </a:lnTo>
                  <a:lnTo>
                    <a:pt x="392" y="239"/>
                  </a:lnTo>
                  <a:lnTo>
                    <a:pt x="352" y="234"/>
                  </a:lnTo>
                  <a:lnTo>
                    <a:pt x="311" y="226"/>
                  </a:lnTo>
                  <a:lnTo>
                    <a:pt x="269" y="218"/>
                  </a:lnTo>
                  <a:lnTo>
                    <a:pt x="228" y="207"/>
                  </a:lnTo>
                  <a:lnTo>
                    <a:pt x="187" y="195"/>
                  </a:lnTo>
                  <a:lnTo>
                    <a:pt x="149" y="182"/>
                  </a:lnTo>
                  <a:lnTo>
                    <a:pt x="113" y="168"/>
                  </a:lnTo>
                  <a:lnTo>
                    <a:pt x="81" y="153"/>
                  </a:lnTo>
                  <a:lnTo>
                    <a:pt x="52" y="137"/>
                  </a:lnTo>
                  <a:lnTo>
                    <a:pt x="30" y="121"/>
                  </a:lnTo>
                  <a:lnTo>
                    <a:pt x="13" y="105"/>
                  </a:lnTo>
                  <a:lnTo>
                    <a:pt x="2" y="88"/>
                  </a:lnTo>
                  <a:lnTo>
                    <a:pt x="0" y="71"/>
                  </a:lnTo>
                  <a:lnTo>
                    <a:pt x="5" y="54"/>
                  </a:lnTo>
                  <a:close/>
                </a:path>
              </a:pathLst>
            </a:custGeom>
            <a:solidFill>
              <a:srgbClr val="B5BDBD"/>
            </a:solidFill>
            <a:ln w="9525">
              <a:noFill/>
              <a:round/>
              <a:headEnd/>
              <a:tailEnd/>
            </a:ln>
          </p:spPr>
          <p:txBody>
            <a:bodyPr/>
            <a:lstStyle/>
            <a:p>
              <a:endParaRPr lang="en-US"/>
            </a:p>
          </p:txBody>
        </p:sp>
        <p:sp>
          <p:nvSpPr>
            <p:cNvPr id="67159" name="Freeform 599"/>
            <p:cNvSpPr>
              <a:spLocks/>
            </p:cNvSpPr>
            <p:nvPr/>
          </p:nvSpPr>
          <p:spPr bwMode="auto">
            <a:xfrm>
              <a:off x="2506" y="2436"/>
              <a:ext cx="99" cy="18"/>
            </a:xfrm>
            <a:custGeom>
              <a:avLst/>
              <a:gdLst/>
              <a:ahLst/>
              <a:cxnLst>
                <a:cxn ang="0">
                  <a:pos x="15" y="37"/>
                </a:cxn>
                <a:cxn ang="0">
                  <a:pos x="47" y="24"/>
                </a:cxn>
                <a:cxn ang="0">
                  <a:pos x="94" y="14"/>
                </a:cxn>
                <a:cxn ang="0">
                  <a:pos x="149" y="8"/>
                </a:cxn>
                <a:cxn ang="0">
                  <a:pos x="211" y="3"/>
                </a:cxn>
                <a:cxn ang="0">
                  <a:pos x="272" y="1"/>
                </a:cxn>
                <a:cxn ang="0">
                  <a:pos x="331" y="0"/>
                </a:cxn>
                <a:cxn ang="0">
                  <a:pos x="382" y="1"/>
                </a:cxn>
                <a:cxn ang="0">
                  <a:pos x="426" y="3"/>
                </a:cxn>
                <a:cxn ang="0">
                  <a:pos x="476" y="7"/>
                </a:cxn>
                <a:cxn ang="0">
                  <a:pos x="531" y="12"/>
                </a:cxn>
                <a:cxn ang="0">
                  <a:pos x="588" y="17"/>
                </a:cxn>
                <a:cxn ang="0">
                  <a:pos x="644" y="23"/>
                </a:cxn>
                <a:cxn ang="0">
                  <a:pos x="698" y="31"/>
                </a:cxn>
                <a:cxn ang="0">
                  <a:pos x="749" y="40"/>
                </a:cxn>
                <a:cxn ang="0">
                  <a:pos x="792" y="49"/>
                </a:cxn>
                <a:cxn ang="0">
                  <a:pos x="822" y="58"/>
                </a:cxn>
                <a:cxn ang="0">
                  <a:pos x="848" y="72"/>
                </a:cxn>
                <a:cxn ang="0">
                  <a:pos x="870" y="87"/>
                </a:cxn>
                <a:cxn ang="0">
                  <a:pos x="884" y="104"/>
                </a:cxn>
                <a:cxn ang="0">
                  <a:pos x="881" y="119"/>
                </a:cxn>
                <a:cxn ang="0">
                  <a:pos x="858" y="137"/>
                </a:cxn>
                <a:cxn ang="0">
                  <a:pos x="817" y="156"/>
                </a:cxn>
                <a:cxn ang="0">
                  <a:pos x="763" y="174"/>
                </a:cxn>
                <a:cxn ang="0">
                  <a:pos x="698" y="191"/>
                </a:cxn>
                <a:cxn ang="0">
                  <a:pos x="628" y="204"/>
                </a:cxn>
                <a:cxn ang="0">
                  <a:pos x="556" y="215"/>
                </a:cxn>
                <a:cxn ang="0">
                  <a:pos x="484" y="220"/>
                </a:cxn>
                <a:cxn ang="0">
                  <a:pos x="415" y="218"/>
                </a:cxn>
                <a:cxn ang="0">
                  <a:pos x="338" y="207"/>
                </a:cxn>
                <a:cxn ang="0">
                  <a:pos x="256" y="191"/>
                </a:cxn>
                <a:cxn ang="0">
                  <a:pos x="178" y="169"/>
                </a:cxn>
                <a:cxn ang="0">
                  <a:pos x="106" y="143"/>
                </a:cxn>
                <a:cxn ang="0">
                  <a:pos x="48" y="115"/>
                </a:cxn>
                <a:cxn ang="0">
                  <a:pos x="11" y="86"/>
                </a:cxn>
                <a:cxn ang="0">
                  <a:pos x="0" y="58"/>
                </a:cxn>
              </a:cxnLst>
              <a:rect l="0" t="0" r="r" b="b"/>
              <a:pathLst>
                <a:path w="885" h="220">
                  <a:moveTo>
                    <a:pt x="6" y="45"/>
                  </a:moveTo>
                  <a:lnTo>
                    <a:pt x="15" y="37"/>
                  </a:lnTo>
                  <a:lnTo>
                    <a:pt x="29" y="30"/>
                  </a:lnTo>
                  <a:lnTo>
                    <a:pt x="47" y="24"/>
                  </a:lnTo>
                  <a:lnTo>
                    <a:pt x="68" y="19"/>
                  </a:lnTo>
                  <a:lnTo>
                    <a:pt x="94" y="14"/>
                  </a:lnTo>
                  <a:lnTo>
                    <a:pt x="120" y="11"/>
                  </a:lnTo>
                  <a:lnTo>
                    <a:pt x="149" y="8"/>
                  </a:lnTo>
                  <a:lnTo>
                    <a:pt x="180" y="5"/>
                  </a:lnTo>
                  <a:lnTo>
                    <a:pt x="211" y="3"/>
                  </a:lnTo>
                  <a:lnTo>
                    <a:pt x="242" y="1"/>
                  </a:lnTo>
                  <a:lnTo>
                    <a:pt x="272" y="1"/>
                  </a:lnTo>
                  <a:lnTo>
                    <a:pt x="303" y="0"/>
                  </a:lnTo>
                  <a:lnTo>
                    <a:pt x="331" y="0"/>
                  </a:lnTo>
                  <a:lnTo>
                    <a:pt x="358" y="1"/>
                  </a:lnTo>
                  <a:lnTo>
                    <a:pt x="382" y="1"/>
                  </a:lnTo>
                  <a:lnTo>
                    <a:pt x="404" y="2"/>
                  </a:lnTo>
                  <a:lnTo>
                    <a:pt x="426" y="3"/>
                  </a:lnTo>
                  <a:lnTo>
                    <a:pt x="451" y="6"/>
                  </a:lnTo>
                  <a:lnTo>
                    <a:pt x="476" y="7"/>
                  </a:lnTo>
                  <a:lnTo>
                    <a:pt x="504" y="9"/>
                  </a:lnTo>
                  <a:lnTo>
                    <a:pt x="531" y="12"/>
                  </a:lnTo>
                  <a:lnTo>
                    <a:pt x="559" y="14"/>
                  </a:lnTo>
                  <a:lnTo>
                    <a:pt x="588" y="17"/>
                  </a:lnTo>
                  <a:lnTo>
                    <a:pt x="617" y="20"/>
                  </a:lnTo>
                  <a:lnTo>
                    <a:pt x="644" y="23"/>
                  </a:lnTo>
                  <a:lnTo>
                    <a:pt x="672" y="27"/>
                  </a:lnTo>
                  <a:lnTo>
                    <a:pt x="698" y="31"/>
                  </a:lnTo>
                  <a:lnTo>
                    <a:pt x="725" y="36"/>
                  </a:lnTo>
                  <a:lnTo>
                    <a:pt x="749" y="40"/>
                  </a:lnTo>
                  <a:lnTo>
                    <a:pt x="771" y="45"/>
                  </a:lnTo>
                  <a:lnTo>
                    <a:pt x="792" y="49"/>
                  </a:lnTo>
                  <a:lnTo>
                    <a:pt x="810" y="54"/>
                  </a:lnTo>
                  <a:lnTo>
                    <a:pt x="822" y="58"/>
                  </a:lnTo>
                  <a:lnTo>
                    <a:pt x="835" y="65"/>
                  </a:lnTo>
                  <a:lnTo>
                    <a:pt x="848" y="72"/>
                  </a:lnTo>
                  <a:lnTo>
                    <a:pt x="860" y="79"/>
                  </a:lnTo>
                  <a:lnTo>
                    <a:pt x="870" y="87"/>
                  </a:lnTo>
                  <a:lnTo>
                    <a:pt x="878" y="96"/>
                  </a:lnTo>
                  <a:lnTo>
                    <a:pt x="884" y="104"/>
                  </a:lnTo>
                  <a:lnTo>
                    <a:pt x="885" y="111"/>
                  </a:lnTo>
                  <a:lnTo>
                    <a:pt x="881" y="119"/>
                  </a:lnTo>
                  <a:lnTo>
                    <a:pt x="872" y="128"/>
                  </a:lnTo>
                  <a:lnTo>
                    <a:pt x="858" y="137"/>
                  </a:lnTo>
                  <a:lnTo>
                    <a:pt x="840" y="146"/>
                  </a:lnTo>
                  <a:lnTo>
                    <a:pt x="817" y="156"/>
                  </a:lnTo>
                  <a:lnTo>
                    <a:pt x="792" y="165"/>
                  </a:lnTo>
                  <a:lnTo>
                    <a:pt x="763" y="174"/>
                  </a:lnTo>
                  <a:lnTo>
                    <a:pt x="732" y="183"/>
                  </a:lnTo>
                  <a:lnTo>
                    <a:pt x="698" y="191"/>
                  </a:lnTo>
                  <a:lnTo>
                    <a:pt x="664" y="198"/>
                  </a:lnTo>
                  <a:lnTo>
                    <a:pt x="628" y="204"/>
                  </a:lnTo>
                  <a:lnTo>
                    <a:pt x="592" y="211"/>
                  </a:lnTo>
                  <a:lnTo>
                    <a:pt x="556" y="215"/>
                  </a:lnTo>
                  <a:lnTo>
                    <a:pt x="520" y="218"/>
                  </a:lnTo>
                  <a:lnTo>
                    <a:pt x="484" y="220"/>
                  </a:lnTo>
                  <a:lnTo>
                    <a:pt x="450" y="220"/>
                  </a:lnTo>
                  <a:lnTo>
                    <a:pt x="415" y="218"/>
                  </a:lnTo>
                  <a:lnTo>
                    <a:pt x="377" y="214"/>
                  </a:lnTo>
                  <a:lnTo>
                    <a:pt x="338" y="207"/>
                  </a:lnTo>
                  <a:lnTo>
                    <a:pt x="298" y="200"/>
                  </a:lnTo>
                  <a:lnTo>
                    <a:pt x="256" y="191"/>
                  </a:lnTo>
                  <a:lnTo>
                    <a:pt x="216" y="180"/>
                  </a:lnTo>
                  <a:lnTo>
                    <a:pt x="178" y="169"/>
                  </a:lnTo>
                  <a:lnTo>
                    <a:pt x="140" y="157"/>
                  </a:lnTo>
                  <a:lnTo>
                    <a:pt x="106" y="143"/>
                  </a:lnTo>
                  <a:lnTo>
                    <a:pt x="75" y="130"/>
                  </a:lnTo>
                  <a:lnTo>
                    <a:pt x="48" y="115"/>
                  </a:lnTo>
                  <a:lnTo>
                    <a:pt x="27" y="101"/>
                  </a:lnTo>
                  <a:lnTo>
                    <a:pt x="11" y="86"/>
                  </a:lnTo>
                  <a:lnTo>
                    <a:pt x="2" y="72"/>
                  </a:lnTo>
                  <a:lnTo>
                    <a:pt x="0" y="58"/>
                  </a:lnTo>
                  <a:lnTo>
                    <a:pt x="6" y="45"/>
                  </a:lnTo>
                  <a:close/>
                </a:path>
              </a:pathLst>
            </a:custGeom>
            <a:solidFill>
              <a:srgbClr val="BAC2C2"/>
            </a:solidFill>
            <a:ln w="9525">
              <a:noFill/>
              <a:round/>
              <a:headEnd/>
              <a:tailEnd/>
            </a:ln>
          </p:spPr>
          <p:txBody>
            <a:bodyPr/>
            <a:lstStyle/>
            <a:p>
              <a:endParaRPr lang="en-US"/>
            </a:p>
          </p:txBody>
        </p:sp>
        <p:sp>
          <p:nvSpPr>
            <p:cNvPr id="67160" name="Freeform 600"/>
            <p:cNvSpPr>
              <a:spLocks/>
            </p:cNvSpPr>
            <p:nvPr/>
          </p:nvSpPr>
          <p:spPr bwMode="auto">
            <a:xfrm>
              <a:off x="2480" y="2475"/>
              <a:ext cx="156" cy="19"/>
            </a:xfrm>
            <a:custGeom>
              <a:avLst/>
              <a:gdLst/>
              <a:ahLst/>
              <a:cxnLst>
                <a:cxn ang="0">
                  <a:pos x="80" y="167"/>
                </a:cxn>
                <a:cxn ang="0">
                  <a:pos x="165" y="183"/>
                </a:cxn>
                <a:cxn ang="0">
                  <a:pos x="253" y="195"/>
                </a:cxn>
                <a:cxn ang="0">
                  <a:pos x="344" y="206"/>
                </a:cxn>
                <a:cxn ang="0">
                  <a:pos x="435" y="213"/>
                </a:cxn>
                <a:cxn ang="0">
                  <a:pos x="527" y="217"/>
                </a:cxn>
                <a:cxn ang="0">
                  <a:pos x="618" y="219"/>
                </a:cxn>
                <a:cxn ang="0">
                  <a:pos x="708" y="218"/>
                </a:cxn>
                <a:cxn ang="0">
                  <a:pos x="795" y="215"/>
                </a:cxn>
                <a:cxn ang="0">
                  <a:pos x="879" y="210"/>
                </a:cxn>
                <a:cxn ang="0">
                  <a:pos x="960" y="201"/>
                </a:cxn>
                <a:cxn ang="0">
                  <a:pos x="1035" y="191"/>
                </a:cxn>
                <a:cxn ang="0">
                  <a:pos x="1106" y="178"/>
                </a:cxn>
                <a:cxn ang="0">
                  <a:pos x="1169" y="162"/>
                </a:cxn>
                <a:cxn ang="0">
                  <a:pos x="1225" y="145"/>
                </a:cxn>
                <a:cxn ang="0">
                  <a:pos x="1273" y="125"/>
                </a:cxn>
                <a:cxn ang="0">
                  <a:pos x="1312" y="103"/>
                </a:cxn>
                <a:cxn ang="0">
                  <a:pos x="1347" y="79"/>
                </a:cxn>
                <a:cxn ang="0">
                  <a:pos x="1378" y="49"/>
                </a:cxn>
                <a:cxn ang="0">
                  <a:pos x="1403" y="17"/>
                </a:cxn>
                <a:cxn ang="0">
                  <a:pos x="1398" y="15"/>
                </a:cxn>
                <a:cxn ang="0">
                  <a:pos x="1368" y="42"/>
                </a:cxn>
                <a:cxn ang="0">
                  <a:pos x="1335" y="64"/>
                </a:cxn>
                <a:cxn ang="0">
                  <a:pos x="1299" y="80"/>
                </a:cxn>
                <a:cxn ang="0">
                  <a:pos x="1245" y="96"/>
                </a:cxn>
                <a:cxn ang="0">
                  <a:pos x="1170" y="112"/>
                </a:cxn>
                <a:cxn ang="0">
                  <a:pos x="1091" y="126"/>
                </a:cxn>
                <a:cxn ang="0">
                  <a:pos x="1006" y="137"/>
                </a:cxn>
                <a:cxn ang="0">
                  <a:pos x="917" y="146"/>
                </a:cxn>
                <a:cxn ang="0">
                  <a:pos x="826" y="152"/>
                </a:cxn>
                <a:cxn ang="0">
                  <a:pos x="734" y="155"/>
                </a:cxn>
                <a:cxn ang="0">
                  <a:pos x="641" y="156"/>
                </a:cxn>
                <a:cxn ang="0">
                  <a:pos x="549" y="156"/>
                </a:cxn>
                <a:cxn ang="0">
                  <a:pos x="459" y="152"/>
                </a:cxn>
                <a:cxn ang="0">
                  <a:pos x="371" y="147"/>
                </a:cxn>
                <a:cxn ang="0">
                  <a:pos x="288" y="139"/>
                </a:cxn>
                <a:cxn ang="0">
                  <a:pos x="212" y="130"/>
                </a:cxn>
                <a:cxn ang="0">
                  <a:pos x="140" y="119"/>
                </a:cxn>
                <a:cxn ang="0">
                  <a:pos x="77" y="105"/>
                </a:cxn>
                <a:cxn ang="0">
                  <a:pos x="23" y="90"/>
                </a:cxn>
                <a:cxn ang="0">
                  <a:pos x="2" y="90"/>
                </a:cxn>
                <a:cxn ang="0">
                  <a:pos x="9" y="112"/>
                </a:cxn>
                <a:cxn ang="0">
                  <a:pos x="19" y="136"/>
                </a:cxn>
                <a:cxn ang="0">
                  <a:pos x="32" y="154"/>
                </a:cxn>
              </a:cxnLst>
              <a:rect l="0" t="0" r="r" b="b"/>
              <a:pathLst>
                <a:path w="1410" h="219">
                  <a:moveTo>
                    <a:pt x="39" y="158"/>
                  </a:moveTo>
                  <a:lnTo>
                    <a:pt x="80" y="167"/>
                  </a:lnTo>
                  <a:lnTo>
                    <a:pt x="123" y="175"/>
                  </a:lnTo>
                  <a:lnTo>
                    <a:pt x="165" y="183"/>
                  </a:lnTo>
                  <a:lnTo>
                    <a:pt x="210" y="189"/>
                  </a:lnTo>
                  <a:lnTo>
                    <a:pt x="253" y="195"/>
                  </a:lnTo>
                  <a:lnTo>
                    <a:pt x="298" y="200"/>
                  </a:lnTo>
                  <a:lnTo>
                    <a:pt x="344" y="206"/>
                  </a:lnTo>
                  <a:lnTo>
                    <a:pt x="389" y="210"/>
                  </a:lnTo>
                  <a:lnTo>
                    <a:pt x="435" y="213"/>
                  </a:lnTo>
                  <a:lnTo>
                    <a:pt x="481" y="215"/>
                  </a:lnTo>
                  <a:lnTo>
                    <a:pt x="527" y="217"/>
                  </a:lnTo>
                  <a:lnTo>
                    <a:pt x="573" y="218"/>
                  </a:lnTo>
                  <a:lnTo>
                    <a:pt x="618" y="219"/>
                  </a:lnTo>
                  <a:lnTo>
                    <a:pt x="663" y="219"/>
                  </a:lnTo>
                  <a:lnTo>
                    <a:pt x="708" y="218"/>
                  </a:lnTo>
                  <a:lnTo>
                    <a:pt x="752" y="217"/>
                  </a:lnTo>
                  <a:lnTo>
                    <a:pt x="795" y="215"/>
                  </a:lnTo>
                  <a:lnTo>
                    <a:pt x="838" y="213"/>
                  </a:lnTo>
                  <a:lnTo>
                    <a:pt x="879" y="210"/>
                  </a:lnTo>
                  <a:lnTo>
                    <a:pt x="920" y="206"/>
                  </a:lnTo>
                  <a:lnTo>
                    <a:pt x="960" y="201"/>
                  </a:lnTo>
                  <a:lnTo>
                    <a:pt x="998" y="196"/>
                  </a:lnTo>
                  <a:lnTo>
                    <a:pt x="1035" y="191"/>
                  </a:lnTo>
                  <a:lnTo>
                    <a:pt x="1072" y="185"/>
                  </a:lnTo>
                  <a:lnTo>
                    <a:pt x="1106" y="178"/>
                  </a:lnTo>
                  <a:lnTo>
                    <a:pt x="1138" y="170"/>
                  </a:lnTo>
                  <a:lnTo>
                    <a:pt x="1169" y="162"/>
                  </a:lnTo>
                  <a:lnTo>
                    <a:pt x="1198" y="154"/>
                  </a:lnTo>
                  <a:lnTo>
                    <a:pt x="1225" y="145"/>
                  </a:lnTo>
                  <a:lnTo>
                    <a:pt x="1250" y="134"/>
                  </a:lnTo>
                  <a:lnTo>
                    <a:pt x="1273" y="125"/>
                  </a:lnTo>
                  <a:lnTo>
                    <a:pt x="1294" y="114"/>
                  </a:lnTo>
                  <a:lnTo>
                    <a:pt x="1312" y="103"/>
                  </a:lnTo>
                  <a:lnTo>
                    <a:pt x="1329" y="92"/>
                  </a:lnTo>
                  <a:lnTo>
                    <a:pt x="1347" y="79"/>
                  </a:lnTo>
                  <a:lnTo>
                    <a:pt x="1363" y="65"/>
                  </a:lnTo>
                  <a:lnTo>
                    <a:pt x="1378" y="49"/>
                  </a:lnTo>
                  <a:lnTo>
                    <a:pt x="1392" y="34"/>
                  </a:lnTo>
                  <a:lnTo>
                    <a:pt x="1403" y="17"/>
                  </a:lnTo>
                  <a:lnTo>
                    <a:pt x="1410" y="0"/>
                  </a:lnTo>
                  <a:lnTo>
                    <a:pt x="1398" y="15"/>
                  </a:lnTo>
                  <a:lnTo>
                    <a:pt x="1383" y="29"/>
                  </a:lnTo>
                  <a:lnTo>
                    <a:pt x="1368" y="42"/>
                  </a:lnTo>
                  <a:lnTo>
                    <a:pt x="1352" y="53"/>
                  </a:lnTo>
                  <a:lnTo>
                    <a:pt x="1335" y="64"/>
                  </a:lnTo>
                  <a:lnTo>
                    <a:pt x="1317" y="72"/>
                  </a:lnTo>
                  <a:lnTo>
                    <a:pt x="1299" y="80"/>
                  </a:lnTo>
                  <a:lnTo>
                    <a:pt x="1279" y="87"/>
                  </a:lnTo>
                  <a:lnTo>
                    <a:pt x="1245" y="96"/>
                  </a:lnTo>
                  <a:lnTo>
                    <a:pt x="1209" y="104"/>
                  </a:lnTo>
                  <a:lnTo>
                    <a:pt x="1170" y="112"/>
                  </a:lnTo>
                  <a:lnTo>
                    <a:pt x="1131" y="120"/>
                  </a:lnTo>
                  <a:lnTo>
                    <a:pt x="1091" y="126"/>
                  </a:lnTo>
                  <a:lnTo>
                    <a:pt x="1048" y="131"/>
                  </a:lnTo>
                  <a:lnTo>
                    <a:pt x="1006" y="137"/>
                  </a:lnTo>
                  <a:lnTo>
                    <a:pt x="962" y="141"/>
                  </a:lnTo>
                  <a:lnTo>
                    <a:pt x="917" y="146"/>
                  </a:lnTo>
                  <a:lnTo>
                    <a:pt x="872" y="149"/>
                  </a:lnTo>
                  <a:lnTo>
                    <a:pt x="826" y="152"/>
                  </a:lnTo>
                  <a:lnTo>
                    <a:pt x="781" y="154"/>
                  </a:lnTo>
                  <a:lnTo>
                    <a:pt x="734" y="155"/>
                  </a:lnTo>
                  <a:lnTo>
                    <a:pt x="687" y="156"/>
                  </a:lnTo>
                  <a:lnTo>
                    <a:pt x="641" y="156"/>
                  </a:lnTo>
                  <a:lnTo>
                    <a:pt x="595" y="156"/>
                  </a:lnTo>
                  <a:lnTo>
                    <a:pt x="549" y="156"/>
                  </a:lnTo>
                  <a:lnTo>
                    <a:pt x="503" y="154"/>
                  </a:lnTo>
                  <a:lnTo>
                    <a:pt x="459" y="152"/>
                  </a:lnTo>
                  <a:lnTo>
                    <a:pt x="414" y="150"/>
                  </a:lnTo>
                  <a:lnTo>
                    <a:pt x="371" y="147"/>
                  </a:lnTo>
                  <a:lnTo>
                    <a:pt x="330" y="144"/>
                  </a:lnTo>
                  <a:lnTo>
                    <a:pt x="288" y="139"/>
                  </a:lnTo>
                  <a:lnTo>
                    <a:pt x="249" y="135"/>
                  </a:lnTo>
                  <a:lnTo>
                    <a:pt x="212" y="130"/>
                  </a:lnTo>
                  <a:lnTo>
                    <a:pt x="175" y="125"/>
                  </a:lnTo>
                  <a:lnTo>
                    <a:pt x="140" y="119"/>
                  </a:lnTo>
                  <a:lnTo>
                    <a:pt x="108" y="111"/>
                  </a:lnTo>
                  <a:lnTo>
                    <a:pt x="77" y="105"/>
                  </a:lnTo>
                  <a:lnTo>
                    <a:pt x="49" y="98"/>
                  </a:lnTo>
                  <a:lnTo>
                    <a:pt x="23" y="90"/>
                  </a:lnTo>
                  <a:lnTo>
                    <a:pt x="0" y="81"/>
                  </a:lnTo>
                  <a:lnTo>
                    <a:pt x="2" y="90"/>
                  </a:lnTo>
                  <a:lnTo>
                    <a:pt x="5" y="101"/>
                  </a:lnTo>
                  <a:lnTo>
                    <a:pt x="9" y="112"/>
                  </a:lnTo>
                  <a:lnTo>
                    <a:pt x="14" y="125"/>
                  </a:lnTo>
                  <a:lnTo>
                    <a:pt x="19" y="136"/>
                  </a:lnTo>
                  <a:lnTo>
                    <a:pt x="25" y="147"/>
                  </a:lnTo>
                  <a:lnTo>
                    <a:pt x="32" y="154"/>
                  </a:lnTo>
                  <a:lnTo>
                    <a:pt x="39" y="158"/>
                  </a:lnTo>
                  <a:close/>
                </a:path>
              </a:pathLst>
            </a:custGeom>
            <a:solidFill>
              <a:srgbClr val="878F8F"/>
            </a:solidFill>
            <a:ln w="9525">
              <a:noFill/>
              <a:round/>
              <a:headEnd/>
              <a:tailEnd/>
            </a:ln>
          </p:spPr>
          <p:txBody>
            <a:bodyPr/>
            <a:lstStyle/>
            <a:p>
              <a:endParaRPr lang="en-US"/>
            </a:p>
          </p:txBody>
        </p:sp>
        <p:sp>
          <p:nvSpPr>
            <p:cNvPr id="67161" name="Freeform 601"/>
            <p:cNvSpPr>
              <a:spLocks/>
            </p:cNvSpPr>
            <p:nvPr/>
          </p:nvSpPr>
          <p:spPr bwMode="auto">
            <a:xfrm>
              <a:off x="2592" y="2470"/>
              <a:ext cx="28" cy="5"/>
            </a:xfrm>
            <a:custGeom>
              <a:avLst/>
              <a:gdLst/>
              <a:ahLst/>
              <a:cxnLst>
                <a:cxn ang="0">
                  <a:pos x="22" y="0"/>
                </a:cxn>
                <a:cxn ang="0">
                  <a:pos x="227" y="8"/>
                </a:cxn>
                <a:cxn ang="0">
                  <a:pos x="236" y="10"/>
                </a:cxn>
                <a:cxn ang="0">
                  <a:pos x="244" y="15"/>
                </a:cxn>
                <a:cxn ang="0">
                  <a:pos x="249" y="22"/>
                </a:cxn>
                <a:cxn ang="0">
                  <a:pos x="251" y="32"/>
                </a:cxn>
                <a:cxn ang="0">
                  <a:pos x="251" y="45"/>
                </a:cxn>
                <a:cxn ang="0">
                  <a:pos x="249" y="53"/>
                </a:cxn>
                <a:cxn ang="0">
                  <a:pos x="245" y="60"/>
                </a:cxn>
                <a:cxn ang="0">
                  <a:pos x="238" y="66"/>
                </a:cxn>
                <a:cxn ang="0">
                  <a:pos x="229" y="68"/>
                </a:cxn>
                <a:cxn ang="0">
                  <a:pos x="24" y="62"/>
                </a:cxn>
                <a:cxn ang="0">
                  <a:pos x="14" y="60"/>
                </a:cxn>
                <a:cxn ang="0">
                  <a:pos x="7" y="54"/>
                </a:cxn>
                <a:cxn ang="0">
                  <a:pos x="2" y="46"/>
                </a:cxn>
                <a:cxn ang="0">
                  <a:pos x="0" y="35"/>
                </a:cxn>
                <a:cxn ang="0">
                  <a:pos x="0" y="25"/>
                </a:cxn>
                <a:cxn ang="0">
                  <a:pos x="2" y="15"/>
                </a:cxn>
                <a:cxn ang="0">
                  <a:pos x="7" y="8"/>
                </a:cxn>
                <a:cxn ang="0">
                  <a:pos x="14" y="2"/>
                </a:cxn>
                <a:cxn ang="0">
                  <a:pos x="22" y="0"/>
                </a:cxn>
              </a:cxnLst>
              <a:rect l="0" t="0" r="r" b="b"/>
              <a:pathLst>
                <a:path w="251" h="68">
                  <a:moveTo>
                    <a:pt x="22" y="0"/>
                  </a:moveTo>
                  <a:lnTo>
                    <a:pt x="227" y="8"/>
                  </a:lnTo>
                  <a:lnTo>
                    <a:pt x="236" y="10"/>
                  </a:lnTo>
                  <a:lnTo>
                    <a:pt x="244" y="15"/>
                  </a:lnTo>
                  <a:lnTo>
                    <a:pt x="249" y="22"/>
                  </a:lnTo>
                  <a:lnTo>
                    <a:pt x="251" y="32"/>
                  </a:lnTo>
                  <a:lnTo>
                    <a:pt x="251" y="45"/>
                  </a:lnTo>
                  <a:lnTo>
                    <a:pt x="249" y="53"/>
                  </a:lnTo>
                  <a:lnTo>
                    <a:pt x="245" y="60"/>
                  </a:lnTo>
                  <a:lnTo>
                    <a:pt x="238" y="66"/>
                  </a:lnTo>
                  <a:lnTo>
                    <a:pt x="229" y="68"/>
                  </a:lnTo>
                  <a:lnTo>
                    <a:pt x="24" y="62"/>
                  </a:lnTo>
                  <a:lnTo>
                    <a:pt x="14" y="60"/>
                  </a:lnTo>
                  <a:lnTo>
                    <a:pt x="7" y="54"/>
                  </a:lnTo>
                  <a:lnTo>
                    <a:pt x="2" y="46"/>
                  </a:lnTo>
                  <a:lnTo>
                    <a:pt x="0" y="35"/>
                  </a:lnTo>
                  <a:lnTo>
                    <a:pt x="0" y="25"/>
                  </a:lnTo>
                  <a:lnTo>
                    <a:pt x="2" y="15"/>
                  </a:lnTo>
                  <a:lnTo>
                    <a:pt x="7" y="8"/>
                  </a:lnTo>
                  <a:lnTo>
                    <a:pt x="14" y="2"/>
                  </a:lnTo>
                  <a:lnTo>
                    <a:pt x="22" y="0"/>
                  </a:lnTo>
                  <a:close/>
                </a:path>
              </a:pathLst>
            </a:custGeom>
            <a:solidFill>
              <a:srgbClr val="EDF5F5"/>
            </a:solidFill>
            <a:ln w="9525">
              <a:noFill/>
              <a:round/>
              <a:headEnd/>
              <a:tailEnd/>
            </a:ln>
          </p:spPr>
          <p:txBody>
            <a:bodyPr/>
            <a:lstStyle/>
            <a:p>
              <a:endParaRPr lang="en-US"/>
            </a:p>
          </p:txBody>
        </p:sp>
        <p:sp>
          <p:nvSpPr>
            <p:cNvPr id="67162" name="Freeform 602"/>
            <p:cNvSpPr>
              <a:spLocks/>
            </p:cNvSpPr>
            <p:nvPr/>
          </p:nvSpPr>
          <p:spPr bwMode="auto">
            <a:xfrm>
              <a:off x="2519" y="2106"/>
              <a:ext cx="28" cy="6"/>
            </a:xfrm>
            <a:custGeom>
              <a:avLst/>
              <a:gdLst/>
              <a:ahLst/>
              <a:cxnLst>
                <a:cxn ang="0">
                  <a:pos x="21" y="0"/>
                </a:cxn>
                <a:cxn ang="0">
                  <a:pos x="226" y="15"/>
                </a:cxn>
                <a:cxn ang="0">
                  <a:pos x="236" y="18"/>
                </a:cxn>
                <a:cxn ang="0">
                  <a:pos x="244" y="24"/>
                </a:cxn>
                <a:cxn ang="0">
                  <a:pos x="248" y="32"/>
                </a:cxn>
                <a:cxn ang="0">
                  <a:pos x="250" y="43"/>
                </a:cxn>
                <a:cxn ang="0">
                  <a:pos x="250" y="55"/>
                </a:cxn>
                <a:cxn ang="0">
                  <a:pos x="248" y="63"/>
                </a:cxn>
                <a:cxn ang="0">
                  <a:pos x="244" y="71"/>
                </a:cxn>
                <a:cxn ang="0">
                  <a:pos x="237" y="75"/>
                </a:cxn>
                <a:cxn ang="0">
                  <a:pos x="229" y="77"/>
                </a:cxn>
                <a:cxn ang="0">
                  <a:pos x="24" y="62"/>
                </a:cxn>
                <a:cxn ang="0">
                  <a:pos x="14" y="59"/>
                </a:cxn>
                <a:cxn ang="0">
                  <a:pos x="6" y="53"/>
                </a:cxn>
                <a:cxn ang="0">
                  <a:pos x="2" y="45"/>
                </a:cxn>
                <a:cxn ang="0">
                  <a:pos x="0" y="34"/>
                </a:cxn>
                <a:cxn ang="0">
                  <a:pos x="0" y="22"/>
                </a:cxn>
                <a:cxn ang="0">
                  <a:pos x="2" y="14"/>
                </a:cxn>
                <a:cxn ang="0">
                  <a:pos x="6" y="7"/>
                </a:cxn>
                <a:cxn ang="0">
                  <a:pos x="13" y="2"/>
                </a:cxn>
                <a:cxn ang="0">
                  <a:pos x="21" y="0"/>
                </a:cxn>
              </a:cxnLst>
              <a:rect l="0" t="0" r="r" b="b"/>
              <a:pathLst>
                <a:path w="250" h="77">
                  <a:moveTo>
                    <a:pt x="21" y="0"/>
                  </a:moveTo>
                  <a:lnTo>
                    <a:pt x="226" y="15"/>
                  </a:lnTo>
                  <a:lnTo>
                    <a:pt x="236" y="18"/>
                  </a:lnTo>
                  <a:lnTo>
                    <a:pt x="244" y="24"/>
                  </a:lnTo>
                  <a:lnTo>
                    <a:pt x="248" y="32"/>
                  </a:lnTo>
                  <a:lnTo>
                    <a:pt x="250" y="43"/>
                  </a:lnTo>
                  <a:lnTo>
                    <a:pt x="250" y="55"/>
                  </a:lnTo>
                  <a:lnTo>
                    <a:pt x="248" y="63"/>
                  </a:lnTo>
                  <a:lnTo>
                    <a:pt x="244" y="71"/>
                  </a:lnTo>
                  <a:lnTo>
                    <a:pt x="237" y="75"/>
                  </a:lnTo>
                  <a:lnTo>
                    <a:pt x="229" y="77"/>
                  </a:lnTo>
                  <a:lnTo>
                    <a:pt x="24" y="62"/>
                  </a:lnTo>
                  <a:lnTo>
                    <a:pt x="14" y="59"/>
                  </a:lnTo>
                  <a:lnTo>
                    <a:pt x="6" y="53"/>
                  </a:lnTo>
                  <a:lnTo>
                    <a:pt x="2" y="45"/>
                  </a:lnTo>
                  <a:lnTo>
                    <a:pt x="0" y="34"/>
                  </a:lnTo>
                  <a:lnTo>
                    <a:pt x="0" y="22"/>
                  </a:lnTo>
                  <a:lnTo>
                    <a:pt x="2" y="14"/>
                  </a:lnTo>
                  <a:lnTo>
                    <a:pt x="6" y="7"/>
                  </a:lnTo>
                  <a:lnTo>
                    <a:pt x="13" y="2"/>
                  </a:lnTo>
                  <a:lnTo>
                    <a:pt x="21" y="0"/>
                  </a:lnTo>
                  <a:close/>
                </a:path>
              </a:pathLst>
            </a:custGeom>
            <a:solidFill>
              <a:srgbClr val="EDF5F5"/>
            </a:solidFill>
            <a:ln w="9525">
              <a:noFill/>
              <a:round/>
              <a:headEnd/>
              <a:tailEnd/>
            </a:ln>
          </p:spPr>
          <p:txBody>
            <a:bodyPr/>
            <a:lstStyle/>
            <a:p>
              <a:endParaRPr lang="en-US"/>
            </a:p>
          </p:txBody>
        </p:sp>
        <p:sp>
          <p:nvSpPr>
            <p:cNvPr id="67163" name="Freeform 603"/>
            <p:cNvSpPr>
              <a:spLocks/>
            </p:cNvSpPr>
            <p:nvPr/>
          </p:nvSpPr>
          <p:spPr bwMode="auto">
            <a:xfrm>
              <a:off x="2520" y="2116"/>
              <a:ext cx="27" cy="6"/>
            </a:xfrm>
            <a:custGeom>
              <a:avLst/>
              <a:gdLst/>
              <a:ahLst/>
              <a:cxnLst>
                <a:cxn ang="0">
                  <a:pos x="22" y="0"/>
                </a:cxn>
                <a:cxn ang="0">
                  <a:pos x="227" y="16"/>
                </a:cxn>
                <a:cxn ang="0">
                  <a:pos x="237" y="19"/>
                </a:cxn>
                <a:cxn ang="0">
                  <a:pos x="244" y="24"/>
                </a:cxn>
                <a:cxn ang="0">
                  <a:pos x="249" y="32"/>
                </a:cxn>
                <a:cxn ang="0">
                  <a:pos x="251" y="43"/>
                </a:cxn>
                <a:cxn ang="0">
                  <a:pos x="251" y="55"/>
                </a:cxn>
                <a:cxn ang="0">
                  <a:pos x="249" y="63"/>
                </a:cxn>
                <a:cxn ang="0">
                  <a:pos x="245" y="71"/>
                </a:cxn>
                <a:cxn ang="0">
                  <a:pos x="238" y="75"/>
                </a:cxn>
                <a:cxn ang="0">
                  <a:pos x="229" y="77"/>
                </a:cxn>
                <a:cxn ang="0">
                  <a:pos x="24" y="62"/>
                </a:cxn>
                <a:cxn ang="0">
                  <a:pos x="14" y="59"/>
                </a:cxn>
                <a:cxn ang="0">
                  <a:pos x="7" y="53"/>
                </a:cxn>
                <a:cxn ang="0">
                  <a:pos x="2" y="46"/>
                </a:cxn>
                <a:cxn ang="0">
                  <a:pos x="0" y="35"/>
                </a:cxn>
                <a:cxn ang="0">
                  <a:pos x="0" y="23"/>
                </a:cxn>
                <a:cxn ang="0">
                  <a:pos x="2" y="14"/>
                </a:cxn>
                <a:cxn ang="0">
                  <a:pos x="7" y="6"/>
                </a:cxn>
                <a:cxn ang="0">
                  <a:pos x="14" y="2"/>
                </a:cxn>
                <a:cxn ang="0">
                  <a:pos x="22" y="0"/>
                </a:cxn>
              </a:cxnLst>
              <a:rect l="0" t="0" r="r" b="b"/>
              <a:pathLst>
                <a:path w="251" h="77">
                  <a:moveTo>
                    <a:pt x="22" y="0"/>
                  </a:moveTo>
                  <a:lnTo>
                    <a:pt x="227" y="16"/>
                  </a:lnTo>
                  <a:lnTo>
                    <a:pt x="237" y="19"/>
                  </a:lnTo>
                  <a:lnTo>
                    <a:pt x="244" y="24"/>
                  </a:lnTo>
                  <a:lnTo>
                    <a:pt x="249" y="32"/>
                  </a:lnTo>
                  <a:lnTo>
                    <a:pt x="251" y="43"/>
                  </a:lnTo>
                  <a:lnTo>
                    <a:pt x="251" y="55"/>
                  </a:lnTo>
                  <a:lnTo>
                    <a:pt x="249" y="63"/>
                  </a:lnTo>
                  <a:lnTo>
                    <a:pt x="245" y="71"/>
                  </a:lnTo>
                  <a:lnTo>
                    <a:pt x="238" y="75"/>
                  </a:lnTo>
                  <a:lnTo>
                    <a:pt x="229" y="77"/>
                  </a:lnTo>
                  <a:lnTo>
                    <a:pt x="24" y="62"/>
                  </a:lnTo>
                  <a:lnTo>
                    <a:pt x="14" y="59"/>
                  </a:lnTo>
                  <a:lnTo>
                    <a:pt x="7" y="53"/>
                  </a:lnTo>
                  <a:lnTo>
                    <a:pt x="2" y="46"/>
                  </a:lnTo>
                  <a:lnTo>
                    <a:pt x="0" y="35"/>
                  </a:lnTo>
                  <a:lnTo>
                    <a:pt x="0" y="23"/>
                  </a:lnTo>
                  <a:lnTo>
                    <a:pt x="2" y="14"/>
                  </a:lnTo>
                  <a:lnTo>
                    <a:pt x="7" y="6"/>
                  </a:lnTo>
                  <a:lnTo>
                    <a:pt x="14" y="2"/>
                  </a:lnTo>
                  <a:lnTo>
                    <a:pt x="22" y="0"/>
                  </a:lnTo>
                  <a:close/>
                </a:path>
              </a:pathLst>
            </a:custGeom>
            <a:solidFill>
              <a:srgbClr val="EDF5F5"/>
            </a:solidFill>
            <a:ln w="9525">
              <a:noFill/>
              <a:round/>
              <a:headEnd/>
              <a:tailEnd/>
            </a:ln>
          </p:spPr>
          <p:txBody>
            <a:bodyPr/>
            <a:lstStyle/>
            <a:p>
              <a:endParaRPr lang="en-US"/>
            </a:p>
          </p:txBody>
        </p:sp>
        <p:sp>
          <p:nvSpPr>
            <p:cNvPr id="67164" name="Freeform 604"/>
            <p:cNvSpPr>
              <a:spLocks/>
            </p:cNvSpPr>
            <p:nvPr/>
          </p:nvSpPr>
          <p:spPr bwMode="auto">
            <a:xfrm>
              <a:off x="2520" y="2126"/>
              <a:ext cx="28" cy="6"/>
            </a:xfrm>
            <a:custGeom>
              <a:avLst/>
              <a:gdLst/>
              <a:ahLst/>
              <a:cxnLst>
                <a:cxn ang="0">
                  <a:pos x="21" y="0"/>
                </a:cxn>
                <a:cxn ang="0">
                  <a:pos x="226" y="15"/>
                </a:cxn>
                <a:cxn ang="0">
                  <a:pos x="236" y="18"/>
                </a:cxn>
                <a:cxn ang="0">
                  <a:pos x="244" y="24"/>
                </a:cxn>
                <a:cxn ang="0">
                  <a:pos x="248" y="31"/>
                </a:cxn>
                <a:cxn ang="0">
                  <a:pos x="250" y="42"/>
                </a:cxn>
                <a:cxn ang="0">
                  <a:pos x="250" y="54"/>
                </a:cxn>
                <a:cxn ang="0">
                  <a:pos x="248" y="62"/>
                </a:cxn>
                <a:cxn ang="0">
                  <a:pos x="244" y="70"/>
                </a:cxn>
                <a:cxn ang="0">
                  <a:pos x="237" y="75"/>
                </a:cxn>
                <a:cxn ang="0">
                  <a:pos x="229" y="77"/>
                </a:cxn>
                <a:cxn ang="0">
                  <a:pos x="24" y="62"/>
                </a:cxn>
                <a:cxn ang="0">
                  <a:pos x="14" y="59"/>
                </a:cxn>
                <a:cxn ang="0">
                  <a:pos x="6" y="53"/>
                </a:cxn>
                <a:cxn ang="0">
                  <a:pos x="2" y="45"/>
                </a:cxn>
                <a:cxn ang="0">
                  <a:pos x="0" y="34"/>
                </a:cxn>
                <a:cxn ang="0">
                  <a:pos x="0" y="22"/>
                </a:cxn>
                <a:cxn ang="0">
                  <a:pos x="2" y="14"/>
                </a:cxn>
                <a:cxn ang="0">
                  <a:pos x="6" y="6"/>
                </a:cxn>
                <a:cxn ang="0">
                  <a:pos x="13" y="2"/>
                </a:cxn>
                <a:cxn ang="0">
                  <a:pos x="21" y="0"/>
                </a:cxn>
              </a:cxnLst>
              <a:rect l="0" t="0" r="r" b="b"/>
              <a:pathLst>
                <a:path w="250" h="77">
                  <a:moveTo>
                    <a:pt x="21" y="0"/>
                  </a:moveTo>
                  <a:lnTo>
                    <a:pt x="226" y="15"/>
                  </a:lnTo>
                  <a:lnTo>
                    <a:pt x="236" y="18"/>
                  </a:lnTo>
                  <a:lnTo>
                    <a:pt x="244" y="24"/>
                  </a:lnTo>
                  <a:lnTo>
                    <a:pt x="248" y="31"/>
                  </a:lnTo>
                  <a:lnTo>
                    <a:pt x="250" y="42"/>
                  </a:lnTo>
                  <a:lnTo>
                    <a:pt x="250" y="54"/>
                  </a:lnTo>
                  <a:lnTo>
                    <a:pt x="248" y="62"/>
                  </a:lnTo>
                  <a:lnTo>
                    <a:pt x="244" y="70"/>
                  </a:lnTo>
                  <a:lnTo>
                    <a:pt x="237" y="75"/>
                  </a:lnTo>
                  <a:lnTo>
                    <a:pt x="229" y="77"/>
                  </a:lnTo>
                  <a:lnTo>
                    <a:pt x="24" y="62"/>
                  </a:lnTo>
                  <a:lnTo>
                    <a:pt x="14" y="59"/>
                  </a:lnTo>
                  <a:lnTo>
                    <a:pt x="6" y="53"/>
                  </a:lnTo>
                  <a:lnTo>
                    <a:pt x="2" y="45"/>
                  </a:lnTo>
                  <a:lnTo>
                    <a:pt x="0" y="34"/>
                  </a:lnTo>
                  <a:lnTo>
                    <a:pt x="0" y="22"/>
                  </a:lnTo>
                  <a:lnTo>
                    <a:pt x="2" y="14"/>
                  </a:lnTo>
                  <a:lnTo>
                    <a:pt x="6" y="6"/>
                  </a:lnTo>
                  <a:lnTo>
                    <a:pt x="13" y="2"/>
                  </a:lnTo>
                  <a:lnTo>
                    <a:pt x="21" y="0"/>
                  </a:lnTo>
                  <a:close/>
                </a:path>
              </a:pathLst>
            </a:custGeom>
            <a:solidFill>
              <a:srgbClr val="EDF5F5"/>
            </a:solidFill>
            <a:ln w="9525">
              <a:noFill/>
              <a:round/>
              <a:headEnd/>
              <a:tailEnd/>
            </a:ln>
          </p:spPr>
          <p:txBody>
            <a:bodyPr/>
            <a:lstStyle/>
            <a:p>
              <a:endParaRPr lang="en-US"/>
            </a:p>
          </p:txBody>
        </p:sp>
        <p:sp>
          <p:nvSpPr>
            <p:cNvPr id="67165" name="Freeform 605"/>
            <p:cNvSpPr>
              <a:spLocks/>
            </p:cNvSpPr>
            <p:nvPr/>
          </p:nvSpPr>
          <p:spPr bwMode="auto">
            <a:xfrm>
              <a:off x="2480" y="2476"/>
              <a:ext cx="156" cy="18"/>
            </a:xfrm>
            <a:custGeom>
              <a:avLst/>
              <a:gdLst/>
              <a:ahLst/>
              <a:cxnLst>
                <a:cxn ang="0">
                  <a:pos x="75" y="167"/>
                </a:cxn>
                <a:cxn ang="0">
                  <a:pos x="160" y="183"/>
                </a:cxn>
                <a:cxn ang="0">
                  <a:pos x="248" y="195"/>
                </a:cxn>
                <a:cxn ang="0">
                  <a:pos x="339" y="206"/>
                </a:cxn>
                <a:cxn ang="0">
                  <a:pos x="430" y="213"/>
                </a:cxn>
                <a:cxn ang="0">
                  <a:pos x="522" y="218"/>
                </a:cxn>
                <a:cxn ang="0">
                  <a:pos x="613" y="220"/>
                </a:cxn>
                <a:cxn ang="0">
                  <a:pos x="703" y="219"/>
                </a:cxn>
                <a:cxn ang="0">
                  <a:pos x="790" y="216"/>
                </a:cxn>
                <a:cxn ang="0">
                  <a:pos x="874" y="210"/>
                </a:cxn>
                <a:cxn ang="0">
                  <a:pos x="955" y="202"/>
                </a:cxn>
                <a:cxn ang="0">
                  <a:pos x="1030" y="191"/>
                </a:cxn>
                <a:cxn ang="0">
                  <a:pos x="1101" y="178"/>
                </a:cxn>
                <a:cxn ang="0">
                  <a:pos x="1164" y="162"/>
                </a:cxn>
                <a:cxn ang="0">
                  <a:pos x="1220" y="145"/>
                </a:cxn>
                <a:cxn ang="0">
                  <a:pos x="1268" y="125"/>
                </a:cxn>
                <a:cxn ang="0">
                  <a:pos x="1307" y="103"/>
                </a:cxn>
                <a:cxn ang="0">
                  <a:pos x="1343" y="78"/>
                </a:cxn>
                <a:cxn ang="0">
                  <a:pos x="1374" y="49"/>
                </a:cxn>
                <a:cxn ang="0">
                  <a:pos x="1398" y="17"/>
                </a:cxn>
                <a:cxn ang="0">
                  <a:pos x="1393" y="15"/>
                </a:cxn>
                <a:cxn ang="0">
                  <a:pos x="1363" y="43"/>
                </a:cxn>
                <a:cxn ang="0">
                  <a:pos x="1331" y="66"/>
                </a:cxn>
                <a:cxn ang="0">
                  <a:pos x="1296" y="85"/>
                </a:cxn>
                <a:cxn ang="0">
                  <a:pos x="1244" y="101"/>
                </a:cxn>
                <a:cxn ang="0">
                  <a:pos x="1174" y="119"/>
                </a:cxn>
                <a:cxn ang="0">
                  <a:pos x="1096" y="133"/>
                </a:cxn>
                <a:cxn ang="0">
                  <a:pos x="1012" y="146"/>
                </a:cxn>
                <a:cxn ang="0">
                  <a:pos x="924" y="155"/>
                </a:cxn>
                <a:cxn ang="0">
                  <a:pos x="834" y="161"/>
                </a:cxn>
                <a:cxn ang="0">
                  <a:pos x="742" y="165"/>
                </a:cxn>
                <a:cxn ang="0">
                  <a:pos x="648" y="166"/>
                </a:cxn>
                <a:cxn ang="0">
                  <a:pos x="555" y="166"/>
                </a:cxn>
                <a:cxn ang="0">
                  <a:pos x="464" y="163"/>
                </a:cxn>
                <a:cxn ang="0">
                  <a:pos x="376" y="158"/>
                </a:cxn>
                <a:cxn ang="0">
                  <a:pos x="291" y="150"/>
                </a:cxn>
                <a:cxn ang="0">
                  <a:pos x="214" y="140"/>
                </a:cxn>
                <a:cxn ang="0">
                  <a:pos x="142" y="129"/>
                </a:cxn>
                <a:cxn ang="0">
                  <a:pos x="77" y="116"/>
                </a:cxn>
                <a:cxn ang="0">
                  <a:pos x="23" y="100"/>
                </a:cxn>
                <a:cxn ang="0">
                  <a:pos x="2" y="100"/>
                </a:cxn>
                <a:cxn ang="0">
                  <a:pos x="7" y="121"/>
                </a:cxn>
                <a:cxn ang="0">
                  <a:pos x="15" y="140"/>
                </a:cxn>
                <a:cxn ang="0">
                  <a:pos x="26" y="155"/>
                </a:cxn>
              </a:cxnLst>
              <a:rect l="0" t="0" r="r" b="b"/>
              <a:pathLst>
                <a:path w="1405" h="220">
                  <a:moveTo>
                    <a:pt x="34" y="158"/>
                  </a:moveTo>
                  <a:lnTo>
                    <a:pt x="75" y="167"/>
                  </a:lnTo>
                  <a:lnTo>
                    <a:pt x="118" y="176"/>
                  </a:lnTo>
                  <a:lnTo>
                    <a:pt x="160" y="183"/>
                  </a:lnTo>
                  <a:lnTo>
                    <a:pt x="205" y="189"/>
                  </a:lnTo>
                  <a:lnTo>
                    <a:pt x="248" y="195"/>
                  </a:lnTo>
                  <a:lnTo>
                    <a:pt x="293" y="202"/>
                  </a:lnTo>
                  <a:lnTo>
                    <a:pt x="339" y="206"/>
                  </a:lnTo>
                  <a:lnTo>
                    <a:pt x="384" y="210"/>
                  </a:lnTo>
                  <a:lnTo>
                    <a:pt x="430" y="213"/>
                  </a:lnTo>
                  <a:lnTo>
                    <a:pt x="476" y="216"/>
                  </a:lnTo>
                  <a:lnTo>
                    <a:pt x="522" y="218"/>
                  </a:lnTo>
                  <a:lnTo>
                    <a:pt x="568" y="219"/>
                  </a:lnTo>
                  <a:lnTo>
                    <a:pt x="613" y="220"/>
                  </a:lnTo>
                  <a:lnTo>
                    <a:pt x="658" y="220"/>
                  </a:lnTo>
                  <a:lnTo>
                    <a:pt x="703" y="219"/>
                  </a:lnTo>
                  <a:lnTo>
                    <a:pt x="747" y="218"/>
                  </a:lnTo>
                  <a:lnTo>
                    <a:pt x="790" y="216"/>
                  </a:lnTo>
                  <a:lnTo>
                    <a:pt x="833" y="213"/>
                  </a:lnTo>
                  <a:lnTo>
                    <a:pt x="874" y="210"/>
                  </a:lnTo>
                  <a:lnTo>
                    <a:pt x="915" y="206"/>
                  </a:lnTo>
                  <a:lnTo>
                    <a:pt x="955" y="202"/>
                  </a:lnTo>
                  <a:lnTo>
                    <a:pt x="993" y="196"/>
                  </a:lnTo>
                  <a:lnTo>
                    <a:pt x="1030" y="191"/>
                  </a:lnTo>
                  <a:lnTo>
                    <a:pt x="1067" y="185"/>
                  </a:lnTo>
                  <a:lnTo>
                    <a:pt x="1101" y="178"/>
                  </a:lnTo>
                  <a:lnTo>
                    <a:pt x="1133" y="171"/>
                  </a:lnTo>
                  <a:lnTo>
                    <a:pt x="1164" y="162"/>
                  </a:lnTo>
                  <a:lnTo>
                    <a:pt x="1193" y="154"/>
                  </a:lnTo>
                  <a:lnTo>
                    <a:pt x="1220" y="145"/>
                  </a:lnTo>
                  <a:lnTo>
                    <a:pt x="1245" y="134"/>
                  </a:lnTo>
                  <a:lnTo>
                    <a:pt x="1268" y="125"/>
                  </a:lnTo>
                  <a:lnTo>
                    <a:pt x="1289" y="114"/>
                  </a:lnTo>
                  <a:lnTo>
                    <a:pt x="1307" y="103"/>
                  </a:lnTo>
                  <a:lnTo>
                    <a:pt x="1325" y="91"/>
                  </a:lnTo>
                  <a:lnTo>
                    <a:pt x="1343" y="78"/>
                  </a:lnTo>
                  <a:lnTo>
                    <a:pt x="1359" y="64"/>
                  </a:lnTo>
                  <a:lnTo>
                    <a:pt x="1374" y="49"/>
                  </a:lnTo>
                  <a:lnTo>
                    <a:pt x="1387" y="34"/>
                  </a:lnTo>
                  <a:lnTo>
                    <a:pt x="1398" y="17"/>
                  </a:lnTo>
                  <a:lnTo>
                    <a:pt x="1405" y="0"/>
                  </a:lnTo>
                  <a:lnTo>
                    <a:pt x="1393" y="15"/>
                  </a:lnTo>
                  <a:lnTo>
                    <a:pt x="1378" y="30"/>
                  </a:lnTo>
                  <a:lnTo>
                    <a:pt x="1363" y="43"/>
                  </a:lnTo>
                  <a:lnTo>
                    <a:pt x="1348" y="55"/>
                  </a:lnTo>
                  <a:lnTo>
                    <a:pt x="1331" y="66"/>
                  </a:lnTo>
                  <a:lnTo>
                    <a:pt x="1314" y="76"/>
                  </a:lnTo>
                  <a:lnTo>
                    <a:pt x="1296" y="85"/>
                  </a:lnTo>
                  <a:lnTo>
                    <a:pt x="1277" y="92"/>
                  </a:lnTo>
                  <a:lnTo>
                    <a:pt x="1244" y="101"/>
                  </a:lnTo>
                  <a:lnTo>
                    <a:pt x="1210" y="110"/>
                  </a:lnTo>
                  <a:lnTo>
                    <a:pt x="1174" y="119"/>
                  </a:lnTo>
                  <a:lnTo>
                    <a:pt x="1135" y="127"/>
                  </a:lnTo>
                  <a:lnTo>
                    <a:pt x="1096" y="133"/>
                  </a:lnTo>
                  <a:lnTo>
                    <a:pt x="1054" y="140"/>
                  </a:lnTo>
                  <a:lnTo>
                    <a:pt x="1012" y="146"/>
                  </a:lnTo>
                  <a:lnTo>
                    <a:pt x="969" y="151"/>
                  </a:lnTo>
                  <a:lnTo>
                    <a:pt x="924" y="155"/>
                  </a:lnTo>
                  <a:lnTo>
                    <a:pt x="879" y="158"/>
                  </a:lnTo>
                  <a:lnTo>
                    <a:pt x="834" y="161"/>
                  </a:lnTo>
                  <a:lnTo>
                    <a:pt x="788" y="163"/>
                  </a:lnTo>
                  <a:lnTo>
                    <a:pt x="742" y="165"/>
                  </a:lnTo>
                  <a:lnTo>
                    <a:pt x="695" y="166"/>
                  </a:lnTo>
                  <a:lnTo>
                    <a:pt x="648" y="166"/>
                  </a:lnTo>
                  <a:lnTo>
                    <a:pt x="601" y="166"/>
                  </a:lnTo>
                  <a:lnTo>
                    <a:pt x="555" y="166"/>
                  </a:lnTo>
                  <a:lnTo>
                    <a:pt x="509" y="164"/>
                  </a:lnTo>
                  <a:lnTo>
                    <a:pt x="464" y="163"/>
                  </a:lnTo>
                  <a:lnTo>
                    <a:pt x="420" y="160"/>
                  </a:lnTo>
                  <a:lnTo>
                    <a:pt x="376" y="158"/>
                  </a:lnTo>
                  <a:lnTo>
                    <a:pt x="333" y="154"/>
                  </a:lnTo>
                  <a:lnTo>
                    <a:pt x="291" y="150"/>
                  </a:lnTo>
                  <a:lnTo>
                    <a:pt x="252" y="146"/>
                  </a:lnTo>
                  <a:lnTo>
                    <a:pt x="214" y="140"/>
                  </a:lnTo>
                  <a:lnTo>
                    <a:pt x="176" y="135"/>
                  </a:lnTo>
                  <a:lnTo>
                    <a:pt x="142" y="129"/>
                  </a:lnTo>
                  <a:lnTo>
                    <a:pt x="109" y="123"/>
                  </a:lnTo>
                  <a:lnTo>
                    <a:pt x="77" y="116"/>
                  </a:lnTo>
                  <a:lnTo>
                    <a:pt x="49" y="108"/>
                  </a:lnTo>
                  <a:lnTo>
                    <a:pt x="23" y="100"/>
                  </a:lnTo>
                  <a:lnTo>
                    <a:pt x="0" y="92"/>
                  </a:lnTo>
                  <a:lnTo>
                    <a:pt x="2" y="100"/>
                  </a:lnTo>
                  <a:lnTo>
                    <a:pt x="4" y="109"/>
                  </a:lnTo>
                  <a:lnTo>
                    <a:pt x="7" y="121"/>
                  </a:lnTo>
                  <a:lnTo>
                    <a:pt x="11" y="131"/>
                  </a:lnTo>
                  <a:lnTo>
                    <a:pt x="15" y="140"/>
                  </a:lnTo>
                  <a:lnTo>
                    <a:pt x="20" y="149"/>
                  </a:lnTo>
                  <a:lnTo>
                    <a:pt x="26" y="155"/>
                  </a:lnTo>
                  <a:lnTo>
                    <a:pt x="34" y="158"/>
                  </a:lnTo>
                  <a:close/>
                </a:path>
              </a:pathLst>
            </a:custGeom>
            <a:solidFill>
              <a:srgbClr val="7A8282"/>
            </a:solidFill>
            <a:ln w="9525">
              <a:noFill/>
              <a:round/>
              <a:headEnd/>
              <a:tailEnd/>
            </a:ln>
          </p:spPr>
          <p:txBody>
            <a:bodyPr/>
            <a:lstStyle/>
            <a:p>
              <a:endParaRPr lang="en-US"/>
            </a:p>
          </p:txBody>
        </p:sp>
        <p:sp>
          <p:nvSpPr>
            <p:cNvPr id="67166" name="Freeform 606"/>
            <p:cNvSpPr>
              <a:spLocks/>
            </p:cNvSpPr>
            <p:nvPr/>
          </p:nvSpPr>
          <p:spPr bwMode="auto">
            <a:xfrm>
              <a:off x="2481" y="2476"/>
              <a:ext cx="155" cy="18"/>
            </a:xfrm>
            <a:custGeom>
              <a:avLst/>
              <a:gdLst/>
              <a:ahLst/>
              <a:cxnLst>
                <a:cxn ang="0">
                  <a:pos x="72" y="167"/>
                </a:cxn>
                <a:cxn ang="0">
                  <a:pos x="157" y="183"/>
                </a:cxn>
                <a:cxn ang="0">
                  <a:pos x="245" y="195"/>
                </a:cxn>
                <a:cxn ang="0">
                  <a:pos x="336" y="206"/>
                </a:cxn>
                <a:cxn ang="0">
                  <a:pos x="427" y="213"/>
                </a:cxn>
                <a:cxn ang="0">
                  <a:pos x="519" y="218"/>
                </a:cxn>
                <a:cxn ang="0">
                  <a:pos x="610" y="220"/>
                </a:cxn>
                <a:cxn ang="0">
                  <a:pos x="700" y="219"/>
                </a:cxn>
                <a:cxn ang="0">
                  <a:pos x="787" y="216"/>
                </a:cxn>
                <a:cxn ang="0">
                  <a:pos x="871" y="210"/>
                </a:cxn>
                <a:cxn ang="0">
                  <a:pos x="952" y="202"/>
                </a:cxn>
                <a:cxn ang="0">
                  <a:pos x="1027" y="191"/>
                </a:cxn>
                <a:cxn ang="0">
                  <a:pos x="1098" y="178"/>
                </a:cxn>
                <a:cxn ang="0">
                  <a:pos x="1161" y="162"/>
                </a:cxn>
                <a:cxn ang="0">
                  <a:pos x="1217" y="145"/>
                </a:cxn>
                <a:cxn ang="0">
                  <a:pos x="1265" y="125"/>
                </a:cxn>
                <a:cxn ang="0">
                  <a:pos x="1304" y="103"/>
                </a:cxn>
                <a:cxn ang="0">
                  <a:pos x="1340" y="78"/>
                </a:cxn>
                <a:cxn ang="0">
                  <a:pos x="1371" y="49"/>
                </a:cxn>
                <a:cxn ang="0">
                  <a:pos x="1395" y="17"/>
                </a:cxn>
                <a:cxn ang="0">
                  <a:pos x="1390" y="15"/>
                </a:cxn>
                <a:cxn ang="0">
                  <a:pos x="1361" y="43"/>
                </a:cxn>
                <a:cxn ang="0">
                  <a:pos x="1330" y="67"/>
                </a:cxn>
                <a:cxn ang="0">
                  <a:pos x="1295" y="86"/>
                </a:cxn>
                <a:cxn ang="0">
                  <a:pos x="1246" y="104"/>
                </a:cxn>
                <a:cxn ang="0">
                  <a:pos x="1178" y="123"/>
                </a:cxn>
                <a:cxn ang="0">
                  <a:pos x="1103" y="138"/>
                </a:cxn>
                <a:cxn ang="0">
                  <a:pos x="1020" y="152"/>
                </a:cxn>
                <a:cxn ang="0">
                  <a:pos x="933" y="161"/>
                </a:cxn>
                <a:cxn ang="0">
                  <a:pos x="844" y="168"/>
                </a:cxn>
                <a:cxn ang="0">
                  <a:pos x="751" y="174"/>
                </a:cxn>
                <a:cxn ang="0">
                  <a:pos x="657" y="176"/>
                </a:cxn>
                <a:cxn ang="0">
                  <a:pos x="563" y="175"/>
                </a:cxn>
                <a:cxn ang="0">
                  <a:pos x="470" y="173"/>
                </a:cxn>
                <a:cxn ang="0">
                  <a:pos x="381" y="167"/>
                </a:cxn>
                <a:cxn ang="0">
                  <a:pos x="295" y="160"/>
                </a:cxn>
                <a:cxn ang="0">
                  <a:pos x="216" y="150"/>
                </a:cxn>
                <a:cxn ang="0">
                  <a:pos x="143" y="138"/>
                </a:cxn>
                <a:cxn ang="0">
                  <a:pos x="78" y="125"/>
                </a:cxn>
                <a:cxn ang="0">
                  <a:pos x="23" y="109"/>
                </a:cxn>
                <a:cxn ang="0">
                  <a:pos x="2" y="109"/>
                </a:cxn>
                <a:cxn ang="0">
                  <a:pos x="7" y="127"/>
                </a:cxn>
                <a:cxn ang="0">
                  <a:pos x="13" y="144"/>
                </a:cxn>
                <a:cxn ang="0">
                  <a:pos x="24" y="155"/>
                </a:cxn>
              </a:cxnLst>
              <a:rect l="0" t="0" r="r" b="b"/>
              <a:pathLst>
                <a:path w="1402" h="220">
                  <a:moveTo>
                    <a:pt x="31" y="158"/>
                  </a:moveTo>
                  <a:lnTo>
                    <a:pt x="72" y="167"/>
                  </a:lnTo>
                  <a:lnTo>
                    <a:pt x="115" y="176"/>
                  </a:lnTo>
                  <a:lnTo>
                    <a:pt x="157" y="183"/>
                  </a:lnTo>
                  <a:lnTo>
                    <a:pt x="202" y="189"/>
                  </a:lnTo>
                  <a:lnTo>
                    <a:pt x="245" y="195"/>
                  </a:lnTo>
                  <a:lnTo>
                    <a:pt x="290" y="202"/>
                  </a:lnTo>
                  <a:lnTo>
                    <a:pt x="336" y="206"/>
                  </a:lnTo>
                  <a:lnTo>
                    <a:pt x="381" y="210"/>
                  </a:lnTo>
                  <a:lnTo>
                    <a:pt x="427" y="213"/>
                  </a:lnTo>
                  <a:lnTo>
                    <a:pt x="473" y="216"/>
                  </a:lnTo>
                  <a:lnTo>
                    <a:pt x="519" y="218"/>
                  </a:lnTo>
                  <a:lnTo>
                    <a:pt x="565" y="219"/>
                  </a:lnTo>
                  <a:lnTo>
                    <a:pt x="610" y="220"/>
                  </a:lnTo>
                  <a:lnTo>
                    <a:pt x="655" y="220"/>
                  </a:lnTo>
                  <a:lnTo>
                    <a:pt x="700" y="219"/>
                  </a:lnTo>
                  <a:lnTo>
                    <a:pt x="744" y="218"/>
                  </a:lnTo>
                  <a:lnTo>
                    <a:pt x="787" y="216"/>
                  </a:lnTo>
                  <a:lnTo>
                    <a:pt x="830" y="213"/>
                  </a:lnTo>
                  <a:lnTo>
                    <a:pt x="871" y="210"/>
                  </a:lnTo>
                  <a:lnTo>
                    <a:pt x="912" y="206"/>
                  </a:lnTo>
                  <a:lnTo>
                    <a:pt x="952" y="202"/>
                  </a:lnTo>
                  <a:lnTo>
                    <a:pt x="990" y="196"/>
                  </a:lnTo>
                  <a:lnTo>
                    <a:pt x="1027" y="191"/>
                  </a:lnTo>
                  <a:lnTo>
                    <a:pt x="1064" y="185"/>
                  </a:lnTo>
                  <a:lnTo>
                    <a:pt x="1098" y="178"/>
                  </a:lnTo>
                  <a:lnTo>
                    <a:pt x="1130" y="171"/>
                  </a:lnTo>
                  <a:lnTo>
                    <a:pt x="1161" y="162"/>
                  </a:lnTo>
                  <a:lnTo>
                    <a:pt x="1190" y="154"/>
                  </a:lnTo>
                  <a:lnTo>
                    <a:pt x="1217" y="145"/>
                  </a:lnTo>
                  <a:lnTo>
                    <a:pt x="1242" y="134"/>
                  </a:lnTo>
                  <a:lnTo>
                    <a:pt x="1265" y="125"/>
                  </a:lnTo>
                  <a:lnTo>
                    <a:pt x="1286" y="114"/>
                  </a:lnTo>
                  <a:lnTo>
                    <a:pt x="1304" y="103"/>
                  </a:lnTo>
                  <a:lnTo>
                    <a:pt x="1322" y="91"/>
                  </a:lnTo>
                  <a:lnTo>
                    <a:pt x="1340" y="78"/>
                  </a:lnTo>
                  <a:lnTo>
                    <a:pt x="1356" y="64"/>
                  </a:lnTo>
                  <a:lnTo>
                    <a:pt x="1371" y="49"/>
                  </a:lnTo>
                  <a:lnTo>
                    <a:pt x="1384" y="34"/>
                  </a:lnTo>
                  <a:lnTo>
                    <a:pt x="1395" y="17"/>
                  </a:lnTo>
                  <a:lnTo>
                    <a:pt x="1402" y="0"/>
                  </a:lnTo>
                  <a:lnTo>
                    <a:pt x="1390" y="15"/>
                  </a:lnTo>
                  <a:lnTo>
                    <a:pt x="1376" y="30"/>
                  </a:lnTo>
                  <a:lnTo>
                    <a:pt x="1361" y="43"/>
                  </a:lnTo>
                  <a:lnTo>
                    <a:pt x="1346" y="56"/>
                  </a:lnTo>
                  <a:lnTo>
                    <a:pt x="1330" y="67"/>
                  </a:lnTo>
                  <a:lnTo>
                    <a:pt x="1313" y="77"/>
                  </a:lnTo>
                  <a:lnTo>
                    <a:pt x="1295" y="86"/>
                  </a:lnTo>
                  <a:lnTo>
                    <a:pt x="1277" y="94"/>
                  </a:lnTo>
                  <a:lnTo>
                    <a:pt x="1246" y="104"/>
                  </a:lnTo>
                  <a:lnTo>
                    <a:pt x="1213" y="115"/>
                  </a:lnTo>
                  <a:lnTo>
                    <a:pt x="1178" y="123"/>
                  </a:lnTo>
                  <a:lnTo>
                    <a:pt x="1141" y="131"/>
                  </a:lnTo>
                  <a:lnTo>
                    <a:pt x="1103" y="138"/>
                  </a:lnTo>
                  <a:lnTo>
                    <a:pt x="1063" y="146"/>
                  </a:lnTo>
                  <a:lnTo>
                    <a:pt x="1020" y="152"/>
                  </a:lnTo>
                  <a:lnTo>
                    <a:pt x="978" y="157"/>
                  </a:lnTo>
                  <a:lnTo>
                    <a:pt x="933" y="161"/>
                  </a:lnTo>
                  <a:lnTo>
                    <a:pt x="889" y="165"/>
                  </a:lnTo>
                  <a:lnTo>
                    <a:pt x="844" y="168"/>
                  </a:lnTo>
                  <a:lnTo>
                    <a:pt x="797" y="172"/>
                  </a:lnTo>
                  <a:lnTo>
                    <a:pt x="751" y="174"/>
                  </a:lnTo>
                  <a:lnTo>
                    <a:pt x="703" y="175"/>
                  </a:lnTo>
                  <a:lnTo>
                    <a:pt x="657" y="176"/>
                  </a:lnTo>
                  <a:lnTo>
                    <a:pt x="609" y="176"/>
                  </a:lnTo>
                  <a:lnTo>
                    <a:pt x="563" y="175"/>
                  </a:lnTo>
                  <a:lnTo>
                    <a:pt x="516" y="174"/>
                  </a:lnTo>
                  <a:lnTo>
                    <a:pt x="470" y="173"/>
                  </a:lnTo>
                  <a:lnTo>
                    <a:pt x="425" y="169"/>
                  </a:lnTo>
                  <a:lnTo>
                    <a:pt x="381" y="167"/>
                  </a:lnTo>
                  <a:lnTo>
                    <a:pt x="338" y="163"/>
                  </a:lnTo>
                  <a:lnTo>
                    <a:pt x="295" y="160"/>
                  </a:lnTo>
                  <a:lnTo>
                    <a:pt x="255" y="155"/>
                  </a:lnTo>
                  <a:lnTo>
                    <a:pt x="216" y="150"/>
                  </a:lnTo>
                  <a:lnTo>
                    <a:pt x="178" y="145"/>
                  </a:lnTo>
                  <a:lnTo>
                    <a:pt x="143" y="138"/>
                  </a:lnTo>
                  <a:lnTo>
                    <a:pt x="110" y="132"/>
                  </a:lnTo>
                  <a:lnTo>
                    <a:pt x="78" y="125"/>
                  </a:lnTo>
                  <a:lnTo>
                    <a:pt x="49" y="118"/>
                  </a:lnTo>
                  <a:lnTo>
                    <a:pt x="23" y="109"/>
                  </a:lnTo>
                  <a:lnTo>
                    <a:pt x="0" y="101"/>
                  </a:lnTo>
                  <a:lnTo>
                    <a:pt x="2" y="109"/>
                  </a:lnTo>
                  <a:lnTo>
                    <a:pt x="5" y="118"/>
                  </a:lnTo>
                  <a:lnTo>
                    <a:pt x="7" y="127"/>
                  </a:lnTo>
                  <a:lnTo>
                    <a:pt x="10" y="135"/>
                  </a:lnTo>
                  <a:lnTo>
                    <a:pt x="13" y="144"/>
                  </a:lnTo>
                  <a:lnTo>
                    <a:pt x="18" y="151"/>
                  </a:lnTo>
                  <a:lnTo>
                    <a:pt x="24" y="155"/>
                  </a:lnTo>
                  <a:lnTo>
                    <a:pt x="31" y="158"/>
                  </a:lnTo>
                  <a:close/>
                </a:path>
              </a:pathLst>
            </a:custGeom>
            <a:solidFill>
              <a:srgbClr val="6B7373"/>
            </a:solidFill>
            <a:ln w="9525">
              <a:noFill/>
              <a:round/>
              <a:headEnd/>
              <a:tailEnd/>
            </a:ln>
          </p:spPr>
          <p:txBody>
            <a:bodyPr/>
            <a:lstStyle/>
            <a:p>
              <a:endParaRPr lang="en-US"/>
            </a:p>
          </p:txBody>
        </p:sp>
        <p:sp>
          <p:nvSpPr>
            <p:cNvPr id="67167" name="Freeform 607"/>
            <p:cNvSpPr>
              <a:spLocks/>
            </p:cNvSpPr>
            <p:nvPr/>
          </p:nvSpPr>
          <p:spPr bwMode="auto">
            <a:xfrm>
              <a:off x="2481" y="2476"/>
              <a:ext cx="155" cy="18"/>
            </a:xfrm>
            <a:custGeom>
              <a:avLst/>
              <a:gdLst/>
              <a:ahLst/>
              <a:cxnLst>
                <a:cxn ang="0">
                  <a:pos x="68" y="167"/>
                </a:cxn>
                <a:cxn ang="0">
                  <a:pos x="153" y="183"/>
                </a:cxn>
                <a:cxn ang="0">
                  <a:pos x="241" y="195"/>
                </a:cxn>
                <a:cxn ang="0">
                  <a:pos x="332" y="206"/>
                </a:cxn>
                <a:cxn ang="0">
                  <a:pos x="423" y="213"/>
                </a:cxn>
                <a:cxn ang="0">
                  <a:pos x="515" y="218"/>
                </a:cxn>
                <a:cxn ang="0">
                  <a:pos x="606" y="220"/>
                </a:cxn>
                <a:cxn ang="0">
                  <a:pos x="696" y="219"/>
                </a:cxn>
                <a:cxn ang="0">
                  <a:pos x="783" y="216"/>
                </a:cxn>
                <a:cxn ang="0">
                  <a:pos x="867" y="210"/>
                </a:cxn>
                <a:cxn ang="0">
                  <a:pos x="948" y="202"/>
                </a:cxn>
                <a:cxn ang="0">
                  <a:pos x="1023" y="191"/>
                </a:cxn>
                <a:cxn ang="0">
                  <a:pos x="1094" y="178"/>
                </a:cxn>
                <a:cxn ang="0">
                  <a:pos x="1157" y="162"/>
                </a:cxn>
                <a:cxn ang="0">
                  <a:pos x="1213" y="145"/>
                </a:cxn>
                <a:cxn ang="0">
                  <a:pos x="1261" y="125"/>
                </a:cxn>
                <a:cxn ang="0">
                  <a:pos x="1300" y="103"/>
                </a:cxn>
                <a:cxn ang="0">
                  <a:pos x="1336" y="78"/>
                </a:cxn>
                <a:cxn ang="0">
                  <a:pos x="1367" y="49"/>
                </a:cxn>
                <a:cxn ang="0">
                  <a:pos x="1391" y="17"/>
                </a:cxn>
                <a:cxn ang="0">
                  <a:pos x="1386" y="15"/>
                </a:cxn>
                <a:cxn ang="0">
                  <a:pos x="1357" y="44"/>
                </a:cxn>
                <a:cxn ang="0">
                  <a:pos x="1327" y="69"/>
                </a:cxn>
                <a:cxn ang="0">
                  <a:pos x="1293" y="91"/>
                </a:cxn>
                <a:cxn ang="0">
                  <a:pos x="1246" y="110"/>
                </a:cxn>
                <a:cxn ang="0">
                  <a:pos x="1182" y="130"/>
                </a:cxn>
                <a:cxn ang="0">
                  <a:pos x="1108" y="147"/>
                </a:cxn>
                <a:cxn ang="0">
                  <a:pos x="1027" y="160"/>
                </a:cxn>
                <a:cxn ang="0">
                  <a:pos x="941" y="171"/>
                </a:cxn>
                <a:cxn ang="0">
                  <a:pos x="852" y="179"/>
                </a:cxn>
                <a:cxn ang="0">
                  <a:pos x="759" y="183"/>
                </a:cxn>
                <a:cxn ang="0">
                  <a:pos x="664" y="185"/>
                </a:cxn>
                <a:cxn ang="0">
                  <a:pos x="569" y="185"/>
                </a:cxn>
                <a:cxn ang="0">
                  <a:pos x="476" y="182"/>
                </a:cxn>
                <a:cxn ang="0">
                  <a:pos x="385" y="177"/>
                </a:cxn>
                <a:cxn ang="0">
                  <a:pos x="299" y="169"/>
                </a:cxn>
                <a:cxn ang="0">
                  <a:pos x="218" y="160"/>
                </a:cxn>
                <a:cxn ang="0">
                  <a:pos x="144" y="149"/>
                </a:cxn>
                <a:cxn ang="0">
                  <a:pos x="78" y="135"/>
                </a:cxn>
                <a:cxn ang="0">
                  <a:pos x="23" y="120"/>
                </a:cxn>
                <a:cxn ang="0">
                  <a:pos x="4" y="126"/>
                </a:cxn>
                <a:cxn ang="0">
                  <a:pos x="14" y="152"/>
                </a:cxn>
              </a:cxnLst>
              <a:rect l="0" t="0" r="r" b="b"/>
              <a:pathLst>
                <a:path w="1398" h="220">
                  <a:moveTo>
                    <a:pt x="27" y="158"/>
                  </a:moveTo>
                  <a:lnTo>
                    <a:pt x="68" y="167"/>
                  </a:lnTo>
                  <a:lnTo>
                    <a:pt x="111" y="176"/>
                  </a:lnTo>
                  <a:lnTo>
                    <a:pt x="153" y="183"/>
                  </a:lnTo>
                  <a:lnTo>
                    <a:pt x="198" y="189"/>
                  </a:lnTo>
                  <a:lnTo>
                    <a:pt x="241" y="195"/>
                  </a:lnTo>
                  <a:lnTo>
                    <a:pt x="286" y="202"/>
                  </a:lnTo>
                  <a:lnTo>
                    <a:pt x="332" y="206"/>
                  </a:lnTo>
                  <a:lnTo>
                    <a:pt x="377" y="210"/>
                  </a:lnTo>
                  <a:lnTo>
                    <a:pt x="423" y="213"/>
                  </a:lnTo>
                  <a:lnTo>
                    <a:pt x="469" y="216"/>
                  </a:lnTo>
                  <a:lnTo>
                    <a:pt x="515" y="218"/>
                  </a:lnTo>
                  <a:lnTo>
                    <a:pt x="561" y="219"/>
                  </a:lnTo>
                  <a:lnTo>
                    <a:pt x="606" y="220"/>
                  </a:lnTo>
                  <a:lnTo>
                    <a:pt x="651" y="220"/>
                  </a:lnTo>
                  <a:lnTo>
                    <a:pt x="696" y="219"/>
                  </a:lnTo>
                  <a:lnTo>
                    <a:pt x="740" y="218"/>
                  </a:lnTo>
                  <a:lnTo>
                    <a:pt x="783" y="216"/>
                  </a:lnTo>
                  <a:lnTo>
                    <a:pt x="826" y="213"/>
                  </a:lnTo>
                  <a:lnTo>
                    <a:pt x="867" y="210"/>
                  </a:lnTo>
                  <a:lnTo>
                    <a:pt x="908" y="206"/>
                  </a:lnTo>
                  <a:lnTo>
                    <a:pt x="948" y="202"/>
                  </a:lnTo>
                  <a:lnTo>
                    <a:pt x="986" y="196"/>
                  </a:lnTo>
                  <a:lnTo>
                    <a:pt x="1023" y="191"/>
                  </a:lnTo>
                  <a:lnTo>
                    <a:pt x="1060" y="185"/>
                  </a:lnTo>
                  <a:lnTo>
                    <a:pt x="1094" y="178"/>
                  </a:lnTo>
                  <a:lnTo>
                    <a:pt x="1126" y="171"/>
                  </a:lnTo>
                  <a:lnTo>
                    <a:pt x="1157" y="162"/>
                  </a:lnTo>
                  <a:lnTo>
                    <a:pt x="1186" y="154"/>
                  </a:lnTo>
                  <a:lnTo>
                    <a:pt x="1213" y="145"/>
                  </a:lnTo>
                  <a:lnTo>
                    <a:pt x="1238" y="134"/>
                  </a:lnTo>
                  <a:lnTo>
                    <a:pt x="1261" y="125"/>
                  </a:lnTo>
                  <a:lnTo>
                    <a:pt x="1282" y="114"/>
                  </a:lnTo>
                  <a:lnTo>
                    <a:pt x="1300" y="103"/>
                  </a:lnTo>
                  <a:lnTo>
                    <a:pt x="1318" y="91"/>
                  </a:lnTo>
                  <a:lnTo>
                    <a:pt x="1336" y="78"/>
                  </a:lnTo>
                  <a:lnTo>
                    <a:pt x="1352" y="64"/>
                  </a:lnTo>
                  <a:lnTo>
                    <a:pt x="1367" y="49"/>
                  </a:lnTo>
                  <a:lnTo>
                    <a:pt x="1380" y="34"/>
                  </a:lnTo>
                  <a:lnTo>
                    <a:pt x="1391" y="17"/>
                  </a:lnTo>
                  <a:lnTo>
                    <a:pt x="1398" y="0"/>
                  </a:lnTo>
                  <a:lnTo>
                    <a:pt x="1386" y="15"/>
                  </a:lnTo>
                  <a:lnTo>
                    <a:pt x="1372" y="30"/>
                  </a:lnTo>
                  <a:lnTo>
                    <a:pt x="1357" y="44"/>
                  </a:lnTo>
                  <a:lnTo>
                    <a:pt x="1342" y="57"/>
                  </a:lnTo>
                  <a:lnTo>
                    <a:pt x="1327" y="69"/>
                  </a:lnTo>
                  <a:lnTo>
                    <a:pt x="1310" y="80"/>
                  </a:lnTo>
                  <a:lnTo>
                    <a:pt x="1293" y="91"/>
                  </a:lnTo>
                  <a:lnTo>
                    <a:pt x="1275" y="99"/>
                  </a:lnTo>
                  <a:lnTo>
                    <a:pt x="1246" y="110"/>
                  </a:lnTo>
                  <a:lnTo>
                    <a:pt x="1215" y="121"/>
                  </a:lnTo>
                  <a:lnTo>
                    <a:pt x="1182" y="130"/>
                  </a:lnTo>
                  <a:lnTo>
                    <a:pt x="1145" y="138"/>
                  </a:lnTo>
                  <a:lnTo>
                    <a:pt x="1108" y="147"/>
                  </a:lnTo>
                  <a:lnTo>
                    <a:pt x="1069" y="154"/>
                  </a:lnTo>
                  <a:lnTo>
                    <a:pt x="1027" y="160"/>
                  </a:lnTo>
                  <a:lnTo>
                    <a:pt x="985" y="165"/>
                  </a:lnTo>
                  <a:lnTo>
                    <a:pt x="941" y="171"/>
                  </a:lnTo>
                  <a:lnTo>
                    <a:pt x="897" y="175"/>
                  </a:lnTo>
                  <a:lnTo>
                    <a:pt x="852" y="179"/>
                  </a:lnTo>
                  <a:lnTo>
                    <a:pt x="806" y="181"/>
                  </a:lnTo>
                  <a:lnTo>
                    <a:pt x="759" y="183"/>
                  </a:lnTo>
                  <a:lnTo>
                    <a:pt x="711" y="185"/>
                  </a:lnTo>
                  <a:lnTo>
                    <a:pt x="664" y="185"/>
                  </a:lnTo>
                  <a:lnTo>
                    <a:pt x="616" y="186"/>
                  </a:lnTo>
                  <a:lnTo>
                    <a:pt x="569" y="185"/>
                  </a:lnTo>
                  <a:lnTo>
                    <a:pt x="523" y="184"/>
                  </a:lnTo>
                  <a:lnTo>
                    <a:pt x="476" y="182"/>
                  </a:lnTo>
                  <a:lnTo>
                    <a:pt x="431" y="180"/>
                  </a:lnTo>
                  <a:lnTo>
                    <a:pt x="385" y="177"/>
                  </a:lnTo>
                  <a:lnTo>
                    <a:pt x="342" y="174"/>
                  </a:lnTo>
                  <a:lnTo>
                    <a:pt x="299" y="169"/>
                  </a:lnTo>
                  <a:lnTo>
                    <a:pt x="258" y="165"/>
                  </a:lnTo>
                  <a:lnTo>
                    <a:pt x="218" y="160"/>
                  </a:lnTo>
                  <a:lnTo>
                    <a:pt x="180" y="155"/>
                  </a:lnTo>
                  <a:lnTo>
                    <a:pt x="144" y="149"/>
                  </a:lnTo>
                  <a:lnTo>
                    <a:pt x="111" y="143"/>
                  </a:lnTo>
                  <a:lnTo>
                    <a:pt x="78" y="135"/>
                  </a:lnTo>
                  <a:lnTo>
                    <a:pt x="50" y="128"/>
                  </a:lnTo>
                  <a:lnTo>
                    <a:pt x="23" y="120"/>
                  </a:lnTo>
                  <a:lnTo>
                    <a:pt x="0" y="112"/>
                  </a:lnTo>
                  <a:lnTo>
                    <a:pt x="4" y="126"/>
                  </a:lnTo>
                  <a:lnTo>
                    <a:pt x="8" y="140"/>
                  </a:lnTo>
                  <a:lnTo>
                    <a:pt x="14" y="152"/>
                  </a:lnTo>
                  <a:lnTo>
                    <a:pt x="27" y="158"/>
                  </a:lnTo>
                  <a:close/>
                </a:path>
              </a:pathLst>
            </a:custGeom>
            <a:solidFill>
              <a:srgbClr val="616666"/>
            </a:solidFill>
            <a:ln w="9525">
              <a:noFill/>
              <a:round/>
              <a:headEnd/>
              <a:tailEnd/>
            </a:ln>
          </p:spPr>
          <p:txBody>
            <a:bodyPr/>
            <a:lstStyle/>
            <a:p>
              <a:endParaRPr lang="en-US"/>
            </a:p>
          </p:txBody>
        </p:sp>
        <p:sp>
          <p:nvSpPr>
            <p:cNvPr id="67168" name="Freeform 608"/>
            <p:cNvSpPr>
              <a:spLocks/>
            </p:cNvSpPr>
            <p:nvPr/>
          </p:nvSpPr>
          <p:spPr bwMode="auto">
            <a:xfrm>
              <a:off x="2481" y="2475"/>
              <a:ext cx="155" cy="19"/>
            </a:xfrm>
            <a:custGeom>
              <a:avLst/>
              <a:gdLst/>
              <a:ahLst/>
              <a:cxnLst>
                <a:cxn ang="0">
                  <a:pos x="65" y="167"/>
                </a:cxn>
                <a:cxn ang="0">
                  <a:pos x="150" y="183"/>
                </a:cxn>
                <a:cxn ang="0">
                  <a:pos x="238" y="195"/>
                </a:cxn>
                <a:cxn ang="0">
                  <a:pos x="329" y="206"/>
                </a:cxn>
                <a:cxn ang="0">
                  <a:pos x="420" y="213"/>
                </a:cxn>
                <a:cxn ang="0">
                  <a:pos x="512" y="217"/>
                </a:cxn>
                <a:cxn ang="0">
                  <a:pos x="603" y="219"/>
                </a:cxn>
                <a:cxn ang="0">
                  <a:pos x="693" y="218"/>
                </a:cxn>
                <a:cxn ang="0">
                  <a:pos x="780" y="215"/>
                </a:cxn>
                <a:cxn ang="0">
                  <a:pos x="864" y="210"/>
                </a:cxn>
                <a:cxn ang="0">
                  <a:pos x="945" y="201"/>
                </a:cxn>
                <a:cxn ang="0">
                  <a:pos x="1020" y="191"/>
                </a:cxn>
                <a:cxn ang="0">
                  <a:pos x="1091" y="178"/>
                </a:cxn>
                <a:cxn ang="0">
                  <a:pos x="1154" y="162"/>
                </a:cxn>
                <a:cxn ang="0">
                  <a:pos x="1210" y="145"/>
                </a:cxn>
                <a:cxn ang="0">
                  <a:pos x="1258" y="125"/>
                </a:cxn>
                <a:cxn ang="0">
                  <a:pos x="1297" y="103"/>
                </a:cxn>
                <a:cxn ang="0">
                  <a:pos x="1332" y="79"/>
                </a:cxn>
                <a:cxn ang="0">
                  <a:pos x="1363" y="49"/>
                </a:cxn>
                <a:cxn ang="0">
                  <a:pos x="1388" y="17"/>
                </a:cxn>
                <a:cxn ang="0">
                  <a:pos x="1383" y="15"/>
                </a:cxn>
                <a:cxn ang="0">
                  <a:pos x="1355" y="44"/>
                </a:cxn>
                <a:cxn ang="0">
                  <a:pos x="1325" y="71"/>
                </a:cxn>
                <a:cxn ang="0">
                  <a:pos x="1292" y="92"/>
                </a:cxn>
                <a:cxn ang="0">
                  <a:pos x="1247" y="114"/>
                </a:cxn>
                <a:cxn ang="0">
                  <a:pos x="1186" y="134"/>
                </a:cxn>
                <a:cxn ang="0">
                  <a:pos x="1114" y="153"/>
                </a:cxn>
                <a:cxn ang="0">
                  <a:pos x="1035" y="167"/>
                </a:cxn>
                <a:cxn ang="0">
                  <a:pos x="951" y="179"/>
                </a:cxn>
                <a:cxn ang="0">
                  <a:pos x="861" y="187"/>
                </a:cxn>
                <a:cxn ang="0">
                  <a:pos x="768" y="192"/>
                </a:cxn>
                <a:cxn ang="0">
                  <a:pos x="673" y="195"/>
                </a:cxn>
                <a:cxn ang="0">
                  <a:pos x="577" y="194"/>
                </a:cxn>
                <a:cxn ang="0">
                  <a:pos x="482" y="192"/>
                </a:cxn>
                <a:cxn ang="0">
                  <a:pos x="390" y="187"/>
                </a:cxn>
                <a:cxn ang="0">
                  <a:pos x="303" y="180"/>
                </a:cxn>
                <a:cxn ang="0">
                  <a:pos x="221" y="169"/>
                </a:cxn>
                <a:cxn ang="0">
                  <a:pos x="145" y="158"/>
                </a:cxn>
                <a:cxn ang="0">
                  <a:pos x="80" y="145"/>
                </a:cxn>
                <a:cxn ang="0">
                  <a:pos x="23" y="129"/>
                </a:cxn>
                <a:cxn ang="0">
                  <a:pos x="4" y="134"/>
                </a:cxn>
                <a:cxn ang="0">
                  <a:pos x="13" y="153"/>
                </a:cxn>
              </a:cxnLst>
              <a:rect l="0" t="0" r="r" b="b"/>
              <a:pathLst>
                <a:path w="1395" h="219">
                  <a:moveTo>
                    <a:pt x="24" y="158"/>
                  </a:moveTo>
                  <a:lnTo>
                    <a:pt x="65" y="167"/>
                  </a:lnTo>
                  <a:lnTo>
                    <a:pt x="108" y="175"/>
                  </a:lnTo>
                  <a:lnTo>
                    <a:pt x="150" y="183"/>
                  </a:lnTo>
                  <a:lnTo>
                    <a:pt x="195" y="189"/>
                  </a:lnTo>
                  <a:lnTo>
                    <a:pt x="238" y="195"/>
                  </a:lnTo>
                  <a:lnTo>
                    <a:pt x="283" y="200"/>
                  </a:lnTo>
                  <a:lnTo>
                    <a:pt x="329" y="206"/>
                  </a:lnTo>
                  <a:lnTo>
                    <a:pt x="374" y="210"/>
                  </a:lnTo>
                  <a:lnTo>
                    <a:pt x="420" y="213"/>
                  </a:lnTo>
                  <a:lnTo>
                    <a:pt x="466" y="215"/>
                  </a:lnTo>
                  <a:lnTo>
                    <a:pt x="512" y="217"/>
                  </a:lnTo>
                  <a:lnTo>
                    <a:pt x="558" y="218"/>
                  </a:lnTo>
                  <a:lnTo>
                    <a:pt x="603" y="219"/>
                  </a:lnTo>
                  <a:lnTo>
                    <a:pt x="648" y="219"/>
                  </a:lnTo>
                  <a:lnTo>
                    <a:pt x="693" y="218"/>
                  </a:lnTo>
                  <a:lnTo>
                    <a:pt x="737" y="217"/>
                  </a:lnTo>
                  <a:lnTo>
                    <a:pt x="780" y="215"/>
                  </a:lnTo>
                  <a:lnTo>
                    <a:pt x="823" y="213"/>
                  </a:lnTo>
                  <a:lnTo>
                    <a:pt x="864" y="210"/>
                  </a:lnTo>
                  <a:lnTo>
                    <a:pt x="905" y="206"/>
                  </a:lnTo>
                  <a:lnTo>
                    <a:pt x="945" y="201"/>
                  </a:lnTo>
                  <a:lnTo>
                    <a:pt x="983" y="196"/>
                  </a:lnTo>
                  <a:lnTo>
                    <a:pt x="1020" y="191"/>
                  </a:lnTo>
                  <a:lnTo>
                    <a:pt x="1057" y="185"/>
                  </a:lnTo>
                  <a:lnTo>
                    <a:pt x="1091" y="178"/>
                  </a:lnTo>
                  <a:lnTo>
                    <a:pt x="1123" y="170"/>
                  </a:lnTo>
                  <a:lnTo>
                    <a:pt x="1154" y="162"/>
                  </a:lnTo>
                  <a:lnTo>
                    <a:pt x="1183" y="154"/>
                  </a:lnTo>
                  <a:lnTo>
                    <a:pt x="1210" y="145"/>
                  </a:lnTo>
                  <a:lnTo>
                    <a:pt x="1235" y="134"/>
                  </a:lnTo>
                  <a:lnTo>
                    <a:pt x="1258" y="125"/>
                  </a:lnTo>
                  <a:lnTo>
                    <a:pt x="1279" y="114"/>
                  </a:lnTo>
                  <a:lnTo>
                    <a:pt x="1297" y="103"/>
                  </a:lnTo>
                  <a:lnTo>
                    <a:pt x="1314" y="92"/>
                  </a:lnTo>
                  <a:lnTo>
                    <a:pt x="1332" y="79"/>
                  </a:lnTo>
                  <a:lnTo>
                    <a:pt x="1348" y="65"/>
                  </a:lnTo>
                  <a:lnTo>
                    <a:pt x="1363" y="49"/>
                  </a:lnTo>
                  <a:lnTo>
                    <a:pt x="1377" y="34"/>
                  </a:lnTo>
                  <a:lnTo>
                    <a:pt x="1388" y="17"/>
                  </a:lnTo>
                  <a:lnTo>
                    <a:pt x="1395" y="0"/>
                  </a:lnTo>
                  <a:lnTo>
                    <a:pt x="1383" y="15"/>
                  </a:lnTo>
                  <a:lnTo>
                    <a:pt x="1369" y="31"/>
                  </a:lnTo>
                  <a:lnTo>
                    <a:pt x="1355" y="44"/>
                  </a:lnTo>
                  <a:lnTo>
                    <a:pt x="1340" y="58"/>
                  </a:lnTo>
                  <a:lnTo>
                    <a:pt x="1325" y="71"/>
                  </a:lnTo>
                  <a:lnTo>
                    <a:pt x="1309" y="82"/>
                  </a:lnTo>
                  <a:lnTo>
                    <a:pt x="1292" y="92"/>
                  </a:lnTo>
                  <a:lnTo>
                    <a:pt x="1274" y="101"/>
                  </a:lnTo>
                  <a:lnTo>
                    <a:pt x="1247" y="114"/>
                  </a:lnTo>
                  <a:lnTo>
                    <a:pt x="1217" y="124"/>
                  </a:lnTo>
                  <a:lnTo>
                    <a:pt x="1186" y="134"/>
                  </a:lnTo>
                  <a:lnTo>
                    <a:pt x="1151" y="144"/>
                  </a:lnTo>
                  <a:lnTo>
                    <a:pt x="1114" y="153"/>
                  </a:lnTo>
                  <a:lnTo>
                    <a:pt x="1076" y="160"/>
                  </a:lnTo>
                  <a:lnTo>
                    <a:pt x="1035" y="167"/>
                  </a:lnTo>
                  <a:lnTo>
                    <a:pt x="994" y="174"/>
                  </a:lnTo>
                  <a:lnTo>
                    <a:pt x="951" y="179"/>
                  </a:lnTo>
                  <a:lnTo>
                    <a:pt x="906" y="183"/>
                  </a:lnTo>
                  <a:lnTo>
                    <a:pt x="861" y="187"/>
                  </a:lnTo>
                  <a:lnTo>
                    <a:pt x="815" y="190"/>
                  </a:lnTo>
                  <a:lnTo>
                    <a:pt x="768" y="192"/>
                  </a:lnTo>
                  <a:lnTo>
                    <a:pt x="720" y="194"/>
                  </a:lnTo>
                  <a:lnTo>
                    <a:pt x="673" y="195"/>
                  </a:lnTo>
                  <a:lnTo>
                    <a:pt x="625" y="195"/>
                  </a:lnTo>
                  <a:lnTo>
                    <a:pt x="577" y="194"/>
                  </a:lnTo>
                  <a:lnTo>
                    <a:pt x="530" y="193"/>
                  </a:lnTo>
                  <a:lnTo>
                    <a:pt x="482" y="192"/>
                  </a:lnTo>
                  <a:lnTo>
                    <a:pt x="436" y="190"/>
                  </a:lnTo>
                  <a:lnTo>
                    <a:pt x="390" y="187"/>
                  </a:lnTo>
                  <a:lnTo>
                    <a:pt x="346" y="184"/>
                  </a:lnTo>
                  <a:lnTo>
                    <a:pt x="303" y="180"/>
                  </a:lnTo>
                  <a:lnTo>
                    <a:pt x="261" y="175"/>
                  </a:lnTo>
                  <a:lnTo>
                    <a:pt x="221" y="169"/>
                  </a:lnTo>
                  <a:lnTo>
                    <a:pt x="182" y="164"/>
                  </a:lnTo>
                  <a:lnTo>
                    <a:pt x="145" y="158"/>
                  </a:lnTo>
                  <a:lnTo>
                    <a:pt x="112" y="152"/>
                  </a:lnTo>
                  <a:lnTo>
                    <a:pt x="80" y="145"/>
                  </a:lnTo>
                  <a:lnTo>
                    <a:pt x="50" y="137"/>
                  </a:lnTo>
                  <a:lnTo>
                    <a:pt x="23" y="129"/>
                  </a:lnTo>
                  <a:lnTo>
                    <a:pt x="0" y="121"/>
                  </a:lnTo>
                  <a:lnTo>
                    <a:pt x="4" y="134"/>
                  </a:lnTo>
                  <a:lnTo>
                    <a:pt x="7" y="145"/>
                  </a:lnTo>
                  <a:lnTo>
                    <a:pt x="13" y="153"/>
                  </a:lnTo>
                  <a:lnTo>
                    <a:pt x="24" y="158"/>
                  </a:lnTo>
                  <a:close/>
                </a:path>
              </a:pathLst>
            </a:custGeom>
            <a:solidFill>
              <a:srgbClr val="545959"/>
            </a:solidFill>
            <a:ln w="9525">
              <a:noFill/>
              <a:round/>
              <a:headEnd/>
              <a:tailEnd/>
            </a:ln>
          </p:spPr>
          <p:txBody>
            <a:bodyPr/>
            <a:lstStyle/>
            <a:p>
              <a:endParaRPr lang="en-US"/>
            </a:p>
          </p:txBody>
        </p:sp>
        <p:sp>
          <p:nvSpPr>
            <p:cNvPr id="67169" name="Freeform 609"/>
            <p:cNvSpPr>
              <a:spLocks/>
            </p:cNvSpPr>
            <p:nvPr/>
          </p:nvSpPr>
          <p:spPr bwMode="auto">
            <a:xfrm>
              <a:off x="2591" y="2469"/>
              <a:ext cx="28" cy="6"/>
            </a:xfrm>
            <a:custGeom>
              <a:avLst/>
              <a:gdLst/>
              <a:ahLst/>
              <a:cxnLst>
                <a:cxn ang="0">
                  <a:pos x="21" y="0"/>
                </a:cxn>
                <a:cxn ang="0">
                  <a:pos x="231" y="7"/>
                </a:cxn>
                <a:cxn ang="0">
                  <a:pos x="240" y="9"/>
                </a:cxn>
                <a:cxn ang="0">
                  <a:pos x="247" y="15"/>
                </a:cxn>
                <a:cxn ang="0">
                  <a:pos x="251" y="24"/>
                </a:cxn>
                <a:cxn ang="0">
                  <a:pos x="253" y="35"/>
                </a:cxn>
                <a:cxn ang="0">
                  <a:pos x="253" y="47"/>
                </a:cxn>
                <a:cxn ang="0">
                  <a:pos x="252" y="58"/>
                </a:cxn>
                <a:cxn ang="0">
                  <a:pos x="248" y="66"/>
                </a:cxn>
                <a:cxn ang="0">
                  <a:pos x="241" y="71"/>
                </a:cxn>
                <a:cxn ang="0">
                  <a:pos x="231" y="72"/>
                </a:cxn>
                <a:cxn ang="0">
                  <a:pos x="24" y="67"/>
                </a:cxn>
                <a:cxn ang="0">
                  <a:pos x="14" y="64"/>
                </a:cxn>
                <a:cxn ang="0">
                  <a:pos x="6" y="58"/>
                </a:cxn>
                <a:cxn ang="0">
                  <a:pos x="2" y="50"/>
                </a:cxn>
                <a:cxn ang="0">
                  <a:pos x="0" y="39"/>
                </a:cxn>
                <a:cxn ang="0">
                  <a:pos x="0" y="25"/>
                </a:cxn>
                <a:cxn ang="0">
                  <a:pos x="2" y="14"/>
                </a:cxn>
                <a:cxn ang="0">
                  <a:pos x="6" y="7"/>
                </a:cxn>
                <a:cxn ang="0">
                  <a:pos x="13" y="2"/>
                </a:cxn>
                <a:cxn ang="0">
                  <a:pos x="21" y="0"/>
                </a:cxn>
              </a:cxnLst>
              <a:rect l="0" t="0" r="r" b="b"/>
              <a:pathLst>
                <a:path w="253" h="72">
                  <a:moveTo>
                    <a:pt x="21" y="0"/>
                  </a:moveTo>
                  <a:lnTo>
                    <a:pt x="231" y="7"/>
                  </a:lnTo>
                  <a:lnTo>
                    <a:pt x="240" y="9"/>
                  </a:lnTo>
                  <a:lnTo>
                    <a:pt x="247" y="15"/>
                  </a:lnTo>
                  <a:lnTo>
                    <a:pt x="251" y="24"/>
                  </a:lnTo>
                  <a:lnTo>
                    <a:pt x="253" y="35"/>
                  </a:lnTo>
                  <a:lnTo>
                    <a:pt x="253" y="47"/>
                  </a:lnTo>
                  <a:lnTo>
                    <a:pt x="252" y="58"/>
                  </a:lnTo>
                  <a:lnTo>
                    <a:pt x="248" y="66"/>
                  </a:lnTo>
                  <a:lnTo>
                    <a:pt x="241" y="71"/>
                  </a:lnTo>
                  <a:lnTo>
                    <a:pt x="231" y="72"/>
                  </a:lnTo>
                  <a:lnTo>
                    <a:pt x="24" y="67"/>
                  </a:lnTo>
                  <a:lnTo>
                    <a:pt x="14" y="64"/>
                  </a:lnTo>
                  <a:lnTo>
                    <a:pt x="6" y="58"/>
                  </a:lnTo>
                  <a:lnTo>
                    <a:pt x="2" y="50"/>
                  </a:lnTo>
                  <a:lnTo>
                    <a:pt x="0" y="39"/>
                  </a:lnTo>
                  <a:lnTo>
                    <a:pt x="0" y="25"/>
                  </a:lnTo>
                  <a:lnTo>
                    <a:pt x="2" y="14"/>
                  </a:lnTo>
                  <a:lnTo>
                    <a:pt x="6" y="7"/>
                  </a:lnTo>
                  <a:lnTo>
                    <a:pt x="13" y="2"/>
                  </a:lnTo>
                  <a:lnTo>
                    <a:pt x="21" y="0"/>
                  </a:lnTo>
                  <a:close/>
                </a:path>
              </a:pathLst>
            </a:custGeom>
            <a:solidFill>
              <a:srgbClr val="111919"/>
            </a:solidFill>
            <a:ln w="9525">
              <a:noFill/>
              <a:round/>
              <a:headEnd/>
              <a:tailEnd/>
            </a:ln>
          </p:spPr>
          <p:txBody>
            <a:bodyPr/>
            <a:lstStyle/>
            <a:p>
              <a:endParaRPr lang="en-US"/>
            </a:p>
          </p:txBody>
        </p:sp>
        <p:sp>
          <p:nvSpPr>
            <p:cNvPr id="67170" name="Freeform 610"/>
            <p:cNvSpPr>
              <a:spLocks/>
            </p:cNvSpPr>
            <p:nvPr/>
          </p:nvSpPr>
          <p:spPr bwMode="auto">
            <a:xfrm>
              <a:off x="2518" y="2105"/>
              <a:ext cx="28" cy="7"/>
            </a:xfrm>
            <a:custGeom>
              <a:avLst/>
              <a:gdLst/>
              <a:ahLst/>
              <a:cxnLst>
                <a:cxn ang="0">
                  <a:pos x="22" y="0"/>
                </a:cxn>
                <a:cxn ang="0">
                  <a:pos x="232" y="15"/>
                </a:cxn>
                <a:cxn ang="0">
                  <a:pos x="240" y="19"/>
                </a:cxn>
                <a:cxn ang="0">
                  <a:pos x="247" y="25"/>
                </a:cxn>
                <a:cxn ang="0">
                  <a:pos x="251" y="34"/>
                </a:cxn>
                <a:cxn ang="0">
                  <a:pos x="253" y="44"/>
                </a:cxn>
                <a:cxn ang="0">
                  <a:pos x="253" y="57"/>
                </a:cxn>
                <a:cxn ang="0">
                  <a:pos x="253" y="67"/>
                </a:cxn>
                <a:cxn ang="0">
                  <a:pos x="249" y="76"/>
                </a:cxn>
                <a:cxn ang="0">
                  <a:pos x="242" y="80"/>
                </a:cxn>
                <a:cxn ang="0">
                  <a:pos x="232" y="82"/>
                </a:cxn>
                <a:cxn ang="0">
                  <a:pos x="24" y="67"/>
                </a:cxn>
                <a:cxn ang="0">
                  <a:pos x="14" y="64"/>
                </a:cxn>
                <a:cxn ang="0">
                  <a:pos x="7" y="57"/>
                </a:cxn>
                <a:cxn ang="0">
                  <a:pos x="2" y="49"/>
                </a:cxn>
                <a:cxn ang="0">
                  <a:pos x="0" y="37"/>
                </a:cxn>
                <a:cxn ang="0">
                  <a:pos x="0" y="25"/>
                </a:cxn>
                <a:cxn ang="0">
                  <a:pos x="2" y="14"/>
                </a:cxn>
                <a:cxn ang="0">
                  <a:pos x="7" y="7"/>
                </a:cxn>
                <a:cxn ang="0">
                  <a:pos x="14" y="2"/>
                </a:cxn>
                <a:cxn ang="0">
                  <a:pos x="22" y="0"/>
                </a:cxn>
              </a:cxnLst>
              <a:rect l="0" t="0" r="r" b="b"/>
              <a:pathLst>
                <a:path w="253" h="82">
                  <a:moveTo>
                    <a:pt x="22" y="0"/>
                  </a:moveTo>
                  <a:lnTo>
                    <a:pt x="232" y="15"/>
                  </a:lnTo>
                  <a:lnTo>
                    <a:pt x="240" y="19"/>
                  </a:lnTo>
                  <a:lnTo>
                    <a:pt x="247" y="25"/>
                  </a:lnTo>
                  <a:lnTo>
                    <a:pt x="251" y="34"/>
                  </a:lnTo>
                  <a:lnTo>
                    <a:pt x="253" y="44"/>
                  </a:lnTo>
                  <a:lnTo>
                    <a:pt x="253" y="57"/>
                  </a:lnTo>
                  <a:lnTo>
                    <a:pt x="253" y="67"/>
                  </a:lnTo>
                  <a:lnTo>
                    <a:pt x="249" y="76"/>
                  </a:lnTo>
                  <a:lnTo>
                    <a:pt x="242" y="80"/>
                  </a:lnTo>
                  <a:lnTo>
                    <a:pt x="232" y="82"/>
                  </a:lnTo>
                  <a:lnTo>
                    <a:pt x="24" y="67"/>
                  </a:lnTo>
                  <a:lnTo>
                    <a:pt x="14" y="64"/>
                  </a:lnTo>
                  <a:lnTo>
                    <a:pt x="7" y="57"/>
                  </a:lnTo>
                  <a:lnTo>
                    <a:pt x="2" y="49"/>
                  </a:lnTo>
                  <a:lnTo>
                    <a:pt x="0" y="37"/>
                  </a:lnTo>
                  <a:lnTo>
                    <a:pt x="0" y="25"/>
                  </a:lnTo>
                  <a:lnTo>
                    <a:pt x="2" y="14"/>
                  </a:lnTo>
                  <a:lnTo>
                    <a:pt x="7" y="7"/>
                  </a:lnTo>
                  <a:lnTo>
                    <a:pt x="14" y="2"/>
                  </a:lnTo>
                  <a:lnTo>
                    <a:pt x="22" y="0"/>
                  </a:lnTo>
                  <a:close/>
                </a:path>
              </a:pathLst>
            </a:custGeom>
            <a:solidFill>
              <a:srgbClr val="111919"/>
            </a:solidFill>
            <a:ln w="9525">
              <a:noFill/>
              <a:round/>
              <a:headEnd/>
              <a:tailEnd/>
            </a:ln>
          </p:spPr>
          <p:txBody>
            <a:bodyPr/>
            <a:lstStyle/>
            <a:p>
              <a:endParaRPr lang="en-US"/>
            </a:p>
          </p:txBody>
        </p:sp>
        <p:sp>
          <p:nvSpPr>
            <p:cNvPr id="67171" name="Freeform 611"/>
            <p:cNvSpPr>
              <a:spLocks/>
            </p:cNvSpPr>
            <p:nvPr/>
          </p:nvSpPr>
          <p:spPr bwMode="auto">
            <a:xfrm>
              <a:off x="2519" y="2115"/>
              <a:ext cx="28" cy="7"/>
            </a:xfrm>
            <a:custGeom>
              <a:avLst/>
              <a:gdLst/>
              <a:ahLst/>
              <a:cxnLst>
                <a:cxn ang="0">
                  <a:pos x="21" y="0"/>
                </a:cxn>
                <a:cxn ang="0">
                  <a:pos x="231" y="14"/>
                </a:cxn>
                <a:cxn ang="0">
                  <a:pos x="240" y="18"/>
                </a:cxn>
                <a:cxn ang="0">
                  <a:pos x="247" y="25"/>
                </a:cxn>
                <a:cxn ang="0">
                  <a:pos x="251" y="33"/>
                </a:cxn>
                <a:cxn ang="0">
                  <a:pos x="253" y="44"/>
                </a:cxn>
                <a:cxn ang="0">
                  <a:pos x="253" y="57"/>
                </a:cxn>
                <a:cxn ang="0">
                  <a:pos x="252" y="67"/>
                </a:cxn>
                <a:cxn ang="0">
                  <a:pos x="248" y="74"/>
                </a:cxn>
                <a:cxn ang="0">
                  <a:pos x="241" y="80"/>
                </a:cxn>
                <a:cxn ang="0">
                  <a:pos x="231" y="82"/>
                </a:cxn>
                <a:cxn ang="0">
                  <a:pos x="24" y="66"/>
                </a:cxn>
                <a:cxn ang="0">
                  <a:pos x="14" y="63"/>
                </a:cxn>
                <a:cxn ang="0">
                  <a:pos x="6" y="56"/>
                </a:cxn>
                <a:cxn ang="0">
                  <a:pos x="2" y="48"/>
                </a:cxn>
                <a:cxn ang="0">
                  <a:pos x="0" y="37"/>
                </a:cxn>
                <a:cxn ang="0">
                  <a:pos x="0" y="25"/>
                </a:cxn>
                <a:cxn ang="0">
                  <a:pos x="2" y="14"/>
                </a:cxn>
                <a:cxn ang="0">
                  <a:pos x="6" y="6"/>
                </a:cxn>
                <a:cxn ang="0">
                  <a:pos x="13" y="2"/>
                </a:cxn>
                <a:cxn ang="0">
                  <a:pos x="21" y="0"/>
                </a:cxn>
              </a:cxnLst>
              <a:rect l="0" t="0" r="r" b="b"/>
              <a:pathLst>
                <a:path w="253" h="82">
                  <a:moveTo>
                    <a:pt x="21" y="0"/>
                  </a:moveTo>
                  <a:lnTo>
                    <a:pt x="231" y="14"/>
                  </a:lnTo>
                  <a:lnTo>
                    <a:pt x="240" y="18"/>
                  </a:lnTo>
                  <a:lnTo>
                    <a:pt x="247" y="25"/>
                  </a:lnTo>
                  <a:lnTo>
                    <a:pt x="251" y="33"/>
                  </a:lnTo>
                  <a:lnTo>
                    <a:pt x="253" y="44"/>
                  </a:lnTo>
                  <a:lnTo>
                    <a:pt x="253" y="57"/>
                  </a:lnTo>
                  <a:lnTo>
                    <a:pt x="252" y="67"/>
                  </a:lnTo>
                  <a:lnTo>
                    <a:pt x="248" y="74"/>
                  </a:lnTo>
                  <a:lnTo>
                    <a:pt x="241" y="80"/>
                  </a:lnTo>
                  <a:lnTo>
                    <a:pt x="231" y="82"/>
                  </a:lnTo>
                  <a:lnTo>
                    <a:pt x="24" y="66"/>
                  </a:lnTo>
                  <a:lnTo>
                    <a:pt x="14" y="63"/>
                  </a:lnTo>
                  <a:lnTo>
                    <a:pt x="6" y="56"/>
                  </a:lnTo>
                  <a:lnTo>
                    <a:pt x="2" y="48"/>
                  </a:lnTo>
                  <a:lnTo>
                    <a:pt x="0" y="37"/>
                  </a:lnTo>
                  <a:lnTo>
                    <a:pt x="0" y="25"/>
                  </a:lnTo>
                  <a:lnTo>
                    <a:pt x="2" y="14"/>
                  </a:lnTo>
                  <a:lnTo>
                    <a:pt x="6" y="6"/>
                  </a:lnTo>
                  <a:lnTo>
                    <a:pt x="13" y="2"/>
                  </a:lnTo>
                  <a:lnTo>
                    <a:pt x="21" y="0"/>
                  </a:lnTo>
                  <a:close/>
                </a:path>
              </a:pathLst>
            </a:custGeom>
            <a:solidFill>
              <a:srgbClr val="111919"/>
            </a:solidFill>
            <a:ln w="9525">
              <a:noFill/>
              <a:round/>
              <a:headEnd/>
              <a:tailEnd/>
            </a:ln>
          </p:spPr>
          <p:txBody>
            <a:bodyPr/>
            <a:lstStyle/>
            <a:p>
              <a:endParaRPr lang="en-US"/>
            </a:p>
          </p:txBody>
        </p:sp>
        <p:sp>
          <p:nvSpPr>
            <p:cNvPr id="67172" name="Freeform 612"/>
            <p:cNvSpPr>
              <a:spLocks/>
            </p:cNvSpPr>
            <p:nvPr/>
          </p:nvSpPr>
          <p:spPr bwMode="auto">
            <a:xfrm>
              <a:off x="2519" y="2125"/>
              <a:ext cx="28" cy="7"/>
            </a:xfrm>
            <a:custGeom>
              <a:avLst/>
              <a:gdLst/>
              <a:ahLst/>
              <a:cxnLst>
                <a:cxn ang="0">
                  <a:pos x="22" y="0"/>
                </a:cxn>
                <a:cxn ang="0">
                  <a:pos x="231" y="15"/>
                </a:cxn>
                <a:cxn ang="0">
                  <a:pos x="240" y="19"/>
                </a:cxn>
                <a:cxn ang="0">
                  <a:pos x="247" y="25"/>
                </a:cxn>
                <a:cxn ang="0">
                  <a:pos x="251" y="34"/>
                </a:cxn>
                <a:cxn ang="0">
                  <a:pos x="253" y="44"/>
                </a:cxn>
                <a:cxn ang="0">
                  <a:pos x="253" y="57"/>
                </a:cxn>
                <a:cxn ang="0">
                  <a:pos x="253" y="67"/>
                </a:cxn>
                <a:cxn ang="0">
                  <a:pos x="248" y="75"/>
                </a:cxn>
                <a:cxn ang="0">
                  <a:pos x="241" y="80"/>
                </a:cxn>
                <a:cxn ang="0">
                  <a:pos x="231" y="82"/>
                </a:cxn>
                <a:cxn ang="0">
                  <a:pos x="24" y="67"/>
                </a:cxn>
                <a:cxn ang="0">
                  <a:pos x="14" y="63"/>
                </a:cxn>
                <a:cxn ang="0">
                  <a:pos x="7" y="57"/>
                </a:cxn>
                <a:cxn ang="0">
                  <a:pos x="2" y="48"/>
                </a:cxn>
                <a:cxn ang="0">
                  <a:pos x="0" y="37"/>
                </a:cxn>
                <a:cxn ang="0">
                  <a:pos x="0" y="25"/>
                </a:cxn>
                <a:cxn ang="0">
                  <a:pos x="2" y="14"/>
                </a:cxn>
                <a:cxn ang="0">
                  <a:pos x="7" y="7"/>
                </a:cxn>
                <a:cxn ang="0">
                  <a:pos x="14" y="2"/>
                </a:cxn>
                <a:cxn ang="0">
                  <a:pos x="22" y="0"/>
                </a:cxn>
              </a:cxnLst>
              <a:rect l="0" t="0" r="r" b="b"/>
              <a:pathLst>
                <a:path w="253" h="82">
                  <a:moveTo>
                    <a:pt x="22" y="0"/>
                  </a:moveTo>
                  <a:lnTo>
                    <a:pt x="231" y="15"/>
                  </a:lnTo>
                  <a:lnTo>
                    <a:pt x="240" y="19"/>
                  </a:lnTo>
                  <a:lnTo>
                    <a:pt x="247" y="25"/>
                  </a:lnTo>
                  <a:lnTo>
                    <a:pt x="251" y="34"/>
                  </a:lnTo>
                  <a:lnTo>
                    <a:pt x="253" y="44"/>
                  </a:lnTo>
                  <a:lnTo>
                    <a:pt x="253" y="57"/>
                  </a:lnTo>
                  <a:lnTo>
                    <a:pt x="253" y="67"/>
                  </a:lnTo>
                  <a:lnTo>
                    <a:pt x="248" y="75"/>
                  </a:lnTo>
                  <a:lnTo>
                    <a:pt x="241" y="80"/>
                  </a:lnTo>
                  <a:lnTo>
                    <a:pt x="231" y="82"/>
                  </a:lnTo>
                  <a:lnTo>
                    <a:pt x="24" y="67"/>
                  </a:lnTo>
                  <a:lnTo>
                    <a:pt x="14" y="63"/>
                  </a:lnTo>
                  <a:lnTo>
                    <a:pt x="7" y="57"/>
                  </a:lnTo>
                  <a:lnTo>
                    <a:pt x="2" y="48"/>
                  </a:lnTo>
                  <a:lnTo>
                    <a:pt x="0" y="37"/>
                  </a:lnTo>
                  <a:lnTo>
                    <a:pt x="0" y="25"/>
                  </a:lnTo>
                  <a:lnTo>
                    <a:pt x="2" y="14"/>
                  </a:lnTo>
                  <a:lnTo>
                    <a:pt x="7" y="7"/>
                  </a:lnTo>
                  <a:lnTo>
                    <a:pt x="14" y="2"/>
                  </a:lnTo>
                  <a:lnTo>
                    <a:pt x="22" y="0"/>
                  </a:lnTo>
                  <a:close/>
                </a:path>
              </a:pathLst>
            </a:custGeom>
            <a:solidFill>
              <a:srgbClr val="111919"/>
            </a:solidFill>
            <a:ln w="9525">
              <a:noFill/>
              <a:round/>
              <a:headEnd/>
              <a:tailEnd/>
            </a:ln>
          </p:spPr>
          <p:txBody>
            <a:bodyPr/>
            <a:lstStyle/>
            <a:p>
              <a:endParaRPr lang="en-US"/>
            </a:p>
          </p:txBody>
        </p:sp>
        <p:sp>
          <p:nvSpPr>
            <p:cNvPr id="67173" name="Freeform 613"/>
            <p:cNvSpPr>
              <a:spLocks/>
            </p:cNvSpPr>
            <p:nvPr/>
          </p:nvSpPr>
          <p:spPr bwMode="auto">
            <a:xfrm>
              <a:off x="2593" y="2470"/>
              <a:ext cx="25" cy="4"/>
            </a:xfrm>
            <a:custGeom>
              <a:avLst/>
              <a:gdLst/>
              <a:ahLst/>
              <a:cxnLst>
                <a:cxn ang="0">
                  <a:pos x="20" y="0"/>
                </a:cxn>
                <a:cxn ang="0">
                  <a:pos x="205" y="5"/>
                </a:cxn>
                <a:cxn ang="0">
                  <a:pos x="214" y="6"/>
                </a:cxn>
                <a:cxn ang="0">
                  <a:pos x="221" y="10"/>
                </a:cxn>
                <a:cxn ang="0">
                  <a:pos x="225" y="16"/>
                </a:cxn>
                <a:cxn ang="0">
                  <a:pos x="227" y="24"/>
                </a:cxn>
                <a:cxn ang="0">
                  <a:pos x="227" y="32"/>
                </a:cxn>
                <a:cxn ang="0">
                  <a:pos x="226" y="40"/>
                </a:cxn>
                <a:cxn ang="0">
                  <a:pos x="222" y="45"/>
                </a:cxn>
                <a:cxn ang="0">
                  <a:pos x="216" y="49"/>
                </a:cxn>
                <a:cxn ang="0">
                  <a:pos x="208" y="49"/>
                </a:cxn>
                <a:cxn ang="0">
                  <a:pos x="20" y="47"/>
                </a:cxn>
                <a:cxn ang="0">
                  <a:pos x="13" y="44"/>
                </a:cxn>
                <a:cxn ang="0">
                  <a:pos x="6" y="40"/>
                </a:cxn>
                <a:cxn ang="0">
                  <a:pos x="2" y="34"/>
                </a:cxn>
                <a:cxn ang="0">
                  <a:pos x="0" y="27"/>
                </a:cxn>
                <a:cxn ang="0">
                  <a:pos x="0" y="17"/>
                </a:cxn>
                <a:cxn ang="0">
                  <a:pos x="1" y="11"/>
                </a:cxn>
                <a:cxn ang="0">
                  <a:pos x="6" y="6"/>
                </a:cxn>
                <a:cxn ang="0">
                  <a:pos x="12" y="1"/>
                </a:cxn>
                <a:cxn ang="0">
                  <a:pos x="20" y="0"/>
                </a:cxn>
              </a:cxnLst>
              <a:rect l="0" t="0" r="r" b="b"/>
              <a:pathLst>
                <a:path w="227" h="49">
                  <a:moveTo>
                    <a:pt x="20" y="0"/>
                  </a:moveTo>
                  <a:lnTo>
                    <a:pt x="205" y="5"/>
                  </a:lnTo>
                  <a:lnTo>
                    <a:pt x="214" y="6"/>
                  </a:lnTo>
                  <a:lnTo>
                    <a:pt x="221" y="10"/>
                  </a:lnTo>
                  <a:lnTo>
                    <a:pt x="225" y="16"/>
                  </a:lnTo>
                  <a:lnTo>
                    <a:pt x="227" y="24"/>
                  </a:lnTo>
                  <a:lnTo>
                    <a:pt x="227" y="32"/>
                  </a:lnTo>
                  <a:lnTo>
                    <a:pt x="226" y="40"/>
                  </a:lnTo>
                  <a:lnTo>
                    <a:pt x="222" y="45"/>
                  </a:lnTo>
                  <a:lnTo>
                    <a:pt x="216" y="49"/>
                  </a:lnTo>
                  <a:lnTo>
                    <a:pt x="208" y="49"/>
                  </a:lnTo>
                  <a:lnTo>
                    <a:pt x="20" y="47"/>
                  </a:lnTo>
                  <a:lnTo>
                    <a:pt x="13" y="44"/>
                  </a:lnTo>
                  <a:lnTo>
                    <a:pt x="6" y="40"/>
                  </a:lnTo>
                  <a:lnTo>
                    <a:pt x="2" y="34"/>
                  </a:lnTo>
                  <a:lnTo>
                    <a:pt x="0" y="27"/>
                  </a:lnTo>
                  <a:lnTo>
                    <a:pt x="0" y="17"/>
                  </a:lnTo>
                  <a:lnTo>
                    <a:pt x="1" y="11"/>
                  </a:lnTo>
                  <a:lnTo>
                    <a:pt x="6" y="6"/>
                  </a:lnTo>
                  <a:lnTo>
                    <a:pt x="12" y="1"/>
                  </a:lnTo>
                  <a:lnTo>
                    <a:pt x="20" y="0"/>
                  </a:lnTo>
                  <a:close/>
                </a:path>
              </a:pathLst>
            </a:custGeom>
            <a:solidFill>
              <a:srgbClr val="6B7373"/>
            </a:solidFill>
            <a:ln w="9525">
              <a:noFill/>
              <a:round/>
              <a:headEnd/>
              <a:tailEnd/>
            </a:ln>
          </p:spPr>
          <p:txBody>
            <a:bodyPr/>
            <a:lstStyle/>
            <a:p>
              <a:endParaRPr lang="en-US"/>
            </a:p>
          </p:txBody>
        </p:sp>
        <p:sp>
          <p:nvSpPr>
            <p:cNvPr id="67174" name="Freeform 614"/>
            <p:cNvSpPr>
              <a:spLocks/>
            </p:cNvSpPr>
            <p:nvPr/>
          </p:nvSpPr>
          <p:spPr bwMode="auto">
            <a:xfrm>
              <a:off x="2520" y="2107"/>
              <a:ext cx="25" cy="4"/>
            </a:xfrm>
            <a:custGeom>
              <a:avLst/>
              <a:gdLst/>
              <a:ahLst/>
              <a:cxnLst>
                <a:cxn ang="0">
                  <a:pos x="19" y="0"/>
                </a:cxn>
                <a:cxn ang="0">
                  <a:pos x="205" y="13"/>
                </a:cxn>
                <a:cxn ang="0">
                  <a:pos x="214" y="15"/>
                </a:cxn>
                <a:cxn ang="0">
                  <a:pos x="221" y="19"/>
                </a:cxn>
                <a:cxn ang="0">
                  <a:pos x="225" y="25"/>
                </a:cxn>
                <a:cxn ang="0">
                  <a:pos x="227" y="33"/>
                </a:cxn>
                <a:cxn ang="0">
                  <a:pos x="227" y="42"/>
                </a:cxn>
                <a:cxn ang="0">
                  <a:pos x="226" y="49"/>
                </a:cxn>
                <a:cxn ang="0">
                  <a:pos x="222" y="54"/>
                </a:cxn>
                <a:cxn ang="0">
                  <a:pos x="215" y="58"/>
                </a:cxn>
                <a:cxn ang="0">
                  <a:pos x="207" y="59"/>
                </a:cxn>
                <a:cxn ang="0">
                  <a:pos x="19" y="47"/>
                </a:cxn>
                <a:cxn ang="0">
                  <a:pos x="12" y="45"/>
                </a:cxn>
                <a:cxn ang="0">
                  <a:pos x="6" y="40"/>
                </a:cxn>
                <a:cxn ang="0">
                  <a:pos x="2" y="35"/>
                </a:cxn>
                <a:cxn ang="0">
                  <a:pos x="0" y="27"/>
                </a:cxn>
                <a:cxn ang="0">
                  <a:pos x="0" y="17"/>
                </a:cxn>
                <a:cxn ang="0">
                  <a:pos x="1" y="11"/>
                </a:cxn>
                <a:cxn ang="0">
                  <a:pos x="5" y="6"/>
                </a:cxn>
                <a:cxn ang="0">
                  <a:pos x="11" y="2"/>
                </a:cxn>
                <a:cxn ang="0">
                  <a:pos x="19" y="0"/>
                </a:cxn>
              </a:cxnLst>
              <a:rect l="0" t="0" r="r" b="b"/>
              <a:pathLst>
                <a:path w="227" h="59">
                  <a:moveTo>
                    <a:pt x="19" y="0"/>
                  </a:moveTo>
                  <a:lnTo>
                    <a:pt x="205" y="13"/>
                  </a:lnTo>
                  <a:lnTo>
                    <a:pt x="214" y="15"/>
                  </a:lnTo>
                  <a:lnTo>
                    <a:pt x="221" y="19"/>
                  </a:lnTo>
                  <a:lnTo>
                    <a:pt x="225" y="25"/>
                  </a:lnTo>
                  <a:lnTo>
                    <a:pt x="227" y="33"/>
                  </a:lnTo>
                  <a:lnTo>
                    <a:pt x="227" y="42"/>
                  </a:lnTo>
                  <a:lnTo>
                    <a:pt x="226" y="49"/>
                  </a:lnTo>
                  <a:lnTo>
                    <a:pt x="222" y="54"/>
                  </a:lnTo>
                  <a:lnTo>
                    <a:pt x="215" y="58"/>
                  </a:lnTo>
                  <a:lnTo>
                    <a:pt x="207" y="59"/>
                  </a:lnTo>
                  <a:lnTo>
                    <a:pt x="19" y="47"/>
                  </a:lnTo>
                  <a:lnTo>
                    <a:pt x="12" y="45"/>
                  </a:lnTo>
                  <a:lnTo>
                    <a:pt x="6" y="40"/>
                  </a:lnTo>
                  <a:lnTo>
                    <a:pt x="2" y="35"/>
                  </a:lnTo>
                  <a:lnTo>
                    <a:pt x="0" y="27"/>
                  </a:lnTo>
                  <a:lnTo>
                    <a:pt x="0" y="17"/>
                  </a:lnTo>
                  <a:lnTo>
                    <a:pt x="1" y="11"/>
                  </a:lnTo>
                  <a:lnTo>
                    <a:pt x="5" y="6"/>
                  </a:lnTo>
                  <a:lnTo>
                    <a:pt x="11" y="2"/>
                  </a:lnTo>
                  <a:lnTo>
                    <a:pt x="19" y="0"/>
                  </a:lnTo>
                  <a:close/>
                </a:path>
              </a:pathLst>
            </a:custGeom>
            <a:solidFill>
              <a:srgbClr val="2B3333"/>
            </a:solidFill>
            <a:ln w="9525">
              <a:noFill/>
              <a:round/>
              <a:headEnd/>
              <a:tailEnd/>
            </a:ln>
          </p:spPr>
          <p:txBody>
            <a:bodyPr/>
            <a:lstStyle/>
            <a:p>
              <a:endParaRPr lang="en-US"/>
            </a:p>
          </p:txBody>
        </p:sp>
        <p:sp>
          <p:nvSpPr>
            <p:cNvPr id="67175" name="Freeform 615"/>
            <p:cNvSpPr>
              <a:spLocks/>
            </p:cNvSpPr>
            <p:nvPr/>
          </p:nvSpPr>
          <p:spPr bwMode="auto">
            <a:xfrm>
              <a:off x="2520" y="2116"/>
              <a:ext cx="26" cy="5"/>
            </a:xfrm>
            <a:custGeom>
              <a:avLst/>
              <a:gdLst/>
              <a:ahLst/>
              <a:cxnLst>
                <a:cxn ang="0">
                  <a:pos x="20" y="0"/>
                </a:cxn>
                <a:cxn ang="0">
                  <a:pos x="205" y="13"/>
                </a:cxn>
                <a:cxn ang="0">
                  <a:pos x="214" y="15"/>
                </a:cxn>
                <a:cxn ang="0">
                  <a:pos x="221" y="19"/>
                </a:cxn>
                <a:cxn ang="0">
                  <a:pos x="225" y="25"/>
                </a:cxn>
                <a:cxn ang="0">
                  <a:pos x="227" y="32"/>
                </a:cxn>
                <a:cxn ang="0">
                  <a:pos x="227" y="43"/>
                </a:cxn>
                <a:cxn ang="0">
                  <a:pos x="226" y="49"/>
                </a:cxn>
                <a:cxn ang="0">
                  <a:pos x="222" y="54"/>
                </a:cxn>
                <a:cxn ang="0">
                  <a:pos x="216" y="58"/>
                </a:cxn>
                <a:cxn ang="0">
                  <a:pos x="208" y="59"/>
                </a:cxn>
                <a:cxn ang="0">
                  <a:pos x="20" y="47"/>
                </a:cxn>
                <a:cxn ang="0">
                  <a:pos x="13" y="45"/>
                </a:cxn>
                <a:cxn ang="0">
                  <a:pos x="6" y="40"/>
                </a:cxn>
                <a:cxn ang="0">
                  <a:pos x="2" y="35"/>
                </a:cxn>
                <a:cxn ang="0">
                  <a:pos x="0" y="27"/>
                </a:cxn>
                <a:cxn ang="0">
                  <a:pos x="0" y="18"/>
                </a:cxn>
                <a:cxn ang="0">
                  <a:pos x="1" y="11"/>
                </a:cxn>
                <a:cxn ang="0">
                  <a:pos x="6" y="6"/>
                </a:cxn>
                <a:cxn ang="0">
                  <a:pos x="12" y="1"/>
                </a:cxn>
                <a:cxn ang="0">
                  <a:pos x="20" y="0"/>
                </a:cxn>
              </a:cxnLst>
              <a:rect l="0" t="0" r="r" b="b"/>
              <a:pathLst>
                <a:path w="227" h="59">
                  <a:moveTo>
                    <a:pt x="20" y="0"/>
                  </a:moveTo>
                  <a:lnTo>
                    <a:pt x="205" y="13"/>
                  </a:lnTo>
                  <a:lnTo>
                    <a:pt x="214" y="15"/>
                  </a:lnTo>
                  <a:lnTo>
                    <a:pt x="221" y="19"/>
                  </a:lnTo>
                  <a:lnTo>
                    <a:pt x="225" y="25"/>
                  </a:lnTo>
                  <a:lnTo>
                    <a:pt x="227" y="32"/>
                  </a:lnTo>
                  <a:lnTo>
                    <a:pt x="227" y="43"/>
                  </a:lnTo>
                  <a:lnTo>
                    <a:pt x="226" y="49"/>
                  </a:lnTo>
                  <a:lnTo>
                    <a:pt x="222" y="54"/>
                  </a:lnTo>
                  <a:lnTo>
                    <a:pt x="216" y="58"/>
                  </a:lnTo>
                  <a:lnTo>
                    <a:pt x="208" y="59"/>
                  </a:lnTo>
                  <a:lnTo>
                    <a:pt x="20" y="47"/>
                  </a:lnTo>
                  <a:lnTo>
                    <a:pt x="13" y="45"/>
                  </a:lnTo>
                  <a:lnTo>
                    <a:pt x="6" y="40"/>
                  </a:lnTo>
                  <a:lnTo>
                    <a:pt x="2" y="35"/>
                  </a:lnTo>
                  <a:lnTo>
                    <a:pt x="0" y="27"/>
                  </a:lnTo>
                  <a:lnTo>
                    <a:pt x="0" y="18"/>
                  </a:lnTo>
                  <a:lnTo>
                    <a:pt x="1" y="11"/>
                  </a:lnTo>
                  <a:lnTo>
                    <a:pt x="6" y="6"/>
                  </a:lnTo>
                  <a:lnTo>
                    <a:pt x="12" y="1"/>
                  </a:lnTo>
                  <a:lnTo>
                    <a:pt x="20" y="0"/>
                  </a:lnTo>
                  <a:close/>
                </a:path>
              </a:pathLst>
            </a:custGeom>
            <a:solidFill>
              <a:srgbClr val="2B3333"/>
            </a:solidFill>
            <a:ln w="9525">
              <a:noFill/>
              <a:round/>
              <a:headEnd/>
              <a:tailEnd/>
            </a:ln>
          </p:spPr>
          <p:txBody>
            <a:bodyPr/>
            <a:lstStyle/>
            <a:p>
              <a:endParaRPr lang="en-US"/>
            </a:p>
          </p:txBody>
        </p:sp>
        <p:sp>
          <p:nvSpPr>
            <p:cNvPr id="67176" name="Freeform 616"/>
            <p:cNvSpPr>
              <a:spLocks/>
            </p:cNvSpPr>
            <p:nvPr/>
          </p:nvSpPr>
          <p:spPr bwMode="auto">
            <a:xfrm>
              <a:off x="2521" y="2126"/>
              <a:ext cx="25" cy="5"/>
            </a:xfrm>
            <a:custGeom>
              <a:avLst/>
              <a:gdLst/>
              <a:ahLst/>
              <a:cxnLst>
                <a:cxn ang="0">
                  <a:pos x="19" y="0"/>
                </a:cxn>
                <a:cxn ang="0">
                  <a:pos x="205" y="13"/>
                </a:cxn>
                <a:cxn ang="0">
                  <a:pos x="213" y="15"/>
                </a:cxn>
                <a:cxn ang="0">
                  <a:pos x="220" y="19"/>
                </a:cxn>
                <a:cxn ang="0">
                  <a:pos x="224" y="25"/>
                </a:cxn>
                <a:cxn ang="0">
                  <a:pos x="226" y="33"/>
                </a:cxn>
                <a:cxn ang="0">
                  <a:pos x="226" y="42"/>
                </a:cxn>
                <a:cxn ang="0">
                  <a:pos x="225" y="49"/>
                </a:cxn>
                <a:cxn ang="0">
                  <a:pos x="221" y="54"/>
                </a:cxn>
                <a:cxn ang="0">
                  <a:pos x="215" y="58"/>
                </a:cxn>
                <a:cxn ang="0">
                  <a:pos x="207" y="59"/>
                </a:cxn>
                <a:cxn ang="0">
                  <a:pos x="19" y="47"/>
                </a:cxn>
                <a:cxn ang="0">
                  <a:pos x="12" y="44"/>
                </a:cxn>
                <a:cxn ang="0">
                  <a:pos x="6" y="40"/>
                </a:cxn>
                <a:cxn ang="0">
                  <a:pos x="2" y="34"/>
                </a:cxn>
                <a:cxn ang="0">
                  <a:pos x="0" y="27"/>
                </a:cxn>
                <a:cxn ang="0">
                  <a:pos x="0" y="17"/>
                </a:cxn>
                <a:cxn ang="0">
                  <a:pos x="1" y="11"/>
                </a:cxn>
                <a:cxn ang="0">
                  <a:pos x="5" y="6"/>
                </a:cxn>
                <a:cxn ang="0">
                  <a:pos x="11" y="1"/>
                </a:cxn>
                <a:cxn ang="0">
                  <a:pos x="19" y="0"/>
                </a:cxn>
              </a:cxnLst>
              <a:rect l="0" t="0" r="r" b="b"/>
              <a:pathLst>
                <a:path w="226" h="59">
                  <a:moveTo>
                    <a:pt x="19" y="0"/>
                  </a:moveTo>
                  <a:lnTo>
                    <a:pt x="205" y="13"/>
                  </a:lnTo>
                  <a:lnTo>
                    <a:pt x="213" y="15"/>
                  </a:lnTo>
                  <a:lnTo>
                    <a:pt x="220" y="19"/>
                  </a:lnTo>
                  <a:lnTo>
                    <a:pt x="224" y="25"/>
                  </a:lnTo>
                  <a:lnTo>
                    <a:pt x="226" y="33"/>
                  </a:lnTo>
                  <a:lnTo>
                    <a:pt x="226" y="42"/>
                  </a:lnTo>
                  <a:lnTo>
                    <a:pt x="225" y="49"/>
                  </a:lnTo>
                  <a:lnTo>
                    <a:pt x="221" y="54"/>
                  </a:lnTo>
                  <a:lnTo>
                    <a:pt x="215" y="58"/>
                  </a:lnTo>
                  <a:lnTo>
                    <a:pt x="207" y="59"/>
                  </a:lnTo>
                  <a:lnTo>
                    <a:pt x="19" y="47"/>
                  </a:lnTo>
                  <a:lnTo>
                    <a:pt x="12" y="44"/>
                  </a:lnTo>
                  <a:lnTo>
                    <a:pt x="6" y="40"/>
                  </a:lnTo>
                  <a:lnTo>
                    <a:pt x="2" y="34"/>
                  </a:lnTo>
                  <a:lnTo>
                    <a:pt x="0" y="27"/>
                  </a:lnTo>
                  <a:lnTo>
                    <a:pt x="0" y="17"/>
                  </a:lnTo>
                  <a:lnTo>
                    <a:pt x="1" y="11"/>
                  </a:lnTo>
                  <a:lnTo>
                    <a:pt x="5" y="6"/>
                  </a:lnTo>
                  <a:lnTo>
                    <a:pt x="11" y="1"/>
                  </a:lnTo>
                  <a:lnTo>
                    <a:pt x="19" y="0"/>
                  </a:lnTo>
                  <a:close/>
                </a:path>
              </a:pathLst>
            </a:custGeom>
            <a:solidFill>
              <a:srgbClr val="2B3333"/>
            </a:solidFill>
            <a:ln w="9525">
              <a:noFill/>
              <a:round/>
              <a:headEnd/>
              <a:tailEnd/>
            </a:ln>
          </p:spPr>
          <p:txBody>
            <a:bodyPr/>
            <a:lstStyle/>
            <a:p>
              <a:endParaRPr lang="en-US"/>
            </a:p>
          </p:txBody>
        </p:sp>
        <p:sp>
          <p:nvSpPr>
            <p:cNvPr id="67177" name="Freeform 617"/>
            <p:cNvSpPr>
              <a:spLocks/>
            </p:cNvSpPr>
            <p:nvPr/>
          </p:nvSpPr>
          <p:spPr bwMode="auto">
            <a:xfrm>
              <a:off x="2609" y="2471"/>
              <a:ext cx="7" cy="3"/>
            </a:xfrm>
            <a:custGeom>
              <a:avLst/>
              <a:gdLst/>
              <a:ahLst/>
              <a:cxnLst>
                <a:cxn ang="0">
                  <a:pos x="64" y="34"/>
                </a:cxn>
                <a:cxn ang="0">
                  <a:pos x="1" y="32"/>
                </a:cxn>
                <a:cxn ang="0">
                  <a:pos x="0" y="0"/>
                </a:cxn>
                <a:cxn ang="0">
                  <a:pos x="63" y="2"/>
                </a:cxn>
                <a:cxn ang="0">
                  <a:pos x="64" y="34"/>
                </a:cxn>
              </a:cxnLst>
              <a:rect l="0" t="0" r="r" b="b"/>
              <a:pathLst>
                <a:path w="64" h="34">
                  <a:moveTo>
                    <a:pt x="64" y="34"/>
                  </a:moveTo>
                  <a:lnTo>
                    <a:pt x="1" y="32"/>
                  </a:lnTo>
                  <a:lnTo>
                    <a:pt x="0" y="0"/>
                  </a:lnTo>
                  <a:lnTo>
                    <a:pt x="63" y="2"/>
                  </a:lnTo>
                  <a:lnTo>
                    <a:pt x="64" y="34"/>
                  </a:lnTo>
                  <a:close/>
                </a:path>
              </a:pathLst>
            </a:custGeom>
            <a:solidFill>
              <a:srgbClr val="191919"/>
            </a:solidFill>
            <a:ln w="9525">
              <a:noFill/>
              <a:round/>
              <a:headEnd/>
              <a:tailEnd/>
            </a:ln>
          </p:spPr>
          <p:txBody>
            <a:bodyPr/>
            <a:lstStyle/>
            <a:p>
              <a:endParaRPr lang="en-US"/>
            </a:p>
          </p:txBody>
        </p:sp>
        <p:sp>
          <p:nvSpPr>
            <p:cNvPr id="67178" name="Freeform 618"/>
            <p:cNvSpPr>
              <a:spLocks/>
            </p:cNvSpPr>
            <p:nvPr/>
          </p:nvSpPr>
          <p:spPr bwMode="auto">
            <a:xfrm>
              <a:off x="2481" y="2412"/>
              <a:ext cx="145" cy="22"/>
            </a:xfrm>
            <a:custGeom>
              <a:avLst/>
              <a:gdLst/>
              <a:ahLst/>
              <a:cxnLst>
                <a:cxn ang="0">
                  <a:pos x="113" y="0"/>
                </a:cxn>
                <a:cxn ang="0">
                  <a:pos x="1190" y="41"/>
                </a:cxn>
                <a:cxn ang="0">
                  <a:pos x="1217" y="45"/>
                </a:cxn>
                <a:cxn ang="0">
                  <a:pos x="1240" y="52"/>
                </a:cxn>
                <a:cxn ang="0">
                  <a:pos x="1260" y="65"/>
                </a:cxn>
                <a:cxn ang="0">
                  <a:pos x="1278" y="80"/>
                </a:cxn>
                <a:cxn ang="0">
                  <a:pos x="1291" y="98"/>
                </a:cxn>
                <a:cxn ang="0">
                  <a:pos x="1300" y="118"/>
                </a:cxn>
                <a:cxn ang="0">
                  <a:pos x="1306" y="138"/>
                </a:cxn>
                <a:cxn ang="0">
                  <a:pos x="1308" y="160"/>
                </a:cxn>
                <a:cxn ang="0">
                  <a:pos x="1307" y="182"/>
                </a:cxn>
                <a:cxn ang="0">
                  <a:pos x="1302" y="202"/>
                </a:cxn>
                <a:cxn ang="0">
                  <a:pos x="1293" y="221"/>
                </a:cxn>
                <a:cxn ang="0">
                  <a:pos x="1281" y="238"/>
                </a:cxn>
                <a:cxn ang="0">
                  <a:pos x="1264" y="251"/>
                </a:cxn>
                <a:cxn ang="0">
                  <a:pos x="1245" y="262"/>
                </a:cxn>
                <a:cxn ang="0">
                  <a:pos x="1222" y="268"/>
                </a:cxn>
                <a:cxn ang="0">
                  <a:pos x="1195" y="269"/>
                </a:cxn>
                <a:cxn ang="0">
                  <a:pos x="118" y="226"/>
                </a:cxn>
                <a:cxn ang="0">
                  <a:pos x="91" y="223"/>
                </a:cxn>
                <a:cxn ang="0">
                  <a:pos x="67" y="215"/>
                </a:cxn>
                <a:cxn ang="0">
                  <a:pos x="47" y="204"/>
                </a:cxn>
                <a:cxn ang="0">
                  <a:pos x="30" y="188"/>
                </a:cxn>
                <a:cxn ang="0">
                  <a:pos x="17" y="170"/>
                </a:cxn>
                <a:cxn ang="0">
                  <a:pos x="8" y="151"/>
                </a:cxn>
                <a:cxn ang="0">
                  <a:pos x="2" y="130"/>
                </a:cxn>
                <a:cxn ang="0">
                  <a:pos x="0" y="108"/>
                </a:cxn>
                <a:cxn ang="0">
                  <a:pos x="1" y="88"/>
                </a:cxn>
                <a:cxn ang="0">
                  <a:pos x="6" y="67"/>
                </a:cxn>
                <a:cxn ang="0">
                  <a:pos x="15" y="48"/>
                </a:cxn>
                <a:cxn ang="0">
                  <a:pos x="27" y="32"/>
                </a:cxn>
                <a:cxn ang="0">
                  <a:pos x="43" y="17"/>
                </a:cxn>
                <a:cxn ang="0">
                  <a:pos x="62" y="7"/>
                </a:cxn>
                <a:cxn ang="0">
                  <a:pos x="86" y="1"/>
                </a:cxn>
                <a:cxn ang="0">
                  <a:pos x="113" y="0"/>
                </a:cxn>
              </a:cxnLst>
              <a:rect l="0" t="0" r="r" b="b"/>
              <a:pathLst>
                <a:path w="1308" h="269">
                  <a:moveTo>
                    <a:pt x="113" y="0"/>
                  </a:moveTo>
                  <a:lnTo>
                    <a:pt x="1190" y="41"/>
                  </a:lnTo>
                  <a:lnTo>
                    <a:pt x="1217" y="45"/>
                  </a:lnTo>
                  <a:lnTo>
                    <a:pt x="1240" y="52"/>
                  </a:lnTo>
                  <a:lnTo>
                    <a:pt x="1260" y="65"/>
                  </a:lnTo>
                  <a:lnTo>
                    <a:pt x="1278" y="80"/>
                  </a:lnTo>
                  <a:lnTo>
                    <a:pt x="1291" y="98"/>
                  </a:lnTo>
                  <a:lnTo>
                    <a:pt x="1300" y="118"/>
                  </a:lnTo>
                  <a:lnTo>
                    <a:pt x="1306" y="138"/>
                  </a:lnTo>
                  <a:lnTo>
                    <a:pt x="1308" y="160"/>
                  </a:lnTo>
                  <a:lnTo>
                    <a:pt x="1307" y="182"/>
                  </a:lnTo>
                  <a:lnTo>
                    <a:pt x="1302" y="202"/>
                  </a:lnTo>
                  <a:lnTo>
                    <a:pt x="1293" y="221"/>
                  </a:lnTo>
                  <a:lnTo>
                    <a:pt x="1281" y="238"/>
                  </a:lnTo>
                  <a:lnTo>
                    <a:pt x="1264" y="251"/>
                  </a:lnTo>
                  <a:lnTo>
                    <a:pt x="1245" y="262"/>
                  </a:lnTo>
                  <a:lnTo>
                    <a:pt x="1222" y="268"/>
                  </a:lnTo>
                  <a:lnTo>
                    <a:pt x="1195" y="269"/>
                  </a:lnTo>
                  <a:lnTo>
                    <a:pt x="118" y="226"/>
                  </a:lnTo>
                  <a:lnTo>
                    <a:pt x="91" y="223"/>
                  </a:lnTo>
                  <a:lnTo>
                    <a:pt x="67" y="215"/>
                  </a:lnTo>
                  <a:lnTo>
                    <a:pt x="47" y="204"/>
                  </a:lnTo>
                  <a:lnTo>
                    <a:pt x="30" y="188"/>
                  </a:lnTo>
                  <a:lnTo>
                    <a:pt x="17" y="170"/>
                  </a:lnTo>
                  <a:lnTo>
                    <a:pt x="8" y="151"/>
                  </a:lnTo>
                  <a:lnTo>
                    <a:pt x="2" y="130"/>
                  </a:lnTo>
                  <a:lnTo>
                    <a:pt x="0" y="108"/>
                  </a:lnTo>
                  <a:lnTo>
                    <a:pt x="1" y="88"/>
                  </a:lnTo>
                  <a:lnTo>
                    <a:pt x="6" y="67"/>
                  </a:lnTo>
                  <a:lnTo>
                    <a:pt x="15" y="48"/>
                  </a:lnTo>
                  <a:lnTo>
                    <a:pt x="27" y="32"/>
                  </a:lnTo>
                  <a:lnTo>
                    <a:pt x="43" y="17"/>
                  </a:lnTo>
                  <a:lnTo>
                    <a:pt x="62" y="7"/>
                  </a:lnTo>
                  <a:lnTo>
                    <a:pt x="86" y="1"/>
                  </a:lnTo>
                  <a:lnTo>
                    <a:pt x="113" y="0"/>
                  </a:lnTo>
                  <a:close/>
                </a:path>
              </a:pathLst>
            </a:custGeom>
            <a:solidFill>
              <a:srgbClr val="E0E8E8"/>
            </a:solidFill>
            <a:ln w="9525">
              <a:noFill/>
              <a:round/>
              <a:headEnd/>
              <a:tailEnd/>
            </a:ln>
          </p:spPr>
          <p:txBody>
            <a:bodyPr/>
            <a:lstStyle/>
            <a:p>
              <a:endParaRPr lang="en-US"/>
            </a:p>
          </p:txBody>
        </p:sp>
        <p:sp>
          <p:nvSpPr>
            <p:cNvPr id="67179" name="Freeform 619"/>
            <p:cNvSpPr>
              <a:spLocks/>
            </p:cNvSpPr>
            <p:nvPr/>
          </p:nvSpPr>
          <p:spPr bwMode="auto">
            <a:xfrm>
              <a:off x="2480" y="2411"/>
              <a:ext cx="146" cy="22"/>
            </a:xfrm>
            <a:custGeom>
              <a:avLst/>
              <a:gdLst/>
              <a:ahLst/>
              <a:cxnLst>
                <a:cxn ang="0">
                  <a:pos x="113" y="0"/>
                </a:cxn>
                <a:cxn ang="0">
                  <a:pos x="1190" y="43"/>
                </a:cxn>
                <a:cxn ang="0">
                  <a:pos x="1217" y="46"/>
                </a:cxn>
                <a:cxn ang="0">
                  <a:pos x="1241" y="54"/>
                </a:cxn>
                <a:cxn ang="0">
                  <a:pos x="1261" y="67"/>
                </a:cxn>
                <a:cxn ang="0">
                  <a:pos x="1278" y="82"/>
                </a:cxn>
                <a:cxn ang="0">
                  <a:pos x="1291" y="100"/>
                </a:cxn>
                <a:cxn ang="0">
                  <a:pos x="1301" y="119"/>
                </a:cxn>
                <a:cxn ang="0">
                  <a:pos x="1306" y="140"/>
                </a:cxn>
                <a:cxn ang="0">
                  <a:pos x="1308" y="162"/>
                </a:cxn>
                <a:cxn ang="0">
                  <a:pos x="1307" y="183"/>
                </a:cxn>
                <a:cxn ang="0">
                  <a:pos x="1303" y="203"/>
                </a:cxn>
                <a:cxn ang="0">
                  <a:pos x="1295" y="222"/>
                </a:cxn>
                <a:cxn ang="0">
                  <a:pos x="1283" y="238"/>
                </a:cxn>
                <a:cxn ang="0">
                  <a:pos x="1266" y="252"/>
                </a:cxn>
                <a:cxn ang="0">
                  <a:pos x="1246" y="262"/>
                </a:cxn>
                <a:cxn ang="0">
                  <a:pos x="1223" y="268"/>
                </a:cxn>
                <a:cxn ang="0">
                  <a:pos x="1195" y="271"/>
                </a:cxn>
                <a:cxn ang="0">
                  <a:pos x="121" y="228"/>
                </a:cxn>
                <a:cxn ang="0">
                  <a:pos x="93" y="224"/>
                </a:cxn>
                <a:cxn ang="0">
                  <a:pos x="68" y="216"/>
                </a:cxn>
                <a:cxn ang="0">
                  <a:pos x="48" y="203"/>
                </a:cxn>
                <a:cxn ang="0">
                  <a:pos x="32" y="188"/>
                </a:cxn>
                <a:cxn ang="0">
                  <a:pos x="18" y="170"/>
                </a:cxn>
                <a:cxn ang="0">
                  <a:pos x="9" y="150"/>
                </a:cxn>
                <a:cxn ang="0">
                  <a:pos x="3" y="131"/>
                </a:cxn>
                <a:cxn ang="0">
                  <a:pos x="0" y="109"/>
                </a:cxn>
                <a:cxn ang="0">
                  <a:pos x="2" y="88"/>
                </a:cxn>
                <a:cxn ang="0">
                  <a:pos x="7" y="68"/>
                </a:cxn>
                <a:cxn ang="0">
                  <a:pos x="15" y="49"/>
                </a:cxn>
                <a:cxn ang="0">
                  <a:pos x="28" y="32"/>
                </a:cxn>
                <a:cxn ang="0">
                  <a:pos x="43" y="18"/>
                </a:cxn>
                <a:cxn ang="0">
                  <a:pos x="62" y="8"/>
                </a:cxn>
                <a:cxn ang="0">
                  <a:pos x="85" y="1"/>
                </a:cxn>
                <a:cxn ang="0">
                  <a:pos x="113" y="0"/>
                </a:cxn>
              </a:cxnLst>
              <a:rect l="0" t="0" r="r" b="b"/>
              <a:pathLst>
                <a:path w="1308" h="271">
                  <a:moveTo>
                    <a:pt x="113" y="0"/>
                  </a:moveTo>
                  <a:lnTo>
                    <a:pt x="1190" y="43"/>
                  </a:lnTo>
                  <a:lnTo>
                    <a:pt x="1217" y="46"/>
                  </a:lnTo>
                  <a:lnTo>
                    <a:pt x="1241" y="54"/>
                  </a:lnTo>
                  <a:lnTo>
                    <a:pt x="1261" y="67"/>
                  </a:lnTo>
                  <a:lnTo>
                    <a:pt x="1278" y="82"/>
                  </a:lnTo>
                  <a:lnTo>
                    <a:pt x="1291" y="100"/>
                  </a:lnTo>
                  <a:lnTo>
                    <a:pt x="1301" y="119"/>
                  </a:lnTo>
                  <a:lnTo>
                    <a:pt x="1306" y="140"/>
                  </a:lnTo>
                  <a:lnTo>
                    <a:pt x="1308" y="162"/>
                  </a:lnTo>
                  <a:lnTo>
                    <a:pt x="1307" y="183"/>
                  </a:lnTo>
                  <a:lnTo>
                    <a:pt x="1303" y="203"/>
                  </a:lnTo>
                  <a:lnTo>
                    <a:pt x="1295" y="222"/>
                  </a:lnTo>
                  <a:lnTo>
                    <a:pt x="1283" y="238"/>
                  </a:lnTo>
                  <a:lnTo>
                    <a:pt x="1266" y="252"/>
                  </a:lnTo>
                  <a:lnTo>
                    <a:pt x="1246" y="262"/>
                  </a:lnTo>
                  <a:lnTo>
                    <a:pt x="1223" y="268"/>
                  </a:lnTo>
                  <a:lnTo>
                    <a:pt x="1195" y="271"/>
                  </a:lnTo>
                  <a:lnTo>
                    <a:pt x="121" y="228"/>
                  </a:lnTo>
                  <a:lnTo>
                    <a:pt x="93" y="224"/>
                  </a:lnTo>
                  <a:lnTo>
                    <a:pt x="68" y="216"/>
                  </a:lnTo>
                  <a:lnTo>
                    <a:pt x="48" y="203"/>
                  </a:lnTo>
                  <a:lnTo>
                    <a:pt x="32" y="188"/>
                  </a:lnTo>
                  <a:lnTo>
                    <a:pt x="18" y="170"/>
                  </a:lnTo>
                  <a:lnTo>
                    <a:pt x="9" y="150"/>
                  </a:lnTo>
                  <a:lnTo>
                    <a:pt x="3" y="131"/>
                  </a:lnTo>
                  <a:lnTo>
                    <a:pt x="0" y="109"/>
                  </a:lnTo>
                  <a:lnTo>
                    <a:pt x="2" y="88"/>
                  </a:lnTo>
                  <a:lnTo>
                    <a:pt x="7" y="68"/>
                  </a:lnTo>
                  <a:lnTo>
                    <a:pt x="15" y="49"/>
                  </a:lnTo>
                  <a:lnTo>
                    <a:pt x="28" y="32"/>
                  </a:lnTo>
                  <a:lnTo>
                    <a:pt x="43" y="18"/>
                  </a:lnTo>
                  <a:lnTo>
                    <a:pt x="62" y="8"/>
                  </a:lnTo>
                  <a:lnTo>
                    <a:pt x="85" y="1"/>
                  </a:lnTo>
                  <a:lnTo>
                    <a:pt x="113" y="0"/>
                  </a:lnTo>
                  <a:close/>
                </a:path>
              </a:pathLst>
            </a:custGeom>
            <a:solidFill>
              <a:srgbClr val="2B3333"/>
            </a:solidFill>
            <a:ln w="9525">
              <a:noFill/>
              <a:round/>
              <a:headEnd/>
              <a:tailEnd/>
            </a:ln>
          </p:spPr>
          <p:txBody>
            <a:bodyPr/>
            <a:lstStyle/>
            <a:p>
              <a:endParaRPr lang="en-US"/>
            </a:p>
          </p:txBody>
        </p:sp>
        <p:sp>
          <p:nvSpPr>
            <p:cNvPr id="67180" name="Freeform 620"/>
            <p:cNvSpPr>
              <a:spLocks/>
            </p:cNvSpPr>
            <p:nvPr/>
          </p:nvSpPr>
          <p:spPr bwMode="auto">
            <a:xfrm>
              <a:off x="2481" y="2412"/>
              <a:ext cx="144" cy="21"/>
            </a:xfrm>
            <a:custGeom>
              <a:avLst/>
              <a:gdLst/>
              <a:ahLst/>
              <a:cxnLst>
                <a:cxn ang="0">
                  <a:pos x="141" y="1"/>
                </a:cxn>
                <a:cxn ang="0">
                  <a:pos x="199" y="3"/>
                </a:cxn>
                <a:cxn ang="0">
                  <a:pos x="247" y="5"/>
                </a:cxn>
                <a:cxn ang="0">
                  <a:pos x="290" y="6"/>
                </a:cxn>
                <a:cxn ang="0">
                  <a:pos x="330" y="7"/>
                </a:cxn>
                <a:cxn ang="0">
                  <a:pos x="367" y="9"/>
                </a:cxn>
                <a:cxn ang="0">
                  <a:pos x="406" y="10"/>
                </a:cxn>
                <a:cxn ang="0">
                  <a:pos x="446" y="11"/>
                </a:cxn>
                <a:cxn ang="0">
                  <a:pos x="490" y="13"/>
                </a:cxn>
                <a:cxn ang="0">
                  <a:pos x="542" y="15"/>
                </a:cxn>
                <a:cxn ang="0">
                  <a:pos x="602" y="17"/>
                </a:cxn>
                <a:cxn ang="0">
                  <a:pos x="673" y="20"/>
                </a:cxn>
                <a:cxn ang="0">
                  <a:pos x="757" y="25"/>
                </a:cxn>
                <a:cxn ang="0">
                  <a:pos x="855" y="29"/>
                </a:cxn>
                <a:cxn ang="0">
                  <a:pos x="972" y="33"/>
                </a:cxn>
                <a:cxn ang="0">
                  <a:pos x="1107" y="39"/>
                </a:cxn>
                <a:cxn ang="0">
                  <a:pos x="1211" y="45"/>
                </a:cxn>
                <a:cxn ang="0">
                  <a:pos x="1253" y="65"/>
                </a:cxn>
                <a:cxn ang="0">
                  <a:pos x="1282" y="96"/>
                </a:cxn>
                <a:cxn ang="0">
                  <a:pos x="1296" y="134"/>
                </a:cxn>
                <a:cxn ang="0">
                  <a:pos x="1298" y="176"/>
                </a:cxn>
                <a:cxn ang="0">
                  <a:pos x="1285" y="214"/>
                </a:cxn>
                <a:cxn ang="0">
                  <a:pos x="1256" y="242"/>
                </a:cxn>
                <a:cxn ang="0">
                  <a:pos x="1214" y="257"/>
                </a:cxn>
                <a:cxn ang="0">
                  <a:pos x="1155" y="259"/>
                </a:cxn>
                <a:cxn ang="0">
                  <a:pos x="1098" y="255"/>
                </a:cxn>
                <a:cxn ang="0">
                  <a:pos x="1048" y="253"/>
                </a:cxn>
                <a:cxn ang="0">
                  <a:pos x="1006" y="251"/>
                </a:cxn>
                <a:cxn ang="0">
                  <a:pos x="967" y="250"/>
                </a:cxn>
                <a:cxn ang="0">
                  <a:pos x="928" y="248"/>
                </a:cxn>
                <a:cxn ang="0">
                  <a:pos x="891" y="246"/>
                </a:cxn>
                <a:cxn ang="0">
                  <a:pos x="851" y="245"/>
                </a:cxn>
                <a:cxn ang="0">
                  <a:pos x="807" y="243"/>
                </a:cxn>
                <a:cxn ang="0">
                  <a:pos x="756" y="241"/>
                </a:cxn>
                <a:cxn ang="0">
                  <a:pos x="695" y="239"/>
                </a:cxn>
                <a:cxn ang="0">
                  <a:pos x="625" y="236"/>
                </a:cxn>
                <a:cxn ang="0">
                  <a:pos x="540" y="233"/>
                </a:cxn>
                <a:cxn ang="0">
                  <a:pos x="441" y="228"/>
                </a:cxn>
                <a:cxn ang="0">
                  <a:pos x="325" y="224"/>
                </a:cxn>
                <a:cxn ang="0">
                  <a:pos x="190" y="220"/>
                </a:cxn>
                <a:cxn ang="0">
                  <a:pos x="88" y="214"/>
                </a:cxn>
                <a:cxn ang="0">
                  <a:pos x="46" y="194"/>
                </a:cxn>
                <a:cxn ang="0">
                  <a:pos x="17" y="162"/>
                </a:cxn>
                <a:cxn ang="0">
                  <a:pos x="2" y="123"/>
                </a:cxn>
                <a:cxn ang="0">
                  <a:pos x="1" y="82"/>
                </a:cxn>
                <a:cxn ang="0">
                  <a:pos x="14" y="45"/>
                </a:cxn>
                <a:cxn ang="0">
                  <a:pos x="42" y="17"/>
                </a:cxn>
                <a:cxn ang="0">
                  <a:pos x="84" y="2"/>
                </a:cxn>
              </a:cxnLst>
              <a:rect l="0" t="0" r="r" b="b"/>
              <a:pathLst>
                <a:path w="1299" h="260">
                  <a:moveTo>
                    <a:pt x="109" y="0"/>
                  </a:moveTo>
                  <a:lnTo>
                    <a:pt x="141" y="1"/>
                  </a:lnTo>
                  <a:lnTo>
                    <a:pt x="171" y="2"/>
                  </a:lnTo>
                  <a:lnTo>
                    <a:pt x="199" y="3"/>
                  </a:lnTo>
                  <a:lnTo>
                    <a:pt x="224" y="4"/>
                  </a:lnTo>
                  <a:lnTo>
                    <a:pt x="247" y="5"/>
                  </a:lnTo>
                  <a:lnTo>
                    <a:pt x="269" y="5"/>
                  </a:lnTo>
                  <a:lnTo>
                    <a:pt x="290" y="6"/>
                  </a:lnTo>
                  <a:lnTo>
                    <a:pt x="311" y="7"/>
                  </a:lnTo>
                  <a:lnTo>
                    <a:pt x="330" y="7"/>
                  </a:lnTo>
                  <a:lnTo>
                    <a:pt x="349" y="8"/>
                  </a:lnTo>
                  <a:lnTo>
                    <a:pt x="367" y="9"/>
                  </a:lnTo>
                  <a:lnTo>
                    <a:pt x="386" y="9"/>
                  </a:lnTo>
                  <a:lnTo>
                    <a:pt x="406" y="10"/>
                  </a:lnTo>
                  <a:lnTo>
                    <a:pt x="425" y="11"/>
                  </a:lnTo>
                  <a:lnTo>
                    <a:pt x="446" y="11"/>
                  </a:lnTo>
                  <a:lnTo>
                    <a:pt x="467" y="12"/>
                  </a:lnTo>
                  <a:lnTo>
                    <a:pt x="490" y="13"/>
                  </a:lnTo>
                  <a:lnTo>
                    <a:pt x="516" y="14"/>
                  </a:lnTo>
                  <a:lnTo>
                    <a:pt x="542" y="15"/>
                  </a:lnTo>
                  <a:lnTo>
                    <a:pt x="571" y="16"/>
                  </a:lnTo>
                  <a:lnTo>
                    <a:pt x="602" y="17"/>
                  </a:lnTo>
                  <a:lnTo>
                    <a:pt x="636" y="19"/>
                  </a:lnTo>
                  <a:lnTo>
                    <a:pt x="673" y="20"/>
                  </a:lnTo>
                  <a:lnTo>
                    <a:pt x="713" y="23"/>
                  </a:lnTo>
                  <a:lnTo>
                    <a:pt x="757" y="25"/>
                  </a:lnTo>
                  <a:lnTo>
                    <a:pt x="804" y="27"/>
                  </a:lnTo>
                  <a:lnTo>
                    <a:pt x="855" y="29"/>
                  </a:lnTo>
                  <a:lnTo>
                    <a:pt x="911" y="31"/>
                  </a:lnTo>
                  <a:lnTo>
                    <a:pt x="972" y="33"/>
                  </a:lnTo>
                  <a:lnTo>
                    <a:pt x="1036" y="36"/>
                  </a:lnTo>
                  <a:lnTo>
                    <a:pt x="1107" y="39"/>
                  </a:lnTo>
                  <a:lnTo>
                    <a:pt x="1183" y="42"/>
                  </a:lnTo>
                  <a:lnTo>
                    <a:pt x="1211" y="45"/>
                  </a:lnTo>
                  <a:lnTo>
                    <a:pt x="1234" y="54"/>
                  </a:lnTo>
                  <a:lnTo>
                    <a:pt x="1253" y="65"/>
                  </a:lnTo>
                  <a:lnTo>
                    <a:pt x="1270" y="79"/>
                  </a:lnTo>
                  <a:lnTo>
                    <a:pt x="1282" y="96"/>
                  </a:lnTo>
                  <a:lnTo>
                    <a:pt x="1291" y="115"/>
                  </a:lnTo>
                  <a:lnTo>
                    <a:pt x="1296" y="134"/>
                  </a:lnTo>
                  <a:lnTo>
                    <a:pt x="1299" y="155"/>
                  </a:lnTo>
                  <a:lnTo>
                    <a:pt x="1298" y="176"/>
                  </a:lnTo>
                  <a:lnTo>
                    <a:pt x="1293" y="195"/>
                  </a:lnTo>
                  <a:lnTo>
                    <a:pt x="1285" y="214"/>
                  </a:lnTo>
                  <a:lnTo>
                    <a:pt x="1273" y="230"/>
                  </a:lnTo>
                  <a:lnTo>
                    <a:pt x="1256" y="242"/>
                  </a:lnTo>
                  <a:lnTo>
                    <a:pt x="1237" y="252"/>
                  </a:lnTo>
                  <a:lnTo>
                    <a:pt x="1214" y="257"/>
                  </a:lnTo>
                  <a:lnTo>
                    <a:pt x="1188" y="260"/>
                  </a:lnTo>
                  <a:lnTo>
                    <a:pt x="1155" y="259"/>
                  </a:lnTo>
                  <a:lnTo>
                    <a:pt x="1125" y="256"/>
                  </a:lnTo>
                  <a:lnTo>
                    <a:pt x="1098" y="255"/>
                  </a:lnTo>
                  <a:lnTo>
                    <a:pt x="1073" y="254"/>
                  </a:lnTo>
                  <a:lnTo>
                    <a:pt x="1048" y="253"/>
                  </a:lnTo>
                  <a:lnTo>
                    <a:pt x="1026" y="252"/>
                  </a:lnTo>
                  <a:lnTo>
                    <a:pt x="1006" y="251"/>
                  </a:lnTo>
                  <a:lnTo>
                    <a:pt x="986" y="250"/>
                  </a:lnTo>
                  <a:lnTo>
                    <a:pt x="967" y="250"/>
                  </a:lnTo>
                  <a:lnTo>
                    <a:pt x="948" y="249"/>
                  </a:lnTo>
                  <a:lnTo>
                    <a:pt x="928" y="248"/>
                  </a:lnTo>
                  <a:lnTo>
                    <a:pt x="910" y="247"/>
                  </a:lnTo>
                  <a:lnTo>
                    <a:pt x="891" y="246"/>
                  </a:lnTo>
                  <a:lnTo>
                    <a:pt x="871" y="245"/>
                  </a:lnTo>
                  <a:lnTo>
                    <a:pt x="851" y="245"/>
                  </a:lnTo>
                  <a:lnTo>
                    <a:pt x="830" y="244"/>
                  </a:lnTo>
                  <a:lnTo>
                    <a:pt x="807" y="243"/>
                  </a:lnTo>
                  <a:lnTo>
                    <a:pt x="782" y="242"/>
                  </a:lnTo>
                  <a:lnTo>
                    <a:pt x="756" y="241"/>
                  </a:lnTo>
                  <a:lnTo>
                    <a:pt x="726" y="240"/>
                  </a:lnTo>
                  <a:lnTo>
                    <a:pt x="695" y="239"/>
                  </a:lnTo>
                  <a:lnTo>
                    <a:pt x="661" y="237"/>
                  </a:lnTo>
                  <a:lnTo>
                    <a:pt x="625" y="236"/>
                  </a:lnTo>
                  <a:lnTo>
                    <a:pt x="584" y="235"/>
                  </a:lnTo>
                  <a:lnTo>
                    <a:pt x="540" y="233"/>
                  </a:lnTo>
                  <a:lnTo>
                    <a:pt x="492" y="231"/>
                  </a:lnTo>
                  <a:lnTo>
                    <a:pt x="441" y="228"/>
                  </a:lnTo>
                  <a:lnTo>
                    <a:pt x="385" y="226"/>
                  </a:lnTo>
                  <a:lnTo>
                    <a:pt x="325" y="224"/>
                  </a:lnTo>
                  <a:lnTo>
                    <a:pt x="259" y="222"/>
                  </a:lnTo>
                  <a:lnTo>
                    <a:pt x="190" y="220"/>
                  </a:lnTo>
                  <a:lnTo>
                    <a:pt x="114" y="217"/>
                  </a:lnTo>
                  <a:lnTo>
                    <a:pt x="88" y="214"/>
                  </a:lnTo>
                  <a:lnTo>
                    <a:pt x="65" y="206"/>
                  </a:lnTo>
                  <a:lnTo>
                    <a:pt x="46" y="194"/>
                  </a:lnTo>
                  <a:lnTo>
                    <a:pt x="30" y="180"/>
                  </a:lnTo>
                  <a:lnTo>
                    <a:pt x="17" y="162"/>
                  </a:lnTo>
                  <a:lnTo>
                    <a:pt x="8" y="143"/>
                  </a:lnTo>
                  <a:lnTo>
                    <a:pt x="2" y="123"/>
                  </a:lnTo>
                  <a:lnTo>
                    <a:pt x="0" y="101"/>
                  </a:lnTo>
                  <a:lnTo>
                    <a:pt x="1" y="82"/>
                  </a:lnTo>
                  <a:lnTo>
                    <a:pt x="6" y="63"/>
                  </a:lnTo>
                  <a:lnTo>
                    <a:pt x="14" y="45"/>
                  </a:lnTo>
                  <a:lnTo>
                    <a:pt x="26" y="30"/>
                  </a:lnTo>
                  <a:lnTo>
                    <a:pt x="42" y="17"/>
                  </a:lnTo>
                  <a:lnTo>
                    <a:pt x="60" y="7"/>
                  </a:lnTo>
                  <a:lnTo>
                    <a:pt x="84" y="2"/>
                  </a:lnTo>
                  <a:lnTo>
                    <a:pt x="109" y="0"/>
                  </a:lnTo>
                  <a:close/>
                </a:path>
              </a:pathLst>
            </a:custGeom>
            <a:solidFill>
              <a:srgbClr val="3D4545"/>
            </a:solidFill>
            <a:ln w="9525">
              <a:noFill/>
              <a:round/>
              <a:headEnd/>
              <a:tailEnd/>
            </a:ln>
          </p:spPr>
          <p:txBody>
            <a:bodyPr/>
            <a:lstStyle/>
            <a:p>
              <a:endParaRPr lang="en-US"/>
            </a:p>
          </p:txBody>
        </p:sp>
        <p:sp>
          <p:nvSpPr>
            <p:cNvPr id="67181" name="Freeform 621"/>
            <p:cNvSpPr>
              <a:spLocks/>
            </p:cNvSpPr>
            <p:nvPr/>
          </p:nvSpPr>
          <p:spPr bwMode="auto">
            <a:xfrm>
              <a:off x="2482" y="2413"/>
              <a:ext cx="143" cy="20"/>
            </a:xfrm>
            <a:custGeom>
              <a:avLst/>
              <a:gdLst/>
              <a:ahLst/>
              <a:cxnLst>
                <a:cxn ang="0">
                  <a:pos x="136" y="1"/>
                </a:cxn>
                <a:cxn ang="0">
                  <a:pos x="194" y="3"/>
                </a:cxn>
                <a:cxn ang="0">
                  <a:pos x="242" y="5"/>
                </a:cxn>
                <a:cxn ang="0">
                  <a:pos x="285" y="6"/>
                </a:cxn>
                <a:cxn ang="0">
                  <a:pos x="325" y="7"/>
                </a:cxn>
                <a:cxn ang="0">
                  <a:pos x="362" y="9"/>
                </a:cxn>
                <a:cxn ang="0">
                  <a:pos x="401" y="11"/>
                </a:cxn>
                <a:cxn ang="0">
                  <a:pos x="441" y="12"/>
                </a:cxn>
                <a:cxn ang="0">
                  <a:pos x="485" y="14"/>
                </a:cxn>
                <a:cxn ang="0">
                  <a:pos x="537" y="16"/>
                </a:cxn>
                <a:cxn ang="0">
                  <a:pos x="597" y="18"/>
                </a:cxn>
                <a:cxn ang="0">
                  <a:pos x="668" y="21"/>
                </a:cxn>
                <a:cxn ang="0">
                  <a:pos x="752" y="24"/>
                </a:cxn>
                <a:cxn ang="0">
                  <a:pos x="850" y="28"/>
                </a:cxn>
                <a:cxn ang="0">
                  <a:pos x="967" y="33"/>
                </a:cxn>
                <a:cxn ang="0">
                  <a:pos x="1102" y="38"/>
                </a:cxn>
                <a:cxn ang="0">
                  <a:pos x="1205" y="45"/>
                </a:cxn>
                <a:cxn ang="0">
                  <a:pos x="1247" y="63"/>
                </a:cxn>
                <a:cxn ang="0">
                  <a:pos x="1274" y="94"/>
                </a:cxn>
                <a:cxn ang="0">
                  <a:pos x="1287" y="132"/>
                </a:cxn>
                <a:cxn ang="0">
                  <a:pos x="1288" y="171"/>
                </a:cxn>
                <a:cxn ang="0">
                  <a:pos x="1275" y="206"/>
                </a:cxn>
                <a:cxn ang="0">
                  <a:pos x="1247" y="232"/>
                </a:cxn>
                <a:cxn ang="0">
                  <a:pos x="1207" y="247"/>
                </a:cxn>
                <a:cxn ang="0">
                  <a:pos x="1150" y="247"/>
                </a:cxn>
                <a:cxn ang="0">
                  <a:pos x="1093" y="243"/>
                </a:cxn>
                <a:cxn ang="0">
                  <a:pos x="1043" y="241"/>
                </a:cxn>
                <a:cxn ang="0">
                  <a:pos x="1001" y="239"/>
                </a:cxn>
                <a:cxn ang="0">
                  <a:pos x="962" y="238"/>
                </a:cxn>
                <a:cxn ang="0">
                  <a:pos x="923" y="236"/>
                </a:cxn>
                <a:cxn ang="0">
                  <a:pos x="886" y="234"/>
                </a:cxn>
                <a:cxn ang="0">
                  <a:pos x="846" y="233"/>
                </a:cxn>
                <a:cxn ang="0">
                  <a:pos x="802" y="231"/>
                </a:cxn>
                <a:cxn ang="0">
                  <a:pos x="751" y="229"/>
                </a:cxn>
                <a:cxn ang="0">
                  <a:pos x="690" y="227"/>
                </a:cxn>
                <a:cxn ang="0">
                  <a:pos x="620" y="224"/>
                </a:cxn>
                <a:cxn ang="0">
                  <a:pos x="535" y="221"/>
                </a:cxn>
                <a:cxn ang="0">
                  <a:pos x="436" y="216"/>
                </a:cxn>
                <a:cxn ang="0">
                  <a:pos x="320" y="212"/>
                </a:cxn>
                <a:cxn ang="0">
                  <a:pos x="185" y="208"/>
                </a:cxn>
                <a:cxn ang="0">
                  <a:pos x="85" y="202"/>
                </a:cxn>
                <a:cxn ang="0">
                  <a:pos x="45" y="184"/>
                </a:cxn>
                <a:cxn ang="0">
                  <a:pos x="17" y="153"/>
                </a:cxn>
                <a:cxn ang="0">
                  <a:pos x="2" y="115"/>
                </a:cxn>
                <a:cxn ang="0">
                  <a:pos x="2" y="75"/>
                </a:cxn>
                <a:cxn ang="0">
                  <a:pos x="15" y="39"/>
                </a:cxn>
                <a:cxn ang="0">
                  <a:pos x="41" y="14"/>
                </a:cxn>
                <a:cxn ang="0">
                  <a:pos x="80" y="0"/>
                </a:cxn>
              </a:cxnLst>
              <a:rect l="0" t="0" r="r" b="b"/>
              <a:pathLst>
                <a:path w="1289" h="248">
                  <a:moveTo>
                    <a:pt x="104" y="0"/>
                  </a:moveTo>
                  <a:lnTo>
                    <a:pt x="136" y="1"/>
                  </a:lnTo>
                  <a:lnTo>
                    <a:pt x="166" y="2"/>
                  </a:lnTo>
                  <a:lnTo>
                    <a:pt x="194" y="3"/>
                  </a:lnTo>
                  <a:lnTo>
                    <a:pt x="219" y="4"/>
                  </a:lnTo>
                  <a:lnTo>
                    <a:pt x="242" y="5"/>
                  </a:lnTo>
                  <a:lnTo>
                    <a:pt x="264" y="5"/>
                  </a:lnTo>
                  <a:lnTo>
                    <a:pt x="285" y="6"/>
                  </a:lnTo>
                  <a:lnTo>
                    <a:pt x="306" y="7"/>
                  </a:lnTo>
                  <a:lnTo>
                    <a:pt x="325" y="7"/>
                  </a:lnTo>
                  <a:lnTo>
                    <a:pt x="344" y="8"/>
                  </a:lnTo>
                  <a:lnTo>
                    <a:pt x="362" y="9"/>
                  </a:lnTo>
                  <a:lnTo>
                    <a:pt x="381" y="9"/>
                  </a:lnTo>
                  <a:lnTo>
                    <a:pt x="401" y="11"/>
                  </a:lnTo>
                  <a:lnTo>
                    <a:pt x="420" y="12"/>
                  </a:lnTo>
                  <a:lnTo>
                    <a:pt x="441" y="12"/>
                  </a:lnTo>
                  <a:lnTo>
                    <a:pt x="462" y="13"/>
                  </a:lnTo>
                  <a:lnTo>
                    <a:pt x="485" y="14"/>
                  </a:lnTo>
                  <a:lnTo>
                    <a:pt x="511" y="15"/>
                  </a:lnTo>
                  <a:lnTo>
                    <a:pt x="537" y="16"/>
                  </a:lnTo>
                  <a:lnTo>
                    <a:pt x="566" y="17"/>
                  </a:lnTo>
                  <a:lnTo>
                    <a:pt x="597" y="18"/>
                  </a:lnTo>
                  <a:lnTo>
                    <a:pt x="631" y="20"/>
                  </a:lnTo>
                  <a:lnTo>
                    <a:pt x="668" y="21"/>
                  </a:lnTo>
                  <a:lnTo>
                    <a:pt x="708" y="23"/>
                  </a:lnTo>
                  <a:lnTo>
                    <a:pt x="752" y="24"/>
                  </a:lnTo>
                  <a:lnTo>
                    <a:pt x="799" y="26"/>
                  </a:lnTo>
                  <a:lnTo>
                    <a:pt x="850" y="28"/>
                  </a:lnTo>
                  <a:lnTo>
                    <a:pt x="906" y="30"/>
                  </a:lnTo>
                  <a:lnTo>
                    <a:pt x="967" y="33"/>
                  </a:lnTo>
                  <a:lnTo>
                    <a:pt x="1031" y="35"/>
                  </a:lnTo>
                  <a:lnTo>
                    <a:pt x="1102" y="38"/>
                  </a:lnTo>
                  <a:lnTo>
                    <a:pt x="1178" y="42"/>
                  </a:lnTo>
                  <a:lnTo>
                    <a:pt x="1205" y="45"/>
                  </a:lnTo>
                  <a:lnTo>
                    <a:pt x="1228" y="53"/>
                  </a:lnTo>
                  <a:lnTo>
                    <a:pt x="1247" y="63"/>
                  </a:lnTo>
                  <a:lnTo>
                    <a:pt x="1262" y="78"/>
                  </a:lnTo>
                  <a:lnTo>
                    <a:pt x="1274" y="94"/>
                  </a:lnTo>
                  <a:lnTo>
                    <a:pt x="1282" y="112"/>
                  </a:lnTo>
                  <a:lnTo>
                    <a:pt x="1287" y="132"/>
                  </a:lnTo>
                  <a:lnTo>
                    <a:pt x="1289" y="151"/>
                  </a:lnTo>
                  <a:lnTo>
                    <a:pt x="1288" y="171"/>
                  </a:lnTo>
                  <a:lnTo>
                    <a:pt x="1283" y="190"/>
                  </a:lnTo>
                  <a:lnTo>
                    <a:pt x="1275" y="206"/>
                  </a:lnTo>
                  <a:lnTo>
                    <a:pt x="1262" y="221"/>
                  </a:lnTo>
                  <a:lnTo>
                    <a:pt x="1247" y="232"/>
                  </a:lnTo>
                  <a:lnTo>
                    <a:pt x="1229" y="241"/>
                  </a:lnTo>
                  <a:lnTo>
                    <a:pt x="1207" y="247"/>
                  </a:lnTo>
                  <a:lnTo>
                    <a:pt x="1183" y="248"/>
                  </a:lnTo>
                  <a:lnTo>
                    <a:pt x="1150" y="247"/>
                  </a:lnTo>
                  <a:lnTo>
                    <a:pt x="1120" y="244"/>
                  </a:lnTo>
                  <a:lnTo>
                    <a:pt x="1093" y="243"/>
                  </a:lnTo>
                  <a:lnTo>
                    <a:pt x="1068" y="242"/>
                  </a:lnTo>
                  <a:lnTo>
                    <a:pt x="1043" y="241"/>
                  </a:lnTo>
                  <a:lnTo>
                    <a:pt x="1021" y="240"/>
                  </a:lnTo>
                  <a:lnTo>
                    <a:pt x="1001" y="239"/>
                  </a:lnTo>
                  <a:lnTo>
                    <a:pt x="981" y="238"/>
                  </a:lnTo>
                  <a:lnTo>
                    <a:pt x="962" y="238"/>
                  </a:lnTo>
                  <a:lnTo>
                    <a:pt x="943" y="237"/>
                  </a:lnTo>
                  <a:lnTo>
                    <a:pt x="923" y="236"/>
                  </a:lnTo>
                  <a:lnTo>
                    <a:pt x="905" y="235"/>
                  </a:lnTo>
                  <a:lnTo>
                    <a:pt x="886" y="234"/>
                  </a:lnTo>
                  <a:lnTo>
                    <a:pt x="866" y="233"/>
                  </a:lnTo>
                  <a:lnTo>
                    <a:pt x="846" y="233"/>
                  </a:lnTo>
                  <a:lnTo>
                    <a:pt x="825" y="232"/>
                  </a:lnTo>
                  <a:lnTo>
                    <a:pt x="802" y="231"/>
                  </a:lnTo>
                  <a:lnTo>
                    <a:pt x="777" y="230"/>
                  </a:lnTo>
                  <a:lnTo>
                    <a:pt x="751" y="229"/>
                  </a:lnTo>
                  <a:lnTo>
                    <a:pt x="721" y="228"/>
                  </a:lnTo>
                  <a:lnTo>
                    <a:pt x="690" y="227"/>
                  </a:lnTo>
                  <a:lnTo>
                    <a:pt x="656" y="225"/>
                  </a:lnTo>
                  <a:lnTo>
                    <a:pt x="620" y="224"/>
                  </a:lnTo>
                  <a:lnTo>
                    <a:pt x="579" y="223"/>
                  </a:lnTo>
                  <a:lnTo>
                    <a:pt x="535" y="221"/>
                  </a:lnTo>
                  <a:lnTo>
                    <a:pt x="487" y="219"/>
                  </a:lnTo>
                  <a:lnTo>
                    <a:pt x="436" y="216"/>
                  </a:lnTo>
                  <a:lnTo>
                    <a:pt x="380" y="214"/>
                  </a:lnTo>
                  <a:lnTo>
                    <a:pt x="320" y="212"/>
                  </a:lnTo>
                  <a:lnTo>
                    <a:pt x="254" y="210"/>
                  </a:lnTo>
                  <a:lnTo>
                    <a:pt x="185" y="208"/>
                  </a:lnTo>
                  <a:lnTo>
                    <a:pt x="109" y="205"/>
                  </a:lnTo>
                  <a:lnTo>
                    <a:pt x="85" y="202"/>
                  </a:lnTo>
                  <a:lnTo>
                    <a:pt x="63" y="195"/>
                  </a:lnTo>
                  <a:lnTo>
                    <a:pt x="45" y="184"/>
                  </a:lnTo>
                  <a:lnTo>
                    <a:pt x="30" y="170"/>
                  </a:lnTo>
                  <a:lnTo>
                    <a:pt x="17" y="153"/>
                  </a:lnTo>
                  <a:lnTo>
                    <a:pt x="8" y="136"/>
                  </a:lnTo>
                  <a:lnTo>
                    <a:pt x="2" y="115"/>
                  </a:lnTo>
                  <a:lnTo>
                    <a:pt x="0" y="94"/>
                  </a:lnTo>
                  <a:lnTo>
                    <a:pt x="2" y="75"/>
                  </a:lnTo>
                  <a:lnTo>
                    <a:pt x="7" y="57"/>
                  </a:lnTo>
                  <a:lnTo>
                    <a:pt x="15" y="39"/>
                  </a:lnTo>
                  <a:lnTo>
                    <a:pt x="26" y="25"/>
                  </a:lnTo>
                  <a:lnTo>
                    <a:pt x="41" y="14"/>
                  </a:lnTo>
                  <a:lnTo>
                    <a:pt x="59" y="5"/>
                  </a:lnTo>
                  <a:lnTo>
                    <a:pt x="80" y="0"/>
                  </a:lnTo>
                  <a:lnTo>
                    <a:pt x="104" y="0"/>
                  </a:lnTo>
                  <a:close/>
                </a:path>
              </a:pathLst>
            </a:custGeom>
            <a:solidFill>
              <a:srgbClr val="4D5252"/>
            </a:solidFill>
            <a:ln w="9525">
              <a:noFill/>
              <a:round/>
              <a:headEnd/>
              <a:tailEnd/>
            </a:ln>
          </p:spPr>
          <p:txBody>
            <a:bodyPr/>
            <a:lstStyle/>
            <a:p>
              <a:endParaRPr lang="en-US"/>
            </a:p>
          </p:txBody>
        </p:sp>
        <p:sp>
          <p:nvSpPr>
            <p:cNvPr id="67182" name="Freeform 622"/>
            <p:cNvSpPr>
              <a:spLocks/>
            </p:cNvSpPr>
            <p:nvPr/>
          </p:nvSpPr>
          <p:spPr bwMode="auto">
            <a:xfrm>
              <a:off x="2482" y="2414"/>
              <a:ext cx="142" cy="19"/>
            </a:xfrm>
            <a:custGeom>
              <a:avLst/>
              <a:gdLst/>
              <a:ahLst/>
              <a:cxnLst>
                <a:cxn ang="0">
                  <a:pos x="129" y="2"/>
                </a:cxn>
                <a:cxn ang="0">
                  <a:pos x="187" y="4"/>
                </a:cxn>
                <a:cxn ang="0">
                  <a:pos x="236" y="6"/>
                </a:cxn>
                <a:cxn ang="0">
                  <a:pos x="279" y="7"/>
                </a:cxn>
                <a:cxn ang="0">
                  <a:pos x="319" y="9"/>
                </a:cxn>
                <a:cxn ang="0">
                  <a:pos x="356" y="10"/>
                </a:cxn>
                <a:cxn ang="0">
                  <a:pos x="395" y="11"/>
                </a:cxn>
                <a:cxn ang="0">
                  <a:pos x="435" y="13"/>
                </a:cxn>
                <a:cxn ang="0">
                  <a:pos x="479" y="15"/>
                </a:cxn>
                <a:cxn ang="0">
                  <a:pos x="531" y="17"/>
                </a:cxn>
                <a:cxn ang="0">
                  <a:pos x="591" y="19"/>
                </a:cxn>
                <a:cxn ang="0">
                  <a:pos x="662" y="22"/>
                </a:cxn>
                <a:cxn ang="0">
                  <a:pos x="746" y="25"/>
                </a:cxn>
                <a:cxn ang="0">
                  <a:pos x="844" y="29"/>
                </a:cxn>
                <a:cxn ang="0">
                  <a:pos x="960" y="35"/>
                </a:cxn>
                <a:cxn ang="0">
                  <a:pos x="1095" y="40"/>
                </a:cxn>
                <a:cxn ang="0">
                  <a:pos x="1198" y="46"/>
                </a:cxn>
                <a:cxn ang="0">
                  <a:pos x="1238" y="64"/>
                </a:cxn>
                <a:cxn ang="0">
                  <a:pos x="1264" y="93"/>
                </a:cxn>
                <a:cxn ang="0">
                  <a:pos x="1275" y="127"/>
                </a:cxn>
                <a:cxn ang="0">
                  <a:pos x="1277" y="165"/>
                </a:cxn>
                <a:cxn ang="0">
                  <a:pos x="1264" y="199"/>
                </a:cxn>
                <a:cxn ang="0">
                  <a:pos x="1237" y="225"/>
                </a:cxn>
                <a:cxn ang="0">
                  <a:pos x="1199" y="238"/>
                </a:cxn>
                <a:cxn ang="0">
                  <a:pos x="1143" y="238"/>
                </a:cxn>
                <a:cxn ang="0">
                  <a:pos x="1086" y="234"/>
                </a:cxn>
                <a:cxn ang="0">
                  <a:pos x="1036" y="232"/>
                </a:cxn>
                <a:cxn ang="0">
                  <a:pos x="994" y="230"/>
                </a:cxn>
                <a:cxn ang="0">
                  <a:pos x="955" y="229"/>
                </a:cxn>
                <a:cxn ang="0">
                  <a:pos x="916" y="227"/>
                </a:cxn>
                <a:cxn ang="0">
                  <a:pos x="879" y="225"/>
                </a:cxn>
                <a:cxn ang="0">
                  <a:pos x="839" y="224"/>
                </a:cxn>
                <a:cxn ang="0">
                  <a:pos x="795" y="222"/>
                </a:cxn>
                <a:cxn ang="0">
                  <a:pos x="744" y="220"/>
                </a:cxn>
                <a:cxn ang="0">
                  <a:pos x="683" y="218"/>
                </a:cxn>
                <a:cxn ang="0">
                  <a:pos x="613" y="215"/>
                </a:cxn>
                <a:cxn ang="0">
                  <a:pos x="528" y="212"/>
                </a:cxn>
                <a:cxn ang="0">
                  <a:pos x="429" y="207"/>
                </a:cxn>
                <a:cxn ang="0">
                  <a:pos x="313" y="203"/>
                </a:cxn>
                <a:cxn ang="0">
                  <a:pos x="178" y="199"/>
                </a:cxn>
                <a:cxn ang="0">
                  <a:pos x="80" y="193"/>
                </a:cxn>
                <a:cxn ang="0">
                  <a:pos x="43" y="175"/>
                </a:cxn>
                <a:cxn ang="0">
                  <a:pos x="16" y="146"/>
                </a:cxn>
                <a:cxn ang="0">
                  <a:pos x="2" y="108"/>
                </a:cxn>
                <a:cxn ang="0">
                  <a:pos x="2" y="70"/>
                </a:cxn>
                <a:cxn ang="0">
                  <a:pos x="15" y="39"/>
                </a:cxn>
                <a:cxn ang="0">
                  <a:pos x="39" y="15"/>
                </a:cxn>
                <a:cxn ang="0">
                  <a:pos x="76" y="2"/>
                </a:cxn>
              </a:cxnLst>
              <a:rect l="0" t="0" r="r" b="b"/>
              <a:pathLst>
                <a:path w="1277" h="239">
                  <a:moveTo>
                    <a:pt x="97" y="0"/>
                  </a:moveTo>
                  <a:lnTo>
                    <a:pt x="129" y="2"/>
                  </a:lnTo>
                  <a:lnTo>
                    <a:pt x="159" y="3"/>
                  </a:lnTo>
                  <a:lnTo>
                    <a:pt x="187" y="4"/>
                  </a:lnTo>
                  <a:lnTo>
                    <a:pt x="212" y="5"/>
                  </a:lnTo>
                  <a:lnTo>
                    <a:pt x="236" y="6"/>
                  </a:lnTo>
                  <a:lnTo>
                    <a:pt x="258" y="6"/>
                  </a:lnTo>
                  <a:lnTo>
                    <a:pt x="279" y="7"/>
                  </a:lnTo>
                  <a:lnTo>
                    <a:pt x="299" y="8"/>
                  </a:lnTo>
                  <a:lnTo>
                    <a:pt x="319" y="9"/>
                  </a:lnTo>
                  <a:lnTo>
                    <a:pt x="337" y="9"/>
                  </a:lnTo>
                  <a:lnTo>
                    <a:pt x="356" y="10"/>
                  </a:lnTo>
                  <a:lnTo>
                    <a:pt x="375" y="11"/>
                  </a:lnTo>
                  <a:lnTo>
                    <a:pt x="395" y="11"/>
                  </a:lnTo>
                  <a:lnTo>
                    <a:pt x="414" y="12"/>
                  </a:lnTo>
                  <a:lnTo>
                    <a:pt x="435" y="13"/>
                  </a:lnTo>
                  <a:lnTo>
                    <a:pt x="456" y="14"/>
                  </a:lnTo>
                  <a:lnTo>
                    <a:pt x="479" y="15"/>
                  </a:lnTo>
                  <a:lnTo>
                    <a:pt x="505" y="15"/>
                  </a:lnTo>
                  <a:lnTo>
                    <a:pt x="531" y="17"/>
                  </a:lnTo>
                  <a:lnTo>
                    <a:pt x="560" y="18"/>
                  </a:lnTo>
                  <a:lnTo>
                    <a:pt x="591" y="19"/>
                  </a:lnTo>
                  <a:lnTo>
                    <a:pt x="626" y="20"/>
                  </a:lnTo>
                  <a:lnTo>
                    <a:pt x="662" y="22"/>
                  </a:lnTo>
                  <a:lnTo>
                    <a:pt x="702" y="23"/>
                  </a:lnTo>
                  <a:lnTo>
                    <a:pt x="746" y="25"/>
                  </a:lnTo>
                  <a:lnTo>
                    <a:pt x="793" y="27"/>
                  </a:lnTo>
                  <a:lnTo>
                    <a:pt x="844" y="29"/>
                  </a:lnTo>
                  <a:lnTo>
                    <a:pt x="900" y="32"/>
                  </a:lnTo>
                  <a:lnTo>
                    <a:pt x="960" y="35"/>
                  </a:lnTo>
                  <a:lnTo>
                    <a:pt x="1025" y="37"/>
                  </a:lnTo>
                  <a:lnTo>
                    <a:pt x="1095" y="40"/>
                  </a:lnTo>
                  <a:lnTo>
                    <a:pt x="1171" y="43"/>
                  </a:lnTo>
                  <a:lnTo>
                    <a:pt x="1198" y="46"/>
                  </a:lnTo>
                  <a:lnTo>
                    <a:pt x="1220" y="53"/>
                  </a:lnTo>
                  <a:lnTo>
                    <a:pt x="1238" y="64"/>
                  </a:lnTo>
                  <a:lnTo>
                    <a:pt x="1252" y="77"/>
                  </a:lnTo>
                  <a:lnTo>
                    <a:pt x="1264" y="93"/>
                  </a:lnTo>
                  <a:lnTo>
                    <a:pt x="1271" y="109"/>
                  </a:lnTo>
                  <a:lnTo>
                    <a:pt x="1275" y="127"/>
                  </a:lnTo>
                  <a:lnTo>
                    <a:pt x="1277" y="144"/>
                  </a:lnTo>
                  <a:lnTo>
                    <a:pt x="1277" y="165"/>
                  </a:lnTo>
                  <a:lnTo>
                    <a:pt x="1272" y="184"/>
                  </a:lnTo>
                  <a:lnTo>
                    <a:pt x="1264" y="199"/>
                  </a:lnTo>
                  <a:lnTo>
                    <a:pt x="1252" y="214"/>
                  </a:lnTo>
                  <a:lnTo>
                    <a:pt x="1237" y="225"/>
                  </a:lnTo>
                  <a:lnTo>
                    <a:pt x="1219" y="232"/>
                  </a:lnTo>
                  <a:lnTo>
                    <a:pt x="1199" y="238"/>
                  </a:lnTo>
                  <a:lnTo>
                    <a:pt x="1176" y="239"/>
                  </a:lnTo>
                  <a:lnTo>
                    <a:pt x="1143" y="238"/>
                  </a:lnTo>
                  <a:lnTo>
                    <a:pt x="1113" y="235"/>
                  </a:lnTo>
                  <a:lnTo>
                    <a:pt x="1086" y="234"/>
                  </a:lnTo>
                  <a:lnTo>
                    <a:pt x="1061" y="233"/>
                  </a:lnTo>
                  <a:lnTo>
                    <a:pt x="1036" y="232"/>
                  </a:lnTo>
                  <a:lnTo>
                    <a:pt x="1014" y="231"/>
                  </a:lnTo>
                  <a:lnTo>
                    <a:pt x="994" y="230"/>
                  </a:lnTo>
                  <a:lnTo>
                    <a:pt x="974" y="229"/>
                  </a:lnTo>
                  <a:lnTo>
                    <a:pt x="955" y="229"/>
                  </a:lnTo>
                  <a:lnTo>
                    <a:pt x="936" y="228"/>
                  </a:lnTo>
                  <a:lnTo>
                    <a:pt x="916" y="227"/>
                  </a:lnTo>
                  <a:lnTo>
                    <a:pt x="898" y="226"/>
                  </a:lnTo>
                  <a:lnTo>
                    <a:pt x="879" y="225"/>
                  </a:lnTo>
                  <a:lnTo>
                    <a:pt x="859" y="224"/>
                  </a:lnTo>
                  <a:lnTo>
                    <a:pt x="839" y="224"/>
                  </a:lnTo>
                  <a:lnTo>
                    <a:pt x="818" y="223"/>
                  </a:lnTo>
                  <a:lnTo>
                    <a:pt x="795" y="222"/>
                  </a:lnTo>
                  <a:lnTo>
                    <a:pt x="770" y="221"/>
                  </a:lnTo>
                  <a:lnTo>
                    <a:pt x="744" y="220"/>
                  </a:lnTo>
                  <a:lnTo>
                    <a:pt x="714" y="219"/>
                  </a:lnTo>
                  <a:lnTo>
                    <a:pt x="683" y="218"/>
                  </a:lnTo>
                  <a:lnTo>
                    <a:pt x="649" y="216"/>
                  </a:lnTo>
                  <a:lnTo>
                    <a:pt x="613" y="215"/>
                  </a:lnTo>
                  <a:lnTo>
                    <a:pt x="572" y="214"/>
                  </a:lnTo>
                  <a:lnTo>
                    <a:pt x="528" y="212"/>
                  </a:lnTo>
                  <a:lnTo>
                    <a:pt x="480" y="210"/>
                  </a:lnTo>
                  <a:lnTo>
                    <a:pt x="429" y="207"/>
                  </a:lnTo>
                  <a:lnTo>
                    <a:pt x="373" y="205"/>
                  </a:lnTo>
                  <a:lnTo>
                    <a:pt x="313" y="203"/>
                  </a:lnTo>
                  <a:lnTo>
                    <a:pt x="247" y="201"/>
                  </a:lnTo>
                  <a:lnTo>
                    <a:pt x="178" y="199"/>
                  </a:lnTo>
                  <a:lnTo>
                    <a:pt x="102" y="196"/>
                  </a:lnTo>
                  <a:lnTo>
                    <a:pt x="80" y="193"/>
                  </a:lnTo>
                  <a:lnTo>
                    <a:pt x="60" y="186"/>
                  </a:lnTo>
                  <a:lnTo>
                    <a:pt x="43" y="175"/>
                  </a:lnTo>
                  <a:lnTo>
                    <a:pt x="28" y="162"/>
                  </a:lnTo>
                  <a:lnTo>
                    <a:pt x="16" y="146"/>
                  </a:lnTo>
                  <a:lnTo>
                    <a:pt x="7" y="128"/>
                  </a:lnTo>
                  <a:lnTo>
                    <a:pt x="2" y="108"/>
                  </a:lnTo>
                  <a:lnTo>
                    <a:pt x="0" y="87"/>
                  </a:lnTo>
                  <a:lnTo>
                    <a:pt x="2" y="70"/>
                  </a:lnTo>
                  <a:lnTo>
                    <a:pt x="7" y="54"/>
                  </a:lnTo>
                  <a:lnTo>
                    <a:pt x="15" y="39"/>
                  </a:lnTo>
                  <a:lnTo>
                    <a:pt x="26" y="25"/>
                  </a:lnTo>
                  <a:lnTo>
                    <a:pt x="39" y="15"/>
                  </a:lnTo>
                  <a:lnTo>
                    <a:pt x="56" y="7"/>
                  </a:lnTo>
                  <a:lnTo>
                    <a:pt x="76" y="2"/>
                  </a:lnTo>
                  <a:lnTo>
                    <a:pt x="97" y="0"/>
                  </a:lnTo>
                  <a:close/>
                </a:path>
              </a:pathLst>
            </a:custGeom>
            <a:solidFill>
              <a:srgbClr val="596161"/>
            </a:solidFill>
            <a:ln w="9525">
              <a:noFill/>
              <a:round/>
              <a:headEnd/>
              <a:tailEnd/>
            </a:ln>
          </p:spPr>
          <p:txBody>
            <a:bodyPr/>
            <a:lstStyle/>
            <a:p>
              <a:endParaRPr lang="en-US"/>
            </a:p>
          </p:txBody>
        </p:sp>
        <p:sp>
          <p:nvSpPr>
            <p:cNvPr id="67183" name="Freeform 623"/>
            <p:cNvSpPr>
              <a:spLocks/>
            </p:cNvSpPr>
            <p:nvPr/>
          </p:nvSpPr>
          <p:spPr bwMode="auto">
            <a:xfrm>
              <a:off x="2483" y="2415"/>
              <a:ext cx="141" cy="18"/>
            </a:xfrm>
            <a:custGeom>
              <a:avLst/>
              <a:gdLst/>
              <a:ahLst/>
              <a:cxnLst>
                <a:cxn ang="0">
                  <a:pos x="124" y="1"/>
                </a:cxn>
                <a:cxn ang="0">
                  <a:pos x="182" y="3"/>
                </a:cxn>
                <a:cxn ang="0">
                  <a:pos x="231" y="5"/>
                </a:cxn>
                <a:cxn ang="0">
                  <a:pos x="274" y="6"/>
                </a:cxn>
                <a:cxn ang="0">
                  <a:pos x="314" y="8"/>
                </a:cxn>
                <a:cxn ang="0">
                  <a:pos x="351" y="9"/>
                </a:cxn>
                <a:cxn ang="0">
                  <a:pos x="390" y="10"/>
                </a:cxn>
                <a:cxn ang="0">
                  <a:pos x="430" y="12"/>
                </a:cxn>
                <a:cxn ang="0">
                  <a:pos x="474" y="14"/>
                </a:cxn>
                <a:cxn ang="0">
                  <a:pos x="526" y="16"/>
                </a:cxn>
                <a:cxn ang="0">
                  <a:pos x="586" y="19"/>
                </a:cxn>
                <a:cxn ang="0">
                  <a:pos x="657" y="22"/>
                </a:cxn>
                <a:cxn ang="0">
                  <a:pos x="741" y="25"/>
                </a:cxn>
                <a:cxn ang="0">
                  <a:pos x="839" y="29"/>
                </a:cxn>
                <a:cxn ang="0">
                  <a:pos x="955" y="34"/>
                </a:cxn>
                <a:cxn ang="0">
                  <a:pos x="1090" y="39"/>
                </a:cxn>
                <a:cxn ang="0">
                  <a:pos x="1193" y="45"/>
                </a:cxn>
                <a:cxn ang="0">
                  <a:pos x="1232" y="62"/>
                </a:cxn>
                <a:cxn ang="0">
                  <a:pos x="1256" y="89"/>
                </a:cxn>
                <a:cxn ang="0">
                  <a:pos x="1266" y="122"/>
                </a:cxn>
                <a:cxn ang="0">
                  <a:pos x="1268" y="158"/>
                </a:cxn>
                <a:cxn ang="0">
                  <a:pos x="1257" y="190"/>
                </a:cxn>
                <a:cxn ang="0">
                  <a:pos x="1230" y="213"/>
                </a:cxn>
                <a:cxn ang="0">
                  <a:pos x="1193" y="225"/>
                </a:cxn>
                <a:cxn ang="0">
                  <a:pos x="1138" y="225"/>
                </a:cxn>
                <a:cxn ang="0">
                  <a:pos x="1081" y="221"/>
                </a:cxn>
                <a:cxn ang="0">
                  <a:pos x="1031" y="219"/>
                </a:cxn>
                <a:cxn ang="0">
                  <a:pos x="989" y="217"/>
                </a:cxn>
                <a:cxn ang="0">
                  <a:pos x="950" y="216"/>
                </a:cxn>
                <a:cxn ang="0">
                  <a:pos x="911" y="214"/>
                </a:cxn>
                <a:cxn ang="0">
                  <a:pos x="874" y="212"/>
                </a:cxn>
                <a:cxn ang="0">
                  <a:pos x="834" y="211"/>
                </a:cxn>
                <a:cxn ang="0">
                  <a:pos x="790" y="209"/>
                </a:cxn>
                <a:cxn ang="0">
                  <a:pos x="739" y="207"/>
                </a:cxn>
                <a:cxn ang="0">
                  <a:pos x="678" y="205"/>
                </a:cxn>
                <a:cxn ang="0">
                  <a:pos x="608" y="202"/>
                </a:cxn>
                <a:cxn ang="0">
                  <a:pos x="523" y="199"/>
                </a:cxn>
                <a:cxn ang="0">
                  <a:pos x="424" y="194"/>
                </a:cxn>
                <a:cxn ang="0">
                  <a:pos x="308" y="190"/>
                </a:cxn>
                <a:cxn ang="0">
                  <a:pos x="173" y="186"/>
                </a:cxn>
                <a:cxn ang="0">
                  <a:pos x="77" y="180"/>
                </a:cxn>
                <a:cxn ang="0">
                  <a:pos x="42" y="164"/>
                </a:cxn>
                <a:cxn ang="0">
                  <a:pos x="17" y="137"/>
                </a:cxn>
                <a:cxn ang="0">
                  <a:pos x="2" y="100"/>
                </a:cxn>
                <a:cxn ang="0">
                  <a:pos x="2" y="63"/>
                </a:cxn>
                <a:cxn ang="0">
                  <a:pos x="14" y="34"/>
                </a:cxn>
                <a:cxn ang="0">
                  <a:pos x="38" y="12"/>
                </a:cxn>
                <a:cxn ang="0">
                  <a:pos x="72" y="1"/>
                </a:cxn>
              </a:cxnLst>
              <a:rect l="0" t="0" r="r" b="b"/>
              <a:pathLst>
                <a:path w="1268" h="226">
                  <a:moveTo>
                    <a:pt x="92" y="0"/>
                  </a:moveTo>
                  <a:lnTo>
                    <a:pt x="124" y="1"/>
                  </a:lnTo>
                  <a:lnTo>
                    <a:pt x="154" y="2"/>
                  </a:lnTo>
                  <a:lnTo>
                    <a:pt x="182" y="3"/>
                  </a:lnTo>
                  <a:lnTo>
                    <a:pt x="207" y="4"/>
                  </a:lnTo>
                  <a:lnTo>
                    <a:pt x="231" y="5"/>
                  </a:lnTo>
                  <a:lnTo>
                    <a:pt x="253" y="5"/>
                  </a:lnTo>
                  <a:lnTo>
                    <a:pt x="274" y="6"/>
                  </a:lnTo>
                  <a:lnTo>
                    <a:pt x="294" y="7"/>
                  </a:lnTo>
                  <a:lnTo>
                    <a:pt x="314" y="8"/>
                  </a:lnTo>
                  <a:lnTo>
                    <a:pt x="332" y="8"/>
                  </a:lnTo>
                  <a:lnTo>
                    <a:pt x="351" y="9"/>
                  </a:lnTo>
                  <a:lnTo>
                    <a:pt x="370" y="10"/>
                  </a:lnTo>
                  <a:lnTo>
                    <a:pt x="390" y="10"/>
                  </a:lnTo>
                  <a:lnTo>
                    <a:pt x="409" y="11"/>
                  </a:lnTo>
                  <a:lnTo>
                    <a:pt x="430" y="12"/>
                  </a:lnTo>
                  <a:lnTo>
                    <a:pt x="451" y="13"/>
                  </a:lnTo>
                  <a:lnTo>
                    <a:pt x="474" y="14"/>
                  </a:lnTo>
                  <a:lnTo>
                    <a:pt x="500" y="14"/>
                  </a:lnTo>
                  <a:lnTo>
                    <a:pt x="526" y="16"/>
                  </a:lnTo>
                  <a:lnTo>
                    <a:pt x="555" y="17"/>
                  </a:lnTo>
                  <a:lnTo>
                    <a:pt x="586" y="19"/>
                  </a:lnTo>
                  <a:lnTo>
                    <a:pt x="621" y="20"/>
                  </a:lnTo>
                  <a:lnTo>
                    <a:pt x="657" y="22"/>
                  </a:lnTo>
                  <a:lnTo>
                    <a:pt x="697" y="23"/>
                  </a:lnTo>
                  <a:lnTo>
                    <a:pt x="741" y="25"/>
                  </a:lnTo>
                  <a:lnTo>
                    <a:pt x="788" y="27"/>
                  </a:lnTo>
                  <a:lnTo>
                    <a:pt x="839" y="29"/>
                  </a:lnTo>
                  <a:lnTo>
                    <a:pt x="895" y="31"/>
                  </a:lnTo>
                  <a:lnTo>
                    <a:pt x="955" y="34"/>
                  </a:lnTo>
                  <a:lnTo>
                    <a:pt x="1020" y="36"/>
                  </a:lnTo>
                  <a:lnTo>
                    <a:pt x="1090" y="39"/>
                  </a:lnTo>
                  <a:lnTo>
                    <a:pt x="1166" y="42"/>
                  </a:lnTo>
                  <a:lnTo>
                    <a:pt x="1193" y="45"/>
                  </a:lnTo>
                  <a:lnTo>
                    <a:pt x="1215" y="52"/>
                  </a:lnTo>
                  <a:lnTo>
                    <a:pt x="1232" y="62"/>
                  </a:lnTo>
                  <a:lnTo>
                    <a:pt x="1245" y="74"/>
                  </a:lnTo>
                  <a:lnTo>
                    <a:pt x="1256" y="89"/>
                  </a:lnTo>
                  <a:lnTo>
                    <a:pt x="1262" y="105"/>
                  </a:lnTo>
                  <a:lnTo>
                    <a:pt x="1266" y="122"/>
                  </a:lnTo>
                  <a:lnTo>
                    <a:pt x="1268" y="139"/>
                  </a:lnTo>
                  <a:lnTo>
                    <a:pt x="1268" y="158"/>
                  </a:lnTo>
                  <a:lnTo>
                    <a:pt x="1265" y="176"/>
                  </a:lnTo>
                  <a:lnTo>
                    <a:pt x="1257" y="190"/>
                  </a:lnTo>
                  <a:lnTo>
                    <a:pt x="1245" y="204"/>
                  </a:lnTo>
                  <a:lnTo>
                    <a:pt x="1230" y="213"/>
                  </a:lnTo>
                  <a:lnTo>
                    <a:pt x="1213" y="220"/>
                  </a:lnTo>
                  <a:lnTo>
                    <a:pt x="1193" y="225"/>
                  </a:lnTo>
                  <a:lnTo>
                    <a:pt x="1171" y="226"/>
                  </a:lnTo>
                  <a:lnTo>
                    <a:pt x="1138" y="225"/>
                  </a:lnTo>
                  <a:lnTo>
                    <a:pt x="1108" y="222"/>
                  </a:lnTo>
                  <a:lnTo>
                    <a:pt x="1081" y="221"/>
                  </a:lnTo>
                  <a:lnTo>
                    <a:pt x="1056" y="220"/>
                  </a:lnTo>
                  <a:lnTo>
                    <a:pt x="1031" y="219"/>
                  </a:lnTo>
                  <a:lnTo>
                    <a:pt x="1009" y="218"/>
                  </a:lnTo>
                  <a:lnTo>
                    <a:pt x="989" y="217"/>
                  </a:lnTo>
                  <a:lnTo>
                    <a:pt x="969" y="216"/>
                  </a:lnTo>
                  <a:lnTo>
                    <a:pt x="950" y="216"/>
                  </a:lnTo>
                  <a:lnTo>
                    <a:pt x="931" y="215"/>
                  </a:lnTo>
                  <a:lnTo>
                    <a:pt x="911" y="214"/>
                  </a:lnTo>
                  <a:lnTo>
                    <a:pt x="893" y="213"/>
                  </a:lnTo>
                  <a:lnTo>
                    <a:pt x="874" y="212"/>
                  </a:lnTo>
                  <a:lnTo>
                    <a:pt x="854" y="211"/>
                  </a:lnTo>
                  <a:lnTo>
                    <a:pt x="834" y="211"/>
                  </a:lnTo>
                  <a:lnTo>
                    <a:pt x="813" y="210"/>
                  </a:lnTo>
                  <a:lnTo>
                    <a:pt x="790" y="209"/>
                  </a:lnTo>
                  <a:lnTo>
                    <a:pt x="765" y="208"/>
                  </a:lnTo>
                  <a:lnTo>
                    <a:pt x="739" y="207"/>
                  </a:lnTo>
                  <a:lnTo>
                    <a:pt x="709" y="206"/>
                  </a:lnTo>
                  <a:lnTo>
                    <a:pt x="678" y="205"/>
                  </a:lnTo>
                  <a:lnTo>
                    <a:pt x="644" y="203"/>
                  </a:lnTo>
                  <a:lnTo>
                    <a:pt x="608" y="202"/>
                  </a:lnTo>
                  <a:lnTo>
                    <a:pt x="567" y="201"/>
                  </a:lnTo>
                  <a:lnTo>
                    <a:pt x="523" y="199"/>
                  </a:lnTo>
                  <a:lnTo>
                    <a:pt x="475" y="197"/>
                  </a:lnTo>
                  <a:lnTo>
                    <a:pt x="424" y="194"/>
                  </a:lnTo>
                  <a:lnTo>
                    <a:pt x="368" y="192"/>
                  </a:lnTo>
                  <a:lnTo>
                    <a:pt x="308" y="190"/>
                  </a:lnTo>
                  <a:lnTo>
                    <a:pt x="242" y="188"/>
                  </a:lnTo>
                  <a:lnTo>
                    <a:pt x="173" y="186"/>
                  </a:lnTo>
                  <a:lnTo>
                    <a:pt x="97" y="183"/>
                  </a:lnTo>
                  <a:lnTo>
                    <a:pt x="77" y="180"/>
                  </a:lnTo>
                  <a:lnTo>
                    <a:pt x="58" y="174"/>
                  </a:lnTo>
                  <a:lnTo>
                    <a:pt x="42" y="164"/>
                  </a:lnTo>
                  <a:lnTo>
                    <a:pt x="28" y="152"/>
                  </a:lnTo>
                  <a:lnTo>
                    <a:pt x="17" y="137"/>
                  </a:lnTo>
                  <a:lnTo>
                    <a:pt x="8" y="120"/>
                  </a:lnTo>
                  <a:lnTo>
                    <a:pt x="2" y="100"/>
                  </a:lnTo>
                  <a:lnTo>
                    <a:pt x="0" y="80"/>
                  </a:lnTo>
                  <a:lnTo>
                    <a:pt x="2" y="63"/>
                  </a:lnTo>
                  <a:lnTo>
                    <a:pt x="6" y="49"/>
                  </a:lnTo>
                  <a:lnTo>
                    <a:pt x="14" y="34"/>
                  </a:lnTo>
                  <a:lnTo>
                    <a:pt x="25" y="23"/>
                  </a:lnTo>
                  <a:lnTo>
                    <a:pt x="38" y="12"/>
                  </a:lnTo>
                  <a:lnTo>
                    <a:pt x="54" y="5"/>
                  </a:lnTo>
                  <a:lnTo>
                    <a:pt x="72" y="1"/>
                  </a:lnTo>
                  <a:lnTo>
                    <a:pt x="92" y="0"/>
                  </a:lnTo>
                  <a:close/>
                </a:path>
              </a:pathLst>
            </a:custGeom>
            <a:solidFill>
              <a:srgbClr val="696E6E"/>
            </a:solidFill>
            <a:ln w="9525">
              <a:noFill/>
              <a:round/>
              <a:headEnd/>
              <a:tailEnd/>
            </a:ln>
          </p:spPr>
          <p:txBody>
            <a:bodyPr/>
            <a:lstStyle/>
            <a:p>
              <a:endParaRPr lang="en-US"/>
            </a:p>
          </p:txBody>
        </p:sp>
        <p:sp>
          <p:nvSpPr>
            <p:cNvPr id="67184" name="Freeform 624"/>
            <p:cNvSpPr>
              <a:spLocks/>
            </p:cNvSpPr>
            <p:nvPr/>
          </p:nvSpPr>
          <p:spPr bwMode="auto">
            <a:xfrm>
              <a:off x="2484" y="2416"/>
              <a:ext cx="139" cy="17"/>
            </a:xfrm>
            <a:custGeom>
              <a:avLst/>
              <a:gdLst/>
              <a:ahLst/>
              <a:cxnLst>
                <a:cxn ang="0">
                  <a:pos x="117" y="1"/>
                </a:cxn>
                <a:cxn ang="0">
                  <a:pos x="175" y="3"/>
                </a:cxn>
                <a:cxn ang="0">
                  <a:pos x="224" y="5"/>
                </a:cxn>
                <a:cxn ang="0">
                  <a:pos x="267" y="6"/>
                </a:cxn>
                <a:cxn ang="0">
                  <a:pos x="307" y="7"/>
                </a:cxn>
                <a:cxn ang="0">
                  <a:pos x="344" y="10"/>
                </a:cxn>
                <a:cxn ang="0">
                  <a:pos x="383" y="11"/>
                </a:cxn>
                <a:cxn ang="0">
                  <a:pos x="423" y="12"/>
                </a:cxn>
                <a:cxn ang="0">
                  <a:pos x="468" y="14"/>
                </a:cxn>
                <a:cxn ang="0">
                  <a:pos x="520" y="16"/>
                </a:cxn>
                <a:cxn ang="0">
                  <a:pos x="580" y="18"/>
                </a:cxn>
                <a:cxn ang="0">
                  <a:pos x="651" y="21"/>
                </a:cxn>
                <a:cxn ang="0">
                  <a:pos x="736" y="25"/>
                </a:cxn>
                <a:cxn ang="0">
                  <a:pos x="834" y="29"/>
                </a:cxn>
                <a:cxn ang="0">
                  <a:pos x="951" y="33"/>
                </a:cxn>
                <a:cxn ang="0">
                  <a:pos x="1086" y="40"/>
                </a:cxn>
                <a:cxn ang="0">
                  <a:pos x="1188" y="46"/>
                </a:cxn>
                <a:cxn ang="0">
                  <a:pos x="1224" y="62"/>
                </a:cxn>
                <a:cxn ang="0">
                  <a:pos x="1246" y="87"/>
                </a:cxn>
                <a:cxn ang="0">
                  <a:pos x="1256" y="118"/>
                </a:cxn>
                <a:cxn ang="0">
                  <a:pos x="1258" y="153"/>
                </a:cxn>
                <a:cxn ang="0">
                  <a:pos x="1247" y="186"/>
                </a:cxn>
                <a:cxn ang="0">
                  <a:pos x="1220" y="205"/>
                </a:cxn>
                <a:cxn ang="0">
                  <a:pos x="1185" y="215"/>
                </a:cxn>
                <a:cxn ang="0">
                  <a:pos x="1131" y="215"/>
                </a:cxn>
                <a:cxn ang="0">
                  <a:pos x="1074" y="211"/>
                </a:cxn>
                <a:cxn ang="0">
                  <a:pos x="1024" y="209"/>
                </a:cxn>
                <a:cxn ang="0">
                  <a:pos x="982" y="207"/>
                </a:cxn>
                <a:cxn ang="0">
                  <a:pos x="943" y="206"/>
                </a:cxn>
                <a:cxn ang="0">
                  <a:pos x="904" y="204"/>
                </a:cxn>
                <a:cxn ang="0">
                  <a:pos x="867" y="202"/>
                </a:cxn>
                <a:cxn ang="0">
                  <a:pos x="827" y="201"/>
                </a:cxn>
                <a:cxn ang="0">
                  <a:pos x="783" y="199"/>
                </a:cxn>
                <a:cxn ang="0">
                  <a:pos x="732" y="197"/>
                </a:cxn>
                <a:cxn ang="0">
                  <a:pos x="671" y="195"/>
                </a:cxn>
                <a:cxn ang="0">
                  <a:pos x="601" y="192"/>
                </a:cxn>
                <a:cxn ang="0">
                  <a:pos x="516" y="189"/>
                </a:cxn>
                <a:cxn ang="0">
                  <a:pos x="417" y="184"/>
                </a:cxn>
                <a:cxn ang="0">
                  <a:pos x="301" y="180"/>
                </a:cxn>
                <a:cxn ang="0">
                  <a:pos x="166" y="176"/>
                </a:cxn>
                <a:cxn ang="0">
                  <a:pos x="72" y="170"/>
                </a:cxn>
                <a:cxn ang="0">
                  <a:pos x="40" y="156"/>
                </a:cxn>
                <a:cxn ang="0">
                  <a:pos x="16" y="129"/>
                </a:cxn>
                <a:cxn ang="0">
                  <a:pos x="2" y="92"/>
                </a:cxn>
                <a:cxn ang="0">
                  <a:pos x="1" y="56"/>
                </a:cxn>
                <a:cxn ang="0">
                  <a:pos x="13" y="30"/>
                </a:cxn>
                <a:cxn ang="0">
                  <a:pos x="36" y="11"/>
                </a:cxn>
                <a:cxn ang="0">
                  <a:pos x="68" y="1"/>
                </a:cxn>
              </a:cxnLst>
              <a:rect l="0" t="0" r="r" b="b"/>
              <a:pathLst>
                <a:path w="1258" h="216">
                  <a:moveTo>
                    <a:pt x="85" y="0"/>
                  </a:moveTo>
                  <a:lnTo>
                    <a:pt x="117" y="1"/>
                  </a:lnTo>
                  <a:lnTo>
                    <a:pt x="147" y="2"/>
                  </a:lnTo>
                  <a:lnTo>
                    <a:pt x="175" y="3"/>
                  </a:lnTo>
                  <a:lnTo>
                    <a:pt x="200" y="4"/>
                  </a:lnTo>
                  <a:lnTo>
                    <a:pt x="224" y="5"/>
                  </a:lnTo>
                  <a:lnTo>
                    <a:pt x="246" y="5"/>
                  </a:lnTo>
                  <a:lnTo>
                    <a:pt x="267" y="6"/>
                  </a:lnTo>
                  <a:lnTo>
                    <a:pt x="287" y="7"/>
                  </a:lnTo>
                  <a:lnTo>
                    <a:pt x="307" y="7"/>
                  </a:lnTo>
                  <a:lnTo>
                    <a:pt x="325" y="9"/>
                  </a:lnTo>
                  <a:lnTo>
                    <a:pt x="344" y="10"/>
                  </a:lnTo>
                  <a:lnTo>
                    <a:pt x="363" y="10"/>
                  </a:lnTo>
                  <a:lnTo>
                    <a:pt x="383" y="11"/>
                  </a:lnTo>
                  <a:lnTo>
                    <a:pt x="402" y="12"/>
                  </a:lnTo>
                  <a:lnTo>
                    <a:pt x="423" y="12"/>
                  </a:lnTo>
                  <a:lnTo>
                    <a:pt x="445" y="13"/>
                  </a:lnTo>
                  <a:lnTo>
                    <a:pt x="468" y="14"/>
                  </a:lnTo>
                  <a:lnTo>
                    <a:pt x="493" y="15"/>
                  </a:lnTo>
                  <a:lnTo>
                    <a:pt x="520" y="16"/>
                  </a:lnTo>
                  <a:lnTo>
                    <a:pt x="549" y="17"/>
                  </a:lnTo>
                  <a:lnTo>
                    <a:pt x="580" y="18"/>
                  </a:lnTo>
                  <a:lnTo>
                    <a:pt x="615" y="20"/>
                  </a:lnTo>
                  <a:lnTo>
                    <a:pt x="651" y="21"/>
                  </a:lnTo>
                  <a:lnTo>
                    <a:pt x="691" y="23"/>
                  </a:lnTo>
                  <a:lnTo>
                    <a:pt x="736" y="25"/>
                  </a:lnTo>
                  <a:lnTo>
                    <a:pt x="783" y="27"/>
                  </a:lnTo>
                  <a:lnTo>
                    <a:pt x="834" y="29"/>
                  </a:lnTo>
                  <a:lnTo>
                    <a:pt x="890" y="31"/>
                  </a:lnTo>
                  <a:lnTo>
                    <a:pt x="951" y="33"/>
                  </a:lnTo>
                  <a:lnTo>
                    <a:pt x="1015" y="36"/>
                  </a:lnTo>
                  <a:lnTo>
                    <a:pt x="1086" y="40"/>
                  </a:lnTo>
                  <a:lnTo>
                    <a:pt x="1162" y="43"/>
                  </a:lnTo>
                  <a:lnTo>
                    <a:pt x="1188" y="46"/>
                  </a:lnTo>
                  <a:lnTo>
                    <a:pt x="1208" y="53"/>
                  </a:lnTo>
                  <a:lnTo>
                    <a:pt x="1224" y="62"/>
                  </a:lnTo>
                  <a:lnTo>
                    <a:pt x="1236" y="74"/>
                  </a:lnTo>
                  <a:lnTo>
                    <a:pt x="1246" y="87"/>
                  </a:lnTo>
                  <a:lnTo>
                    <a:pt x="1252" y="103"/>
                  </a:lnTo>
                  <a:lnTo>
                    <a:pt x="1256" y="118"/>
                  </a:lnTo>
                  <a:lnTo>
                    <a:pt x="1258" y="134"/>
                  </a:lnTo>
                  <a:lnTo>
                    <a:pt x="1258" y="153"/>
                  </a:lnTo>
                  <a:lnTo>
                    <a:pt x="1254" y="171"/>
                  </a:lnTo>
                  <a:lnTo>
                    <a:pt x="1247" y="186"/>
                  </a:lnTo>
                  <a:lnTo>
                    <a:pt x="1235" y="197"/>
                  </a:lnTo>
                  <a:lnTo>
                    <a:pt x="1220" y="205"/>
                  </a:lnTo>
                  <a:lnTo>
                    <a:pt x="1204" y="211"/>
                  </a:lnTo>
                  <a:lnTo>
                    <a:pt x="1185" y="215"/>
                  </a:lnTo>
                  <a:lnTo>
                    <a:pt x="1164" y="216"/>
                  </a:lnTo>
                  <a:lnTo>
                    <a:pt x="1131" y="215"/>
                  </a:lnTo>
                  <a:lnTo>
                    <a:pt x="1101" y="212"/>
                  </a:lnTo>
                  <a:lnTo>
                    <a:pt x="1074" y="211"/>
                  </a:lnTo>
                  <a:lnTo>
                    <a:pt x="1049" y="210"/>
                  </a:lnTo>
                  <a:lnTo>
                    <a:pt x="1024" y="209"/>
                  </a:lnTo>
                  <a:lnTo>
                    <a:pt x="1002" y="208"/>
                  </a:lnTo>
                  <a:lnTo>
                    <a:pt x="982" y="207"/>
                  </a:lnTo>
                  <a:lnTo>
                    <a:pt x="962" y="206"/>
                  </a:lnTo>
                  <a:lnTo>
                    <a:pt x="943" y="206"/>
                  </a:lnTo>
                  <a:lnTo>
                    <a:pt x="924" y="205"/>
                  </a:lnTo>
                  <a:lnTo>
                    <a:pt x="904" y="204"/>
                  </a:lnTo>
                  <a:lnTo>
                    <a:pt x="886" y="203"/>
                  </a:lnTo>
                  <a:lnTo>
                    <a:pt x="867" y="202"/>
                  </a:lnTo>
                  <a:lnTo>
                    <a:pt x="847" y="201"/>
                  </a:lnTo>
                  <a:lnTo>
                    <a:pt x="827" y="201"/>
                  </a:lnTo>
                  <a:lnTo>
                    <a:pt x="806" y="200"/>
                  </a:lnTo>
                  <a:lnTo>
                    <a:pt x="783" y="199"/>
                  </a:lnTo>
                  <a:lnTo>
                    <a:pt x="758" y="198"/>
                  </a:lnTo>
                  <a:lnTo>
                    <a:pt x="732" y="197"/>
                  </a:lnTo>
                  <a:lnTo>
                    <a:pt x="702" y="196"/>
                  </a:lnTo>
                  <a:lnTo>
                    <a:pt x="671" y="195"/>
                  </a:lnTo>
                  <a:lnTo>
                    <a:pt x="637" y="193"/>
                  </a:lnTo>
                  <a:lnTo>
                    <a:pt x="601" y="192"/>
                  </a:lnTo>
                  <a:lnTo>
                    <a:pt x="560" y="191"/>
                  </a:lnTo>
                  <a:lnTo>
                    <a:pt x="516" y="189"/>
                  </a:lnTo>
                  <a:lnTo>
                    <a:pt x="468" y="187"/>
                  </a:lnTo>
                  <a:lnTo>
                    <a:pt x="417" y="184"/>
                  </a:lnTo>
                  <a:lnTo>
                    <a:pt x="361" y="182"/>
                  </a:lnTo>
                  <a:lnTo>
                    <a:pt x="301" y="180"/>
                  </a:lnTo>
                  <a:lnTo>
                    <a:pt x="235" y="178"/>
                  </a:lnTo>
                  <a:lnTo>
                    <a:pt x="166" y="176"/>
                  </a:lnTo>
                  <a:lnTo>
                    <a:pt x="90" y="173"/>
                  </a:lnTo>
                  <a:lnTo>
                    <a:pt x="72" y="170"/>
                  </a:lnTo>
                  <a:lnTo>
                    <a:pt x="55" y="165"/>
                  </a:lnTo>
                  <a:lnTo>
                    <a:pt x="40" y="156"/>
                  </a:lnTo>
                  <a:lnTo>
                    <a:pt x="27" y="143"/>
                  </a:lnTo>
                  <a:lnTo>
                    <a:pt x="16" y="129"/>
                  </a:lnTo>
                  <a:lnTo>
                    <a:pt x="7" y="111"/>
                  </a:lnTo>
                  <a:lnTo>
                    <a:pt x="2" y="92"/>
                  </a:lnTo>
                  <a:lnTo>
                    <a:pt x="0" y="72"/>
                  </a:lnTo>
                  <a:lnTo>
                    <a:pt x="1" y="56"/>
                  </a:lnTo>
                  <a:lnTo>
                    <a:pt x="6" y="43"/>
                  </a:lnTo>
                  <a:lnTo>
                    <a:pt x="13" y="30"/>
                  </a:lnTo>
                  <a:lnTo>
                    <a:pt x="23" y="20"/>
                  </a:lnTo>
                  <a:lnTo>
                    <a:pt x="36" y="11"/>
                  </a:lnTo>
                  <a:lnTo>
                    <a:pt x="50" y="4"/>
                  </a:lnTo>
                  <a:lnTo>
                    <a:pt x="68" y="1"/>
                  </a:lnTo>
                  <a:lnTo>
                    <a:pt x="85" y="0"/>
                  </a:lnTo>
                  <a:close/>
                </a:path>
              </a:pathLst>
            </a:custGeom>
            <a:solidFill>
              <a:srgbClr val="757D7D"/>
            </a:solidFill>
            <a:ln w="9525">
              <a:noFill/>
              <a:round/>
              <a:headEnd/>
              <a:tailEnd/>
            </a:ln>
          </p:spPr>
          <p:txBody>
            <a:bodyPr/>
            <a:lstStyle/>
            <a:p>
              <a:endParaRPr lang="en-US"/>
            </a:p>
          </p:txBody>
        </p:sp>
        <p:sp>
          <p:nvSpPr>
            <p:cNvPr id="67185" name="Freeform 625"/>
            <p:cNvSpPr>
              <a:spLocks/>
            </p:cNvSpPr>
            <p:nvPr/>
          </p:nvSpPr>
          <p:spPr bwMode="auto">
            <a:xfrm>
              <a:off x="2484" y="2417"/>
              <a:ext cx="139" cy="16"/>
            </a:xfrm>
            <a:custGeom>
              <a:avLst/>
              <a:gdLst/>
              <a:ahLst/>
              <a:cxnLst>
                <a:cxn ang="0">
                  <a:pos x="80" y="0"/>
                </a:cxn>
                <a:cxn ang="0">
                  <a:pos x="1157" y="41"/>
                </a:cxn>
                <a:cxn ang="0">
                  <a:pos x="1182" y="44"/>
                </a:cxn>
                <a:cxn ang="0">
                  <a:pos x="1202" y="50"/>
                </a:cxn>
                <a:cxn ang="0">
                  <a:pos x="1217" y="59"/>
                </a:cxn>
                <a:cxn ang="0">
                  <a:pos x="1228" y="69"/>
                </a:cxn>
                <a:cxn ang="0">
                  <a:pos x="1235" y="82"/>
                </a:cxn>
                <a:cxn ang="0">
                  <a:pos x="1242" y="96"/>
                </a:cxn>
                <a:cxn ang="0">
                  <a:pos x="1245" y="110"/>
                </a:cxn>
                <a:cxn ang="0">
                  <a:pos x="1248" y="126"/>
                </a:cxn>
                <a:cxn ang="0">
                  <a:pos x="1249" y="146"/>
                </a:cxn>
                <a:cxn ang="0">
                  <a:pos x="1246" y="162"/>
                </a:cxn>
                <a:cxn ang="0">
                  <a:pos x="1238" y="176"/>
                </a:cxn>
                <a:cxn ang="0">
                  <a:pos x="1227" y="186"/>
                </a:cxn>
                <a:cxn ang="0">
                  <a:pos x="1213" y="194"/>
                </a:cxn>
                <a:cxn ang="0">
                  <a:pos x="1197" y="199"/>
                </a:cxn>
                <a:cxn ang="0">
                  <a:pos x="1178" y="203"/>
                </a:cxn>
                <a:cxn ang="0">
                  <a:pos x="1159" y="203"/>
                </a:cxn>
                <a:cxn ang="0">
                  <a:pos x="85" y="160"/>
                </a:cxn>
                <a:cxn ang="0">
                  <a:pos x="70" y="158"/>
                </a:cxn>
                <a:cxn ang="0">
                  <a:pos x="55" y="152"/>
                </a:cxn>
                <a:cxn ang="0">
                  <a:pos x="40" y="144"/>
                </a:cxn>
                <a:cxn ang="0">
                  <a:pos x="27" y="132"/>
                </a:cxn>
                <a:cxn ang="0">
                  <a:pos x="17" y="118"/>
                </a:cxn>
                <a:cxn ang="0">
                  <a:pos x="8" y="102"/>
                </a:cxn>
                <a:cxn ang="0">
                  <a:pos x="3" y="84"/>
                </a:cxn>
                <a:cxn ang="0">
                  <a:pos x="0" y="64"/>
                </a:cxn>
                <a:cxn ang="0">
                  <a:pos x="2" y="49"/>
                </a:cxn>
                <a:cxn ang="0">
                  <a:pos x="6" y="37"/>
                </a:cxn>
                <a:cxn ang="0">
                  <a:pos x="14" y="26"/>
                </a:cxn>
                <a:cxn ang="0">
                  <a:pos x="23" y="16"/>
                </a:cxn>
                <a:cxn ang="0">
                  <a:pos x="35" y="8"/>
                </a:cxn>
                <a:cxn ang="0">
                  <a:pos x="49" y="3"/>
                </a:cxn>
                <a:cxn ang="0">
                  <a:pos x="64" y="0"/>
                </a:cxn>
                <a:cxn ang="0">
                  <a:pos x="80" y="0"/>
                </a:cxn>
              </a:cxnLst>
              <a:rect l="0" t="0" r="r" b="b"/>
              <a:pathLst>
                <a:path w="1249" h="203">
                  <a:moveTo>
                    <a:pt x="80" y="0"/>
                  </a:moveTo>
                  <a:lnTo>
                    <a:pt x="1157" y="41"/>
                  </a:lnTo>
                  <a:lnTo>
                    <a:pt x="1182" y="44"/>
                  </a:lnTo>
                  <a:lnTo>
                    <a:pt x="1202" y="50"/>
                  </a:lnTo>
                  <a:lnTo>
                    <a:pt x="1217" y="59"/>
                  </a:lnTo>
                  <a:lnTo>
                    <a:pt x="1228" y="69"/>
                  </a:lnTo>
                  <a:lnTo>
                    <a:pt x="1235" y="82"/>
                  </a:lnTo>
                  <a:lnTo>
                    <a:pt x="1242" y="96"/>
                  </a:lnTo>
                  <a:lnTo>
                    <a:pt x="1245" y="110"/>
                  </a:lnTo>
                  <a:lnTo>
                    <a:pt x="1248" y="126"/>
                  </a:lnTo>
                  <a:lnTo>
                    <a:pt x="1249" y="146"/>
                  </a:lnTo>
                  <a:lnTo>
                    <a:pt x="1246" y="162"/>
                  </a:lnTo>
                  <a:lnTo>
                    <a:pt x="1238" y="176"/>
                  </a:lnTo>
                  <a:lnTo>
                    <a:pt x="1227" y="186"/>
                  </a:lnTo>
                  <a:lnTo>
                    <a:pt x="1213" y="194"/>
                  </a:lnTo>
                  <a:lnTo>
                    <a:pt x="1197" y="199"/>
                  </a:lnTo>
                  <a:lnTo>
                    <a:pt x="1178" y="203"/>
                  </a:lnTo>
                  <a:lnTo>
                    <a:pt x="1159" y="203"/>
                  </a:lnTo>
                  <a:lnTo>
                    <a:pt x="85" y="160"/>
                  </a:lnTo>
                  <a:lnTo>
                    <a:pt x="70" y="158"/>
                  </a:lnTo>
                  <a:lnTo>
                    <a:pt x="55" y="152"/>
                  </a:lnTo>
                  <a:lnTo>
                    <a:pt x="40" y="144"/>
                  </a:lnTo>
                  <a:lnTo>
                    <a:pt x="27" y="132"/>
                  </a:lnTo>
                  <a:lnTo>
                    <a:pt x="17" y="118"/>
                  </a:lnTo>
                  <a:lnTo>
                    <a:pt x="8" y="102"/>
                  </a:lnTo>
                  <a:lnTo>
                    <a:pt x="3" y="84"/>
                  </a:lnTo>
                  <a:lnTo>
                    <a:pt x="0" y="64"/>
                  </a:lnTo>
                  <a:lnTo>
                    <a:pt x="2" y="49"/>
                  </a:lnTo>
                  <a:lnTo>
                    <a:pt x="6" y="37"/>
                  </a:lnTo>
                  <a:lnTo>
                    <a:pt x="14" y="26"/>
                  </a:lnTo>
                  <a:lnTo>
                    <a:pt x="23" y="16"/>
                  </a:lnTo>
                  <a:lnTo>
                    <a:pt x="35" y="8"/>
                  </a:lnTo>
                  <a:lnTo>
                    <a:pt x="49" y="3"/>
                  </a:lnTo>
                  <a:lnTo>
                    <a:pt x="64" y="0"/>
                  </a:lnTo>
                  <a:lnTo>
                    <a:pt x="80" y="0"/>
                  </a:lnTo>
                  <a:close/>
                </a:path>
              </a:pathLst>
            </a:custGeom>
            <a:solidFill>
              <a:srgbClr val="878F8F"/>
            </a:solidFill>
            <a:ln w="9525">
              <a:noFill/>
              <a:round/>
              <a:headEnd/>
              <a:tailEnd/>
            </a:ln>
          </p:spPr>
          <p:txBody>
            <a:bodyPr/>
            <a:lstStyle/>
            <a:p>
              <a:endParaRPr lang="en-US"/>
            </a:p>
          </p:txBody>
        </p:sp>
        <p:sp>
          <p:nvSpPr>
            <p:cNvPr id="67186" name="Freeform 626"/>
            <p:cNvSpPr>
              <a:spLocks/>
            </p:cNvSpPr>
            <p:nvPr/>
          </p:nvSpPr>
          <p:spPr bwMode="auto">
            <a:xfrm>
              <a:off x="2485" y="2414"/>
              <a:ext cx="42" cy="15"/>
            </a:xfrm>
            <a:custGeom>
              <a:avLst/>
              <a:gdLst/>
              <a:ahLst/>
              <a:cxnLst>
                <a:cxn ang="0">
                  <a:pos x="354" y="176"/>
                </a:cxn>
                <a:cxn ang="0">
                  <a:pos x="361" y="175"/>
                </a:cxn>
                <a:cxn ang="0">
                  <a:pos x="367" y="170"/>
                </a:cxn>
                <a:cxn ang="0">
                  <a:pos x="372" y="164"/>
                </a:cxn>
                <a:cxn ang="0">
                  <a:pos x="374" y="156"/>
                </a:cxn>
                <a:cxn ang="0">
                  <a:pos x="372" y="32"/>
                </a:cxn>
                <a:cxn ang="0">
                  <a:pos x="370" y="23"/>
                </a:cxn>
                <a:cxn ang="0">
                  <a:pos x="365" y="17"/>
                </a:cxn>
                <a:cxn ang="0">
                  <a:pos x="358" y="13"/>
                </a:cxn>
                <a:cxn ang="0">
                  <a:pos x="349" y="12"/>
                </a:cxn>
                <a:cxn ang="0">
                  <a:pos x="191" y="5"/>
                </a:cxn>
                <a:cxn ang="0">
                  <a:pos x="73" y="0"/>
                </a:cxn>
                <a:cxn ang="0">
                  <a:pos x="58" y="1"/>
                </a:cxn>
                <a:cxn ang="0">
                  <a:pos x="43" y="4"/>
                </a:cxn>
                <a:cxn ang="0">
                  <a:pos x="31" y="10"/>
                </a:cxn>
                <a:cxn ang="0">
                  <a:pos x="21" y="18"/>
                </a:cxn>
                <a:cxn ang="0">
                  <a:pos x="12" y="29"/>
                </a:cxn>
                <a:cxn ang="0">
                  <a:pos x="5" y="40"/>
                </a:cxn>
                <a:cxn ang="0">
                  <a:pos x="1" y="53"/>
                </a:cxn>
                <a:cxn ang="0">
                  <a:pos x="0" y="67"/>
                </a:cxn>
                <a:cxn ang="0">
                  <a:pos x="0" y="89"/>
                </a:cxn>
                <a:cxn ang="0">
                  <a:pos x="2" y="103"/>
                </a:cxn>
                <a:cxn ang="0">
                  <a:pos x="7" y="117"/>
                </a:cxn>
                <a:cxn ang="0">
                  <a:pos x="15" y="129"/>
                </a:cxn>
                <a:cxn ang="0">
                  <a:pos x="24" y="139"/>
                </a:cxn>
                <a:cxn ang="0">
                  <a:pos x="35" y="149"/>
                </a:cxn>
                <a:cxn ang="0">
                  <a:pos x="48" y="156"/>
                </a:cxn>
                <a:cxn ang="0">
                  <a:pos x="61" y="161"/>
                </a:cxn>
                <a:cxn ang="0">
                  <a:pos x="75" y="163"/>
                </a:cxn>
                <a:cxn ang="0">
                  <a:pos x="354" y="176"/>
                </a:cxn>
              </a:cxnLst>
              <a:rect l="0" t="0" r="r" b="b"/>
              <a:pathLst>
                <a:path w="374" h="176">
                  <a:moveTo>
                    <a:pt x="354" y="176"/>
                  </a:moveTo>
                  <a:lnTo>
                    <a:pt x="361" y="175"/>
                  </a:lnTo>
                  <a:lnTo>
                    <a:pt x="367" y="170"/>
                  </a:lnTo>
                  <a:lnTo>
                    <a:pt x="372" y="164"/>
                  </a:lnTo>
                  <a:lnTo>
                    <a:pt x="374" y="156"/>
                  </a:lnTo>
                  <a:lnTo>
                    <a:pt x="372" y="32"/>
                  </a:lnTo>
                  <a:lnTo>
                    <a:pt x="370" y="23"/>
                  </a:lnTo>
                  <a:lnTo>
                    <a:pt x="365" y="17"/>
                  </a:lnTo>
                  <a:lnTo>
                    <a:pt x="358" y="13"/>
                  </a:lnTo>
                  <a:lnTo>
                    <a:pt x="349" y="12"/>
                  </a:lnTo>
                  <a:lnTo>
                    <a:pt x="191" y="5"/>
                  </a:lnTo>
                  <a:lnTo>
                    <a:pt x="73" y="0"/>
                  </a:lnTo>
                  <a:lnTo>
                    <a:pt x="58" y="1"/>
                  </a:lnTo>
                  <a:lnTo>
                    <a:pt x="43" y="4"/>
                  </a:lnTo>
                  <a:lnTo>
                    <a:pt x="31" y="10"/>
                  </a:lnTo>
                  <a:lnTo>
                    <a:pt x="21" y="18"/>
                  </a:lnTo>
                  <a:lnTo>
                    <a:pt x="12" y="29"/>
                  </a:lnTo>
                  <a:lnTo>
                    <a:pt x="5" y="40"/>
                  </a:lnTo>
                  <a:lnTo>
                    <a:pt x="1" y="53"/>
                  </a:lnTo>
                  <a:lnTo>
                    <a:pt x="0" y="67"/>
                  </a:lnTo>
                  <a:lnTo>
                    <a:pt x="0" y="89"/>
                  </a:lnTo>
                  <a:lnTo>
                    <a:pt x="2" y="103"/>
                  </a:lnTo>
                  <a:lnTo>
                    <a:pt x="7" y="117"/>
                  </a:lnTo>
                  <a:lnTo>
                    <a:pt x="15" y="129"/>
                  </a:lnTo>
                  <a:lnTo>
                    <a:pt x="24" y="139"/>
                  </a:lnTo>
                  <a:lnTo>
                    <a:pt x="35" y="149"/>
                  </a:lnTo>
                  <a:lnTo>
                    <a:pt x="48" y="156"/>
                  </a:lnTo>
                  <a:lnTo>
                    <a:pt x="61" y="161"/>
                  </a:lnTo>
                  <a:lnTo>
                    <a:pt x="75" y="163"/>
                  </a:lnTo>
                  <a:lnTo>
                    <a:pt x="354" y="176"/>
                  </a:lnTo>
                  <a:close/>
                </a:path>
              </a:pathLst>
            </a:custGeom>
            <a:solidFill>
              <a:srgbClr val="B5B5B5"/>
            </a:solidFill>
            <a:ln w="9525">
              <a:noFill/>
              <a:round/>
              <a:headEnd/>
              <a:tailEnd/>
            </a:ln>
          </p:spPr>
          <p:txBody>
            <a:bodyPr/>
            <a:lstStyle/>
            <a:p>
              <a:endParaRPr lang="en-US"/>
            </a:p>
          </p:txBody>
        </p:sp>
        <p:sp>
          <p:nvSpPr>
            <p:cNvPr id="67187" name="Freeform 627"/>
            <p:cNvSpPr>
              <a:spLocks/>
            </p:cNvSpPr>
            <p:nvPr/>
          </p:nvSpPr>
          <p:spPr bwMode="auto">
            <a:xfrm>
              <a:off x="2581" y="2417"/>
              <a:ext cx="41" cy="14"/>
            </a:xfrm>
            <a:custGeom>
              <a:avLst/>
              <a:gdLst/>
              <a:ahLst/>
              <a:cxnLst>
                <a:cxn ang="0">
                  <a:pos x="24" y="160"/>
                </a:cxn>
                <a:cxn ang="0">
                  <a:pos x="16" y="159"/>
                </a:cxn>
                <a:cxn ang="0">
                  <a:pos x="9" y="156"/>
                </a:cxn>
                <a:cxn ang="0">
                  <a:pos x="4" y="150"/>
                </a:cxn>
                <a:cxn ang="0">
                  <a:pos x="2" y="141"/>
                </a:cxn>
                <a:cxn ang="0">
                  <a:pos x="0" y="16"/>
                </a:cxn>
                <a:cxn ang="0">
                  <a:pos x="2" y="9"/>
                </a:cxn>
                <a:cxn ang="0">
                  <a:pos x="6" y="3"/>
                </a:cxn>
                <a:cxn ang="0">
                  <a:pos x="13" y="0"/>
                </a:cxn>
                <a:cxn ang="0">
                  <a:pos x="21" y="0"/>
                </a:cxn>
                <a:cxn ang="0">
                  <a:pos x="181" y="4"/>
                </a:cxn>
                <a:cxn ang="0">
                  <a:pos x="299" y="9"/>
                </a:cxn>
                <a:cxn ang="0">
                  <a:pos x="314" y="11"/>
                </a:cxn>
                <a:cxn ang="0">
                  <a:pos x="328" y="16"/>
                </a:cxn>
                <a:cxn ang="0">
                  <a:pos x="340" y="24"/>
                </a:cxn>
                <a:cxn ang="0">
                  <a:pos x="351" y="33"/>
                </a:cxn>
                <a:cxn ang="0">
                  <a:pos x="360" y="43"/>
                </a:cxn>
                <a:cxn ang="0">
                  <a:pos x="367" y="56"/>
                </a:cxn>
                <a:cxn ang="0">
                  <a:pos x="372" y="69"/>
                </a:cxn>
                <a:cxn ang="0">
                  <a:pos x="374" y="84"/>
                </a:cxn>
                <a:cxn ang="0">
                  <a:pos x="374" y="105"/>
                </a:cxn>
                <a:cxn ang="0">
                  <a:pos x="372" y="119"/>
                </a:cxn>
                <a:cxn ang="0">
                  <a:pos x="369" y="132"/>
                </a:cxn>
                <a:cxn ang="0">
                  <a:pos x="363" y="144"/>
                </a:cxn>
                <a:cxn ang="0">
                  <a:pos x="354" y="154"/>
                </a:cxn>
                <a:cxn ang="0">
                  <a:pos x="343" y="162"/>
                </a:cxn>
                <a:cxn ang="0">
                  <a:pos x="331" y="169"/>
                </a:cxn>
                <a:cxn ang="0">
                  <a:pos x="318" y="172"/>
                </a:cxn>
                <a:cxn ang="0">
                  <a:pos x="304" y="173"/>
                </a:cxn>
                <a:cxn ang="0">
                  <a:pos x="24" y="160"/>
                </a:cxn>
              </a:cxnLst>
              <a:rect l="0" t="0" r="r" b="b"/>
              <a:pathLst>
                <a:path w="374" h="173">
                  <a:moveTo>
                    <a:pt x="24" y="160"/>
                  </a:moveTo>
                  <a:lnTo>
                    <a:pt x="16" y="159"/>
                  </a:lnTo>
                  <a:lnTo>
                    <a:pt x="9" y="156"/>
                  </a:lnTo>
                  <a:lnTo>
                    <a:pt x="4" y="150"/>
                  </a:lnTo>
                  <a:lnTo>
                    <a:pt x="2" y="141"/>
                  </a:lnTo>
                  <a:lnTo>
                    <a:pt x="0" y="16"/>
                  </a:lnTo>
                  <a:lnTo>
                    <a:pt x="2" y="9"/>
                  </a:lnTo>
                  <a:lnTo>
                    <a:pt x="6" y="3"/>
                  </a:lnTo>
                  <a:lnTo>
                    <a:pt x="13" y="0"/>
                  </a:lnTo>
                  <a:lnTo>
                    <a:pt x="21" y="0"/>
                  </a:lnTo>
                  <a:lnTo>
                    <a:pt x="181" y="4"/>
                  </a:lnTo>
                  <a:lnTo>
                    <a:pt x="299" y="9"/>
                  </a:lnTo>
                  <a:lnTo>
                    <a:pt x="314" y="11"/>
                  </a:lnTo>
                  <a:lnTo>
                    <a:pt x="328" y="16"/>
                  </a:lnTo>
                  <a:lnTo>
                    <a:pt x="340" y="24"/>
                  </a:lnTo>
                  <a:lnTo>
                    <a:pt x="351" y="33"/>
                  </a:lnTo>
                  <a:lnTo>
                    <a:pt x="360" y="43"/>
                  </a:lnTo>
                  <a:lnTo>
                    <a:pt x="367" y="56"/>
                  </a:lnTo>
                  <a:lnTo>
                    <a:pt x="372" y="69"/>
                  </a:lnTo>
                  <a:lnTo>
                    <a:pt x="374" y="84"/>
                  </a:lnTo>
                  <a:lnTo>
                    <a:pt x="374" y="105"/>
                  </a:lnTo>
                  <a:lnTo>
                    <a:pt x="372" y="119"/>
                  </a:lnTo>
                  <a:lnTo>
                    <a:pt x="369" y="132"/>
                  </a:lnTo>
                  <a:lnTo>
                    <a:pt x="363" y="144"/>
                  </a:lnTo>
                  <a:lnTo>
                    <a:pt x="354" y="154"/>
                  </a:lnTo>
                  <a:lnTo>
                    <a:pt x="343" y="162"/>
                  </a:lnTo>
                  <a:lnTo>
                    <a:pt x="331" y="169"/>
                  </a:lnTo>
                  <a:lnTo>
                    <a:pt x="318" y="172"/>
                  </a:lnTo>
                  <a:lnTo>
                    <a:pt x="304" y="173"/>
                  </a:lnTo>
                  <a:lnTo>
                    <a:pt x="24" y="160"/>
                  </a:lnTo>
                  <a:close/>
                </a:path>
              </a:pathLst>
            </a:custGeom>
            <a:solidFill>
              <a:srgbClr val="B5B5B5"/>
            </a:solidFill>
            <a:ln w="9525">
              <a:noFill/>
              <a:round/>
              <a:headEnd/>
              <a:tailEnd/>
            </a:ln>
          </p:spPr>
          <p:txBody>
            <a:bodyPr/>
            <a:lstStyle/>
            <a:p>
              <a:endParaRPr lang="en-US"/>
            </a:p>
          </p:txBody>
        </p:sp>
        <p:sp>
          <p:nvSpPr>
            <p:cNvPr id="67188" name="Freeform 628"/>
            <p:cNvSpPr>
              <a:spLocks/>
            </p:cNvSpPr>
            <p:nvPr/>
          </p:nvSpPr>
          <p:spPr bwMode="auto">
            <a:xfrm>
              <a:off x="2533" y="2415"/>
              <a:ext cx="42" cy="15"/>
            </a:xfrm>
            <a:custGeom>
              <a:avLst/>
              <a:gdLst/>
              <a:ahLst/>
              <a:cxnLst>
                <a:cxn ang="0">
                  <a:pos x="20" y="0"/>
                </a:cxn>
                <a:cxn ang="0">
                  <a:pos x="351" y="14"/>
                </a:cxn>
                <a:cxn ang="0">
                  <a:pos x="359" y="16"/>
                </a:cxn>
                <a:cxn ang="0">
                  <a:pos x="365" y="20"/>
                </a:cxn>
                <a:cxn ang="0">
                  <a:pos x="371" y="26"/>
                </a:cxn>
                <a:cxn ang="0">
                  <a:pos x="373" y="34"/>
                </a:cxn>
                <a:cxn ang="0">
                  <a:pos x="375" y="159"/>
                </a:cxn>
                <a:cxn ang="0">
                  <a:pos x="374" y="166"/>
                </a:cxn>
                <a:cxn ang="0">
                  <a:pos x="370" y="172"/>
                </a:cxn>
                <a:cxn ang="0">
                  <a:pos x="363" y="176"/>
                </a:cxn>
                <a:cxn ang="0">
                  <a:pos x="355" y="177"/>
                </a:cxn>
                <a:cxn ang="0">
                  <a:pos x="24" y="163"/>
                </a:cxn>
                <a:cxn ang="0">
                  <a:pos x="16" y="161"/>
                </a:cxn>
                <a:cxn ang="0">
                  <a:pos x="9" y="157"/>
                </a:cxn>
                <a:cxn ang="0">
                  <a:pos x="5" y="150"/>
                </a:cxn>
                <a:cxn ang="0">
                  <a:pos x="3" y="143"/>
                </a:cxn>
                <a:cxn ang="0">
                  <a:pos x="0" y="19"/>
                </a:cxn>
                <a:cxn ang="0">
                  <a:pos x="2" y="11"/>
                </a:cxn>
                <a:cxn ang="0">
                  <a:pos x="6" y="4"/>
                </a:cxn>
                <a:cxn ang="0">
                  <a:pos x="12" y="1"/>
                </a:cxn>
                <a:cxn ang="0">
                  <a:pos x="20" y="0"/>
                </a:cxn>
              </a:cxnLst>
              <a:rect l="0" t="0" r="r" b="b"/>
              <a:pathLst>
                <a:path w="375" h="177">
                  <a:moveTo>
                    <a:pt x="20" y="0"/>
                  </a:moveTo>
                  <a:lnTo>
                    <a:pt x="351" y="14"/>
                  </a:lnTo>
                  <a:lnTo>
                    <a:pt x="359" y="16"/>
                  </a:lnTo>
                  <a:lnTo>
                    <a:pt x="365" y="20"/>
                  </a:lnTo>
                  <a:lnTo>
                    <a:pt x="371" y="26"/>
                  </a:lnTo>
                  <a:lnTo>
                    <a:pt x="373" y="34"/>
                  </a:lnTo>
                  <a:lnTo>
                    <a:pt x="375" y="159"/>
                  </a:lnTo>
                  <a:lnTo>
                    <a:pt x="374" y="166"/>
                  </a:lnTo>
                  <a:lnTo>
                    <a:pt x="370" y="172"/>
                  </a:lnTo>
                  <a:lnTo>
                    <a:pt x="363" y="176"/>
                  </a:lnTo>
                  <a:lnTo>
                    <a:pt x="355" y="177"/>
                  </a:lnTo>
                  <a:lnTo>
                    <a:pt x="24" y="163"/>
                  </a:lnTo>
                  <a:lnTo>
                    <a:pt x="16" y="161"/>
                  </a:lnTo>
                  <a:lnTo>
                    <a:pt x="9" y="157"/>
                  </a:lnTo>
                  <a:lnTo>
                    <a:pt x="5" y="150"/>
                  </a:lnTo>
                  <a:lnTo>
                    <a:pt x="3" y="143"/>
                  </a:lnTo>
                  <a:lnTo>
                    <a:pt x="0" y="19"/>
                  </a:lnTo>
                  <a:lnTo>
                    <a:pt x="2" y="11"/>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7189" name="Freeform 629"/>
            <p:cNvSpPr>
              <a:spLocks/>
            </p:cNvSpPr>
            <p:nvPr/>
          </p:nvSpPr>
          <p:spPr bwMode="auto">
            <a:xfrm>
              <a:off x="2487" y="2413"/>
              <a:ext cx="42" cy="14"/>
            </a:xfrm>
            <a:custGeom>
              <a:avLst/>
              <a:gdLst/>
              <a:ahLst/>
              <a:cxnLst>
                <a:cxn ang="0">
                  <a:pos x="352" y="176"/>
                </a:cxn>
                <a:cxn ang="0">
                  <a:pos x="361" y="175"/>
                </a:cxn>
                <a:cxn ang="0">
                  <a:pos x="368" y="171"/>
                </a:cxn>
                <a:cxn ang="0">
                  <a:pos x="372" y="165"/>
                </a:cxn>
                <a:cxn ang="0">
                  <a:pos x="374" y="156"/>
                </a:cxn>
                <a:cxn ang="0">
                  <a:pos x="371" y="33"/>
                </a:cxn>
                <a:cxn ang="0">
                  <a:pos x="368" y="25"/>
                </a:cxn>
                <a:cxn ang="0">
                  <a:pos x="364" y="18"/>
                </a:cxn>
                <a:cxn ang="0">
                  <a:pos x="357" y="14"/>
                </a:cxn>
                <a:cxn ang="0">
                  <a:pos x="350" y="12"/>
                </a:cxn>
                <a:cxn ang="0">
                  <a:pos x="188" y="5"/>
                </a:cxn>
                <a:cxn ang="0">
                  <a:pos x="70" y="0"/>
                </a:cxn>
                <a:cxn ang="0">
                  <a:pos x="55" y="1"/>
                </a:cxn>
                <a:cxn ang="0">
                  <a:pos x="42" y="4"/>
                </a:cxn>
                <a:cxn ang="0">
                  <a:pos x="29" y="10"/>
                </a:cxn>
                <a:cxn ang="0">
                  <a:pos x="18" y="18"/>
                </a:cxn>
                <a:cxn ang="0">
                  <a:pos x="10" y="28"/>
                </a:cxn>
                <a:cxn ang="0">
                  <a:pos x="4" y="40"/>
                </a:cxn>
                <a:cxn ang="0">
                  <a:pos x="0" y="53"/>
                </a:cxn>
                <a:cxn ang="0">
                  <a:pos x="0" y="67"/>
                </a:cxn>
                <a:cxn ang="0">
                  <a:pos x="0" y="89"/>
                </a:cxn>
                <a:cxn ang="0">
                  <a:pos x="1" y="104"/>
                </a:cxn>
                <a:cxn ang="0">
                  <a:pos x="6" y="117"/>
                </a:cxn>
                <a:cxn ang="0">
                  <a:pos x="13" y="129"/>
                </a:cxn>
                <a:cxn ang="0">
                  <a:pos x="22" y="141"/>
                </a:cxn>
                <a:cxn ang="0">
                  <a:pos x="34" y="150"/>
                </a:cxn>
                <a:cxn ang="0">
                  <a:pos x="46" y="156"/>
                </a:cxn>
                <a:cxn ang="0">
                  <a:pos x="60" y="162"/>
                </a:cxn>
                <a:cxn ang="0">
                  <a:pos x="75" y="164"/>
                </a:cxn>
                <a:cxn ang="0">
                  <a:pos x="352" y="176"/>
                </a:cxn>
              </a:cxnLst>
              <a:rect l="0" t="0" r="r" b="b"/>
              <a:pathLst>
                <a:path w="374" h="176">
                  <a:moveTo>
                    <a:pt x="352" y="176"/>
                  </a:moveTo>
                  <a:lnTo>
                    <a:pt x="361" y="175"/>
                  </a:lnTo>
                  <a:lnTo>
                    <a:pt x="368" y="171"/>
                  </a:lnTo>
                  <a:lnTo>
                    <a:pt x="372" y="165"/>
                  </a:lnTo>
                  <a:lnTo>
                    <a:pt x="374" y="156"/>
                  </a:lnTo>
                  <a:lnTo>
                    <a:pt x="371" y="33"/>
                  </a:lnTo>
                  <a:lnTo>
                    <a:pt x="368" y="25"/>
                  </a:lnTo>
                  <a:lnTo>
                    <a:pt x="364" y="18"/>
                  </a:lnTo>
                  <a:lnTo>
                    <a:pt x="357" y="14"/>
                  </a:lnTo>
                  <a:lnTo>
                    <a:pt x="350" y="12"/>
                  </a:lnTo>
                  <a:lnTo>
                    <a:pt x="188" y="5"/>
                  </a:lnTo>
                  <a:lnTo>
                    <a:pt x="70" y="0"/>
                  </a:lnTo>
                  <a:lnTo>
                    <a:pt x="55" y="1"/>
                  </a:lnTo>
                  <a:lnTo>
                    <a:pt x="42" y="4"/>
                  </a:lnTo>
                  <a:lnTo>
                    <a:pt x="29" y="10"/>
                  </a:lnTo>
                  <a:lnTo>
                    <a:pt x="18" y="18"/>
                  </a:lnTo>
                  <a:lnTo>
                    <a:pt x="10" y="28"/>
                  </a:lnTo>
                  <a:lnTo>
                    <a:pt x="4" y="40"/>
                  </a:lnTo>
                  <a:lnTo>
                    <a:pt x="0" y="53"/>
                  </a:lnTo>
                  <a:lnTo>
                    <a:pt x="0" y="67"/>
                  </a:lnTo>
                  <a:lnTo>
                    <a:pt x="0" y="89"/>
                  </a:lnTo>
                  <a:lnTo>
                    <a:pt x="1" y="104"/>
                  </a:lnTo>
                  <a:lnTo>
                    <a:pt x="6" y="117"/>
                  </a:lnTo>
                  <a:lnTo>
                    <a:pt x="13" y="129"/>
                  </a:lnTo>
                  <a:lnTo>
                    <a:pt x="22" y="141"/>
                  </a:lnTo>
                  <a:lnTo>
                    <a:pt x="34" y="150"/>
                  </a:lnTo>
                  <a:lnTo>
                    <a:pt x="46" y="156"/>
                  </a:lnTo>
                  <a:lnTo>
                    <a:pt x="60" y="162"/>
                  </a:lnTo>
                  <a:lnTo>
                    <a:pt x="75" y="164"/>
                  </a:lnTo>
                  <a:lnTo>
                    <a:pt x="352" y="176"/>
                  </a:lnTo>
                  <a:close/>
                </a:path>
              </a:pathLst>
            </a:custGeom>
            <a:solidFill>
              <a:srgbClr val="E8E8E8"/>
            </a:solidFill>
            <a:ln w="9525">
              <a:noFill/>
              <a:round/>
              <a:headEnd/>
              <a:tailEnd/>
            </a:ln>
          </p:spPr>
          <p:txBody>
            <a:bodyPr/>
            <a:lstStyle/>
            <a:p>
              <a:endParaRPr lang="en-US"/>
            </a:p>
          </p:txBody>
        </p:sp>
        <p:sp>
          <p:nvSpPr>
            <p:cNvPr id="67190" name="Freeform 630"/>
            <p:cNvSpPr>
              <a:spLocks/>
            </p:cNvSpPr>
            <p:nvPr/>
          </p:nvSpPr>
          <p:spPr bwMode="auto">
            <a:xfrm>
              <a:off x="2583" y="2416"/>
              <a:ext cx="42" cy="14"/>
            </a:xfrm>
            <a:custGeom>
              <a:avLst/>
              <a:gdLst/>
              <a:ahLst/>
              <a:cxnLst>
                <a:cxn ang="0">
                  <a:pos x="24" y="161"/>
                </a:cxn>
                <a:cxn ang="0">
                  <a:pos x="16" y="160"/>
                </a:cxn>
                <a:cxn ang="0">
                  <a:pos x="9" y="157"/>
                </a:cxn>
                <a:cxn ang="0">
                  <a:pos x="5" y="150"/>
                </a:cxn>
                <a:cxn ang="0">
                  <a:pos x="3" y="141"/>
                </a:cxn>
                <a:cxn ang="0">
                  <a:pos x="0" y="18"/>
                </a:cxn>
                <a:cxn ang="0">
                  <a:pos x="1" y="11"/>
                </a:cxn>
                <a:cxn ang="0">
                  <a:pos x="6" y="4"/>
                </a:cxn>
                <a:cxn ang="0">
                  <a:pos x="12" y="0"/>
                </a:cxn>
                <a:cxn ang="0">
                  <a:pos x="20" y="0"/>
                </a:cxn>
                <a:cxn ang="0">
                  <a:pos x="182" y="5"/>
                </a:cxn>
                <a:cxn ang="0">
                  <a:pos x="300" y="10"/>
                </a:cxn>
                <a:cxn ang="0">
                  <a:pos x="314" y="12"/>
                </a:cxn>
                <a:cxn ang="0">
                  <a:pos x="327" y="17"/>
                </a:cxn>
                <a:cxn ang="0">
                  <a:pos x="339" y="24"/>
                </a:cxn>
                <a:cxn ang="0">
                  <a:pos x="350" y="33"/>
                </a:cxn>
                <a:cxn ang="0">
                  <a:pos x="360" y="44"/>
                </a:cxn>
                <a:cxn ang="0">
                  <a:pos x="368" y="56"/>
                </a:cxn>
                <a:cxn ang="0">
                  <a:pos x="373" y="70"/>
                </a:cxn>
                <a:cxn ang="0">
                  <a:pos x="375" y="84"/>
                </a:cxn>
                <a:cxn ang="0">
                  <a:pos x="375" y="107"/>
                </a:cxn>
                <a:cxn ang="0">
                  <a:pos x="374" y="120"/>
                </a:cxn>
                <a:cxn ang="0">
                  <a:pos x="370" y="133"/>
                </a:cxn>
                <a:cxn ang="0">
                  <a:pos x="363" y="144"/>
                </a:cxn>
                <a:cxn ang="0">
                  <a:pos x="354" y="154"/>
                </a:cxn>
                <a:cxn ang="0">
                  <a:pos x="343" y="163"/>
                </a:cxn>
                <a:cxn ang="0">
                  <a:pos x="331" y="169"/>
                </a:cxn>
                <a:cxn ang="0">
                  <a:pos x="317" y="173"/>
                </a:cxn>
                <a:cxn ang="0">
                  <a:pos x="302" y="173"/>
                </a:cxn>
                <a:cxn ang="0">
                  <a:pos x="24" y="161"/>
                </a:cxn>
              </a:cxnLst>
              <a:rect l="0" t="0" r="r" b="b"/>
              <a:pathLst>
                <a:path w="375" h="173">
                  <a:moveTo>
                    <a:pt x="24" y="161"/>
                  </a:moveTo>
                  <a:lnTo>
                    <a:pt x="16" y="160"/>
                  </a:lnTo>
                  <a:lnTo>
                    <a:pt x="9" y="157"/>
                  </a:lnTo>
                  <a:lnTo>
                    <a:pt x="5" y="150"/>
                  </a:lnTo>
                  <a:lnTo>
                    <a:pt x="3" y="141"/>
                  </a:lnTo>
                  <a:lnTo>
                    <a:pt x="0" y="18"/>
                  </a:lnTo>
                  <a:lnTo>
                    <a:pt x="1" y="11"/>
                  </a:lnTo>
                  <a:lnTo>
                    <a:pt x="6" y="4"/>
                  </a:lnTo>
                  <a:lnTo>
                    <a:pt x="12" y="0"/>
                  </a:lnTo>
                  <a:lnTo>
                    <a:pt x="20" y="0"/>
                  </a:lnTo>
                  <a:lnTo>
                    <a:pt x="182" y="5"/>
                  </a:lnTo>
                  <a:lnTo>
                    <a:pt x="300" y="10"/>
                  </a:lnTo>
                  <a:lnTo>
                    <a:pt x="314" y="12"/>
                  </a:lnTo>
                  <a:lnTo>
                    <a:pt x="327" y="17"/>
                  </a:lnTo>
                  <a:lnTo>
                    <a:pt x="339" y="24"/>
                  </a:lnTo>
                  <a:lnTo>
                    <a:pt x="350" y="33"/>
                  </a:lnTo>
                  <a:lnTo>
                    <a:pt x="360" y="44"/>
                  </a:lnTo>
                  <a:lnTo>
                    <a:pt x="368" y="56"/>
                  </a:lnTo>
                  <a:lnTo>
                    <a:pt x="373" y="70"/>
                  </a:lnTo>
                  <a:lnTo>
                    <a:pt x="375" y="84"/>
                  </a:lnTo>
                  <a:lnTo>
                    <a:pt x="375" y="107"/>
                  </a:lnTo>
                  <a:lnTo>
                    <a:pt x="374" y="120"/>
                  </a:lnTo>
                  <a:lnTo>
                    <a:pt x="370" y="133"/>
                  </a:lnTo>
                  <a:lnTo>
                    <a:pt x="363" y="144"/>
                  </a:lnTo>
                  <a:lnTo>
                    <a:pt x="354" y="154"/>
                  </a:lnTo>
                  <a:lnTo>
                    <a:pt x="343" y="163"/>
                  </a:lnTo>
                  <a:lnTo>
                    <a:pt x="331" y="169"/>
                  </a:lnTo>
                  <a:lnTo>
                    <a:pt x="317" y="173"/>
                  </a:lnTo>
                  <a:lnTo>
                    <a:pt x="302" y="173"/>
                  </a:lnTo>
                  <a:lnTo>
                    <a:pt x="24" y="161"/>
                  </a:lnTo>
                  <a:close/>
                </a:path>
              </a:pathLst>
            </a:custGeom>
            <a:solidFill>
              <a:srgbClr val="E8E8E8"/>
            </a:solidFill>
            <a:ln w="9525">
              <a:noFill/>
              <a:round/>
              <a:headEnd/>
              <a:tailEnd/>
            </a:ln>
          </p:spPr>
          <p:txBody>
            <a:bodyPr/>
            <a:lstStyle/>
            <a:p>
              <a:endParaRPr lang="en-US"/>
            </a:p>
          </p:txBody>
        </p:sp>
        <p:sp>
          <p:nvSpPr>
            <p:cNvPr id="67191" name="Freeform 631"/>
            <p:cNvSpPr>
              <a:spLocks/>
            </p:cNvSpPr>
            <p:nvPr/>
          </p:nvSpPr>
          <p:spPr bwMode="auto">
            <a:xfrm>
              <a:off x="2535" y="2414"/>
              <a:ext cx="42" cy="15"/>
            </a:xfrm>
            <a:custGeom>
              <a:avLst/>
              <a:gdLst/>
              <a:ahLst/>
              <a:cxnLst>
                <a:cxn ang="0">
                  <a:pos x="20" y="0"/>
                </a:cxn>
                <a:cxn ang="0">
                  <a:pos x="352" y="13"/>
                </a:cxn>
                <a:cxn ang="0">
                  <a:pos x="360" y="15"/>
                </a:cxn>
                <a:cxn ang="0">
                  <a:pos x="365" y="19"/>
                </a:cxn>
                <a:cxn ang="0">
                  <a:pos x="370" y="25"/>
                </a:cxn>
                <a:cxn ang="0">
                  <a:pos x="372" y="34"/>
                </a:cxn>
                <a:cxn ang="0">
                  <a:pos x="374" y="158"/>
                </a:cxn>
                <a:cxn ang="0">
                  <a:pos x="373" y="165"/>
                </a:cxn>
                <a:cxn ang="0">
                  <a:pos x="369" y="171"/>
                </a:cxn>
                <a:cxn ang="0">
                  <a:pos x="363" y="176"/>
                </a:cxn>
                <a:cxn ang="0">
                  <a:pos x="356" y="177"/>
                </a:cxn>
                <a:cxn ang="0">
                  <a:pos x="24" y="162"/>
                </a:cxn>
                <a:cxn ang="0">
                  <a:pos x="16" y="160"/>
                </a:cxn>
                <a:cxn ang="0">
                  <a:pos x="9" y="156"/>
                </a:cxn>
                <a:cxn ang="0">
                  <a:pos x="5" y="150"/>
                </a:cxn>
                <a:cxn ang="0">
                  <a:pos x="3" y="142"/>
                </a:cxn>
                <a:cxn ang="0">
                  <a:pos x="0" y="18"/>
                </a:cxn>
                <a:cxn ang="0">
                  <a:pos x="2" y="10"/>
                </a:cxn>
                <a:cxn ang="0">
                  <a:pos x="6" y="4"/>
                </a:cxn>
                <a:cxn ang="0">
                  <a:pos x="12" y="1"/>
                </a:cxn>
                <a:cxn ang="0">
                  <a:pos x="20" y="0"/>
                </a:cxn>
              </a:cxnLst>
              <a:rect l="0" t="0" r="r" b="b"/>
              <a:pathLst>
                <a:path w="374" h="177">
                  <a:moveTo>
                    <a:pt x="20" y="0"/>
                  </a:moveTo>
                  <a:lnTo>
                    <a:pt x="352" y="13"/>
                  </a:lnTo>
                  <a:lnTo>
                    <a:pt x="360" y="15"/>
                  </a:lnTo>
                  <a:lnTo>
                    <a:pt x="365" y="19"/>
                  </a:lnTo>
                  <a:lnTo>
                    <a:pt x="370" y="25"/>
                  </a:lnTo>
                  <a:lnTo>
                    <a:pt x="372" y="34"/>
                  </a:lnTo>
                  <a:lnTo>
                    <a:pt x="374" y="158"/>
                  </a:lnTo>
                  <a:lnTo>
                    <a:pt x="373" y="165"/>
                  </a:lnTo>
                  <a:lnTo>
                    <a:pt x="369" y="171"/>
                  </a:lnTo>
                  <a:lnTo>
                    <a:pt x="363" y="176"/>
                  </a:lnTo>
                  <a:lnTo>
                    <a:pt x="356" y="177"/>
                  </a:lnTo>
                  <a:lnTo>
                    <a:pt x="24" y="162"/>
                  </a:lnTo>
                  <a:lnTo>
                    <a:pt x="16" y="160"/>
                  </a:lnTo>
                  <a:lnTo>
                    <a:pt x="9" y="156"/>
                  </a:lnTo>
                  <a:lnTo>
                    <a:pt x="5" y="150"/>
                  </a:lnTo>
                  <a:lnTo>
                    <a:pt x="3" y="142"/>
                  </a:lnTo>
                  <a:lnTo>
                    <a:pt x="0" y="18"/>
                  </a:lnTo>
                  <a:lnTo>
                    <a:pt x="2" y="10"/>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7192" name="Freeform 632"/>
            <p:cNvSpPr>
              <a:spLocks/>
            </p:cNvSpPr>
            <p:nvPr/>
          </p:nvSpPr>
          <p:spPr bwMode="auto">
            <a:xfrm>
              <a:off x="2481" y="2384"/>
              <a:ext cx="146" cy="23"/>
            </a:xfrm>
            <a:custGeom>
              <a:avLst/>
              <a:gdLst/>
              <a:ahLst/>
              <a:cxnLst>
                <a:cxn ang="0">
                  <a:pos x="113" y="0"/>
                </a:cxn>
                <a:cxn ang="0">
                  <a:pos x="1190" y="50"/>
                </a:cxn>
                <a:cxn ang="0">
                  <a:pos x="1217" y="54"/>
                </a:cxn>
                <a:cxn ang="0">
                  <a:pos x="1240" y="63"/>
                </a:cxn>
                <a:cxn ang="0">
                  <a:pos x="1260" y="76"/>
                </a:cxn>
                <a:cxn ang="0">
                  <a:pos x="1278" y="91"/>
                </a:cxn>
                <a:cxn ang="0">
                  <a:pos x="1291" y="109"/>
                </a:cxn>
                <a:cxn ang="0">
                  <a:pos x="1300" y="129"/>
                </a:cxn>
                <a:cxn ang="0">
                  <a:pos x="1306" y="149"/>
                </a:cxn>
                <a:cxn ang="0">
                  <a:pos x="1308" y="171"/>
                </a:cxn>
                <a:cxn ang="0">
                  <a:pos x="1307" y="192"/>
                </a:cxn>
                <a:cxn ang="0">
                  <a:pos x="1302" y="213"/>
                </a:cxn>
                <a:cxn ang="0">
                  <a:pos x="1293" y="231"/>
                </a:cxn>
                <a:cxn ang="0">
                  <a:pos x="1281" y="248"/>
                </a:cxn>
                <a:cxn ang="0">
                  <a:pos x="1264" y="261"/>
                </a:cxn>
                <a:cxn ang="0">
                  <a:pos x="1245" y="272"/>
                </a:cxn>
                <a:cxn ang="0">
                  <a:pos x="1222" y="278"/>
                </a:cxn>
                <a:cxn ang="0">
                  <a:pos x="1195" y="280"/>
                </a:cxn>
                <a:cxn ang="0">
                  <a:pos x="118" y="228"/>
                </a:cxn>
                <a:cxn ang="0">
                  <a:pos x="91" y="224"/>
                </a:cxn>
                <a:cxn ang="0">
                  <a:pos x="66" y="216"/>
                </a:cxn>
                <a:cxn ang="0">
                  <a:pos x="46" y="204"/>
                </a:cxn>
                <a:cxn ang="0">
                  <a:pos x="30" y="189"/>
                </a:cxn>
                <a:cxn ang="0">
                  <a:pos x="17" y="171"/>
                </a:cxn>
                <a:cxn ang="0">
                  <a:pos x="7" y="151"/>
                </a:cxn>
                <a:cxn ang="0">
                  <a:pos x="2" y="131"/>
                </a:cxn>
                <a:cxn ang="0">
                  <a:pos x="0" y="109"/>
                </a:cxn>
                <a:cxn ang="0">
                  <a:pos x="1" y="87"/>
                </a:cxn>
                <a:cxn ang="0">
                  <a:pos x="6" y="68"/>
                </a:cxn>
                <a:cxn ang="0">
                  <a:pos x="14" y="48"/>
                </a:cxn>
                <a:cxn ang="0">
                  <a:pos x="26" y="31"/>
                </a:cxn>
                <a:cxn ang="0">
                  <a:pos x="42" y="18"/>
                </a:cxn>
                <a:cxn ang="0">
                  <a:pos x="62" y="8"/>
                </a:cxn>
                <a:cxn ang="0">
                  <a:pos x="86" y="1"/>
                </a:cxn>
                <a:cxn ang="0">
                  <a:pos x="113" y="0"/>
                </a:cxn>
              </a:cxnLst>
              <a:rect l="0" t="0" r="r" b="b"/>
              <a:pathLst>
                <a:path w="1308" h="280">
                  <a:moveTo>
                    <a:pt x="113" y="0"/>
                  </a:moveTo>
                  <a:lnTo>
                    <a:pt x="1190" y="50"/>
                  </a:lnTo>
                  <a:lnTo>
                    <a:pt x="1217" y="54"/>
                  </a:lnTo>
                  <a:lnTo>
                    <a:pt x="1240" y="63"/>
                  </a:lnTo>
                  <a:lnTo>
                    <a:pt x="1260" y="76"/>
                  </a:lnTo>
                  <a:lnTo>
                    <a:pt x="1278" y="91"/>
                  </a:lnTo>
                  <a:lnTo>
                    <a:pt x="1291" y="109"/>
                  </a:lnTo>
                  <a:lnTo>
                    <a:pt x="1300" y="129"/>
                  </a:lnTo>
                  <a:lnTo>
                    <a:pt x="1306" y="149"/>
                  </a:lnTo>
                  <a:lnTo>
                    <a:pt x="1308" y="171"/>
                  </a:lnTo>
                  <a:lnTo>
                    <a:pt x="1307" y="192"/>
                  </a:lnTo>
                  <a:lnTo>
                    <a:pt x="1302" y="213"/>
                  </a:lnTo>
                  <a:lnTo>
                    <a:pt x="1293" y="231"/>
                  </a:lnTo>
                  <a:lnTo>
                    <a:pt x="1281" y="248"/>
                  </a:lnTo>
                  <a:lnTo>
                    <a:pt x="1264" y="261"/>
                  </a:lnTo>
                  <a:lnTo>
                    <a:pt x="1245" y="272"/>
                  </a:lnTo>
                  <a:lnTo>
                    <a:pt x="1222" y="278"/>
                  </a:lnTo>
                  <a:lnTo>
                    <a:pt x="1195" y="280"/>
                  </a:lnTo>
                  <a:lnTo>
                    <a:pt x="118" y="228"/>
                  </a:lnTo>
                  <a:lnTo>
                    <a:pt x="91" y="224"/>
                  </a:lnTo>
                  <a:lnTo>
                    <a:pt x="66" y="216"/>
                  </a:lnTo>
                  <a:lnTo>
                    <a:pt x="46" y="204"/>
                  </a:lnTo>
                  <a:lnTo>
                    <a:pt x="30" y="189"/>
                  </a:lnTo>
                  <a:lnTo>
                    <a:pt x="17" y="171"/>
                  </a:lnTo>
                  <a:lnTo>
                    <a:pt x="7" y="151"/>
                  </a:lnTo>
                  <a:lnTo>
                    <a:pt x="2" y="131"/>
                  </a:lnTo>
                  <a:lnTo>
                    <a:pt x="0" y="109"/>
                  </a:lnTo>
                  <a:lnTo>
                    <a:pt x="1" y="87"/>
                  </a:lnTo>
                  <a:lnTo>
                    <a:pt x="6" y="68"/>
                  </a:lnTo>
                  <a:lnTo>
                    <a:pt x="14" y="48"/>
                  </a:lnTo>
                  <a:lnTo>
                    <a:pt x="26" y="31"/>
                  </a:lnTo>
                  <a:lnTo>
                    <a:pt x="42" y="18"/>
                  </a:lnTo>
                  <a:lnTo>
                    <a:pt x="62" y="8"/>
                  </a:lnTo>
                  <a:lnTo>
                    <a:pt x="86" y="1"/>
                  </a:lnTo>
                  <a:lnTo>
                    <a:pt x="113" y="0"/>
                  </a:lnTo>
                  <a:close/>
                </a:path>
              </a:pathLst>
            </a:custGeom>
            <a:solidFill>
              <a:srgbClr val="E0E8E8"/>
            </a:solidFill>
            <a:ln w="9525">
              <a:noFill/>
              <a:round/>
              <a:headEnd/>
              <a:tailEnd/>
            </a:ln>
          </p:spPr>
          <p:txBody>
            <a:bodyPr/>
            <a:lstStyle/>
            <a:p>
              <a:endParaRPr lang="en-US"/>
            </a:p>
          </p:txBody>
        </p:sp>
        <p:sp>
          <p:nvSpPr>
            <p:cNvPr id="67193" name="Freeform 633"/>
            <p:cNvSpPr>
              <a:spLocks/>
            </p:cNvSpPr>
            <p:nvPr/>
          </p:nvSpPr>
          <p:spPr bwMode="auto">
            <a:xfrm>
              <a:off x="2481" y="2383"/>
              <a:ext cx="145" cy="23"/>
            </a:xfrm>
            <a:custGeom>
              <a:avLst/>
              <a:gdLst/>
              <a:ahLst/>
              <a:cxnLst>
                <a:cxn ang="0">
                  <a:pos x="113" y="0"/>
                </a:cxn>
                <a:cxn ang="0">
                  <a:pos x="1190" y="50"/>
                </a:cxn>
                <a:cxn ang="0">
                  <a:pos x="1217" y="54"/>
                </a:cxn>
                <a:cxn ang="0">
                  <a:pos x="1240" y="62"/>
                </a:cxn>
                <a:cxn ang="0">
                  <a:pos x="1261" y="74"/>
                </a:cxn>
                <a:cxn ang="0">
                  <a:pos x="1278" y="89"/>
                </a:cxn>
                <a:cxn ang="0">
                  <a:pos x="1292" y="107"/>
                </a:cxn>
                <a:cxn ang="0">
                  <a:pos x="1301" y="126"/>
                </a:cxn>
                <a:cxn ang="0">
                  <a:pos x="1307" y="146"/>
                </a:cxn>
                <a:cxn ang="0">
                  <a:pos x="1310" y="168"/>
                </a:cxn>
                <a:cxn ang="0">
                  <a:pos x="1308" y="189"/>
                </a:cxn>
                <a:cxn ang="0">
                  <a:pos x="1303" y="209"/>
                </a:cxn>
                <a:cxn ang="0">
                  <a:pos x="1295" y="229"/>
                </a:cxn>
                <a:cxn ang="0">
                  <a:pos x="1283" y="245"/>
                </a:cxn>
                <a:cxn ang="0">
                  <a:pos x="1266" y="259"/>
                </a:cxn>
                <a:cxn ang="0">
                  <a:pos x="1246" y="269"/>
                </a:cxn>
                <a:cxn ang="0">
                  <a:pos x="1223" y="275"/>
                </a:cxn>
                <a:cxn ang="0">
                  <a:pos x="1195" y="276"/>
                </a:cxn>
                <a:cxn ang="0">
                  <a:pos x="118" y="228"/>
                </a:cxn>
                <a:cxn ang="0">
                  <a:pos x="91" y="224"/>
                </a:cxn>
                <a:cxn ang="0">
                  <a:pos x="67" y="214"/>
                </a:cxn>
                <a:cxn ang="0">
                  <a:pos x="47" y="202"/>
                </a:cxn>
                <a:cxn ang="0">
                  <a:pos x="31" y="186"/>
                </a:cxn>
                <a:cxn ang="0">
                  <a:pos x="18" y="169"/>
                </a:cxn>
                <a:cxn ang="0">
                  <a:pos x="8" y="150"/>
                </a:cxn>
                <a:cxn ang="0">
                  <a:pos x="2" y="129"/>
                </a:cxn>
                <a:cxn ang="0">
                  <a:pos x="0" y="109"/>
                </a:cxn>
                <a:cxn ang="0">
                  <a:pos x="2" y="87"/>
                </a:cxn>
                <a:cxn ang="0">
                  <a:pos x="7" y="67"/>
                </a:cxn>
                <a:cxn ang="0">
                  <a:pos x="15" y="48"/>
                </a:cxn>
                <a:cxn ang="0">
                  <a:pos x="28" y="31"/>
                </a:cxn>
                <a:cxn ang="0">
                  <a:pos x="43" y="18"/>
                </a:cxn>
                <a:cxn ang="0">
                  <a:pos x="62" y="7"/>
                </a:cxn>
                <a:cxn ang="0">
                  <a:pos x="86" y="1"/>
                </a:cxn>
                <a:cxn ang="0">
                  <a:pos x="113" y="0"/>
                </a:cxn>
              </a:cxnLst>
              <a:rect l="0" t="0" r="r" b="b"/>
              <a:pathLst>
                <a:path w="1310" h="276">
                  <a:moveTo>
                    <a:pt x="113" y="0"/>
                  </a:moveTo>
                  <a:lnTo>
                    <a:pt x="1190" y="50"/>
                  </a:lnTo>
                  <a:lnTo>
                    <a:pt x="1217" y="54"/>
                  </a:lnTo>
                  <a:lnTo>
                    <a:pt x="1240" y="62"/>
                  </a:lnTo>
                  <a:lnTo>
                    <a:pt x="1261" y="74"/>
                  </a:lnTo>
                  <a:lnTo>
                    <a:pt x="1278" y="89"/>
                  </a:lnTo>
                  <a:lnTo>
                    <a:pt x="1292" y="107"/>
                  </a:lnTo>
                  <a:lnTo>
                    <a:pt x="1301" y="126"/>
                  </a:lnTo>
                  <a:lnTo>
                    <a:pt x="1307" y="146"/>
                  </a:lnTo>
                  <a:lnTo>
                    <a:pt x="1310" y="168"/>
                  </a:lnTo>
                  <a:lnTo>
                    <a:pt x="1308" y="189"/>
                  </a:lnTo>
                  <a:lnTo>
                    <a:pt x="1303" y="209"/>
                  </a:lnTo>
                  <a:lnTo>
                    <a:pt x="1295" y="229"/>
                  </a:lnTo>
                  <a:lnTo>
                    <a:pt x="1283" y="245"/>
                  </a:lnTo>
                  <a:lnTo>
                    <a:pt x="1266" y="259"/>
                  </a:lnTo>
                  <a:lnTo>
                    <a:pt x="1246" y="269"/>
                  </a:lnTo>
                  <a:lnTo>
                    <a:pt x="1223" y="275"/>
                  </a:lnTo>
                  <a:lnTo>
                    <a:pt x="1195" y="276"/>
                  </a:lnTo>
                  <a:lnTo>
                    <a:pt x="118" y="228"/>
                  </a:lnTo>
                  <a:lnTo>
                    <a:pt x="91" y="224"/>
                  </a:lnTo>
                  <a:lnTo>
                    <a:pt x="67" y="214"/>
                  </a:lnTo>
                  <a:lnTo>
                    <a:pt x="47" y="202"/>
                  </a:lnTo>
                  <a:lnTo>
                    <a:pt x="31" y="186"/>
                  </a:lnTo>
                  <a:lnTo>
                    <a:pt x="18" y="169"/>
                  </a:lnTo>
                  <a:lnTo>
                    <a:pt x="8" y="150"/>
                  </a:lnTo>
                  <a:lnTo>
                    <a:pt x="2" y="129"/>
                  </a:lnTo>
                  <a:lnTo>
                    <a:pt x="0" y="109"/>
                  </a:lnTo>
                  <a:lnTo>
                    <a:pt x="2" y="87"/>
                  </a:lnTo>
                  <a:lnTo>
                    <a:pt x="7" y="67"/>
                  </a:lnTo>
                  <a:lnTo>
                    <a:pt x="15" y="48"/>
                  </a:lnTo>
                  <a:lnTo>
                    <a:pt x="28" y="31"/>
                  </a:lnTo>
                  <a:lnTo>
                    <a:pt x="43" y="18"/>
                  </a:lnTo>
                  <a:lnTo>
                    <a:pt x="62" y="7"/>
                  </a:lnTo>
                  <a:lnTo>
                    <a:pt x="86" y="1"/>
                  </a:lnTo>
                  <a:lnTo>
                    <a:pt x="113" y="0"/>
                  </a:lnTo>
                  <a:close/>
                </a:path>
              </a:pathLst>
            </a:custGeom>
            <a:solidFill>
              <a:srgbClr val="2B3333"/>
            </a:solidFill>
            <a:ln w="9525">
              <a:noFill/>
              <a:round/>
              <a:headEnd/>
              <a:tailEnd/>
            </a:ln>
          </p:spPr>
          <p:txBody>
            <a:bodyPr/>
            <a:lstStyle/>
            <a:p>
              <a:endParaRPr lang="en-US"/>
            </a:p>
          </p:txBody>
        </p:sp>
        <p:sp>
          <p:nvSpPr>
            <p:cNvPr id="67194" name="Freeform 634"/>
            <p:cNvSpPr>
              <a:spLocks/>
            </p:cNvSpPr>
            <p:nvPr/>
          </p:nvSpPr>
          <p:spPr bwMode="auto">
            <a:xfrm>
              <a:off x="2482" y="2384"/>
              <a:ext cx="144" cy="22"/>
            </a:xfrm>
            <a:custGeom>
              <a:avLst/>
              <a:gdLst/>
              <a:ahLst/>
              <a:cxnLst>
                <a:cxn ang="0">
                  <a:pos x="141" y="1"/>
                </a:cxn>
                <a:cxn ang="0">
                  <a:pos x="199" y="5"/>
                </a:cxn>
                <a:cxn ang="0">
                  <a:pos x="247" y="7"/>
                </a:cxn>
                <a:cxn ang="0">
                  <a:pos x="290" y="9"/>
                </a:cxn>
                <a:cxn ang="0">
                  <a:pos x="330" y="10"/>
                </a:cxn>
                <a:cxn ang="0">
                  <a:pos x="367" y="12"/>
                </a:cxn>
                <a:cxn ang="0">
                  <a:pos x="405" y="14"/>
                </a:cxn>
                <a:cxn ang="0">
                  <a:pos x="445" y="15"/>
                </a:cxn>
                <a:cxn ang="0">
                  <a:pos x="490" y="17"/>
                </a:cxn>
                <a:cxn ang="0">
                  <a:pos x="542" y="20"/>
                </a:cxn>
                <a:cxn ang="0">
                  <a:pos x="601" y="22"/>
                </a:cxn>
                <a:cxn ang="0">
                  <a:pos x="673" y="26"/>
                </a:cxn>
                <a:cxn ang="0">
                  <a:pos x="757" y="30"/>
                </a:cxn>
                <a:cxn ang="0">
                  <a:pos x="855" y="35"/>
                </a:cxn>
                <a:cxn ang="0">
                  <a:pos x="972" y="40"/>
                </a:cxn>
                <a:cxn ang="0">
                  <a:pos x="1107" y="47"/>
                </a:cxn>
                <a:cxn ang="0">
                  <a:pos x="1211" y="54"/>
                </a:cxn>
                <a:cxn ang="0">
                  <a:pos x="1253" y="75"/>
                </a:cxn>
                <a:cxn ang="0">
                  <a:pos x="1282" y="107"/>
                </a:cxn>
                <a:cxn ang="0">
                  <a:pos x="1296" y="145"/>
                </a:cxn>
                <a:cxn ang="0">
                  <a:pos x="1298" y="187"/>
                </a:cxn>
                <a:cxn ang="0">
                  <a:pos x="1285" y="224"/>
                </a:cxn>
                <a:cxn ang="0">
                  <a:pos x="1256" y="252"/>
                </a:cxn>
                <a:cxn ang="0">
                  <a:pos x="1214" y="266"/>
                </a:cxn>
                <a:cxn ang="0">
                  <a:pos x="1155" y="266"/>
                </a:cxn>
                <a:cxn ang="0">
                  <a:pos x="1098" y="263"/>
                </a:cxn>
                <a:cxn ang="0">
                  <a:pos x="1049" y="261"/>
                </a:cxn>
                <a:cxn ang="0">
                  <a:pos x="1006" y="259"/>
                </a:cxn>
                <a:cxn ang="0">
                  <a:pos x="967" y="257"/>
                </a:cxn>
                <a:cxn ang="0">
                  <a:pos x="928" y="255"/>
                </a:cxn>
                <a:cxn ang="0">
                  <a:pos x="891" y="253"/>
                </a:cxn>
                <a:cxn ang="0">
                  <a:pos x="851" y="252"/>
                </a:cxn>
                <a:cxn ang="0">
                  <a:pos x="806" y="250"/>
                </a:cxn>
                <a:cxn ang="0">
                  <a:pos x="755" y="247"/>
                </a:cxn>
                <a:cxn ang="0">
                  <a:pos x="694" y="245"/>
                </a:cxn>
                <a:cxn ang="0">
                  <a:pos x="623" y="242"/>
                </a:cxn>
                <a:cxn ang="0">
                  <a:pos x="539" y="237"/>
                </a:cxn>
                <a:cxn ang="0">
                  <a:pos x="439" y="233"/>
                </a:cxn>
                <a:cxn ang="0">
                  <a:pos x="323" y="228"/>
                </a:cxn>
                <a:cxn ang="0">
                  <a:pos x="187" y="222"/>
                </a:cxn>
                <a:cxn ang="0">
                  <a:pos x="86" y="216"/>
                </a:cxn>
                <a:cxn ang="0">
                  <a:pos x="45" y="195"/>
                </a:cxn>
                <a:cxn ang="0">
                  <a:pos x="17" y="163"/>
                </a:cxn>
                <a:cxn ang="0">
                  <a:pos x="2" y="124"/>
                </a:cxn>
                <a:cxn ang="0">
                  <a:pos x="1" y="82"/>
                </a:cxn>
                <a:cxn ang="0">
                  <a:pos x="14" y="46"/>
                </a:cxn>
                <a:cxn ang="0">
                  <a:pos x="42" y="18"/>
                </a:cxn>
                <a:cxn ang="0">
                  <a:pos x="84" y="2"/>
                </a:cxn>
              </a:cxnLst>
              <a:rect l="0" t="0" r="r" b="b"/>
              <a:pathLst>
                <a:path w="1299" h="267">
                  <a:moveTo>
                    <a:pt x="109" y="0"/>
                  </a:moveTo>
                  <a:lnTo>
                    <a:pt x="141" y="1"/>
                  </a:lnTo>
                  <a:lnTo>
                    <a:pt x="170" y="3"/>
                  </a:lnTo>
                  <a:lnTo>
                    <a:pt x="199" y="5"/>
                  </a:lnTo>
                  <a:lnTo>
                    <a:pt x="224" y="6"/>
                  </a:lnTo>
                  <a:lnTo>
                    <a:pt x="247" y="7"/>
                  </a:lnTo>
                  <a:lnTo>
                    <a:pt x="269" y="8"/>
                  </a:lnTo>
                  <a:lnTo>
                    <a:pt x="290" y="9"/>
                  </a:lnTo>
                  <a:lnTo>
                    <a:pt x="311" y="9"/>
                  </a:lnTo>
                  <a:lnTo>
                    <a:pt x="330" y="10"/>
                  </a:lnTo>
                  <a:lnTo>
                    <a:pt x="348" y="11"/>
                  </a:lnTo>
                  <a:lnTo>
                    <a:pt x="367" y="12"/>
                  </a:lnTo>
                  <a:lnTo>
                    <a:pt x="385" y="13"/>
                  </a:lnTo>
                  <a:lnTo>
                    <a:pt x="405" y="14"/>
                  </a:lnTo>
                  <a:lnTo>
                    <a:pt x="425" y="14"/>
                  </a:lnTo>
                  <a:lnTo>
                    <a:pt x="445" y="15"/>
                  </a:lnTo>
                  <a:lnTo>
                    <a:pt x="467" y="16"/>
                  </a:lnTo>
                  <a:lnTo>
                    <a:pt x="490" y="17"/>
                  </a:lnTo>
                  <a:lnTo>
                    <a:pt x="515" y="19"/>
                  </a:lnTo>
                  <a:lnTo>
                    <a:pt x="542" y="20"/>
                  </a:lnTo>
                  <a:lnTo>
                    <a:pt x="570" y="21"/>
                  </a:lnTo>
                  <a:lnTo>
                    <a:pt x="601" y="22"/>
                  </a:lnTo>
                  <a:lnTo>
                    <a:pt x="636" y="24"/>
                  </a:lnTo>
                  <a:lnTo>
                    <a:pt x="673" y="26"/>
                  </a:lnTo>
                  <a:lnTo>
                    <a:pt x="713" y="28"/>
                  </a:lnTo>
                  <a:lnTo>
                    <a:pt x="757" y="30"/>
                  </a:lnTo>
                  <a:lnTo>
                    <a:pt x="804" y="32"/>
                  </a:lnTo>
                  <a:lnTo>
                    <a:pt x="855" y="35"/>
                  </a:lnTo>
                  <a:lnTo>
                    <a:pt x="911" y="38"/>
                  </a:lnTo>
                  <a:lnTo>
                    <a:pt x="972" y="40"/>
                  </a:lnTo>
                  <a:lnTo>
                    <a:pt x="1036" y="43"/>
                  </a:lnTo>
                  <a:lnTo>
                    <a:pt x="1107" y="47"/>
                  </a:lnTo>
                  <a:lnTo>
                    <a:pt x="1183" y="50"/>
                  </a:lnTo>
                  <a:lnTo>
                    <a:pt x="1211" y="54"/>
                  </a:lnTo>
                  <a:lnTo>
                    <a:pt x="1234" y="62"/>
                  </a:lnTo>
                  <a:lnTo>
                    <a:pt x="1253" y="75"/>
                  </a:lnTo>
                  <a:lnTo>
                    <a:pt x="1270" y="89"/>
                  </a:lnTo>
                  <a:lnTo>
                    <a:pt x="1282" y="107"/>
                  </a:lnTo>
                  <a:lnTo>
                    <a:pt x="1291" y="126"/>
                  </a:lnTo>
                  <a:lnTo>
                    <a:pt x="1296" y="145"/>
                  </a:lnTo>
                  <a:lnTo>
                    <a:pt x="1299" y="166"/>
                  </a:lnTo>
                  <a:lnTo>
                    <a:pt x="1298" y="187"/>
                  </a:lnTo>
                  <a:lnTo>
                    <a:pt x="1293" y="205"/>
                  </a:lnTo>
                  <a:lnTo>
                    <a:pt x="1285" y="224"/>
                  </a:lnTo>
                  <a:lnTo>
                    <a:pt x="1273" y="240"/>
                  </a:lnTo>
                  <a:lnTo>
                    <a:pt x="1256" y="252"/>
                  </a:lnTo>
                  <a:lnTo>
                    <a:pt x="1237" y="261"/>
                  </a:lnTo>
                  <a:lnTo>
                    <a:pt x="1214" y="266"/>
                  </a:lnTo>
                  <a:lnTo>
                    <a:pt x="1188" y="267"/>
                  </a:lnTo>
                  <a:lnTo>
                    <a:pt x="1155" y="266"/>
                  </a:lnTo>
                  <a:lnTo>
                    <a:pt x="1125" y="264"/>
                  </a:lnTo>
                  <a:lnTo>
                    <a:pt x="1098" y="263"/>
                  </a:lnTo>
                  <a:lnTo>
                    <a:pt x="1073" y="262"/>
                  </a:lnTo>
                  <a:lnTo>
                    <a:pt x="1049" y="261"/>
                  </a:lnTo>
                  <a:lnTo>
                    <a:pt x="1026" y="260"/>
                  </a:lnTo>
                  <a:lnTo>
                    <a:pt x="1006" y="259"/>
                  </a:lnTo>
                  <a:lnTo>
                    <a:pt x="986" y="258"/>
                  </a:lnTo>
                  <a:lnTo>
                    <a:pt x="967" y="257"/>
                  </a:lnTo>
                  <a:lnTo>
                    <a:pt x="948" y="256"/>
                  </a:lnTo>
                  <a:lnTo>
                    <a:pt x="928" y="255"/>
                  </a:lnTo>
                  <a:lnTo>
                    <a:pt x="910" y="254"/>
                  </a:lnTo>
                  <a:lnTo>
                    <a:pt x="891" y="253"/>
                  </a:lnTo>
                  <a:lnTo>
                    <a:pt x="871" y="253"/>
                  </a:lnTo>
                  <a:lnTo>
                    <a:pt x="851" y="252"/>
                  </a:lnTo>
                  <a:lnTo>
                    <a:pt x="829" y="251"/>
                  </a:lnTo>
                  <a:lnTo>
                    <a:pt x="806" y="250"/>
                  </a:lnTo>
                  <a:lnTo>
                    <a:pt x="782" y="248"/>
                  </a:lnTo>
                  <a:lnTo>
                    <a:pt x="755" y="247"/>
                  </a:lnTo>
                  <a:lnTo>
                    <a:pt x="726" y="246"/>
                  </a:lnTo>
                  <a:lnTo>
                    <a:pt x="694" y="245"/>
                  </a:lnTo>
                  <a:lnTo>
                    <a:pt x="660" y="243"/>
                  </a:lnTo>
                  <a:lnTo>
                    <a:pt x="623" y="242"/>
                  </a:lnTo>
                  <a:lnTo>
                    <a:pt x="582" y="240"/>
                  </a:lnTo>
                  <a:lnTo>
                    <a:pt x="539" y="237"/>
                  </a:lnTo>
                  <a:lnTo>
                    <a:pt x="491" y="235"/>
                  </a:lnTo>
                  <a:lnTo>
                    <a:pt x="439" y="233"/>
                  </a:lnTo>
                  <a:lnTo>
                    <a:pt x="383" y="230"/>
                  </a:lnTo>
                  <a:lnTo>
                    <a:pt x="323" y="228"/>
                  </a:lnTo>
                  <a:lnTo>
                    <a:pt x="257" y="225"/>
                  </a:lnTo>
                  <a:lnTo>
                    <a:pt x="187" y="222"/>
                  </a:lnTo>
                  <a:lnTo>
                    <a:pt x="111" y="219"/>
                  </a:lnTo>
                  <a:lnTo>
                    <a:pt x="86" y="216"/>
                  </a:lnTo>
                  <a:lnTo>
                    <a:pt x="64" y="207"/>
                  </a:lnTo>
                  <a:lnTo>
                    <a:pt x="45" y="195"/>
                  </a:lnTo>
                  <a:lnTo>
                    <a:pt x="29" y="180"/>
                  </a:lnTo>
                  <a:lnTo>
                    <a:pt x="17" y="163"/>
                  </a:lnTo>
                  <a:lnTo>
                    <a:pt x="7" y="143"/>
                  </a:lnTo>
                  <a:lnTo>
                    <a:pt x="2" y="124"/>
                  </a:lnTo>
                  <a:lnTo>
                    <a:pt x="0" y="102"/>
                  </a:lnTo>
                  <a:lnTo>
                    <a:pt x="1" y="82"/>
                  </a:lnTo>
                  <a:lnTo>
                    <a:pt x="6" y="64"/>
                  </a:lnTo>
                  <a:lnTo>
                    <a:pt x="14" y="46"/>
                  </a:lnTo>
                  <a:lnTo>
                    <a:pt x="26" y="30"/>
                  </a:lnTo>
                  <a:lnTo>
                    <a:pt x="42" y="18"/>
                  </a:lnTo>
                  <a:lnTo>
                    <a:pt x="60" y="8"/>
                  </a:lnTo>
                  <a:lnTo>
                    <a:pt x="84" y="2"/>
                  </a:lnTo>
                  <a:lnTo>
                    <a:pt x="109" y="0"/>
                  </a:lnTo>
                  <a:close/>
                </a:path>
              </a:pathLst>
            </a:custGeom>
            <a:solidFill>
              <a:srgbClr val="3D4545"/>
            </a:solidFill>
            <a:ln w="9525">
              <a:noFill/>
              <a:round/>
              <a:headEnd/>
              <a:tailEnd/>
            </a:ln>
          </p:spPr>
          <p:txBody>
            <a:bodyPr/>
            <a:lstStyle/>
            <a:p>
              <a:endParaRPr lang="en-US"/>
            </a:p>
          </p:txBody>
        </p:sp>
        <p:sp>
          <p:nvSpPr>
            <p:cNvPr id="67195" name="Freeform 635"/>
            <p:cNvSpPr>
              <a:spLocks/>
            </p:cNvSpPr>
            <p:nvPr/>
          </p:nvSpPr>
          <p:spPr bwMode="auto">
            <a:xfrm>
              <a:off x="2482" y="2385"/>
              <a:ext cx="143" cy="21"/>
            </a:xfrm>
            <a:custGeom>
              <a:avLst/>
              <a:gdLst/>
              <a:ahLst/>
              <a:cxnLst>
                <a:cxn ang="0">
                  <a:pos x="136" y="1"/>
                </a:cxn>
                <a:cxn ang="0">
                  <a:pos x="194" y="4"/>
                </a:cxn>
                <a:cxn ang="0">
                  <a:pos x="242" y="6"/>
                </a:cxn>
                <a:cxn ang="0">
                  <a:pos x="285" y="7"/>
                </a:cxn>
                <a:cxn ang="0">
                  <a:pos x="325" y="9"/>
                </a:cxn>
                <a:cxn ang="0">
                  <a:pos x="362" y="10"/>
                </a:cxn>
                <a:cxn ang="0">
                  <a:pos x="400" y="12"/>
                </a:cxn>
                <a:cxn ang="0">
                  <a:pos x="440" y="14"/>
                </a:cxn>
                <a:cxn ang="0">
                  <a:pos x="485" y="16"/>
                </a:cxn>
                <a:cxn ang="0">
                  <a:pos x="537" y="18"/>
                </a:cxn>
                <a:cxn ang="0">
                  <a:pos x="596" y="22"/>
                </a:cxn>
                <a:cxn ang="0">
                  <a:pos x="668" y="25"/>
                </a:cxn>
                <a:cxn ang="0">
                  <a:pos x="752" y="29"/>
                </a:cxn>
                <a:cxn ang="0">
                  <a:pos x="850" y="33"/>
                </a:cxn>
                <a:cxn ang="0">
                  <a:pos x="967" y="39"/>
                </a:cxn>
                <a:cxn ang="0">
                  <a:pos x="1102" y="45"/>
                </a:cxn>
                <a:cxn ang="0">
                  <a:pos x="1205" y="54"/>
                </a:cxn>
                <a:cxn ang="0">
                  <a:pos x="1247" y="72"/>
                </a:cxn>
                <a:cxn ang="0">
                  <a:pos x="1274" y="102"/>
                </a:cxn>
                <a:cxn ang="0">
                  <a:pos x="1287" y="139"/>
                </a:cxn>
                <a:cxn ang="0">
                  <a:pos x="1289" y="179"/>
                </a:cxn>
                <a:cxn ang="0">
                  <a:pos x="1276" y="215"/>
                </a:cxn>
                <a:cxn ang="0">
                  <a:pos x="1248" y="241"/>
                </a:cxn>
                <a:cxn ang="0">
                  <a:pos x="1208" y="254"/>
                </a:cxn>
                <a:cxn ang="0">
                  <a:pos x="1150" y="253"/>
                </a:cxn>
                <a:cxn ang="0">
                  <a:pos x="1093" y="250"/>
                </a:cxn>
                <a:cxn ang="0">
                  <a:pos x="1044" y="248"/>
                </a:cxn>
                <a:cxn ang="0">
                  <a:pos x="1001" y="246"/>
                </a:cxn>
                <a:cxn ang="0">
                  <a:pos x="962" y="244"/>
                </a:cxn>
                <a:cxn ang="0">
                  <a:pos x="923" y="242"/>
                </a:cxn>
                <a:cxn ang="0">
                  <a:pos x="886" y="240"/>
                </a:cxn>
                <a:cxn ang="0">
                  <a:pos x="846" y="239"/>
                </a:cxn>
                <a:cxn ang="0">
                  <a:pos x="801" y="237"/>
                </a:cxn>
                <a:cxn ang="0">
                  <a:pos x="750" y="234"/>
                </a:cxn>
                <a:cxn ang="0">
                  <a:pos x="689" y="232"/>
                </a:cxn>
                <a:cxn ang="0">
                  <a:pos x="618" y="229"/>
                </a:cxn>
                <a:cxn ang="0">
                  <a:pos x="534" y="224"/>
                </a:cxn>
                <a:cxn ang="0">
                  <a:pos x="434" y="220"/>
                </a:cxn>
                <a:cxn ang="0">
                  <a:pos x="318" y="215"/>
                </a:cxn>
                <a:cxn ang="0">
                  <a:pos x="182" y="209"/>
                </a:cxn>
                <a:cxn ang="0">
                  <a:pos x="83" y="203"/>
                </a:cxn>
                <a:cxn ang="0">
                  <a:pos x="44" y="183"/>
                </a:cxn>
                <a:cxn ang="0">
                  <a:pos x="17" y="153"/>
                </a:cxn>
                <a:cxn ang="0">
                  <a:pos x="2" y="115"/>
                </a:cxn>
                <a:cxn ang="0">
                  <a:pos x="2" y="75"/>
                </a:cxn>
                <a:cxn ang="0">
                  <a:pos x="15" y="40"/>
                </a:cxn>
                <a:cxn ang="0">
                  <a:pos x="41" y="14"/>
                </a:cxn>
                <a:cxn ang="0">
                  <a:pos x="80" y="1"/>
                </a:cxn>
              </a:cxnLst>
              <a:rect l="0" t="0" r="r" b="b"/>
              <a:pathLst>
                <a:path w="1289" h="254">
                  <a:moveTo>
                    <a:pt x="104" y="0"/>
                  </a:moveTo>
                  <a:lnTo>
                    <a:pt x="136" y="1"/>
                  </a:lnTo>
                  <a:lnTo>
                    <a:pt x="165" y="3"/>
                  </a:lnTo>
                  <a:lnTo>
                    <a:pt x="194" y="4"/>
                  </a:lnTo>
                  <a:lnTo>
                    <a:pt x="219" y="5"/>
                  </a:lnTo>
                  <a:lnTo>
                    <a:pt x="242" y="6"/>
                  </a:lnTo>
                  <a:lnTo>
                    <a:pt x="264" y="7"/>
                  </a:lnTo>
                  <a:lnTo>
                    <a:pt x="285" y="7"/>
                  </a:lnTo>
                  <a:lnTo>
                    <a:pt x="306" y="8"/>
                  </a:lnTo>
                  <a:lnTo>
                    <a:pt x="325" y="9"/>
                  </a:lnTo>
                  <a:lnTo>
                    <a:pt x="343" y="10"/>
                  </a:lnTo>
                  <a:lnTo>
                    <a:pt x="362" y="10"/>
                  </a:lnTo>
                  <a:lnTo>
                    <a:pt x="380" y="11"/>
                  </a:lnTo>
                  <a:lnTo>
                    <a:pt x="400" y="12"/>
                  </a:lnTo>
                  <a:lnTo>
                    <a:pt x="420" y="13"/>
                  </a:lnTo>
                  <a:lnTo>
                    <a:pt x="440" y="14"/>
                  </a:lnTo>
                  <a:lnTo>
                    <a:pt x="462" y="15"/>
                  </a:lnTo>
                  <a:lnTo>
                    <a:pt x="485" y="16"/>
                  </a:lnTo>
                  <a:lnTo>
                    <a:pt x="510" y="17"/>
                  </a:lnTo>
                  <a:lnTo>
                    <a:pt x="537" y="18"/>
                  </a:lnTo>
                  <a:lnTo>
                    <a:pt x="565" y="19"/>
                  </a:lnTo>
                  <a:lnTo>
                    <a:pt x="596" y="22"/>
                  </a:lnTo>
                  <a:lnTo>
                    <a:pt x="631" y="23"/>
                  </a:lnTo>
                  <a:lnTo>
                    <a:pt x="668" y="25"/>
                  </a:lnTo>
                  <a:lnTo>
                    <a:pt x="708" y="27"/>
                  </a:lnTo>
                  <a:lnTo>
                    <a:pt x="752" y="29"/>
                  </a:lnTo>
                  <a:lnTo>
                    <a:pt x="799" y="31"/>
                  </a:lnTo>
                  <a:lnTo>
                    <a:pt x="850" y="33"/>
                  </a:lnTo>
                  <a:lnTo>
                    <a:pt x="906" y="36"/>
                  </a:lnTo>
                  <a:lnTo>
                    <a:pt x="967" y="39"/>
                  </a:lnTo>
                  <a:lnTo>
                    <a:pt x="1031" y="42"/>
                  </a:lnTo>
                  <a:lnTo>
                    <a:pt x="1102" y="45"/>
                  </a:lnTo>
                  <a:lnTo>
                    <a:pt x="1178" y="49"/>
                  </a:lnTo>
                  <a:lnTo>
                    <a:pt x="1205" y="54"/>
                  </a:lnTo>
                  <a:lnTo>
                    <a:pt x="1228" y="61"/>
                  </a:lnTo>
                  <a:lnTo>
                    <a:pt x="1247" y="72"/>
                  </a:lnTo>
                  <a:lnTo>
                    <a:pt x="1263" y="87"/>
                  </a:lnTo>
                  <a:lnTo>
                    <a:pt x="1274" y="102"/>
                  </a:lnTo>
                  <a:lnTo>
                    <a:pt x="1282" y="120"/>
                  </a:lnTo>
                  <a:lnTo>
                    <a:pt x="1287" y="139"/>
                  </a:lnTo>
                  <a:lnTo>
                    <a:pt x="1289" y="158"/>
                  </a:lnTo>
                  <a:lnTo>
                    <a:pt x="1289" y="179"/>
                  </a:lnTo>
                  <a:lnTo>
                    <a:pt x="1284" y="198"/>
                  </a:lnTo>
                  <a:lnTo>
                    <a:pt x="1276" y="215"/>
                  </a:lnTo>
                  <a:lnTo>
                    <a:pt x="1264" y="230"/>
                  </a:lnTo>
                  <a:lnTo>
                    <a:pt x="1248" y="241"/>
                  </a:lnTo>
                  <a:lnTo>
                    <a:pt x="1229" y="249"/>
                  </a:lnTo>
                  <a:lnTo>
                    <a:pt x="1208" y="254"/>
                  </a:lnTo>
                  <a:lnTo>
                    <a:pt x="1183" y="254"/>
                  </a:lnTo>
                  <a:lnTo>
                    <a:pt x="1150" y="253"/>
                  </a:lnTo>
                  <a:lnTo>
                    <a:pt x="1120" y="251"/>
                  </a:lnTo>
                  <a:lnTo>
                    <a:pt x="1093" y="250"/>
                  </a:lnTo>
                  <a:lnTo>
                    <a:pt x="1068" y="249"/>
                  </a:lnTo>
                  <a:lnTo>
                    <a:pt x="1044" y="248"/>
                  </a:lnTo>
                  <a:lnTo>
                    <a:pt x="1021" y="247"/>
                  </a:lnTo>
                  <a:lnTo>
                    <a:pt x="1001" y="246"/>
                  </a:lnTo>
                  <a:lnTo>
                    <a:pt x="981" y="245"/>
                  </a:lnTo>
                  <a:lnTo>
                    <a:pt x="962" y="244"/>
                  </a:lnTo>
                  <a:lnTo>
                    <a:pt x="943" y="243"/>
                  </a:lnTo>
                  <a:lnTo>
                    <a:pt x="923" y="242"/>
                  </a:lnTo>
                  <a:lnTo>
                    <a:pt x="905" y="241"/>
                  </a:lnTo>
                  <a:lnTo>
                    <a:pt x="886" y="240"/>
                  </a:lnTo>
                  <a:lnTo>
                    <a:pt x="866" y="240"/>
                  </a:lnTo>
                  <a:lnTo>
                    <a:pt x="846" y="239"/>
                  </a:lnTo>
                  <a:lnTo>
                    <a:pt x="824" y="238"/>
                  </a:lnTo>
                  <a:lnTo>
                    <a:pt x="801" y="237"/>
                  </a:lnTo>
                  <a:lnTo>
                    <a:pt x="777" y="235"/>
                  </a:lnTo>
                  <a:lnTo>
                    <a:pt x="750" y="234"/>
                  </a:lnTo>
                  <a:lnTo>
                    <a:pt x="721" y="233"/>
                  </a:lnTo>
                  <a:lnTo>
                    <a:pt x="689" y="232"/>
                  </a:lnTo>
                  <a:lnTo>
                    <a:pt x="655" y="230"/>
                  </a:lnTo>
                  <a:lnTo>
                    <a:pt x="618" y="229"/>
                  </a:lnTo>
                  <a:lnTo>
                    <a:pt x="577" y="227"/>
                  </a:lnTo>
                  <a:lnTo>
                    <a:pt x="534" y="224"/>
                  </a:lnTo>
                  <a:lnTo>
                    <a:pt x="486" y="222"/>
                  </a:lnTo>
                  <a:lnTo>
                    <a:pt x="434" y="220"/>
                  </a:lnTo>
                  <a:lnTo>
                    <a:pt x="378" y="217"/>
                  </a:lnTo>
                  <a:lnTo>
                    <a:pt x="318" y="215"/>
                  </a:lnTo>
                  <a:lnTo>
                    <a:pt x="252" y="212"/>
                  </a:lnTo>
                  <a:lnTo>
                    <a:pt x="182" y="209"/>
                  </a:lnTo>
                  <a:lnTo>
                    <a:pt x="106" y="206"/>
                  </a:lnTo>
                  <a:lnTo>
                    <a:pt x="83" y="203"/>
                  </a:lnTo>
                  <a:lnTo>
                    <a:pt x="61" y="194"/>
                  </a:lnTo>
                  <a:lnTo>
                    <a:pt x="44" y="183"/>
                  </a:lnTo>
                  <a:lnTo>
                    <a:pt x="29" y="170"/>
                  </a:lnTo>
                  <a:lnTo>
                    <a:pt x="17" y="153"/>
                  </a:lnTo>
                  <a:lnTo>
                    <a:pt x="8" y="134"/>
                  </a:lnTo>
                  <a:lnTo>
                    <a:pt x="2" y="115"/>
                  </a:lnTo>
                  <a:lnTo>
                    <a:pt x="0" y="94"/>
                  </a:lnTo>
                  <a:lnTo>
                    <a:pt x="2" y="75"/>
                  </a:lnTo>
                  <a:lnTo>
                    <a:pt x="7" y="57"/>
                  </a:lnTo>
                  <a:lnTo>
                    <a:pt x="15" y="40"/>
                  </a:lnTo>
                  <a:lnTo>
                    <a:pt x="26" y="26"/>
                  </a:lnTo>
                  <a:lnTo>
                    <a:pt x="41" y="14"/>
                  </a:lnTo>
                  <a:lnTo>
                    <a:pt x="59" y="5"/>
                  </a:lnTo>
                  <a:lnTo>
                    <a:pt x="80" y="1"/>
                  </a:lnTo>
                  <a:lnTo>
                    <a:pt x="104" y="0"/>
                  </a:lnTo>
                  <a:close/>
                </a:path>
              </a:pathLst>
            </a:custGeom>
            <a:solidFill>
              <a:srgbClr val="4D5252"/>
            </a:solidFill>
            <a:ln w="9525">
              <a:noFill/>
              <a:round/>
              <a:headEnd/>
              <a:tailEnd/>
            </a:ln>
          </p:spPr>
          <p:txBody>
            <a:bodyPr/>
            <a:lstStyle/>
            <a:p>
              <a:endParaRPr lang="en-US"/>
            </a:p>
          </p:txBody>
        </p:sp>
        <p:sp>
          <p:nvSpPr>
            <p:cNvPr id="67196" name="Freeform 636"/>
            <p:cNvSpPr>
              <a:spLocks/>
            </p:cNvSpPr>
            <p:nvPr/>
          </p:nvSpPr>
          <p:spPr bwMode="auto">
            <a:xfrm>
              <a:off x="2483" y="2386"/>
              <a:ext cx="142" cy="20"/>
            </a:xfrm>
            <a:custGeom>
              <a:avLst/>
              <a:gdLst/>
              <a:ahLst/>
              <a:cxnLst>
                <a:cxn ang="0">
                  <a:pos x="129" y="1"/>
                </a:cxn>
                <a:cxn ang="0">
                  <a:pos x="187" y="3"/>
                </a:cxn>
                <a:cxn ang="0">
                  <a:pos x="235" y="5"/>
                </a:cxn>
                <a:cxn ang="0">
                  <a:pos x="278" y="7"/>
                </a:cxn>
                <a:cxn ang="0">
                  <a:pos x="318" y="9"/>
                </a:cxn>
                <a:cxn ang="0">
                  <a:pos x="355" y="11"/>
                </a:cxn>
                <a:cxn ang="0">
                  <a:pos x="394" y="13"/>
                </a:cxn>
                <a:cxn ang="0">
                  <a:pos x="434" y="15"/>
                </a:cxn>
                <a:cxn ang="0">
                  <a:pos x="478" y="17"/>
                </a:cxn>
                <a:cxn ang="0">
                  <a:pos x="531" y="19"/>
                </a:cxn>
                <a:cxn ang="0">
                  <a:pos x="590" y="22"/>
                </a:cxn>
                <a:cxn ang="0">
                  <a:pos x="662" y="25"/>
                </a:cxn>
                <a:cxn ang="0">
                  <a:pos x="746" y="29"/>
                </a:cxn>
                <a:cxn ang="0">
                  <a:pos x="844" y="34"/>
                </a:cxn>
                <a:cxn ang="0">
                  <a:pos x="960" y="39"/>
                </a:cxn>
                <a:cxn ang="0">
                  <a:pos x="1095" y="46"/>
                </a:cxn>
                <a:cxn ang="0">
                  <a:pos x="1198" y="53"/>
                </a:cxn>
                <a:cxn ang="0">
                  <a:pos x="1238" y="72"/>
                </a:cxn>
                <a:cxn ang="0">
                  <a:pos x="1264" y="100"/>
                </a:cxn>
                <a:cxn ang="0">
                  <a:pos x="1275" y="135"/>
                </a:cxn>
                <a:cxn ang="0">
                  <a:pos x="1277" y="174"/>
                </a:cxn>
                <a:cxn ang="0">
                  <a:pos x="1264" y="208"/>
                </a:cxn>
                <a:cxn ang="0">
                  <a:pos x="1237" y="233"/>
                </a:cxn>
                <a:cxn ang="0">
                  <a:pos x="1199" y="244"/>
                </a:cxn>
                <a:cxn ang="0">
                  <a:pos x="1143" y="243"/>
                </a:cxn>
                <a:cxn ang="0">
                  <a:pos x="1086" y="240"/>
                </a:cxn>
                <a:cxn ang="0">
                  <a:pos x="1037" y="238"/>
                </a:cxn>
                <a:cxn ang="0">
                  <a:pos x="994" y="236"/>
                </a:cxn>
                <a:cxn ang="0">
                  <a:pos x="955" y="234"/>
                </a:cxn>
                <a:cxn ang="0">
                  <a:pos x="916" y="232"/>
                </a:cxn>
                <a:cxn ang="0">
                  <a:pos x="879" y="230"/>
                </a:cxn>
                <a:cxn ang="0">
                  <a:pos x="839" y="229"/>
                </a:cxn>
                <a:cxn ang="0">
                  <a:pos x="794" y="227"/>
                </a:cxn>
                <a:cxn ang="0">
                  <a:pos x="743" y="224"/>
                </a:cxn>
                <a:cxn ang="0">
                  <a:pos x="682" y="222"/>
                </a:cxn>
                <a:cxn ang="0">
                  <a:pos x="611" y="219"/>
                </a:cxn>
                <a:cxn ang="0">
                  <a:pos x="527" y="214"/>
                </a:cxn>
                <a:cxn ang="0">
                  <a:pos x="427" y="210"/>
                </a:cxn>
                <a:cxn ang="0">
                  <a:pos x="311" y="205"/>
                </a:cxn>
                <a:cxn ang="0">
                  <a:pos x="175" y="199"/>
                </a:cxn>
                <a:cxn ang="0">
                  <a:pos x="78" y="193"/>
                </a:cxn>
                <a:cxn ang="0">
                  <a:pos x="42" y="175"/>
                </a:cxn>
                <a:cxn ang="0">
                  <a:pos x="16" y="145"/>
                </a:cxn>
                <a:cxn ang="0">
                  <a:pos x="2" y="108"/>
                </a:cxn>
                <a:cxn ang="0">
                  <a:pos x="1" y="70"/>
                </a:cxn>
                <a:cxn ang="0">
                  <a:pos x="14" y="38"/>
                </a:cxn>
                <a:cxn ang="0">
                  <a:pos x="39" y="15"/>
                </a:cxn>
                <a:cxn ang="0">
                  <a:pos x="76" y="1"/>
                </a:cxn>
              </a:cxnLst>
              <a:rect l="0" t="0" r="r" b="b"/>
              <a:pathLst>
                <a:path w="1277" h="244">
                  <a:moveTo>
                    <a:pt x="97" y="0"/>
                  </a:moveTo>
                  <a:lnTo>
                    <a:pt x="129" y="1"/>
                  </a:lnTo>
                  <a:lnTo>
                    <a:pt x="158" y="2"/>
                  </a:lnTo>
                  <a:lnTo>
                    <a:pt x="187" y="3"/>
                  </a:lnTo>
                  <a:lnTo>
                    <a:pt x="212" y="4"/>
                  </a:lnTo>
                  <a:lnTo>
                    <a:pt x="235" y="5"/>
                  </a:lnTo>
                  <a:lnTo>
                    <a:pt x="257" y="6"/>
                  </a:lnTo>
                  <a:lnTo>
                    <a:pt x="278" y="7"/>
                  </a:lnTo>
                  <a:lnTo>
                    <a:pt x="299" y="8"/>
                  </a:lnTo>
                  <a:lnTo>
                    <a:pt x="318" y="9"/>
                  </a:lnTo>
                  <a:lnTo>
                    <a:pt x="337" y="9"/>
                  </a:lnTo>
                  <a:lnTo>
                    <a:pt x="355" y="11"/>
                  </a:lnTo>
                  <a:lnTo>
                    <a:pt x="374" y="12"/>
                  </a:lnTo>
                  <a:lnTo>
                    <a:pt x="394" y="13"/>
                  </a:lnTo>
                  <a:lnTo>
                    <a:pt x="413" y="14"/>
                  </a:lnTo>
                  <a:lnTo>
                    <a:pt x="434" y="15"/>
                  </a:lnTo>
                  <a:lnTo>
                    <a:pt x="456" y="16"/>
                  </a:lnTo>
                  <a:lnTo>
                    <a:pt x="478" y="17"/>
                  </a:lnTo>
                  <a:lnTo>
                    <a:pt x="504" y="18"/>
                  </a:lnTo>
                  <a:lnTo>
                    <a:pt x="531" y="19"/>
                  </a:lnTo>
                  <a:lnTo>
                    <a:pt x="559" y="20"/>
                  </a:lnTo>
                  <a:lnTo>
                    <a:pt x="590" y="22"/>
                  </a:lnTo>
                  <a:lnTo>
                    <a:pt x="625" y="23"/>
                  </a:lnTo>
                  <a:lnTo>
                    <a:pt x="662" y="25"/>
                  </a:lnTo>
                  <a:lnTo>
                    <a:pt x="702" y="27"/>
                  </a:lnTo>
                  <a:lnTo>
                    <a:pt x="746" y="29"/>
                  </a:lnTo>
                  <a:lnTo>
                    <a:pt x="793" y="31"/>
                  </a:lnTo>
                  <a:lnTo>
                    <a:pt x="844" y="34"/>
                  </a:lnTo>
                  <a:lnTo>
                    <a:pt x="899" y="36"/>
                  </a:lnTo>
                  <a:lnTo>
                    <a:pt x="960" y="39"/>
                  </a:lnTo>
                  <a:lnTo>
                    <a:pt x="1025" y="43"/>
                  </a:lnTo>
                  <a:lnTo>
                    <a:pt x="1095" y="46"/>
                  </a:lnTo>
                  <a:lnTo>
                    <a:pt x="1171" y="50"/>
                  </a:lnTo>
                  <a:lnTo>
                    <a:pt x="1198" y="53"/>
                  </a:lnTo>
                  <a:lnTo>
                    <a:pt x="1220" y="61"/>
                  </a:lnTo>
                  <a:lnTo>
                    <a:pt x="1238" y="72"/>
                  </a:lnTo>
                  <a:lnTo>
                    <a:pt x="1253" y="84"/>
                  </a:lnTo>
                  <a:lnTo>
                    <a:pt x="1264" y="100"/>
                  </a:lnTo>
                  <a:lnTo>
                    <a:pt x="1271" y="117"/>
                  </a:lnTo>
                  <a:lnTo>
                    <a:pt x="1275" y="135"/>
                  </a:lnTo>
                  <a:lnTo>
                    <a:pt x="1277" y="153"/>
                  </a:lnTo>
                  <a:lnTo>
                    <a:pt x="1277" y="174"/>
                  </a:lnTo>
                  <a:lnTo>
                    <a:pt x="1272" y="193"/>
                  </a:lnTo>
                  <a:lnTo>
                    <a:pt x="1264" y="208"/>
                  </a:lnTo>
                  <a:lnTo>
                    <a:pt x="1253" y="222"/>
                  </a:lnTo>
                  <a:lnTo>
                    <a:pt x="1237" y="233"/>
                  </a:lnTo>
                  <a:lnTo>
                    <a:pt x="1219" y="240"/>
                  </a:lnTo>
                  <a:lnTo>
                    <a:pt x="1199" y="244"/>
                  </a:lnTo>
                  <a:lnTo>
                    <a:pt x="1176" y="244"/>
                  </a:lnTo>
                  <a:lnTo>
                    <a:pt x="1143" y="243"/>
                  </a:lnTo>
                  <a:lnTo>
                    <a:pt x="1113" y="241"/>
                  </a:lnTo>
                  <a:lnTo>
                    <a:pt x="1086" y="240"/>
                  </a:lnTo>
                  <a:lnTo>
                    <a:pt x="1061" y="239"/>
                  </a:lnTo>
                  <a:lnTo>
                    <a:pt x="1037" y="238"/>
                  </a:lnTo>
                  <a:lnTo>
                    <a:pt x="1014" y="237"/>
                  </a:lnTo>
                  <a:lnTo>
                    <a:pt x="994" y="236"/>
                  </a:lnTo>
                  <a:lnTo>
                    <a:pt x="974" y="235"/>
                  </a:lnTo>
                  <a:lnTo>
                    <a:pt x="955" y="234"/>
                  </a:lnTo>
                  <a:lnTo>
                    <a:pt x="936" y="233"/>
                  </a:lnTo>
                  <a:lnTo>
                    <a:pt x="916" y="232"/>
                  </a:lnTo>
                  <a:lnTo>
                    <a:pt x="898" y="231"/>
                  </a:lnTo>
                  <a:lnTo>
                    <a:pt x="879" y="230"/>
                  </a:lnTo>
                  <a:lnTo>
                    <a:pt x="859" y="230"/>
                  </a:lnTo>
                  <a:lnTo>
                    <a:pt x="839" y="229"/>
                  </a:lnTo>
                  <a:lnTo>
                    <a:pt x="817" y="228"/>
                  </a:lnTo>
                  <a:lnTo>
                    <a:pt x="794" y="227"/>
                  </a:lnTo>
                  <a:lnTo>
                    <a:pt x="770" y="225"/>
                  </a:lnTo>
                  <a:lnTo>
                    <a:pt x="743" y="224"/>
                  </a:lnTo>
                  <a:lnTo>
                    <a:pt x="714" y="223"/>
                  </a:lnTo>
                  <a:lnTo>
                    <a:pt x="682" y="222"/>
                  </a:lnTo>
                  <a:lnTo>
                    <a:pt x="648" y="220"/>
                  </a:lnTo>
                  <a:lnTo>
                    <a:pt x="611" y="219"/>
                  </a:lnTo>
                  <a:lnTo>
                    <a:pt x="570" y="217"/>
                  </a:lnTo>
                  <a:lnTo>
                    <a:pt x="527" y="214"/>
                  </a:lnTo>
                  <a:lnTo>
                    <a:pt x="479" y="212"/>
                  </a:lnTo>
                  <a:lnTo>
                    <a:pt x="427" y="210"/>
                  </a:lnTo>
                  <a:lnTo>
                    <a:pt x="371" y="207"/>
                  </a:lnTo>
                  <a:lnTo>
                    <a:pt x="311" y="205"/>
                  </a:lnTo>
                  <a:lnTo>
                    <a:pt x="245" y="202"/>
                  </a:lnTo>
                  <a:lnTo>
                    <a:pt x="175" y="199"/>
                  </a:lnTo>
                  <a:lnTo>
                    <a:pt x="99" y="196"/>
                  </a:lnTo>
                  <a:lnTo>
                    <a:pt x="78" y="193"/>
                  </a:lnTo>
                  <a:lnTo>
                    <a:pt x="59" y="185"/>
                  </a:lnTo>
                  <a:lnTo>
                    <a:pt x="42" y="175"/>
                  </a:lnTo>
                  <a:lnTo>
                    <a:pt x="28" y="162"/>
                  </a:lnTo>
                  <a:lnTo>
                    <a:pt x="16" y="145"/>
                  </a:lnTo>
                  <a:lnTo>
                    <a:pt x="7" y="127"/>
                  </a:lnTo>
                  <a:lnTo>
                    <a:pt x="2" y="108"/>
                  </a:lnTo>
                  <a:lnTo>
                    <a:pt x="0" y="87"/>
                  </a:lnTo>
                  <a:lnTo>
                    <a:pt x="1" y="70"/>
                  </a:lnTo>
                  <a:lnTo>
                    <a:pt x="6" y="53"/>
                  </a:lnTo>
                  <a:lnTo>
                    <a:pt x="14" y="38"/>
                  </a:lnTo>
                  <a:lnTo>
                    <a:pt x="25" y="25"/>
                  </a:lnTo>
                  <a:lnTo>
                    <a:pt x="39" y="15"/>
                  </a:lnTo>
                  <a:lnTo>
                    <a:pt x="55" y="6"/>
                  </a:lnTo>
                  <a:lnTo>
                    <a:pt x="76" y="1"/>
                  </a:lnTo>
                  <a:lnTo>
                    <a:pt x="97" y="0"/>
                  </a:lnTo>
                  <a:close/>
                </a:path>
              </a:pathLst>
            </a:custGeom>
            <a:solidFill>
              <a:srgbClr val="596161"/>
            </a:solidFill>
            <a:ln w="9525">
              <a:noFill/>
              <a:round/>
              <a:headEnd/>
              <a:tailEnd/>
            </a:ln>
          </p:spPr>
          <p:txBody>
            <a:bodyPr/>
            <a:lstStyle/>
            <a:p>
              <a:endParaRPr lang="en-US"/>
            </a:p>
          </p:txBody>
        </p:sp>
        <p:sp>
          <p:nvSpPr>
            <p:cNvPr id="67197" name="Freeform 637"/>
            <p:cNvSpPr>
              <a:spLocks/>
            </p:cNvSpPr>
            <p:nvPr/>
          </p:nvSpPr>
          <p:spPr bwMode="auto">
            <a:xfrm>
              <a:off x="2483" y="2387"/>
              <a:ext cx="141" cy="19"/>
            </a:xfrm>
            <a:custGeom>
              <a:avLst/>
              <a:gdLst/>
              <a:ahLst/>
              <a:cxnLst>
                <a:cxn ang="0">
                  <a:pos x="124" y="1"/>
                </a:cxn>
                <a:cxn ang="0">
                  <a:pos x="182" y="3"/>
                </a:cxn>
                <a:cxn ang="0">
                  <a:pos x="230" y="5"/>
                </a:cxn>
                <a:cxn ang="0">
                  <a:pos x="273" y="7"/>
                </a:cxn>
                <a:cxn ang="0">
                  <a:pos x="313" y="8"/>
                </a:cxn>
                <a:cxn ang="0">
                  <a:pos x="350" y="10"/>
                </a:cxn>
                <a:cxn ang="0">
                  <a:pos x="389" y="11"/>
                </a:cxn>
                <a:cxn ang="0">
                  <a:pos x="429" y="13"/>
                </a:cxn>
                <a:cxn ang="0">
                  <a:pos x="473" y="15"/>
                </a:cxn>
                <a:cxn ang="0">
                  <a:pos x="526" y="17"/>
                </a:cxn>
                <a:cxn ang="0">
                  <a:pos x="585" y="20"/>
                </a:cxn>
                <a:cxn ang="0">
                  <a:pos x="657" y="23"/>
                </a:cxn>
                <a:cxn ang="0">
                  <a:pos x="741" y="28"/>
                </a:cxn>
                <a:cxn ang="0">
                  <a:pos x="839" y="33"/>
                </a:cxn>
                <a:cxn ang="0">
                  <a:pos x="955" y="39"/>
                </a:cxn>
                <a:cxn ang="0">
                  <a:pos x="1090" y="45"/>
                </a:cxn>
                <a:cxn ang="0">
                  <a:pos x="1193" y="52"/>
                </a:cxn>
                <a:cxn ang="0">
                  <a:pos x="1232" y="70"/>
                </a:cxn>
                <a:cxn ang="0">
                  <a:pos x="1255" y="97"/>
                </a:cxn>
                <a:cxn ang="0">
                  <a:pos x="1265" y="129"/>
                </a:cxn>
                <a:cxn ang="0">
                  <a:pos x="1267" y="166"/>
                </a:cxn>
                <a:cxn ang="0">
                  <a:pos x="1256" y="199"/>
                </a:cxn>
                <a:cxn ang="0">
                  <a:pos x="1230" y="221"/>
                </a:cxn>
                <a:cxn ang="0">
                  <a:pos x="1193" y="231"/>
                </a:cxn>
                <a:cxn ang="0">
                  <a:pos x="1138" y="230"/>
                </a:cxn>
                <a:cxn ang="0">
                  <a:pos x="1081" y="227"/>
                </a:cxn>
                <a:cxn ang="0">
                  <a:pos x="1032" y="225"/>
                </a:cxn>
                <a:cxn ang="0">
                  <a:pos x="989" y="223"/>
                </a:cxn>
                <a:cxn ang="0">
                  <a:pos x="950" y="221"/>
                </a:cxn>
                <a:cxn ang="0">
                  <a:pos x="911" y="219"/>
                </a:cxn>
                <a:cxn ang="0">
                  <a:pos x="874" y="217"/>
                </a:cxn>
                <a:cxn ang="0">
                  <a:pos x="834" y="216"/>
                </a:cxn>
                <a:cxn ang="0">
                  <a:pos x="789" y="214"/>
                </a:cxn>
                <a:cxn ang="0">
                  <a:pos x="738" y="211"/>
                </a:cxn>
                <a:cxn ang="0">
                  <a:pos x="677" y="209"/>
                </a:cxn>
                <a:cxn ang="0">
                  <a:pos x="606" y="206"/>
                </a:cxn>
                <a:cxn ang="0">
                  <a:pos x="522" y="201"/>
                </a:cxn>
                <a:cxn ang="0">
                  <a:pos x="422" y="197"/>
                </a:cxn>
                <a:cxn ang="0">
                  <a:pos x="306" y="192"/>
                </a:cxn>
                <a:cxn ang="0">
                  <a:pos x="170" y="186"/>
                </a:cxn>
                <a:cxn ang="0">
                  <a:pos x="75" y="180"/>
                </a:cxn>
                <a:cxn ang="0">
                  <a:pos x="41" y="163"/>
                </a:cxn>
                <a:cxn ang="0">
                  <a:pos x="16" y="135"/>
                </a:cxn>
                <a:cxn ang="0">
                  <a:pos x="2" y="99"/>
                </a:cxn>
                <a:cxn ang="0">
                  <a:pos x="2" y="62"/>
                </a:cxn>
                <a:cxn ang="0">
                  <a:pos x="14" y="33"/>
                </a:cxn>
                <a:cxn ang="0">
                  <a:pos x="38" y="11"/>
                </a:cxn>
                <a:cxn ang="0">
                  <a:pos x="72" y="1"/>
                </a:cxn>
              </a:cxnLst>
              <a:rect l="0" t="0" r="r" b="b"/>
              <a:pathLst>
                <a:path w="1267" h="231">
                  <a:moveTo>
                    <a:pt x="92" y="0"/>
                  </a:moveTo>
                  <a:lnTo>
                    <a:pt x="124" y="1"/>
                  </a:lnTo>
                  <a:lnTo>
                    <a:pt x="153" y="2"/>
                  </a:lnTo>
                  <a:lnTo>
                    <a:pt x="182" y="3"/>
                  </a:lnTo>
                  <a:lnTo>
                    <a:pt x="207" y="4"/>
                  </a:lnTo>
                  <a:lnTo>
                    <a:pt x="230" y="5"/>
                  </a:lnTo>
                  <a:lnTo>
                    <a:pt x="252" y="6"/>
                  </a:lnTo>
                  <a:lnTo>
                    <a:pt x="273" y="7"/>
                  </a:lnTo>
                  <a:lnTo>
                    <a:pt x="294" y="8"/>
                  </a:lnTo>
                  <a:lnTo>
                    <a:pt x="313" y="8"/>
                  </a:lnTo>
                  <a:lnTo>
                    <a:pt x="332" y="9"/>
                  </a:lnTo>
                  <a:lnTo>
                    <a:pt x="350" y="10"/>
                  </a:lnTo>
                  <a:lnTo>
                    <a:pt x="369" y="11"/>
                  </a:lnTo>
                  <a:lnTo>
                    <a:pt x="389" y="11"/>
                  </a:lnTo>
                  <a:lnTo>
                    <a:pt x="408" y="12"/>
                  </a:lnTo>
                  <a:lnTo>
                    <a:pt x="429" y="13"/>
                  </a:lnTo>
                  <a:lnTo>
                    <a:pt x="451" y="14"/>
                  </a:lnTo>
                  <a:lnTo>
                    <a:pt x="473" y="15"/>
                  </a:lnTo>
                  <a:lnTo>
                    <a:pt x="499" y="16"/>
                  </a:lnTo>
                  <a:lnTo>
                    <a:pt x="526" y="17"/>
                  </a:lnTo>
                  <a:lnTo>
                    <a:pt x="554" y="18"/>
                  </a:lnTo>
                  <a:lnTo>
                    <a:pt x="585" y="20"/>
                  </a:lnTo>
                  <a:lnTo>
                    <a:pt x="620" y="22"/>
                  </a:lnTo>
                  <a:lnTo>
                    <a:pt x="657" y="23"/>
                  </a:lnTo>
                  <a:lnTo>
                    <a:pt x="697" y="25"/>
                  </a:lnTo>
                  <a:lnTo>
                    <a:pt x="741" y="28"/>
                  </a:lnTo>
                  <a:lnTo>
                    <a:pt x="788" y="31"/>
                  </a:lnTo>
                  <a:lnTo>
                    <a:pt x="839" y="33"/>
                  </a:lnTo>
                  <a:lnTo>
                    <a:pt x="894" y="36"/>
                  </a:lnTo>
                  <a:lnTo>
                    <a:pt x="955" y="39"/>
                  </a:lnTo>
                  <a:lnTo>
                    <a:pt x="1020" y="42"/>
                  </a:lnTo>
                  <a:lnTo>
                    <a:pt x="1090" y="45"/>
                  </a:lnTo>
                  <a:lnTo>
                    <a:pt x="1166" y="49"/>
                  </a:lnTo>
                  <a:lnTo>
                    <a:pt x="1193" y="52"/>
                  </a:lnTo>
                  <a:lnTo>
                    <a:pt x="1215" y="60"/>
                  </a:lnTo>
                  <a:lnTo>
                    <a:pt x="1232" y="70"/>
                  </a:lnTo>
                  <a:lnTo>
                    <a:pt x="1245" y="82"/>
                  </a:lnTo>
                  <a:lnTo>
                    <a:pt x="1255" y="97"/>
                  </a:lnTo>
                  <a:lnTo>
                    <a:pt x="1262" y="112"/>
                  </a:lnTo>
                  <a:lnTo>
                    <a:pt x="1265" y="129"/>
                  </a:lnTo>
                  <a:lnTo>
                    <a:pt x="1267" y="146"/>
                  </a:lnTo>
                  <a:lnTo>
                    <a:pt x="1267" y="166"/>
                  </a:lnTo>
                  <a:lnTo>
                    <a:pt x="1264" y="184"/>
                  </a:lnTo>
                  <a:lnTo>
                    <a:pt x="1256" y="199"/>
                  </a:lnTo>
                  <a:lnTo>
                    <a:pt x="1244" y="212"/>
                  </a:lnTo>
                  <a:lnTo>
                    <a:pt x="1230" y="221"/>
                  </a:lnTo>
                  <a:lnTo>
                    <a:pt x="1213" y="228"/>
                  </a:lnTo>
                  <a:lnTo>
                    <a:pt x="1193" y="231"/>
                  </a:lnTo>
                  <a:lnTo>
                    <a:pt x="1171" y="231"/>
                  </a:lnTo>
                  <a:lnTo>
                    <a:pt x="1138" y="230"/>
                  </a:lnTo>
                  <a:lnTo>
                    <a:pt x="1108" y="228"/>
                  </a:lnTo>
                  <a:lnTo>
                    <a:pt x="1081" y="227"/>
                  </a:lnTo>
                  <a:lnTo>
                    <a:pt x="1056" y="226"/>
                  </a:lnTo>
                  <a:lnTo>
                    <a:pt x="1032" y="225"/>
                  </a:lnTo>
                  <a:lnTo>
                    <a:pt x="1009" y="224"/>
                  </a:lnTo>
                  <a:lnTo>
                    <a:pt x="989" y="223"/>
                  </a:lnTo>
                  <a:lnTo>
                    <a:pt x="969" y="222"/>
                  </a:lnTo>
                  <a:lnTo>
                    <a:pt x="950" y="221"/>
                  </a:lnTo>
                  <a:lnTo>
                    <a:pt x="931" y="220"/>
                  </a:lnTo>
                  <a:lnTo>
                    <a:pt x="911" y="219"/>
                  </a:lnTo>
                  <a:lnTo>
                    <a:pt x="893" y="218"/>
                  </a:lnTo>
                  <a:lnTo>
                    <a:pt x="874" y="217"/>
                  </a:lnTo>
                  <a:lnTo>
                    <a:pt x="854" y="217"/>
                  </a:lnTo>
                  <a:lnTo>
                    <a:pt x="834" y="216"/>
                  </a:lnTo>
                  <a:lnTo>
                    <a:pt x="812" y="215"/>
                  </a:lnTo>
                  <a:lnTo>
                    <a:pt x="789" y="214"/>
                  </a:lnTo>
                  <a:lnTo>
                    <a:pt x="765" y="212"/>
                  </a:lnTo>
                  <a:lnTo>
                    <a:pt x="738" y="211"/>
                  </a:lnTo>
                  <a:lnTo>
                    <a:pt x="709" y="210"/>
                  </a:lnTo>
                  <a:lnTo>
                    <a:pt x="677" y="209"/>
                  </a:lnTo>
                  <a:lnTo>
                    <a:pt x="643" y="207"/>
                  </a:lnTo>
                  <a:lnTo>
                    <a:pt x="606" y="206"/>
                  </a:lnTo>
                  <a:lnTo>
                    <a:pt x="565" y="204"/>
                  </a:lnTo>
                  <a:lnTo>
                    <a:pt x="522" y="201"/>
                  </a:lnTo>
                  <a:lnTo>
                    <a:pt x="474" y="199"/>
                  </a:lnTo>
                  <a:lnTo>
                    <a:pt x="422" y="197"/>
                  </a:lnTo>
                  <a:lnTo>
                    <a:pt x="366" y="194"/>
                  </a:lnTo>
                  <a:lnTo>
                    <a:pt x="306" y="192"/>
                  </a:lnTo>
                  <a:lnTo>
                    <a:pt x="240" y="189"/>
                  </a:lnTo>
                  <a:lnTo>
                    <a:pt x="170" y="186"/>
                  </a:lnTo>
                  <a:lnTo>
                    <a:pt x="94" y="183"/>
                  </a:lnTo>
                  <a:lnTo>
                    <a:pt x="75" y="180"/>
                  </a:lnTo>
                  <a:lnTo>
                    <a:pt x="56" y="173"/>
                  </a:lnTo>
                  <a:lnTo>
                    <a:pt x="41" y="163"/>
                  </a:lnTo>
                  <a:lnTo>
                    <a:pt x="27" y="151"/>
                  </a:lnTo>
                  <a:lnTo>
                    <a:pt x="16" y="135"/>
                  </a:lnTo>
                  <a:lnTo>
                    <a:pt x="8" y="119"/>
                  </a:lnTo>
                  <a:lnTo>
                    <a:pt x="2" y="99"/>
                  </a:lnTo>
                  <a:lnTo>
                    <a:pt x="0" y="78"/>
                  </a:lnTo>
                  <a:lnTo>
                    <a:pt x="2" y="62"/>
                  </a:lnTo>
                  <a:lnTo>
                    <a:pt x="6" y="47"/>
                  </a:lnTo>
                  <a:lnTo>
                    <a:pt x="14" y="33"/>
                  </a:lnTo>
                  <a:lnTo>
                    <a:pt x="25" y="21"/>
                  </a:lnTo>
                  <a:lnTo>
                    <a:pt x="38" y="11"/>
                  </a:lnTo>
                  <a:lnTo>
                    <a:pt x="54" y="5"/>
                  </a:lnTo>
                  <a:lnTo>
                    <a:pt x="72" y="1"/>
                  </a:lnTo>
                  <a:lnTo>
                    <a:pt x="92" y="0"/>
                  </a:lnTo>
                  <a:close/>
                </a:path>
              </a:pathLst>
            </a:custGeom>
            <a:solidFill>
              <a:srgbClr val="696E6E"/>
            </a:solidFill>
            <a:ln w="9525">
              <a:noFill/>
              <a:round/>
              <a:headEnd/>
              <a:tailEnd/>
            </a:ln>
          </p:spPr>
          <p:txBody>
            <a:bodyPr/>
            <a:lstStyle/>
            <a:p>
              <a:endParaRPr lang="en-US"/>
            </a:p>
          </p:txBody>
        </p:sp>
        <p:sp>
          <p:nvSpPr>
            <p:cNvPr id="67198" name="Freeform 638"/>
            <p:cNvSpPr>
              <a:spLocks/>
            </p:cNvSpPr>
            <p:nvPr/>
          </p:nvSpPr>
          <p:spPr bwMode="auto">
            <a:xfrm>
              <a:off x="2484" y="2388"/>
              <a:ext cx="140" cy="18"/>
            </a:xfrm>
            <a:custGeom>
              <a:avLst/>
              <a:gdLst/>
              <a:ahLst/>
              <a:cxnLst>
                <a:cxn ang="0">
                  <a:pos x="117" y="1"/>
                </a:cxn>
                <a:cxn ang="0">
                  <a:pos x="175" y="4"/>
                </a:cxn>
                <a:cxn ang="0">
                  <a:pos x="223" y="6"/>
                </a:cxn>
                <a:cxn ang="0">
                  <a:pos x="266" y="8"/>
                </a:cxn>
                <a:cxn ang="0">
                  <a:pos x="306" y="9"/>
                </a:cxn>
                <a:cxn ang="0">
                  <a:pos x="343" y="11"/>
                </a:cxn>
                <a:cxn ang="0">
                  <a:pos x="382" y="13"/>
                </a:cxn>
                <a:cxn ang="0">
                  <a:pos x="422" y="14"/>
                </a:cxn>
                <a:cxn ang="0">
                  <a:pos x="467" y="16"/>
                </a:cxn>
                <a:cxn ang="0">
                  <a:pos x="519" y="20"/>
                </a:cxn>
                <a:cxn ang="0">
                  <a:pos x="579" y="22"/>
                </a:cxn>
                <a:cxn ang="0">
                  <a:pos x="650" y="26"/>
                </a:cxn>
                <a:cxn ang="0">
                  <a:pos x="735" y="30"/>
                </a:cxn>
                <a:cxn ang="0">
                  <a:pos x="833" y="34"/>
                </a:cxn>
                <a:cxn ang="0">
                  <a:pos x="950" y="39"/>
                </a:cxn>
                <a:cxn ang="0">
                  <a:pos x="1085" y="46"/>
                </a:cxn>
                <a:cxn ang="0">
                  <a:pos x="1187" y="54"/>
                </a:cxn>
                <a:cxn ang="0">
                  <a:pos x="1224" y="70"/>
                </a:cxn>
                <a:cxn ang="0">
                  <a:pos x="1246" y="97"/>
                </a:cxn>
                <a:cxn ang="0">
                  <a:pos x="1256" y="128"/>
                </a:cxn>
                <a:cxn ang="0">
                  <a:pos x="1258" y="163"/>
                </a:cxn>
                <a:cxn ang="0">
                  <a:pos x="1247" y="195"/>
                </a:cxn>
                <a:cxn ang="0">
                  <a:pos x="1220" y="214"/>
                </a:cxn>
                <a:cxn ang="0">
                  <a:pos x="1185" y="222"/>
                </a:cxn>
                <a:cxn ang="0">
                  <a:pos x="1131" y="221"/>
                </a:cxn>
                <a:cxn ang="0">
                  <a:pos x="1074" y="218"/>
                </a:cxn>
                <a:cxn ang="0">
                  <a:pos x="1025" y="216"/>
                </a:cxn>
                <a:cxn ang="0">
                  <a:pos x="982" y="214"/>
                </a:cxn>
                <a:cxn ang="0">
                  <a:pos x="943" y="212"/>
                </a:cxn>
                <a:cxn ang="0">
                  <a:pos x="904" y="210"/>
                </a:cxn>
                <a:cxn ang="0">
                  <a:pos x="867" y="208"/>
                </a:cxn>
                <a:cxn ang="0">
                  <a:pos x="827" y="207"/>
                </a:cxn>
                <a:cxn ang="0">
                  <a:pos x="782" y="205"/>
                </a:cxn>
                <a:cxn ang="0">
                  <a:pos x="731" y="202"/>
                </a:cxn>
                <a:cxn ang="0">
                  <a:pos x="670" y="200"/>
                </a:cxn>
                <a:cxn ang="0">
                  <a:pos x="599" y="197"/>
                </a:cxn>
                <a:cxn ang="0">
                  <a:pos x="515" y="192"/>
                </a:cxn>
                <a:cxn ang="0">
                  <a:pos x="415" y="188"/>
                </a:cxn>
                <a:cxn ang="0">
                  <a:pos x="299" y="183"/>
                </a:cxn>
                <a:cxn ang="0">
                  <a:pos x="163" y="177"/>
                </a:cxn>
                <a:cxn ang="0">
                  <a:pos x="70" y="171"/>
                </a:cxn>
                <a:cxn ang="0">
                  <a:pos x="39" y="155"/>
                </a:cxn>
                <a:cxn ang="0">
                  <a:pos x="15" y="128"/>
                </a:cxn>
                <a:cxn ang="0">
                  <a:pos x="2" y="93"/>
                </a:cxn>
                <a:cxn ang="0">
                  <a:pos x="1" y="57"/>
                </a:cxn>
                <a:cxn ang="0">
                  <a:pos x="13" y="30"/>
                </a:cxn>
                <a:cxn ang="0">
                  <a:pos x="36" y="10"/>
                </a:cxn>
                <a:cxn ang="0">
                  <a:pos x="68" y="1"/>
                </a:cxn>
              </a:cxnLst>
              <a:rect l="0" t="0" r="r" b="b"/>
              <a:pathLst>
                <a:path w="1258" h="222">
                  <a:moveTo>
                    <a:pt x="85" y="0"/>
                  </a:moveTo>
                  <a:lnTo>
                    <a:pt x="117" y="1"/>
                  </a:lnTo>
                  <a:lnTo>
                    <a:pt x="146" y="3"/>
                  </a:lnTo>
                  <a:lnTo>
                    <a:pt x="175" y="4"/>
                  </a:lnTo>
                  <a:lnTo>
                    <a:pt x="200" y="5"/>
                  </a:lnTo>
                  <a:lnTo>
                    <a:pt x="223" y="6"/>
                  </a:lnTo>
                  <a:lnTo>
                    <a:pt x="245" y="7"/>
                  </a:lnTo>
                  <a:lnTo>
                    <a:pt x="266" y="8"/>
                  </a:lnTo>
                  <a:lnTo>
                    <a:pt x="287" y="8"/>
                  </a:lnTo>
                  <a:lnTo>
                    <a:pt x="306" y="9"/>
                  </a:lnTo>
                  <a:lnTo>
                    <a:pt x="325" y="10"/>
                  </a:lnTo>
                  <a:lnTo>
                    <a:pt x="343" y="11"/>
                  </a:lnTo>
                  <a:lnTo>
                    <a:pt x="362" y="12"/>
                  </a:lnTo>
                  <a:lnTo>
                    <a:pt x="382" y="13"/>
                  </a:lnTo>
                  <a:lnTo>
                    <a:pt x="402" y="13"/>
                  </a:lnTo>
                  <a:lnTo>
                    <a:pt x="422" y="14"/>
                  </a:lnTo>
                  <a:lnTo>
                    <a:pt x="444" y="15"/>
                  </a:lnTo>
                  <a:lnTo>
                    <a:pt x="467" y="16"/>
                  </a:lnTo>
                  <a:lnTo>
                    <a:pt x="492" y="19"/>
                  </a:lnTo>
                  <a:lnTo>
                    <a:pt x="519" y="20"/>
                  </a:lnTo>
                  <a:lnTo>
                    <a:pt x="548" y="21"/>
                  </a:lnTo>
                  <a:lnTo>
                    <a:pt x="579" y="22"/>
                  </a:lnTo>
                  <a:lnTo>
                    <a:pt x="614" y="24"/>
                  </a:lnTo>
                  <a:lnTo>
                    <a:pt x="650" y="26"/>
                  </a:lnTo>
                  <a:lnTo>
                    <a:pt x="690" y="28"/>
                  </a:lnTo>
                  <a:lnTo>
                    <a:pt x="735" y="30"/>
                  </a:lnTo>
                  <a:lnTo>
                    <a:pt x="782" y="32"/>
                  </a:lnTo>
                  <a:lnTo>
                    <a:pt x="833" y="34"/>
                  </a:lnTo>
                  <a:lnTo>
                    <a:pt x="889" y="37"/>
                  </a:lnTo>
                  <a:lnTo>
                    <a:pt x="950" y="39"/>
                  </a:lnTo>
                  <a:lnTo>
                    <a:pt x="1014" y="42"/>
                  </a:lnTo>
                  <a:lnTo>
                    <a:pt x="1085" y="46"/>
                  </a:lnTo>
                  <a:lnTo>
                    <a:pt x="1161" y="50"/>
                  </a:lnTo>
                  <a:lnTo>
                    <a:pt x="1187" y="54"/>
                  </a:lnTo>
                  <a:lnTo>
                    <a:pt x="1208" y="61"/>
                  </a:lnTo>
                  <a:lnTo>
                    <a:pt x="1224" y="70"/>
                  </a:lnTo>
                  <a:lnTo>
                    <a:pt x="1236" y="83"/>
                  </a:lnTo>
                  <a:lnTo>
                    <a:pt x="1246" y="97"/>
                  </a:lnTo>
                  <a:lnTo>
                    <a:pt x="1252" y="112"/>
                  </a:lnTo>
                  <a:lnTo>
                    <a:pt x="1256" y="128"/>
                  </a:lnTo>
                  <a:lnTo>
                    <a:pt x="1258" y="144"/>
                  </a:lnTo>
                  <a:lnTo>
                    <a:pt x="1258" y="163"/>
                  </a:lnTo>
                  <a:lnTo>
                    <a:pt x="1254" y="180"/>
                  </a:lnTo>
                  <a:lnTo>
                    <a:pt x="1247" y="195"/>
                  </a:lnTo>
                  <a:lnTo>
                    <a:pt x="1235" y="206"/>
                  </a:lnTo>
                  <a:lnTo>
                    <a:pt x="1220" y="214"/>
                  </a:lnTo>
                  <a:lnTo>
                    <a:pt x="1204" y="220"/>
                  </a:lnTo>
                  <a:lnTo>
                    <a:pt x="1185" y="222"/>
                  </a:lnTo>
                  <a:lnTo>
                    <a:pt x="1164" y="222"/>
                  </a:lnTo>
                  <a:lnTo>
                    <a:pt x="1131" y="221"/>
                  </a:lnTo>
                  <a:lnTo>
                    <a:pt x="1101" y="219"/>
                  </a:lnTo>
                  <a:lnTo>
                    <a:pt x="1074" y="218"/>
                  </a:lnTo>
                  <a:lnTo>
                    <a:pt x="1049" y="217"/>
                  </a:lnTo>
                  <a:lnTo>
                    <a:pt x="1025" y="216"/>
                  </a:lnTo>
                  <a:lnTo>
                    <a:pt x="1002" y="215"/>
                  </a:lnTo>
                  <a:lnTo>
                    <a:pt x="982" y="214"/>
                  </a:lnTo>
                  <a:lnTo>
                    <a:pt x="962" y="213"/>
                  </a:lnTo>
                  <a:lnTo>
                    <a:pt x="943" y="212"/>
                  </a:lnTo>
                  <a:lnTo>
                    <a:pt x="924" y="211"/>
                  </a:lnTo>
                  <a:lnTo>
                    <a:pt x="904" y="210"/>
                  </a:lnTo>
                  <a:lnTo>
                    <a:pt x="886" y="209"/>
                  </a:lnTo>
                  <a:lnTo>
                    <a:pt x="867" y="208"/>
                  </a:lnTo>
                  <a:lnTo>
                    <a:pt x="847" y="208"/>
                  </a:lnTo>
                  <a:lnTo>
                    <a:pt x="827" y="207"/>
                  </a:lnTo>
                  <a:lnTo>
                    <a:pt x="805" y="206"/>
                  </a:lnTo>
                  <a:lnTo>
                    <a:pt x="782" y="205"/>
                  </a:lnTo>
                  <a:lnTo>
                    <a:pt x="758" y="203"/>
                  </a:lnTo>
                  <a:lnTo>
                    <a:pt x="731" y="202"/>
                  </a:lnTo>
                  <a:lnTo>
                    <a:pt x="702" y="201"/>
                  </a:lnTo>
                  <a:lnTo>
                    <a:pt x="670" y="200"/>
                  </a:lnTo>
                  <a:lnTo>
                    <a:pt x="636" y="198"/>
                  </a:lnTo>
                  <a:lnTo>
                    <a:pt x="599" y="197"/>
                  </a:lnTo>
                  <a:lnTo>
                    <a:pt x="558" y="195"/>
                  </a:lnTo>
                  <a:lnTo>
                    <a:pt x="515" y="192"/>
                  </a:lnTo>
                  <a:lnTo>
                    <a:pt x="467" y="190"/>
                  </a:lnTo>
                  <a:lnTo>
                    <a:pt x="415" y="188"/>
                  </a:lnTo>
                  <a:lnTo>
                    <a:pt x="359" y="185"/>
                  </a:lnTo>
                  <a:lnTo>
                    <a:pt x="299" y="183"/>
                  </a:lnTo>
                  <a:lnTo>
                    <a:pt x="233" y="180"/>
                  </a:lnTo>
                  <a:lnTo>
                    <a:pt x="163" y="177"/>
                  </a:lnTo>
                  <a:lnTo>
                    <a:pt x="87" y="174"/>
                  </a:lnTo>
                  <a:lnTo>
                    <a:pt x="70" y="171"/>
                  </a:lnTo>
                  <a:lnTo>
                    <a:pt x="55" y="164"/>
                  </a:lnTo>
                  <a:lnTo>
                    <a:pt x="39" y="155"/>
                  </a:lnTo>
                  <a:lnTo>
                    <a:pt x="26" y="143"/>
                  </a:lnTo>
                  <a:lnTo>
                    <a:pt x="15" y="128"/>
                  </a:lnTo>
                  <a:lnTo>
                    <a:pt x="7" y="112"/>
                  </a:lnTo>
                  <a:lnTo>
                    <a:pt x="2" y="93"/>
                  </a:lnTo>
                  <a:lnTo>
                    <a:pt x="0" y="72"/>
                  </a:lnTo>
                  <a:lnTo>
                    <a:pt x="1" y="57"/>
                  </a:lnTo>
                  <a:lnTo>
                    <a:pt x="6" y="42"/>
                  </a:lnTo>
                  <a:lnTo>
                    <a:pt x="13" y="30"/>
                  </a:lnTo>
                  <a:lnTo>
                    <a:pt x="23" y="20"/>
                  </a:lnTo>
                  <a:lnTo>
                    <a:pt x="36" y="10"/>
                  </a:lnTo>
                  <a:lnTo>
                    <a:pt x="50" y="4"/>
                  </a:lnTo>
                  <a:lnTo>
                    <a:pt x="68" y="1"/>
                  </a:lnTo>
                  <a:lnTo>
                    <a:pt x="85" y="0"/>
                  </a:lnTo>
                  <a:close/>
                </a:path>
              </a:pathLst>
            </a:custGeom>
            <a:solidFill>
              <a:srgbClr val="757D7D"/>
            </a:solidFill>
            <a:ln w="9525">
              <a:noFill/>
              <a:round/>
              <a:headEnd/>
              <a:tailEnd/>
            </a:ln>
          </p:spPr>
          <p:txBody>
            <a:bodyPr/>
            <a:lstStyle/>
            <a:p>
              <a:endParaRPr lang="en-US"/>
            </a:p>
          </p:txBody>
        </p:sp>
        <p:sp>
          <p:nvSpPr>
            <p:cNvPr id="67199" name="Freeform 639"/>
            <p:cNvSpPr>
              <a:spLocks/>
            </p:cNvSpPr>
            <p:nvPr/>
          </p:nvSpPr>
          <p:spPr bwMode="auto">
            <a:xfrm>
              <a:off x="2485" y="2389"/>
              <a:ext cx="139" cy="17"/>
            </a:xfrm>
            <a:custGeom>
              <a:avLst/>
              <a:gdLst/>
              <a:ahLst/>
              <a:cxnLst>
                <a:cxn ang="0">
                  <a:pos x="80" y="0"/>
                </a:cxn>
                <a:cxn ang="0">
                  <a:pos x="1156" y="50"/>
                </a:cxn>
                <a:cxn ang="0">
                  <a:pos x="1182" y="53"/>
                </a:cxn>
                <a:cxn ang="0">
                  <a:pos x="1202" y="60"/>
                </a:cxn>
                <a:cxn ang="0">
                  <a:pos x="1217" y="70"/>
                </a:cxn>
                <a:cxn ang="0">
                  <a:pos x="1228" y="80"/>
                </a:cxn>
                <a:cxn ang="0">
                  <a:pos x="1236" y="92"/>
                </a:cxn>
                <a:cxn ang="0">
                  <a:pos x="1242" y="106"/>
                </a:cxn>
                <a:cxn ang="0">
                  <a:pos x="1245" y="120"/>
                </a:cxn>
                <a:cxn ang="0">
                  <a:pos x="1248" y="134"/>
                </a:cxn>
                <a:cxn ang="0">
                  <a:pos x="1249" y="154"/>
                </a:cxn>
                <a:cxn ang="0">
                  <a:pos x="1246" y="170"/>
                </a:cxn>
                <a:cxn ang="0">
                  <a:pos x="1238" y="184"/>
                </a:cxn>
                <a:cxn ang="0">
                  <a:pos x="1226" y="195"/>
                </a:cxn>
                <a:cxn ang="0">
                  <a:pos x="1212" y="202"/>
                </a:cxn>
                <a:cxn ang="0">
                  <a:pos x="1196" y="207"/>
                </a:cxn>
                <a:cxn ang="0">
                  <a:pos x="1178" y="210"/>
                </a:cxn>
                <a:cxn ang="0">
                  <a:pos x="1159" y="210"/>
                </a:cxn>
                <a:cxn ang="0">
                  <a:pos x="82" y="162"/>
                </a:cxn>
                <a:cxn ang="0">
                  <a:pos x="68" y="159"/>
                </a:cxn>
                <a:cxn ang="0">
                  <a:pos x="54" y="152"/>
                </a:cxn>
                <a:cxn ang="0">
                  <a:pos x="39" y="144"/>
                </a:cxn>
                <a:cxn ang="0">
                  <a:pos x="27" y="132"/>
                </a:cxn>
                <a:cxn ang="0">
                  <a:pos x="16" y="118"/>
                </a:cxn>
                <a:cxn ang="0">
                  <a:pos x="8" y="102"/>
                </a:cxn>
                <a:cxn ang="0">
                  <a:pos x="2" y="83"/>
                </a:cxn>
                <a:cxn ang="0">
                  <a:pos x="0" y="62"/>
                </a:cxn>
                <a:cxn ang="0">
                  <a:pos x="2" y="49"/>
                </a:cxn>
                <a:cxn ang="0">
                  <a:pos x="6" y="37"/>
                </a:cxn>
                <a:cxn ang="0">
                  <a:pos x="14" y="26"/>
                </a:cxn>
                <a:cxn ang="0">
                  <a:pos x="23" y="17"/>
                </a:cxn>
                <a:cxn ang="0">
                  <a:pos x="35" y="10"/>
                </a:cxn>
                <a:cxn ang="0">
                  <a:pos x="50" y="3"/>
                </a:cxn>
                <a:cxn ang="0">
                  <a:pos x="64" y="1"/>
                </a:cxn>
                <a:cxn ang="0">
                  <a:pos x="80" y="0"/>
                </a:cxn>
              </a:cxnLst>
              <a:rect l="0" t="0" r="r" b="b"/>
              <a:pathLst>
                <a:path w="1249" h="210">
                  <a:moveTo>
                    <a:pt x="80" y="0"/>
                  </a:moveTo>
                  <a:lnTo>
                    <a:pt x="1156" y="50"/>
                  </a:lnTo>
                  <a:lnTo>
                    <a:pt x="1182" y="53"/>
                  </a:lnTo>
                  <a:lnTo>
                    <a:pt x="1202" y="60"/>
                  </a:lnTo>
                  <a:lnTo>
                    <a:pt x="1217" y="70"/>
                  </a:lnTo>
                  <a:lnTo>
                    <a:pt x="1228" y="80"/>
                  </a:lnTo>
                  <a:lnTo>
                    <a:pt x="1236" y="92"/>
                  </a:lnTo>
                  <a:lnTo>
                    <a:pt x="1242" y="106"/>
                  </a:lnTo>
                  <a:lnTo>
                    <a:pt x="1245" y="120"/>
                  </a:lnTo>
                  <a:lnTo>
                    <a:pt x="1248" y="134"/>
                  </a:lnTo>
                  <a:lnTo>
                    <a:pt x="1249" y="154"/>
                  </a:lnTo>
                  <a:lnTo>
                    <a:pt x="1246" y="170"/>
                  </a:lnTo>
                  <a:lnTo>
                    <a:pt x="1238" y="184"/>
                  </a:lnTo>
                  <a:lnTo>
                    <a:pt x="1226" y="195"/>
                  </a:lnTo>
                  <a:lnTo>
                    <a:pt x="1212" y="202"/>
                  </a:lnTo>
                  <a:lnTo>
                    <a:pt x="1196" y="207"/>
                  </a:lnTo>
                  <a:lnTo>
                    <a:pt x="1178" y="210"/>
                  </a:lnTo>
                  <a:lnTo>
                    <a:pt x="1159" y="210"/>
                  </a:lnTo>
                  <a:lnTo>
                    <a:pt x="82" y="162"/>
                  </a:lnTo>
                  <a:lnTo>
                    <a:pt x="68" y="159"/>
                  </a:lnTo>
                  <a:lnTo>
                    <a:pt x="54" y="152"/>
                  </a:lnTo>
                  <a:lnTo>
                    <a:pt x="39" y="144"/>
                  </a:lnTo>
                  <a:lnTo>
                    <a:pt x="27" y="132"/>
                  </a:lnTo>
                  <a:lnTo>
                    <a:pt x="16" y="118"/>
                  </a:lnTo>
                  <a:lnTo>
                    <a:pt x="8" y="102"/>
                  </a:lnTo>
                  <a:lnTo>
                    <a:pt x="2" y="83"/>
                  </a:lnTo>
                  <a:lnTo>
                    <a:pt x="0" y="62"/>
                  </a:lnTo>
                  <a:lnTo>
                    <a:pt x="2" y="49"/>
                  </a:lnTo>
                  <a:lnTo>
                    <a:pt x="6" y="37"/>
                  </a:lnTo>
                  <a:lnTo>
                    <a:pt x="14" y="26"/>
                  </a:lnTo>
                  <a:lnTo>
                    <a:pt x="23" y="17"/>
                  </a:lnTo>
                  <a:lnTo>
                    <a:pt x="35" y="10"/>
                  </a:lnTo>
                  <a:lnTo>
                    <a:pt x="50" y="3"/>
                  </a:lnTo>
                  <a:lnTo>
                    <a:pt x="64" y="1"/>
                  </a:lnTo>
                  <a:lnTo>
                    <a:pt x="80" y="0"/>
                  </a:lnTo>
                  <a:close/>
                </a:path>
              </a:pathLst>
            </a:custGeom>
            <a:solidFill>
              <a:srgbClr val="878F8F"/>
            </a:solidFill>
            <a:ln w="9525">
              <a:noFill/>
              <a:round/>
              <a:headEnd/>
              <a:tailEnd/>
            </a:ln>
          </p:spPr>
          <p:txBody>
            <a:bodyPr/>
            <a:lstStyle/>
            <a:p>
              <a:endParaRPr lang="en-US"/>
            </a:p>
          </p:txBody>
        </p:sp>
        <p:sp>
          <p:nvSpPr>
            <p:cNvPr id="67200" name="Freeform 640"/>
            <p:cNvSpPr>
              <a:spLocks/>
            </p:cNvSpPr>
            <p:nvPr/>
          </p:nvSpPr>
          <p:spPr bwMode="auto">
            <a:xfrm>
              <a:off x="2486" y="2386"/>
              <a:ext cx="41" cy="15"/>
            </a:xfrm>
            <a:custGeom>
              <a:avLst/>
              <a:gdLst/>
              <a:ahLst/>
              <a:cxnLst>
                <a:cxn ang="0">
                  <a:pos x="354" y="178"/>
                </a:cxn>
                <a:cxn ang="0">
                  <a:pos x="361" y="177"/>
                </a:cxn>
                <a:cxn ang="0">
                  <a:pos x="368" y="173"/>
                </a:cxn>
                <a:cxn ang="0">
                  <a:pos x="372" y="167"/>
                </a:cxn>
                <a:cxn ang="0">
                  <a:pos x="374" y="159"/>
                </a:cxn>
                <a:cxn ang="0">
                  <a:pos x="372" y="34"/>
                </a:cxn>
                <a:cxn ang="0">
                  <a:pos x="370" y="26"/>
                </a:cxn>
                <a:cxn ang="0">
                  <a:pos x="366" y="20"/>
                </a:cxn>
                <a:cxn ang="0">
                  <a:pos x="358" y="16"/>
                </a:cxn>
                <a:cxn ang="0">
                  <a:pos x="349" y="15"/>
                </a:cxn>
                <a:cxn ang="0">
                  <a:pos x="191" y="4"/>
                </a:cxn>
                <a:cxn ang="0">
                  <a:pos x="73" y="0"/>
                </a:cxn>
                <a:cxn ang="0">
                  <a:pos x="58" y="0"/>
                </a:cxn>
                <a:cxn ang="0">
                  <a:pos x="44" y="3"/>
                </a:cxn>
                <a:cxn ang="0">
                  <a:pos x="31" y="10"/>
                </a:cxn>
                <a:cxn ang="0">
                  <a:pos x="21" y="18"/>
                </a:cxn>
                <a:cxn ang="0">
                  <a:pos x="12" y="27"/>
                </a:cxn>
                <a:cxn ang="0">
                  <a:pos x="5" y="40"/>
                </a:cxn>
                <a:cxn ang="0">
                  <a:pos x="1" y="52"/>
                </a:cxn>
                <a:cxn ang="0">
                  <a:pos x="0" y="67"/>
                </a:cxn>
                <a:cxn ang="0">
                  <a:pos x="0" y="89"/>
                </a:cxn>
                <a:cxn ang="0">
                  <a:pos x="2" y="104"/>
                </a:cxn>
                <a:cxn ang="0">
                  <a:pos x="7" y="117"/>
                </a:cxn>
                <a:cxn ang="0">
                  <a:pos x="14" y="130"/>
                </a:cxn>
                <a:cxn ang="0">
                  <a:pos x="24" y="140"/>
                </a:cxn>
                <a:cxn ang="0">
                  <a:pos x="34" y="149"/>
                </a:cxn>
                <a:cxn ang="0">
                  <a:pos x="48" y="156"/>
                </a:cxn>
                <a:cxn ang="0">
                  <a:pos x="61" y="161"/>
                </a:cxn>
                <a:cxn ang="0">
                  <a:pos x="75" y="163"/>
                </a:cxn>
                <a:cxn ang="0">
                  <a:pos x="354" y="178"/>
                </a:cxn>
              </a:cxnLst>
              <a:rect l="0" t="0" r="r" b="b"/>
              <a:pathLst>
                <a:path w="374" h="178">
                  <a:moveTo>
                    <a:pt x="354" y="178"/>
                  </a:moveTo>
                  <a:lnTo>
                    <a:pt x="361" y="177"/>
                  </a:lnTo>
                  <a:lnTo>
                    <a:pt x="368" y="173"/>
                  </a:lnTo>
                  <a:lnTo>
                    <a:pt x="372" y="167"/>
                  </a:lnTo>
                  <a:lnTo>
                    <a:pt x="374" y="159"/>
                  </a:lnTo>
                  <a:lnTo>
                    <a:pt x="372" y="34"/>
                  </a:lnTo>
                  <a:lnTo>
                    <a:pt x="370" y="26"/>
                  </a:lnTo>
                  <a:lnTo>
                    <a:pt x="366" y="20"/>
                  </a:lnTo>
                  <a:lnTo>
                    <a:pt x="358" y="16"/>
                  </a:lnTo>
                  <a:lnTo>
                    <a:pt x="349" y="15"/>
                  </a:lnTo>
                  <a:lnTo>
                    <a:pt x="191" y="4"/>
                  </a:lnTo>
                  <a:lnTo>
                    <a:pt x="73" y="0"/>
                  </a:lnTo>
                  <a:lnTo>
                    <a:pt x="58" y="0"/>
                  </a:lnTo>
                  <a:lnTo>
                    <a:pt x="44" y="3"/>
                  </a:lnTo>
                  <a:lnTo>
                    <a:pt x="31" y="10"/>
                  </a:lnTo>
                  <a:lnTo>
                    <a:pt x="21" y="18"/>
                  </a:lnTo>
                  <a:lnTo>
                    <a:pt x="12" y="27"/>
                  </a:lnTo>
                  <a:lnTo>
                    <a:pt x="5" y="40"/>
                  </a:lnTo>
                  <a:lnTo>
                    <a:pt x="1" y="52"/>
                  </a:lnTo>
                  <a:lnTo>
                    <a:pt x="0" y="67"/>
                  </a:lnTo>
                  <a:lnTo>
                    <a:pt x="0" y="89"/>
                  </a:lnTo>
                  <a:lnTo>
                    <a:pt x="2" y="104"/>
                  </a:lnTo>
                  <a:lnTo>
                    <a:pt x="7" y="117"/>
                  </a:lnTo>
                  <a:lnTo>
                    <a:pt x="14" y="130"/>
                  </a:lnTo>
                  <a:lnTo>
                    <a:pt x="24" y="140"/>
                  </a:lnTo>
                  <a:lnTo>
                    <a:pt x="34" y="149"/>
                  </a:lnTo>
                  <a:lnTo>
                    <a:pt x="48" y="156"/>
                  </a:lnTo>
                  <a:lnTo>
                    <a:pt x="61" y="161"/>
                  </a:lnTo>
                  <a:lnTo>
                    <a:pt x="75" y="163"/>
                  </a:lnTo>
                  <a:lnTo>
                    <a:pt x="354" y="178"/>
                  </a:lnTo>
                  <a:close/>
                </a:path>
              </a:pathLst>
            </a:custGeom>
            <a:solidFill>
              <a:srgbClr val="B5B5B5"/>
            </a:solidFill>
            <a:ln w="9525">
              <a:noFill/>
              <a:round/>
              <a:headEnd/>
              <a:tailEnd/>
            </a:ln>
          </p:spPr>
          <p:txBody>
            <a:bodyPr/>
            <a:lstStyle/>
            <a:p>
              <a:endParaRPr lang="en-US"/>
            </a:p>
          </p:txBody>
        </p:sp>
        <p:sp>
          <p:nvSpPr>
            <p:cNvPr id="67201" name="Freeform 641"/>
            <p:cNvSpPr>
              <a:spLocks/>
            </p:cNvSpPr>
            <p:nvPr/>
          </p:nvSpPr>
          <p:spPr bwMode="auto">
            <a:xfrm>
              <a:off x="2581" y="2390"/>
              <a:ext cx="42" cy="14"/>
            </a:xfrm>
            <a:custGeom>
              <a:avLst/>
              <a:gdLst/>
              <a:ahLst/>
              <a:cxnLst>
                <a:cxn ang="0">
                  <a:pos x="24" y="163"/>
                </a:cxn>
                <a:cxn ang="0">
                  <a:pos x="17" y="162"/>
                </a:cxn>
                <a:cxn ang="0">
                  <a:pos x="10" y="157"/>
                </a:cxn>
                <a:cxn ang="0">
                  <a:pos x="5" y="151"/>
                </a:cxn>
                <a:cxn ang="0">
                  <a:pos x="2" y="143"/>
                </a:cxn>
                <a:cxn ang="0">
                  <a:pos x="0" y="19"/>
                </a:cxn>
                <a:cxn ang="0">
                  <a:pos x="2" y="11"/>
                </a:cxn>
                <a:cxn ang="0">
                  <a:pos x="6" y="5"/>
                </a:cxn>
                <a:cxn ang="0">
                  <a:pos x="13" y="1"/>
                </a:cxn>
                <a:cxn ang="0">
                  <a:pos x="21" y="0"/>
                </a:cxn>
                <a:cxn ang="0">
                  <a:pos x="181" y="7"/>
                </a:cxn>
                <a:cxn ang="0">
                  <a:pos x="299" y="12"/>
                </a:cxn>
                <a:cxn ang="0">
                  <a:pos x="314" y="14"/>
                </a:cxn>
                <a:cxn ang="0">
                  <a:pos x="328" y="19"/>
                </a:cxn>
                <a:cxn ang="0">
                  <a:pos x="340" y="26"/>
                </a:cxn>
                <a:cxn ang="0">
                  <a:pos x="351" y="35"/>
                </a:cxn>
                <a:cxn ang="0">
                  <a:pos x="360" y="46"/>
                </a:cxn>
                <a:cxn ang="0">
                  <a:pos x="367" y="59"/>
                </a:cxn>
                <a:cxn ang="0">
                  <a:pos x="373" y="72"/>
                </a:cxn>
                <a:cxn ang="0">
                  <a:pos x="374" y="87"/>
                </a:cxn>
                <a:cxn ang="0">
                  <a:pos x="374" y="108"/>
                </a:cxn>
                <a:cxn ang="0">
                  <a:pos x="373" y="123"/>
                </a:cxn>
                <a:cxn ang="0">
                  <a:pos x="369" y="135"/>
                </a:cxn>
                <a:cxn ang="0">
                  <a:pos x="362" y="148"/>
                </a:cxn>
                <a:cxn ang="0">
                  <a:pos x="354" y="157"/>
                </a:cxn>
                <a:cxn ang="0">
                  <a:pos x="343" y="165"/>
                </a:cxn>
                <a:cxn ang="0">
                  <a:pos x="331" y="172"/>
                </a:cxn>
                <a:cxn ang="0">
                  <a:pos x="318" y="175"/>
                </a:cxn>
                <a:cxn ang="0">
                  <a:pos x="304" y="176"/>
                </a:cxn>
                <a:cxn ang="0">
                  <a:pos x="24" y="163"/>
                </a:cxn>
              </a:cxnLst>
              <a:rect l="0" t="0" r="r" b="b"/>
              <a:pathLst>
                <a:path w="374" h="176">
                  <a:moveTo>
                    <a:pt x="24" y="163"/>
                  </a:moveTo>
                  <a:lnTo>
                    <a:pt x="17" y="162"/>
                  </a:lnTo>
                  <a:lnTo>
                    <a:pt x="10" y="157"/>
                  </a:lnTo>
                  <a:lnTo>
                    <a:pt x="5" y="151"/>
                  </a:lnTo>
                  <a:lnTo>
                    <a:pt x="2" y="143"/>
                  </a:lnTo>
                  <a:lnTo>
                    <a:pt x="0" y="19"/>
                  </a:lnTo>
                  <a:lnTo>
                    <a:pt x="2" y="11"/>
                  </a:lnTo>
                  <a:lnTo>
                    <a:pt x="6" y="5"/>
                  </a:lnTo>
                  <a:lnTo>
                    <a:pt x="13" y="1"/>
                  </a:lnTo>
                  <a:lnTo>
                    <a:pt x="21" y="0"/>
                  </a:lnTo>
                  <a:lnTo>
                    <a:pt x="181" y="7"/>
                  </a:lnTo>
                  <a:lnTo>
                    <a:pt x="299" y="12"/>
                  </a:lnTo>
                  <a:lnTo>
                    <a:pt x="314" y="14"/>
                  </a:lnTo>
                  <a:lnTo>
                    <a:pt x="328" y="19"/>
                  </a:lnTo>
                  <a:lnTo>
                    <a:pt x="340" y="26"/>
                  </a:lnTo>
                  <a:lnTo>
                    <a:pt x="351" y="35"/>
                  </a:lnTo>
                  <a:lnTo>
                    <a:pt x="360" y="46"/>
                  </a:lnTo>
                  <a:lnTo>
                    <a:pt x="367" y="59"/>
                  </a:lnTo>
                  <a:lnTo>
                    <a:pt x="373" y="72"/>
                  </a:lnTo>
                  <a:lnTo>
                    <a:pt x="374" y="87"/>
                  </a:lnTo>
                  <a:lnTo>
                    <a:pt x="374" y="108"/>
                  </a:lnTo>
                  <a:lnTo>
                    <a:pt x="373" y="123"/>
                  </a:lnTo>
                  <a:lnTo>
                    <a:pt x="369" y="135"/>
                  </a:lnTo>
                  <a:lnTo>
                    <a:pt x="362" y="148"/>
                  </a:lnTo>
                  <a:lnTo>
                    <a:pt x="354" y="157"/>
                  </a:lnTo>
                  <a:lnTo>
                    <a:pt x="343" y="165"/>
                  </a:lnTo>
                  <a:lnTo>
                    <a:pt x="331" y="172"/>
                  </a:lnTo>
                  <a:lnTo>
                    <a:pt x="318" y="175"/>
                  </a:lnTo>
                  <a:lnTo>
                    <a:pt x="304" y="176"/>
                  </a:lnTo>
                  <a:lnTo>
                    <a:pt x="24" y="163"/>
                  </a:lnTo>
                  <a:close/>
                </a:path>
              </a:pathLst>
            </a:custGeom>
            <a:solidFill>
              <a:srgbClr val="B5B5B5"/>
            </a:solidFill>
            <a:ln w="9525">
              <a:noFill/>
              <a:round/>
              <a:headEnd/>
              <a:tailEnd/>
            </a:ln>
          </p:spPr>
          <p:txBody>
            <a:bodyPr/>
            <a:lstStyle/>
            <a:p>
              <a:endParaRPr lang="en-US"/>
            </a:p>
          </p:txBody>
        </p:sp>
        <p:sp>
          <p:nvSpPr>
            <p:cNvPr id="67202" name="Freeform 642"/>
            <p:cNvSpPr>
              <a:spLocks/>
            </p:cNvSpPr>
            <p:nvPr/>
          </p:nvSpPr>
          <p:spPr bwMode="auto">
            <a:xfrm>
              <a:off x="2533" y="2388"/>
              <a:ext cx="42" cy="15"/>
            </a:xfrm>
            <a:custGeom>
              <a:avLst/>
              <a:gdLst/>
              <a:ahLst/>
              <a:cxnLst>
                <a:cxn ang="0">
                  <a:pos x="20" y="0"/>
                </a:cxn>
                <a:cxn ang="0">
                  <a:pos x="351" y="15"/>
                </a:cxn>
                <a:cxn ang="0">
                  <a:pos x="359" y="18"/>
                </a:cxn>
                <a:cxn ang="0">
                  <a:pos x="366" y="23"/>
                </a:cxn>
                <a:cxn ang="0">
                  <a:pos x="371" y="29"/>
                </a:cxn>
                <a:cxn ang="0">
                  <a:pos x="373" y="36"/>
                </a:cxn>
                <a:cxn ang="0">
                  <a:pos x="375" y="160"/>
                </a:cxn>
                <a:cxn ang="0">
                  <a:pos x="374" y="169"/>
                </a:cxn>
                <a:cxn ang="0">
                  <a:pos x="370" y="174"/>
                </a:cxn>
                <a:cxn ang="0">
                  <a:pos x="363" y="178"/>
                </a:cxn>
                <a:cxn ang="0">
                  <a:pos x="355" y="179"/>
                </a:cxn>
                <a:cxn ang="0">
                  <a:pos x="24" y="163"/>
                </a:cxn>
                <a:cxn ang="0">
                  <a:pos x="16" y="161"/>
                </a:cxn>
                <a:cxn ang="0">
                  <a:pos x="9" y="156"/>
                </a:cxn>
                <a:cxn ang="0">
                  <a:pos x="5" y="150"/>
                </a:cxn>
                <a:cxn ang="0">
                  <a:pos x="3" y="143"/>
                </a:cxn>
                <a:cxn ang="0">
                  <a:pos x="0" y="19"/>
                </a:cxn>
                <a:cxn ang="0">
                  <a:pos x="2" y="10"/>
                </a:cxn>
                <a:cxn ang="0">
                  <a:pos x="6" y="4"/>
                </a:cxn>
                <a:cxn ang="0">
                  <a:pos x="12" y="1"/>
                </a:cxn>
                <a:cxn ang="0">
                  <a:pos x="20" y="0"/>
                </a:cxn>
              </a:cxnLst>
              <a:rect l="0" t="0" r="r" b="b"/>
              <a:pathLst>
                <a:path w="375" h="179">
                  <a:moveTo>
                    <a:pt x="20" y="0"/>
                  </a:moveTo>
                  <a:lnTo>
                    <a:pt x="351" y="15"/>
                  </a:lnTo>
                  <a:lnTo>
                    <a:pt x="359" y="18"/>
                  </a:lnTo>
                  <a:lnTo>
                    <a:pt x="366" y="23"/>
                  </a:lnTo>
                  <a:lnTo>
                    <a:pt x="371" y="29"/>
                  </a:lnTo>
                  <a:lnTo>
                    <a:pt x="373" y="36"/>
                  </a:lnTo>
                  <a:lnTo>
                    <a:pt x="375" y="160"/>
                  </a:lnTo>
                  <a:lnTo>
                    <a:pt x="374" y="169"/>
                  </a:lnTo>
                  <a:lnTo>
                    <a:pt x="370" y="174"/>
                  </a:lnTo>
                  <a:lnTo>
                    <a:pt x="363" y="178"/>
                  </a:lnTo>
                  <a:lnTo>
                    <a:pt x="355" y="179"/>
                  </a:lnTo>
                  <a:lnTo>
                    <a:pt x="24" y="163"/>
                  </a:lnTo>
                  <a:lnTo>
                    <a:pt x="16" y="161"/>
                  </a:lnTo>
                  <a:lnTo>
                    <a:pt x="9" y="156"/>
                  </a:lnTo>
                  <a:lnTo>
                    <a:pt x="5" y="150"/>
                  </a:lnTo>
                  <a:lnTo>
                    <a:pt x="3" y="143"/>
                  </a:lnTo>
                  <a:lnTo>
                    <a:pt x="0" y="19"/>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7203" name="Freeform 643"/>
            <p:cNvSpPr>
              <a:spLocks/>
            </p:cNvSpPr>
            <p:nvPr/>
          </p:nvSpPr>
          <p:spPr bwMode="auto">
            <a:xfrm>
              <a:off x="2488" y="2385"/>
              <a:ext cx="42" cy="15"/>
            </a:xfrm>
            <a:custGeom>
              <a:avLst/>
              <a:gdLst/>
              <a:ahLst/>
              <a:cxnLst>
                <a:cxn ang="0">
                  <a:pos x="353" y="178"/>
                </a:cxn>
                <a:cxn ang="0">
                  <a:pos x="361" y="177"/>
                </a:cxn>
                <a:cxn ang="0">
                  <a:pos x="368" y="173"/>
                </a:cxn>
                <a:cxn ang="0">
                  <a:pos x="373" y="166"/>
                </a:cxn>
                <a:cxn ang="0">
                  <a:pos x="375" y="158"/>
                </a:cxn>
                <a:cxn ang="0">
                  <a:pos x="372" y="34"/>
                </a:cxn>
                <a:cxn ang="0">
                  <a:pos x="369" y="26"/>
                </a:cxn>
                <a:cxn ang="0">
                  <a:pos x="364" y="19"/>
                </a:cxn>
                <a:cxn ang="0">
                  <a:pos x="358" y="15"/>
                </a:cxn>
                <a:cxn ang="0">
                  <a:pos x="351" y="14"/>
                </a:cxn>
                <a:cxn ang="0">
                  <a:pos x="189" y="5"/>
                </a:cxn>
                <a:cxn ang="0">
                  <a:pos x="71" y="0"/>
                </a:cxn>
                <a:cxn ang="0">
                  <a:pos x="56" y="1"/>
                </a:cxn>
                <a:cxn ang="0">
                  <a:pos x="42" y="4"/>
                </a:cxn>
                <a:cxn ang="0">
                  <a:pos x="30" y="9"/>
                </a:cxn>
                <a:cxn ang="0">
                  <a:pos x="20" y="17"/>
                </a:cxn>
                <a:cxn ang="0">
                  <a:pos x="10" y="28"/>
                </a:cxn>
                <a:cxn ang="0">
                  <a:pos x="4" y="39"/>
                </a:cxn>
                <a:cxn ang="0">
                  <a:pos x="1" y="51"/>
                </a:cxn>
                <a:cxn ang="0">
                  <a:pos x="0" y="66"/>
                </a:cxn>
                <a:cxn ang="0">
                  <a:pos x="0" y="89"/>
                </a:cxn>
                <a:cxn ang="0">
                  <a:pos x="2" y="103"/>
                </a:cxn>
                <a:cxn ang="0">
                  <a:pos x="6" y="117"/>
                </a:cxn>
                <a:cxn ang="0">
                  <a:pos x="13" y="129"/>
                </a:cxn>
                <a:cxn ang="0">
                  <a:pos x="23" y="139"/>
                </a:cxn>
                <a:cxn ang="0">
                  <a:pos x="34" y="149"/>
                </a:cxn>
                <a:cxn ang="0">
                  <a:pos x="47" y="156"/>
                </a:cxn>
                <a:cxn ang="0">
                  <a:pos x="60" y="161"/>
                </a:cxn>
                <a:cxn ang="0">
                  <a:pos x="75" y="163"/>
                </a:cxn>
                <a:cxn ang="0">
                  <a:pos x="353" y="178"/>
                </a:cxn>
              </a:cxnLst>
              <a:rect l="0" t="0" r="r" b="b"/>
              <a:pathLst>
                <a:path w="375" h="178">
                  <a:moveTo>
                    <a:pt x="353" y="178"/>
                  </a:moveTo>
                  <a:lnTo>
                    <a:pt x="361" y="177"/>
                  </a:lnTo>
                  <a:lnTo>
                    <a:pt x="368" y="173"/>
                  </a:lnTo>
                  <a:lnTo>
                    <a:pt x="373" y="166"/>
                  </a:lnTo>
                  <a:lnTo>
                    <a:pt x="375" y="158"/>
                  </a:lnTo>
                  <a:lnTo>
                    <a:pt x="372" y="34"/>
                  </a:lnTo>
                  <a:lnTo>
                    <a:pt x="369" y="26"/>
                  </a:lnTo>
                  <a:lnTo>
                    <a:pt x="364" y="19"/>
                  </a:lnTo>
                  <a:lnTo>
                    <a:pt x="358" y="15"/>
                  </a:lnTo>
                  <a:lnTo>
                    <a:pt x="351" y="14"/>
                  </a:lnTo>
                  <a:lnTo>
                    <a:pt x="189" y="5"/>
                  </a:lnTo>
                  <a:lnTo>
                    <a:pt x="71" y="0"/>
                  </a:lnTo>
                  <a:lnTo>
                    <a:pt x="56" y="1"/>
                  </a:lnTo>
                  <a:lnTo>
                    <a:pt x="42" y="4"/>
                  </a:lnTo>
                  <a:lnTo>
                    <a:pt x="30" y="9"/>
                  </a:lnTo>
                  <a:lnTo>
                    <a:pt x="20" y="17"/>
                  </a:lnTo>
                  <a:lnTo>
                    <a:pt x="10" y="28"/>
                  </a:lnTo>
                  <a:lnTo>
                    <a:pt x="4" y="39"/>
                  </a:lnTo>
                  <a:lnTo>
                    <a:pt x="1" y="51"/>
                  </a:lnTo>
                  <a:lnTo>
                    <a:pt x="0" y="66"/>
                  </a:lnTo>
                  <a:lnTo>
                    <a:pt x="0" y="89"/>
                  </a:lnTo>
                  <a:lnTo>
                    <a:pt x="2" y="103"/>
                  </a:lnTo>
                  <a:lnTo>
                    <a:pt x="6" y="117"/>
                  </a:lnTo>
                  <a:lnTo>
                    <a:pt x="13" y="129"/>
                  </a:lnTo>
                  <a:lnTo>
                    <a:pt x="23" y="139"/>
                  </a:lnTo>
                  <a:lnTo>
                    <a:pt x="34" y="149"/>
                  </a:lnTo>
                  <a:lnTo>
                    <a:pt x="47" y="156"/>
                  </a:lnTo>
                  <a:lnTo>
                    <a:pt x="60" y="161"/>
                  </a:lnTo>
                  <a:lnTo>
                    <a:pt x="75" y="163"/>
                  </a:lnTo>
                  <a:lnTo>
                    <a:pt x="353" y="178"/>
                  </a:lnTo>
                  <a:close/>
                </a:path>
              </a:pathLst>
            </a:custGeom>
            <a:solidFill>
              <a:srgbClr val="E8E8E8"/>
            </a:solidFill>
            <a:ln w="9525">
              <a:noFill/>
              <a:round/>
              <a:headEnd/>
              <a:tailEnd/>
            </a:ln>
          </p:spPr>
          <p:txBody>
            <a:bodyPr/>
            <a:lstStyle/>
            <a:p>
              <a:endParaRPr lang="en-US"/>
            </a:p>
          </p:txBody>
        </p:sp>
        <p:sp>
          <p:nvSpPr>
            <p:cNvPr id="67204" name="Freeform 644"/>
            <p:cNvSpPr>
              <a:spLocks/>
            </p:cNvSpPr>
            <p:nvPr/>
          </p:nvSpPr>
          <p:spPr bwMode="auto">
            <a:xfrm>
              <a:off x="2583" y="2388"/>
              <a:ext cx="42" cy="15"/>
            </a:xfrm>
            <a:custGeom>
              <a:avLst/>
              <a:gdLst/>
              <a:ahLst/>
              <a:cxnLst>
                <a:cxn ang="0">
                  <a:pos x="25" y="164"/>
                </a:cxn>
                <a:cxn ang="0">
                  <a:pos x="16" y="163"/>
                </a:cxn>
                <a:cxn ang="0">
                  <a:pos x="9" y="158"/>
                </a:cxn>
                <a:cxn ang="0">
                  <a:pos x="5" y="152"/>
                </a:cxn>
                <a:cxn ang="0">
                  <a:pos x="3" y="144"/>
                </a:cxn>
                <a:cxn ang="0">
                  <a:pos x="0" y="20"/>
                </a:cxn>
                <a:cxn ang="0">
                  <a:pos x="1" y="11"/>
                </a:cxn>
                <a:cxn ang="0">
                  <a:pos x="5" y="5"/>
                </a:cxn>
                <a:cxn ang="0">
                  <a:pos x="11" y="1"/>
                </a:cxn>
                <a:cxn ang="0">
                  <a:pos x="19" y="0"/>
                </a:cxn>
                <a:cxn ang="0">
                  <a:pos x="181" y="7"/>
                </a:cxn>
                <a:cxn ang="0">
                  <a:pos x="299" y="12"/>
                </a:cxn>
                <a:cxn ang="0">
                  <a:pos x="314" y="15"/>
                </a:cxn>
                <a:cxn ang="0">
                  <a:pos x="328" y="20"/>
                </a:cxn>
                <a:cxn ang="0">
                  <a:pos x="340" y="27"/>
                </a:cxn>
                <a:cxn ang="0">
                  <a:pos x="352" y="36"/>
                </a:cxn>
                <a:cxn ang="0">
                  <a:pos x="361" y="47"/>
                </a:cxn>
                <a:cxn ang="0">
                  <a:pos x="367" y="59"/>
                </a:cxn>
                <a:cxn ang="0">
                  <a:pos x="372" y="73"/>
                </a:cxn>
                <a:cxn ang="0">
                  <a:pos x="374" y="87"/>
                </a:cxn>
                <a:cxn ang="0">
                  <a:pos x="374" y="109"/>
                </a:cxn>
                <a:cxn ang="0">
                  <a:pos x="373" y="123"/>
                </a:cxn>
                <a:cxn ang="0">
                  <a:pos x="369" y="137"/>
                </a:cxn>
                <a:cxn ang="0">
                  <a:pos x="362" y="148"/>
                </a:cxn>
                <a:cxn ang="0">
                  <a:pos x="354" y="158"/>
                </a:cxn>
                <a:cxn ang="0">
                  <a:pos x="342" y="167"/>
                </a:cxn>
                <a:cxn ang="0">
                  <a:pos x="330" y="172"/>
                </a:cxn>
                <a:cxn ang="0">
                  <a:pos x="317" y="175"/>
                </a:cxn>
                <a:cxn ang="0">
                  <a:pos x="302" y="176"/>
                </a:cxn>
                <a:cxn ang="0">
                  <a:pos x="25" y="164"/>
                </a:cxn>
              </a:cxnLst>
              <a:rect l="0" t="0" r="r" b="b"/>
              <a:pathLst>
                <a:path w="374" h="176">
                  <a:moveTo>
                    <a:pt x="25" y="164"/>
                  </a:moveTo>
                  <a:lnTo>
                    <a:pt x="16" y="163"/>
                  </a:lnTo>
                  <a:lnTo>
                    <a:pt x="9" y="158"/>
                  </a:lnTo>
                  <a:lnTo>
                    <a:pt x="5" y="152"/>
                  </a:lnTo>
                  <a:lnTo>
                    <a:pt x="3" y="144"/>
                  </a:lnTo>
                  <a:lnTo>
                    <a:pt x="0" y="20"/>
                  </a:lnTo>
                  <a:lnTo>
                    <a:pt x="1" y="11"/>
                  </a:lnTo>
                  <a:lnTo>
                    <a:pt x="5" y="5"/>
                  </a:lnTo>
                  <a:lnTo>
                    <a:pt x="11" y="1"/>
                  </a:lnTo>
                  <a:lnTo>
                    <a:pt x="19" y="0"/>
                  </a:lnTo>
                  <a:lnTo>
                    <a:pt x="181" y="7"/>
                  </a:lnTo>
                  <a:lnTo>
                    <a:pt x="299" y="12"/>
                  </a:lnTo>
                  <a:lnTo>
                    <a:pt x="314" y="15"/>
                  </a:lnTo>
                  <a:lnTo>
                    <a:pt x="328" y="20"/>
                  </a:lnTo>
                  <a:lnTo>
                    <a:pt x="340" y="27"/>
                  </a:lnTo>
                  <a:lnTo>
                    <a:pt x="352" y="36"/>
                  </a:lnTo>
                  <a:lnTo>
                    <a:pt x="361" y="47"/>
                  </a:lnTo>
                  <a:lnTo>
                    <a:pt x="367" y="59"/>
                  </a:lnTo>
                  <a:lnTo>
                    <a:pt x="372" y="73"/>
                  </a:lnTo>
                  <a:lnTo>
                    <a:pt x="374" y="87"/>
                  </a:lnTo>
                  <a:lnTo>
                    <a:pt x="374" y="109"/>
                  </a:lnTo>
                  <a:lnTo>
                    <a:pt x="373" y="123"/>
                  </a:lnTo>
                  <a:lnTo>
                    <a:pt x="369" y="137"/>
                  </a:lnTo>
                  <a:lnTo>
                    <a:pt x="362" y="148"/>
                  </a:lnTo>
                  <a:lnTo>
                    <a:pt x="354" y="158"/>
                  </a:lnTo>
                  <a:lnTo>
                    <a:pt x="342" y="167"/>
                  </a:lnTo>
                  <a:lnTo>
                    <a:pt x="330" y="172"/>
                  </a:lnTo>
                  <a:lnTo>
                    <a:pt x="317" y="175"/>
                  </a:lnTo>
                  <a:lnTo>
                    <a:pt x="302" y="176"/>
                  </a:lnTo>
                  <a:lnTo>
                    <a:pt x="25" y="164"/>
                  </a:lnTo>
                  <a:close/>
                </a:path>
              </a:pathLst>
            </a:custGeom>
            <a:solidFill>
              <a:srgbClr val="E8E8E8"/>
            </a:solidFill>
            <a:ln w="9525">
              <a:noFill/>
              <a:round/>
              <a:headEnd/>
              <a:tailEnd/>
            </a:ln>
          </p:spPr>
          <p:txBody>
            <a:bodyPr/>
            <a:lstStyle/>
            <a:p>
              <a:endParaRPr lang="en-US"/>
            </a:p>
          </p:txBody>
        </p:sp>
        <p:sp>
          <p:nvSpPr>
            <p:cNvPr id="67205" name="Freeform 645"/>
            <p:cNvSpPr>
              <a:spLocks/>
            </p:cNvSpPr>
            <p:nvPr/>
          </p:nvSpPr>
          <p:spPr bwMode="auto">
            <a:xfrm>
              <a:off x="2536" y="2386"/>
              <a:ext cx="41" cy="15"/>
            </a:xfrm>
            <a:custGeom>
              <a:avLst/>
              <a:gdLst/>
              <a:ahLst/>
              <a:cxnLst>
                <a:cxn ang="0">
                  <a:pos x="20" y="0"/>
                </a:cxn>
                <a:cxn ang="0">
                  <a:pos x="352" y="16"/>
                </a:cxn>
                <a:cxn ang="0">
                  <a:pos x="359" y="18"/>
                </a:cxn>
                <a:cxn ang="0">
                  <a:pos x="365" y="23"/>
                </a:cxn>
                <a:cxn ang="0">
                  <a:pos x="370" y="29"/>
                </a:cxn>
                <a:cxn ang="0">
                  <a:pos x="372" y="37"/>
                </a:cxn>
                <a:cxn ang="0">
                  <a:pos x="374" y="161"/>
                </a:cxn>
                <a:cxn ang="0">
                  <a:pos x="373" y="169"/>
                </a:cxn>
                <a:cxn ang="0">
                  <a:pos x="369" y="174"/>
                </a:cxn>
                <a:cxn ang="0">
                  <a:pos x="363" y="178"/>
                </a:cxn>
                <a:cxn ang="0">
                  <a:pos x="356" y="179"/>
                </a:cxn>
                <a:cxn ang="0">
                  <a:pos x="25" y="164"/>
                </a:cxn>
                <a:cxn ang="0">
                  <a:pos x="16" y="162"/>
                </a:cxn>
                <a:cxn ang="0">
                  <a:pos x="9" y="157"/>
                </a:cxn>
                <a:cxn ang="0">
                  <a:pos x="5" y="150"/>
                </a:cxn>
                <a:cxn ang="0">
                  <a:pos x="3" y="143"/>
                </a:cxn>
                <a:cxn ang="0">
                  <a:pos x="0" y="19"/>
                </a:cxn>
                <a:cxn ang="0">
                  <a:pos x="2" y="11"/>
                </a:cxn>
                <a:cxn ang="0">
                  <a:pos x="6" y="5"/>
                </a:cxn>
                <a:cxn ang="0">
                  <a:pos x="12" y="1"/>
                </a:cxn>
                <a:cxn ang="0">
                  <a:pos x="20" y="0"/>
                </a:cxn>
              </a:cxnLst>
              <a:rect l="0" t="0" r="r" b="b"/>
              <a:pathLst>
                <a:path w="374" h="179">
                  <a:moveTo>
                    <a:pt x="20" y="0"/>
                  </a:moveTo>
                  <a:lnTo>
                    <a:pt x="352" y="16"/>
                  </a:lnTo>
                  <a:lnTo>
                    <a:pt x="359" y="18"/>
                  </a:lnTo>
                  <a:lnTo>
                    <a:pt x="365" y="23"/>
                  </a:lnTo>
                  <a:lnTo>
                    <a:pt x="370" y="29"/>
                  </a:lnTo>
                  <a:lnTo>
                    <a:pt x="372" y="37"/>
                  </a:lnTo>
                  <a:lnTo>
                    <a:pt x="374" y="161"/>
                  </a:lnTo>
                  <a:lnTo>
                    <a:pt x="373" y="169"/>
                  </a:lnTo>
                  <a:lnTo>
                    <a:pt x="369" y="174"/>
                  </a:lnTo>
                  <a:lnTo>
                    <a:pt x="363" y="178"/>
                  </a:lnTo>
                  <a:lnTo>
                    <a:pt x="356" y="179"/>
                  </a:lnTo>
                  <a:lnTo>
                    <a:pt x="25" y="164"/>
                  </a:lnTo>
                  <a:lnTo>
                    <a:pt x="16" y="162"/>
                  </a:lnTo>
                  <a:lnTo>
                    <a:pt x="9" y="157"/>
                  </a:lnTo>
                  <a:lnTo>
                    <a:pt x="5" y="150"/>
                  </a:lnTo>
                  <a:lnTo>
                    <a:pt x="3" y="143"/>
                  </a:lnTo>
                  <a:lnTo>
                    <a:pt x="0" y="19"/>
                  </a:lnTo>
                  <a:lnTo>
                    <a:pt x="2" y="11"/>
                  </a:lnTo>
                  <a:lnTo>
                    <a:pt x="6" y="5"/>
                  </a:lnTo>
                  <a:lnTo>
                    <a:pt x="12" y="1"/>
                  </a:lnTo>
                  <a:lnTo>
                    <a:pt x="20" y="0"/>
                  </a:lnTo>
                  <a:close/>
                </a:path>
              </a:pathLst>
            </a:custGeom>
            <a:solidFill>
              <a:srgbClr val="E8E8E8"/>
            </a:solidFill>
            <a:ln w="9525">
              <a:noFill/>
              <a:round/>
              <a:headEnd/>
              <a:tailEnd/>
            </a:ln>
          </p:spPr>
          <p:txBody>
            <a:bodyPr/>
            <a:lstStyle/>
            <a:p>
              <a:endParaRPr lang="en-US"/>
            </a:p>
          </p:txBody>
        </p:sp>
        <p:sp>
          <p:nvSpPr>
            <p:cNvPr id="67206" name="Freeform 646"/>
            <p:cNvSpPr>
              <a:spLocks/>
            </p:cNvSpPr>
            <p:nvPr/>
          </p:nvSpPr>
          <p:spPr bwMode="auto">
            <a:xfrm>
              <a:off x="2481" y="2356"/>
              <a:ext cx="146" cy="24"/>
            </a:xfrm>
            <a:custGeom>
              <a:avLst/>
              <a:gdLst/>
              <a:ahLst/>
              <a:cxnLst>
                <a:cxn ang="0">
                  <a:pos x="113" y="0"/>
                </a:cxn>
                <a:cxn ang="0">
                  <a:pos x="1190" y="60"/>
                </a:cxn>
                <a:cxn ang="0">
                  <a:pos x="1217" y="63"/>
                </a:cxn>
                <a:cxn ang="0">
                  <a:pos x="1240" y="72"/>
                </a:cxn>
                <a:cxn ang="0">
                  <a:pos x="1260" y="83"/>
                </a:cxn>
                <a:cxn ang="0">
                  <a:pos x="1278" y="98"/>
                </a:cxn>
                <a:cxn ang="0">
                  <a:pos x="1291" y="116"/>
                </a:cxn>
                <a:cxn ang="0">
                  <a:pos x="1300" y="136"/>
                </a:cxn>
                <a:cxn ang="0">
                  <a:pos x="1306" y="156"/>
                </a:cxn>
                <a:cxn ang="0">
                  <a:pos x="1308" y="178"/>
                </a:cxn>
                <a:cxn ang="0">
                  <a:pos x="1307" y="200"/>
                </a:cxn>
                <a:cxn ang="0">
                  <a:pos x="1302" y="220"/>
                </a:cxn>
                <a:cxn ang="0">
                  <a:pos x="1293" y="239"/>
                </a:cxn>
                <a:cxn ang="0">
                  <a:pos x="1281" y="256"/>
                </a:cxn>
                <a:cxn ang="0">
                  <a:pos x="1264" y="269"/>
                </a:cxn>
                <a:cxn ang="0">
                  <a:pos x="1245" y="280"/>
                </a:cxn>
                <a:cxn ang="0">
                  <a:pos x="1222" y="286"/>
                </a:cxn>
                <a:cxn ang="0">
                  <a:pos x="1195" y="287"/>
                </a:cxn>
                <a:cxn ang="0">
                  <a:pos x="118" y="230"/>
                </a:cxn>
                <a:cxn ang="0">
                  <a:pos x="91" y="226"/>
                </a:cxn>
                <a:cxn ang="0">
                  <a:pos x="66" y="218"/>
                </a:cxn>
                <a:cxn ang="0">
                  <a:pos x="46" y="205"/>
                </a:cxn>
                <a:cxn ang="0">
                  <a:pos x="30" y="190"/>
                </a:cxn>
                <a:cxn ang="0">
                  <a:pos x="17" y="171"/>
                </a:cxn>
                <a:cxn ang="0">
                  <a:pos x="7" y="151"/>
                </a:cxn>
                <a:cxn ang="0">
                  <a:pos x="2" y="131"/>
                </a:cxn>
                <a:cxn ang="0">
                  <a:pos x="0" y="109"/>
                </a:cxn>
                <a:cxn ang="0">
                  <a:pos x="1" y="88"/>
                </a:cxn>
                <a:cxn ang="0">
                  <a:pos x="6" y="67"/>
                </a:cxn>
                <a:cxn ang="0">
                  <a:pos x="14" y="49"/>
                </a:cxn>
                <a:cxn ang="0">
                  <a:pos x="26" y="32"/>
                </a:cxn>
                <a:cxn ang="0">
                  <a:pos x="42" y="18"/>
                </a:cxn>
                <a:cxn ang="0">
                  <a:pos x="62" y="7"/>
                </a:cxn>
                <a:cxn ang="0">
                  <a:pos x="86" y="1"/>
                </a:cxn>
                <a:cxn ang="0">
                  <a:pos x="113" y="0"/>
                </a:cxn>
              </a:cxnLst>
              <a:rect l="0" t="0" r="r" b="b"/>
              <a:pathLst>
                <a:path w="1308" h="287">
                  <a:moveTo>
                    <a:pt x="113" y="0"/>
                  </a:moveTo>
                  <a:lnTo>
                    <a:pt x="1190" y="60"/>
                  </a:lnTo>
                  <a:lnTo>
                    <a:pt x="1217" y="63"/>
                  </a:lnTo>
                  <a:lnTo>
                    <a:pt x="1240" y="72"/>
                  </a:lnTo>
                  <a:lnTo>
                    <a:pt x="1260" y="83"/>
                  </a:lnTo>
                  <a:lnTo>
                    <a:pt x="1278" y="98"/>
                  </a:lnTo>
                  <a:lnTo>
                    <a:pt x="1291" y="116"/>
                  </a:lnTo>
                  <a:lnTo>
                    <a:pt x="1300" y="136"/>
                  </a:lnTo>
                  <a:lnTo>
                    <a:pt x="1306" y="156"/>
                  </a:lnTo>
                  <a:lnTo>
                    <a:pt x="1308" y="178"/>
                  </a:lnTo>
                  <a:lnTo>
                    <a:pt x="1307" y="200"/>
                  </a:lnTo>
                  <a:lnTo>
                    <a:pt x="1302" y="220"/>
                  </a:lnTo>
                  <a:lnTo>
                    <a:pt x="1293" y="239"/>
                  </a:lnTo>
                  <a:lnTo>
                    <a:pt x="1281" y="256"/>
                  </a:lnTo>
                  <a:lnTo>
                    <a:pt x="1264" y="269"/>
                  </a:lnTo>
                  <a:lnTo>
                    <a:pt x="1245" y="280"/>
                  </a:lnTo>
                  <a:lnTo>
                    <a:pt x="1222" y="286"/>
                  </a:lnTo>
                  <a:lnTo>
                    <a:pt x="1195" y="287"/>
                  </a:lnTo>
                  <a:lnTo>
                    <a:pt x="118" y="230"/>
                  </a:lnTo>
                  <a:lnTo>
                    <a:pt x="91" y="226"/>
                  </a:lnTo>
                  <a:lnTo>
                    <a:pt x="66" y="218"/>
                  </a:lnTo>
                  <a:lnTo>
                    <a:pt x="46" y="205"/>
                  </a:lnTo>
                  <a:lnTo>
                    <a:pt x="30" y="190"/>
                  </a:lnTo>
                  <a:lnTo>
                    <a:pt x="17" y="171"/>
                  </a:lnTo>
                  <a:lnTo>
                    <a:pt x="7" y="151"/>
                  </a:lnTo>
                  <a:lnTo>
                    <a:pt x="2" y="131"/>
                  </a:lnTo>
                  <a:lnTo>
                    <a:pt x="0" y="109"/>
                  </a:lnTo>
                  <a:lnTo>
                    <a:pt x="1" y="88"/>
                  </a:lnTo>
                  <a:lnTo>
                    <a:pt x="6" y="67"/>
                  </a:lnTo>
                  <a:lnTo>
                    <a:pt x="14" y="49"/>
                  </a:lnTo>
                  <a:lnTo>
                    <a:pt x="26" y="32"/>
                  </a:lnTo>
                  <a:lnTo>
                    <a:pt x="42" y="18"/>
                  </a:lnTo>
                  <a:lnTo>
                    <a:pt x="62" y="7"/>
                  </a:lnTo>
                  <a:lnTo>
                    <a:pt x="86" y="1"/>
                  </a:lnTo>
                  <a:lnTo>
                    <a:pt x="113" y="0"/>
                  </a:lnTo>
                  <a:close/>
                </a:path>
              </a:pathLst>
            </a:custGeom>
            <a:solidFill>
              <a:srgbClr val="E0E8E8"/>
            </a:solidFill>
            <a:ln w="9525">
              <a:noFill/>
              <a:round/>
              <a:headEnd/>
              <a:tailEnd/>
            </a:ln>
          </p:spPr>
          <p:txBody>
            <a:bodyPr/>
            <a:lstStyle/>
            <a:p>
              <a:endParaRPr lang="en-US"/>
            </a:p>
          </p:txBody>
        </p:sp>
        <p:sp>
          <p:nvSpPr>
            <p:cNvPr id="67207" name="Freeform 647"/>
            <p:cNvSpPr>
              <a:spLocks/>
            </p:cNvSpPr>
            <p:nvPr/>
          </p:nvSpPr>
          <p:spPr bwMode="auto">
            <a:xfrm>
              <a:off x="2481" y="2356"/>
              <a:ext cx="145" cy="24"/>
            </a:xfrm>
            <a:custGeom>
              <a:avLst/>
              <a:gdLst/>
              <a:ahLst/>
              <a:cxnLst>
                <a:cxn ang="0">
                  <a:pos x="113" y="0"/>
                </a:cxn>
                <a:cxn ang="0">
                  <a:pos x="1190" y="57"/>
                </a:cxn>
                <a:cxn ang="0">
                  <a:pos x="1217" y="61"/>
                </a:cxn>
                <a:cxn ang="0">
                  <a:pos x="1240" y="70"/>
                </a:cxn>
                <a:cxn ang="0">
                  <a:pos x="1261" y="83"/>
                </a:cxn>
                <a:cxn ang="0">
                  <a:pos x="1278" y="98"/>
                </a:cxn>
                <a:cxn ang="0">
                  <a:pos x="1292" y="116"/>
                </a:cxn>
                <a:cxn ang="0">
                  <a:pos x="1301" y="136"/>
                </a:cxn>
                <a:cxn ang="0">
                  <a:pos x="1307" y="156"/>
                </a:cxn>
                <a:cxn ang="0">
                  <a:pos x="1310" y="178"/>
                </a:cxn>
                <a:cxn ang="0">
                  <a:pos x="1308" y="199"/>
                </a:cxn>
                <a:cxn ang="0">
                  <a:pos x="1303" y="219"/>
                </a:cxn>
                <a:cxn ang="0">
                  <a:pos x="1295" y="238"/>
                </a:cxn>
                <a:cxn ang="0">
                  <a:pos x="1283" y="255"/>
                </a:cxn>
                <a:cxn ang="0">
                  <a:pos x="1266" y="269"/>
                </a:cxn>
                <a:cxn ang="0">
                  <a:pos x="1246" y="279"/>
                </a:cxn>
                <a:cxn ang="0">
                  <a:pos x="1223" y="286"/>
                </a:cxn>
                <a:cxn ang="0">
                  <a:pos x="1195" y="287"/>
                </a:cxn>
                <a:cxn ang="0">
                  <a:pos x="118" y="228"/>
                </a:cxn>
                <a:cxn ang="0">
                  <a:pos x="91" y="223"/>
                </a:cxn>
                <a:cxn ang="0">
                  <a:pos x="67" y="214"/>
                </a:cxn>
                <a:cxn ang="0">
                  <a:pos x="47" y="202"/>
                </a:cxn>
                <a:cxn ang="0">
                  <a:pos x="30" y="186"/>
                </a:cxn>
                <a:cxn ang="0">
                  <a:pos x="17" y="169"/>
                </a:cxn>
                <a:cxn ang="0">
                  <a:pos x="8" y="149"/>
                </a:cxn>
                <a:cxn ang="0">
                  <a:pos x="2" y="128"/>
                </a:cxn>
                <a:cxn ang="0">
                  <a:pos x="0" y="107"/>
                </a:cxn>
                <a:cxn ang="0">
                  <a:pos x="1" y="86"/>
                </a:cxn>
                <a:cxn ang="0">
                  <a:pos x="6" y="66"/>
                </a:cxn>
                <a:cxn ang="0">
                  <a:pos x="15" y="48"/>
                </a:cxn>
                <a:cxn ang="0">
                  <a:pos x="27" y="31"/>
                </a:cxn>
                <a:cxn ang="0">
                  <a:pos x="43" y="16"/>
                </a:cxn>
                <a:cxn ang="0">
                  <a:pos x="62" y="7"/>
                </a:cxn>
                <a:cxn ang="0">
                  <a:pos x="86" y="1"/>
                </a:cxn>
                <a:cxn ang="0">
                  <a:pos x="113" y="0"/>
                </a:cxn>
              </a:cxnLst>
              <a:rect l="0" t="0" r="r" b="b"/>
              <a:pathLst>
                <a:path w="1310" h="287">
                  <a:moveTo>
                    <a:pt x="113" y="0"/>
                  </a:moveTo>
                  <a:lnTo>
                    <a:pt x="1190" y="57"/>
                  </a:lnTo>
                  <a:lnTo>
                    <a:pt x="1217" y="61"/>
                  </a:lnTo>
                  <a:lnTo>
                    <a:pt x="1240" y="70"/>
                  </a:lnTo>
                  <a:lnTo>
                    <a:pt x="1261" y="83"/>
                  </a:lnTo>
                  <a:lnTo>
                    <a:pt x="1278" y="98"/>
                  </a:lnTo>
                  <a:lnTo>
                    <a:pt x="1292" y="116"/>
                  </a:lnTo>
                  <a:lnTo>
                    <a:pt x="1301" y="136"/>
                  </a:lnTo>
                  <a:lnTo>
                    <a:pt x="1307" y="156"/>
                  </a:lnTo>
                  <a:lnTo>
                    <a:pt x="1310" y="178"/>
                  </a:lnTo>
                  <a:lnTo>
                    <a:pt x="1308" y="199"/>
                  </a:lnTo>
                  <a:lnTo>
                    <a:pt x="1303" y="219"/>
                  </a:lnTo>
                  <a:lnTo>
                    <a:pt x="1295" y="238"/>
                  </a:lnTo>
                  <a:lnTo>
                    <a:pt x="1283" y="255"/>
                  </a:lnTo>
                  <a:lnTo>
                    <a:pt x="1266" y="269"/>
                  </a:lnTo>
                  <a:lnTo>
                    <a:pt x="1246" y="279"/>
                  </a:lnTo>
                  <a:lnTo>
                    <a:pt x="1223" y="286"/>
                  </a:lnTo>
                  <a:lnTo>
                    <a:pt x="1195" y="287"/>
                  </a:lnTo>
                  <a:lnTo>
                    <a:pt x="118" y="228"/>
                  </a:lnTo>
                  <a:lnTo>
                    <a:pt x="91" y="223"/>
                  </a:lnTo>
                  <a:lnTo>
                    <a:pt x="67" y="214"/>
                  </a:lnTo>
                  <a:lnTo>
                    <a:pt x="47" y="202"/>
                  </a:lnTo>
                  <a:lnTo>
                    <a:pt x="30" y="186"/>
                  </a:lnTo>
                  <a:lnTo>
                    <a:pt x="17" y="169"/>
                  </a:lnTo>
                  <a:lnTo>
                    <a:pt x="8" y="149"/>
                  </a:lnTo>
                  <a:lnTo>
                    <a:pt x="2" y="128"/>
                  </a:lnTo>
                  <a:lnTo>
                    <a:pt x="0" y="107"/>
                  </a:lnTo>
                  <a:lnTo>
                    <a:pt x="1" y="86"/>
                  </a:lnTo>
                  <a:lnTo>
                    <a:pt x="6" y="66"/>
                  </a:lnTo>
                  <a:lnTo>
                    <a:pt x="15" y="48"/>
                  </a:lnTo>
                  <a:lnTo>
                    <a:pt x="27" y="31"/>
                  </a:lnTo>
                  <a:lnTo>
                    <a:pt x="43" y="16"/>
                  </a:lnTo>
                  <a:lnTo>
                    <a:pt x="62" y="7"/>
                  </a:lnTo>
                  <a:lnTo>
                    <a:pt x="86" y="1"/>
                  </a:lnTo>
                  <a:lnTo>
                    <a:pt x="113" y="0"/>
                  </a:lnTo>
                  <a:close/>
                </a:path>
              </a:pathLst>
            </a:custGeom>
            <a:solidFill>
              <a:srgbClr val="2B3333"/>
            </a:solidFill>
            <a:ln w="9525">
              <a:noFill/>
              <a:round/>
              <a:headEnd/>
              <a:tailEnd/>
            </a:ln>
          </p:spPr>
          <p:txBody>
            <a:bodyPr/>
            <a:lstStyle/>
            <a:p>
              <a:endParaRPr lang="en-US"/>
            </a:p>
          </p:txBody>
        </p:sp>
        <p:sp>
          <p:nvSpPr>
            <p:cNvPr id="67208" name="Freeform 648"/>
            <p:cNvSpPr>
              <a:spLocks/>
            </p:cNvSpPr>
            <p:nvPr/>
          </p:nvSpPr>
          <p:spPr bwMode="auto">
            <a:xfrm>
              <a:off x="2482" y="2357"/>
              <a:ext cx="144" cy="23"/>
            </a:xfrm>
            <a:custGeom>
              <a:avLst/>
              <a:gdLst/>
              <a:ahLst/>
              <a:cxnLst>
                <a:cxn ang="0">
                  <a:pos x="138" y="1"/>
                </a:cxn>
                <a:cxn ang="0">
                  <a:pos x="196" y="4"/>
                </a:cxn>
                <a:cxn ang="0">
                  <a:pos x="245" y="6"/>
                </a:cxn>
                <a:cxn ang="0">
                  <a:pos x="288" y="9"/>
                </a:cxn>
                <a:cxn ang="0">
                  <a:pos x="329" y="11"/>
                </a:cxn>
                <a:cxn ang="0">
                  <a:pos x="366" y="12"/>
                </a:cxn>
                <a:cxn ang="0">
                  <a:pos x="405" y="14"/>
                </a:cxn>
                <a:cxn ang="0">
                  <a:pos x="445" y="16"/>
                </a:cxn>
                <a:cxn ang="0">
                  <a:pos x="489" y="18"/>
                </a:cxn>
                <a:cxn ang="0">
                  <a:pos x="541" y="21"/>
                </a:cxn>
                <a:cxn ang="0">
                  <a:pos x="601" y="24"/>
                </a:cxn>
                <a:cxn ang="0">
                  <a:pos x="673" y="28"/>
                </a:cxn>
                <a:cxn ang="0">
                  <a:pos x="757" y="33"/>
                </a:cxn>
                <a:cxn ang="0">
                  <a:pos x="855" y="39"/>
                </a:cxn>
                <a:cxn ang="0">
                  <a:pos x="972" y="45"/>
                </a:cxn>
                <a:cxn ang="0">
                  <a:pos x="1107" y="53"/>
                </a:cxn>
                <a:cxn ang="0">
                  <a:pos x="1211" y="61"/>
                </a:cxn>
                <a:cxn ang="0">
                  <a:pos x="1253" y="82"/>
                </a:cxn>
                <a:cxn ang="0">
                  <a:pos x="1282" y="115"/>
                </a:cxn>
                <a:cxn ang="0">
                  <a:pos x="1296" y="153"/>
                </a:cxn>
                <a:cxn ang="0">
                  <a:pos x="1298" y="194"/>
                </a:cxn>
                <a:cxn ang="0">
                  <a:pos x="1285" y="232"/>
                </a:cxn>
                <a:cxn ang="0">
                  <a:pos x="1256" y="260"/>
                </a:cxn>
                <a:cxn ang="0">
                  <a:pos x="1214" y="276"/>
                </a:cxn>
                <a:cxn ang="0">
                  <a:pos x="1155" y="275"/>
                </a:cxn>
                <a:cxn ang="0">
                  <a:pos x="1098" y="271"/>
                </a:cxn>
                <a:cxn ang="0">
                  <a:pos x="1049" y="268"/>
                </a:cxn>
                <a:cxn ang="0">
                  <a:pos x="1006" y="265"/>
                </a:cxn>
                <a:cxn ang="0">
                  <a:pos x="967" y="263"/>
                </a:cxn>
                <a:cxn ang="0">
                  <a:pos x="928" y="261"/>
                </a:cxn>
                <a:cxn ang="0">
                  <a:pos x="891" y="258"/>
                </a:cxn>
                <a:cxn ang="0">
                  <a:pos x="851" y="256"/>
                </a:cxn>
                <a:cxn ang="0">
                  <a:pos x="806" y="254"/>
                </a:cxn>
                <a:cxn ang="0">
                  <a:pos x="755" y="251"/>
                </a:cxn>
                <a:cxn ang="0">
                  <a:pos x="694" y="248"/>
                </a:cxn>
                <a:cxn ang="0">
                  <a:pos x="623" y="244"/>
                </a:cxn>
                <a:cxn ang="0">
                  <a:pos x="539" y="239"/>
                </a:cxn>
                <a:cxn ang="0">
                  <a:pos x="439" y="234"/>
                </a:cxn>
                <a:cxn ang="0">
                  <a:pos x="323" y="228"/>
                </a:cxn>
                <a:cxn ang="0">
                  <a:pos x="187" y="222"/>
                </a:cxn>
                <a:cxn ang="0">
                  <a:pos x="86" y="215"/>
                </a:cxn>
                <a:cxn ang="0">
                  <a:pos x="45" y="195"/>
                </a:cxn>
                <a:cxn ang="0">
                  <a:pos x="17" y="163"/>
                </a:cxn>
                <a:cxn ang="0">
                  <a:pos x="2" y="123"/>
                </a:cxn>
                <a:cxn ang="0">
                  <a:pos x="1" y="82"/>
                </a:cxn>
                <a:cxn ang="0">
                  <a:pos x="14" y="46"/>
                </a:cxn>
                <a:cxn ang="0">
                  <a:pos x="41" y="18"/>
                </a:cxn>
                <a:cxn ang="0">
                  <a:pos x="82" y="1"/>
                </a:cxn>
              </a:cxnLst>
              <a:rect l="0" t="0" r="r" b="b"/>
              <a:pathLst>
                <a:path w="1299" h="277">
                  <a:moveTo>
                    <a:pt x="106" y="0"/>
                  </a:moveTo>
                  <a:lnTo>
                    <a:pt x="138" y="1"/>
                  </a:lnTo>
                  <a:lnTo>
                    <a:pt x="168" y="3"/>
                  </a:lnTo>
                  <a:lnTo>
                    <a:pt x="196" y="4"/>
                  </a:lnTo>
                  <a:lnTo>
                    <a:pt x="222" y="5"/>
                  </a:lnTo>
                  <a:lnTo>
                    <a:pt x="245" y="6"/>
                  </a:lnTo>
                  <a:lnTo>
                    <a:pt x="267" y="8"/>
                  </a:lnTo>
                  <a:lnTo>
                    <a:pt x="288" y="9"/>
                  </a:lnTo>
                  <a:lnTo>
                    <a:pt x="309" y="10"/>
                  </a:lnTo>
                  <a:lnTo>
                    <a:pt x="329" y="11"/>
                  </a:lnTo>
                  <a:lnTo>
                    <a:pt x="347" y="12"/>
                  </a:lnTo>
                  <a:lnTo>
                    <a:pt x="366" y="12"/>
                  </a:lnTo>
                  <a:lnTo>
                    <a:pt x="385" y="13"/>
                  </a:lnTo>
                  <a:lnTo>
                    <a:pt x="405" y="14"/>
                  </a:lnTo>
                  <a:lnTo>
                    <a:pt x="424" y="15"/>
                  </a:lnTo>
                  <a:lnTo>
                    <a:pt x="445" y="16"/>
                  </a:lnTo>
                  <a:lnTo>
                    <a:pt x="466" y="17"/>
                  </a:lnTo>
                  <a:lnTo>
                    <a:pt x="489" y="18"/>
                  </a:lnTo>
                  <a:lnTo>
                    <a:pt x="515" y="20"/>
                  </a:lnTo>
                  <a:lnTo>
                    <a:pt x="541" y="21"/>
                  </a:lnTo>
                  <a:lnTo>
                    <a:pt x="570" y="23"/>
                  </a:lnTo>
                  <a:lnTo>
                    <a:pt x="601" y="24"/>
                  </a:lnTo>
                  <a:lnTo>
                    <a:pt x="636" y="26"/>
                  </a:lnTo>
                  <a:lnTo>
                    <a:pt x="673" y="28"/>
                  </a:lnTo>
                  <a:lnTo>
                    <a:pt x="713" y="30"/>
                  </a:lnTo>
                  <a:lnTo>
                    <a:pt x="757" y="33"/>
                  </a:lnTo>
                  <a:lnTo>
                    <a:pt x="804" y="35"/>
                  </a:lnTo>
                  <a:lnTo>
                    <a:pt x="855" y="39"/>
                  </a:lnTo>
                  <a:lnTo>
                    <a:pt x="911" y="42"/>
                  </a:lnTo>
                  <a:lnTo>
                    <a:pt x="972" y="45"/>
                  </a:lnTo>
                  <a:lnTo>
                    <a:pt x="1036" y="49"/>
                  </a:lnTo>
                  <a:lnTo>
                    <a:pt x="1107" y="53"/>
                  </a:lnTo>
                  <a:lnTo>
                    <a:pt x="1183" y="57"/>
                  </a:lnTo>
                  <a:lnTo>
                    <a:pt x="1211" y="61"/>
                  </a:lnTo>
                  <a:lnTo>
                    <a:pt x="1234" y="70"/>
                  </a:lnTo>
                  <a:lnTo>
                    <a:pt x="1253" y="82"/>
                  </a:lnTo>
                  <a:lnTo>
                    <a:pt x="1270" y="98"/>
                  </a:lnTo>
                  <a:lnTo>
                    <a:pt x="1282" y="115"/>
                  </a:lnTo>
                  <a:lnTo>
                    <a:pt x="1291" y="134"/>
                  </a:lnTo>
                  <a:lnTo>
                    <a:pt x="1296" y="153"/>
                  </a:lnTo>
                  <a:lnTo>
                    <a:pt x="1299" y="173"/>
                  </a:lnTo>
                  <a:lnTo>
                    <a:pt x="1298" y="194"/>
                  </a:lnTo>
                  <a:lnTo>
                    <a:pt x="1293" y="213"/>
                  </a:lnTo>
                  <a:lnTo>
                    <a:pt x="1285" y="232"/>
                  </a:lnTo>
                  <a:lnTo>
                    <a:pt x="1273" y="248"/>
                  </a:lnTo>
                  <a:lnTo>
                    <a:pt x="1256" y="260"/>
                  </a:lnTo>
                  <a:lnTo>
                    <a:pt x="1237" y="269"/>
                  </a:lnTo>
                  <a:lnTo>
                    <a:pt x="1214" y="276"/>
                  </a:lnTo>
                  <a:lnTo>
                    <a:pt x="1188" y="277"/>
                  </a:lnTo>
                  <a:lnTo>
                    <a:pt x="1155" y="275"/>
                  </a:lnTo>
                  <a:lnTo>
                    <a:pt x="1125" y="272"/>
                  </a:lnTo>
                  <a:lnTo>
                    <a:pt x="1098" y="271"/>
                  </a:lnTo>
                  <a:lnTo>
                    <a:pt x="1073" y="269"/>
                  </a:lnTo>
                  <a:lnTo>
                    <a:pt x="1049" y="268"/>
                  </a:lnTo>
                  <a:lnTo>
                    <a:pt x="1026" y="266"/>
                  </a:lnTo>
                  <a:lnTo>
                    <a:pt x="1006" y="265"/>
                  </a:lnTo>
                  <a:lnTo>
                    <a:pt x="986" y="264"/>
                  </a:lnTo>
                  <a:lnTo>
                    <a:pt x="967" y="263"/>
                  </a:lnTo>
                  <a:lnTo>
                    <a:pt x="948" y="262"/>
                  </a:lnTo>
                  <a:lnTo>
                    <a:pt x="928" y="261"/>
                  </a:lnTo>
                  <a:lnTo>
                    <a:pt x="910" y="260"/>
                  </a:lnTo>
                  <a:lnTo>
                    <a:pt x="891" y="258"/>
                  </a:lnTo>
                  <a:lnTo>
                    <a:pt x="871" y="257"/>
                  </a:lnTo>
                  <a:lnTo>
                    <a:pt x="851" y="256"/>
                  </a:lnTo>
                  <a:lnTo>
                    <a:pt x="829" y="255"/>
                  </a:lnTo>
                  <a:lnTo>
                    <a:pt x="806" y="254"/>
                  </a:lnTo>
                  <a:lnTo>
                    <a:pt x="782" y="252"/>
                  </a:lnTo>
                  <a:lnTo>
                    <a:pt x="755" y="251"/>
                  </a:lnTo>
                  <a:lnTo>
                    <a:pt x="726" y="250"/>
                  </a:lnTo>
                  <a:lnTo>
                    <a:pt x="694" y="248"/>
                  </a:lnTo>
                  <a:lnTo>
                    <a:pt x="660" y="246"/>
                  </a:lnTo>
                  <a:lnTo>
                    <a:pt x="623" y="244"/>
                  </a:lnTo>
                  <a:lnTo>
                    <a:pt x="582" y="241"/>
                  </a:lnTo>
                  <a:lnTo>
                    <a:pt x="539" y="239"/>
                  </a:lnTo>
                  <a:lnTo>
                    <a:pt x="491" y="237"/>
                  </a:lnTo>
                  <a:lnTo>
                    <a:pt x="439" y="234"/>
                  </a:lnTo>
                  <a:lnTo>
                    <a:pt x="383" y="231"/>
                  </a:lnTo>
                  <a:lnTo>
                    <a:pt x="323" y="228"/>
                  </a:lnTo>
                  <a:lnTo>
                    <a:pt x="257" y="225"/>
                  </a:lnTo>
                  <a:lnTo>
                    <a:pt x="187" y="222"/>
                  </a:lnTo>
                  <a:lnTo>
                    <a:pt x="111" y="218"/>
                  </a:lnTo>
                  <a:lnTo>
                    <a:pt x="86" y="215"/>
                  </a:lnTo>
                  <a:lnTo>
                    <a:pt x="64" y="206"/>
                  </a:lnTo>
                  <a:lnTo>
                    <a:pt x="45" y="195"/>
                  </a:lnTo>
                  <a:lnTo>
                    <a:pt x="29" y="180"/>
                  </a:lnTo>
                  <a:lnTo>
                    <a:pt x="17" y="163"/>
                  </a:lnTo>
                  <a:lnTo>
                    <a:pt x="7" y="143"/>
                  </a:lnTo>
                  <a:lnTo>
                    <a:pt x="2" y="123"/>
                  </a:lnTo>
                  <a:lnTo>
                    <a:pt x="0" y="102"/>
                  </a:lnTo>
                  <a:lnTo>
                    <a:pt x="1" y="82"/>
                  </a:lnTo>
                  <a:lnTo>
                    <a:pt x="6" y="63"/>
                  </a:lnTo>
                  <a:lnTo>
                    <a:pt x="14" y="46"/>
                  </a:lnTo>
                  <a:lnTo>
                    <a:pt x="26" y="30"/>
                  </a:lnTo>
                  <a:lnTo>
                    <a:pt x="41" y="18"/>
                  </a:lnTo>
                  <a:lnTo>
                    <a:pt x="59" y="8"/>
                  </a:lnTo>
                  <a:lnTo>
                    <a:pt x="82" y="1"/>
                  </a:lnTo>
                  <a:lnTo>
                    <a:pt x="106" y="0"/>
                  </a:lnTo>
                  <a:close/>
                </a:path>
              </a:pathLst>
            </a:custGeom>
            <a:solidFill>
              <a:srgbClr val="3D4545"/>
            </a:solidFill>
            <a:ln w="9525">
              <a:noFill/>
              <a:round/>
              <a:headEnd/>
              <a:tailEnd/>
            </a:ln>
          </p:spPr>
          <p:txBody>
            <a:bodyPr/>
            <a:lstStyle/>
            <a:p>
              <a:endParaRPr lang="en-US"/>
            </a:p>
          </p:txBody>
        </p:sp>
        <p:sp>
          <p:nvSpPr>
            <p:cNvPr id="67209" name="Freeform 649"/>
            <p:cNvSpPr>
              <a:spLocks/>
            </p:cNvSpPr>
            <p:nvPr/>
          </p:nvSpPr>
          <p:spPr bwMode="auto">
            <a:xfrm>
              <a:off x="2482" y="2358"/>
              <a:ext cx="143" cy="22"/>
            </a:xfrm>
            <a:custGeom>
              <a:avLst/>
              <a:gdLst/>
              <a:ahLst/>
              <a:cxnLst>
                <a:cxn ang="0">
                  <a:pos x="136" y="1"/>
                </a:cxn>
                <a:cxn ang="0">
                  <a:pos x="194" y="4"/>
                </a:cxn>
                <a:cxn ang="0">
                  <a:pos x="242" y="6"/>
                </a:cxn>
                <a:cxn ang="0">
                  <a:pos x="285" y="8"/>
                </a:cxn>
                <a:cxn ang="0">
                  <a:pos x="325" y="10"/>
                </a:cxn>
                <a:cxn ang="0">
                  <a:pos x="362" y="11"/>
                </a:cxn>
                <a:cxn ang="0">
                  <a:pos x="400" y="13"/>
                </a:cxn>
                <a:cxn ang="0">
                  <a:pos x="440" y="15"/>
                </a:cxn>
                <a:cxn ang="0">
                  <a:pos x="485" y="17"/>
                </a:cxn>
                <a:cxn ang="0">
                  <a:pos x="537" y="20"/>
                </a:cxn>
                <a:cxn ang="0">
                  <a:pos x="596" y="23"/>
                </a:cxn>
                <a:cxn ang="0">
                  <a:pos x="668" y="28"/>
                </a:cxn>
                <a:cxn ang="0">
                  <a:pos x="752" y="33"/>
                </a:cxn>
                <a:cxn ang="0">
                  <a:pos x="850" y="38"/>
                </a:cxn>
                <a:cxn ang="0">
                  <a:pos x="967" y="44"/>
                </a:cxn>
                <a:cxn ang="0">
                  <a:pos x="1102" y="52"/>
                </a:cxn>
                <a:cxn ang="0">
                  <a:pos x="1205" y="61"/>
                </a:cxn>
                <a:cxn ang="0">
                  <a:pos x="1247" y="79"/>
                </a:cxn>
                <a:cxn ang="0">
                  <a:pos x="1274" y="110"/>
                </a:cxn>
                <a:cxn ang="0">
                  <a:pos x="1287" y="148"/>
                </a:cxn>
                <a:cxn ang="0">
                  <a:pos x="1289" y="187"/>
                </a:cxn>
                <a:cxn ang="0">
                  <a:pos x="1276" y="223"/>
                </a:cxn>
                <a:cxn ang="0">
                  <a:pos x="1248" y="249"/>
                </a:cxn>
                <a:cxn ang="0">
                  <a:pos x="1208" y="263"/>
                </a:cxn>
                <a:cxn ang="0">
                  <a:pos x="1150" y="262"/>
                </a:cxn>
                <a:cxn ang="0">
                  <a:pos x="1093" y="258"/>
                </a:cxn>
                <a:cxn ang="0">
                  <a:pos x="1044" y="255"/>
                </a:cxn>
                <a:cxn ang="0">
                  <a:pos x="1001" y="252"/>
                </a:cxn>
                <a:cxn ang="0">
                  <a:pos x="962" y="250"/>
                </a:cxn>
                <a:cxn ang="0">
                  <a:pos x="923" y="248"/>
                </a:cxn>
                <a:cxn ang="0">
                  <a:pos x="886" y="245"/>
                </a:cxn>
                <a:cxn ang="0">
                  <a:pos x="846" y="243"/>
                </a:cxn>
                <a:cxn ang="0">
                  <a:pos x="801" y="241"/>
                </a:cxn>
                <a:cxn ang="0">
                  <a:pos x="750" y="238"/>
                </a:cxn>
                <a:cxn ang="0">
                  <a:pos x="689" y="235"/>
                </a:cxn>
                <a:cxn ang="0">
                  <a:pos x="618" y="231"/>
                </a:cxn>
                <a:cxn ang="0">
                  <a:pos x="534" y="226"/>
                </a:cxn>
                <a:cxn ang="0">
                  <a:pos x="434" y="221"/>
                </a:cxn>
                <a:cxn ang="0">
                  <a:pos x="318" y="215"/>
                </a:cxn>
                <a:cxn ang="0">
                  <a:pos x="182" y="209"/>
                </a:cxn>
                <a:cxn ang="0">
                  <a:pos x="83" y="202"/>
                </a:cxn>
                <a:cxn ang="0">
                  <a:pos x="44" y="183"/>
                </a:cxn>
                <a:cxn ang="0">
                  <a:pos x="17" y="151"/>
                </a:cxn>
                <a:cxn ang="0">
                  <a:pos x="2" y="111"/>
                </a:cxn>
                <a:cxn ang="0">
                  <a:pos x="2" y="72"/>
                </a:cxn>
                <a:cxn ang="0">
                  <a:pos x="15" y="39"/>
                </a:cxn>
                <a:cxn ang="0">
                  <a:pos x="41" y="13"/>
                </a:cxn>
                <a:cxn ang="0">
                  <a:pos x="80" y="0"/>
                </a:cxn>
              </a:cxnLst>
              <a:rect l="0" t="0" r="r" b="b"/>
              <a:pathLst>
                <a:path w="1289" h="264">
                  <a:moveTo>
                    <a:pt x="104" y="0"/>
                  </a:moveTo>
                  <a:lnTo>
                    <a:pt x="136" y="1"/>
                  </a:lnTo>
                  <a:lnTo>
                    <a:pt x="165" y="3"/>
                  </a:lnTo>
                  <a:lnTo>
                    <a:pt x="194" y="4"/>
                  </a:lnTo>
                  <a:lnTo>
                    <a:pt x="219" y="5"/>
                  </a:lnTo>
                  <a:lnTo>
                    <a:pt x="242" y="6"/>
                  </a:lnTo>
                  <a:lnTo>
                    <a:pt x="264" y="7"/>
                  </a:lnTo>
                  <a:lnTo>
                    <a:pt x="285" y="8"/>
                  </a:lnTo>
                  <a:lnTo>
                    <a:pt x="306" y="9"/>
                  </a:lnTo>
                  <a:lnTo>
                    <a:pt x="325" y="10"/>
                  </a:lnTo>
                  <a:lnTo>
                    <a:pt x="343" y="11"/>
                  </a:lnTo>
                  <a:lnTo>
                    <a:pt x="362" y="11"/>
                  </a:lnTo>
                  <a:lnTo>
                    <a:pt x="380" y="12"/>
                  </a:lnTo>
                  <a:lnTo>
                    <a:pt x="400" y="13"/>
                  </a:lnTo>
                  <a:lnTo>
                    <a:pt x="420" y="14"/>
                  </a:lnTo>
                  <a:lnTo>
                    <a:pt x="440" y="15"/>
                  </a:lnTo>
                  <a:lnTo>
                    <a:pt x="462" y="16"/>
                  </a:lnTo>
                  <a:lnTo>
                    <a:pt x="485" y="17"/>
                  </a:lnTo>
                  <a:lnTo>
                    <a:pt x="510" y="19"/>
                  </a:lnTo>
                  <a:lnTo>
                    <a:pt x="537" y="20"/>
                  </a:lnTo>
                  <a:lnTo>
                    <a:pt x="565" y="22"/>
                  </a:lnTo>
                  <a:lnTo>
                    <a:pt x="596" y="23"/>
                  </a:lnTo>
                  <a:lnTo>
                    <a:pt x="631" y="26"/>
                  </a:lnTo>
                  <a:lnTo>
                    <a:pt x="668" y="28"/>
                  </a:lnTo>
                  <a:lnTo>
                    <a:pt x="708" y="30"/>
                  </a:lnTo>
                  <a:lnTo>
                    <a:pt x="752" y="33"/>
                  </a:lnTo>
                  <a:lnTo>
                    <a:pt x="799" y="35"/>
                  </a:lnTo>
                  <a:lnTo>
                    <a:pt x="850" y="38"/>
                  </a:lnTo>
                  <a:lnTo>
                    <a:pt x="906" y="41"/>
                  </a:lnTo>
                  <a:lnTo>
                    <a:pt x="967" y="44"/>
                  </a:lnTo>
                  <a:lnTo>
                    <a:pt x="1031" y="48"/>
                  </a:lnTo>
                  <a:lnTo>
                    <a:pt x="1102" y="52"/>
                  </a:lnTo>
                  <a:lnTo>
                    <a:pt x="1178" y="57"/>
                  </a:lnTo>
                  <a:lnTo>
                    <a:pt x="1205" y="61"/>
                  </a:lnTo>
                  <a:lnTo>
                    <a:pt x="1228" y="68"/>
                  </a:lnTo>
                  <a:lnTo>
                    <a:pt x="1247" y="79"/>
                  </a:lnTo>
                  <a:lnTo>
                    <a:pt x="1263" y="94"/>
                  </a:lnTo>
                  <a:lnTo>
                    <a:pt x="1274" y="110"/>
                  </a:lnTo>
                  <a:lnTo>
                    <a:pt x="1282" y="129"/>
                  </a:lnTo>
                  <a:lnTo>
                    <a:pt x="1287" y="148"/>
                  </a:lnTo>
                  <a:lnTo>
                    <a:pt x="1289" y="167"/>
                  </a:lnTo>
                  <a:lnTo>
                    <a:pt x="1289" y="187"/>
                  </a:lnTo>
                  <a:lnTo>
                    <a:pt x="1284" y="206"/>
                  </a:lnTo>
                  <a:lnTo>
                    <a:pt x="1276" y="223"/>
                  </a:lnTo>
                  <a:lnTo>
                    <a:pt x="1264" y="237"/>
                  </a:lnTo>
                  <a:lnTo>
                    <a:pt x="1248" y="249"/>
                  </a:lnTo>
                  <a:lnTo>
                    <a:pt x="1229" y="257"/>
                  </a:lnTo>
                  <a:lnTo>
                    <a:pt x="1208" y="263"/>
                  </a:lnTo>
                  <a:lnTo>
                    <a:pt x="1183" y="264"/>
                  </a:lnTo>
                  <a:lnTo>
                    <a:pt x="1150" y="262"/>
                  </a:lnTo>
                  <a:lnTo>
                    <a:pt x="1120" y="259"/>
                  </a:lnTo>
                  <a:lnTo>
                    <a:pt x="1093" y="258"/>
                  </a:lnTo>
                  <a:lnTo>
                    <a:pt x="1068" y="256"/>
                  </a:lnTo>
                  <a:lnTo>
                    <a:pt x="1044" y="255"/>
                  </a:lnTo>
                  <a:lnTo>
                    <a:pt x="1021" y="253"/>
                  </a:lnTo>
                  <a:lnTo>
                    <a:pt x="1001" y="252"/>
                  </a:lnTo>
                  <a:lnTo>
                    <a:pt x="981" y="251"/>
                  </a:lnTo>
                  <a:lnTo>
                    <a:pt x="962" y="250"/>
                  </a:lnTo>
                  <a:lnTo>
                    <a:pt x="943" y="249"/>
                  </a:lnTo>
                  <a:lnTo>
                    <a:pt x="923" y="248"/>
                  </a:lnTo>
                  <a:lnTo>
                    <a:pt x="905" y="247"/>
                  </a:lnTo>
                  <a:lnTo>
                    <a:pt x="886" y="245"/>
                  </a:lnTo>
                  <a:lnTo>
                    <a:pt x="866" y="244"/>
                  </a:lnTo>
                  <a:lnTo>
                    <a:pt x="846" y="243"/>
                  </a:lnTo>
                  <a:lnTo>
                    <a:pt x="824" y="242"/>
                  </a:lnTo>
                  <a:lnTo>
                    <a:pt x="801" y="241"/>
                  </a:lnTo>
                  <a:lnTo>
                    <a:pt x="777" y="239"/>
                  </a:lnTo>
                  <a:lnTo>
                    <a:pt x="750" y="238"/>
                  </a:lnTo>
                  <a:lnTo>
                    <a:pt x="721" y="237"/>
                  </a:lnTo>
                  <a:lnTo>
                    <a:pt x="689" y="235"/>
                  </a:lnTo>
                  <a:lnTo>
                    <a:pt x="655" y="233"/>
                  </a:lnTo>
                  <a:lnTo>
                    <a:pt x="618" y="231"/>
                  </a:lnTo>
                  <a:lnTo>
                    <a:pt x="577" y="228"/>
                  </a:lnTo>
                  <a:lnTo>
                    <a:pt x="534" y="226"/>
                  </a:lnTo>
                  <a:lnTo>
                    <a:pt x="486" y="224"/>
                  </a:lnTo>
                  <a:lnTo>
                    <a:pt x="434" y="221"/>
                  </a:lnTo>
                  <a:lnTo>
                    <a:pt x="378" y="218"/>
                  </a:lnTo>
                  <a:lnTo>
                    <a:pt x="318" y="215"/>
                  </a:lnTo>
                  <a:lnTo>
                    <a:pt x="252" y="212"/>
                  </a:lnTo>
                  <a:lnTo>
                    <a:pt x="182" y="209"/>
                  </a:lnTo>
                  <a:lnTo>
                    <a:pt x="106" y="205"/>
                  </a:lnTo>
                  <a:lnTo>
                    <a:pt x="83" y="202"/>
                  </a:lnTo>
                  <a:lnTo>
                    <a:pt x="61" y="194"/>
                  </a:lnTo>
                  <a:lnTo>
                    <a:pt x="44" y="183"/>
                  </a:lnTo>
                  <a:lnTo>
                    <a:pt x="29" y="168"/>
                  </a:lnTo>
                  <a:lnTo>
                    <a:pt x="17" y="151"/>
                  </a:lnTo>
                  <a:lnTo>
                    <a:pt x="8" y="132"/>
                  </a:lnTo>
                  <a:lnTo>
                    <a:pt x="2" y="111"/>
                  </a:lnTo>
                  <a:lnTo>
                    <a:pt x="0" y="91"/>
                  </a:lnTo>
                  <a:lnTo>
                    <a:pt x="2" y="72"/>
                  </a:lnTo>
                  <a:lnTo>
                    <a:pt x="7" y="55"/>
                  </a:lnTo>
                  <a:lnTo>
                    <a:pt x="15" y="39"/>
                  </a:lnTo>
                  <a:lnTo>
                    <a:pt x="26" y="25"/>
                  </a:lnTo>
                  <a:lnTo>
                    <a:pt x="41" y="13"/>
                  </a:lnTo>
                  <a:lnTo>
                    <a:pt x="59" y="5"/>
                  </a:lnTo>
                  <a:lnTo>
                    <a:pt x="80" y="0"/>
                  </a:lnTo>
                  <a:lnTo>
                    <a:pt x="104" y="0"/>
                  </a:lnTo>
                  <a:close/>
                </a:path>
              </a:pathLst>
            </a:custGeom>
            <a:solidFill>
              <a:srgbClr val="4D5252"/>
            </a:solidFill>
            <a:ln w="9525">
              <a:noFill/>
              <a:round/>
              <a:headEnd/>
              <a:tailEnd/>
            </a:ln>
          </p:spPr>
          <p:txBody>
            <a:bodyPr/>
            <a:lstStyle/>
            <a:p>
              <a:endParaRPr lang="en-US"/>
            </a:p>
          </p:txBody>
        </p:sp>
        <p:sp>
          <p:nvSpPr>
            <p:cNvPr id="67210" name="Freeform 650"/>
            <p:cNvSpPr>
              <a:spLocks/>
            </p:cNvSpPr>
            <p:nvPr/>
          </p:nvSpPr>
          <p:spPr bwMode="auto">
            <a:xfrm>
              <a:off x="2483" y="2358"/>
              <a:ext cx="142" cy="22"/>
            </a:xfrm>
            <a:custGeom>
              <a:avLst/>
              <a:gdLst/>
              <a:ahLst/>
              <a:cxnLst>
                <a:cxn ang="0">
                  <a:pos x="129" y="2"/>
                </a:cxn>
                <a:cxn ang="0">
                  <a:pos x="187" y="5"/>
                </a:cxn>
                <a:cxn ang="0">
                  <a:pos x="235" y="7"/>
                </a:cxn>
                <a:cxn ang="0">
                  <a:pos x="278" y="9"/>
                </a:cxn>
                <a:cxn ang="0">
                  <a:pos x="318" y="11"/>
                </a:cxn>
                <a:cxn ang="0">
                  <a:pos x="355" y="13"/>
                </a:cxn>
                <a:cxn ang="0">
                  <a:pos x="394" y="16"/>
                </a:cxn>
                <a:cxn ang="0">
                  <a:pos x="434" y="18"/>
                </a:cxn>
                <a:cxn ang="0">
                  <a:pos x="478" y="20"/>
                </a:cxn>
                <a:cxn ang="0">
                  <a:pos x="531" y="23"/>
                </a:cxn>
                <a:cxn ang="0">
                  <a:pos x="590" y="26"/>
                </a:cxn>
                <a:cxn ang="0">
                  <a:pos x="662" y="30"/>
                </a:cxn>
                <a:cxn ang="0">
                  <a:pos x="746" y="35"/>
                </a:cxn>
                <a:cxn ang="0">
                  <a:pos x="844" y="40"/>
                </a:cxn>
                <a:cxn ang="0">
                  <a:pos x="960" y="48"/>
                </a:cxn>
                <a:cxn ang="0">
                  <a:pos x="1095" y="56"/>
                </a:cxn>
                <a:cxn ang="0">
                  <a:pos x="1198" y="63"/>
                </a:cxn>
                <a:cxn ang="0">
                  <a:pos x="1239" y="81"/>
                </a:cxn>
                <a:cxn ang="0">
                  <a:pos x="1264" y="109"/>
                </a:cxn>
                <a:cxn ang="0">
                  <a:pos x="1276" y="143"/>
                </a:cxn>
                <a:cxn ang="0">
                  <a:pos x="1278" y="181"/>
                </a:cxn>
                <a:cxn ang="0">
                  <a:pos x="1265" y="216"/>
                </a:cxn>
                <a:cxn ang="0">
                  <a:pos x="1237" y="241"/>
                </a:cxn>
                <a:cxn ang="0">
                  <a:pos x="1199" y="254"/>
                </a:cxn>
                <a:cxn ang="0">
                  <a:pos x="1143" y="253"/>
                </a:cxn>
                <a:cxn ang="0">
                  <a:pos x="1086" y="249"/>
                </a:cxn>
                <a:cxn ang="0">
                  <a:pos x="1037" y="246"/>
                </a:cxn>
                <a:cxn ang="0">
                  <a:pos x="994" y="243"/>
                </a:cxn>
                <a:cxn ang="0">
                  <a:pos x="955" y="241"/>
                </a:cxn>
                <a:cxn ang="0">
                  <a:pos x="916" y="239"/>
                </a:cxn>
                <a:cxn ang="0">
                  <a:pos x="879" y="236"/>
                </a:cxn>
                <a:cxn ang="0">
                  <a:pos x="839" y="234"/>
                </a:cxn>
                <a:cxn ang="0">
                  <a:pos x="794" y="232"/>
                </a:cxn>
                <a:cxn ang="0">
                  <a:pos x="743" y="229"/>
                </a:cxn>
                <a:cxn ang="0">
                  <a:pos x="682" y="226"/>
                </a:cxn>
                <a:cxn ang="0">
                  <a:pos x="611" y="222"/>
                </a:cxn>
                <a:cxn ang="0">
                  <a:pos x="527" y="217"/>
                </a:cxn>
                <a:cxn ang="0">
                  <a:pos x="427" y="212"/>
                </a:cxn>
                <a:cxn ang="0">
                  <a:pos x="311" y="206"/>
                </a:cxn>
                <a:cxn ang="0">
                  <a:pos x="175" y="200"/>
                </a:cxn>
                <a:cxn ang="0">
                  <a:pos x="78" y="193"/>
                </a:cxn>
                <a:cxn ang="0">
                  <a:pos x="42" y="175"/>
                </a:cxn>
                <a:cxn ang="0">
                  <a:pos x="16" y="146"/>
                </a:cxn>
                <a:cxn ang="0">
                  <a:pos x="2" y="108"/>
                </a:cxn>
                <a:cxn ang="0">
                  <a:pos x="1" y="69"/>
                </a:cxn>
                <a:cxn ang="0">
                  <a:pos x="14" y="38"/>
                </a:cxn>
                <a:cxn ang="0">
                  <a:pos x="39" y="14"/>
                </a:cxn>
                <a:cxn ang="0">
                  <a:pos x="76" y="1"/>
                </a:cxn>
              </a:cxnLst>
              <a:rect l="0" t="0" r="r" b="b"/>
              <a:pathLst>
                <a:path w="1279" h="255">
                  <a:moveTo>
                    <a:pt x="97" y="0"/>
                  </a:moveTo>
                  <a:lnTo>
                    <a:pt x="129" y="2"/>
                  </a:lnTo>
                  <a:lnTo>
                    <a:pt x="158" y="3"/>
                  </a:lnTo>
                  <a:lnTo>
                    <a:pt x="187" y="5"/>
                  </a:lnTo>
                  <a:lnTo>
                    <a:pt x="212" y="6"/>
                  </a:lnTo>
                  <a:lnTo>
                    <a:pt x="235" y="7"/>
                  </a:lnTo>
                  <a:lnTo>
                    <a:pt x="257" y="8"/>
                  </a:lnTo>
                  <a:lnTo>
                    <a:pt x="278" y="9"/>
                  </a:lnTo>
                  <a:lnTo>
                    <a:pt x="299" y="10"/>
                  </a:lnTo>
                  <a:lnTo>
                    <a:pt x="318" y="11"/>
                  </a:lnTo>
                  <a:lnTo>
                    <a:pt x="337" y="12"/>
                  </a:lnTo>
                  <a:lnTo>
                    <a:pt x="355" y="13"/>
                  </a:lnTo>
                  <a:lnTo>
                    <a:pt x="374" y="14"/>
                  </a:lnTo>
                  <a:lnTo>
                    <a:pt x="394" y="16"/>
                  </a:lnTo>
                  <a:lnTo>
                    <a:pt x="413" y="17"/>
                  </a:lnTo>
                  <a:lnTo>
                    <a:pt x="434" y="18"/>
                  </a:lnTo>
                  <a:lnTo>
                    <a:pt x="456" y="19"/>
                  </a:lnTo>
                  <a:lnTo>
                    <a:pt x="478" y="20"/>
                  </a:lnTo>
                  <a:lnTo>
                    <a:pt x="504" y="22"/>
                  </a:lnTo>
                  <a:lnTo>
                    <a:pt x="531" y="23"/>
                  </a:lnTo>
                  <a:lnTo>
                    <a:pt x="559" y="25"/>
                  </a:lnTo>
                  <a:lnTo>
                    <a:pt x="590" y="26"/>
                  </a:lnTo>
                  <a:lnTo>
                    <a:pt x="625" y="28"/>
                  </a:lnTo>
                  <a:lnTo>
                    <a:pt x="662" y="30"/>
                  </a:lnTo>
                  <a:lnTo>
                    <a:pt x="702" y="32"/>
                  </a:lnTo>
                  <a:lnTo>
                    <a:pt x="746" y="35"/>
                  </a:lnTo>
                  <a:lnTo>
                    <a:pt x="793" y="37"/>
                  </a:lnTo>
                  <a:lnTo>
                    <a:pt x="844" y="40"/>
                  </a:lnTo>
                  <a:lnTo>
                    <a:pt x="899" y="45"/>
                  </a:lnTo>
                  <a:lnTo>
                    <a:pt x="960" y="48"/>
                  </a:lnTo>
                  <a:lnTo>
                    <a:pt x="1025" y="52"/>
                  </a:lnTo>
                  <a:lnTo>
                    <a:pt x="1095" y="56"/>
                  </a:lnTo>
                  <a:lnTo>
                    <a:pt x="1171" y="60"/>
                  </a:lnTo>
                  <a:lnTo>
                    <a:pt x="1198" y="63"/>
                  </a:lnTo>
                  <a:lnTo>
                    <a:pt x="1220" y="70"/>
                  </a:lnTo>
                  <a:lnTo>
                    <a:pt x="1239" y="81"/>
                  </a:lnTo>
                  <a:lnTo>
                    <a:pt x="1254" y="93"/>
                  </a:lnTo>
                  <a:lnTo>
                    <a:pt x="1264" y="109"/>
                  </a:lnTo>
                  <a:lnTo>
                    <a:pt x="1272" y="125"/>
                  </a:lnTo>
                  <a:lnTo>
                    <a:pt x="1276" y="143"/>
                  </a:lnTo>
                  <a:lnTo>
                    <a:pt x="1279" y="160"/>
                  </a:lnTo>
                  <a:lnTo>
                    <a:pt x="1278" y="181"/>
                  </a:lnTo>
                  <a:lnTo>
                    <a:pt x="1273" y="200"/>
                  </a:lnTo>
                  <a:lnTo>
                    <a:pt x="1265" y="216"/>
                  </a:lnTo>
                  <a:lnTo>
                    <a:pt x="1253" y="230"/>
                  </a:lnTo>
                  <a:lnTo>
                    <a:pt x="1237" y="241"/>
                  </a:lnTo>
                  <a:lnTo>
                    <a:pt x="1219" y="249"/>
                  </a:lnTo>
                  <a:lnTo>
                    <a:pt x="1199" y="254"/>
                  </a:lnTo>
                  <a:lnTo>
                    <a:pt x="1176" y="255"/>
                  </a:lnTo>
                  <a:lnTo>
                    <a:pt x="1143" y="253"/>
                  </a:lnTo>
                  <a:lnTo>
                    <a:pt x="1113" y="250"/>
                  </a:lnTo>
                  <a:lnTo>
                    <a:pt x="1086" y="249"/>
                  </a:lnTo>
                  <a:lnTo>
                    <a:pt x="1061" y="247"/>
                  </a:lnTo>
                  <a:lnTo>
                    <a:pt x="1037" y="246"/>
                  </a:lnTo>
                  <a:lnTo>
                    <a:pt x="1014" y="244"/>
                  </a:lnTo>
                  <a:lnTo>
                    <a:pt x="994" y="243"/>
                  </a:lnTo>
                  <a:lnTo>
                    <a:pt x="974" y="242"/>
                  </a:lnTo>
                  <a:lnTo>
                    <a:pt x="955" y="241"/>
                  </a:lnTo>
                  <a:lnTo>
                    <a:pt x="936" y="240"/>
                  </a:lnTo>
                  <a:lnTo>
                    <a:pt x="916" y="239"/>
                  </a:lnTo>
                  <a:lnTo>
                    <a:pt x="898" y="238"/>
                  </a:lnTo>
                  <a:lnTo>
                    <a:pt x="879" y="236"/>
                  </a:lnTo>
                  <a:lnTo>
                    <a:pt x="859" y="235"/>
                  </a:lnTo>
                  <a:lnTo>
                    <a:pt x="839" y="234"/>
                  </a:lnTo>
                  <a:lnTo>
                    <a:pt x="817" y="233"/>
                  </a:lnTo>
                  <a:lnTo>
                    <a:pt x="794" y="232"/>
                  </a:lnTo>
                  <a:lnTo>
                    <a:pt x="770" y="230"/>
                  </a:lnTo>
                  <a:lnTo>
                    <a:pt x="743" y="229"/>
                  </a:lnTo>
                  <a:lnTo>
                    <a:pt x="714" y="228"/>
                  </a:lnTo>
                  <a:lnTo>
                    <a:pt x="682" y="226"/>
                  </a:lnTo>
                  <a:lnTo>
                    <a:pt x="648" y="224"/>
                  </a:lnTo>
                  <a:lnTo>
                    <a:pt x="611" y="222"/>
                  </a:lnTo>
                  <a:lnTo>
                    <a:pt x="570" y="219"/>
                  </a:lnTo>
                  <a:lnTo>
                    <a:pt x="527" y="217"/>
                  </a:lnTo>
                  <a:lnTo>
                    <a:pt x="479" y="215"/>
                  </a:lnTo>
                  <a:lnTo>
                    <a:pt x="427" y="212"/>
                  </a:lnTo>
                  <a:lnTo>
                    <a:pt x="371" y="209"/>
                  </a:lnTo>
                  <a:lnTo>
                    <a:pt x="311" y="206"/>
                  </a:lnTo>
                  <a:lnTo>
                    <a:pt x="245" y="203"/>
                  </a:lnTo>
                  <a:lnTo>
                    <a:pt x="175" y="200"/>
                  </a:lnTo>
                  <a:lnTo>
                    <a:pt x="99" y="196"/>
                  </a:lnTo>
                  <a:lnTo>
                    <a:pt x="78" y="193"/>
                  </a:lnTo>
                  <a:lnTo>
                    <a:pt x="59" y="185"/>
                  </a:lnTo>
                  <a:lnTo>
                    <a:pt x="42" y="175"/>
                  </a:lnTo>
                  <a:lnTo>
                    <a:pt x="28" y="161"/>
                  </a:lnTo>
                  <a:lnTo>
                    <a:pt x="16" y="146"/>
                  </a:lnTo>
                  <a:lnTo>
                    <a:pt x="7" y="127"/>
                  </a:lnTo>
                  <a:lnTo>
                    <a:pt x="2" y="108"/>
                  </a:lnTo>
                  <a:lnTo>
                    <a:pt x="0" y="87"/>
                  </a:lnTo>
                  <a:lnTo>
                    <a:pt x="1" y="69"/>
                  </a:lnTo>
                  <a:lnTo>
                    <a:pt x="6" y="53"/>
                  </a:lnTo>
                  <a:lnTo>
                    <a:pt x="14" y="38"/>
                  </a:lnTo>
                  <a:lnTo>
                    <a:pt x="25" y="25"/>
                  </a:lnTo>
                  <a:lnTo>
                    <a:pt x="39" y="14"/>
                  </a:lnTo>
                  <a:lnTo>
                    <a:pt x="55" y="6"/>
                  </a:lnTo>
                  <a:lnTo>
                    <a:pt x="76" y="1"/>
                  </a:lnTo>
                  <a:lnTo>
                    <a:pt x="97" y="0"/>
                  </a:lnTo>
                  <a:close/>
                </a:path>
              </a:pathLst>
            </a:custGeom>
            <a:solidFill>
              <a:srgbClr val="596161"/>
            </a:solidFill>
            <a:ln w="9525">
              <a:noFill/>
              <a:round/>
              <a:headEnd/>
              <a:tailEnd/>
            </a:ln>
          </p:spPr>
          <p:txBody>
            <a:bodyPr/>
            <a:lstStyle/>
            <a:p>
              <a:endParaRPr lang="en-US"/>
            </a:p>
          </p:txBody>
        </p:sp>
        <p:sp>
          <p:nvSpPr>
            <p:cNvPr id="67211" name="Freeform 651"/>
            <p:cNvSpPr>
              <a:spLocks/>
            </p:cNvSpPr>
            <p:nvPr/>
          </p:nvSpPr>
          <p:spPr bwMode="auto">
            <a:xfrm>
              <a:off x="2483" y="2359"/>
              <a:ext cx="141" cy="21"/>
            </a:xfrm>
            <a:custGeom>
              <a:avLst/>
              <a:gdLst/>
              <a:ahLst/>
              <a:cxnLst>
                <a:cxn ang="0">
                  <a:pos x="124" y="2"/>
                </a:cxn>
                <a:cxn ang="0">
                  <a:pos x="182" y="5"/>
                </a:cxn>
                <a:cxn ang="0">
                  <a:pos x="230" y="8"/>
                </a:cxn>
                <a:cxn ang="0">
                  <a:pos x="273" y="10"/>
                </a:cxn>
                <a:cxn ang="0">
                  <a:pos x="313" y="11"/>
                </a:cxn>
                <a:cxn ang="0">
                  <a:pos x="350" y="13"/>
                </a:cxn>
                <a:cxn ang="0">
                  <a:pos x="389" y="15"/>
                </a:cxn>
                <a:cxn ang="0">
                  <a:pos x="429" y="17"/>
                </a:cxn>
                <a:cxn ang="0">
                  <a:pos x="473" y="19"/>
                </a:cxn>
                <a:cxn ang="0">
                  <a:pos x="526" y="22"/>
                </a:cxn>
                <a:cxn ang="0">
                  <a:pos x="585" y="25"/>
                </a:cxn>
                <a:cxn ang="0">
                  <a:pos x="657" y="29"/>
                </a:cxn>
                <a:cxn ang="0">
                  <a:pos x="741" y="34"/>
                </a:cxn>
                <a:cxn ang="0">
                  <a:pos x="839" y="39"/>
                </a:cxn>
                <a:cxn ang="0">
                  <a:pos x="955" y="46"/>
                </a:cxn>
                <a:cxn ang="0">
                  <a:pos x="1090" y="53"/>
                </a:cxn>
                <a:cxn ang="0">
                  <a:pos x="1193" y="61"/>
                </a:cxn>
                <a:cxn ang="0">
                  <a:pos x="1232" y="79"/>
                </a:cxn>
                <a:cxn ang="0">
                  <a:pos x="1255" y="107"/>
                </a:cxn>
                <a:cxn ang="0">
                  <a:pos x="1265" y="140"/>
                </a:cxn>
                <a:cxn ang="0">
                  <a:pos x="1267" y="176"/>
                </a:cxn>
                <a:cxn ang="0">
                  <a:pos x="1256" y="208"/>
                </a:cxn>
                <a:cxn ang="0">
                  <a:pos x="1230" y="231"/>
                </a:cxn>
                <a:cxn ang="0">
                  <a:pos x="1193" y="242"/>
                </a:cxn>
                <a:cxn ang="0">
                  <a:pos x="1138" y="241"/>
                </a:cxn>
                <a:cxn ang="0">
                  <a:pos x="1081" y="237"/>
                </a:cxn>
                <a:cxn ang="0">
                  <a:pos x="1032" y="234"/>
                </a:cxn>
                <a:cxn ang="0">
                  <a:pos x="989" y="231"/>
                </a:cxn>
                <a:cxn ang="0">
                  <a:pos x="950" y="229"/>
                </a:cxn>
                <a:cxn ang="0">
                  <a:pos x="911" y="227"/>
                </a:cxn>
                <a:cxn ang="0">
                  <a:pos x="874" y="224"/>
                </a:cxn>
                <a:cxn ang="0">
                  <a:pos x="834" y="222"/>
                </a:cxn>
                <a:cxn ang="0">
                  <a:pos x="789" y="220"/>
                </a:cxn>
                <a:cxn ang="0">
                  <a:pos x="738" y="217"/>
                </a:cxn>
                <a:cxn ang="0">
                  <a:pos x="677" y="214"/>
                </a:cxn>
                <a:cxn ang="0">
                  <a:pos x="606" y="210"/>
                </a:cxn>
                <a:cxn ang="0">
                  <a:pos x="522" y="205"/>
                </a:cxn>
                <a:cxn ang="0">
                  <a:pos x="422" y="200"/>
                </a:cxn>
                <a:cxn ang="0">
                  <a:pos x="306" y="194"/>
                </a:cxn>
                <a:cxn ang="0">
                  <a:pos x="170" y="188"/>
                </a:cxn>
                <a:cxn ang="0">
                  <a:pos x="75" y="181"/>
                </a:cxn>
                <a:cxn ang="0">
                  <a:pos x="41" y="165"/>
                </a:cxn>
                <a:cxn ang="0">
                  <a:pos x="16" y="137"/>
                </a:cxn>
                <a:cxn ang="0">
                  <a:pos x="2" y="101"/>
                </a:cxn>
                <a:cxn ang="0">
                  <a:pos x="2" y="64"/>
                </a:cxn>
                <a:cxn ang="0">
                  <a:pos x="14" y="35"/>
                </a:cxn>
                <a:cxn ang="0">
                  <a:pos x="38" y="13"/>
                </a:cxn>
                <a:cxn ang="0">
                  <a:pos x="72" y="1"/>
                </a:cxn>
              </a:cxnLst>
              <a:rect l="0" t="0" r="r" b="b"/>
              <a:pathLst>
                <a:path w="1267" h="243">
                  <a:moveTo>
                    <a:pt x="92" y="0"/>
                  </a:moveTo>
                  <a:lnTo>
                    <a:pt x="124" y="2"/>
                  </a:lnTo>
                  <a:lnTo>
                    <a:pt x="153" y="4"/>
                  </a:lnTo>
                  <a:lnTo>
                    <a:pt x="182" y="5"/>
                  </a:lnTo>
                  <a:lnTo>
                    <a:pt x="207" y="6"/>
                  </a:lnTo>
                  <a:lnTo>
                    <a:pt x="230" y="8"/>
                  </a:lnTo>
                  <a:lnTo>
                    <a:pt x="252" y="9"/>
                  </a:lnTo>
                  <a:lnTo>
                    <a:pt x="273" y="10"/>
                  </a:lnTo>
                  <a:lnTo>
                    <a:pt x="294" y="10"/>
                  </a:lnTo>
                  <a:lnTo>
                    <a:pt x="313" y="11"/>
                  </a:lnTo>
                  <a:lnTo>
                    <a:pt x="332" y="12"/>
                  </a:lnTo>
                  <a:lnTo>
                    <a:pt x="350" y="13"/>
                  </a:lnTo>
                  <a:lnTo>
                    <a:pt x="369" y="14"/>
                  </a:lnTo>
                  <a:lnTo>
                    <a:pt x="389" y="15"/>
                  </a:lnTo>
                  <a:lnTo>
                    <a:pt x="408" y="16"/>
                  </a:lnTo>
                  <a:lnTo>
                    <a:pt x="429" y="17"/>
                  </a:lnTo>
                  <a:lnTo>
                    <a:pt x="451" y="18"/>
                  </a:lnTo>
                  <a:lnTo>
                    <a:pt x="473" y="19"/>
                  </a:lnTo>
                  <a:lnTo>
                    <a:pt x="499" y="20"/>
                  </a:lnTo>
                  <a:lnTo>
                    <a:pt x="526" y="22"/>
                  </a:lnTo>
                  <a:lnTo>
                    <a:pt x="554" y="23"/>
                  </a:lnTo>
                  <a:lnTo>
                    <a:pt x="585" y="25"/>
                  </a:lnTo>
                  <a:lnTo>
                    <a:pt x="620" y="27"/>
                  </a:lnTo>
                  <a:lnTo>
                    <a:pt x="657" y="29"/>
                  </a:lnTo>
                  <a:lnTo>
                    <a:pt x="697" y="31"/>
                  </a:lnTo>
                  <a:lnTo>
                    <a:pt x="741" y="34"/>
                  </a:lnTo>
                  <a:lnTo>
                    <a:pt x="788" y="37"/>
                  </a:lnTo>
                  <a:lnTo>
                    <a:pt x="839" y="39"/>
                  </a:lnTo>
                  <a:lnTo>
                    <a:pt x="894" y="42"/>
                  </a:lnTo>
                  <a:lnTo>
                    <a:pt x="955" y="46"/>
                  </a:lnTo>
                  <a:lnTo>
                    <a:pt x="1020" y="49"/>
                  </a:lnTo>
                  <a:lnTo>
                    <a:pt x="1090" y="53"/>
                  </a:lnTo>
                  <a:lnTo>
                    <a:pt x="1166" y="57"/>
                  </a:lnTo>
                  <a:lnTo>
                    <a:pt x="1193" y="61"/>
                  </a:lnTo>
                  <a:lnTo>
                    <a:pt x="1215" y="69"/>
                  </a:lnTo>
                  <a:lnTo>
                    <a:pt x="1232" y="79"/>
                  </a:lnTo>
                  <a:lnTo>
                    <a:pt x="1245" y="93"/>
                  </a:lnTo>
                  <a:lnTo>
                    <a:pt x="1255" y="107"/>
                  </a:lnTo>
                  <a:lnTo>
                    <a:pt x="1262" y="124"/>
                  </a:lnTo>
                  <a:lnTo>
                    <a:pt x="1265" y="140"/>
                  </a:lnTo>
                  <a:lnTo>
                    <a:pt x="1267" y="157"/>
                  </a:lnTo>
                  <a:lnTo>
                    <a:pt x="1267" y="176"/>
                  </a:lnTo>
                  <a:lnTo>
                    <a:pt x="1264" y="193"/>
                  </a:lnTo>
                  <a:lnTo>
                    <a:pt x="1256" y="208"/>
                  </a:lnTo>
                  <a:lnTo>
                    <a:pt x="1244" y="221"/>
                  </a:lnTo>
                  <a:lnTo>
                    <a:pt x="1230" y="231"/>
                  </a:lnTo>
                  <a:lnTo>
                    <a:pt x="1213" y="238"/>
                  </a:lnTo>
                  <a:lnTo>
                    <a:pt x="1193" y="242"/>
                  </a:lnTo>
                  <a:lnTo>
                    <a:pt x="1171" y="243"/>
                  </a:lnTo>
                  <a:lnTo>
                    <a:pt x="1138" y="241"/>
                  </a:lnTo>
                  <a:lnTo>
                    <a:pt x="1108" y="238"/>
                  </a:lnTo>
                  <a:lnTo>
                    <a:pt x="1081" y="237"/>
                  </a:lnTo>
                  <a:lnTo>
                    <a:pt x="1056" y="235"/>
                  </a:lnTo>
                  <a:lnTo>
                    <a:pt x="1032" y="234"/>
                  </a:lnTo>
                  <a:lnTo>
                    <a:pt x="1009" y="232"/>
                  </a:lnTo>
                  <a:lnTo>
                    <a:pt x="989" y="231"/>
                  </a:lnTo>
                  <a:lnTo>
                    <a:pt x="969" y="230"/>
                  </a:lnTo>
                  <a:lnTo>
                    <a:pt x="950" y="229"/>
                  </a:lnTo>
                  <a:lnTo>
                    <a:pt x="931" y="228"/>
                  </a:lnTo>
                  <a:lnTo>
                    <a:pt x="911" y="227"/>
                  </a:lnTo>
                  <a:lnTo>
                    <a:pt x="893" y="226"/>
                  </a:lnTo>
                  <a:lnTo>
                    <a:pt x="874" y="224"/>
                  </a:lnTo>
                  <a:lnTo>
                    <a:pt x="854" y="223"/>
                  </a:lnTo>
                  <a:lnTo>
                    <a:pt x="834" y="222"/>
                  </a:lnTo>
                  <a:lnTo>
                    <a:pt x="812" y="221"/>
                  </a:lnTo>
                  <a:lnTo>
                    <a:pt x="789" y="220"/>
                  </a:lnTo>
                  <a:lnTo>
                    <a:pt x="765" y="218"/>
                  </a:lnTo>
                  <a:lnTo>
                    <a:pt x="738" y="217"/>
                  </a:lnTo>
                  <a:lnTo>
                    <a:pt x="709" y="216"/>
                  </a:lnTo>
                  <a:lnTo>
                    <a:pt x="677" y="214"/>
                  </a:lnTo>
                  <a:lnTo>
                    <a:pt x="643" y="212"/>
                  </a:lnTo>
                  <a:lnTo>
                    <a:pt x="606" y="210"/>
                  </a:lnTo>
                  <a:lnTo>
                    <a:pt x="565" y="207"/>
                  </a:lnTo>
                  <a:lnTo>
                    <a:pt x="522" y="205"/>
                  </a:lnTo>
                  <a:lnTo>
                    <a:pt x="474" y="203"/>
                  </a:lnTo>
                  <a:lnTo>
                    <a:pt x="422" y="200"/>
                  </a:lnTo>
                  <a:lnTo>
                    <a:pt x="366" y="197"/>
                  </a:lnTo>
                  <a:lnTo>
                    <a:pt x="306" y="194"/>
                  </a:lnTo>
                  <a:lnTo>
                    <a:pt x="240" y="191"/>
                  </a:lnTo>
                  <a:lnTo>
                    <a:pt x="170" y="188"/>
                  </a:lnTo>
                  <a:lnTo>
                    <a:pt x="94" y="184"/>
                  </a:lnTo>
                  <a:lnTo>
                    <a:pt x="75" y="181"/>
                  </a:lnTo>
                  <a:lnTo>
                    <a:pt x="56" y="174"/>
                  </a:lnTo>
                  <a:lnTo>
                    <a:pt x="41" y="165"/>
                  </a:lnTo>
                  <a:lnTo>
                    <a:pt x="27" y="153"/>
                  </a:lnTo>
                  <a:lnTo>
                    <a:pt x="16" y="137"/>
                  </a:lnTo>
                  <a:lnTo>
                    <a:pt x="8" y="120"/>
                  </a:lnTo>
                  <a:lnTo>
                    <a:pt x="2" y="101"/>
                  </a:lnTo>
                  <a:lnTo>
                    <a:pt x="0" y="80"/>
                  </a:lnTo>
                  <a:lnTo>
                    <a:pt x="2" y="64"/>
                  </a:lnTo>
                  <a:lnTo>
                    <a:pt x="6" y="49"/>
                  </a:lnTo>
                  <a:lnTo>
                    <a:pt x="14" y="35"/>
                  </a:lnTo>
                  <a:lnTo>
                    <a:pt x="25" y="23"/>
                  </a:lnTo>
                  <a:lnTo>
                    <a:pt x="38" y="13"/>
                  </a:lnTo>
                  <a:lnTo>
                    <a:pt x="54" y="6"/>
                  </a:lnTo>
                  <a:lnTo>
                    <a:pt x="72" y="1"/>
                  </a:lnTo>
                  <a:lnTo>
                    <a:pt x="92" y="0"/>
                  </a:lnTo>
                  <a:close/>
                </a:path>
              </a:pathLst>
            </a:custGeom>
            <a:solidFill>
              <a:srgbClr val="696E6E"/>
            </a:solidFill>
            <a:ln w="9525">
              <a:noFill/>
              <a:round/>
              <a:headEnd/>
              <a:tailEnd/>
            </a:ln>
          </p:spPr>
          <p:txBody>
            <a:bodyPr/>
            <a:lstStyle/>
            <a:p>
              <a:endParaRPr lang="en-US"/>
            </a:p>
          </p:txBody>
        </p:sp>
        <p:sp>
          <p:nvSpPr>
            <p:cNvPr id="67212" name="Freeform 652"/>
            <p:cNvSpPr>
              <a:spLocks/>
            </p:cNvSpPr>
            <p:nvPr/>
          </p:nvSpPr>
          <p:spPr bwMode="auto">
            <a:xfrm>
              <a:off x="2484" y="2360"/>
              <a:ext cx="140" cy="20"/>
            </a:xfrm>
            <a:custGeom>
              <a:avLst/>
              <a:gdLst/>
              <a:ahLst/>
              <a:cxnLst>
                <a:cxn ang="0">
                  <a:pos x="117" y="2"/>
                </a:cxn>
                <a:cxn ang="0">
                  <a:pos x="175" y="5"/>
                </a:cxn>
                <a:cxn ang="0">
                  <a:pos x="223" y="7"/>
                </a:cxn>
                <a:cxn ang="0">
                  <a:pos x="266" y="10"/>
                </a:cxn>
                <a:cxn ang="0">
                  <a:pos x="306" y="12"/>
                </a:cxn>
                <a:cxn ang="0">
                  <a:pos x="343" y="14"/>
                </a:cxn>
                <a:cxn ang="0">
                  <a:pos x="382" y="16"/>
                </a:cxn>
                <a:cxn ang="0">
                  <a:pos x="422" y="18"/>
                </a:cxn>
                <a:cxn ang="0">
                  <a:pos x="467" y="20"/>
                </a:cxn>
                <a:cxn ang="0">
                  <a:pos x="519" y="24"/>
                </a:cxn>
                <a:cxn ang="0">
                  <a:pos x="579" y="27"/>
                </a:cxn>
                <a:cxn ang="0">
                  <a:pos x="650" y="31"/>
                </a:cxn>
                <a:cxn ang="0">
                  <a:pos x="735" y="35"/>
                </a:cxn>
                <a:cxn ang="0">
                  <a:pos x="833" y="40"/>
                </a:cxn>
                <a:cxn ang="0">
                  <a:pos x="950" y="47"/>
                </a:cxn>
                <a:cxn ang="0">
                  <a:pos x="1085" y="55"/>
                </a:cxn>
                <a:cxn ang="0">
                  <a:pos x="1187" y="62"/>
                </a:cxn>
                <a:cxn ang="0">
                  <a:pos x="1224" y="77"/>
                </a:cxn>
                <a:cxn ang="0">
                  <a:pos x="1246" y="103"/>
                </a:cxn>
                <a:cxn ang="0">
                  <a:pos x="1256" y="134"/>
                </a:cxn>
                <a:cxn ang="0">
                  <a:pos x="1258" y="170"/>
                </a:cxn>
                <a:cxn ang="0">
                  <a:pos x="1247" y="202"/>
                </a:cxn>
                <a:cxn ang="0">
                  <a:pos x="1220" y="222"/>
                </a:cxn>
                <a:cxn ang="0">
                  <a:pos x="1185" y="232"/>
                </a:cxn>
                <a:cxn ang="0">
                  <a:pos x="1131" y="230"/>
                </a:cxn>
                <a:cxn ang="0">
                  <a:pos x="1074" y="226"/>
                </a:cxn>
                <a:cxn ang="0">
                  <a:pos x="1025" y="223"/>
                </a:cxn>
                <a:cxn ang="0">
                  <a:pos x="982" y="220"/>
                </a:cxn>
                <a:cxn ang="0">
                  <a:pos x="943" y="218"/>
                </a:cxn>
                <a:cxn ang="0">
                  <a:pos x="904" y="216"/>
                </a:cxn>
                <a:cxn ang="0">
                  <a:pos x="867" y="213"/>
                </a:cxn>
                <a:cxn ang="0">
                  <a:pos x="827" y="211"/>
                </a:cxn>
                <a:cxn ang="0">
                  <a:pos x="782" y="209"/>
                </a:cxn>
                <a:cxn ang="0">
                  <a:pos x="731" y="206"/>
                </a:cxn>
                <a:cxn ang="0">
                  <a:pos x="670" y="203"/>
                </a:cxn>
                <a:cxn ang="0">
                  <a:pos x="599" y="199"/>
                </a:cxn>
                <a:cxn ang="0">
                  <a:pos x="515" y="194"/>
                </a:cxn>
                <a:cxn ang="0">
                  <a:pos x="415" y="189"/>
                </a:cxn>
                <a:cxn ang="0">
                  <a:pos x="299" y="183"/>
                </a:cxn>
                <a:cxn ang="0">
                  <a:pos x="163" y="177"/>
                </a:cxn>
                <a:cxn ang="0">
                  <a:pos x="70" y="170"/>
                </a:cxn>
                <a:cxn ang="0">
                  <a:pos x="39" y="155"/>
                </a:cxn>
                <a:cxn ang="0">
                  <a:pos x="15" y="128"/>
                </a:cxn>
                <a:cxn ang="0">
                  <a:pos x="2" y="92"/>
                </a:cxn>
                <a:cxn ang="0">
                  <a:pos x="1" y="56"/>
                </a:cxn>
                <a:cxn ang="0">
                  <a:pos x="13" y="29"/>
                </a:cxn>
                <a:cxn ang="0">
                  <a:pos x="36" y="10"/>
                </a:cxn>
                <a:cxn ang="0">
                  <a:pos x="68" y="0"/>
                </a:cxn>
              </a:cxnLst>
              <a:rect l="0" t="0" r="r" b="b"/>
              <a:pathLst>
                <a:path w="1258" h="232">
                  <a:moveTo>
                    <a:pt x="85" y="0"/>
                  </a:moveTo>
                  <a:lnTo>
                    <a:pt x="117" y="2"/>
                  </a:lnTo>
                  <a:lnTo>
                    <a:pt x="146" y="3"/>
                  </a:lnTo>
                  <a:lnTo>
                    <a:pt x="175" y="5"/>
                  </a:lnTo>
                  <a:lnTo>
                    <a:pt x="200" y="6"/>
                  </a:lnTo>
                  <a:lnTo>
                    <a:pt x="223" y="7"/>
                  </a:lnTo>
                  <a:lnTo>
                    <a:pt x="245" y="8"/>
                  </a:lnTo>
                  <a:lnTo>
                    <a:pt x="266" y="10"/>
                  </a:lnTo>
                  <a:lnTo>
                    <a:pt x="287" y="11"/>
                  </a:lnTo>
                  <a:lnTo>
                    <a:pt x="306" y="12"/>
                  </a:lnTo>
                  <a:lnTo>
                    <a:pt x="325" y="13"/>
                  </a:lnTo>
                  <a:lnTo>
                    <a:pt x="343" y="14"/>
                  </a:lnTo>
                  <a:lnTo>
                    <a:pt x="362" y="15"/>
                  </a:lnTo>
                  <a:lnTo>
                    <a:pt x="382" y="16"/>
                  </a:lnTo>
                  <a:lnTo>
                    <a:pt x="402" y="17"/>
                  </a:lnTo>
                  <a:lnTo>
                    <a:pt x="422" y="18"/>
                  </a:lnTo>
                  <a:lnTo>
                    <a:pt x="444" y="19"/>
                  </a:lnTo>
                  <a:lnTo>
                    <a:pt x="467" y="20"/>
                  </a:lnTo>
                  <a:lnTo>
                    <a:pt x="492" y="22"/>
                  </a:lnTo>
                  <a:lnTo>
                    <a:pt x="519" y="24"/>
                  </a:lnTo>
                  <a:lnTo>
                    <a:pt x="548" y="25"/>
                  </a:lnTo>
                  <a:lnTo>
                    <a:pt x="579" y="27"/>
                  </a:lnTo>
                  <a:lnTo>
                    <a:pt x="614" y="29"/>
                  </a:lnTo>
                  <a:lnTo>
                    <a:pt x="650" y="31"/>
                  </a:lnTo>
                  <a:lnTo>
                    <a:pt x="690" y="33"/>
                  </a:lnTo>
                  <a:lnTo>
                    <a:pt x="735" y="35"/>
                  </a:lnTo>
                  <a:lnTo>
                    <a:pt x="782" y="38"/>
                  </a:lnTo>
                  <a:lnTo>
                    <a:pt x="833" y="40"/>
                  </a:lnTo>
                  <a:lnTo>
                    <a:pt x="889" y="43"/>
                  </a:lnTo>
                  <a:lnTo>
                    <a:pt x="950" y="47"/>
                  </a:lnTo>
                  <a:lnTo>
                    <a:pt x="1014" y="50"/>
                  </a:lnTo>
                  <a:lnTo>
                    <a:pt x="1085" y="55"/>
                  </a:lnTo>
                  <a:lnTo>
                    <a:pt x="1161" y="59"/>
                  </a:lnTo>
                  <a:lnTo>
                    <a:pt x="1187" y="62"/>
                  </a:lnTo>
                  <a:lnTo>
                    <a:pt x="1208" y="68"/>
                  </a:lnTo>
                  <a:lnTo>
                    <a:pt x="1224" y="77"/>
                  </a:lnTo>
                  <a:lnTo>
                    <a:pt x="1236" y="90"/>
                  </a:lnTo>
                  <a:lnTo>
                    <a:pt x="1246" y="103"/>
                  </a:lnTo>
                  <a:lnTo>
                    <a:pt x="1252" y="119"/>
                  </a:lnTo>
                  <a:lnTo>
                    <a:pt x="1256" y="134"/>
                  </a:lnTo>
                  <a:lnTo>
                    <a:pt x="1258" y="150"/>
                  </a:lnTo>
                  <a:lnTo>
                    <a:pt x="1258" y="170"/>
                  </a:lnTo>
                  <a:lnTo>
                    <a:pt x="1254" y="187"/>
                  </a:lnTo>
                  <a:lnTo>
                    <a:pt x="1247" y="202"/>
                  </a:lnTo>
                  <a:lnTo>
                    <a:pt x="1235" y="213"/>
                  </a:lnTo>
                  <a:lnTo>
                    <a:pt x="1220" y="222"/>
                  </a:lnTo>
                  <a:lnTo>
                    <a:pt x="1204" y="229"/>
                  </a:lnTo>
                  <a:lnTo>
                    <a:pt x="1185" y="232"/>
                  </a:lnTo>
                  <a:lnTo>
                    <a:pt x="1164" y="232"/>
                  </a:lnTo>
                  <a:lnTo>
                    <a:pt x="1131" y="230"/>
                  </a:lnTo>
                  <a:lnTo>
                    <a:pt x="1101" y="227"/>
                  </a:lnTo>
                  <a:lnTo>
                    <a:pt x="1074" y="226"/>
                  </a:lnTo>
                  <a:lnTo>
                    <a:pt x="1049" y="224"/>
                  </a:lnTo>
                  <a:lnTo>
                    <a:pt x="1025" y="223"/>
                  </a:lnTo>
                  <a:lnTo>
                    <a:pt x="1002" y="221"/>
                  </a:lnTo>
                  <a:lnTo>
                    <a:pt x="982" y="220"/>
                  </a:lnTo>
                  <a:lnTo>
                    <a:pt x="962" y="219"/>
                  </a:lnTo>
                  <a:lnTo>
                    <a:pt x="943" y="218"/>
                  </a:lnTo>
                  <a:lnTo>
                    <a:pt x="924" y="217"/>
                  </a:lnTo>
                  <a:lnTo>
                    <a:pt x="904" y="216"/>
                  </a:lnTo>
                  <a:lnTo>
                    <a:pt x="886" y="215"/>
                  </a:lnTo>
                  <a:lnTo>
                    <a:pt x="867" y="213"/>
                  </a:lnTo>
                  <a:lnTo>
                    <a:pt x="847" y="212"/>
                  </a:lnTo>
                  <a:lnTo>
                    <a:pt x="827" y="211"/>
                  </a:lnTo>
                  <a:lnTo>
                    <a:pt x="805" y="210"/>
                  </a:lnTo>
                  <a:lnTo>
                    <a:pt x="782" y="209"/>
                  </a:lnTo>
                  <a:lnTo>
                    <a:pt x="758" y="207"/>
                  </a:lnTo>
                  <a:lnTo>
                    <a:pt x="731" y="206"/>
                  </a:lnTo>
                  <a:lnTo>
                    <a:pt x="702" y="205"/>
                  </a:lnTo>
                  <a:lnTo>
                    <a:pt x="670" y="203"/>
                  </a:lnTo>
                  <a:lnTo>
                    <a:pt x="636" y="201"/>
                  </a:lnTo>
                  <a:lnTo>
                    <a:pt x="599" y="199"/>
                  </a:lnTo>
                  <a:lnTo>
                    <a:pt x="558" y="196"/>
                  </a:lnTo>
                  <a:lnTo>
                    <a:pt x="515" y="194"/>
                  </a:lnTo>
                  <a:lnTo>
                    <a:pt x="467" y="192"/>
                  </a:lnTo>
                  <a:lnTo>
                    <a:pt x="415" y="189"/>
                  </a:lnTo>
                  <a:lnTo>
                    <a:pt x="359" y="186"/>
                  </a:lnTo>
                  <a:lnTo>
                    <a:pt x="299" y="183"/>
                  </a:lnTo>
                  <a:lnTo>
                    <a:pt x="233" y="180"/>
                  </a:lnTo>
                  <a:lnTo>
                    <a:pt x="163" y="177"/>
                  </a:lnTo>
                  <a:lnTo>
                    <a:pt x="87" y="173"/>
                  </a:lnTo>
                  <a:lnTo>
                    <a:pt x="70" y="170"/>
                  </a:lnTo>
                  <a:lnTo>
                    <a:pt x="55" y="164"/>
                  </a:lnTo>
                  <a:lnTo>
                    <a:pt x="39" y="155"/>
                  </a:lnTo>
                  <a:lnTo>
                    <a:pt x="26" y="143"/>
                  </a:lnTo>
                  <a:lnTo>
                    <a:pt x="15" y="128"/>
                  </a:lnTo>
                  <a:lnTo>
                    <a:pt x="7" y="111"/>
                  </a:lnTo>
                  <a:lnTo>
                    <a:pt x="2" y="92"/>
                  </a:lnTo>
                  <a:lnTo>
                    <a:pt x="0" y="71"/>
                  </a:lnTo>
                  <a:lnTo>
                    <a:pt x="1" y="56"/>
                  </a:lnTo>
                  <a:lnTo>
                    <a:pt x="6" y="41"/>
                  </a:lnTo>
                  <a:lnTo>
                    <a:pt x="13" y="29"/>
                  </a:lnTo>
                  <a:lnTo>
                    <a:pt x="23" y="18"/>
                  </a:lnTo>
                  <a:lnTo>
                    <a:pt x="36" y="10"/>
                  </a:lnTo>
                  <a:lnTo>
                    <a:pt x="50" y="4"/>
                  </a:lnTo>
                  <a:lnTo>
                    <a:pt x="68" y="0"/>
                  </a:lnTo>
                  <a:lnTo>
                    <a:pt x="85" y="0"/>
                  </a:lnTo>
                  <a:close/>
                </a:path>
              </a:pathLst>
            </a:custGeom>
            <a:solidFill>
              <a:srgbClr val="757D7D"/>
            </a:solidFill>
            <a:ln w="9525">
              <a:noFill/>
              <a:round/>
              <a:headEnd/>
              <a:tailEnd/>
            </a:ln>
          </p:spPr>
          <p:txBody>
            <a:bodyPr/>
            <a:lstStyle/>
            <a:p>
              <a:endParaRPr lang="en-US"/>
            </a:p>
          </p:txBody>
        </p:sp>
        <p:sp>
          <p:nvSpPr>
            <p:cNvPr id="67213" name="Freeform 653"/>
            <p:cNvSpPr>
              <a:spLocks/>
            </p:cNvSpPr>
            <p:nvPr/>
          </p:nvSpPr>
          <p:spPr bwMode="auto">
            <a:xfrm>
              <a:off x="2485" y="2361"/>
              <a:ext cx="139" cy="19"/>
            </a:xfrm>
            <a:custGeom>
              <a:avLst/>
              <a:gdLst/>
              <a:ahLst/>
              <a:cxnLst>
                <a:cxn ang="0">
                  <a:pos x="80" y="0"/>
                </a:cxn>
                <a:cxn ang="0">
                  <a:pos x="1156" y="57"/>
                </a:cxn>
                <a:cxn ang="0">
                  <a:pos x="1182" y="60"/>
                </a:cxn>
                <a:cxn ang="0">
                  <a:pos x="1202" y="66"/>
                </a:cxn>
                <a:cxn ang="0">
                  <a:pos x="1217" y="76"/>
                </a:cxn>
                <a:cxn ang="0">
                  <a:pos x="1229" y="87"/>
                </a:cxn>
                <a:cxn ang="0">
                  <a:pos x="1237" y="100"/>
                </a:cxn>
                <a:cxn ang="0">
                  <a:pos x="1243" y="114"/>
                </a:cxn>
                <a:cxn ang="0">
                  <a:pos x="1246" y="129"/>
                </a:cxn>
                <a:cxn ang="0">
                  <a:pos x="1248" y="143"/>
                </a:cxn>
                <a:cxn ang="0">
                  <a:pos x="1249" y="163"/>
                </a:cxn>
                <a:cxn ang="0">
                  <a:pos x="1246" y="179"/>
                </a:cxn>
                <a:cxn ang="0">
                  <a:pos x="1238" y="193"/>
                </a:cxn>
                <a:cxn ang="0">
                  <a:pos x="1226" y="204"/>
                </a:cxn>
                <a:cxn ang="0">
                  <a:pos x="1212" y="211"/>
                </a:cxn>
                <a:cxn ang="0">
                  <a:pos x="1196" y="217"/>
                </a:cxn>
                <a:cxn ang="0">
                  <a:pos x="1178" y="220"/>
                </a:cxn>
                <a:cxn ang="0">
                  <a:pos x="1159" y="220"/>
                </a:cxn>
                <a:cxn ang="0">
                  <a:pos x="82" y="161"/>
                </a:cxn>
                <a:cxn ang="0">
                  <a:pos x="68" y="159"/>
                </a:cxn>
                <a:cxn ang="0">
                  <a:pos x="54" y="152"/>
                </a:cxn>
                <a:cxn ang="0">
                  <a:pos x="39" y="143"/>
                </a:cxn>
                <a:cxn ang="0">
                  <a:pos x="27" y="132"/>
                </a:cxn>
                <a:cxn ang="0">
                  <a:pos x="16" y="117"/>
                </a:cxn>
                <a:cxn ang="0">
                  <a:pos x="8" y="101"/>
                </a:cxn>
                <a:cxn ang="0">
                  <a:pos x="2" y="82"/>
                </a:cxn>
                <a:cxn ang="0">
                  <a:pos x="0" y="61"/>
                </a:cxn>
                <a:cxn ang="0">
                  <a:pos x="2" y="48"/>
                </a:cxn>
                <a:cxn ang="0">
                  <a:pos x="6" y="36"/>
                </a:cxn>
                <a:cxn ang="0">
                  <a:pos x="14" y="25"/>
                </a:cxn>
                <a:cxn ang="0">
                  <a:pos x="23" y="16"/>
                </a:cxn>
                <a:cxn ang="0">
                  <a:pos x="35" y="8"/>
                </a:cxn>
                <a:cxn ang="0">
                  <a:pos x="50" y="3"/>
                </a:cxn>
                <a:cxn ang="0">
                  <a:pos x="64" y="0"/>
                </a:cxn>
                <a:cxn ang="0">
                  <a:pos x="80" y="0"/>
                </a:cxn>
              </a:cxnLst>
              <a:rect l="0" t="0" r="r" b="b"/>
              <a:pathLst>
                <a:path w="1249" h="220">
                  <a:moveTo>
                    <a:pt x="80" y="0"/>
                  </a:moveTo>
                  <a:lnTo>
                    <a:pt x="1156" y="57"/>
                  </a:lnTo>
                  <a:lnTo>
                    <a:pt x="1182" y="60"/>
                  </a:lnTo>
                  <a:lnTo>
                    <a:pt x="1202" y="66"/>
                  </a:lnTo>
                  <a:lnTo>
                    <a:pt x="1217" y="76"/>
                  </a:lnTo>
                  <a:lnTo>
                    <a:pt x="1229" y="87"/>
                  </a:lnTo>
                  <a:lnTo>
                    <a:pt x="1237" y="100"/>
                  </a:lnTo>
                  <a:lnTo>
                    <a:pt x="1243" y="114"/>
                  </a:lnTo>
                  <a:lnTo>
                    <a:pt x="1246" y="129"/>
                  </a:lnTo>
                  <a:lnTo>
                    <a:pt x="1248" y="143"/>
                  </a:lnTo>
                  <a:lnTo>
                    <a:pt x="1249" y="163"/>
                  </a:lnTo>
                  <a:lnTo>
                    <a:pt x="1246" y="179"/>
                  </a:lnTo>
                  <a:lnTo>
                    <a:pt x="1238" y="193"/>
                  </a:lnTo>
                  <a:lnTo>
                    <a:pt x="1226" y="204"/>
                  </a:lnTo>
                  <a:lnTo>
                    <a:pt x="1212" y="211"/>
                  </a:lnTo>
                  <a:lnTo>
                    <a:pt x="1196" y="217"/>
                  </a:lnTo>
                  <a:lnTo>
                    <a:pt x="1178" y="220"/>
                  </a:lnTo>
                  <a:lnTo>
                    <a:pt x="1159" y="220"/>
                  </a:lnTo>
                  <a:lnTo>
                    <a:pt x="82" y="161"/>
                  </a:lnTo>
                  <a:lnTo>
                    <a:pt x="68" y="159"/>
                  </a:lnTo>
                  <a:lnTo>
                    <a:pt x="54" y="152"/>
                  </a:lnTo>
                  <a:lnTo>
                    <a:pt x="39" y="143"/>
                  </a:lnTo>
                  <a:lnTo>
                    <a:pt x="27" y="132"/>
                  </a:lnTo>
                  <a:lnTo>
                    <a:pt x="16" y="117"/>
                  </a:lnTo>
                  <a:lnTo>
                    <a:pt x="8" y="101"/>
                  </a:lnTo>
                  <a:lnTo>
                    <a:pt x="2" y="82"/>
                  </a:lnTo>
                  <a:lnTo>
                    <a:pt x="0" y="61"/>
                  </a:lnTo>
                  <a:lnTo>
                    <a:pt x="2" y="48"/>
                  </a:lnTo>
                  <a:lnTo>
                    <a:pt x="6" y="36"/>
                  </a:lnTo>
                  <a:lnTo>
                    <a:pt x="14" y="25"/>
                  </a:lnTo>
                  <a:lnTo>
                    <a:pt x="23" y="16"/>
                  </a:lnTo>
                  <a:lnTo>
                    <a:pt x="35" y="8"/>
                  </a:lnTo>
                  <a:lnTo>
                    <a:pt x="50" y="3"/>
                  </a:lnTo>
                  <a:lnTo>
                    <a:pt x="64" y="0"/>
                  </a:lnTo>
                  <a:lnTo>
                    <a:pt x="80" y="0"/>
                  </a:lnTo>
                  <a:close/>
                </a:path>
              </a:pathLst>
            </a:custGeom>
            <a:solidFill>
              <a:srgbClr val="878F8F"/>
            </a:solidFill>
            <a:ln w="9525">
              <a:noFill/>
              <a:round/>
              <a:headEnd/>
              <a:tailEnd/>
            </a:ln>
          </p:spPr>
          <p:txBody>
            <a:bodyPr/>
            <a:lstStyle/>
            <a:p>
              <a:endParaRPr lang="en-US"/>
            </a:p>
          </p:txBody>
        </p:sp>
        <p:sp>
          <p:nvSpPr>
            <p:cNvPr id="67214" name="Freeform 654"/>
            <p:cNvSpPr>
              <a:spLocks/>
            </p:cNvSpPr>
            <p:nvPr/>
          </p:nvSpPr>
          <p:spPr bwMode="auto">
            <a:xfrm>
              <a:off x="2486" y="2359"/>
              <a:ext cx="41" cy="15"/>
            </a:xfrm>
            <a:custGeom>
              <a:avLst/>
              <a:gdLst/>
              <a:ahLst/>
              <a:cxnLst>
                <a:cxn ang="0">
                  <a:pos x="354" y="180"/>
                </a:cxn>
                <a:cxn ang="0">
                  <a:pos x="361" y="179"/>
                </a:cxn>
                <a:cxn ang="0">
                  <a:pos x="368" y="175"/>
                </a:cxn>
                <a:cxn ang="0">
                  <a:pos x="372" y="169"/>
                </a:cxn>
                <a:cxn ang="0">
                  <a:pos x="374" y="161"/>
                </a:cxn>
                <a:cxn ang="0">
                  <a:pos x="372" y="37"/>
                </a:cxn>
                <a:cxn ang="0">
                  <a:pos x="370" y="29"/>
                </a:cxn>
                <a:cxn ang="0">
                  <a:pos x="366" y="23"/>
                </a:cxn>
                <a:cxn ang="0">
                  <a:pos x="358" y="19"/>
                </a:cxn>
                <a:cxn ang="0">
                  <a:pos x="349" y="18"/>
                </a:cxn>
                <a:cxn ang="0">
                  <a:pos x="191" y="7"/>
                </a:cxn>
                <a:cxn ang="0">
                  <a:pos x="73" y="0"/>
                </a:cxn>
                <a:cxn ang="0">
                  <a:pos x="58" y="1"/>
                </a:cxn>
                <a:cxn ang="0">
                  <a:pos x="44" y="4"/>
                </a:cxn>
                <a:cxn ang="0">
                  <a:pos x="31" y="9"/>
                </a:cxn>
                <a:cxn ang="0">
                  <a:pos x="21" y="18"/>
                </a:cxn>
                <a:cxn ang="0">
                  <a:pos x="12" y="28"/>
                </a:cxn>
                <a:cxn ang="0">
                  <a:pos x="5" y="40"/>
                </a:cxn>
                <a:cxn ang="0">
                  <a:pos x="1" y="53"/>
                </a:cxn>
                <a:cxn ang="0">
                  <a:pos x="0" y="67"/>
                </a:cxn>
                <a:cxn ang="0">
                  <a:pos x="0" y="89"/>
                </a:cxn>
                <a:cxn ang="0">
                  <a:pos x="2" y="104"/>
                </a:cxn>
                <a:cxn ang="0">
                  <a:pos x="7" y="117"/>
                </a:cxn>
                <a:cxn ang="0">
                  <a:pos x="14" y="130"/>
                </a:cxn>
                <a:cxn ang="0">
                  <a:pos x="24" y="140"/>
                </a:cxn>
                <a:cxn ang="0">
                  <a:pos x="34" y="149"/>
                </a:cxn>
                <a:cxn ang="0">
                  <a:pos x="48" y="156"/>
                </a:cxn>
                <a:cxn ang="0">
                  <a:pos x="61" y="162"/>
                </a:cxn>
                <a:cxn ang="0">
                  <a:pos x="75" y="164"/>
                </a:cxn>
                <a:cxn ang="0">
                  <a:pos x="354" y="180"/>
                </a:cxn>
              </a:cxnLst>
              <a:rect l="0" t="0" r="r" b="b"/>
              <a:pathLst>
                <a:path w="374" h="180">
                  <a:moveTo>
                    <a:pt x="354" y="180"/>
                  </a:moveTo>
                  <a:lnTo>
                    <a:pt x="361" y="179"/>
                  </a:lnTo>
                  <a:lnTo>
                    <a:pt x="368" y="175"/>
                  </a:lnTo>
                  <a:lnTo>
                    <a:pt x="372" y="169"/>
                  </a:lnTo>
                  <a:lnTo>
                    <a:pt x="374" y="161"/>
                  </a:lnTo>
                  <a:lnTo>
                    <a:pt x="372" y="37"/>
                  </a:lnTo>
                  <a:lnTo>
                    <a:pt x="370" y="29"/>
                  </a:lnTo>
                  <a:lnTo>
                    <a:pt x="366" y="23"/>
                  </a:lnTo>
                  <a:lnTo>
                    <a:pt x="358" y="19"/>
                  </a:lnTo>
                  <a:lnTo>
                    <a:pt x="349" y="18"/>
                  </a:lnTo>
                  <a:lnTo>
                    <a:pt x="191" y="7"/>
                  </a:lnTo>
                  <a:lnTo>
                    <a:pt x="73" y="0"/>
                  </a:lnTo>
                  <a:lnTo>
                    <a:pt x="58" y="1"/>
                  </a:lnTo>
                  <a:lnTo>
                    <a:pt x="44" y="4"/>
                  </a:lnTo>
                  <a:lnTo>
                    <a:pt x="31" y="9"/>
                  </a:lnTo>
                  <a:lnTo>
                    <a:pt x="21" y="18"/>
                  </a:lnTo>
                  <a:lnTo>
                    <a:pt x="12" y="28"/>
                  </a:lnTo>
                  <a:lnTo>
                    <a:pt x="5" y="40"/>
                  </a:lnTo>
                  <a:lnTo>
                    <a:pt x="1" y="53"/>
                  </a:lnTo>
                  <a:lnTo>
                    <a:pt x="0" y="67"/>
                  </a:lnTo>
                  <a:lnTo>
                    <a:pt x="0" y="89"/>
                  </a:lnTo>
                  <a:lnTo>
                    <a:pt x="2" y="104"/>
                  </a:lnTo>
                  <a:lnTo>
                    <a:pt x="7" y="117"/>
                  </a:lnTo>
                  <a:lnTo>
                    <a:pt x="14" y="130"/>
                  </a:lnTo>
                  <a:lnTo>
                    <a:pt x="24" y="140"/>
                  </a:lnTo>
                  <a:lnTo>
                    <a:pt x="34" y="149"/>
                  </a:lnTo>
                  <a:lnTo>
                    <a:pt x="48" y="156"/>
                  </a:lnTo>
                  <a:lnTo>
                    <a:pt x="61" y="162"/>
                  </a:lnTo>
                  <a:lnTo>
                    <a:pt x="75" y="164"/>
                  </a:lnTo>
                  <a:lnTo>
                    <a:pt x="354" y="180"/>
                  </a:lnTo>
                  <a:close/>
                </a:path>
              </a:pathLst>
            </a:custGeom>
            <a:solidFill>
              <a:srgbClr val="B5B5B5"/>
            </a:solidFill>
            <a:ln w="9525">
              <a:noFill/>
              <a:round/>
              <a:headEnd/>
              <a:tailEnd/>
            </a:ln>
          </p:spPr>
          <p:txBody>
            <a:bodyPr/>
            <a:lstStyle/>
            <a:p>
              <a:endParaRPr lang="en-US"/>
            </a:p>
          </p:txBody>
        </p:sp>
        <p:sp>
          <p:nvSpPr>
            <p:cNvPr id="67215" name="Freeform 655"/>
            <p:cNvSpPr>
              <a:spLocks/>
            </p:cNvSpPr>
            <p:nvPr/>
          </p:nvSpPr>
          <p:spPr bwMode="auto">
            <a:xfrm>
              <a:off x="2581" y="2363"/>
              <a:ext cx="42" cy="15"/>
            </a:xfrm>
            <a:custGeom>
              <a:avLst/>
              <a:gdLst/>
              <a:ahLst/>
              <a:cxnLst>
                <a:cxn ang="0">
                  <a:pos x="24" y="161"/>
                </a:cxn>
                <a:cxn ang="0">
                  <a:pos x="17" y="160"/>
                </a:cxn>
                <a:cxn ang="0">
                  <a:pos x="10" y="157"/>
                </a:cxn>
                <a:cxn ang="0">
                  <a:pos x="5" y="151"/>
                </a:cxn>
                <a:cxn ang="0">
                  <a:pos x="2" y="142"/>
                </a:cxn>
                <a:cxn ang="0">
                  <a:pos x="0" y="17"/>
                </a:cxn>
                <a:cxn ang="0">
                  <a:pos x="2" y="10"/>
                </a:cxn>
                <a:cxn ang="0">
                  <a:pos x="6" y="4"/>
                </a:cxn>
                <a:cxn ang="0">
                  <a:pos x="13" y="1"/>
                </a:cxn>
                <a:cxn ang="0">
                  <a:pos x="21" y="0"/>
                </a:cxn>
                <a:cxn ang="0">
                  <a:pos x="181" y="8"/>
                </a:cxn>
                <a:cxn ang="0">
                  <a:pos x="299" y="12"/>
                </a:cxn>
                <a:cxn ang="0">
                  <a:pos x="314" y="15"/>
                </a:cxn>
                <a:cxn ang="0">
                  <a:pos x="328" y="20"/>
                </a:cxn>
                <a:cxn ang="0">
                  <a:pos x="340" y="29"/>
                </a:cxn>
                <a:cxn ang="0">
                  <a:pos x="351" y="38"/>
                </a:cxn>
                <a:cxn ang="0">
                  <a:pos x="360" y="48"/>
                </a:cxn>
                <a:cxn ang="0">
                  <a:pos x="367" y="61"/>
                </a:cxn>
                <a:cxn ang="0">
                  <a:pos x="373" y="74"/>
                </a:cxn>
                <a:cxn ang="0">
                  <a:pos x="374" y="89"/>
                </a:cxn>
                <a:cxn ang="0">
                  <a:pos x="374" y="112"/>
                </a:cxn>
                <a:cxn ang="0">
                  <a:pos x="373" y="125"/>
                </a:cxn>
                <a:cxn ang="0">
                  <a:pos x="369" y="138"/>
                </a:cxn>
                <a:cxn ang="0">
                  <a:pos x="362" y="150"/>
                </a:cxn>
                <a:cxn ang="0">
                  <a:pos x="354" y="160"/>
                </a:cxn>
                <a:cxn ang="0">
                  <a:pos x="343" y="168"/>
                </a:cxn>
                <a:cxn ang="0">
                  <a:pos x="331" y="174"/>
                </a:cxn>
                <a:cxn ang="0">
                  <a:pos x="318" y="178"/>
                </a:cxn>
                <a:cxn ang="0">
                  <a:pos x="304" y="178"/>
                </a:cxn>
                <a:cxn ang="0">
                  <a:pos x="24" y="161"/>
                </a:cxn>
              </a:cxnLst>
              <a:rect l="0" t="0" r="r" b="b"/>
              <a:pathLst>
                <a:path w="374" h="178">
                  <a:moveTo>
                    <a:pt x="24" y="161"/>
                  </a:moveTo>
                  <a:lnTo>
                    <a:pt x="17" y="160"/>
                  </a:lnTo>
                  <a:lnTo>
                    <a:pt x="10" y="157"/>
                  </a:lnTo>
                  <a:lnTo>
                    <a:pt x="5" y="151"/>
                  </a:lnTo>
                  <a:lnTo>
                    <a:pt x="2" y="142"/>
                  </a:lnTo>
                  <a:lnTo>
                    <a:pt x="0" y="17"/>
                  </a:lnTo>
                  <a:lnTo>
                    <a:pt x="2" y="10"/>
                  </a:lnTo>
                  <a:lnTo>
                    <a:pt x="6" y="4"/>
                  </a:lnTo>
                  <a:lnTo>
                    <a:pt x="13" y="1"/>
                  </a:lnTo>
                  <a:lnTo>
                    <a:pt x="21" y="0"/>
                  </a:lnTo>
                  <a:lnTo>
                    <a:pt x="181" y="8"/>
                  </a:lnTo>
                  <a:lnTo>
                    <a:pt x="299" y="12"/>
                  </a:lnTo>
                  <a:lnTo>
                    <a:pt x="314" y="15"/>
                  </a:lnTo>
                  <a:lnTo>
                    <a:pt x="328" y="20"/>
                  </a:lnTo>
                  <a:lnTo>
                    <a:pt x="340" y="29"/>
                  </a:lnTo>
                  <a:lnTo>
                    <a:pt x="351" y="38"/>
                  </a:lnTo>
                  <a:lnTo>
                    <a:pt x="360" y="48"/>
                  </a:lnTo>
                  <a:lnTo>
                    <a:pt x="367" y="61"/>
                  </a:lnTo>
                  <a:lnTo>
                    <a:pt x="373" y="74"/>
                  </a:lnTo>
                  <a:lnTo>
                    <a:pt x="374" y="89"/>
                  </a:lnTo>
                  <a:lnTo>
                    <a:pt x="374" y="112"/>
                  </a:lnTo>
                  <a:lnTo>
                    <a:pt x="373" y="125"/>
                  </a:lnTo>
                  <a:lnTo>
                    <a:pt x="369" y="138"/>
                  </a:lnTo>
                  <a:lnTo>
                    <a:pt x="362" y="150"/>
                  </a:lnTo>
                  <a:lnTo>
                    <a:pt x="354" y="160"/>
                  </a:lnTo>
                  <a:lnTo>
                    <a:pt x="343" y="168"/>
                  </a:lnTo>
                  <a:lnTo>
                    <a:pt x="331" y="174"/>
                  </a:lnTo>
                  <a:lnTo>
                    <a:pt x="318" y="178"/>
                  </a:lnTo>
                  <a:lnTo>
                    <a:pt x="304" y="178"/>
                  </a:lnTo>
                  <a:lnTo>
                    <a:pt x="24" y="161"/>
                  </a:lnTo>
                  <a:close/>
                </a:path>
              </a:pathLst>
            </a:custGeom>
            <a:solidFill>
              <a:srgbClr val="B5B5B5"/>
            </a:solidFill>
            <a:ln w="9525">
              <a:noFill/>
              <a:round/>
              <a:headEnd/>
              <a:tailEnd/>
            </a:ln>
          </p:spPr>
          <p:txBody>
            <a:bodyPr/>
            <a:lstStyle/>
            <a:p>
              <a:endParaRPr lang="en-US"/>
            </a:p>
          </p:txBody>
        </p:sp>
        <p:sp>
          <p:nvSpPr>
            <p:cNvPr id="67216" name="Freeform 656"/>
            <p:cNvSpPr>
              <a:spLocks/>
            </p:cNvSpPr>
            <p:nvPr/>
          </p:nvSpPr>
          <p:spPr bwMode="auto">
            <a:xfrm>
              <a:off x="2533" y="2361"/>
              <a:ext cx="42" cy="15"/>
            </a:xfrm>
            <a:custGeom>
              <a:avLst/>
              <a:gdLst/>
              <a:ahLst/>
              <a:cxnLst>
                <a:cxn ang="0">
                  <a:pos x="20" y="0"/>
                </a:cxn>
                <a:cxn ang="0">
                  <a:pos x="351" y="19"/>
                </a:cxn>
                <a:cxn ang="0">
                  <a:pos x="359" y="21"/>
                </a:cxn>
                <a:cxn ang="0">
                  <a:pos x="367" y="25"/>
                </a:cxn>
                <a:cxn ang="0">
                  <a:pos x="371" y="31"/>
                </a:cxn>
                <a:cxn ang="0">
                  <a:pos x="373" y="39"/>
                </a:cxn>
                <a:cxn ang="0">
                  <a:pos x="375" y="163"/>
                </a:cxn>
                <a:cxn ang="0">
                  <a:pos x="374" y="171"/>
                </a:cxn>
                <a:cxn ang="0">
                  <a:pos x="370" y="177"/>
                </a:cxn>
                <a:cxn ang="0">
                  <a:pos x="363" y="181"/>
                </a:cxn>
                <a:cxn ang="0">
                  <a:pos x="355" y="182"/>
                </a:cxn>
                <a:cxn ang="0">
                  <a:pos x="24" y="163"/>
                </a:cxn>
                <a:cxn ang="0">
                  <a:pos x="16" y="161"/>
                </a:cxn>
                <a:cxn ang="0">
                  <a:pos x="9" y="156"/>
                </a:cxn>
                <a:cxn ang="0">
                  <a:pos x="5" y="150"/>
                </a:cxn>
                <a:cxn ang="0">
                  <a:pos x="3" y="143"/>
                </a:cxn>
                <a:cxn ang="0">
                  <a:pos x="0" y="19"/>
                </a:cxn>
                <a:cxn ang="0">
                  <a:pos x="2" y="10"/>
                </a:cxn>
                <a:cxn ang="0">
                  <a:pos x="6" y="4"/>
                </a:cxn>
                <a:cxn ang="0">
                  <a:pos x="12" y="1"/>
                </a:cxn>
                <a:cxn ang="0">
                  <a:pos x="20" y="0"/>
                </a:cxn>
              </a:cxnLst>
              <a:rect l="0" t="0" r="r" b="b"/>
              <a:pathLst>
                <a:path w="375" h="182">
                  <a:moveTo>
                    <a:pt x="20" y="0"/>
                  </a:moveTo>
                  <a:lnTo>
                    <a:pt x="351" y="19"/>
                  </a:lnTo>
                  <a:lnTo>
                    <a:pt x="359" y="21"/>
                  </a:lnTo>
                  <a:lnTo>
                    <a:pt x="367" y="25"/>
                  </a:lnTo>
                  <a:lnTo>
                    <a:pt x="371" y="31"/>
                  </a:lnTo>
                  <a:lnTo>
                    <a:pt x="373" y="39"/>
                  </a:lnTo>
                  <a:lnTo>
                    <a:pt x="375" y="163"/>
                  </a:lnTo>
                  <a:lnTo>
                    <a:pt x="374" y="171"/>
                  </a:lnTo>
                  <a:lnTo>
                    <a:pt x="370" y="177"/>
                  </a:lnTo>
                  <a:lnTo>
                    <a:pt x="363" y="181"/>
                  </a:lnTo>
                  <a:lnTo>
                    <a:pt x="355" y="182"/>
                  </a:lnTo>
                  <a:lnTo>
                    <a:pt x="24" y="163"/>
                  </a:lnTo>
                  <a:lnTo>
                    <a:pt x="16" y="161"/>
                  </a:lnTo>
                  <a:lnTo>
                    <a:pt x="9" y="156"/>
                  </a:lnTo>
                  <a:lnTo>
                    <a:pt x="5" y="150"/>
                  </a:lnTo>
                  <a:lnTo>
                    <a:pt x="3" y="143"/>
                  </a:lnTo>
                  <a:lnTo>
                    <a:pt x="0" y="19"/>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7217" name="Freeform 657"/>
            <p:cNvSpPr>
              <a:spLocks/>
            </p:cNvSpPr>
            <p:nvPr/>
          </p:nvSpPr>
          <p:spPr bwMode="auto">
            <a:xfrm>
              <a:off x="2488" y="2357"/>
              <a:ext cx="42" cy="15"/>
            </a:xfrm>
            <a:custGeom>
              <a:avLst/>
              <a:gdLst/>
              <a:ahLst/>
              <a:cxnLst>
                <a:cxn ang="0">
                  <a:pos x="353" y="181"/>
                </a:cxn>
                <a:cxn ang="0">
                  <a:pos x="361" y="180"/>
                </a:cxn>
                <a:cxn ang="0">
                  <a:pos x="368" y="177"/>
                </a:cxn>
                <a:cxn ang="0">
                  <a:pos x="373" y="170"/>
                </a:cxn>
                <a:cxn ang="0">
                  <a:pos x="375" y="161"/>
                </a:cxn>
                <a:cxn ang="0">
                  <a:pos x="370" y="37"/>
                </a:cxn>
                <a:cxn ang="0">
                  <a:pos x="368" y="30"/>
                </a:cxn>
                <a:cxn ang="0">
                  <a:pos x="364" y="23"/>
                </a:cxn>
                <a:cxn ang="0">
                  <a:pos x="358" y="19"/>
                </a:cxn>
                <a:cxn ang="0">
                  <a:pos x="351" y="17"/>
                </a:cxn>
                <a:cxn ang="0">
                  <a:pos x="189" y="7"/>
                </a:cxn>
                <a:cxn ang="0">
                  <a:pos x="71" y="0"/>
                </a:cxn>
                <a:cxn ang="0">
                  <a:pos x="56" y="1"/>
                </a:cxn>
                <a:cxn ang="0">
                  <a:pos x="42" y="4"/>
                </a:cxn>
                <a:cxn ang="0">
                  <a:pos x="30" y="10"/>
                </a:cxn>
                <a:cxn ang="0">
                  <a:pos x="20" y="17"/>
                </a:cxn>
                <a:cxn ang="0">
                  <a:pos x="10" y="28"/>
                </a:cxn>
                <a:cxn ang="0">
                  <a:pos x="4" y="40"/>
                </a:cxn>
                <a:cxn ang="0">
                  <a:pos x="1" y="52"/>
                </a:cxn>
                <a:cxn ang="0">
                  <a:pos x="0" y="67"/>
                </a:cxn>
                <a:cxn ang="0">
                  <a:pos x="0" y="89"/>
                </a:cxn>
                <a:cxn ang="0">
                  <a:pos x="2" y="103"/>
                </a:cxn>
                <a:cxn ang="0">
                  <a:pos x="6" y="117"/>
                </a:cxn>
                <a:cxn ang="0">
                  <a:pos x="13" y="129"/>
                </a:cxn>
                <a:cxn ang="0">
                  <a:pos x="23" y="140"/>
                </a:cxn>
                <a:cxn ang="0">
                  <a:pos x="34" y="150"/>
                </a:cxn>
                <a:cxn ang="0">
                  <a:pos x="47" y="156"/>
                </a:cxn>
                <a:cxn ang="0">
                  <a:pos x="60" y="161"/>
                </a:cxn>
                <a:cxn ang="0">
                  <a:pos x="75" y="163"/>
                </a:cxn>
                <a:cxn ang="0">
                  <a:pos x="353" y="181"/>
                </a:cxn>
              </a:cxnLst>
              <a:rect l="0" t="0" r="r" b="b"/>
              <a:pathLst>
                <a:path w="375" h="181">
                  <a:moveTo>
                    <a:pt x="353" y="181"/>
                  </a:moveTo>
                  <a:lnTo>
                    <a:pt x="361" y="180"/>
                  </a:lnTo>
                  <a:lnTo>
                    <a:pt x="368" y="177"/>
                  </a:lnTo>
                  <a:lnTo>
                    <a:pt x="373" y="170"/>
                  </a:lnTo>
                  <a:lnTo>
                    <a:pt x="375" y="161"/>
                  </a:lnTo>
                  <a:lnTo>
                    <a:pt x="370" y="37"/>
                  </a:lnTo>
                  <a:lnTo>
                    <a:pt x="368" y="30"/>
                  </a:lnTo>
                  <a:lnTo>
                    <a:pt x="364" y="23"/>
                  </a:lnTo>
                  <a:lnTo>
                    <a:pt x="358" y="19"/>
                  </a:lnTo>
                  <a:lnTo>
                    <a:pt x="351" y="17"/>
                  </a:lnTo>
                  <a:lnTo>
                    <a:pt x="189" y="7"/>
                  </a:lnTo>
                  <a:lnTo>
                    <a:pt x="71" y="0"/>
                  </a:lnTo>
                  <a:lnTo>
                    <a:pt x="56" y="1"/>
                  </a:lnTo>
                  <a:lnTo>
                    <a:pt x="42" y="4"/>
                  </a:lnTo>
                  <a:lnTo>
                    <a:pt x="30" y="10"/>
                  </a:lnTo>
                  <a:lnTo>
                    <a:pt x="20" y="17"/>
                  </a:lnTo>
                  <a:lnTo>
                    <a:pt x="10" y="28"/>
                  </a:lnTo>
                  <a:lnTo>
                    <a:pt x="4" y="40"/>
                  </a:lnTo>
                  <a:lnTo>
                    <a:pt x="1" y="52"/>
                  </a:lnTo>
                  <a:lnTo>
                    <a:pt x="0" y="67"/>
                  </a:lnTo>
                  <a:lnTo>
                    <a:pt x="0" y="89"/>
                  </a:lnTo>
                  <a:lnTo>
                    <a:pt x="2" y="103"/>
                  </a:lnTo>
                  <a:lnTo>
                    <a:pt x="6" y="117"/>
                  </a:lnTo>
                  <a:lnTo>
                    <a:pt x="13" y="129"/>
                  </a:lnTo>
                  <a:lnTo>
                    <a:pt x="23" y="140"/>
                  </a:lnTo>
                  <a:lnTo>
                    <a:pt x="34" y="150"/>
                  </a:lnTo>
                  <a:lnTo>
                    <a:pt x="47" y="156"/>
                  </a:lnTo>
                  <a:lnTo>
                    <a:pt x="60" y="161"/>
                  </a:lnTo>
                  <a:lnTo>
                    <a:pt x="75" y="163"/>
                  </a:lnTo>
                  <a:lnTo>
                    <a:pt x="353" y="181"/>
                  </a:lnTo>
                  <a:close/>
                </a:path>
              </a:pathLst>
            </a:custGeom>
            <a:solidFill>
              <a:srgbClr val="E8E8E8"/>
            </a:solidFill>
            <a:ln w="9525">
              <a:noFill/>
              <a:round/>
              <a:headEnd/>
              <a:tailEnd/>
            </a:ln>
          </p:spPr>
          <p:txBody>
            <a:bodyPr/>
            <a:lstStyle/>
            <a:p>
              <a:endParaRPr lang="en-US"/>
            </a:p>
          </p:txBody>
        </p:sp>
        <p:sp>
          <p:nvSpPr>
            <p:cNvPr id="67218" name="Freeform 658"/>
            <p:cNvSpPr>
              <a:spLocks/>
            </p:cNvSpPr>
            <p:nvPr/>
          </p:nvSpPr>
          <p:spPr bwMode="auto">
            <a:xfrm>
              <a:off x="2583" y="2361"/>
              <a:ext cx="42" cy="15"/>
            </a:xfrm>
            <a:custGeom>
              <a:avLst/>
              <a:gdLst/>
              <a:ahLst/>
              <a:cxnLst>
                <a:cxn ang="0">
                  <a:pos x="25" y="161"/>
                </a:cxn>
                <a:cxn ang="0">
                  <a:pos x="16" y="160"/>
                </a:cxn>
                <a:cxn ang="0">
                  <a:pos x="9" y="156"/>
                </a:cxn>
                <a:cxn ang="0">
                  <a:pos x="5" y="150"/>
                </a:cxn>
                <a:cxn ang="0">
                  <a:pos x="3" y="141"/>
                </a:cxn>
                <a:cxn ang="0">
                  <a:pos x="0" y="17"/>
                </a:cxn>
                <a:cxn ang="0">
                  <a:pos x="1" y="10"/>
                </a:cxn>
                <a:cxn ang="0">
                  <a:pos x="5" y="3"/>
                </a:cxn>
                <a:cxn ang="0">
                  <a:pos x="11" y="0"/>
                </a:cxn>
                <a:cxn ang="0">
                  <a:pos x="19" y="0"/>
                </a:cxn>
                <a:cxn ang="0">
                  <a:pos x="181" y="7"/>
                </a:cxn>
                <a:cxn ang="0">
                  <a:pos x="299" y="15"/>
                </a:cxn>
                <a:cxn ang="0">
                  <a:pos x="314" y="17"/>
                </a:cxn>
                <a:cxn ang="0">
                  <a:pos x="328" y="22"/>
                </a:cxn>
                <a:cxn ang="0">
                  <a:pos x="340" y="28"/>
                </a:cxn>
                <a:cxn ang="0">
                  <a:pos x="352" y="37"/>
                </a:cxn>
                <a:cxn ang="0">
                  <a:pos x="361" y="49"/>
                </a:cxn>
                <a:cxn ang="0">
                  <a:pos x="367" y="61"/>
                </a:cxn>
                <a:cxn ang="0">
                  <a:pos x="372" y="75"/>
                </a:cxn>
                <a:cxn ang="0">
                  <a:pos x="374" y="89"/>
                </a:cxn>
                <a:cxn ang="0">
                  <a:pos x="374" y="111"/>
                </a:cxn>
                <a:cxn ang="0">
                  <a:pos x="373" y="124"/>
                </a:cxn>
                <a:cxn ang="0">
                  <a:pos x="369" y="138"/>
                </a:cxn>
                <a:cxn ang="0">
                  <a:pos x="362" y="149"/>
                </a:cxn>
                <a:cxn ang="0">
                  <a:pos x="354" y="160"/>
                </a:cxn>
                <a:cxn ang="0">
                  <a:pos x="342" y="168"/>
                </a:cxn>
                <a:cxn ang="0">
                  <a:pos x="330" y="174"/>
                </a:cxn>
                <a:cxn ang="0">
                  <a:pos x="317" y="177"/>
                </a:cxn>
                <a:cxn ang="0">
                  <a:pos x="302" y="178"/>
                </a:cxn>
                <a:cxn ang="0">
                  <a:pos x="25" y="161"/>
                </a:cxn>
              </a:cxnLst>
              <a:rect l="0" t="0" r="r" b="b"/>
              <a:pathLst>
                <a:path w="374" h="178">
                  <a:moveTo>
                    <a:pt x="25" y="161"/>
                  </a:moveTo>
                  <a:lnTo>
                    <a:pt x="16" y="160"/>
                  </a:lnTo>
                  <a:lnTo>
                    <a:pt x="9" y="156"/>
                  </a:lnTo>
                  <a:lnTo>
                    <a:pt x="5" y="150"/>
                  </a:lnTo>
                  <a:lnTo>
                    <a:pt x="3" y="141"/>
                  </a:lnTo>
                  <a:lnTo>
                    <a:pt x="0" y="17"/>
                  </a:lnTo>
                  <a:lnTo>
                    <a:pt x="1" y="10"/>
                  </a:lnTo>
                  <a:lnTo>
                    <a:pt x="5" y="3"/>
                  </a:lnTo>
                  <a:lnTo>
                    <a:pt x="11" y="0"/>
                  </a:lnTo>
                  <a:lnTo>
                    <a:pt x="19" y="0"/>
                  </a:lnTo>
                  <a:lnTo>
                    <a:pt x="181" y="7"/>
                  </a:lnTo>
                  <a:lnTo>
                    <a:pt x="299" y="15"/>
                  </a:lnTo>
                  <a:lnTo>
                    <a:pt x="314" y="17"/>
                  </a:lnTo>
                  <a:lnTo>
                    <a:pt x="328" y="22"/>
                  </a:lnTo>
                  <a:lnTo>
                    <a:pt x="340" y="28"/>
                  </a:lnTo>
                  <a:lnTo>
                    <a:pt x="352" y="37"/>
                  </a:lnTo>
                  <a:lnTo>
                    <a:pt x="361" y="49"/>
                  </a:lnTo>
                  <a:lnTo>
                    <a:pt x="367" y="61"/>
                  </a:lnTo>
                  <a:lnTo>
                    <a:pt x="372" y="75"/>
                  </a:lnTo>
                  <a:lnTo>
                    <a:pt x="374" y="89"/>
                  </a:lnTo>
                  <a:lnTo>
                    <a:pt x="374" y="111"/>
                  </a:lnTo>
                  <a:lnTo>
                    <a:pt x="373" y="124"/>
                  </a:lnTo>
                  <a:lnTo>
                    <a:pt x="369" y="138"/>
                  </a:lnTo>
                  <a:lnTo>
                    <a:pt x="362" y="149"/>
                  </a:lnTo>
                  <a:lnTo>
                    <a:pt x="354" y="160"/>
                  </a:lnTo>
                  <a:lnTo>
                    <a:pt x="342" y="168"/>
                  </a:lnTo>
                  <a:lnTo>
                    <a:pt x="330" y="174"/>
                  </a:lnTo>
                  <a:lnTo>
                    <a:pt x="317" y="177"/>
                  </a:lnTo>
                  <a:lnTo>
                    <a:pt x="302" y="178"/>
                  </a:lnTo>
                  <a:lnTo>
                    <a:pt x="25" y="161"/>
                  </a:lnTo>
                  <a:close/>
                </a:path>
              </a:pathLst>
            </a:custGeom>
            <a:solidFill>
              <a:srgbClr val="E8E8E8"/>
            </a:solidFill>
            <a:ln w="9525">
              <a:noFill/>
              <a:round/>
              <a:headEnd/>
              <a:tailEnd/>
            </a:ln>
          </p:spPr>
          <p:txBody>
            <a:bodyPr/>
            <a:lstStyle/>
            <a:p>
              <a:endParaRPr lang="en-US"/>
            </a:p>
          </p:txBody>
        </p:sp>
        <p:sp>
          <p:nvSpPr>
            <p:cNvPr id="67219" name="Freeform 659"/>
            <p:cNvSpPr>
              <a:spLocks/>
            </p:cNvSpPr>
            <p:nvPr/>
          </p:nvSpPr>
          <p:spPr bwMode="auto">
            <a:xfrm>
              <a:off x="2536" y="2359"/>
              <a:ext cx="41" cy="15"/>
            </a:xfrm>
            <a:custGeom>
              <a:avLst/>
              <a:gdLst/>
              <a:ahLst/>
              <a:cxnLst>
                <a:cxn ang="0">
                  <a:pos x="20" y="0"/>
                </a:cxn>
                <a:cxn ang="0">
                  <a:pos x="352" y="19"/>
                </a:cxn>
                <a:cxn ang="0">
                  <a:pos x="359" y="21"/>
                </a:cxn>
                <a:cxn ang="0">
                  <a:pos x="366" y="25"/>
                </a:cxn>
                <a:cxn ang="0">
                  <a:pos x="370" y="31"/>
                </a:cxn>
                <a:cxn ang="0">
                  <a:pos x="372" y="40"/>
                </a:cxn>
                <a:cxn ang="0">
                  <a:pos x="374" y="164"/>
                </a:cxn>
                <a:cxn ang="0">
                  <a:pos x="373" y="171"/>
                </a:cxn>
                <a:cxn ang="0">
                  <a:pos x="369" y="177"/>
                </a:cxn>
                <a:cxn ang="0">
                  <a:pos x="363" y="181"/>
                </a:cxn>
                <a:cxn ang="0">
                  <a:pos x="356" y="182"/>
                </a:cxn>
                <a:cxn ang="0">
                  <a:pos x="25"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4" h="182">
                  <a:moveTo>
                    <a:pt x="20" y="0"/>
                  </a:moveTo>
                  <a:lnTo>
                    <a:pt x="352" y="19"/>
                  </a:lnTo>
                  <a:lnTo>
                    <a:pt x="359" y="21"/>
                  </a:lnTo>
                  <a:lnTo>
                    <a:pt x="366" y="25"/>
                  </a:lnTo>
                  <a:lnTo>
                    <a:pt x="370" y="31"/>
                  </a:lnTo>
                  <a:lnTo>
                    <a:pt x="372" y="40"/>
                  </a:lnTo>
                  <a:lnTo>
                    <a:pt x="374" y="164"/>
                  </a:lnTo>
                  <a:lnTo>
                    <a:pt x="373" y="171"/>
                  </a:lnTo>
                  <a:lnTo>
                    <a:pt x="369" y="177"/>
                  </a:lnTo>
                  <a:lnTo>
                    <a:pt x="363" y="181"/>
                  </a:lnTo>
                  <a:lnTo>
                    <a:pt x="356" y="182"/>
                  </a:lnTo>
                  <a:lnTo>
                    <a:pt x="25"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7220" name="Freeform 660"/>
            <p:cNvSpPr>
              <a:spLocks/>
            </p:cNvSpPr>
            <p:nvPr/>
          </p:nvSpPr>
          <p:spPr bwMode="auto">
            <a:xfrm>
              <a:off x="2482" y="2329"/>
              <a:ext cx="145" cy="24"/>
            </a:xfrm>
            <a:custGeom>
              <a:avLst/>
              <a:gdLst/>
              <a:ahLst/>
              <a:cxnLst>
                <a:cxn ang="0">
                  <a:pos x="113" y="0"/>
                </a:cxn>
                <a:cxn ang="0">
                  <a:pos x="1190" y="59"/>
                </a:cxn>
                <a:cxn ang="0">
                  <a:pos x="1217" y="63"/>
                </a:cxn>
                <a:cxn ang="0">
                  <a:pos x="1241" y="70"/>
                </a:cxn>
                <a:cxn ang="0">
                  <a:pos x="1261" y="83"/>
                </a:cxn>
                <a:cxn ang="0">
                  <a:pos x="1278" y="98"/>
                </a:cxn>
                <a:cxn ang="0">
                  <a:pos x="1291" y="116"/>
                </a:cxn>
                <a:cxn ang="0">
                  <a:pos x="1301" y="136"/>
                </a:cxn>
                <a:cxn ang="0">
                  <a:pos x="1306" y="156"/>
                </a:cxn>
                <a:cxn ang="0">
                  <a:pos x="1308" y="178"/>
                </a:cxn>
                <a:cxn ang="0">
                  <a:pos x="1307" y="200"/>
                </a:cxn>
                <a:cxn ang="0">
                  <a:pos x="1302" y="220"/>
                </a:cxn>
                <a:cxn ang="0">
                  <a:pos x="1294" y="239"/>
                </a:cxn>
                <a:cxn ang="0">
                  <a:pos x="1282" y="256"/>
                </a:cxn>
                <a:cxn ang="0">
                  <a:pos x="1266" y="269"/>
                </a:cxn>
                <a:cxn ang="0">
                  <a:pos x="1245" y="280"/>
                </a:cxn>
                <a:cxn ang="0">
                  <a:pos x="1222" y="286"/>
                </a:cxn>
                <a:cxn ang="0">
                  <a:pos x="1195" y="287"/>
                </a:cxn>
                <a:cxn ang="0">
                  <a:pos x="118" y="230"/>
                </a:cxn>
                <a:cxn ang="0">
                  <a:pos x="91" y="226"/>
                </a:cxn>
                <a:cxn ang="0">
                  <a:pos x="67" y="216"/>
                </a:cxn>
                <a:cxn ang="0">
                  <a:pos x="47" y="204"/>
                </a:cxn>
                <a:cxn ang="0">
                  <a:pos x="30" y="188"/>
                </a:cxn>
                <a:cxn ang="0">
                  <a:pos x="17" y="171"/>
                </a:cxn>
                <a:cxn ang="0">
                  <a:pos x="8" y="151"/>
                </a:cxn>
                <a:cxn ang="0">
                  <a:pos x="2" y="131"/>
                </a:cxn>
                <a:cxn ang="0">
                  <a:pos x="0" y="109"/>
                </a:cxn>
                <a:cxn ang="0">
                  <a:pos x="1" y="87"/>
                </a:cxn>
                <a:cxn ang="0">
                  <a:pos x="6" y="67"/>
                </a:cxn>
                <a:cxn ang="0">
                  <a:pos x="15" y="48"/>
                </a:cxn>
                <a:cxn ang="0">
                  <a:pos x="27" y="31"/>
                </a:cxn>
                <a:cxn ang="0">
                  <a:pos x="43" y="18"/>
                </a:cxn>
                <a:cxn ang="0">
                  <a:pos x="62" y="7"/>
                </a:cxn>
                <a:cxn ang="0">
                  <a:pos x="86" y="1"/>
                </a:cxn>
                <a:cxn ang="0">
                  <a:pos x="113" y="0"/>
                </a:cxn>
              </a:cxnLst>
              <a:rect l="0" t="0" r="r" b="b"/>
              <a:pathLst>
                <a:path w="1308" h="287">
                  <a:moveTo>
                    <a:pt x="113" y="0"/>
                  </a:moveTo>
                  <a:lnTo>
                    <a:pt x="1190" y="59"/>
                  </a:lnTo>
                  <a:lnTo>
                    <a:pt x="1217" y="63"/>
                  </a:lnTo>
                  <a:lnTo>
                    <a:pt x="1241" y="70"/>
                  </a:lnTo>
                  <a:lnTo>
                    <a:pt x="1261" y="83"/>
                  </a:lnTo>
                  <a:lnTo>
                    <a:pt x="1278" y="98"/>
                  </a:lnTo>
                  <a:lnTo>
                    <a:pt x="1291" y="116"/>
                  </a:lnTo>
                  <a:lnTo>
                    <a:pt x="1301" y="136"/>
                  </a:lnTo>
                  <a:lnTo>
                    <a:pt x="1306" y="156"/>
                  </a:lnTo>
                  <a:lnTo>
                    <a:pt x="1308" y="178"/>
                  </a:lnTo>
                  <a:lnTo>
                    <a:pt x="1307" y="200"/>
                  </a:lnTo>
                  <a:lnTo>
                    <a:pt x="1302" y="220"/>
                  </a:lnTo>
                  <a:lnTo>
                    <a:pt x="1294" y="239"/>
                  </a:lnTo>
                  <a:lnTo>
                    <a:pt x="1282" y="256"/>
                  </a:lnTo>
                  <a:lnTo>
                    <a:pt x="1266" y="269"/>
                  </a:lnTo>
                  <a:lnTo>
                    <a:pt x="1245" y="280"/>
                  </a:lnTo>
                  <a:lnTo>
                    <a:pt x="1222" y="286"/>
                  </a:lnTo>
                  <a:lnTo>
                    <a:pt x="1195" y="287"/>
                  </a:lnTo>
                  <a:lnTo>
                    <a:pt x="118" y="230"/>
                  </a:lnTo>
                  <a:lnTo>
                    <a:pt x="91" y="226"/>
                  </a:lnTo>
                  <a:lnTo>
                    <a:pt x="67" y="216"/>
                  </a:lnTo>
                  <a:lnTo>
                    <a:pt x="47" y="204"/>
                  </a:lnTo>
                  <a:lnTo>
                    <a:pt x="30" y="188"/>
                  </a:lnTo>
                  <a:lnTo>
                    <a:pt x="17" y="171"/>
                  </a:lnTo>
                  <a:lnTo>
                    <a:pt x="8" y="151"/>
                  </a:lnTo>
                  <a:lnTo>
                    <a:pt x="2" y="131"/>
                  </a:lnTo>
                  <a:lnTo>
                    <a:pt x="0" y="109"/>
                  </a:lnTo>
                  <a:lnTo>
                    <a:pt x="1" y="87"/>
                  </a:lnTo>
                  <a:lnTo>
                    <a:pt x="6" y="67"/>
                  </a:lnTo>
                  <a:lnTo>
                    <a:pt x="15" y="48"/>
                  </a:lnTo>
                  <a:lnTo>
                    <a:pt x="27" y="31"/>
                  </a:lnTo>
                  <a:lnTo>
                    <a:pt x="43" y="18"/>
                  </a:lnTo>
                  <a:lnTo>
                    <a:pt x="62" y="7"/>
                  </a:lnTo>
                  <a:lnTo>
                    <a:pt x="86" y="1"/>
                  </a:lnTo>
                  <a:lnTo>
                    <a:pt x="113" y="0"/>
                  </a:lnTo>
                  <a:close/>
                </a:path>
              </a:pathLst>
            </a:custGeom>
            <a:solidFill>
              <a:srgbClr val="E0E8E8"/>
            </a:solidFill>
            <a:ln w="9525">
              <a:noFill/>
              <a:round/>
              <a:headEnd/>
              <a:tailEnd/>
            </a:ln>
          </p:spPr>
          <p:txBody>
            <a:bodyPr/>
            <a:lstStyle/>
            <a:p>
              <a:endParaRPr lang="en-US"/>
            </a:p>
          </p:txBody>
        </p:sp>
        <p:sp>
          <p:nvSpPr>
            <p:cNvPr id="67221" name="Freeform 661"/>
            <p:cNvSpPr>
              <a:spLocks/>
            </p:cNvSpPr>
            <p:nvPr/>
          </p:nvSpPr>
          <p:spPr bwMode="auto">
            <a:xfrm>
              <a:off x="2481" y="2329"/>
              <a:ext cx="146" cy="23"/>
            </a:xfrm>
            <a:custGeom>
              <a:avLst/>
              <a:gdLst/>
              <a:ahLst/>
              <a:cxnLst>
                <a:cxn ang="0">
                  <a:pos x="114" y="0"/>
                </a:cxn>
                <a:cxn ang="0">
                  <a:pos x="1190" y="57"/>
                </a:cxn>
                <a:cxn ang="0">
                  <a:pos x="1217" y="61"/>
                </a:cxn>
                <a:cxn ang="0">
                  <a:pos x="1241" y="70"/>
                </a:cxn>
                <a:cxn ang="0">
                  <a:pos x="1261" y="83"/>
                </a:cxn>
                <a:cxn ang="0">
                  <a:pos x="1279" y="98"/>
                </a:cxn>
                <a:cxn ang="0">
                  <a:pos x="1292" y="116"/>
                </a:cxn>
                <a:cxn ang="0">
                  <a:pos x="1302" y="135"/>
                </a:cxn>
                <a:cxn ang="0">
                  <a:pos x="1308" y="156"/>
                </a:cxn>
                <a:cxn ang="0">
                  <a:pos x="1311" y="178"/>
                </a:cxn>
                <a:cxn ang="0">
                  <a:pos x="1309" y="199"/>
                </a:cxn>
                <a:cxn ang="0">
                  <a:pos x="1304" y="219"/>
                </a:cxn>
                <a:cxn ang="0">
                  <a:pos x="1295" y="238"/>
                </a:cxn>
                <a:cxn ang="0">
                  <a:pos x="1283" y="254"/>
                </a:cxn>
                <a:cxn ang="0">
                  <a:pos x="1266" y="268"/>
                </a:cxn>
                <a:cxn ang="0">
                  <a:pos x="1246" y="278"/>
                </a:cxn>
                <a:cxn ang="0">
                  <a:pos x="1223" y="285"/>
                </a:cxn>
                <a:cxn ang="0">
                  <a:pos x="1195" y="287"/>
                </a:cxn>
                <a:cxn ang="0">
                  <a:pos x="118" y="228"/>
                </a:cxn>
                <a:cxn ang="0">
                  <a:pos x="91" y="223"/>
                </a:cxn>
                <a:cxn ang="0">
                  <a:pos x="67" y="214"/>
                </a:cxn>
                <a:cxn ang="0">
                  <a:pos x="47" y="202"/>
                </a:cxn>
                <a:cxn ang="0">
                  <a:pos x="30" y="186"/>
                </a:cxn>
                <a:cxn ang="0">
                  <a:pos x="17" y="169"/>
                </a:cxn>
                <a:cxn ang="0">
                  <a:pos x="8" y="149"/>
                </a:cxn>
                <a:cxn ang="0">
                  <a:pos x="2" y="128"/>
                </a:cxn>
                <a:cxn ang="0">
                  <a:pos x="0" y="106"/>
                </a:cxn>
                <a:cxn ang="0">
                  <a:pos x="1" y="86"/>
                </a:cxn>
                <a:cxn ang="0">
                  <a:pos x="6" y="66"/>
                </a:cxn>
                <a:cxn ang="0">
                  <a:pos x="15" y="47"/>
                </a:cxn>
                <a:cxn ang="0">
                  <a:pos x="27" y="31"/>
                </a:cxn>
                <a:cxn ang="0">
                  <a:pos x="43" y="16"/>
                </a:cxn>
                <a:cxn ang="0">
                  <a:pos x="63" y="7"/>
                </a:cxn>
                <a:cxn ang="0">
                  <a:pos x="87" y="1"/>
                </a:cxn>
                <a:cxn ang="0">
                  <a:pos x="114" y="0"/>
                </a:cxn>
              </a:cxnLst>
              <a:rect l="0" t="0" r="r" b="b"/>
              <a:pathLst>
                <a:path w="1311" h="287">
                  <a:moveTo>
                    <a:pt x="114" y="0"/>
                  </a:moveTo>
                  <a:lnTo>
                    <a:pt x="1190" y="57"/>
                  </a:lnTo>
                  <a:lnTo>
                    <a:pt x="1217" y="61"/>
                  </a:lnTo>
                  <a:lnTo>
                    <a:pt x="1241" y="70"/>
                  </a:lnTo>
                  <a:lnTo>
                    <a:pt x="1261" y="83"/>
                  </a:lnTo>
                  <a:lnTo>
                    <a:pt x="1279" y="98"/>
                  </a:lnTo>
                  <a:lnTo>
                    <a:pt x="1292" y="116"/>
                  </a:lnTo>
                  <a:lnTo>
                    <a:pt x="1302" y="135"/>
                  </a:lnTo>
                  <a:lnTo>
                    <a:pt x="1308" y="156"/>
                  </a:lnTo>
                  <a:lnTo>
                    <a:pt x="1311" y="178"/>
                  </a:lnTo>
                  <a:lnTo>
                    <a:pt x="1309" y="199"/>
                  </a:lnTo>
                  <a:lnTo>
                    <a:pt x="1304" y="219"/>
                  </a:lnTo>
                  <a:lnTo>
                    <a:pt x="1295" y="238"/>
                  </a:lnTo>
                  <a:lnTo>
                    <a:pt x="1283" y="254"/>
                  </a:lnTo>
                  <a:lnTo>
                    <a:pt x="1266" y="268"/>
                  </a:lnTo>
                  <a:lnTo>
                    <a:pt x="1246" y="278"/>
                  </a:lnTo>
                  <a:lnTo>
                    <a:pt x="1223" y="285"/>
                  </a:lnTo>
                  <a:lnTo>
                    <a:pt x="1195" y="287"/>
                  </a:lnTo>
                  <a:lnTo>
                    <a:pt x="118" y="228"/>
                  </a:lnTo>
                  <a:lnTo>
                    <a:pt x="91" y="223"/>
                  </a:lnTo>
                  <a:lnTo>
                    <a:pt x="67" y="214"/>
                  </a:lnTo>
                  <a:lnTo>
                    <a:pt x="47" y="202"/>
                  </a:lnTo>
                  <a:lnTo>
                    <a:pt x="30" y="186"/>
                  </a:lnTo>
                  <a:lnTo>
                    <a:pt x="17" y="169"/>
                  </a:lnTo>
                  <a:lnTo>
                    <a:pt x="8" y="149"/>
                  </a:lnTo>
                  <a:lnTo>
                    <a:pt x="2" y="128"/>
                  </a:lnTo>
                  <a:lnTo>
                    <a:pt x="0" y="106"/>
                  </a:lnTo>
                  <a:lnTo>
                    <a:pt x="1" y="86"/>
                  </a:lnTo>
                  <a:lnTo>
                    <a:pt x="6" y="66"/>
                  </a:lnTo>
                  <a:lnTo>
                    <a:pt x="15" y="47"/>
                  </a:lnTo>
                  <a:lnTo>
                    <a:pt x="27" y="31"/>
                  </a:lnTo>
                  <a:lnTo>
                    <a:pt x="43" y="16"/>
                  </a:lnTo>
                  <a:lnTo>
                    <a:pt x="63" y="7"/>
                  </a:lnTo>
                  <a:lnTo>
                    <a:pt x="87" y="1"/>
                  </a:lnTo>
                  <a:lnTo>
                    <a:pt x="114" y="0"/>
                  </a:lnTo>
                  <a:close/>
                </a:path>
              </a:pathLst>
            </a:custGeom>
            <a:solidFill>
              <a:srgbClr val="2B3333"/>
            </a:solidFill>
            <a:ln w="9525">
              <a:noFill/>
              <a:round/>
              <a:headEnd/>
              <a:tailEnd/>
            </a:ln>
          </p:spPr>
          <p:txBody>
            <a:bodyPr/>
            <a:lstStyle/>
            <a:p>
              <a:endParaRPr lang="en-US"/>
            </a:p>
          </p:txBody>
        </p:sp>
        <p:sp>
          <p:nvSpPr>
            <p:cNvPr id="67222" name="Freeform 662"/>
            <p:cNvSpPr>
              <a:spLocks/>
            </p:cNvSpPr>
            <p:nvPr/>
          </p:nvSpPr>
          <p:spPr bwMode="auto">
            <a:xfrm>
              <a:off x="2482" y="2329"/>
              <a:ext cx="144" cy="23"/>
            </a:xfrm>
            <a:custGeom>
              <a:avLst/>
              <a:gdLst/>
              <a:ahLst/>
              <a:cxnLst>
                <a:cxn ang="0">
                  <a:pos x="139" y="2"/>
                </a:cxn>
                <a:cxn ang="0">
                  <a:pos x="197" y="4"/>
                </a:cxn>
                <a:cxn ang="0">
                  <a:pos x="246" y="7"/>
                </a:cxn>
                <a:cxn ang="0">
                  <a:pos x="289" y="9"/>
                </a:cxn>
                <a:cxn ang="0">
                  <a:pos x="329" y="11"/>
                </a:cxn>
                <a:cxn ang="0">
                  <a:pos x="367" y="13"/>
                </a:cxn>
                <a:cxn ang="0">
                  <a:pos x="405" y="15"/>
                </a:cxn>
                <a:cxn ang="0">
                  <a:pos x="445" y="17"/>
                </a:cxn>
                <a:cxn ang="0">
                  <a:pos x="490" y="19"/>
                </a:cxn>
                <a:cxn ang="0">
                  <a:pos x="542" y="22"/>
                </a:cxn>
                <a:cxn ang="0">
                  <a:pos x="602" y="25"/>
                </a:cxn>
                <a:cxn ang="0">
                  <a:pos x="673" y="29"/>
                </a:cxn>
                <a:cxn ang="0">
                  <a:pos x="757" y="33"/>
                </a:cxn>
                <a:cxn ang="0">
                  <a:pos x="855" y="38"/>
                </a:cxn>
                <a:cxn ang="0">
                  <a:pos x="972" y="46"/>
                </a:cxn>
                <a:cxn ang="0">
                  <a:pos x="1107" y="53"/>
                </a:cxn>
                <a:cxn ang="0">
                  <a:pos x="1211" y="61"/>
                </a:cxn>
                <a:cxn ang="0">
                  <a:pos x="1254" y="83"/>
                </a:cxn>
                <a:cxn ang="0">
                  <a:pos x="1283" y="115"/>
                </a:cxn>
                <a:cxn ang="0">
                  <a:pos x="1297" y="154"/>
                </a:cxn>
                <a:cxn ang="0">
                  <a:pos x="1298" y="195"/>
                </a:cxn>
                <a:cxn ang="0">
                  <a:pos x="1285" y="232"/>
                </a:cxn>
                <a:cxn ang="0">
                  <a:pos x="1256" y="261"/>
                </a:cxn>
                <a:cxn ang="0">
                  <a:pos x="1214" y="277"/>
                </a:cxn>
                <a:cxn ang="0">
                  <a:pos x="1156" y="276"/>
                </a:cxn>
                <a:cxn ang="0">
                  <a:pos x="1098" y="271"/>
                </a:cxn>
                <a:cxn ang="0">
                  <a:pos x="1050" y="268"/>
                </a:cxn>
                <a:cxn ang="0">
                  <a:pos x="1006" y="266"/>
                </a:cxn>
                <a:cxn ang="0">
                  <a:pos x="967" y="263"/>
                </a:cxn>
                <a:cxn ang="0">
                  <a:pos x="929" y="261"/>
                </a:cxn>
                <a:cxn ang="0">
                  <a:pos x="891" y="259"/>
                </a:cxn>
                <a:cxn ang="0">
                  <a:pos x="851" y="256"/>
                </a:cxn>
                <a:cxn ang="0">
                  <a:pos x="807" y="254"/>
                </a:cxn>
                <a:cxn ang="0">
                  <a:pos x="755" y="251"/>
                </a:cxn>
                <a:cxn ang="0">
                  <a:pos x="695" y="248"/>
                </a:cxn>
                <a:cxn ang="0">
                  <a:pos x="624" y="244"/>
                </a:cxn>
                <a:cxn ang="0">
                  <a:pos x="539" y="240"/>
                </a:cxn>
                <a:cxn ang="0">
                  <a:pos x="440" y="235"/>
                </a:cxn>
                <a:cxn ang="0">
                  <a:pos x="323" y="229"/>
                </a:cxn>
                <a:cxn ang="0">
                  <a:pos x="187" y="223"/>
                </a:cxn>
                <a:cxn ang="0">
                  <a:pos x="86" y="215"/>
                </a:cxn>
                <a:cxn ang="0">
                  <a:pos x="45" y="195"/>
                </a:cxn>
                <a:cxn ang="0">
                  <a:pos x="17" y="163"/>
                </a:cxn>
                <a:cxn ang="0">
                  <a:pos x="2" y="123"/>
                </a:cxn>
                <a:cxn ang="0">
                  <a:pos x="1" y="82"/>
                </a:cxn>
                <a:cxn ang="0">
                  <a:pos x="14" y="46"/>
                </a:cxn>
                <a:cxn ang="0">
                  <a:pos x="41" y="18"/>
                </a:cxn>
                <a:cxn ang="0">
                  <a:pos x="82" y="2"/>
                </a:cxn>
              </a:cxnLst>
              <a:rect l="0" t="0" r="r" b="b"/>
              <a:pathLst>
                <a:path w="1299" h="278">
                  <a:moveTo>
                    <a:pt x="107" y="0"/>
                  </a:moveTo>
                  <a:lnTo>
                    <a:pt x="139" y="2"/>
                  </a:lnTo>
                  <a:lnTo>
                    <a:pt x="169" y="3"/>
                  </a:lnTo>
                  <a:lnTo>
                    <a:pt x="197" y="4"/>
                  </a:lnTo>
                  <a:lnTo>
                    <a:pt x="223" y="5"/>
                  </a:lnTo>
                  <a:lnTo>
                    <a:pt x="246" y="7"/>
                  </a:lnTo>
                  <a:lnTo>
                    <a:pt x="268" y="8"/>
                  </a:lnTo>
                  <a:lnTo>
                    <a:pt x="289" y="9"/>
                  </a:lnTo>
                  <a:lnTo>
                    <a:pt x="310" y="9"/>
                  </a:lnTo>
                  <a:lnTo>
                    <a:pt x="329" y="11"/>
                  </a:lnTo>
                  <a:lnTo>
                    <a:pt x="348" y="12"/>
                  </a:lnTo>
                  <a:lnTo>
                    <a:pt x="367" y="13"/>
                  </a:lnTo>
                  <a:lnTo>
                    <a:pt x="385" y="14"/>
                  </a:lnTo>
                  <a:lnTo>
                    <a:pt x="405" y="15"/>
                  </a:lnTo>
                  <a:lnTo>
                    <a:pt x="425" y="16"/>
                  </a:lnTo>
                  <a:lnTo>
                    <a:pt x="445" y="17"/>
                  </a:lnTo>
                  <a:lnTo>
                    <a:pt x="467" y="18"/>
                  </a:lnTo>
                  <a:lnTo>
                    <a:pt x="490" y="19"/>
                  </a:lnTo>
                  <a:lnTo>
                    <a:pt x="515" y="20"/>
                  </a:lnTo>
                  <a:lnTo>
                    <a:pt x="542" y="22"/>
                  </a:lnTo>
                  <a:lnTo>
                    <a:pt x="570" y="23"/>
                  </a:lnTo>
                  <a:lnTo>
                    <a:pt x="602" y="25"/>
                  </a:lnTo>
                  <a:lnTo>
                    <a:pt x="636" y="27"/>
                  </a:lnTo>
                  <a:lnTo>
                    <a:pt x="673" y="29"/>
                  </a:lnTo>
                  <a:lnTo>
                    <a:pt x="713" y="31"/>
                  </a:lnTo>
                  <a:lnTo>
                    <a:pt x="757" y="33"/>
                  </a:lnTo>
                  <a:lnTo>
                    <a:pt x="804" y="36"/>
                  </a:lnTo>
                  <a:lnTo>
                    <a:pt x="855" y="38"/>
                  </a:lnTo>
                  <a:lnTo>
                    <a:pt x="911" y="42"/>
                  </a:lnTo>
                  <a:lnTo>
                    <a:pt x="972" y="46"/>
                  </a:lnTo>
                  <a:lnTo>
                    <a:pt x="1036" y="49"/>
                  </a:lnTo>
                  <a:lnTo>
                    <a:pt x="1107" y="53"/>
                  </a:lnTo>
                  <a:lnTo>
                    <a:pt x="1183" y="57"/>
                  </a:lnTo>
                  <a:lnTo>
                    <a:pt x="1211" y="61"/>
                  </a:lnTo>
                  <a:lnTo>
                    <a:pt x="1234" y="71"/>
                  </a:lnTo>
                  <a:lnTo>
                    <a:pt x="1254" y="83"/>
                  </a:lnTo>
                  <a:lnTo>
                    <a:pt x="1270" y="97"/>
                  </a:lnTo>
                  <a:lnTo>
                    <a:pt x="1283" y="115"/>
                  </a:lnTo>
                  <a:lnTo>
                    <a:pt x="1291" y="135"/>
                  </a:lnTo>
                  <a:lnTo>
                    <a:pt x="1297" y="154"/>
                  </a:lnTo>
                  <a:lnTo>
                    <a:pt x="1299" y="174"/>
                  </a:lnTo>
                  <a:lnTo>
                    <a:pt x="1298" y="195"/>
                  </a:lnTo>
                  <a:lnTo>
                    <a:pt x="1293" y="214"/>
                  </a:lnTo>
                  <a:lnTo>
                    <a:pt x="1285" y="232"/>
                  </a:lnTo>
                  <a:lnTo>
                    <a:pt x="1273" y="248"/>
                  </a:lnTo>
                  <a:lnTo>
                    <a:pt x="1256" y="261"/>
                  </a:lnTo>
                  <a:lnTo>
                    <a:pt x="1237" y="270"/>
                  </a:lnTo>
                  <a:lnTo>
                    <a:pt x="1214" y="277"/>
                  </a:lnTo>
                  <a:lnTo>
                    <a:pt x="1188" y="278"/>
                  </a:lnTo>
                  <a:lnTo>
                    <a:pt x="1156" y="276"/>
                  </a:lnTo>
                  <a:lnTo>
                    <a:pt x="1125" y="273"/>
                  </a:lnTo>
                  <a:lnTo>
                    <a:pt x="1098" y="271"/>
                  </a:lnTo>
                  <a:lnTo>
                    <a:pt x="1073" y="270"/>
                  </a:lnTo>
                  <a:lnTo>
                    <a:pt x="1050" y="268"/>
                  </a:lnTo>
                  <a:lnTo>
                    <a:pt x="1027" y="267"/>
                  </a:lnTo>
                  <a:lnTo>
                    <a:pt x="1006" y="266"/>
                  </a:lnTo>
                  <a:lnTo>
                    <a:pt x="986" y="264"/>
                  </a:lnTo>
                  <a:lnTo>
                    <a:pt x="967" y="263"/>
                  </a:lnTo>
                  <a:lnTo>
                    <a:pt x="948" y="262"/>
                  </a:lnTo>
                  <a:lnTo>
                    <a:pt x="929" y="261"/>
                  </a:lnTo>
                  <a:lnTo>
                    <a:pt x="910" y="260"/>
                  </a:lnTo>
                  <a:lnTo>
                    <a:pt x="891" y="259"/>
                  </a:lnTo>
                  <a:lnTo>
                    <a:pt x="871" y="258"/>
                  </a:lnTo>
                  <a:lnTo>
                    <a:pt x="851" y="256"/>
                  </a:lnTo>
                  <a:lnTo>
                    <a:pt x="831" y="255"/>
                  </a:lnTo>
                  <a:lnTo>
                    <a:pt x="807" y="254"/>
                  </a:lnTo>
                  <a:lnTo>
                    <a:pt x="782" y="253"/>
                  </a:lnTo>
                  <a:lnTo>
                    <a:pt x="755" y="251"/>
                  </a:lnTo>
                  <a:lnTo>
                    <a:pt x="727" y="250"/>
                  </a:lnTo>
                  <a:lnTo>
                    <a:pt x="695" y="248"/>
                  </a:lnTo>
                  <a:lnTo>
                    <a:pt x="661" y="247"/>
                  </a:lnTo>
                  <a:lnTo>
                    <a:pt x="624" y="244"/>
                  </a:lnTo>
                  <a:lnTo>
                    <a:pt x="583" y="242"/>
                  </a:lnTo>
                  <a:lnTo>
                    <a:pt x="539" y="240"/>
                  </a:lnTo>
                  <a:lnTo>
                    <a:pt x="491" y="237"/>
                  </a:lnTo>
                  <a:lnTo>
                    <a:pt x="440" y="235"/>
                  </a:lnTo>
                  <a:lnTo>
                    <a:pt x="383" y="232"/>
                  </a:lnTo>
                  <a:lnTo>
                    <a:pt x="323" y="229"/>
                  </a:lnTo>
                  <a:lnTo>
                    <a:pt x="257" y="226"/>
                  </a:lnTo>
                  <a:lnTo>
                    <a:pt x="187" y="223"/>
                  </a:lnTo>
                  <a:lnTo>
                    <a:pt x="111" y="219"/>
                  </a:lnTo>
                  <a:lnTo>
                    <a:pt x="86" y="215"/>
                  </a:lnTo>
                  <a:lnTo>
                    <a:pt x="64" y="207"/>
                  </a:lnTo>
                  <a:lnTo>
                    <a:pt x="45" y="195"/>
                  </a:lnTo>
                  <a:lnTo>
                    <a:pt x="29" y="180"/>
                  </a:lnTo>
                  <a:lnTo>
                    <a:pt x="17" y="163"/>
                  </a:lnTo>
                  <a:lnTo>
                    <a:pt x="7" y="143"/>
                  </a:lnTo>
                  <a:lnTo>
                    <a:pt x="2" y="123"/>
                  </a:lnTo>
                  <a:lnTo>
                    <a:pt x="0" y="102"/>
                  </a:lnTo>
                  <a:lnTo>
                    <a:pt x="1" y="82"/>
                  </a:lnTo>
                  <a:lnTo>
                    <a:pt x="6" y="63"/>
                  </a:lnTo>
                  <a:lnTo>
                    <a:pt x="14" y="46"/>
                  </a:lnTo>
                  <a:lnTo>
                    <a:pt x="26" y="30"/>
                  </a:lnTo>
                  <a:lnTo>
                    <a:pt x="41" y="18"/>
                  </a:lnTo>
                  <a:lnTo>
                    <a:pt x="60" y="7"/>
                  </a:lnTo>
                  <a:lnTo>
                    <a:pt x="82" y="2"/>
                  </a:lnTo>
                  <a:lnTo>
                    <a:pt x="107" y="0"/>
                  </a:lnTo>
                  <a:close/>
                </a:path>
              </a:pathLst>
            </a:custGeom>
            <a:solidFill>
              <a:srgbClr val="3D4545"/>
            </a:solidFill>
            <a:ln w="9525">
              <a:noFill/>
              <a:round/>
              <a:headEnd/>
              <a:tailEnd/>
            </a:ln>
          </p:spPr>
          <p:txBody>
            <a:bodyPr/>
            <a:lstStyle/>
            <a:p>
              <a:endParaRPr lang="en-US"/>
            </a:p>
          </p:txBody>
        </p:sp>
        <p:sp>
          <p:nvSpPr>
            <p:cNvPr id="67223" name="Freeform 663"/>
            <p:cNvSpPr>
              <a:spLocks/>
            </p:cNvSpPr>
            <p:nvPr/>
          </p:nvSpPr>
          <p:spPr bwMode="auto">
            <a:xfrm>
              <a:off x="2482" y="2330"/>
              <a:ext cx="144" cy="22"/>
            </a:xfrm>
            <a:custGeom>
              <a:avLst/>
              <a:gdLst/>
              <a:ahLst/>
              <a:cxnLst>
                <a:cxn ang="0">
                  <a:pos x="136" y="2"/>
                </a:cxn>
                <a:cxn ang="0">
                  <a:pos x="194" y="4"/>
                </a:cxn>
                <a:cxn ang="0">
                  <a:pos x="242" y="7"/>
                </a:cxn>
                <a:cxn ang="0">
                  <a:pos x="286" y="9"/>
                </a:cxn>
                <a:cxn ang="0">
                  <a:pos x="325" y="10"/>
                </a:cxn>
                <a:cxn ang="0">
                  <a:pos x="362" y="12"/>
                </a:cxn>
                <a:cxn ang="0">
                  <a:pos x="401" y="14"/>
                </a:cxn>
                <a:cxn ang="0">
                  <a:pos x="441" y="16"/>
                </a:cxn>
                <a:cxn ang="0">
                  <a:pos x="485" y="18"/>
                </a:cxn>
                <a:cxn ang="0">
                  <a:pos x="537" y="21"/>
                </a:cxn>
                <a:cxn ang="0">
                  <a:pos x="597" y="24"/>
                </a:cxn>
                <a:cxn ang="0">
                  <a:pos x="668" y="29"/>
                </a:cxn>
                <a:cxn ang="0">
                  <a:pos x="752" y="33"/>
                </a:cxn>
                <a:cxn ang="0">
                  <a:pos x="850" y="38"/>
                </a:cxn>
                <a:cxn ang="0">
                  <a:pos x="967" y="45"/>
                </a:cxn>
                <a:cxn ang="0">
                  <a:pos x="1102" y="52"/>
                </a:cxn>
                <a:cxn ang="0">
                  <a:pos x="1205" y="61"/>
                </a:cxn>
                <a:cxn ang="0">
                  <a:pos x="1247" y="80"/>
                </a:cxn>
                <a:cxn ang="0">
                  <a:pos x="1274" y="111"/>
                </a:cxn>
                <a:cxn ang="0">
                  <a:pos x="1287" y="149"/>
                </a:cxn>
                <a:cxn ang="0">
                  <a:pos x="1289" y="188"/>
                </a:cxn>
                <a:cxn ang="0">
                  <a:pos x="1276" y="223"/>
                </a:cxn>
                <a:cxn ang="0">
                  <a:pos x="1248" y="249"/>
                </a:cxn>
                <a:cxn ang="0">
                  <a:pos x="1208" y="264"/>
                </a:cxn>
                <a:cxn ang="0">
                  <a:pos x="1151" y="263"/>
                </a:cxn>
                <a:cxn ang="0">
                  <a:pos x="1093" y="258"/>
                </a:cxn>
                <a:cxn ang="0">
                  <a:pos x="1045" y="255"/>
                </a:cxn>
                <a:cxn ang="0">
                  <a:pos x="1001" y="253"/>
                </a:cxn>
                <a:cxn ang="0">
                  <a:pos x="962" y="250"/>
                </a:cxn>
                <a:cxn ang="0">
                  <a:pos x="924" y="248"/>
                </a:cxn>
                <a:cxn ang="0">
                  <a:pos x="886" y="246"/>
                </a:cxn>
                <a:cxn ang="0">
                  <a:pos x="846" y="243"/>
                </a:cxn>
                <a:cxn ang="0">
                  <a:pos x="802" y="241"/>
                </a:cxn>
                <a:cxn ang="0">
                  <a:pos x="750" y="238"/>
                </a:cxn>
                <a:cxn ang="0">
                  <a:pos x="690" y="235"/>
                </a:cxn>
                <a:cxn ang="0">
                  <a:pos x="619" y="231"/>
                </a:cxn>
                <a:cxn ang="0">
                  <a:pos x="534" y="227"/>
                </a:cxn>
                <a:cxn ang="0">
                  <a:pos x="435" y="222"/>
                </a:cxn>
                <a:cxn ang="0">
                  <a:pos x="318" y="216"/>
                </a:cxn>
                <a:cxn ang="0">
                  <a:pos x="182" y="210"/>
                </a:cxn>
                <a:cxn ang="0">
                  <a:pos x="83" y="202"/>
                </a:cxn>
                <a:cxn ang="0">
                  <a:pos x="44" y="183"/>
                </a:cxn>
                <a:cxn ang="0">
                  <a:pos x="18" y="152"/>
                </a:cxn>
                <a:cxn ang="0">
                  <a:pos x="3" y="112"/>
                </a:cxn>
                <a:cxn ang="0">
                  <a:pos x="2" y="73"/>
                </a:cxn>
                <a:cxn ang="0">
                  <a:pos x="15" y="40"/>
                </a:cxn>
                <a:cxn ang="0">
                  <a:pos x="41" y="14"/>
                </a:cxn>
                <a:cxn ang="0">
                  <a:pos x="80" y="1"/>
                </a:cxn>
              </a:cxnLst>
              <a:rect l="0" t="0" r="r" b="b"/>
              <a:pathLst>
                <a:path w="1289" h="265">
                  <a:moveTo>
                    <a:pt x="104" y="0"/>
                  </a:moveTo>
                  <a:lnTo>
                    <a:pt x="136" y="2"/>
                  </a:lnTo>
                  <a:lnTo>
                    <a:pt x="166" y="3"/>
                  </a:lnTo>
                  <a:lnTo>
                    <a:pt x="194" y="4"/>
                  </a:lnTo>
                  <a:lnTo>
                    <a:pt x="219" y="5"/>
                  </a:lnTo>
                  <a:lnTo>
                    <a:pt x="242" y="7"/>
                  </a:lnTo>
                  <a:lnTo>
                    <a:pt x="264" y="8"/>
                  </a:lnTo>
                  <a:lnTo>
                    <a:pt x="286" y="9"/>
                  </a:lnTo>
                  <a:lnTo>
                    <a:pt x="306" y="9"/>
                  </a:lnTo>
                  <a:lnTo>
                    <a:pt x="325" y="10"/>
                  </a:lnTo>
                  <a:lnTo>
                    <a:pt x="344" y="11"/>
                  </a:lnTo>
                  <a:lnTo>
                    <a:pt x="362" y="12"/>
                  </a:lnTo>
                  <a:lnTo>
                    <a:pt x="381" y="13"/>
                  </a:lnTo>
                  <a:lnTo>
                    <a:pt x="401" y="14"/>
                  </a:lnTo>
                  <a:lnTo>
                    <a:pt x="420" y="15"/>
                  </a:lnTo>
                  <a:lnTo>
                    <a:pt x="441" y="16"/>
                  </a:lnTo>
                  <a:lnTo>
                    <a:pt x="462" y="17"/>
                  </a:lnTo>
                  <a:lnTo>
                    <a:pt x="485" y="18"/>
                  </a:lnTo>
                  <a:lnTo>
                    <a:pt x="511" y="19"/>
                  </a:lnTo>
                  <a:lnTo>
                    <a:pt x="537" y="21"/>
                  </a:lnTo>
                  <a:lnTo>
                    <a:pt x="566" y="22"/>
                  </a:lnTo>
                  <a:lnTo>
                    <a:pt x="597" y="24"/>
                  </a:lnTo>
                  <a:lnTo>
                    <a:pt x="631" y="26"/>
                  </a:lnTo>
                  <a:lnTo>
                    <a:pt x="668" y="29"/>
                  </a:lnTo>
                  <a:lnTo>
                    <a:pt x="708" y="31"/>
                  </a:lnTo>
                  <a:lnTo>
                    <a:pt x="752" y="33"/>
                  </a:lnTo>
                  <a:lnTo>
                    <a:pt x="799" y="36"/>
                  </a:lnTo>
                  <a:lnTo>
                    <a:pt x="850" y="38"/>
                  </a:lnTo>
                  <a:lnTo>
                    <a:pt x="906" y="41"/>
                  </a:lnTo>
                  <a:lnTo>
                    <a:pt x="967" y="45"/>
                  </a:lnTo>
                  <a:lnTo>
                    <a:pt x="1031" y="48"/>
                  </a:lnTo>
                  <a:lnTo>
                    <a:pt x="1102" y="52"/>
                  </a:lnTo>
                  <a:lnTo>
                    <a:pt x="1178" y="57"/>
                  </a:lnTo>
                  <a:lnTo>
                    <a:pt x="1205" y="61"/>
                  </a:lnTo>
                  <a:lnTo>
                    <a:pt x="1228" y="69"/>
                  </a:lnTo>
                  <a:lnTo>
                    <a:pt x="1247" y="80"/>
                  </a:lnTo>
                  <a:lnTo>
                    <a:pt x="1263" y="95"/>
                  </a:lnTo>
                  <a:lnTo>
                    <a:pt x="1274" y="111"/>
                  </a:lnTo>
                  <a:lnTo>
                    <a:pt x="1282" y="130"/>
                  </a:lnTo>
                  <a:lnTo>
                    <a:pt x="1287" y="149"/>
                  </a:lnTo>
                  <a:lnTo>
                    <a:pt x="1289" y="168"/>
                  </a:lnTo>
                  <a:lnTo>
                    <a:pt x="1289" y="188"/>
                  </a:lnTo>
                  <a:lnTo>
                    <a:pt x="1284" y="207"/>
                  </a:lnTo>
                  <a:lnTo>
                    <a:pt x="1276" y="223"/>
                  </a:lnTo>
                  <a:lnTo>
                    <a:pt x="1264" y="238"/>
                  </a:lnTo>
                  <a:lnTo>
                    <a:pt x="1248" y="249"/>
                  </a:lnTo>
                  <a:lnTo>
                    <a:pt x="1229" y="258"/>
                  </a:lnTo>
                  <a:lnTo>
                    <a:pt x="1208" y="264"/>
                  </a:lnTo>
                  <a:lnTo>
                    <a:pt x="1183" y="265"/>
                  </a:lnTo>
                  <a:lnTo>
                    <a:pt x="1151" y="263"/>
                  </a:lnTo>
                  <a:lnTo>
                    <a:pt x="1120" y="260"/>
                  </a:lnTo>
                  <a:lnTo>
                    <a:pt x="1093" y="258"/>
                  </a:lnTo>
                  <a:lnTo>
                    <a:pt x="1068" y="257"/>
                  </a:lnTo>
                  <a:lnTo>
                    <a:pt x="1045" y="255"/>
                  </a:lnTo>
                  <a:lnTo>
                    <a:pt x="1022" y="254"/>
                  </a:lnTo>
                  <a:lnTo>
                    <a:pt x="1001" y="253"/>
                  </a:lnTo>
                  <a:lnTo>
                    <a:pt x="981" y="251"/>
                  </a:lnTo>
                  <a:lnTo>
                    <a:pt x="962" y="250"/>
                  </a:lnTo>
                  <a:lnTo>
                    <a:pt x="943" y="249"/>
                  </a:lnTo>
                  <a:lnTo>
                    <a:pt x="924" y="248"/>
                  </a:lnTo>
                  <a:lnTo>
                    <a:pt x="905" y="247"/>
                  </a:lnTo>
                  <a:lnTo>
                    <a:pt x="886" y="246"/>
                  </a:lnTo>
                  <a:lnTo>
                    <a:pt x="866" y="245"/>
                  </a:lnTo>
                  <a:lnTo>
                    <a:pt x="846" y="243"/>
                  </a:lnTo>
                  <a:lnTo>
                    <a:pt x="826" y="242"/>
                  </a:lnTo>
                  <a:lnTo>
                    <a:pt x="802" y="241"/>
                  </a:lnTo>
                  <a:lnTo>
                    <a:pt x="777" y="240"/>
                  </a:lnTo>
                  <a:lnTo>
                    <a:pt x="750" y="238"/>
                  </a:lnTo>
                  <a:lnTo>
                    <a:pt x="722" y="237"/>
                  </a:lnTo>
                  <a:lnTo>
                    <a:pt x="690" y="235"/>
                  </a:lnTo>
                  <a:lnTo>
                    <a:pt x="656" y="234"/>
                  </a:lnTo>
                  <a:lnTo>
                    <a:pt x="619" y="231"/>
                  </a:lnTo>
                  <a:lnTo>
                    <a:pt x="578" y="229"/>
                  </a:lnTo>
                  <a:lnTo>
                    <a:pt x="534" y="227"/>
                  </a:lnTo>
                  <a:lnTo>
                    <a:pt x="486" y="224"/>
                  </a:lnTo>
                  <a:lnTo>
                    <a:pt x="435" y="222"/>
                  </a:lnTo>
                  <a:lnTo>
                    <a:pt x="378" y="219"/>
                  </a:lnTo>
                  <a:lnTo>
                    <a:pt x="318" y="216"/>
                  </a:lnTo>
                  <a:lnTo>
                    <a:pt x="252" y="213"/>
                  </a:lnTo>
                  <a:lnTo>
                    <a:pt x="182" y="210"/>
                  </a:lnTo>
                  <a:lnTo>
                    <a:pt x="106" y="206"/>
                  </a:lnTo>
                  <a:lnTo>
                    <a:pt x="83" y="202"/>
                  </a:lnTo>
                  <a:lnTo>
                    <a:pt x="62" y="194"/>
                  </a:lnTo>
                  <a:lnTo>
                    <a:pt x="44" y="183"/>
                  </a:lnTo>
                  <a:lnTo>
                    <a:pt x="30" y="168"/>
                  </a:lnTo>
                  <a:lnTo>
                    <a:pt x="18" y="152"/>
                  </a:lnTo>
                  <a:lnTo>
                    <a:pt x="9" y="133"/>
                  </a:lnTo>
                  <a:lnTo>
                    <a:pt x="3" y="112"/>
                  </a:lnTo>
                  <a:lnTo>
                    <a:pt x="0" y="92"/>
                  </a:lnTo>
                  <a:lnTo>
                    <a:pt x="2" y="73"/>
                  </a:lnTo>
                  <a:lnTo>
                    <a:pt x="7" y="55"/>
                  </a:lnTo>
                  <a:lnTo>
                    <a:pt x="15" y="40"/>
                  </a:lnTo>
                  <a:lnTo>
                    <a:pt x="26" y="25"/>
                  </a:lnTo>
                  <a:lnTo>
                    <a:pt x="41" y="14"/>
                  </a:lnTo>
                  <a:lnTo>
                    <a:pt x="59" y="5"/>
                  </a:lnTo>
                  <a:lnTo>
                    <a:pt x="80" y="1"/>
                  </a:lnTo>
                  <a:lnTo>
                    <a:pt x="104" y="0"/>
                  </a:lnTo>
                  <a:close/>
                </a:path>
              </a:pathLst>
            </a:custGeom>
            <a:solidFill>
              <a:srgbClr val="4D5252"/>
            </a:solidFill>
            <a:ln w="9525">
              <a:noFill/>
              <a:round/>
              <a:headEnd/>
              <a:tailEnd/>
            </a:ln>
          </p:spPr>
          <p:txBody>
            <a:bodyPr/>
            <a:lstStyle/>
            <a:p>
              <a:endParaRPr lang="en-US"/>
            </a:p>
          </p:txBody>
        </p:sp>
        <p:sp>
          <p:nvSpPr>
            <p:cNvPr id="67224" name="Freeform 664"/>
            <p:cNvSpPr>
              <a:spLocks/>
            </p:cNvSpPr>
            <p:nvPr/>
          </p:nvSpPr>
          <p:spPr bwMode="auto">
            <a:xfrm>
              <a:off x="2483" y="2331"/>
              <a:ext cx="142" cy="21"/>
            </a:xfrm>
            <a:custGeom>
              <a:avLst/>
              <a:gdLst/>
              <a:ahLst/>
              <a:cxnLst>
                <a:cxn ang="0">
                  <a:pos x="129" y="2"/>
                </a:cxn>
                <a:cxn ang="0">
                  <a:pos x="187" y="5"/>
                </a:cxn>
                <a:cxn ang="0">
                  <a:pos x="236" y="7"/>
                </a:cxn>
                <a:cxn ang="0">
                  <a:pos x="280" y="9"/>
                </a:cxn>
                <a:cxn ang="0">
                  <a:pos x="319" y="11"/>
                </a:cxn>
                <a:cxn ang="0">
                  <a:pos x="356" y="13"/>
                </a:cxn>
                <a:cxn ang="0">
                  <a:pos x="395" y="15"/>
                </a:cxn>
                <a:cxn ang="0">
                  <a:pos x="435" y="18"/>
                </a:cxn>
                <a:cxn ang="0">
                  <a:pos x="479" y="20"/>
                </a:cxn>
                <a:cxn ang="0">
                  <a:pos x="531" y="22"/>
                </a:cxn>
                <a:cxn ang="0">
                  <a:pos x="591" y="26"/>
                </a:cxn>
                <a:cxn ang="0">
                  <a:pos x="662" y="29"/>
                </a:cxn>
                <a:cxn ang="0">
                  <a:pos x="746" y="34"/>
                </a:cxn>
                <a:cxn ang="0">
                  <a:pos x="844" y="39"/>
                </a:cxn>
                <a:cxn ang="0">
                  <a:pos x="960" y="47"/>
                </a:cxn>
                <a:cxn ang="0">
                  <a:pos x="1095" y="55"/>
                </a:cxn>
                <a:cxn ang="0">
                  <a:pos x="1198" y="62"/>
                </a:cxn>
                <a:cxn ang="0">
                  <a:pos x="1239" y="80"/>
                </a:cxn>
                <a:cxn ang="0">
                  <a:pos x="1264" y="109"/>
                </a:cxn>
                <a:cxn ang="0">
                  <a:pos x="1277" y="143"/>
                </a:cxn>
                <a:cxn ang="0">
                  <a:pos x="1279" y="181"/>
                </a:cxn>
                <a:cxn ang="0">
                  <a:pos x="1265" y="215"/>
                </a:cxn>
                <a:cxn ang="0">
                  <a:pos x="1238" y="241"/>
                </a:cxn>
                <a:cxn ang="0">
                  <a:pos x="1199" y="254"/>
                </a:cxn>
                <a:cxn ang="0">
                  <a:pos x="1144" y="253"/>
                </a:cxn>
                <a:cxn ang="0">
                  <a:pos x="1086" y="248"/>
                </a:cxn>
                <a:cxn ang="0">
                  <a:pos x="1038" y="245"/>
                </a:cxn>
                <a:cxn ang="0">
                  <a:pos x="994" y="243"/>
                </a:cxn>
                <a:cxn ang="0">
                  <a:pos x="955" y="240"/>
                </a:cxn>
                <a:cxn ang="0">
                  <a:pos x="917" y="238"/>
                </a:cxn>
                <a:cxn ang="0">
                  <a:pos x="879" y="236"/>
                </a:cxn>
                <a:cxn ang="0">
                  <a:pos x="839" y="233"/>
                </a:cxn>
                <a:cxn ang="0">
                  <a:pos x="795" y="231"/>
                </a:cxn>
                <a:cxn ang="0">
                  <a:pos x="743" y="228"/>
                </a:cxn>
                <a:cxn ang="0">
                  <a:pos x="683" y="225"/>
                </a:cxn>
                <a:cxn ang="0">
                  <a:pos x="612" y="221"/>
                </a:cxn>
                <a:cxn ang="0">
                  <a:pos x="527" y="217"/>
                </a:cxn>
                <a:cxn ang="0">
                  <a:pos x="428" y="212"/>
                </a:cxn>
                <a:cxn ang="0">
                  <a:pos x="311" y="206"/>
                </a:cxn>
                <a:cxn ang="0">
                  <a:pos x="175" y="200"/>
                </a:cxn>
                <a:cxn ang="0">
                  <a:pos x="78" y="192"/>
                </a:cxn>
                <a:cxn ang="0">
                  <a:pos x="42" y="175"/>
                </a:cxn>
                <a:cxn ang="0">
                  <a:pos x="16" y="145"/>
                </a:cxn>
                <a:cxn ang="0">
                  <a:pos x="2" y="108"/>
                </a:cxn>
                <a:cxn ang="0">
                  <a:pos x="1" y="69"/>
                </a:cxn>
                <a:cxn ang="0">
                  <a:pos x="14" y="38"/>
                </a:cxn>
                <a:cxn ang="0">
                  <a:pos x="39" y="14"/>
                </a:cxn>
                <a:cxn ang="0">
                  <a:pos x="76" y="1"/>
                </a:cxn>
              </a:cxnLst>
              <a:rect l="0" t="0" r="r" b="b"/>
              <a:pathLst>
                <a:path w="1280" h="255">
                  <a:moveTo>
                    <a:pt x="97" y="0"/>
                  </a:moveTo>
                  <a:lnTo>
                    <a:pt x="129" y="2"/>
                  </a:lnTo>
                  <a:lnTo>
                    <a:pt x="159" y="3"/>
                  </a:lnTo>
                  <a:lnTo>
                    <a:pt x="187" y="5"/>
                  </a:lnTo>
                  <a:lnTo>
                    <a:pt x="212" y="6"/>
                  </a:lnTo>
                  <a:lnTo>
                    <a:pt x="236" y="7"/>
                  </a:lnTo>
                  <a:lnTo>
                    <a:pt x="258" y="8"/>
                  </a:lnTo>
                  <a:lnTo>
                    <a:pt x="280" y="9"/>
                  </a:lnTo>
                  <a:lnTo>
                    <a:pt x="299" y="10"/>
                  </a:lnTo>
                  <a:lnTo>
                    <a:pt x="319" y="11"/>
                  </a:lnTo>
                  <a:lnTo>
                    <a:pt x="337" y="12"/>
                  </a:lnTo>
                  <a:lnTo>
                    <a:pt x="356" y="13"/>
                  </a:lnTo>
                  <a:lnTo>
                    <a:pt x="375" y="14"/>
                  </a:lnTo>
                  <a:lnTo>
                    <a:pt x="395" y="15"/>
                  </a:lnTo>
                  <a:lnTo>
                    <a:pt x="414" y="16"/>
                  </a:lnTo>
                  <a:lnTo>
                    <a:pt x="435" y="18"/>
                  </a:lnTo>
                  <a:lnTo>
                    <a:pt x="456" y="19"/>
                  </a:lnTo>
                  <a:lnTo>
                    <a:pt x="479" y="20"/>
                  </a:lnTo>
                  <a:lnTo>
                    <a:pt x="505" y="21"/>
                  </a:lnTo>
                  <a:lnTo>
                    <a:pt x="531" y="22"/>
                  </a:lnTo>
                  <a:lnTo>
                    <a:pt x="560" y="24"/>
                  </a:lnTo>
                  <a:lnTo>
                    <a:pt x="591" y="26"/>
                  </a:lnTo>
                  <a:lnTo>
                    <a:pt x="626" y="27"/>
                  </a:lnTo>
                  <a:lnTo>
                    <a:pt x="662" y="29"/>
                  </a:lnTo>
                  <a:lnTo>
                    <a:pt x="702" y="32"/>
                  </a:lnTo>
                  <a:lnTo>
                    <a:pt x="746" y="34"/>
                  </a:lnTo>
                  <a:lnTo>
                    <a:pt x="793" y="37"/>
                  </a:lnTo>
                  <a:lnTo>
                    <a:pt x="844" y="39"/>
                  </a:lnTo>
                  <a:lnTo>
                    <a:pt x="900" y="43"/>
                  </a:lnTo>
                  <a:lnTo>
                    <a:pt x="960" y="47"/>
                  </a:lnTo>
                  <a:lnTo>
                    <a:pt x="1025" y="51"/>
                  </a:lnTo>
                  <a:lnTo>
                    <a:pt x="1095" y="55"/>
                  </a:lnTo>
                  <a:lnTo>
                    <a:pt x="1171" y="59"/>
                  </a:lnTo>
                  <a:lnTo>
                    <a:pt x="1198" y="62"/>
                  </a:lnTo>
                  <a:lnTo>
                    <a:pt x="1221" y="69"/>
                  </a:lnTo>
                  <a:lnTo>
                    <a:pt x="1239" y="80"/>
                  </a:lnTo>
                  <a:lnTo>
                    <a:pt x="1254" y="93"/>
                  </a:lnTo>
                  <a:lnTo>
                    <a:pt x="1264" y="109"/>
                  </a:lnTo>
                  <a:lnTo>
                    <a:pt x="1272" y="125"/>
                  </a:lnTo>
                  <a:lnTo>
                    <a:pt x="1277" y="143"/>
                  </a:lnTo>
                  <a:lnTo>
                    <a:pt x="1280" y="160"/>
                  </a:lnTo>
                  <a:lnTo>
                    <a:pt x="1279" y="181"/>
                  </a:lnTo>
                  <a:lnTo>
                    <a:pt x="1274" y="200"/>
                  </a:lnTo>
                  <a:lnTo>
                    <a:pt x="1265" y="215"/>
                  </a:lnTo>
                  <a:lnTo>
                    <a:pt x="1254" y="230"/>
                  </a:lnTo>
                  <a:lnTo>
                    <a:pt x="1238" y="241"/>
                  </a:lnTo>
                  <a:lnTo>
                    <a:pt x="1220" y="248"/>
                  </a:lnTo>
                  <a:lnTo>
                    <a:pt x="1199" y="254"/>
                  </a:lnTo>
                  <a:lnTo>
                    <a:pt x="1176" y="255"/>
                  </a:lnTo>
                  <a:lnTo>
                    <a:pt x="1144" y="253"/>
                  </a:lnTo>
                  <a:lnTo>
                    <a:pt x="1113" y="250"/>
                  </a:lnTo>
                  <a:lnTo>
                    <a:pt x="1086" y="248"/>
                  </a:lnTo>
                  <a:lnTo>
                    <a:pt x="1061" y="247"/>
                  </a:lnTo>
                  <a:lnTo>
                    <a:pt x="1038" y="245"/>
                  </a:lnTo>
                  <a:lnTo>
                    <a:pt x="1015" y="244"/>
                  </a:lnTo>
                  <a:lnTo>
                    <a:pt x="994" y="243"/>
                  </a:lnTo>
                  <a:lnTo>
                    <a:pt x="974" y="241"/>
                  </a:lnTo>
                  <a:lnTo>
                    <a:pt x="955" y="240"/>
                  </a:lnTo>
                  <a:lnTo>
                    <a:pt x="936" y="239"/>
                  </a:lnTo>
                  <a:lnTo>
                    <a:pt x="917" y="238"/>
                  </a:lnTo>
                  <a:lnTo>
                    <a:pt x="898" y="237"/>
                  </a:lnTo>
                  <a:lnTo>
                    <a:pt x="879" y="236"/>
                  </a:lnTo>
                  <a:lnTo>
                    <a:pt x="859" y="235"/>
                  </a:lnTo>
                  <a:lnTo>
                    <a:pt x="839" y="233"/>
                  </a:lnTo>
                  <a:lnTo>
                    <a:pt x="819" y="232"/>
                  </a:lnTo>
                  <a:lnTo>
                    <a:pt x="795" y="231"/>
                  </a:lnTo>
                  <a:lnTo>
                    <a:pt x="770" y="230"/>
                  </a:lnTo>
                  <a:lnTo>
                    <a:pt x="743" y="228"/>
                  </a:lnTo>
                  <a:lnTo>
                    <a:pt x="715" y="227"/>
                  </a:lnTo>
                  <a:lnTo>
                    <a:pt x="683" y="225"/>
                  </a:lnTo>
                  <a:lnTo>
                    <a:pt x="649" y="224"/>
                  </a:lnTo>
                  <a:lnTo>
                    <a:pt x="612" y="221"/>
                  </a:lnTo>
                  <a:lnTo>
                    <a:pt x="571" y="219"/>
                  </a:lnTo>
                  <a:lnTo>
                    <a:pt x="527" y="217"/>
                  </a:lnTo>
                  <a:lnTo>
                    <a:pt x="479" y="214"/>
                  </a:lnTo>
                  <a:lnTo>
                    <a:pt x="428" y="212"/>
                  </a:lnTo>
                  <a:lnTo>
                    <a:pt x="371" y="209"/>
                  </a:lnTo>
                  <a:lnTo>
                    <a:pt x="311" y="206"/>
                  </a:lnTo>
                  <a:lnTo>
                    <a:pt x="245" y="203"/>
                  </a:lnTo>
                  <a:lnTo>
                    <a:pt x="175" y="200"/>
                  </a:lnTo>
                  <a:lnTo>
                    <a:pt x="99" y="196"/>
                  </a:lnTo>
                  <a:lnTo>
                    <a:pt x="78" y="192"/>
                  </a:lnTo>
                  <a:lnTo>
                    <a:pt x="59" y="185"/>
                  </a:lnTo>
                  <a:lnTo>
                    <a:pt x="42" y="175"/>
                  </a:lnTo>
                  <a:lnTo>
                    <a:pt x="28" y="161"/>
                  </a:lnTo>
                  <a:lnTo>
                    <a:pt x="16" y="145"/>
                  </a:lnTo>
                  <a:lnTo>
                    <a:pt x="7" y="127"/>
                  </a:lnTo>
                  <a:lnTo>
                    <a:pt x="2" y="108"/>
                  </a:lnTo>
                  <a:lnTo>
                    <a:pt x="0" y="87"/>
                  </a:lnTo>
                  <a:lnTo>
                    <a:pt x="1" y="69"/>
                  </a:lnTo>
                  <a:lnTo>
                    <a:pt x="6" y="53"/>
                  </a:lnTo>
                  <a:lnTo>
                    <a:pt x="14" y="38"/>
                  </a:lnTo>
                  <a:lnTo>
                    <a:pt x="25" y="25"/>
                  </a:lnTo>
                  <a:lnTo>
                    <a:pt x="39" y="14"/>
                  </a:lnTo>
                  <a:lnTo>
                    <a:pt x="55" y="6"/>
                  </a:lnTo>
                  <a:lnTo>
                    <a:pt x="76" y="1"/>
                  </a:lnTo>
                  <a:lnTo>
                    <a:pt x="97" y="0"/>
                  </a:lnTo>
                  <a:close/>
                </a:path>
              </a:pathLst>
            </a:custGeom>
            <a:solidFill>
              <a:srgbClr val="596161"/>
            </a:solidFill>
            <a:ln w="9525">
              <a:noFill/>
              <a:round/>
              <a:headEnd/>
              <a:tailEnd/>
            </a:ln>
          </p:spPr>
          <p:txBody>
            <a:bodyPr/>
            <a:lstStyle/>
            <a:p>
              <a:endParaRPr lang="en-US"/>
            </a:p>
          </p:txBody>
        </p:sp>
        <p:sp>
          <p:nvSpPr>
            <p:cNvPr id="67225" name="Freeform 665"/>
            <p:cNvSpPr>
              <a:spLocks/>
            </p:cNvSpPr>
            <p:nvPr/>
          </p:nvSpPr>
          <p:spPr bwMode="auto">
            <a:xfrm>
              <a:off x="2484" y="2332"/>
              <a:ext cx="141" cy="20"/>
            </a:xfrm>
            <a:custGeom>
              <a:avLst/>
              <a:gdLst/>
              <a:ahLst/>
              <a:cxnLst>
                <a:cxn ang="0">
                  <a:pos x="124" y="2"/>
                </a:cxn>
                <a:cxn ang="0">
                  <a:pos x="182" y="4"/>
                </a:cxn>
                <a:cxn ang="0">
                  <a:pos x="231" y="7"/>
                </a:cxn>
                <a:cxn ang="0">
                  <a:pos x="275" y="9"/>
                </a:cxn>
                <a:cxn ang="0">
                  <a:pos x="314" y="11"/>
                </a:cxn>
                <a:cxn ang="0">
                  <a:pos x="351" y="13"/>
                </a:cxn>
                <a:cxn ang="0">
                  <a:pos x="390" y="15"/>
                </a:cxn>
                <a:cxn ang="0">
                  <a:pos x="430" y="17"/>
                </a:cxn>
                <a:cxn ang="0">
                  <a:pos x="474" y="19"/>
                </a:cxn>
                <a:cxn ang="0">
                  <a:pos x="526" y="21"/>
                </a:cxn>
                <a:cxn ang="0">
                  <a:pos x="586" y="24"/>
                </a:cxn>
                <a:cxn ang="0">
                  <a:pos x="657" y="28"/>
                </a:cxn>
                <a:cxn ang="0">
                  <a:pos x="741" y="33"/>
                </a:cxn>
                <a:cxn ang="0">
                  <a:pos x="839" y="39"/>
                </a:cxn>
                <a:cxn ang="0">
                  <a:pos x="955" y="45"/>
                </a:cxn>
                <a:cxn ang="0">
                  <a:pos x="1090" y="53"/>
                </a:cxn>
                <a:cxn ang="0">
                  <a:pos x="1193" y="61"/>
                </a:cxn>
                <a:cxn ang="0">
                  <a:pos x="1232" y="79"/>
                </a:cxn>
                <a:cxn ang="0">
                  <a:pos x="1256" y="106"/>
                </a:cxn>
                <a:cxn ang="0">
                  <a:pos x="1266" y="139"/>
                </a:cxn>
                <a:cxn ang="0">
                  <a:pos x="1268" y="175"/>
                </a:cxn>
                <a:cxn ang="0">
                  <a:pos x="1257" y="207"/>
                </a:cxn>
                <a:cxn ang="0">
                  <a:pos x="1230" y="230"/>
                </a:cxn>
                <a:cxn ang="0">
                  <a:pos x="1193" y="242"/>
                </a:cxn>
                <a:cxn ang="0">
                  <a:pos x="1139" y="241"/>
                </a:cxn>
                <a:cxn ang="0">
                  <a:pos x="1081" y="236"/>
                </a:cxn>
                <a:cxn ang="0">
                  <a:pos x="1033" y="233"/>
                </a:cxn>
                <a:cxn ang="0">
                  <a:pos x="989" y="231"/>
                </a:cxn>
                <a:cxn ang="0">
                  <a:pos x="950" y="228"/>
                </a:cxn>
                <a:cxn ang="0">
                  <a:pos x="912" y="226"/>
                </a:cxn>
                <a:cxn ang="0">
                  <a:pos x="874" y="224"/>
                </a:cxn>
                <a:cxn ang="0">
                  <a:pos x="834" y="221"/>
                </a:cxn>
                <a:cxn ang="0">
                  <a:pos x="790" y="219"/>
                </a:cxn>
                <a:cxn ang="0">
                  <a:pos x="738" y="216"/>
                </a:cxn>
                <a:cxn ang="0">
                  <a:pos x="678" y="213"/>
                </a:cxn>
                <a:cxn ang="0">
                  <a:pos x="607" y="209"/>
                </a:cxn>
                <a:cxn ang="0">
                  <a:pos x="522" y="205"/>
                </a:cxn>
                <a:cxn ang="0">
                  <a:pos x="423" y="200"/>
                </a:cxn>
                <a:cxn ang="0">
                  <a:pos x="306" y="194"/>
                </a:cxn>
                <a:cxn ang="0">
                  <a:pos x="170" y="188"/>
                </a:cxn>
                <a:cxn ang="0">
                  <a:pos x="75" y="180"/>
                </a:cxn>
                <a:cxn ang="0">
                  <a:pos x="42" y="164"/>
                </a:cxn>
                <a:cxn ang="0">
                  <a:pos x="17" y="136"/>
                </a:cxn>
                <a:cxn ang="0">
                  <a:pos x="3" y="100"/>
                </a:cxn>
                <a:cxn ang="0">
                  <a:pos x="2" y="62"/>
                </a:cxn>
                <a:cxn ang="0">
                  <a:pos x="14" y="33"/>
                </a:cxn>
                <a:cxn ang="0">
                  <a:pos x="38" y="12"/>
                </a:cxn>
                <a:cxn ang="0">
                  <a:pos x="72" y="1"/>
                </a:cxn>
              </a:cxnLst>
              <a:rect l="0" t="0" r="r" b="b"/>
              <a:pathLst>
                <a:path w="1268" h="243">
                  <a:moveTo>
                    <a:pt x="92" y="0"/>
                  </a:moveTo>
                  <a:lnTo>
                    <a:pt x="124" y="2"/>
                  </a:lnTo>
                  <a:lnTo>
                    <a:pt x="154" y="3"/>
                  </a:lnTo>
                  <a:lnTo>
                    <a:pt x="182" y="4"/>
                  </a:lnTo>
                  <a:lnTo>
                    <a:pt x="207" y="6"/>
                  </a:lnTo>
                  <a:lnTo>
                    <a:pt x="231" y="7"/>
                  </a:lnTo>
                  <a:lnTo>
                    <a:pt x="253" y="8"/>
                  </a:lnTo>
                  <a:lnTo>
                    <a:pt x="275" y="9"/>
                  </a:lnTo>
                  <a:lnTo>
                    <a:pt x="294" y="10"/>
                  </a:lnTo>
                  <a:lnTo>
                    <a:pt x="314" y="11"/>
                  </a:lnTo>
                  <a:lnTo>
                    <a:pt x="332" y="12"/>
                  </a:lnTo>
                  <a:lnTo>
                    <a:pt x="351" y="13"/>
                  </a:lnTo>
                  <a:lnTo>
                    <a:pt x="370" y="14"/>
                  </a:lnTo>
                  <a:lnTo>
                    <a:pt x="390" y="15"/>
                  </a:lnTo>
                  <a:lnTo>
                    <a:pt x="409" y="16"/>
                  </a:lnTo>
                  <a:lnTo>
                    <a:pt x="430" y="17"/>
                  </a:lnTo>
                  <a:lnTo>
                    <a:pt x="451" y="18"/>
                  </a:lnTo>
                  <a:lnTo>
                    <a:pt x="474" y="19"/>
                  </a:lnTo>
                  <a:lnTo>
                    <a:pt x="500" y="20"/>
                  </a:lnTo>
                  <a:lnTo>
                    <a:pt x="526" y="21"/>
                  </a:lnTo>
                  <a:lnTo>
                    <a:pt x="555" y="23"/>
                  </a:lnTo>
                  <a:lnTo>
                    <a:pt x="586" y="24"/>
                  </a:lnTo>
                  <a:lnTo>
                    <a:pt x="621" y="26"/>
                  </a:lnTo>
                  <a:lnTo>
                    <a:pt x="657" y="28"/>
                  </a:lnTo>
                  <a:lnTo>
                    <a:pt x="697" y="30"/>
                  </a:lnTo>
                  <a:lnTo>
                    <a:pt x="741" y="33"/>
                  </a:lnTo>
                  <a:lnTo>
                    <a:pt x="788" y="36"/>
                  </a:lnTo>
                  <a:lnTo>
                    <a:pt x="839" y="39"/>
                  </a:lnTo>
                  <a:lnTo>
                    <a:pt x="895" y="42"/>
                  </a:lnTo>
                  <a:lnTo>
                    <a:pt x="955" y="45"/>
                  </a:lnTo>
                  <a:lnTo>
                    <a:pt x="1020" y="49"/>
                  </a:lnTo>
                  <a:lnTo>
                    <a:pt x="1090" y="53"/>
                  </a:lnTo>
                  <a:lnTo>
                    <a:pt x="1166" y="57"/>
                  </a:lnTo>
                  <a:lnTo>
                    <a:pt x="1193" y="61"/>
                  </a:lnTo>
                  <a:lnTo>
                    <a:pt x="1215" y="69"/>
                  </a:lnTo>
                  <a:lnTo>
                    <a:pt x="1232" y="79"/>
                  </a:lnTo>
                  <a:lnTo>
                    <a:pt x="1246" y="91"/>
                  </a:lnTo>
                  <a:lnTo>
                    <a:pt x="1256" y="106"/>
                  </a:lnTo>
                  <a:lnTo>
                    <a:pt x="1262" y="123"/>
                  </a:lnTo>
                  <a:lnTo>
                    <a:pt x="1266" y="139"/>
                  </a:lnTo>
                  <a:lnTo>
                    <a:pt x="1268" y="156"/>
                  </a:lnTo>
                  <a:lnTo>
                    <a:pt x="1268" y="175"/>
                  </a:lnTo>
                  <a:lnTo>
                    <a:pt x="1265" y="193"/>
                  </a:lnTo>
                  <a:lnTo>
                    <a:pt x="1257" y="207"/>
                  </a:lnTo>
                  <a:lnTo>
                    <a:pt x="1246" y="221"/>
                  </a:lnTo>
                  <a:lnTo>
                    <a:pt x="1230" y="230"/>
                  </a:lnTo>
                  <a:lnTo>
                    <a:pt x="1213" y="237"/>
                  </a:lnTo>
                  <a:lnTo>
                    <a:pt x="1193" y="242"/>
                  </a:lnTo>
                  <a:lnTo>
                    <a:pt x="1171" y="243"/>
                  </a:lnTo>
                  <a:lnTo>
                    <a:pt x="1139" y="241"/>
                  </a:lnTo>
                  <a:lnTo>
                    <a:pt x="1108" y="238"/>
                  </a:lnTo>
                  <a:lnTo>
                    <a:pt x="1081" y="236"/>
                  </a:lnTo>
                  <a:lnTo>
                    <a:pt x="1056" y="235"/>
                  </a:lnTo>
                  <a:lnTo>
                    <a:pt x="1033" y="233"/>
                  </a:lnTo>
                  <a:lnTo>
                    <a:pt x="1010" y="232"/>
                  </a:lnTo>
                  <a:lnTo>
                    <a:pt x="989" y="231"/>
                  </a:lnTo>
                  <a:lnTo>
                    <a:pt x="969" y="229"/>
                  </a:lnTo>
                  <a:lnTo>
                    <a:pt x="950" y="228"/>
                  </a:lnTo>
                  <a:lnTo>
                    <a:pt x="931" y="227"/>
                  </a:lnTo>
                  <a:lnTo>
                    <a:pt x="912" y="226"/>
                  </a:lnTo>
                  <a:lnTo>
                    <a:pt x="893" y="225"/>
                  </a:lnTo>
                  <a:lnTo>
                    <a:pt x="874" y="224"/>
                  </a:lnTo>
                  <a:lnTo>
                    <a:pt x="854" y="223"/>
                  </a:lnTo>
                  <a:lnTo>
                    <a:pt x="834" y="221"/>
                  </a:lnTo>
                  <a:lnTo>
                    <a:pt x="814" y="220"/>
                  </a:lnTo>
                  <a:lnTo>
                    <a:pt x="790" y="219"/>
                  </a:lnTo>
                  <a:lnTo>
                    <a:pt x="765" y="218"/>
                  </a:lnTo>
                  <a:lnTo>
                    <a:pt x="738" y="216"/>
                  </a:lnTo>
                  <a:lnTo>
                    <a:pt x="710" y="215"/>
                  </a:lnTo>
                  <a:lnTo>
                    <a:pt x="678" y="213"/>
                  </a:lnTo>
                  <a:lnTo>
                    <a:pt x="644" y="212"/>
                  </a:lnTo>
                  <a:lnTo>
                    <a:pt x="607" y="209"/>
                  </a:lnTo>
                  <a:lnTo>
                    <a:pt x="566" y="207"/>
                  </a:lnTo>
                  <a:lnTo>
                    <a:pt x="522" y="205"/>
                  </a:lnTo>
                  <a:lnTo>
                    <a:pt x="474" y="202"/>
                  </a:lnTo>
                  <a:lnTo>
                    <a:pt x="423" y="200"/>
                  </a:lnTo>
                  <a:lnTo>
                    <a:pt x="366" y="197"/>
                  </a:lnTo>
                  <a:lnTo>
                    <a:pt x="306" y="194"/>
                  </a:lnTo>
                  <a:lnTo>
                    <a:pt x="240" y="191"/>
                  </a:lnTo>
                  <a:lnTo>
                    <a:pt x="170" y="188"/>
                  </a:lnTo>
                  <a:lnTo>
                    <a:pt x="94" y="184"/>
                  </a:lnTo>
                  <a:lnTo>
                    <a:pt x="75" y="180"/>
                  </a:lnTo>
                  <a:lnTo>
                    <a:pt x="58" y="174"/>
                  </a:lnTo>
                  <a:lnTo>
                    <a:pt x="42" y="164"/>
                  </a:lnTo>
                  <a:lnTo>
                    <a:pt x="28" y="151"/>
                  </a:lnTo>
                  <a:lnTo>
                    <a:pt x="17" y="136"/>
                  </a:lnTo>
                  <a:lnTo>
                    <a:pt x="8" y="119"/>
                  </a:lnTo>
                  <a:lnTo>
                    <a:pt x="3" y="100"/>
                  </a:lnTo>
                  <a:lnTo>
                    <a:pt x="0" y="79"/>
                  </a:lnTo>
                  <a:lnTo>
                    <a:pt x="2" y="62"/>
                  </a:lnTo>
                  <a:lnTo>
                    <a:pt x="6" y="48"/>
                  </a:lnTo>
                  <a:lnTo>
                    <a:pt x="14" y="33"/>
                  </a:lnTo>
                  <a:lnTo>
                    <a:pt x="25" y="22"/>
                  </a:lnTo>
                  <a:lnTo>
                    <a:pt x="38" y="12"/>
                  </a:lnTo>
                  <a:lnTo>
                    <a:pt x="54" y="6"/>
                  </a:lnTo>
                  <a:lnTo>
                    <a:pt x="72" y="1"/>
                  </a:lnTo>
                  <a:lnTo>
                    <a:pt x="92" y="0"/>
                  </a:lnTo>
                  <a:close/>
                </a:path>
              </a:pathLst>
            </a:custGeom>
            <a:solidFill>
              <a:srgbClr val="696E6E"/>
            </a:solidFill>
            <a:ln w="9525">
              <a:noFill/>
              <a:round/>
              <a:headEnd/>
              <a:tailEnd/>
            </a:ln>
          </p:spPr>
          <p:txBody>
            <a:bodyPr/>
            <a:lstStyle/>
            <a:p>
              <a:endParaRPr lang="en-US"/>
            </a:p>
          </p:txBody>
        </p:sp>
        <p:sp>
          <p:nvSpPr>
            <p:cNvPr id="67226" name="Freeform 666"/>
            <p:cNvSpPr>
              <a:spLocks/>
            </p:cNvSpPr>
            <p:nvPr/>
          </p:nvSpPr>
          <p:spPr bwMode="auto">
            <a:xfrm>
              <a:off x="2484" y="2333"/>
              <a:ext cx="140" cy="19"/>
            </a:xfrm>
            <a:custGeom>
              <a:avLst/>
              <a:gdLst/>
              <a:ahLst/>
              <a:cxnLst>
                <a:cxn ang="0">
                  <a:pos x="117" y="2"/>
                </a:cxn>
                <a:cxn ang="0">
                  <a:pos x="175" y="5"/>
                </a:cxn>
                <a:cxn ang="0">
                  <a:pos x="224" y="8"/>
                </a:cxn>
                <a:cxn ang="0">
                  <a:pos x="268" y="10"/>
                </a:cxn>
                <a:cxn ang="0">
                  <a:pos x="307" y="12"/>
                </a:cxn>
                <a:cxn ang="0">
                  <a:pos x="344" y="14"/>
                </a:cxn>
                <a:cxn ang="0">
                  <a:pos x="383" y="16"/>
                </a:cxn>
                <a:cxn ang="0">
                  <a:pos x="423" y="18"/>
                </a:cxn>
                <a:cxn ang="0">
                  <a:pos x="468" y="20"/>
                </a:cxn>
                <a:cxn ang="0">
                  <a:pos x="520" y="23"/>
                </a:cxn>
                <a:cxn ang="0">
                  <a:pos x="580" y="27"/>
                </a:cxn>
                <a:cxn ang="0">
                  <a:pos x="651" y="31"/>
                </a:cxn>
                <a:cxn ang="0">
                  <a:pos x="736" y="36"/>
                </a:cxn>
                <a:cxn ang="0">
                  <a:pos x="834" y="41"/>
                </a:cxn>
                <a:cxn ang="0">
                  <a:pos x="951" y="47"/>
                </a:cxn>
                <a:cxn ang="0">
                  <a:pos x="1086" y="56"/>
                </a:cxn>
                <a:cxn ang="0">
                  <a:pos x="1188" y="63"/>
                </a:cxn>
                <a:cxn ang="0">
                  <a:pos x="1224" y="78"/>
                </a:cxn>
                <a:cxn ang="0">
                  <a:pos x="1246" y="104"/>
                </a:cxn>
                <a:cxn ang="0">
                  <a:pos x="1256" y="135"/>
                </a:cxn>
                <a:cxn ang="0">
                  <a:pos x="1258" y="170"/>
                </a:cxn>
                <a:cxn ang="0">
                  <a:pos x="1247" y="203"/>
                </a:cxn>
                <a:cxn ang="0">
                  <a:pos x="1220" y="222"/>
                </a:cxn>
                <a:cxn ang="0">
                  <a:pos x="1185" y="232"/>
                </a:cxn>
                <a:cxn ang="0">
                  <a:pos x="1132" y="231"/>
                </a:cxn>
                <a:cxn ang="0">
                  <a:pos x="1074" y="226"/>
                </a:cxn>
                <a:cxn ang="0">
                  <a:pos x="1026" y="223"/>
                </a:cxn>
                <a:cxn ang="0">
                  <a:pos x="982" y="221"/>
                </a:cxn>
                <a:cxn ang="0">
                  <a:pos x="943" y="218"/>
                </a:cxn>
                <a:cxn ang="0">
                  <a:pos x="905" y="216"/>
                </a:cxn>
                <a:cxn ang="0">
                  <a:pos x="867" y="214"/>
                </a:cxn>
                <a:cxn ang="0">
                  <a:pos x="827" y="211"/>
                </a:cxn>
                <a:cxn ang="0">
                  <a:pos x="783" y="209"/>
                </a:cxn>
                <a:cxn ang="0">
                  <a:pos x="731" y="206"/>
                </a:cxn>
                <a:cxn ang="0">
                  <a:pos x="671" y="203"/>
                </a:cxn>
                <a:cxn ang="0">
                  <a:pos x="600" y="199"/>
                </a:cxn>
                <a:cxn ang="0">
                  <a:pos x="515" y="195"/>
                </a:cxn>
                <a:cxn ang="0">
                  <a:pos x="416" y="190"/>
                </a:cxn>
                <a:cxn ang="0">
                  <a:pos x="299" y="184"/>
                </a:cxn>
                <a:cxn ang="0">
                  <a:pos x="163" y="178"/>
                </a:cxn>
                <a:cxn ang="0">
                  <a:pos x="70" y="170"/>
                </a:cxn>
                <a:cxn ang="0">
                  <a:pos x="39" y="155"/>
                </a:cxn>
                <a:cxn ang="0">
                  <a:pos x="15" y="128"/>
                </a:cxn>
                <a:cxn ang="0">
                  <a:pos x="2" y="93"/>
                </a:cxn>
                <a:cxn ang="0">
                  <a:pos x="1" y="57"/>
                </a:cxn>
                <a:cxn ang="0">
                  <a:pos x="13" y="30"/>
                </a:cxn>
                <a:cxn ang="0">
                  <a:pos x="36" y="10"/>
                </a:cxn>
                <a:cxn ang="0">
                  <a:pos x="68" y="1"/>
                </a:cxn>
              </a:cxnLst>
              <a:rect l="0" t="0" r="r" b="b"/>
              <a:pathLst>
                <a:path w="1258" h="233">
                  <a:moveTo>
                    <a:pt x="85" y="0"/>
                  </a:moveTo>
                  <a:lnTo>
                    <a:pt x="117" y="2"/>
                  </a:lnTo>
                  <a:lnTo>
                    <a:pt x="147" y="3"/>
                  </a:lnTo>
                  <a:lnTo>
                    <a:pt x="175" y="5"/>
                  </a:lnTo>
                  <a:lnTo>
                    <a:pt x="200" y="6"/>
                  </a:lnTo>
                  <a:lnTo>
                    <a:pt x="224" y="8"/>
                  </a:lnTo>
                  <a:lnTo>
                    <a:pt x="246" y="9"/>
                  </a:lnTo>
                  <a:lnTo>
                    <a:pt x="268" y="10"/>
                  </a:lnTo>
                  <a:lnTo>
                    <a:pt x="287" y="11"/>
                  </a:lnTo>
                  <a:lnTo>
                    <a:pt x="307" y="12"/>
                  </a:lnTo>
                  <a:lnTo>
                    <a:pt x="325" y="13"/>
                  </a:lnTo>
                  <a:lnTo>
                    <a:pt x="344" y="14"/>
                  </a:lnTo>
                  <a:lnTo>
                    <a:pt x="363" y="15"/>
                  </a:lnTo>
                  <a:lnTo>
                    <a:pt x="383" y="16"/>
                  </a:lnTo>
                  <a:lnTo>
                    <a:pt x="402" y="17"/>
                  </a:lnTo>
                  <a:lnTo>
                    <a:pt x="423" y="18"/>
                  </a:lnTo>
                  <a:lnTo>
                    <a:pt x="445" y="19"/>
                  </a:lnTo>
                  <a:lnTo>
                    <a:pt x="468" y="20"/>
                  </a:lnTo>
                  <a:lnTo>
                    <a:pt x="493" y="22"/>
                  </a:lnTo>
                  <a:lnTo>
                    <a:pt x="520" y="23"/>
                  </a:lnTo>
                  <a:lnTo>
                    <a:pt x="549" y="26"/>
                  </a:lnTo>
                  <a:lnTo>
                    <a:pt x="580" y="27"/>
                  </a:lnTo>
                  <a:lnTo>
                    <a:pt x="615" y="29"/>
                  </a:lnTo>
                  <a:lnTo>
                    <a:pt x="651" y="31"/>
                  </a:lnTo>
                  <a:lnTo>
                    <a:pt x="691" y="33"/>
                  </a:lnTo>
                  <a:lnTo>
                    <a:pt x="736" y="36"/>
                  </a:lnTo>
                  <a:lnTo>
                    <a:pt x="783" y="38"/>
                  </a:lnTo>
                  <a:lnTo>
                    <a:pt x="834" y="41"/>
                  </a:lnTo>
                  <a:lnTo>
                    <a:pt x="890" y="44"/>
                  </a:lnTo>
                  <a:lnTo>
                    <a:pt x="951" y="47"/>
                  </a:lnTo>
                  <a:lnTo>
                    <a:pt x="1015" y="51"/>
                  </a:lnTo>
                  <a:lnTo>
                    <a:pt x="1086" y="56"/>
                  </a:lnTo>
                  <a:lnTo>
                    <a:pt x="1162" y="60"/>
                  </a:lnTo>
                  <a:lnTo>
                    <a:pt x="1188" y="63"/>
                  </a:lnTo>
                  <a:lnTo>
                    <a:pt x="1208" y="69"/>
                  </a:lnTo>
                  <a:lnTo>
                    <a:pt x="1224" y="78"/>
                  </a:lnTo>
                  <a:lnTo>
                    <a:pt x="1237" y="91"/>
                  </a:lnTo>
                  <a:lnTo>
                    <a:pt x="1246" y="104"/>
                  </a:lnTo>
                  <a:lnTo>
                    <a:pt x="1252" y="120"/>
                  </a:lnTo>
                  <a:lnTo>
                    <a:pt x="1256" y="135"/>
                  </a:lnTo>
                  <a:lnTo>
                    <a:pt x="1258" y="151"/>
                  </a:lnTo>
                  <a:lnTo>
                    <a:pt x="1258" y="170"/>
                  </a:lnTo>
                  <a:lnTo>
                    <a:pt x="1254" y="188"/>
                  </a:lnTo>
                  <a:lnTo>
                    <a:pt x="1247" y="203"/>
                  </a:lnTo>
                  <a:lnTo>
                    <a:pt x="1235" y="214"/>
                  </a:lnTo>
                  <a:lnTo>
                    <a:pt x="1220" y="222"/>
                  </a:lnTo>
                  <a:lnTo>
                    <a:pt x="1204" y="228"/>
                  </a:lnTo>
                  <a:lnTo>
                    <a:pt x="1185" y="232"/>
                  </a:lnTo>
                  <a:lnTo>
                    <a:pt x="1164" y="233"/>
                  </a:lnTo>
                  <a:lnTo>
                    <a:pt x="1132" y="231"/>
                  </a:lnTo>
                  <a:lnTo>
                    <a:pt x="1101" y="228"/>
                  </a:lnTo>
                  <a:lnTo>
                    <a:pt x="1074" y="226"/>
                  </a:lnTo>
                  <a:lnTo>
                    <a:pt x="1049" y="225"/>
                  </a:lnTo>
                  <a:lnTo>
                    <a:pt x="1026" y="223"/>
                  </a:lnTo>
                  <a:lnTo>
                    <a:pt x="1003" y="222"/>
                  </a:lnTo>
                  <a:lnTo>
                    <a:pt x="982" y="221"/>
                  </a:lnTo>
                  <a:lnTo>
                    <a:pt x="962" y="219"/>
                  </a:lnTo>
                  <a:lnTo>
                    <a:pt x="943" y="218"/>
                  </a:lnTo>
                  <a:lnTo>
                    <a:pt x="924" y="217"/>
                  </a:lnTo>
                  <a:lnTo>
                    <a:pt x="905" y="216"/>
                  </a:lnTo>
                  <a:lnTo>
                    <a:pt x="886" y="215"/>
                  </a:lnTo>
                  <a:lnTo>
                    <a:pt x="867" y="214"/>
                  </a:lnTo>
                  <a:lnTo>
                    <a:pt x="847" y="213"/>
                  </a:lnTo>
                  <a:lnTo>
                    <a:pt x="827" y="211"/>
                  </a:lnTo>
                  <a:lnTo>
                    <a:pt x="807" y="210"/>
                  </a:lnTo>
                  <a:lnTo>
                    <a:pt x="783" y="209"/>
                  </a:lnTo>
                  <a:lnTo>
                    <a:pt x="758" y="208"/>
                  </a:lnTo>
                  <a:lnTo>
                    <a:pt x="731" y="206"/>
                  </a:lnTo>
                  <a:lnTo>
                    <a:pt x="703" y="205"/>
                  </a:lnTo>
                  <a:lnTo>
                    <a:pt x="671" y="203"/>
                  </a:lnTo>
                  <a:lnTo>
                    <a:pt x="637" y="202"/>
                  </a:lnTo>
                  <a:lnTo>
                    <a:pt x="600" y="199"/>
                  </a:lnTo>
                  <a:lnTo>
                    <a:pt x="559" y="197"/>
                  </a:lnTo>
                  <a:lnTo>
                    <a:pt x="515" y="195"/>
                  </a:lnTo>
                  <a:lnTo>
                    <a:pt x="467" y="192"/>
                  </a:lnTo>
                  <a:lnTo>
                    <a:pt x="416" y="190"/>
                  </a:lnTo>
                  <a:lnTo>
                    <a:pt x="359" y="187"/>
                  </a:lnTo>
                  <a:lnTo>
                    <a:pt x="299" y="184"/>
                  </a:lnTo>
                  <a:lnTo>
                    <a:pt x="233" y="181"/>
                  </a:lnTo>
                  <a:lnTo>
                    <a:pt x="163" y="178"/>
                  </a:lnTo>
                  <a:lnTo>
                    <a:pt x="87" y="174"/>
                  </a:lnTo>
                  <a:lnTo>
                    <a:pt x="70" y="170"/>
                  </a:lnTo>
                  <a:lnTo>
                    <a:pt x="55" y="164"/>
                  </a:lnTo>
                  <a:lnTo>
                    <a:pt x="39" y="155"/>
                  </a:lnTo>
                  <a:lnTo>
                    <a:pt x="26" y="143"/>
                  </a:lnTo>
                  <a:lnTo>
                    <a:pt x="15" y="128"/>
                  </a:lnTo>
                  <a:lnTo>
                    <a:pt x="7" y="111"/>
                  </a:lnTo>
                  <a:lnTo>
                    <a:pt x="2" y="93"/>
                  </a:lnTo>
                  <a:lnTo>
                    <a:pt x="0" y="72"/>
                  </a:lnTo>
                  <a:lnTo>
                    <a:pt x="1" y="57"/>
                  </a:lnTo>
                  <a:lnTo>
                    <a:pt x="6" y="42"/>
                  </a:lnTo>
                  <a:lnTo>
                    <a:pt x="13" y="30"/>
                  </a:lnTo>
                  <a:lnTo>
                    <a:pt x="23" y="19"/>
                  </a:lnTo>
                  <a:lnTo>
                    <a:pt x="36" y="10"/>
                  </a:lnTo>
                  <a:lnTo>
                    <a:pt x="51" y="4"/>
                  </a:lnTo>
                  <a:lnTo>
                    <a:pt x="68" y="1"/>
                  </a:lnTo>
                  <a:lnTo>
                    <a:pt x="85" y="0"/>
                  </a:lnTo>
                  <a:close/>
                </a:path>
              </a:pathLst>
            </a:custGeom>
            <a:solidFill>
              <a:srgbClr val="757D7D"/>
            </a:solidFill>
            <a:ln w="9525">
              <a:noFill/>
              <a:round/>
              <a:headEnd/>
              <a:tailEnd/>
            </a:ln>
          </p:spPr>
          <p:txBody>
            <a:bodyPr/>
            <a:lstStyle/>
            <a:p>
              <a:endParaRPr lang="en-US"/>
            </a:p>
          </p:txBody>
        </p:sp>
        <p:sp>
          <p:nvSpPr>
            <p:cNvPr id="67227" name="Freeform 667"/>
            <p:cNvSpPr>
              <a:spLocks/>
            </p:cNvSpPr>
            <p:nvPr/>
          </p:nvSpPr>
          <p:spPr bwMode="auto">
            <a:xfrm>
              <a:off x="2485" y="2334"/>
              <a:ext cx="139" cy="18"/>
            </a:xfrm>
            <a:custGeom>
              <a:avLst/>
              <a:gdLst/>
              <a:ahLst/>
              <a:cxnLst>
                <a:cxn ang="0">
                  <a:pos x="80" y="0"/>
                </a:cxn>
                <a:cxn ang="0">
                  <a:pos x="1157" y="57"/>
                </a:cxn>
                <a:cxn ang="0">
                  <a:pos x="1183" y="60"/>
                </a:cxn>
                <a:cxn ang="0">
                  <a:pos x="1203" y="67"/>
                </a:cxn>
                <a:cxn ang="0">
                  <a:pos x="1218" y="77"/>
                </a:cxn>
                <a:cxn ang="0">
                  <a:pos x="1229" y="88"/>
                </a:cxn>
                <a:cxn ang="0">
                  <a:pos x="1238" y="101"/>
                </a:cxn>
                <a:cxn ang="0">
                  <a:pos x="1243" y="115"/>
                </a:cxn>
                <a:cxn ang="0">
                  <a:pos x="1247" y="129"/>
                </a:cxn>
                <a:cxn ang="0">
                  <a:pos x="1249" y="144"/>
                </a:cxn>
                <a:cxn ang="0">
                  <a:pos x="1250" y="164"/>
                </a:cxn>
                <a:cxn ang="0">
                  <a:pos x="1246" y="180"/>
                </a:cxn>
                <a:cxn ang="0">
                  <a:pos x="1239" y="194"/>
                </a:cxn>
                <a:cxn ang="0">
                  <a:pos x="1227" y="204"/>
                </a:cxn>
                <a:cxn ang="0">
                  <a:pos x="1213" y="212"/>
                </a:cxn>
                <a:cxn ang="0">
                  <a:pos x="1197" y="217"/>
                </a:cxn>
                <a:cxn ang="0">
                  <a:pos x="1178" y="221"/>
                </a:cxn>
                <a:cxn ang="0">
                  <a:pos x="1159" y="221"/>
                </a:cxn>
                <a:cxn ang="0">
                  <a:pos x="82" y="162"/>
                </a:cxn>
                <a:cxn ang="0">
                  <a:pos x="68" y="158"/>
                </a:cxn>
                <a:cxn ang="0">
                  <a:pos x="54" y="152"/>
                </a:cxn>
                <a:cxn ang="0">
                  <a:pos x="39" y="144"/>
                </a:cxn>
                <a:cxn ang="0">
                  <a:pos x="27" y="132"/>
                </a:cxn>
                <a:cxn ang="0">
                  <a:pos x="17" y="118"/>
                </a:cxn>
                <a:cxn ang="0">
                  <a:pos x="9" y="102"/>
                </a:cxn>
                <a:cxn ang="0">
                  <a:pos x="3" y="83"/>
                </a:cxn>
                <a:cxn ang="0">
                  <a:pos x="0" y="62"/>
                </a:cxn>
                <a:cxn ang="0">
                  <a:pos x="2" y="49"/>
                </a:cxn>
                <a:cxn ang="0">
                  <a:pos x="6" y="36"/>
                </a:cxn>
                <a:cxn ang="0">
                  <a:pos x="14" y="26"/>
                </a:cxn>
                <a:cxn ang="0">
                  <a:pos x="23" y="17"/>
                </a:cxn>
                <a:cxn ang="0">
                  <a:pos x="35" y="9"/>
                </a:cxn>
                <a:cxn ang="0">
                  <a:pos x="50" y="3"/>
                </a:cxn>
                <a:cxn ang="0">
                  <a:pos x="64" y="1"/>
                </a:cxn>
                <a:cxn ang="0">
                  <a:pos x="80" y="0"/>
                </a:cxn>
              </a:cxnLst>
              <a:rect l="0" t="0" r="r" b="b"/>
              <a:pathLst>
                <a:path w="1250" h="221">
                  <a:moveTo>
                    <a:pt x="80" y="0"/>
                  </a:moveTo>
                  <a:lnTo>
                    <a:pt x="1157" y="57"/>
                  </a:lnTo>
                  <a:lnTo>
                    <a:pt x="1183" y="60"/>
                  </a:lnTo>
                  <a:lnTo>
                    <a:pt x="1203" y="67"/>
                  </a:lnTo>
                  <a:lnTo>
                    <a:pt x="1218" y="77"/>
                  </a:lnTo>
                  <a:lnTo>
                    <a:pt x="1229" y="88"/>
                  </a:lnTo>
                  <a:lnTo>
                    <a:pt x="1238" y="101"/>
                  </a:lnTo>
                  <a:lnTo>
                    <a:pt x="1243" y="115"/>
                  </a:lnTo>
                  <a:lnTo>
                    <a:pt x="1247" y="129"/>
                  </a:lnTo>
                  <a:lnTo>
                    <a:pt x="1249" y="144"/>
                  </a:lnTo>
                  <a:lnTo>
                    <a:pt x="1250" y="164"/>
                  </a:lnTo>
                  <a:lnTo>
                    <a:pt x="1246" y="180"/>
                  </a:lnTo>
                  <a:lnTo>
                    <a:pt x="1239" y="194"/>
                  </a:lnTo>
                  <a:lnTo>
                    <a:pt x="1227" y="204"/>
                  </a:lnTo>
                  <a:lnTo>
                    <a:pt x="1213" y="212"/>
                  </a:lnTo>
                  <a:lnTo>
                    <a:pt x="1197" y="217"/>
                  </a:lnTo>
                  <a:lnTo>
                    <a:pt x="1178" y="221"/>
                  </a:lnTo>
                  <a:lnTo>
                    <a:pt x="1159" y="221"/>
                  </a:lnTo>
                  <a:lnTo>
                    <a:pt x="82" y="162"/>
                  </a:lnTo>
                  <a:lnTo>
                    <a:pt x="68" y="158"/>
                  </a:lnTo>
                  <a:lnTo>
                    <a:pt x="54" y="152"/>
                  </a:lnTo>
                  <a:lnTo>
                    <a:pt x="39" y="144"/>
                  </a:lnTo>
                  <a:lnTo>
                    <a:pt x="27" y="132"/>
                  </a:lnTo>
                  <a:lnTo>
                    <a:pt x="17" y="118"/>
                  </a:lnTo>
                  <a:lnTo>
                    <a:pt x="9" y="102"/>
                  </a:lnTo>
                  <a:lnTo>
                    <a:pt x="3" y="83"/>
                  </a:lnTo>
                  <a:lnTo>
                    <a:pt x="0" y="62"/>
                  </a:lnTo>
                  <a:lnTo>
                    <a:pt x="2" y="49"/>
                  </a:lnTo>
                  <a:lnTo>
                    <a:pt x="6" y="36"/>
                  </a:lnTo>
                  <a:lnTo>
                    <a:pt x="14" y="26"/>
                  </a:lnTo>
                  <a:lnTo>
                    <a:pt x="23" y="17"/>
                  </a:lnTo>
                  <a:lnTo>
                    <a:pt x="35" y="9"/>
                  </a:lnTo>
                  <a:lnTo>
                    <a:pt x="50" y="3"/>
                  </a:lnTo>
                  <a:lnTo>
                    <a:pt x="64" y="1"/>
                  </a:lnTo>
                  <a:lnTo>
                    <a:pt x="80" y="0"/>
                  </a:lnTo>
                  <a:close/>
                </a:path>
              </a:pathLst>
            </a:custGeom>
            <a:solidFill>
              <a:srgbClr val="878F8F"/>
            </a:solidFill>
            <a:ln w="9525">
              <a:noFill/>
              <a:round/>
              <a:headEnd/>
              <a:tailEnd/>
            </a:ln>
          </p:spPr>
          <p:txBody>
            <a:bodyPr/>
            <a:lstStyle/>
            <a:p>
              <a:endParaRPr lang="en-US"/>
            </a:p>
          </p:txBody>
        </p:sp>
        <p:sp>
          <p:nvSpPr>
            <p:cNvPr id="67228" name="Freeform 668"/>
            <p:cNvSpPr>
              <a:spLocks/>
            </p:cNvSpPr>
            <p:nvPr/>
          </p:nvSpPr>
          <p:spPr bwMode="auto">
            <a:xfrm>
              <a:off x="2486" y="2332"/>
              <a:ext cx="41" cy="15"/>
            </a:xfrm>
            <a:custGeom>
              <a:avLst/>
              <a:gdLst/>
              <a:ahLst/>
              <a:cxnLst>
                <a:cxn ang="0">
                  <a:pos x="354" y="180"/>
                </a:cxn>
                <a:cxn ang="0">
                  <a:pos x="361" y="179"/>
                </a:cxn>
                <a:cxn ang="0">
                  <a:pos x="369" y="175"/>
                </a:cxn>
                <a:cxn ang="0">
                  <a:pos x="373" y="169"/>
                </a:cxn>
                <a:cxn ang="0">
                  <a:pos x="375" y="161"/>
                </a:cxn>
                <a:cxn ang="0">
                  <a:pos x="372" y="37"/>
                </a:cxn>
                <a:cxn ang="0">
                  <a:pos x="370" y="29"/>
                </a:cxn>
                <a:cxn ang="0">
                  <a:pos x="366" y="22"/>
                </a:cxn>
                <a:cxn ang="0">
                  <a:pos x="358" y="18"/>
                </a:cxn>
                <a:cxn ang="0">
                  <a:pos x="350" y="17"/>
                </a:cxn>
                <a:cxn ang="0">
                  <a:pos x="191" y="7"/>
                </a:cxn>
                <a:cxn ang="0">
                  <a:pos x="73" y="0"/>
                </a:cxn>
                <a:cxn ang="0">
                  <a:pos x="58" y="0"/>
                </a:cxn>
                <a:cxn ang="0">
                  <a:pos x="44" y="3"/>
                </a:cxn>
                <a:cxn ang="0">
                  <a:pos x="31" y="9"/>
                </a:cxn>
                <a:cxn ang="0">
                  <a:pos x="21" y="18"/>
                </a:cxn>
                <a:cxn ang="0">
                  <a:pos x="12" y="27"/>
                </a:cxn>
                <a:cxn ang="0">
                  <a:pos x="5" y="39"/>
                </a:cxn>
                <a:cxn ang="0">
                  <a:pos x="1" y="52"/>
                </a:cxn>
                <a:cxn ang="0">
                  <a:pos x="0" y="66"/>
                </a:cxn>
                <a:cxn ang="0">
                  <a:pos x="0" y="89"/>
                </a:cxn>
                <a:cxn ang="0">
                  <a:pos x="2" y="104"/>
                </a:cxn>
                <a:cxn ang="0">
                  <a:pos x="7" y="117"/>
                </a:cxn>
                <a:cxn ang="0">
                  <a:pos x="15" y="130"/>
                </a:cxn>
                <a:cxn ang="0">
                  <a:pos x="24" y="140"/>
                </a:cxn>
                <a:cxn ang="0">
                  <a:pos x="35" y="149"/>
                </a:cxn>
                <a:cxn ang="0">
                  <a:pos x="48" y="155"/>
                </a:cxn>
                <a:cxn ang="0">
                  <a:pos x="61" y="161"/>
                </a:cxn>
                <a:cxn ang="0">
                  <a:pos x="75" y="163"/>
                </a:cxn>
                <a:cxn ang="0">
                  <a:pos x="354" y="180"/>
                </a:cxn>
              </a:cxnLst>
              <a:rect l="0" t="0" r="r" b="b"/>
              <a:pathLst>
                <a:path w="375" h="180">
                  <a:moveTo>
                    <a:pt x="354" y="180"/>
                  </a:moveTo>
                  <a:lnTo>
                    <a:pt x="361" y="179"/>
                  </a:lnTo>
                  <a:lnTo>
                    <a:pt x="369" y="175"/>
                  </a:lnTo>
                  <a:lnTo>
                    <a:pt x="373" y="169"/>
                  </a:lnTo>
                  <a:lnTo>
                    <a:pt x="375" y="161"/>
                  </a:lnTo>
                  <a:lnTo>
                    <a:pt x="372" y="37"/>
                  </a:lnTo>
                  <a:lnTo>
                    <a:pt x="370" y="29"/>
                  </a:lnTo>
                  <a:lnTo>
                    <a:pt x="366" y="22"/>
                  </a:lnTo>
                  <a:lnTo>
                    <a:pt x="358" y="18"/>
                  </a:lnTo>
                  <a:lnTo>
                    <a:pt x="350" y="17"/>
                  </a:lnTo>
                  <a:lnTo>
                    <a:pt x="191" y="7"/>
                  </a:lnTo>
                  <a:lnTo>
                    <a:pt x="73" y="0"/>
                  </a:lnTo>
                  <a:lnTo>
                    <a:pt x="58" y="0"/>
                  </a:lnTo>
                  <a:lnTo>
                    <a:pt x="44" y="3"/>
                  </a:lnTo>
                  <a:lnTo>
                    <a:pt x="31" y="9"/>
                  </a:lnTo>
                  <a:lnTo>
                    <a:pt x="21" y="18"/>
                  </a:lnTo>
                  <a:lnTo>
                    <a:pt x="12" y="27"/>
                  </a:lnTo>
                  <a:lnTo>
                    <a:pt x="5" y="39"/>
                  </a:lnTo>
                  <a:lnTo>
                    <a:pt x="1" y="52"/>
                  </a:lnTo>
                  <a:lnTo>
                    <a:pt x="0" y="66"/>
                  </a:lnTo>
                  <a:lnTo>
                    <a:pt x="0" y="89"/>
                  </a:lnTo>
                  <a:lnTo>
                    <a:pt x="2" y="104"/>
                  </a:lnTo>
                  <a:lnTo>
                    <a:pt x="7" y="117"/>
                  </a:lnTo>
                  <a:lnTo>
                    <a:pt x="15" y="130"/>
                  </a:lnTo>
                  <a:lnTo>
                    <a:pt x="24" y="140"/>
                  </a:lnTo>
                  <a:lnTo>
                    <a:pt x="35" y="149"/>
                  </a:lnTo>
                  <a:lnTo>
                    <a:pt x="48" y="155"/>
                  </a:lnTo>
                  <a:lnTo>
                    <a:pt x="61" y="161"/>
                  </a:lnTo>
                  <a:lnTo>
                    <a:pt x="75" y="163"/>
                  </a:lnTo>
                  <a:lnTo>
                    <a:pt x="354" y="180"/>
                  </a:lnTo>
                  <a:close/>
                </a:path>
              </a:pathLst>
            </a:custGeom>
            <a:solidFill>
              <a:srgbClr val="B5B5B5"/>
            </a:solidFill>
            <a:ln w="9525">
              <a:noFill/>
              <a:round/>
              <a:headEnd/>
              <a:tailEnd/>
            </a:ln>
          </p:spPr>
          <p:txBody>
            <a:bodyPr/>
            <a:lstStyle/>
            <a:p>
              <a:endParaRPr lang="en-US"/>
            </a:p>
          </p:txBody>
        </p:sp>
        <p:sp>
          <p:nvSpPr>
            <p:cNvPr id="67229" name="Freeform 669"/>
            <p:cNvSpPr>
              <a:spLocks/>
            </p:cNvSpPr>
            <p:nvPr/>
          </p:nvSpPr>
          <p:spPr bwMode="auto">
            <a:xfrm>
              <a:off x="2581" y="2336"/>
              <a:ext cx="42" cy="14"/>
            </a:xfrm>
            <a:custGeom>
              <a:avLst/>
              <a:gdLst/>
              <a:ahLst/>
              <a:cxnLst>
                <a:cxn ang="0">
                  <a:pos x="24" y="160"/>
                </a:cxn>
                <a:cxn ang="0">
                  <a:pos x="17" y="159"/>
                </a:cxn>
                <a:cxn ang="0">
                  <a:pos x="10" y="156"/>
                </a:cxn>
                <a:cxn ang="0">
                  <a:pos x="5" y="150"/>
                </a:cxn>
                <a:cxn ang="0">
                  <a:pos x="2" y="140"/>
                </a:cxn>
                <a:cxn ang="0">
                  <a:pos x="0" y="17"/>
                </a:cxn>
                <a:cxn ang="0">
                  <a:pos x="2" y="10"/>
                </a:cxn>
                <a:cxn ang="0">
                  <a:pos x="7" y="4"/>
                </a:cxn>
                <a:cxn ang="0">
                  <a:pos x="14" y="0"/>
                </a:cxn>
                <a:cxn ang="0">
                  <a:pos x="22" y="0"/>
                </a:cxn>
                <a:cxn ang="0">
                  <a:pos x="181" y="7"/>
                </a:cxn>
                <a:cxn ang="0">
                  <a:pos x="299" y="12"/>
                </a:cxn>
                <a:cxn ang="0">
                  <a:pos x="314" y="15"/>
                </a:cxn>
                <a:cxn ang="0">
                  <a:pos x="328" y="20"/>
                </a:cxn>
                <a:cxn ang="0">
                  <a:pos x="340" y="29"/>
                </a:cxn>
                <a:cxn ang="0">
                  <a:pos x="351" y="38"/>
                </a:cxn>
                <a:cxn ang="0">
                  <a:pos x="360" y="48"/>
                </a:cxn>
                <a:cxn ang="0">
                  <a:pos x="368" y="61"/>
                </a:cxn>
                <a:cxn ang="0">
                  <a:pos x="373" y="74"/>
                </a:cxn>
                <a:cxn ang="0">
                  <a:pos x="374" y="89"/>
                </a:cxn>
                <a:cxn ang="0">
                  <a:pos x="374" y="111"/>
                </a:cxn>
                <a:cxn ang="0">
                  <a:pos x="373" y="125"/>
                </a:cxn>
                <a:cxn ang="0">
                  <a:pos x="370" y="137"/>
                </a:cxn>
                <a:cxn ang="0">
                  <a:pos x="363" y="149"/>
                </a:cxn>
                <a:cxn ang="0">
                  <a:pos x="354" y="159"/>
                </a:cxn>
                <a:cxn ang="0">
                  <a:pos x="343" y="167"/>
                </a:cxn>
                <a:cxn ang="0">
                  <a:pos x="331" y="174"/>
                </a:cxn>
                <a:cxn ang="0">
                  <a:pos x="318" y="177"/>
                </a:cxn>
                <a:cxn ang="0">
                  <a:pos x="304" y="178"/>
                </a:cxn>
                <a:cxn ang="0">
                  <a:pos x="24" y="160"/>
                </a:cxn>
              </a:cxnLst>
              <a:rect l="0" t="0" r="r" b="b"/>
              <a:pathLst>
                <a:path w="374" h="178">
                  <a:moveTo>
                    <a:pt x="24" y="160"/>
                  </a:moveTo>
                  <a:lnTo>
                    <a:pt x="17" y="159"/>
                  </a:lnTo>
                  <a:lnTo>
                    <a:pt x="10" y="156"/>
                  </a:lnTo>
                  <a:lnTo>
                    <a:pt x="5" y="150"/>
                  </a:lnTo>
                  <a:lnTo>
                    <a:pt x="2" y="140"/>
                  </a:lnTo>
                  <a:lnTo>
                    <a:pt x="0" y="17"/>
                  </a:lnTo>
                  <a:lnTo>
                    <a:pt x="2" y="10"/>
                  </a:lnTo>
                  <a:lnTo>
                    <a:pt x="7" y="4"/>
                  </a:lnTo>
                  <a:lnTo>
                    <a:pt x="14" y="0"/>
                  </a:lnTo>
                  <a:lnTo>
                    <a:pt x="22" y="0"/>
                  </a:lnTo>
                  <a:lnTo>
                    <a:pt x="181" y="7"/>
                  </a:lnTo>
                  <a:lnTo>
                    <a:pt x="299" y="12"/>
                  </a:lnTo>
                  <a:lnTo>
                    <a:pt x="314" y="15"/>
                  </a:lnTo>
                  <a:lnTo>
                    <a:pt x="328" y="20"/>
                  </a:lnTo>
                  <a:lnTo>
                    <a:pt x="340" y="29"/>
                  </a:lnTo>
                  <a:lnTo>
                    <a:pt x="351" y="38"/>
                  </a:lnTo>
                  <a:lnTo>
                    <a:pt x="360" y="48"/>
                  </a:lnTo>
                  <a:lnTo>
                    <a:pt x="368" y="61"/>
                  </a:lnTo>
                  <a:lnTo>
                    <a:pt x="373" y="74"/>
                  </a:lnTo>
                  <a:lnTo>
                    <a:pt x="374" y="89"/>
                  </a:lnTo>
                  <a:lnTo>
                    <a:pt x="374" y="111"/>
                  </a:lnTo>
                  <a:lnTo>
                    <a:pt x="373" y="125"/>
                  </a:lnTo>
                  <a:lnTo>
                    <a:pt x="370" y="137"/>
                  </a:lnTo>
                  <a:lnTo>
                    <a:pt x="363" y="149"/>
                  </a:lnTo>
                  <a:lnTo>
                    <a:pt x="354" y="159"/>
                  </a:lnTo>
                  <a:lnTo>
                    <a:pt x="343" y="167"/>
                  </a:lnTo>
                  <a:lnTo>
                    <a:pt x="331" y="174"/>
                  </a:lnTo>
                  <a:lnTo>
                    <a:pt x="318" y="177"/>
                  </a:lnTo>
                  <a:lnTo>
                    <a:pt x="304" y="178"/>
                  </a:lnTo>
                  <a:lnTo>
                    <a:pt x="24" y="160"/>
                  </a:lnTo>
                  <a:close/>
                </a:path>
              </a:pathLst>
            </a:custGeom>
            <a:solidFill>
              <a:srgbClr val="B5B5B5"/>
            </a:solidFill>
            <a:ln w="9525">
              <a:noFill/>
              <a:round/>
              <a:headEnd/>
              <a:tailEnd/>
            </a:ln>
          </p:spPr>
          <p:txBody>
            <a:bodyPr/>
            <a:lstStyle/>
            <a:p>
              <a:endParaRPr lang="en-US"/>
            </a:p>
          </p:txBody>
        </p:sp>
        <p:sp>
          <p:nvSpPr>
            <p:cNvPr id="67230" name="Freeform 670"/>
            <p:cNvSpPr>
              <a:spLocks/>
            </p:cNvSpPr>
            <p:nvPr/>
          </p:nvSpPr>
          <p:spPr bwMode="auto">
            <a:xfrm>
              <a:off x="2534" y="2333"/>
              <a:ext cx="41" cy="16"/>
            </a:xfrm>
            <a:custGeom>
              <a:avLst/>
              <a:gdLst/>
              <a:ahLst/>
              <a:cxnLst>
                <a:cxn ang="0">
                  <a:pos x="20" y="0"/>
                </a:cxn>
                <a:cxn ang="0">
                  <a:pos x="351" y="18"/>
                </a:cxn>
                <a:cxn ang="0">
                  <a:pos x="359" y="21"/>
                </a:cxn>
                <a:cxn ang="0">
                  <a:pos x="367" y="25"/>
                </a:cxn>
                <a:cxn ang="0">
                  <a:pos x="371" y="31"/>
                </a:cxn>
                <a:cxn ang="0">
                  <a:pos x="373" y="39"/>
                </a:cxn>
                <a:cxn ang="0">
                  <a:pos x="375" y="163"/>
                </a:cxn>
                <a:cxn ang="0">
                  <a:pos x="374" y="171"/>
                </a:cxn>
                <a:cxn ang="0">
                  <a:pos x="370" y="177"/>
                </a:cxn>
                <a:cxn ang="0">
                  <a:pos x="364" y="181"/>
                </a:cxn>
                <a:cxn ang="0">
                  <a:pos x="355" y="182"/>
                </a:cxn>
                <a:cxn ang="0">
                  <a:pos x="24" y="163"/>
                </a:cxn>
                <a:cxn ang="0">
                  <a:pos x="16" y="161"/>
                </a:cxn>
                <a:cxn ang="0">
                  <a:pos x="9" y="156"/>
                </a:cxn>
                <a:cxn ang="0">
                  <a:pos x="5" y="150"/>
                </a:cxn>
                <a:cxn ang="0">
                  <a:pos x="3" y="143"/>
                </a:cxn>
                <a:cxn ang="0">
                  <a:pos x="0" y="18"/>
                </a:cxn>
                <a:cxn ang="0">
                  <a:pos x="2" y="10"/>
                </a:cxn>
                <a:cxn ang="0">
                  <a:pos x="6" y="4"/>
                </a:cxn>
                <a:cxn ang="0">
                  <a:pos x="12" y="1"/>
                </a:cxn>
                <a:cxn ang="0">
                  <a:pos x="20" y="0"/>
                </a:cxn>
              </a:cxnLst>
              <a:rect l="0" t="0" r="r" b="b"/>
              <a:pathLst>
                <a:path w="375" h="182">
                  <a:moveTo>
                    <a:pt x="20" y="0"/>
                  </a:moveTo>
                  <a:lnTo>
                    <a:pt x="351" y="18"/>
                  </a:lnTo>
                  <a:lnTo>
                    <a:pt x="359" y="21"/>
                  </a:lnTo>
                  <a:lnTo>
                    <a:pt x="367" y="25"/>
                  </a:lnTo>
                  <a:lnTo>
                    <a:pt x="371" y="31"/>
                  </a:lnTo>
                  <a:lnTo>
                    <a:pt x="373" y="39"/>
                  </a:lnTo>
                  <a:lnTo>
                    <a:pt x="375" y="163"/>
                  </a:lnTo>
                  <a:lnTo>
                    <a:pt x="374" y="171"/>
                  </a:lnTo>
                  <a:lnTo>
                    <a:pt x="370" y="177"/>
                  </a:lnTo>
                  <a:lnTo>
                    <a:pt x="364" y="181"/>
                  </a:lnTo>
                  <a:lnTo>
                    <a:pt x="355" y="182"/>
                  </a:lnTo>
                  <a:lnTo>
                    <a:pt x="24" y="163"/>
                  </a:lnTo>
                  <a:lnTo>
                    <a:pt x="16" y="161"/>
                  </a:lnTo>
                  <a:lnTo>
                    <a:pt x="9" y="156"/>
                  </a:lnTo>
                  <a:lnTo>
                    <a:pt x="5" y="150"/>
                  </a:lnTo>
                  <a:lnTo>
                    <a:pt x="3" y="143"/>
                  </a:lnTo>
                  <a:lnTo>
                    <a:pt x="0" y="18"/>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7231" name="Freeform 671"/>
            <p:cNvSpPr>
              <a:spLocks/>
            </p:cNvSpPr>
            <p:nvPr/>
          </p:nvSpPr>
          <p:spPr bwMode="auto">
            <a:xfrm>
              <a:off x="2488" y="2330"/>
              <a:ext cx="42" cy="15"/>
            </a:xfrm>
            <a:custGeom>
              <a:avLst/>
              <a:gdLst/>
              <a:ahLst/>
              <a:cxnLst>
                <a:cxn ang="0">
                  <a:pos x="353" y="180"/>
                </a:cxn>
                <a:cxn ang="0">
                  <a:pos x="360" y="179"/>
                </a:cxn>
                <a:cxn ang="0">
                  <a:pos x="367" y="175"/>
                </a:cxn>
                <a:cxn ang="0">
                  <a:pos x="372" y="169"/>
                </a:cxn>
                <a:cxn ang="0">
                  <a:pos x="374" y="160"/>
                </a:cxn>
                <a:cxn ang="0">
                  <a:pos x="369" y="37"/>
                </a:cxn>
                <a:cxn ang="0">
                  <a:pos x="367" y="30"/>
                </a:cxn>
                <a:cxn ang="0">
                  <a:pos x="363" y="23"/>
                </a:cxn>
                <a:cxn ang="0">
                  <a:pos x="357" y="19"/>
                </a:cxn>
                <a:cxn ang="0">
                  <a:pos x="350" y="17"/>
                </a:cxn>
                <a:cxn ang="0">
                  <a:pos x="188" y="7"/>
                </a:cxn>
                <a:cxn ang="0">
                  <a:pos x="70" y="0"/>
                </a:cxn>
                <a:cxn ang="0">
                  <a:pos x="55" y="1"/>
                </a:cxn>
                <a:cxn ang="0">
                  <a:pos x="42" y="4"/>
                </a:cxn>
                <a:cxn ang="0">
                  <a:pos x="29" y="9"/>
                </a:cxn>
                <a:cxn ang="0">
                  <a:pos x="19" y="17"/>
                </a:cxn>
                <a:cxn ang="0">
                  <a:pos x="10" y="27"/>
                </a:cxn>
                <a:cxn ang="0">
                  <a:pos x="4" y="39"/>
                </a:cxn>
                <a:cxn ang="0">
                  <a:pos x="0" y="51"/>
                </a:cxn>
                <a:cxn ang="0">
                  <a:pos x="0" y="66"/>
                </a:cxn>
                <a:cxn ang="0">
                  <a:pos x="0" y="89"/>
                </a:cxn>
                <a:cxn ang="0">
                  <a:pos x="1" y="103"/>
                </a:cxn>
                <a:cxn ang="0">
                  <a:pos x="6" y="116"/>
                </a:cxn>
                <a:cxn ang="0">
                  <a:pos x="13" y="129"/>
                </a:cxn>
                <a:cxn ang="0">
                  <a:pos x="23" y="139"/>
                </a:cxn>
                <a:cxn ang="0">
                  <a:pos x="34" y="149"/>
                </a:cxn>
                <a:cxn ang="0">
                  <a:pos x="46" y="156"/>
                </a:cxn>
                <a:cxn ang="0">
                  <a:pos x="60" y="161"/>
                </a:cxn>
                <a:cxn ang="0">
                  <a:pos x="75" y="163"/>
                </a:cxn>
                <a:cxn ang="0">
                  <a:pos x="353" y="180"/>
                </a:cxn>
              </a:cxnLst>
              <a:rect l="0" t="0" r="r" b="b"/>
              <a:pathLst>
                <a:path w="374" h="180">
                  <a:moveTo>
                    <a:pt x="353" y="180"/>
                  </a:moveTo>
                  <a:lnTo>
                    <a:pt x="360" y="179"/>
                  </a:lnTo>
                  <a:lnTo>
                    <a:pt x="367" y="175"/>
                  </a:lnTo>
                  <a:lnTo>
                    <a:pt x="372" y="169"/>
                  </a:lnTo>
                  <a:lnTo>
                    <a:pt x="374" y="160"/>
                  </a:lnTo>
                  <a:lnTo>
                    <a:pt x="369" y="37"/>
                  </a:lnTo>
                  <a:lnTo>
                    <a:pt x="367" y="30"/>
                  </a:lnTo>
                  <a:lnTo>
                    <a:pt x="363" y="23"/>
                  </a:lnTo>
                  <a:lnTo>
                    <a:pt x="357" y="19"/>
                  </a:lnTo>
                  <a:lnTo>
                    <a:pt x="350" y="17"/>
                  </a:lnTo>
                  <a:lnTo>
                    <a:pt x="188" y="7"/>
                  </a:lnTo>
                  <a:lnTo>
                    <a:pt x="70" y="0"/>
                  </a:lnTo>
                  <a:lnTo>
                    <a:pt x="55" y="1"/>
                  </a:lnTo>
                  <a:lnTo>
                    <a:pt x="42" y="4"/>
                  </a:lnTo>
                  <a:lnTo>
                    <a:pt x="29" y="9"/>
                  </a:lnTo>
                  <a:lnTo>
                    <a:pt x="19" y="17"/>
                  </a:lnTo>
                  <a:lnTo>
                    <a:pt x="10" y="27"/>
                  </a:lnTo>
                  <a:lnTo>
                    <a:pt x="4" y="39"/>
                  </a:lnTo>
                  <a:lnTo>
                    <a:pt x="0" y="51"/>
                  </a:lnTo>
                  <a:lnTo>
                    <a:pt x="0" y="66"/>
                  </a:lnTo>
                  <a:lnTo>
                    <a:pt x="0" y="89"/>
                  </a:lnTo>
                  <a:lnTo>
                    <a:pt x="1" y="103"/>
                  </a:lnTo>
                  <a:lnTo>
                    <a:pt x="6" y="116"/>
                  </a:lnTo>
                  <a:lnTo>
                    <a:pt x="13" y="129"/>
                  </a:lnTo>
                  <a:lnTo>
                    <a:pt x="23" y="139"/>
                  </a:lnTo>
                  <a:lnTo>
                    <a:pt x="34" y="149"/>
                  </a:lnTo>
                  <a:lnTo>
                    <a:pt x="46" y="156"/>
                  </a:lnTo>
                  <a:lnTo>
                    <a:pt x="60" y="161"/>
                  </a:lnTo>
                  <a:lnTo>
                    <a:pt x="75" y="163"/>
                  </a:lnTo>
                  <a:lnTo>
                    <a:pt x="353" y="180"/>
                  </a:lnTo>
                  <a:close/>
                </a:path>
              </a:pathLst>
            </a:custGeom>
            <a:solidFill>
              <a:srgbClr val="E8E8E8"/>
            </a:solidFill>
            <a:ln w="9525">
              <a:noFill/>
              <a:round/>
              <a:headEnd/>
              <a:tailEnd/>
            </a:ln>
          </p:spPr>
          <p:txBody>
            <a:bodyPr/>
            <a:lstStyle/>
            <a:p>
              <a:endParaRPr lang="en-US"/>
            </a:p>
          </p:txBody>
        </p:sp>
        <p:sp>
          <p:nvSpPr>
            <p:cNvPr id="67232" name="Freeform 672"/>
            <p:cNvSpPr>
              <a:spLocks/>
            </p:cNvSpPr>
            <p:nvPr/>
          </p:nvSpPr>
          <p:spPr bwMode="auto">
            <a:xfrm>
              <a:off x="2584" y="2334"/>
              <a:ext cx="41" cy="15"/>
            </a:xfrm>
            <a:custGeom>
              <a:avLst/>
              <a:gdLst/>
              <a:ahLst/>
              <a:cxnLst>
                <a:cxn ang="0">
                  <a:pos x="24" y="162"/>
                </a:cxn>
                <a:cxn ang="0">
                  <a:pos x="15" y="161"/>
                </a:cxn>
                <a:cxn ang="0">
                  <a:pos x="8" y="157"/>
                </a:cxn>
                <a:cxn ang="0">
                  <a:pos x="4" y="151"/>
                </a:cxn>
                <a:cxn ang="0">
                  <a:pos x="2" y="142"/>
                </a:cxn>
                <a:cxn ang="0">
                  <a:pos x="0" y="18"/>
                </a:cxn>
                <a:cxn ang="0">
                  <a:pos x="1" y="10"/>
                </a:cxn>
                <a:cxn ang="0">
                  <a:pos x="5" y="4"/>
                </a:cxn>
                <a:cxn ang="0">
                  <a:pos x="11" y="1"/>
                </a:cxn>
                <a:cxn ang="0">
                  <a:pos x="19" y="0"/>
                </a:cxn>
                <a:cxn ang="0">
                  <a:pos x="181" y="8"/>
                </a:cxn>
                <a:cxn ang="0">
                  <a:pos x="299" y="16"/>
                </a:cxn>
                <a:cxn ang="0">
                  <a:pos x="314" y="18"/>
                </a:cxn>
                <a:cxn ang="0">
                  <a:pos x="327" y="23"/>
                </a:cxn>
                <a:cxn ang="0">
                  <a:pos x="339" y="29"/>
                </a:cxn>
                <a:cxn ang="0">
                  <a:pos x="351" y="38"/>
                </a:cxn>
                <a:cxn ang="0">
                  <a:pos x="360" y="49"/>
                </a:cxn>
                <a:cxn ang="0">
                  <a:pos x="367" y="61"/>
                </a:cxn>
                <a:cxn ang="0">
                  <a:pos x="372" y="75"/>
                </a:cxn>
                <a:cxn ang="0">
                  <a:pos x="374" y="89"/>
                </a:cxn>
                <a:cxn ang="0">
                  <a:pos x="374" y="112"/>
                </a:cxn>
                <a:cxn ang="0">
                  <a:pos x="373" y="125"/>
                </a:cxn>
                <a:cxn ang="0">
                  <a:pos x="369" y="139"/>
                </a:cxn>
                <a:cxn ang="0">
                  <a:pos x="362" y="150"/>
                </a:cxn>
                <a:cxn ang="0">
                  <a:pos x="353" y="161"/>
                </a:cxn>
                <a:cxn ang="0">
                  <a:pos x="342" y="169"/>
                </a:cxn>
                <a:cxn ang="0">
                  <a:pos x="330" y="174"/>
                </a:cxn>
                <a:cxn ang="0">
                  <a:pos x="316" y="178"/>
                </a:cxn>
                <a:cxn ang="0">
                  <a:pos x="301" y="178"/>
                </a:cxn>
                <a:cxn ang="0">
                  <a:pos x="24" y="162"/>
                </a:cxn>
              </a:cxnLst>
              <a:rect l="0" t="0" r="r" b="b"/>
              <a:pathLst>
                <a:path w="374" h="178">
                  <a:moveTo>
                    <a:pt x="24" y="162"/>
                  </a:moveTo>
                  <a:lnTo>
                    <a:pt x="15" y="161"/>
                  </a:lnTo>
                  <a:lnTo>
                    <a:pt x="8" y="157"/>
                  </a:lnTo>
                  <a:lnTo>
                    <a:pt x="4" y="151"/>
                  </a:lnTo>
                  <a:lnTo>
                    <a:pt x="2" y="142"/>
                  </a:lnTo>
                  <a:lnTo>
                    <a:pt x="0" y="18"/>
                  </a:lnTo>
                  <a:lnTo>
                    <a:pt x="1" y="10"/>
                  </a:lnTo>
                  <a:lnTo>
                    <a:pt x="5" y="4"/>
                  </a:lnTo>
                  <a:lnTo>
                    <a:pt x="11" y="1"/>
                  </a:lnTo>
                  <a:lnTo>
                    <a:pt x="19" y="0"/>
                  </a:lnTo>
                  <a:lnTo>
                    <a:pt x="181" y="8"/>
                  </a:lnTo>
                  <a:lnTo>
                    <a:pt x="299" y="16"/>
                  </a:lnTo>
                  <a:lnTo>
                    <a:pt x="314" y="18"/>
                  </a:lnTo>
                  <a:lnTo>
                    <a:pt x="327" y="23"/>
                  </a:lnTo>
                  <a:lnTo>
                    <a:pt x="339" y="29"/>
                  </a:lnTo>
                  <a:lnTo>
                    <a:pt x="351" y="38"/>
                  </a:lnTo>
                  <a:lnTo>
                    <a:pt x="360" y="49"/>
                  </a:lnTo>
                  <a:lnTo>
                    <a:pt x="367" y="61"/>
                  </a:lnTo>
                  <a:lnTo>
                    <a:pt x="372" y="75"/>
                  </a:lnTo>
                  <a:lnTo>
                    <a:pt x="374" y="89"/>
                  </a:lnTo>
                  <a:lnTo>
                    <a:pt x="374" y="112"/>
                  </a:lnTo>
                  <a:lnTo>
                    <a:pt x="373" y="125"/>
                  </a:lnTo>
                  <a:lnTo>
                    <a:pt x="369" y="139"/>
                  </a:lnTo>
                  <a:lnTo>
                    <a:pt x="362" y="150"/>
                  </a:lnTo>
                  <a:lnTo>
                    <a:pt x="353" y="161"/>
                  </a:lnTo>
                  <a:lnTo>
                    <a:pt x="342" y="169"/>
                  </a:lnTo>
                  <a:lnTo>
                    <a:pt x="330" y="174"/>
                  </a:lnTo>
                  <a:lnTo>
                    <a:pt x="316" y="178"/>
                  </a:lnTo>
                  <a:lnTo>
                    <a:pt x="301" y="178"/>
                  </a:lnTo>
                  <a:lnTo>
                    <a:pt x="24" y="162"/>
                  </a:lnTo>
                  <a:close/>
                </a:path>
              </a:pathLst>
            </a:custGeom>
            <a:solidFill>
              <a:srgbClr val="E8E8E8"/>
            </a:solidFill>
            <a:ln w="9525">
              <a:noFill/>
              <a:round/>
              <a:headEnd/>
              <a:tailEnd/>
            </a:ln>
          </p:spPr>
          <p:txBody>
            <a:bodyPr/>
            <a:lstStyle/>
            <a:p>
              <a:endParaRPr lang="en-US"/>
            </a:p>
          </p:txBody>
        </p:sp>
        <p:sp>
          <p:nvSpPr>
            <p:cNvPr id="67233" name="Freeform 673"/>
            <p:cNvSpPr>
              <a:spLocks/>
            </p:cNvSpPr>
            <p:nvPr/>
          </p:nvSpPr>
          <p:spPr bwMode="auto">
            <a:xfrm>
              <a:off x="2536" y="2332"/>
              <a:ext cx="41" cy="15"/>
            </a:xfrm>
            <a:custGeom>
              <a:avLst/>
              <a:gdLst/>
              <a:ahLst/>
              <a:cxnLst>
                <a:cxn ang="0">
                  <a:pos x="21" y="0"/>
                </a:cxn>
                <a:cxn ang="0">
                  <a:pos x="352" y="19"/>
                </a:cxn>
                <a:cxn ang="0">
                  <a:pos x="359" y="21"/>
                </a:cxn>
                <a:cxn ang="0">
                  <a:pos x="366" y="25"/>
                </a:cxn>
                <a:cxn ang="0">
                  <a:pos x="370" y="31"/>
                </a:cxn>
                <a:cxn ang="0">
                  <a:pos x="372" y="40"/>
                </a:cxn>
                <a:cxn ang="0">
                  <a:pos x="374" y="164"/>
                </a:cxn>
                <a:cxn ang="0">
                  <a:pos x="373" y="171"/>
                </a:cxn>
                <a:cxn ang="0">
                  <a:pos x="369" y="177"/>
                </a:cxn>
                <a:cxn ang="0">
                  <a:pos x="363" y="181"/>
                </a:cxn>
                <a:cxn ang="0">
                  <a:pos x="356" y="182"/>
                </a:cxn>
                <a:cxn ang="0">
                  <a:pos x="25" y="164"/>
                </a:cxn>
                <a:cxn ang="0">
                  <a:pos x="16" y="162"/>
                </a:cxn>
                <a:cxn ang="0">
                  <a:pos x="9" y="157"/>
                </a:cxn>
                <a:cxn ang="0">
                  <a:pos x="5" y="150"/>
                </a:cxn>
                <a:cxn ang="0">
                  <a:pos x="3" y="143"/>
                </a:cxn>
                <a:cxn ang="0">
                  <a:pos x="0" y="19"/>
                </a:cxn>
                <a:cxn ang="0">
                  <a:pos x="2" y="11"/>
                </a:cxn>
                <a:cxn ang="0">
                  <a:pos x="6" y="4"/>
                </a:cxn>
                <a:cxn ang="0">
                  <a:pos x="12" y="1"/>
                </a:cxn>
                <a:cxn ang="0">
                  <a:pos x="21" y="0"/>
                </a:cxn>
              </a:cxnLst>
              <a:rect l="0" t="0" r="r" b="b"/>
              <a:pathLst>
                <a:path w="374" h="182">
                  <a:moveTo>
                    <a:pt x="21" y="0"/>
                  </a:moveTo>
                  <a:lnTo>
                    <a:pt x="352" y="19"/>
                  </a:lnTo>
                  <a:lnTo>
                    <a:pt x="359" y="21"/>
                  </a:lnTo>
                  <a:lnTo>
                    <a:pt x="366" y="25"/>
                  </a:lnTo>
                  <a:lnTo>
                    <a:pt x="370" y="31"/>
                  </a:lnTo>
                  <a:lnTo>
                    <a:pt x="372" y="40"/>
                  </a:lnTo>
                  <a:lnTo>
                    <a:pt x="374" y="164"/>
                  </a:lnTo>
                  <a:lnTo>
                    <a:pt x="373" y="171"/>
                  </a:lnTo>
                  <a:lnTo>
                    <a:pt x="369" y="177"/>
                  </a:lnTo>
                  <a:lnTo>
                    <a:pt x="363" y="181"/>
                  </a:lnTo>
                  <a:lnTo>
                    <a:pt x="356" y="182"/>
                  </a:lnTo>
                  <a:lnTo>
                    <a:pt x="25" y="164"/>
                  </a:lnTo>
                  <a:lnTo>
                    <a:pt x="16" y="162"/>
                  </a:lnTo>
                  <a:lnTo>
                    <a:pt x="9" y="157"/>
                  </a:lnTo>
                  <a:lnTo>
                    <a:pt x="5" y="150"/>
                  </a:lnTo>
                  <a:lnTo>
                    <a:pt x="3" y="143"/>
                  </a:lnTo>
                  <a:lnTo>
                    <a:pt x="0" y="19"/>
                  </a:lnTo>
                  <a:lnTo>
                    <a:pt x="2" y="11"/>
                  </a:lnTo>
                  <a:lnTo>
                    <a:pt x="6" y="4"/>
                  </a:lnTo>
                  <a:lnTo>
                    <a:pt x="12" y="1"/>
                  </a:lnTo>
                  <a:lnTo>
                    <a:pt x="21" y="0"/>
                  </a:lnTo>
                  <a:close/>
                </a:path>
              </a:pathLst>
            </a:custGeom>
            <a:solidFill>
              <a:srgbClr val="E8E8E8"/>
            </a:solidFill>
            <a:ln w="9525">
              <a:noFill/>
              <a:round/>
              <a:headEnd/>
              <a:tailEnd/>
            </a:ln>
          </p:spPr>
          <p:txBody>
            <a:bodyPr/>
            <a:lstStyle/>
            <a:p>
              <a:endParaRPr lang="en-US"/>
            </a:p>
          </p:txBody>
        </p:sp>
        <p:sp>
          <p:nvSpPr>
            <p:cNvPr id="67234" name="Freeform 674"/>
            <p:cNvSpPr>
              <a:spLocks/>
            </p:cNvSpPr>
            <p:nvPr/>
          </p:nvSpPr>
          <p:spPr bwMode="auto">
            <a:xfrm>
              <a:off x="2497" y="2332"/>
              <a:ext cx="5" cy="10"/>
            </a:xfrm>
            <a:custGeom>
              <a:avLst/>
              <a:gdLst/>
              <a:ahLst/>
              <a:cxnLst>
                <a:cxn ang="0">
                  <a:pos x="31" y="126"/>
                </a:cxn>
                <a:cxn ang="0">
                  <a:pos x="29" y="36"/>
                </a:cxn>
                <a:cxn ang="0">
                  <a:pos x="0" y="35"/>
                </a:cxn>
                <a:cxn ang="0">
                  <a:pos x="0" y="23"/>
                </a:cxn>
                <a:cxn ang="0">
                  <a:pos x="2" y="23"/>
                </a:cxn>
                <a:cxn ang="0">
                  <a:pos x="4" y="22"/>
                </a:cxn>
                <a:cxn ang="0">
                  <a:pos x="6" y="22"/>
                </a:cxn>
                <a:cxn ang="0">
                  <a:pos x="9" y="22"/>
                </a:cxn>
                <a:cxn ang="0">
                  <a:pos x="12" y="22"/>
                </a:cxn>
                <a:cxn ang="0">
                  <a:pos x="15" y="21"/>
                </a:cxn>
                <a:cxn ang="0">
                  <a:pos x="18" y="21"/>
                </a:cxn>
                <a:cxn ang="0">
                  <a:pos x="20" y="20"/>
                </a:cxn>
                <a:cxn ang="0">
                  <a:pos x="22" y="19"/>
                </a:cxn>
                <a:cxn ang="0">
                  <a:pos x="24" y="18"/>
                </a:cxn>
                <a:cxn ang="0">
                  <a:pos x="26" y="16"/>
                </a:cxn>
                <a:cxn ang="0">
                  <a:pos x="28" y="13"/>
                </a:cxn>
                <a:cxn ang="0">
                  <a:pos x="30" y="10"/>
                </a:cxn>
                <a:cxn ang="0">
                  <a:pos x="31" y="7"/>
                </a:cxn>
                <a:cxn ang="0">
                  <a:pos x="32" y="4"/>
                </a:cxn>
                <a:cxn ang="0">
                  <a:pos x="32" y="0"/>
                </a:cxn>
                <a:cxn ang="0">
                  <a:pos x="45" y="0"/>
                </a:cxn>
                <a:cxn ang="0">
                  <a:pos x="48" y="127"/>
                </a:cxn>
                <a:cxn ang="0">
                  <a:pos x="31" y="126"/>
                </a:cxn>
              </a:cxnLst>
              <a:rect l="0" t="0" r="r" b="b"/>
              <a:pathLst>
                <a:path w="48" h="127">
                  <a:moveTo>
                    <a:pt x="31" y="126"/>
                  </a:moveTo>
                  <a:lnTo>
                    <a:pt x="29" y="36"/>
                  </a:lnTo>
                  <a:lnTo>
                    <a:pt x="0" y="35"/>
                  </a:lnTo>
                  <a:lnTo>
                    <a:pt x="0" y="23"/>
                  </a:lnTo>
                  <a:lnTo>
                    <a:pt x="2" y="23"/>
                  </a:lnTo>
                  <a:lnTo>
                    <a:pt x="4" y="22"/>
                  </a:lnTo>
                  <a:lnTo>
                    <a:pt x="6" y="22"/>
                  </a:lnTo>
                  <a:lnTo>
                    <a:pt x="9" y="22"/>
                  </a:lnTo>
                  <a:lnTo>
                    <a:pt x="12" y="22"/>
                  </a:lnTo>
                  <a:lnTo>
                    <a:pt x="15" y="21"/>
                  </a:lnTo>
                  <a:lnTo>
                    <a:pt x="18" y="21"/>
                  </a:lnTo>
                  <a:lnTo>
                    <a:pt x="20" y="20"/>
                  </a:lnTo>
                  <a:lnTo>
                    <a:pt x="22" y="19"/>
                  </a:lnTo>
                  <a:lnTo>
                    <a:pt x="24" y="18"/>
                  </a:lnTo>
                  <a:lnTo>
                    <a:pt x="26" y="16"/>
                  </a:lnTo>
                  <a:lnTo>
                    <a:pt x="28" y="13"/>
                  </a:lnTo>
                  <a:lnTo>
                    <a:pt x="30" y="10"/>
                  </a:lnTo>
                  <a:lnTo>
                    <a:pt x="31" y="7"/>
                  </a:lnTo>
                  <a:lnTo>
                    <a:pt x="32" y="4"/>
                  </a:lnTo>
                  <a:lnTo>
                    <a:pt x="32" y="0"/>
                  </a:lnTo>
                  <a:lnTo>
                    <a:pt x="45" y="0"/>
                  </a:lnTo>
                  <a:lnTo>
                    <a:pt x="48" y="127"/>
                  </a:lnTo>
                  <a:lnTo>
                    <a:pt x="31" y="126"/>
                  </a:lnTo>
                  <a:close/>
                </a:path>
              </a:pathLst>
            </a:custGeom>
            <a:solidFill>
              <a:srgbClr val="000000"/>
            </a:solidFill>
            <a:ln w="9525">
              <a:noFill/>
              <a:round/>
              <a:headEnd/>
              <a:tailEnd/>
            </a:ln>
          </p:spPr>
          <p:txBody>
            <a:bodyPr/>
            <a:lstStyle/>
            <a:p>
              <a:endParaRPr lang="en-US"/>
            </a:p>
          </p:txBody>
        </p:sp>
        <p:sp>
          <p:nvSpPr>
            <p:cNvPr id="67235" name="Freeform 675"/>
            <p:cNvSpPr>
              <a:spLocks/>
            </p:cNvSpPr>
            <p:nvPr/>
          </p:nvSpPr>
          <p:spPr bwMode="auto">
            <a:xfrm>
              <a:off x="2498" y="2359"/>
              <a:ext cx="5" cy="4"/>
            </a:xfrm>
            <a:custGeom>
              <a:avLst/>
              <a:gdLst/>
              <a:ahLst/>
              <a:cxnLst>
                <a:cxn ang="0">
                  <a:pos x="0" y="53"/>
                </a:cxn>
                <a:cxn ang="0">
                  <a:pos x="37" y="0"/>
                </a:cxn>
                <a:cxn ang="0">
                  <a:pos x="52" y="1"/>
                </a:cxn>
                <a:cxn ang="0">
                  <a:pos x="53" y="53"/>
                </a:cxn>
                <a:cxn ang="0">
                  <a:pos x="36" y="53"/>
                </a:cxn>
                <a:cxn ang="0">
                  <a:pos x="36" y="25"/>
                </a:cxn>
                <a:cxn ang="0">
                  <a:pos x="16" y="53"/>
                </a:cxn>
                <a:cxn ang="0">
                  <a:pos x="0" y="53"/>
                </a:cxn>
              </a:cxnLst>
              <a:rect l="0" t="0" r="r" b="b"/>
              <a:pathLst>
                <a:path w="53" h="53">
                  <a:moveTo>
                    <a:pt x="0" y="53"/>
                  </a:moveTo>
                  <a:lnTo>
                    <a:pt x="37" y="0"/>
                  </a:lnTo>
                  <a:lnTo>
                    <a:pt x="52" y="1"/>
                  </a:lnTo>
                  <a:lnTo>
                    <a:pt x="53" y="53"/>
                  </a:lnTo>
                  <a:lnTo>
                    <a:pt x="36" y="53"/>
                  </a:lnTo>
                  <a:lnTo>
                    <a:pt x="36" y="25"/>
                  </a:lnTo>
                  <a:lnTo>
                    <a:pt x="16" y="53"/>
                  </a:lnTo>
                  <a:lnTo>
                    <a:pt x="0" y="53"/>
                  </a:lnTo>
                  <a:close/>
                </a:path>
              </a:pathLst>
            </a:custGeom>
            <a:solidFill>
              <a:srgbClr val="000000"/>
            </a:solidFill>
            <a:ln w="9525">
              <a:noFill/>
              <a:round/>
              <a:headEnd/>
              <a:tailEnd/>
            </a:ln>
          </p:spPr>
          <p:txBody>
            <a:bodyPr/>
            <a:lstStyle/>
            <a:p>
              <a:endParaRPr lang="en-US"/>
            </a:p>
          </p:txBody>
        </p:sp>
        <p:sp>
          <p:nvSpPr>
            <p:cNvPr id="67236" name="Freeform 676"/>
            <p:cNvSpPr>
              <a:spLocks/>
            </p:cNvSpPr>
            <p:nvPr/>
          </p:nvSpPr>
          <p:spPr bwMode="auto">
            <a:xfrm>
              <a:off x="2496" y="2363"/>
              <a:ext cx="9" cy="6"/>
            </a:xfrm>
            <a:custGeom>
              <a:avLst/>
              <a:gdLst/>
              <a:ahLst/>
              <a:cxnLst>
                <a:cxn ang="0">
                  <a:pos x="18" y="0"/>
                </a:cxn>
                <a:cxn ang="0">
                  <a:pos x="0" y="25"/>
                </a:cxn>
                <a:cxn ang="0">
                  <a:pos x="0" y="40"/>
                </a:cxn>
                <a:cxn ang="0">
                  <a:pos x="56" y="43"/>
                </a:cxn>
                <a:cxn ang="0">
                  <a:pos x="56" y="74"/>
                </a:cxn>
                <a:cxn ang="0">
                  <a:pos x="72" y="75"/>
                </a:cxn>
                <a:cxn ang="0">
                  <a:pos x="72" y="44"/>
                </a:cxn>
                <a:cxn ang="0">
                  <a:pos x="89" y="45"/>
                </a:cxn>
                <a:cxn ang="0">
                  <a:pos x="88" y="31"/>
                </a:cxn>
                <a:cxn ang="0">
                  <a:pos x="71" y="30"/>
                </a:cxn>
                <a:cxn ang="0">
                  <a:pos x="71" y="0"/>
                </a:cxn>
                <a:cxn ang="0">
                  <a:pos x="54" y="0"/>
                </a:cxn>
                <a:cxn ang="0">
                  <a:pos x="55" y="29"/>
                </a:cxn>
                <a:cxn ang="0">
                  <a:pos x="14" y="27"/>
                </a:cxn>
                <a:cxn ang="0">
                  <a:pos x="34" y="0"/>
                </a:cxn>
                <a:cxn ang="0">
                  <a:pos x="18" y="0"/>
                </a:cxn>
              </a:cxnLst>
              <a:rect l="0" t="0" r="r" b="b"/>
              <a:pathLst>
                <a:path w="89" h="75">
                  <a:moveTo>
                    <a:pt x="18" y="0"/>
                  </a:moveTo>
                  <a:lnTo>
                    <a:pt x="0" y="25"/>
                  </a:lnTo>
                  <a:lnTo>
                    <a:pt x="0" y="40"/>
                  </a:lnTo>
                  <a:lnTo>
                    <a:pt x="56" y="43"/>
                  </a:lnTo>
                  <a:lnTo>
                    <a:pt x="56" y="74"/>
                  </a:lnTo>
                  <a:lnTo>
                    <a:pt x="72" y="75"/>
                  </a:lnTo>
                  <a:lnTo>
                    <a:pt x="72" y="44"/>
                  </a:lnTo>
                  <a:lnTo>
                    <a:pt x="89" y="45"/>
                  </a:lnTo>
                  <a:lnTo>
                    <a:pt x="88" y="31"/>
                  </a:lnTo>
                  <a:lnTo>
                    <a:pt x="71" y="30"/>
                  </a:lnTo>
                  <a:lnTo>
                    <a:pt x="71" y="0"/>
                  </a:lnTo>
                  <a:lnTo>
                    <a:pt x="54" y="0"/>
                  </a:lnTo>
                  <a:lnTo>
                    <a:pt x="55" y="29"/>
                  </a:lnTo>
                  <a:lnTo>
                    <a:pt x="14" y="27"/>
                  </a:lnTo>
                  <a:lnTo>
                    <a:pt x="34" y="0"/>
                  </a:lnTo>
                  <a:lnTo>
                    <a:pt x="18" y="0"/>
                  </a:lnTo>
                  <a:close/>
                </a:path>
              </a:pathLst>
            </a:custGeom>
            <a:solidFill>
              <a:srgbClr val="000000"/>
            </a:solidFill>
            <a:ln w="9525">
              <a:noFill/>
              <a:round/>
              <a:headEnd/>
              <a:tailEnd/>
            </a:ln>
          </p:spPr>
          <p:txBody>
            <a:bodyPr/>
            <a:lstStyle/>
            <a:p>
              <a:endParaRPr lang="en-US"/>
            </a:p>
          </p:txBody>
        </p:sp>
        <p:sp>
          <p:nvSpPr>
            <p:cNvPr id="67237" name="Freeform 677"/>
            <p:cNvSpPr>
              <a:spLocks/>
            </p:cNvSpPr>
            <p:nvPr/>
          </p:nvSpPr>
          <p:spPr bwMode="auto">
            <a:xfrm>
              <a:off x="2496" y="2386"/>
              <a:ext cx="10" cy="11"/>
            </a:xfrm>
            <a:custGeom>
              <a:avLst/>
              <a:gdLst/>
              <a:ahLst/>
              <a:cxnLst>
                <a:cxn ang="0">
                  <a:pos x="20" y="126"/>
                </a:cxn>
                <a:cxn ang="0">
                  <a:pos x="22" y="114"/>
                </a:cxn>
                <a:cxn ang="0">
                  <a:pos x="25" y="103"/>
                </a:cxn>
                <a:cxn ang="0">
                  <a:pos x="28" y="92"/>
                </a:cxn>
                <a:cxn ang="0">
                  <a:pos x="32" y="81"/>
                </a:cxn>
                <a:cxn ang="0">
                  <a:pos x="37" y="71"/>
                </a:cxn>
                <a:cxn ang="0">
                  <a:pos x="41" y="61"/>
                </a:cxn>
                <a:cxn ang="0">
                  <a:pos x="46" y="52"/>
                </a:cxn>
                <a:cxn ang="0">
                  <a:pos x="51" y="45"/>
                </a:cxn>
                <a:cxn ang="0">
                  <a:pos x="56" y="38"/>
                </a:cxn>
                <a:cxn ang="0">
                  <a:pos x="61" y="30"/>
                </a:cxn>
                <a:cxn ang="0">
                  <a:pos x="65" y="24"/>
                </a:cxn>
                <a:cxn ang="0">
                  <a:pos x="68" y="20"/>
                </a:cxn>
                <a:cxn ang="0">
                  <a:pos x="0" y="16"/>
                </a:cxn>
                <a:cxn ang="0">
                  <a:pos x="0" y="0"/>
                </a:cxn>
                <a:cxn ang="0">
                  <a:pos x="86" y="5"/>
                </a:cxn>
                <a:cxn ang="0">
                  <a:pos x="86" y="19"/>
                </a:cxn>
                <a:cxn ang="0">
                  <a:pos x="82" y="24"/>
                </a:cxn>
                <a:cxn ang="0">
                  <a:pos x="78" y="29"/>
                </a:cxn>
                <a:cxn ang="0">
                  <a:pos x="74" y="34"/>
                </a:cxn>
                <a:cxn ang="0">
                  <a:pos x="71" y="40"/>
                </a:cxn>
                <a:cxn ang="0">
                  <a:pos x="68" y="45"/>
                </a:cxn>
                <a:cxn ang="0">
                  <a:pos x="65" y="49"/>
                </a:cxn>
                <a:cxn ang="0">
                  <a:pos x="61" y="54"/>
                </a:cxn>
                <a:cxn ang="0">
                  <a:pos x="58" y="59"/>
                </a:cxn>
                <a:cxn ang="0">
                  <a:pos x="56" y="66"/>
                </a:cxn>
                <a:cxn ang="0">
                  <a:pos x="53" y="73"/>
                </a:cxn>
                <a:cxn ang="0">
                  <a:pos x="49" y="81"/>
                </a:cxn>
                <a:cxn ang="0">
                  <a:pos x="46" y="89"/>
                </a:cxn>
                <a:cxn ang="0">
                  <a:pos x="44" y="98"/>
                </a:cxn>
                <a:cxn ang="0">
                  <a:pos x="42" y="106"/>
                </a:cxn>
                <a:cxn ang="0">
                  <a:pos x="39" y="116"/>
                </a:cxn>
                <a:cxn ang="0">
                  <a:pos x="37" y="127"/>
                </a:cxn>
                <a:cxn ang="0">
                  <a:pos x="20" y="126"/>
                </a:cxn>
              </a:cxnLst>
              <a:rect l="0" t="0" r="r" b="b"/>
              <a:pathLst>
                <a:path w="86" h="127">
                  <a:moveTo>
                    <a:pt x="20" y="126"/>
                  </a:moveTo>
                  <a:lnTo>
                    <a:pt x="22" y="114"/>
                  </a:lnTo>
                  <a:lnTo>
                    <a:pt x="25" y="103"/>
                  </a:lnTo>
                  <a:lnTo>
                    <a:pt x="28" y="92"/>
                  </a:lnTo>
                  <a:lnTo>
                    <a:pt x="32" y="81"/>
                  </a:lnTo>
                  <a:lnTo>
                    <a:pt x="37" y="71"/>
                  </a:lnTo>
                  <a:lnTo>
                    <a:pt x="41" y="61"/>
                  </a:lnTo>
                  <a:lnTo>
                    <a:pt x="46" y="52"/>
                  </a:lnTo>
                  <a:lnTo>
                    <a:pt x="51" y="45"/>
                  </a:lnTo>
                  <a:lnTo>
                    <a:pt x="56" y="38"/>
                  </a:lnTo>
                  <a:lnTo>
                    <a:pt x="61" y="30"/>
                  </a:lnTo>
                  <a:lnTo>
                    <a:pt x="65" y="24"/>
                  </a:lnTo>
                  <a:lnTo>
                    <a:pt x="68" y="20"/>
                  </a:lnTo>
                  <a:lnTo>
                    <a:pt x="0" y="16"/>
                  </a:lnTo>
                  <a:lnTo>
                    <a:pt x="0" y="0"/>
                  </a:lnTo>
                  <a:lnTo>
                    <a:pt x="86" y="5"/>
                  </a:lnTo>
                  <a:lnTo>
                    <a:pt x="86" y="19"/>
                  </a:lnTo>
                  <a:lnTo>
                    <a:pt x="82" y="24"/>
                  </a:lnTo>
                  <a:lnTo>
                    <a:pt x="78" y="29"/>
                  </a:lnTo>
                  <a:lnTo>
                    <a:pt x="74" y="34"/>
                  </a:lnTo>
                  <a:lnTo>
                    <a:pt x="71" y="40"/>
                  </a:lnTo>
                  <a:lnTo>
                    <a:pt x="68" y="45"/>
                  </a:lnTo>
                  <a:lnTo>
                    <a:pt x="65" y="49"/>
                  </a:lnTo>
                  <a:lnTo>
                    <a:pt x="61" y="54"/>
                  </a:lnTo>
                  <a:lnTo>
                    <a:pt x="58" y="59"/>
                  </a:lnTo>
                  <a:lnTo>
                    <a:pt x="56" y="66"/>
                  </a:lnTo>
                  <a:lnTo>
                    <a:pt x="53" y="73"/>
                  </a:lnTo>
                  <a:lnTo>
                    <a:pt x="49" y="81"/>
                  </a:lnTo>
                  <a:lnTo>
                    <a:pt x="46" y="89"/>
                  </a:lnTo>
                  <a:lnTo>
                    <a:pt x="44" y="98"/>
                  </a:lnTo>
                  <a:lnTo>
                    <a:pt x="42" y="106"/>
                  </a:lnTo>
                  <a:lnTo>
                    <a:pt x="39" y="116"/>
                  </a:lnTo>
                  <a:lnTo>
                    <a:pt x="37" y="127"/>
                  </a:lnTo>
                  <a:lnTo>
                    <a:pt x="20" y="126"/>
                  </a:lnTo>
                  <a:close/>
                </a:path>
              </a:pathLst>
            </a:custGeom>
            <a:solidFill>
              <a:srgbClr val="000000"/>
            </a:solidFill>
            <a:ln w="9525">
              <a:noFill/>
              <a:round/>
              <a:headEnd/>
              <a:tailEnd/>
            </a:ln>
          </p:spPr>
          <p:txBody>
            <a:bodyPr/>
            <a:lstStyle/>
            <a:p>
              <a:endParaRPr lang="en-US"/>
            </a:p>
          </p:txBody>
        </p:sp>
        <p:sp>
          <p:nvSpPr>
            <p:cNvPr id="67238" name="Freeform 678"/>
            <p:cNvSpPr>
              <a:spLocks/>
            </p:cNvSpPr>
            <p:nvPr/>
          </p:nvSpPr>
          <p:spPr bwMode="auto">
            <a:xfrm>
              <a:off x="2543" y="2334"/>
              <a:ext cx="10" cy="10"/>
            </a:xfrm>
            <a:custGeom>
              <a:avLst/>
              <a:gdLst/>
              <a:ahLst/>
              <a:cxnLst>
                <a:cxn ang="0">
                  <a:pos x="1" y="114"/>
                </a:cxn>
                <a:cxn ang="0">
                  <a:pos x="5" y="97"/>
                </a:cxn>
                <a:cxn ang="0">
                  <a:pos x="14" y="86"/>
                </a:cxn>
                <a:cxn ang="0">
                  <a:pos x="28" y="75"/>
                </a:cxn>
                <a:cxn ang="0">
                  <a:pos x="44" y="66"/>
                </a:cxn>
                <a:cxn ang="0">
                  <a:pos x="57" y="59"/>
                </a:cxn>
                <a:cxn ang="0">
                  <a:pos x="65" y="54"/>
                </a:cxn>
                <a:cxn ang="0">
                  <a:pos x="67" y="44"/>
                </a:cxn>
                <a:cxn ang="0">
                  <a:pos x="67" y="34"/>
                </a:cxn>
                <a:cxn ang="0">
                  <a:pos x="64" y="25"/>
                </a:cxn>
                <a:cxn ang="0">
                  <a:pos x="57" y="19"/>
                </a:cxn>
                <a:cxn ang="0">
                  <a:pos x="48" y="14"/>
                </a:cxn>
                <a:cxn ang="0">
                  <a:pos x="32" y="15"/>
                </a:cxn>
                <a:cxn ang="0">
                  <a:pos x="19" y="30"/>
                </a:cxn>
                <a:cxn ang="0">
                  <a:pos x="1" y="42"/>
                </a:cxn>
                <a:cxn ang="0">
                  <a:pos x="2" y="31"/>
                </a:cxn>
                <a:cxn ang="0">
                  <a:pos x="6" y="20"/>
                </a:cxn>
                <a:cxn ang="0">
                  <a:pos x="11" y="11"/>
                </a:cxn>
                <a:cxn ang="0">
                  <a:pos x="19" y="4"/>
                </a:cxn>
                <a:cxn ang="0">
                  <a:pos x="30" y="0"/>
                </a:cxn>
                <a:cxn ang="0">
                  <a:pos x="43" y="0"/>
                </a:cxn>
                <a:cxn ang="0">
                  <a:pos x="54" y="1"/>
                </a:cxn>
                <a:cxn ang="0">
                  <a:pos x="64" y="5"/>
                </a:cxn>
                <a:cxn ang="0">
                  <a:pos x="72" y="10"/>
                </a:cxn>
                <a:cxn ang="0">
                  <a:pos x="78" y="20"/>
                </a:cxn>
                <a:cxn ang="0">
                  <a:pos x="83" y="29"/>
                </a:cxn>
                <a:cxn ang="0">
                  <a:pos x="85" y="41"/>
                </a:cxn>
                <a:cxn ang="0">
                  <a:pos x="82" y="55"/>
                </a:cxn>
                <a:cxn ang="0">
                  <a:pos x="76" y="66"/>
                </a:cxn>
                <a:cxn ang="0">
                  <a:pos x="66" y="73"/>
                </a:cxn>
                <a:cxn ang="0">
                  <a:pos x="51" y="82"/>
                </a:cxn>
                <a:cxn ang="0">
                  <a:pos x="37" y="89"/>
                </a:cxn>
                <a:cxn ang="0">
                  <a:pos x="27" y="95"/>
                </a:cxn>
                <a:cxn ang="0">
                  <a:pos x="22" y="101"/>
                </a:cxn>
                <a:cxn ang="0">
                  <a:pos x="18" y="111"/>
                </a:cxn>
                <a:cxn ang="0">
                  <a:pos x="86" y="129"/>
                </a:cxn>
              </a:cxnLst>
              <a:rect l="0" t="0" r="r" b="b"/>
              <a:pathLst>
                <a:path w="86" h="129">
                  <a:moveTo>
                    <a:pt x="0" y="124"/>
                  </a:moveTo>
                  <a:lnTo>
                    <a:pt x="1" y="114"/>
                  </a:lnTo>
                  <a:lnTo>
                    <a:pt x="3" y="104"/>
                  </a:lnTo>
                  <a:lnTo>
                    <a:pt x="5" y="97"/>
                  </a:lnTo>
                  <a:lnTo>
                    <a:pt x="9" y="92"/>
                  </a:lnTo>
                  <a:lnTo>
                    <a:pt x="14" y="86"/>
                  </a:lnTo>
                  <a:lnTo>
                    <a:pt x="20" y="81"/>
                  </a:lnTo>
                  <a:lnTo>
                    <a:pt x="28" y="75"/>
                  </a:lnTo>
                  <a:lnTo>
                    <a:pt x="36" y="70"/>
                  </a:lnTo>
                  <a:lnTo>
                    <a:pt x="44" y="66"/>
                  </a:lnTo>
                  <a:lnTo>
                    <a:pt x="52" y="62"/>
                  </a:lnTo>
                  <a:lnTo>
                    <a:pt x="57" y="59"/>
                  </a:lnTo>
                  <a:lnTo>
                    <a:pt x="62" y="57"/>
                  </a:lnTo>
                  <a:lnTo>
                    <a:pt x="65" y="54"/>
                  </a:lnTo>
                  <a:lnTo>
                    <a:pt x="66" y="50"/>
                  </a:lnTo>
                  <a:lnTo>
                    <a:pt x="67" y="44"/>
                  </a:lnTo>
                  <a:lnTo>
                    <a:pt x="67" y="39"/>
                  </a:lnTo>
                  <a:lnTo>
                    <a:pt x="67" y="34"/>
                  </a:lnTo>
                  <a:lnTo>
                    <a:pt x="66" y="29"/>
                  </a:lnTo>
                  <a:lnTo>
                    <a:pt x="64" y="25"/>
                  </a:lnTo>
                  <a:lnTo>
                    <a:pt x="61" y="22"/>
                  </a:lnTo>
                  <a:lnTo>
                    <a:pt x="57" y="19"/>
                  </a:lnTo>
                  <a:lnTo>
                    <a:pt x="53" y="16"/>
                  </a:lnTo>
                  <a:lnTo>
                    <a:pt x="48" y="14"/>
                  </a:lnTo>
                  <a:lnTo>
                    <a:pt x="43" y="14"/>
                  </a:lnTo>
                  <a:lnTo>
                    <a:pt x="32" y="15"/>
                  </a:lnTo>
                  <a:lnTo>
                    <a:pt x="24" y="21"/>
                  </a:lnTo>
                  <a:lnTo>
                    <a:pt x="19" y="30"/>
                  </a:lnTo>
                  <a:lnTo>
                    <a:pt x="17" y="43"/>
                  </a:lnTo>
                  <a:lnTo>
                    <a:pt x="1" y="42"/>
                  </a:lnTo>
                  <a:lnTo>
                    <a:pt x="1" y="36"/>
                  </a:lnTo>
                  <a:lnTo>
                    <a:pt x="2" y="31"/>
                  </a:lnTo>
                  <a:lnTo>
                    <a:pt x="4" y="25"/>
                  </a:lnTo>
                  <a:lnTo>
                    <a:pt x="6" y="20"/>
                  </a:lnTo>
                  <a:lnTo>
                    <a:pt x="8" y="15"/>
                  </a:lnTo>
                  <a:lnTo>
                    <a:pt x="11" y="11"/>
                  </a:lnTo>
                  <a:lnTo>
                    <a:pt x="15" y="7"/>
                  </a:lnTo>
                  <a:lnTo>
                    <a:pt x="19" y="4"/>
                  </a:lnTo>
                  <a:lnTo>
                    <a:pt x="24" y="2"/>
                  </a:lnTo>
                  <a:lnTo>
                    <a:pt x="30" y="0"/>
                  </a:lnTo>
                  <a:lnTo>
                    <a:pt x="36" y="0"/>
                  </a:lnTo>
                  <a:lnTo>
                    <a:pt x="43" y="0"/>
                  </a:lnTo>
                  <a:lnTo>
                    <a:pt x="49" y="0"/>
                  </a:lnTo>
                  <a:lnTo>
                    <a:pt x="54" y="1"/>
                  </a:lnTo>
                  <a:lnTo>
                    <a:pt x="58" y="3"/>
                  </a:lnTo>
                  <a:lnTo>
                    <a:pt x="64" y="5"/>
                  </a:lnTo>
                  <a:lnTo>
                    <a:pt x="68" y="7"/>
                  </a:lnTo>
                  <a:lnTo>
                    <a:pt x="72" y="10"/>
                  </a:lnTo>
                  <a:lnTo>
                    <a:pt x="75" y="14"/>
                  </a:lnTo>
                  <a:lnTo>
                    <a:pt x="78" y="20"/>
                  </a:lnTo>
                  <a:lnTo>
                    <a:pt x="81" y="24"/>
                  </a:lnTo>
                  <a:lnTo>
                    <a:pt x="83" y="29"/>
                  </a:lnTo>
                  <a:lnTo>
                    <a:pt x="84" y="35"/>
                  </a:lnTo>
                  <a:lnTo>
                    <a:pt x="85" y="41"/>
                  </a:lnTo>
                  <a:lnTo>
                    <a:pt x="84" y="49"/>
                  </a:lnTo>
                  <a:lnTo>
                    <a:pt x="82" y="55"/>
                  </a:lnTo>
                  <a:lnTo>
                    <a:pt x="79" y="61"/>
                  </a:lnTo>
                  <a:lnTo>
                    <a:pt x="76" y="66"/>
                  </a:lnTo>
                  <a:lnTo>
                    <a:pt x="72" y="70"/>
                  </a:lnTo>
                  <a:lnTo>
                    <a:pt x="66" y="73"/>
                  </a:lnTo>
                  <a:lnTo>
                    <a:pt x="59" y="78"/>
                  </a:lnTo>
                  <a:lnTo>
                    <a:pt x="51" y="82"/>
                  </a:lnTo>
                  <a:lnTo>
                    <a:pt x="43" y="86"/>
                  </a:lnTo>
                  <a:lnTo>
                    <a:pt x="37" y="89"/>
                  </a:lnTo>
                  <a:lnTo>
                    <a:pt x="31" y="92"/>
                  </a:lnTo>
                  <a:lnTo>
                    <a:pt x="27" y="95"/>
                  </a:lnTo>
                  <a:lnTo>
                    <a:pt x="24" y="98"/>
                  </a:lnTo>
                  <a:lnTo>
                    <a:pt x="22" y="101"/>
                  </a:lnTo>
                  <a:lnTo>
                    <a:pt x="20" y="106"/>
                  </a:lnTo>
                  <a:lnTo>
                    <a:pt x="18" y="111"/>
                  </a:lnTo>
                  <a:lnTo>
                    <a:pt x="86" y="115"/>
                  </a:lnTo>
                  <a:lnTo>
                    <a:pt x="86" y="129"/>
                  </a:lnTo>
                  <a:lnTo>
                    <a:pt x="0" y="124"/>
                  </a:lnTo>
                  <a:close/>
                </a:path>
              </a:pathLst>
            </a:custGeom>
            <a:solidFill>
              <a:srgbClr val="000000"/>
            </a:solidFill>
            <a:ln w="9525">
              <a:noFill/>
              <a:round/>
              <a:headEnd/>
              <a:tailEnd/>
            </a:ln>
          </p:spPr>
          <p:txBody>
            <a:bodyPr/>
            <a:lstStyle/>
            <a:p>
              <a:endParaRPr lang="en-US"/>
            </a:p>
          </p:txBody>
        </p:sp>
        <p:sp>
          <p:nvSpPr>
            <p:cNvPr id="67239" name="Freeform 679"/>
            <p:cNvSpPr>
              <a:spLocks/>
            </p:cNvSpPr>
            <p:nvPr/>
          </p:nvSpPr>
          <p:spPr bwMode="auto">
            <a:xfrm>
              <a:off x="2543" y="2361"/>
              <a:ext cx="10" cy="11"/>
            </a:xfrm>
            <a:custGeom>
              <a:avLst/>
              <a:gdLst/>
              <a:ahLst/>
              <a:cxnLst>
                <a:cxn ang="0">
                  <a:pos x="17" y="93"/>
                </a:cxn>
                <a:cxn ang="0">
                  <a:pos x="25" y="109"/>
                </a:cxn>
                <a:cxn ang="0">
                  <a:pos x="44" y="116"/>
                </a:cxn>
                <a:cxn ang="0">
                  <a:pos x="54" y="114"/>
                </a:cxn>
                <a:cxn ang="0">
                  <a:pos x="63" y="110"/>
                </a:cxn>
                <a:cxn ang="0">
                  <a:pos x="69" y="101"/>
                </a:cxn>
                <a:cxn ang="0">
                  <a:pos x="71" y="90"/>
                </a:cxn>
                <a:cxn ang="0">
                  <a:pos x="68" y="77"/>
                </a:cxn>
                <a:cxn ang="0">
                  <a:pos x="61" y="67"/>
                </a:cxn>
                <a:cxn ang="0">
                  <a:pos x="52" y="60"/>
                </a:cxn>
                <a:cxn ang="0">
                  <a:pos x="42" y="58"/>
                </a:cxn>
                <a:cxn ang="0">
                  <a:pos x="35" y="58"/>
                </a:cxn>
                <a:cxn ang="0">
                  <a:pos x="28" y="60"/>
                </a:cxn>
                <a:cxn ang="0">
                  <a:pos x="22" y="63"/>
                </a:cxn>
                <a:cxn ang="0">
                  <a:pos x="18" y="68"/>
                </a:cxn>
                <a:cxn ang="0">
                  <a:pos x="12" y="0"/>
                </a:cxn>
                <a:cxn ang="0">
                  <a:pos x="78" y="19"/>
                </a:cxn>
                <a:cxn ang="0">
                  <a:pos x="19" y="50"/>
                </a:cxn>
                <a:cxn ang="0">
                  <a:pos x="24" y="48"/>
                </a:cxn>
                <a:cxn ang="0">
                  <a:pos x="29" y="46"/>
                </a:cxn>
                <a:cxn ang="0">
                  <a:pos x="36" y="43"/>
                </a:cxn>
                <a:cxn ang="0">
                  <a:pos x="43" y="45"/>
                </a:cxn>
                <a:cxn ang="0">
                  <a:pos x="52" y="46"/>
                </a:cxn>
                <a:cxn ang="0">
                  <a:pos x="60" y="49"/>
                </a:cxn>
                <a:cxn ang="0">
                  <a:pos x="68" y="52"/>
                </a:cxn>
                <a:cxn ang="0">
                  <a:pos x="74" y="56"/>
                </a:cxn>
                <a:cxn ang="0">
                  <a:pos x="79" y="63"/>
                </a:cxn>
                <a:cxn ang="0">
                  <a:pos x="83" y="70"/>
                </a:cxn>
                <a:cxn ang="0">
                  <a:pos x="85" y="78"/>
                </a:cxn>
                <a:cxn ang="0">
                  <a:pos x="86" y="86"/>
                </a:cxn>
                <a:cxn ang="0">
                  <a:pos x="86" y="98"/>
                </a:cxn>
                <a:cxn ang="0">
                  <a:pos x="83" y="109"/>
                </a:cxn>
                <a:cxn ang="0">
                  <a:pos x="77" y="118"/>
                </a:cxn>
                <a:cxn ang="0">
                  <a:pos x="69" y="124"/>
                </a:cxn>
                <a:cxn ang="0">
                  <a:pos x="57" y="128"/>
                </a:cxn>
                <a:cxn ang="0">
                  <a:pos x="43" y="130"/>
                </a:cxn>
                <a:cxn ang="0">
                  <a:pos x="35" y="128"/>
                </a:cxn>
                <a:cxn ang="0">
                  <a:pos x="27" y="127"/>
                </a:cxn>
                <a:cxn ang="0">
                  <a:pos x="20" y="123"/>
                </a:cxn>
                <a:cxn ang="0">
                  <a:pos x="14" y="118"/>
                </a:cxn>
                <a:cxn ang="0">
                  <a:pos x="9" y="113"/>
                </a:cxn>
                <a:cxn ang="0">
                  <a:pos x="5" y="106"/>
                </a:cxn>
                <a:cxn ang="0">
                  <a:pos x="2" y="99"/>
                </a:cxn>
                <a:cxn ang="0">
                  <a:pos x="0" y="92"/>
                </a:cxn>
              </a:cxnLst>
              <a:rect l="0" t="0" r="r" b="b"/>
              <a:pathLst>
                <a:path w="86" h="130">
                  <a:moveTo>
                    <a:pt x="0" y="92"/>
                  </a:moveTo>
                  <a:lnTo>
                    <a:pt x="17" y="93"/>
                  </a:lnTo>
                  <a:lnTo>
                    <a:pt x="20" y="102"/>
                  </a:lnTo>
                  <a:lnTo>
                    <a:pt x="25" y="109"/>
                  </a:lnTo>
                  <a:lnTo>
                    <a:pt x="33" y="114"/>
                  </a:lnTo>
                  <a:lnTo>
                    <a:pt x="44" y="116"/>
                  </a:lnTo>
                  <a:lnTo>
                    <a:pt x="49" y="116"/>
                  </a:lnTo>
                  <a:lnTo>
                    <a:pt x="54" y="114"/>
                  </a:lnTo>
                  <a:lnTo>
                    <a:pt x="58" y="113"/>
                  </a:lnTo>
                  <a:lnTo>
                    <a:pt x="63" y="110"/>
                  </a:lnTo>
                  <a:lnTo>
                    <a:pt x="66" y="106"/>
                  </a:lnTo>
                  <a:lnTo>
                    <a:pt x="69" y="101"/>
                  </a:lnTo>
                  <a:lnTo>
                    <a:pt x="70" y="96"/>
                  </a:lnTo>
                  <a:lnTo>
                    <a:pt x="71" y="90"/>
                  </a:lnTo>
                  <a:lnTo>
                    <a:pt x="70" y="83"/>
                  </a:lnTo>
                  <a:lnTo>
                    <a:pt x="68" y="77"/>
                  </a:lnTo>
                  <a:lnTo>
                    <a:pt x="65" y="71"/>
                  </a:lnTo>
                  <a:lnTo>
                    <a:pt x="61" y="67"/>
                  </a:lnTo>
                  <a:lnTo>
                    <a:pt x="57" y="63"/>
                  </a:lnTo>
                  <a:lnTo>
                    <a:pt x="52" y="60"/>
                  </a:lnTo>
                  <a:lnTo>
                    <a:pt x="47" y="59"/>
                  </a:lnTo>
                  <a:lnTo>
                    <a:pt x="42" y="58"/>
                  </a:lnTo>
                  <a:lnTo>
                    <a:pt x="38" y="58"/>
                  </a:lnTo>
                  <a:lnTo>
                    <a:pt x="35" y="58"/>
                  </a:lnTo>
                  <a:lnTo>
                    <a:pt x="31" y="59"/>
                  </a:lnTo>
                  <a:lnTo>
                    <a:pt x="28" y="60"/>
                  </a:lnTo>
                  <a:lnTo>
                    <a:pt x="25" y="61"/>
                  </a:lnTo>
                  <a:lnTo>
                    <a:pt x="22" y="63"/>
                  </a:lnTo>
                  <a:lnTo>
                    <a:pt x="20" y="65"/>
                  </a:lnTo>
                  <a:lnTo>
                    <a:pt x="18" y="68"/>
                  </a:lnTo>
                  <a:lnTo>
                    <a:pt x="5" y="66"/>
                  </a:lnTo>
                  <a:lnTo>
                    <a:pt x="12" y="0"/>
                  </a:lnTo>
                  <a:lnTo>
                    <a:pt x="78" y="3"/>
                  </a:lnTo>
                  <a:lnTo>
                    <a:pt x="78" y="19"/>
                  </a:lnTo>
                  <a:lnTo>
                    <a:pt x="25" y="16"/>
                  </a:lnTo>
                  <a:lnTo>
                    <a:pt x="19" y="50"/>
                  </a:lnTo>
                  <a:lnTo>
                    <a:pt x="21" y="49"/>
                  </a:lnTo>
                  <a:lnTo>
                    <a:pt x="24" y="48"/>
                  </a:lnTo>
                  <a:lnTo>
                    <a:pt x="26" y="47"/>
                  </a:lnTo>
                  <a:lnTo>
                    <a:pt x="29" y="46"/>
                  </a:lnTo>
                  <a:lnTo>
                    <a:pt x="33" y="45"/>
                  </a:lnTo>
                  <a:lnTo>
                    <a:pt x="36" y="43"/>
                  </a:lnTo>
                  <a:lnTo>
                    <a:pt x="39" y="43"/>
                  </a:lnTo>
                  <a:lnTo>
                    <a:pt x="43" y="45"/>
                  </a:lnTo>
                  <a:lnTo>
                    <a:pt x="47" y="45"/>
                  </a:lnTo>
                  <a:lnTo>
                    <a:pt x="52" y="46"/>
                  </a:lnTo>
                  <a:lnTo>
                    <a:pt x="56" y="47"/>
                  </a:lnTo>
                  <a:lnTo>
                    <a:pt x="60" y="49"/>
                  </a:lnTo>
                  <a:lnTo>
                    <a:pt x="65" y="50"/>
                  </a:lnTo>
                  <a:lnTo>
                    <a:pt x="68" y="52"/>
                  </a:lnTo>
                  <a:lnTo>
                    <a:pt x="71" y="54"/>
                  </a:lnTo>
                  <a:lnTo>
                    <a:pt x="74" y="56"/>
                  </a:lnTo>
                  <a:lnTo>
                    <a:pt x="77" y="60"/>
                  </a:lnTo>
                  <a:lnTo>
                    <a:pt x="79" y="63"/>
                  </a:lnTo>
                  <a:lnTo>
                    <a:pt x="81" y="66"/>
                  </a:lnTo>
                  <a:lnTo>
                    <a:pt x="83" y="70"/>
                  </a:lnTo>
                  <a:lnTo>
                    <a:pt x="84" y="74"/>
                  </a:lnTo>
                  <a:lnTo>
                    <a:pt x="85" y="78"/>
                  </a:lnTo>
                  <a:lnTo>
                    <a:pt x="86" y="82"/>
                  </a:lnTo>
                  <a:lnTo>
                    <a:pt x="86" y="86"/>
                  </a:lnTo>
                  <a:lnTo>
                    <a:pt x="86" y="92"/>
                  </a:lnTo>
                  <a:lnTo>
                    <a:pt x="86" y="98"/>
                  </a:lnTo>
                  <a:lnTo>
                    <a:pt x="85" y="104"/>
                  </a:lnTo>
                  <a:lnTo>
                    <a:pt x="83" y="109"/>
                  </a:lnTo>
                  <a:lnTo>
                    <a:pt x="80" y="114"/>
                  </a:lnTo>
                  <a:lnTo>
                    <a:pt x="77" y="118"/>
                  </a:lnTo>
                  <a:lnTo>
                    <a:pt x="73" y="121"/>
                  </a:lnTo>
                  <a:lnTo>
                    <a:pt x="69" y="124"/>
                  </a:lnTo>
                  <a:lnTo>
                    <a:pt x="64" y="127"/>
                  </a:lnTo>
                  <a:lnTo>
                    <a:pt x="57" y="128"/>
                  </a:lnTo>
                  <a:lnTo>
                    <a:pt x="50" y="130"/>
                  </a:lnTo>
                  <a:lnTo>
                    <a:pt x="43" y="130"/>
                  </a:lnTo>
                  <a:lnTo>
                    <a:pt x="39" y="129"/>
                  </a:lnTo>
                  <a:lnTo>
                    <a:pt x="35" y="128"/>
                  </a:lnTo>
                  <a:lnTo>
                    <a:pt x="31" y="128"/>
                  </a:lnTo>
                  <a:lnTo>
                    <a:pt x="27" y="127"/>
                  </a:lnTo>
                  <a:lnTo>
                    <a:pt x="23" y="125"/>
                  </a:lnTo>
                  <a:lnTo>
                    <a:pt x="20" y="123"/>
                  </a:lnTo>
                  <a:lnTo>
                    <a:pt x="17" y="121"/>
                  </a:lnTo>
                  <a:lnTo>
                    <a:pt x="14" y="118"/>
                  </a:lnTo>
                  <a:lnTo>
                    <a:pt x="11" y="116"/>
                  </a:lnTo>
                  <a:lnTo>
                    <a:pt x="9" y="113"/>
                  </a:lnTo>
                  <a:lnTo>
                    <a:pt x="7" y="110"/>
                  </a:lnTo>
                  <a:lnTo>
                    <a:pt x="5" y="106"/>
                  </a:lnTo>
                  <a:lnTo>
                    <a:pt x="4" y="102"/>
                  </a:lnTo>
                  <a:lnTo>
                    <a:pt x="2" y="99"/>
                  </a:lnTo>
                  <a:lnTo>
                    <a:pt x="1" y="96"/>
                  </a:lnTo>
                  <a:lnTo>
                    <a:pt x="0" y="92"/>
                  </a:lnTo>
                  <a:close/>
                </a:path>
              </a:pathLst>
            </a:custGeom>
            <a:solidFill>
              <a:srgbClr val="000000"/>
            </a:solidFill>
            <a:ln w="9525">
              <a:noFill/>
              <a:round/>
              <a:headEnd/>
              <a:tailEnd/>
            </a:ln>
          </p:spPr>
          <p:txBody>
            <a:bodyPr/>
            <a:lstStyle/>
            <a:p>
              <a:endParaRPr lang="en-US"/>
            </a:p>
          </p:txBody>
        </p:sp>
        <p:sp>
          <p:nvSpPr>
            <p:cNvPr id="67240" name="Freeform 680"/>
            <p:cNvSpPr>
              <a:spLocks/>
            </p:cNvSpPr>
            <p:nvPr/>
          </p:nvSpPr>
          <p:spPr bwMode="auto">
            <a:xfrm>
              <a:off x="2544" y="2388"/>
              <a:ext cx="9" cy="3"/>
            </a:xfrm>
            <a:custGeom>
              <a:avLst/>
              <a:gdLst/>
              <a:ahLst/>
              <a:cxnLst>
                <a:cxn ang="0">
                  <a:pos x="0" y="34"/>
                </a:cxn>
                <a:cxn ang="0">
                  <a:pos x="0" y="33"/>
                </a:cxn>
                <a:cxn ang="0">
                  <a:pos x="0" y="29"/>
                </a:cxn>
                <a:cxn ang="0">
                  <a:pos x="0" y="25"/>
                </a:cxn>
                <a:cxn ang="0">
                  <a:pos x="1" y="22"/>
                </a:cxn>
                <a:cxn ang="0">
                  <a:pos x="2" y="18"/>
                </a:cxn>
                <a:cxn ang="0">
                  <a:pos x="4" y="13"/>
                </a:cxn>
                <a:cxn ang="0">
                  <a:pos x="7" y="10"/>
                </a:cxn>
                <a:cxn ang="0">
                  <a:pos x="10" y="7"/>
                </a:cxn>
                <a:cxn ang="0">
                  <a:pos x="14" y="4"/>
                </a:cxn>
                <a:cxn ang="0">
                  <a:pos x="19" y="2"/>
                </a:cxn>
                <a:cxn ang="0">
                  <a:pos x="24" y="1"/>
                </a:cxn>
                <a:cxn ang="0">
                  <a:pos x="30" y="0"/>
                </a:cxn>
                <a:cxn ang="0">
                  <a:pos x="36" y="0"/>
                </a:cxn>
                <a:cxn ang="0">
                  <a:pos x="42" y="1"/>
                </a:cxn>
                <a:cxn ang="0">
                  <a:pos x="48" y="2"/>
                </a:cxn>
                <a:cxn ang="0">
                  <a:pos x="54" y="4"/>
                </a:cxn>
                <a:cxn ang="0">
                  <a:pos x="59" y="6"/>
                </a:cxn>
                <a:cxn ang="0">
                  <a:pos x="63" y="9"/>
                </a:cxn>
                <a:cxn ang="0">
                  <a:pos x="66" y="12"/>
                </a:cxn>
                <a:cxn ang="0">
                  <a:pos x="69" y="16"/>
                </a:cxn>
                <a:cxn ang="0">
                  <a:pos x="71" y="20"/>
                </a:cxn>
                <a:cxn ang="0">
                  <a:pos x="73" y="24"/>
                </a:cxn>
                <a:cxn ang="0">
                  <a:pos x="75" y="27"/>
                </a:cxn>
                <a:cxn ang="0">
                  <a:pos x="76" y="31"/>
                </a:cxn>
                <a:cxn ang="0">
                  <a:pos x="76" y="34"/>
                </a:cxn>
                <a:cxn ang="0">
                  <a:pos x="60" y="34"/>
                </a:cxn>
                <a:cxn ang="0">
                  <a:pos x="60" y="34"/>
                </a:cxn>
                <a:cxn ang="0">
                  <a:pos x="60" y="30"/>
                </a:cxn>
                <a:cxn ang="0">
                  <a:pos x="58" y="27"/>
                </a:cxn>
                <a:cxn ang="0">
                  <a:pos x="56" y="24"/>
                </a:cxn>
                <a:cxn ang="0">
                  <a:pos x="53" y="21"/>
                </a:cxn>
                <a:cxn ang="0">
                  <a:pos x="49" y="19"/>
                </a:cxn>
                <a:cxn ang="0">
                  <a:pos x="45" y="17"/>
                </a:cxn>
                <a:cxn ang="0">
                  <a:pos x="41" y="16"/>
                </a:cxn>
                <a:cxn ang="0">
                  <a:pos x="35" y="15"/>
                </a:cxn>
                <a:cxn ang="0">
                  <a:pos x="30" y="15"/>
                </a:cxn>
                <a:cxn ang="0">
                  <a:pos x="25" y="16"/>
                </a:cxn>
                <a:cxn ang="0">
                  <a:pos x="22" y="18"/>
                </a:cxn>
                <a:cxn ang="0">
                  <a:pos x="19" y="20"/>
                </a:cxn>
                <a:cxn ang="0">
                  <a:pos x="17" y="23"/>
                </a:cxn>
                <a:cxn ang="0">
                  <a:pos x="16" y="26"/>
                </a:cxn>
                <a:cxn ang="0">
                  <a:pos x="15" y="29"/>
                </a:cxn>
                <a:cxn ang="0">
                  <a:pos x="15" y="33"/>
                </a:cxn>
                <a:cxn ang="0">
                  <a:pos x="15" y="34"/>
                </a:cxn>
                <a:cxn ang="0">
                  <a:pos x="0" y="34"/>
                </a:cxn>
              </a:cxnLst>
              <a:rect l="0" t="0" r="r" b="b"/>
              <a:pathLst>
                <a:path w="76" h="34">
                  <a:moveTo>
                    <a:pt x="0" y="34"/>
                  </a:moveTo>
                  <a:lnTo>
                    <a:pt x="0" y="33"/>
                  </a:lnTo>
                  <a:lnTo>
                    <a:pt x="0" y="29"/>
                  </a:lnTo>
                  <a:lnTo>
                    <a:pt x="0" y="25"/>
                  </a:lnTo>
                  <a:lnTo>
                    <a:pt x="1" y="22"/>
                  </a:lnTo>
                  <a:lnTo>
                    <a:pt x="2" y="18"/>
                  </a:lnTo>
                  <a:lnTo>
                    <a:pt x="4" y="13"/>
                  </a:lnTo>
                  <a:lnTo>
                    <a:pt x="7" y="10"/>
                  </a:lnTo>
                  <a:lnTo>
                    <a:pt x="10" y="7"/>
                  </a:lnTo>
                  <a:lnTo>
                    <a:pt x="14" y="4"/>
                  </a:lnTo>
                  <a:lnTo>
                    <a:pt x="19" y="2"/>
                  </a:lnTo>
                  <a:lnTo>
                    <a:pt x="24" y="1"/>
                  </a:lnTo>
                  <a:lnTo>
                    <a:pt x="30" y="0"/>
                  </a:lnTo>
                  <a:lnTo>
                    <a:pt x="36" y="0"/>
                  </a:lnTo>
                  <a:lnTo>
                    <a:pt x="42" y="1"/>
                  </a:lnTo>
                  <a:lnTo>
                    <a:pt x="48" y="2"/>
                  </a:lnTo>
                  <a:lnTo>
                    <a:pt x="54" y="4"/>
                  </a:lnTo>
                  <a:lnTo>
                    <a:pt x="59" y="6"/>
                  </a:lnTo>
                  <a:lnTo>
                    <a:pt x="63" y="9"/>
                  </a:lnTo>
                  <a:lnTo>
                    <a:pt x="66" y="12"/>
                  </a:lnTo>
                  <a:lnTo>
                    <a:pt x="69" y="16"/>
                  </a:lnTo>
                  <a:lnTo>
                    <a:pt x="71" y="20"/>
                  </a:lnTo>
                  <a:lnTo>
                    <a:pt x="73" y="24"/>
                  </a:lnTo>
                  <a:lnTo>
                    <a:pt x="75" y="27"/>
                  </a:lnTo>
                  <a:lnTo>
                    <a:pt x="76" y="31"/>
                  </a:lnTo>
                  <a:lnTo>
                    <a:pt x="76" y="34"/>
                  </a:lnTo>
                  <a:lnTo>
                    <a:pt x="60" y="34"/>
                  </a:lnTo>
                  <a:lnTo>
                    <a:pt x="60" y="34"/>
                  </a:lnTo>
                  <a:lnTo>
                    <a:pt x="60" y="30"/>
                  </a:lnTo>
                  <a:lnTo>
                    <a:pt x="58" y="27"/>
                  </a:lnTo>
                  <a:lnTo>
                    <a:pt x="56" y="24"/>
                  </a:lnTo>
                  <a:lnTo>
                    <a:pt x="53" y="21"/>
                  </a:lnTo>
                  <a:lnTo>
                    <a:pt x="49" y="19"/>
                  </a:lnTo>
                  <a:lnTo>
                    <a:pt x="45" y="17"/>
                  </a:lnTo>
                  <a:lnTo>
                    <a:pt x="41" y="16"/>
                  </a:lnTo>
                  <a:lnTo>
                    <a:pt x="35" y="15"/>
                  </a:lnTo>
                  <a:lnTo>
                    <a:pt x="30" y="15"/>
                  </a:lnTo>
                  <a:lnTo>
                    <a:pt x="25" y="16"/>
                  </a:lnTo>
                  <a:lnTo>
                    <a:pt x="22" y="18"/>
                  </a:lnTo>
                  <a:lnTo>
                    <a:pt x="19" y="20"/>
                  </a:lnTo>
                  <a:lnTo>
                    <a:pt x="17" y="23"/>
                  </a:lnTo>
                  <a:lnTo>
                    <a:pt x="16" y="26"/>
                  </a:lnTo>
                  <a:lnTo>
                    <a:pt x="15" y="29"/>
                  </a:lnTo>
                  <a:lnTo>
                    <a:pt x="15" y="33"/>
                  </a:lnTo>
                  <a:lnTo>
                    <a:pt x="15" y="34"/>
                  </a:lnTo>
                  <a:lnTo>
                    <a:pt x="0" y="34"/>
                  </a:lnTo>
                  <a:close/>
                </a:path>
              </a:pathLst>
            </a:custGeom>
            <a:solidFill>
              <a:srgbClr val="000000"/>
            </a:solidFill>
            <a:ln w="9525">
              <a:noFill/>
              <a:round/>
              <a:headEnd/>
              <a:tailEnd/>
            </a:ln>
          </p:spPr>
          <p:txBody>
            <a:bodyPr/>
            <a:lstStyle/>
            <a:p>
              <a:endParaRPr lang="en-US"/>
            </a:p>
          </p:txBody>
        </p:sp>
        <p:sp>
          <p:nvSpPr>
            <p:cNvPr id="67241" name="Freeform 681"/>
            <p:cNvSpPr>
              <a:spLocks/>
            </p:cNvSpPr>
            <p:nvPr/>
          </p:nvSpPr>
          <p:spPr bwMode="auto">
            <a:xfrm>
              <a:off x="2544" y="2391"/>
              <a:ext cx="9" cy="5"/>
            </a:xfrm>
            <a:custGeom>
              <a:avLst/>
              <a:gdLst/>
              <a:ahLst/>
              <a:cxnLst>
                <a:cxn ang="0">
                  <a:pos x="0" y="59"/>
                </a:cxn>
                <a:cxn ang="0">
                  <a:pos x="1" y="45"/>
                </a:cxn>
                <a:cxn ang="0">
                  <a:pos x="10" y="30"/>
                </a:cxn>
                <a:cxn ang="0">
                  <a:pos x="12" y="21"/>
                </a:cxn>
                <a:cxn ang="0">
                  <a:pos x="4" y="7"/>
                </a:cxn>
                <a:cxn ang="0">
                  <a:pos x="18" y="0"/>
                </a:cxn>
                <a:cxn ang="0">
                  <a:pos x="20" y="7"/>
                </a:cxn>
                <a:cxn ang="0">
                  <a:pos x="24" y="14"/>
                </a:cxn>
                <a:cxn ang="0">
                  <a:pos x="32" y="18"/>
                </a:cxn>
                <a:cxn ang="0">
                  <a:pos x="40" y="20"/>
                </a:cxn>
                <a:cxn ang="0">
                  <a:pos x="49" y="19"/>
                </a:cxn>
                <a:cxn ang="0">
                  <a:pos x="57" y="15"/>
                </a:cxn>
                <a:cxn ang="0">
                  <a:pos x="62" y="8"/>
                </a:cxn>
                <a:cxn ang="0">
                  <a:pos x="63" y="0"/>
                </a:cxn>
                <a:cxn ang="0">
                  <a:pos x="79" y="1"/>
                </a:cxn>
                <a:cxn ang="0">
                  <a:pos x="78" y="8"/>
                </a:cxn>
                <a:cxn ang="0">
                  <a:pos x="77" y="15"/>
                </a:cxn>
                <a:cxn ang="0">
                  <a:pos x="74" y="20"/>
                </a:cxn>
                <a:cxn ang="0">
                  <a:pos x="71" y="23"/>
                </a:cxn>
                <a:cxn ang="0">
                  <a:pos x="68" y="25"/>
                </a:cxn>
                <a:cxn ang="0">
                  <a:pos x="64" y="28"/>
                </a:cxn>
                <a:cxn ang="0">
                  <a:pos x="74" y="33"/>
                </a:cxn>
                <a:cxn ang="0">
                  <a:pos x="80" y="42"/>
                </a:cxn>
                <a:cxn ang="0">
                  <a:pos x="83" y="51"/>
                </a:cxn>
                <a:cxn ang="0">
                  <a:pos x="84" y="59"/>
                </a:cxn>
                <a:cxn ang="0">
                  <a:pos x="67" y="55"/>
                </a:cxn>
                <a:cxn ang="0">
                  <a:pos x="64" y="46"/>
                </a:cxn>
                <a:cxn ang="0">
                  <a:pos x="57" y="38"/>
                </a:cxn>
                <a:cxn ang="0">
                  <a:pos x="47" y="35"/>
                </a:cxn>
                <a:cxn ang="0">
                  <a:pos x="38" y="34"/>
                </a:cxn>
                <a:cxn ang="0">
                  <a:pos x="31" y="36"/>
                </a:cxn>
                <a:cxn ang="0">
                  <a:pos x="25" y="38"/>
                </a:cxn>
                <a:cxn ang="0">
                  <a:pos x="21" y="43"/>
                </a:cxn>
                <a:cxn ang="0">
                  <a:pos x="18" y="48"/>
                </a:cxn>
                <a:cxn ang="0">
                  <a:pos x="16" y="54"/>
                </a:cxn>
                <a:cxn ang="0">
                  <a:pos x="16" y="59"/>
                </a:cxn>
              </a:cxnLst>
              <a:rect l="0" t="0" r="r" b="b"/>
              <a:pathLst>
                <a:path w="84" h="59">
                  <a:moveTo>
                    <a:pt x="0" y="59"/>
                  </a:moveTo>
                  <a:lnTo>
                    <a:pt x="0" y="59"/>
                  </a:lnTo>
                  <a:lnTo>
                    <a:pt x="0" y="55"/>
                  </a:lnTo>
                  <a:lnTo>
                    <a:pt x="1" y="45"/>
                  </a:lnTo>
                  <a:lnTo>
                    <a:pt x="4" y="36"/>
                  </a:lnTo>
                  <a:lnTo>
                    <a:pt x="10" y="30"/>
                  </a:lnTo>
                  <a:lnTo>
                    <a:pt x="19" y="25"/>
                  </a:lnTo>
                  <a:lnTo>
                    <a:pt x="12" y="21"/>
                  </a:lnTo>
                  <a:lnTo>
                    <a:pt x="7" y="15"/>
                  </a:lnTo>
                  <a:lnTo>
                    <a:pt x="4" y="7"/>
                  </a:lnTo>
                  <a:lnTo>
                    <a:pt x="3" y="0"/>
                  </a:lnTo>
                  <a:lnTo>
                    <a:pt x="18" y="0"/>
                  </a:lnTo>
                  <a:lnTo>
                    <a:pt x="18" y="3"/>
                  </a:lnTo>
                  <a:lnTo>
                    <a:pt x="20" y="7"/>
                  </a:lnTo>
                  <a:lnTo>
                    <a:pt x="21" y="11"/>
                  </a:lnTo>
                  <a:lnTo>
                    <a:pt x="24" y="14"/>
                  </a:lnTo>
                  <a:lnTo>
                    <a:pt x="28" y="17"/>
                  </a:lnTo>
                  <a:lnTo>
                    <a:pt x="32" y="18"/>
                  </a:lnTo>
                  <a:lnTo>
                    <a:pt x="36" y="20"/>
                  </a:lnTo>
                  <a:lnTo>
                    <a:pt x="40" y="20"/>
                  </a:lnTo>
                  <a:lnTo>
                    <a:pt x="44" y="20"/>
                  </a:lnTo>
                  <a:lnTo>
                    <a:pt x="49" y="19"/>
                  </a:lnTo>
                  <a:lnTo>
                    <a:pt x="54" y="18"/>
                  </a:lnTo>
                  <a:lnTo>
                    <a:pt x="57" y="15"/>
                  </a:lnTo>
                  <a:lnTo>
                    <a:pt x="60" y="12"/>
                  </a:lnTo>
                  <a:lnTo>
                    <a:pt x="62" y="8"/>
                  </a:lnTo>
                  <a:lnTo>
                    <a:pt x="63" y="4"/>
                  </a:lnTo>
                  <a:lnTo>
                    <a:pt x="63" y="0"/>
                  </a:lnTo>
                  <a:lnTo>
                    <a:pt x="79" y="0"/>
                  </a:lnTo>
                  <a:lnTo>
                    <a:pt x="79" y="1"/>
                  </a:lnTo>
                  <a:lnTo>
                    <a:pt x="79" y="5"/>
                  </a:lnTo>
                  <a:lnTo>
                    <a:pt x="78" y="8"/>
                  </a:lnTo>
                  <a:lnTo>
                    <a:pt x="78" y="12"/>
                  </a:lnTo>
                  <a:lnTo>
                    <a:pt x="77" y="15"/>
                  </a:lnTo>
                  <a:lnTo>
                    <a:pt x="76" y="18"/>
                  </a:lnTo>
                  <a:lnTo>
                    <a:pt x="74" y="20"/>
                  </a:lnTo>
                  <a:lnTo>
                    <a:pt x="73" y="21"/>
                  </a:lnTo>
                  <a:lnTo>
                    <a:pt x="71" y="23"/>
                  </a:lnTo>
                  <a:lnTo>
                    <a:pt x="69" y="24"/>
                  </a:lnTo>
                  <a:lnTo>
                    <a:pt x="68" y="25"/>
                  </a:lnTo>
                  <a:lnTo>
                    <a:pt x="66" y="27"/>
                  </a:lnTo>
                  <a:lnTo>
                    <a:pt x="64" y="28"/>
                  </a:lnTo>
                  <a:lnTo>
                    <a:pt x="69" y="30"/>
                  </a:lnTo>
                  <a:lnTo>
                    <a:pt x="74" y="33"/>
                  </a:lnTo>
                  <a:lnTo>
                    <a:pt x="77" y="37"/>
                  </a:lnTo>
                  <a:lnTo>
                    <a:pt x="80" y="42"/>
                  </a:lnTo>
                  <a:lnTo>
                    <a:pt x="82" y="46"/>
                  </a:lnTo>
                  <a:lnTo>
                    <a:pt x="83" y="51"/>
                  </a:lnTo>
                  <a:lnTo>
                    <a:pt x="84" y="55"/>
                  </a:lnTo>
                  <a:lnTo>
                    <a:pt x="84" y="59"/>
                  </a:lnTo>
                  <a:lnTo>
                    <a:pt x="68" y="59"/>
                  </a:lnTo>
                  <a:lnTo>
                    <a:pt x="67" y="55"/>
                  </a:lnTo>
                  <a:lnTo>
                    <a:pt x="66" y="50"/>
                  </a:lnTo>
                  <a:lnTo>
                    <a:pt x="64" y="46"/>
                  </a:lnTo>
                  <a:lnTo>
                    <a:pt x="61" y="42"/>
                  </a:lnTo>
                  <a:lnTo>
                    <a:pt x="57" y="38"/>
                  </a:lnTo>
                  <a:lnTo>
                    <a:pt x="52" y="36"/>
                  </a:lnTo>
                  <a:lnTo>
                    <a:pt x="47" y="35"/>
                  </a:lnTo>
                  <a:lnTo>
                    <a:pt x="42" y="34"/>
                  </a:lnTo>
                  <a:lnTo>
                    <a:pt x="38" y="34"/>
                  </a:lnTo>
                  <a:lnTo>
                    <a:pt x="34" y="35"/>
                  </a:lnTo>
                  <a:lnTo>
                    <a:pt x="31" y="36"/>
                  </a:lnTo>
                  <a:lnTo>
                    <a:pt x="28" y="37"/>
                  </a:lnTo>
                  <a:lnTo>
                    <a:pt x="25" y="38"/>
                  </a:lnTo>
                  <a:lnTo>
                    <a:pt x="23" y="41"/>
                  </a:lnTo>
                  <a:lnTo>
                    <a:pt x="21" y="43"/>
                  </a:lnTo>
                  <a:lnTo>
                    <a:pt x="19" y="45"/>
                  </a:lnTo>
                  <a:lnTo>
                    <a:pt x="18" y="48"/>
                  </a:lnTo>
                  <a:lnTo>
                    <a:pt x="17" y="51"/>
                  </a:lnTo>
                  <a:lnTo>
                    <a:pt x="16" y="54"/>
                  </a:lnTo>
                  <a:lnTo>
                    <a:pt x="16" y="57"/>
                  </a:lnTo>
                  <a:lnTo>
                    <a:pt x="16" y="59"/>
                  </a:lnTo>
                  <a:lnTo>
                    <a:pt x="0" y="59"/>
                  </a:lnTo>
                  <a:close/>
                </a:path>
              </a:pathLst>
            </a:custGeom>
            <a:solidFill>
              <a:srgbClr val="000000"/>
            </a:solidFill>
            <a:ln w="9525">
              <a:noFill/>
              <a:round/>
              <a:headEnd/>
              <a:tailEnd/>
            </a:ln>
          </p:spPr>
          <p:txBody>
            <a:bodyPr/>
            <a:lstStyle/>
            <a:p>
              <a:endParaRPr lang="en-US"/>
            </a:p>
          </p:txBody>
        </p:sp>
        <p:sp>
          <p:nvSpPr>
            <p:cNvPr id="67242" name="Freeform 682"/>
            <p:cNvSpPr>
              <a:spLocks/>
            </p:cNvSpPr>
            <p:nvPr/>
          </p:nvSpPr>
          <p:spPr bwMode="auto">
            <a:xfrm>
              <a:off x="2544" y="2396"/>
              <a:ext cx="9" cy="3"/>
            </a:xfrm>
            <a:custGeom>
              <a:avLst/>
              <a:gdLst/>
              <a:ahLst/>
              <a:cxnLst>
                <a:cxn ang="0">
                  <a:pos x="0" y="0"/>
                </a:cxn>
                <a:cxn ang="0">
                  <a:pos x="1" y="3"/>
                </a:cxn>
                <a:cxn ang="0">
                  <a:pos x="1" y="7"/>
                </a:cxn>
                <a:cxn ang="0">
                  <a:pos x="2" y="12"/>
                </a:cxn>
                <a:cxn ang="0">
                  <a:pos x="4" y="16"/>
                </a:cxn>
                <a:cxn ang="0">
                  <a:pos x="6" y="20"/>
                </a:cxn>
                <a:cxn ang="0">
                  <a:pos x="9" y="24"/>
                </a:cxn>
                <a:cxn ang="0">
                  <a:pos x="13" y="27"/>
                </a:cxn>
                <a:cxn ang="0">
                  <a:pos x="16" y="30"/>
                </a:cxn>
                <a:cxn ang="0">
                  <a:pos x="20" y="32"/>
                </a:cxn>
                <a:cxn ang="0">
                  <a:pos x="23" y="34"/>
                </a:cxn>
                <a:cxn ang="0">
                  <a:pos x="27" y="36"/>
                </a:cxn>
                <a:cxn ang="0">
                  <a:pos x="31" y="37"/>
                </a:cxn>
                <a:cxn ang="0">
                  <a:pos x="35" y="37"/>
                </a:cxn>
                <a:cxn ang="0">
                  <a:pos x="39" y="38"/>
                </a:cxn>
                <a:cxn ang="0">
                  <a:pos x="43" y="40"/>
                </a:cxn>
                <a:cxn ang="0">
                  <a:pos x="47" y="40"/>
                </a:cxn>
                <a:cxn ang="0">
                  <a:pos x="51" y="38"/>
                </a:cxn>
                <a:cxn ang="0">
                  <a:pos x="56" y="37"/>
                </a:cxn>
                <a:cxn ang="0">
                  <a:pos x="60" y="36"/>
                </a:cxn>
                <a:cxn ang="0">
                  <a:pos x="64" y="35"/>
                </a:cxn>
                <a:cxn ang="0">
                  <a:pos x="67" y="33"/>
                </a:cxn>
                <a:cxn ang="0">
                  <a:pos x="70" y="31"/>
                </a:cxn>
                <a:cxn ang="0">
                  <a:pos x="73" y="29"/>
                </a:cxn>
                <a:cxn ang="0">
                  <a:pos x="76" y="26"/>
                </a:cxn>
                <a:cxn ang="0">
                  <a:pos x="78" y="23"/>
                </a:cxn>
                <a:cxn ang="0">
                  <a:pos x="80" y="20"/>
                </a:cxn>
                <a:cxn ang="0">
                  <a:pos x="82" y="17"/>
                </a:cxn>
                <a:cxn ang="0">
                  <a:pos x="83" y="13"/>
                </a:cxn>
                <a:cxn ang="0">
                  <a:pos x="84" y="8"/>
                </a:cxn>
                <a:cxn ang="0">
                  <a:pos x="84" y="5"/>
                </a:cxn>
                <a:cxn ang="0">
                  <a:pos x="84" y="1"/>
                </a:cxn>
                <a:cxn ang="0">
                  <a:pos x="84" y="0"/>
                </a:cxn>
                <a:cxn ang="0">
                  <a:pos x="68" y="0"/>
                </a:cxn>
                <a:cxn ang="0">
                  <a:pos x="68" y="2"/>
                </a:cxn>
                <a:cxn ang="0">
                  <a:pos x="67" y="13"/>
                </a:cxn>
                <a:cxn ang="0">
                  <a:pos x="63" y="20"/>
                </a:cxn>
                <a:cxn ang="0">
                  <a:pos x="55" y="24"/>
                </a:cxn>
                <a:cxn ang="0">
                  <a:pos x="43" y="25"/>
                </a:cxn>
                <a:cxn ang="0">
                  <a:pos x="39" y="24"/>
                </a:cxn>
                <a:cxn ang="0">
                  <a:pos x="35" y="23"/>
                </a:cxn>
                <a:cxn ang="0">
                  <a:pos x="31" y="22"/>
                </a:cxn>
                <a:cxn ang="0">
                  <a:pos x="28" y="21"/>
                </a:cxn>
                <a:cxn ang="0">
                  <a:pos x="25" y="19"/>
                </a:cxn>
                <a:cxn ang="0">
                  <a:pos x="23" y="16"/>
                </a:cxn>
                <a:cxn ang="0">
                  <a:pos x="21" y="13"/>
                </a:cxn>
                <a:cxn ang="0">
                  <a:pos x="19" y="10"/>
                </a:cxn>
                <a:cxn ang="0">
                  <a:pos x="18" y="6"/>
                </a:cxn>
                <a:cxn ang="0">
                  <a:pos x="17" y="3"/>
                </a:cxn>
                <a:cxn ang="0">
                  <a:pos x="16" y="1"/>
                </a:cxn>
                <a:cxn ang="0">
                  <a:pos x="16" y="0"/>
                </a:cxn>
                <a:cxn ang="0">
                  <a:pos x="0" y="0"/>
                </a:cxn>
              </a:cxnLst>
              <a:rect l="0" t="0" r="r" b="b"/>
              <a:pathLst>
                <a:path w="84" h="40">
                  <a:moveTo>
                    <a:pt x="0" y="0"/>
                  </a:moveTo>
                  <a:lnTo>
                    <a:pt x="1" y="3"/>
                  </a:lnTo>
                  <a:lnTo>
                    <a:pt x="1" y="7"/>
                  </a:lnTo>
                  <a:lnTo>
                    <a:pt x="2" y="12"/>
                  </a:lnTo>
                  <a:lnTo>
                    <a:pt x="4" y="16"/>
                  </a:lnTo>
                  <a:lnTo>
                    <a:pt x="6" y="20"/>
                  </a:lnTo>
                  <a:lnTo>
                    <a:pt x="9" y="24"/>
                  </a:lnTo>
                  <a:lnTo>
                    <a:pt x="13" y="27"/>
                  </a:lnTo>
                  <a:lnTo>
                    <a:pt x="16" y="30"/>
                  </a:lnTo>
                  <a:lnTo>
                    <a:pt x="20" y="32"/>
                  </a:lnTo>
                  <a:lnTo>
                    <a:pt x="23" y="34"/>
                  </a:lnTo>
                  <a:lnTo>
                    <a:pt x="27" y="36"/>
                  </a:lnTo>
                  <a:lnTo>
                    <a:pt x="31" y="37"/>
                  </a:lnTo>
                  <a:lnTo>
                    <a:pt x="35" y="37"/>
                  </a:lnTo>
                  <a:lnTo>
                    <a:pt x="39" y="38"/>
                  </a:lnTo>
                  <a:lnTo>
                    <a:pt x="43" y="40"/>
                  </a:lnTo>
                  <a:lnTo>
                    <a:pt x="47" y="40"/>
                  </a:lnTo>
                  <a:lnTo>
                    <a:pt x="51" y="38"/>
                  </a:lnTo>
                  <a:lnTo>
                    <a:pt x="56" y="37"/>
                  </a:lnTo>
                  <a:lnTo>
                    <a:pt x="60" y="36"/>
                  </a:lnTo>
                  <a:lnTo>
                    <a:pt x="64" y="35"/>
                  </a:lnTo>
                  <a:lnTo>
                    <a:pt x="67" y="33"/>
                  </a:lnTo>
                  <a:lnTo>
                    <a:pt x="70" y="31"/>
                  </a:lnTo>
                  <a:lnTo>
                    <a:pt x="73" y="29"/>
                  </a:lnTo>
                  <a:lnTo>
                    <a:pt x="76" y="26"/>
                  </a:lnTo>
                  <a:lnTo>
                    <a:pt x="78" y="23"/>
                  </a:lnTo>
                  <a:lnTo>
                    <a:pt x="80" y="20"/>
                  </a:lnTo>
                  <a:lnTo>
                    <a:pt x="82" y="17"/>
                  </a:lnTo>
                  <a:lnTo>
                    <a:pt x="83" y="13"/>
                  </a:lnTo>
                  <a:lnTo>
                    <a:pt x="84" y="8"/>
                  </a:lnTo>
                  <a:lnTo>
                    <a:pt x="84" y="5"/>
                  </a:lnTo>
                  <a:lnTo>
                    <a:pt x="84" y="1"/>
                  </a:lnTo>
                  <a:lnTo>
                    <a:pt x="84" y="0"/>
                  </a:lnTo>
                  <a:lnTo>
                    <a:pt x="68" y="0"/>
                  </a:lnTo>
                  <a:lnTo>
                    <a:pt x="68" y="2"/>
                  </a:lnTo>
                  <a:lnTo>
                    <a:pt x="67" y="13"/>
                  </a:lnTo>
                  <a:lnTo>
                    <a:pt x="63" y="20"/>
                  </a:lnTo>
                  <a:lnTo>
                    <a:pt x="55" y="24"/>
                  </a:lnTo>
                  <a:lnTo>
                    <a:pt x="43" y="25"/>
                  </a:lnTo>
                  <a:lnTo>
                    <a:pt x="39" y="24"/>
                  </a:lnTo>
                  <a:lnTo>
                    <a:pt x="35" y="23"/>
                  </a:lnTo>
                  <a:lnTo>
                    <a:pt x="31" y="22"/>
                  </a:lnTo>
                  <a:lnTo>
                    <a:pt x="28" y="21"/>
                  </a:lnTo>
                  <a:lnTo>
                    <a:pt x="25" y="19"/>
                  </a:lnTo>
                  <a:lnTo>
                    <a:pt x="23" y="16"/>
                  </a:lnTo>
                  <a:lnTo>
                    <a:pt x="21" y="13"/>
                  </a:lnTo>
                  <a:lnTo>
                    <a:pt x="19" y="10"/>
                  </a:lnTo>
                  <a:lnTo>
                    <a:pt x="18" y="6"/>
                  </a:lnTo>
                  <a:lnTo>
                    <a:pt x="17" y="3"/>
                  </a:lnTo>
                  <a:lnTo>
                    <a:pt x="16" y="1"/>
                  </a:lnTo>
                  <a:lnTo>
                    <a:pt x="16" y="0"/>
                  </a:lnTo>
                  <a:lnTo>
                    <a:pt x="0" y="0"/>
                  </a:lnTo>
                  <a:close/>
                </a:path>
              </a:pathLst>
            </a:custGeom>
            <a:solidFill>
              <a:srgbClr val="000000"/>
            </a:solidFill>
            <a:ln w="9525">
              <a:noFill/>
              <a:round/>
              <a:headEnd/>
              <a:tailEnd/>
            </a:ln>
          </p:spPr>
          <p:txBody>
            <a:bodyPr/>
            <a:lstStyle/>
            <a:p>
              <a:endParaRPr lang="en-US"/>
            </a:p>
          </p:txBody>
        </p:sp>
        <p:sp>
          <p:nvSpPr>
            <p:cNvPr id="67243" name="Freeform 683"/>
            <p:cNvSpPr>
              <a:spLocks/>
            </p:cNvSpPr>
            <p:nvPr/>
          </p:nvSpPr>
          <p:spPr bwMode="auto">
            <a:xfrm>
              <a:off x="2544" y="2416"/>
              <a:ext cx="9" cy="5"/>
            </a:xfrm>
            <a:custGeom>
              <a:avLst/>
              <a:gdLst/>
              <a:ahLst/>
              <a:cxnLst>
                <a:cxn ang="0">
                  <a:pos x="0" y="65"/>
                </a:cxn>
                <a:cxn ang="0">
                  <a:pos x="0" y="64"/>
                </a:cxn>
                <a:cxn ang="0">
                  <a:pos x="0" y="63"/>
                </a:cxn>
                <a:cxn ang="0">
                  <a:pos x="0" y="61"/>
                </a:cxn>
                <a:cxn ang="0">
                  <a:pos x="0" y="59"/>
                </a:cxn>
                <a:cxn ang="0">
                  <a:pos x="0" y="57"/>
                </a:cxn>
                <a:cxn ang="0">
                  <a:pos x="0" y="56"/>
                </a:cxn>
                <a:cxn ang="0">
                  <a:pos x="0" y="54"/>
                </a:cxn>
                <a:cxn ang="0">
                  <a:pos x="0" y="53"/>
                </a:cxn>
                <a:cxn ang="0">
                  <a:pos x="1" y="45"/>
                </a:cxn>
                <a:cxn ang="0">
                  <a:pos x="2" y="38"/>
                </a:cxn>
                <a:cxn ang="0">
                  <a:pos x="4" y="30"/>
                </a:cxn>
                <a:cxn ang="0">
                  <a:pos x="5" y="24"/>
                </a:cxn>
                <a:cxn ang="0">
                  <a:pos x="8" y="19"/>
                </a:cxn>
                <a:cxn ang="0">
                  <a:pos x="11" y="14"/>
                </a:cxn>
                <a:cxn ang="0">
                  <a:pos x="14" y="10"/>
                </a:cxn>
                <a:cxn ang="0">
                  <a:pos x="17" y="6"/>
                </a:cxn>
                <a:cxn ang="0">
                  <a:pos x="22" y="3"/>
                </a:cxn>
                <a:cxn ang="0">
                  <a:pos x="27" y="1"/>
                </a:cxn>
                <a:cxn ang="0">
                  <a:pos x="33" y="0"/>
                </a:cxn>
                <a:cxn ang="0">
                  <a:pos x="39" y="0"/>
                </a:cxn>
                <a:cxn ang="0">
                  <a:pos x="45" y="1"/>
                </a:cxn>
                <a:cxn ang="0">
                  <a:pos x="51" y="2"/>
                </a:cxn>
                <a:cxn ang="0">
                  <a:pos x="57" y="4"/>
                </a:cxn>
                <a:cxn ang="0">
                  <a:pos x="63" y="8"/>
                </a:cxn>
                <a:cxn ang="0">
                  <a:pos x="67" y="12"/>
                </a:cxn>
                <a:cxn ang="0">
                  <a:pos x="71" y="17"/>
                </a:cxn>
                <a:cxn ang="0">
                  <a:pos x="74" y="22"/>
                </a:cxn>
                <a:cxn ang="0">
                  <a:pos x="77" y="29"/>
                </a:cxn>
                <a:cxn ang="0">
                  <a:pos x="80" y="38"/>
                </a:cxn>
                <a:cxn ang="0">
                  <a:pos x="82" y="46"/>
                </a:cxn>
                <a:cxn ang="0">
                  <a:pos x="83" y="55"/>
                </a:cxn>
                <a:cxn ang="0">
                  <a:pos x="84" y="65"/>
                </a:cxn>
                <a:cxn ang="0">
                  <a:pos x="68" y="65"/>
                </a:cxn>
                <a:cxn ang="0">
                  <a:pos x="68" y="59"/>
                </a:cxn>
                <a:cxn ang="0">
                  <a:pos x="67" y="51"/>
                </a:cxn>
                <a:cxn ang="0">
                  <a:pos x="65" y="44"/>
                </a:cxn>
                <a:cxn ang="0">
                  <a:pos x="64" y="38"/>
                </a:cxn>
                <a:cxn ang="0">
                  <a:pos x="62" y="32"/>
                </a:cxn>
                <a:cxn ang="0">
                  <a:pos x="60" y="27"/>
                </a:cxn>
                <a:cxn ang="0">
                  <a:pos x="57" y="24"/>
                </a:cxn>
                <a:cxn ang="0">
                  <a:pos x="54" y="21"/>
                </a:cxn>
                <a:cxn ang="0">
                  <a:pos x="51" y="18"/>
                </a:cxn>
                <a:cxn ang="0">
                  <a:pos x="47" y="16"/>
                </a:cxn>
                <a:cxn ang="0">
                  <a:pos x="44" y="15"/>
                </a:cxn>
                <a:cxn ang="0">
                  <a:pos x="40" y="15"/>
                </a:cxn>
                <a:cxn ang="0">
                  <a:pos x="36" y="15"/>
                </a:cxn>
                <a:cxn ang="0">
                  <a:pos x="32" y="16"/>
                </a:cxn>
                <a:cxn ang="0">
                  <a:pos x="29" y="18"/>
                </a:cxn>
                <a:cxn ang="0">
                  <a:pos x="26" y="20"/>
                </a:cxn>
                <a:cxn ang="0">
                  <a:pos x="23" y="24"/>
                </a:cxn>
                <a:cxn ang="0">
                  <a:pos x="21" y="28"/>
                </a:cxn>
                <a:cxn ang="0">
                  <a:pos x="19" y="32"/>
                </a:cxn>
                <a:cxn ang="0">
                  <a:pos x="18" y="38"/>
                </a:cxn>
                <a:cxn ang="0">
                  <a:pos x="17" y="43"/>
                </a:cxn>
                <a:cxn ang="0">
                  <a:pos x="16" y="49"/>
                </a:cxn>
                <a:cxn ang="0">
                  <a:pos x="16" y="55"/>
                </a:cxn>
                <a:cxn ang="0">
                  <a:pos x="16" y="61"/>
                </a:cxn>
                <a:cxn ang="0">
                  <a:pos x="16" y="65"/>
                </a:cxn>
                <a:cxn ang="0">
                  <a:pos x="0" y="65"/>
                </a:cxn>
              </a:cxnLst>
              <a:rect l="0" t="0" r="r" b="b"/>
              <a:pathLst>
                <a:path w="84" h="65">
                  <a:moveTo>
                    <a:pt x="0" y="65"/>
                  </a:moveTo>
                  <a:lnTo>
                    <a:pt x="0" y="64"/>
                  </a:lnTo>
                  <a:lnTo>
                    <a:pt x="0" y="63"/>
                  </a:lnTo>
                  <a:lnTo>
                    <a:pt x="0" y="61"/>
                  </a:lnTo>
                  <a:lnTo>
                    <a:pt x="0" y="59"/>
                  </a:lnTo>
                  <a:lnTo>
                    <a:pt x="0" y="57"/>
                  </a:lnTo>
                  <a:lnTo>
                    <a:pt x="0" y="56"/>
                  </a:lnTo>
                  <a:lnTo>
                    <a:pt x="0" y="54"/>
                  </a:lnTo>
                  <a:lnTo>
                    <a:pt x="0" y="53"/>
                  </a:lnTo>
                  <a:lnTo>
                    <a:pt x="1" y="45"/>
                  </a:lnTo>
                  <a:lnTo>
                    <a:pt x="2" y="38"/>
                  </a:lnTo>
                  <a:lnTo>
                    <a:pt x="4" y="30"/>
                  </a:lnTo>
                  <a:lnTo>
                    <a:pt x="5" y="24"/>
                  </a:lnTo>
                  <a:lnTo>
                    <a:pt x="8" y="19"/>
                  </a:lnTo>
                  <a:lnTo>
                    <a:pt x="11" y="14"/>
                  </a:lnTo>
                  <a:lnTo>
                    <a:pt x="14" y="10"/>
                  </a:lnTo>
                  <a:lnTo>
                    <a:pt x="17" y="6"/>
                  </a:lnTo>
                  <a:lnTo>
                    <a:pt x="22" y="3"/>
                  </a:lnTo>
                  <a:lnTo>
                    <a:pt x="27" y="1"/>
                  </a:lnTo>
                  <a:lnTo>
                    <a:pt x="33" y="0"/>
                  </a:lnTo>
                  <a:lnTo>
                    <a:pt x="39" y="0"/>
                  </a:lnTo>
                  <a:lnTo>
                    <a:pt x="45" y="1"/>
                  </a:lnTo>
                  <a:lnTo>
                    <a:pt x="51" y="2"/>
                  </a:lnTo>
                  <a:lnTo>
                    <a:pt x="57" y="4"/>
                  </a:lnTo>
                  <a:lnTo>
                    <a:pt x="63" y="8"/>
                  </a:lnTo>
                  <a:lnTo>
                    <a:pt x="67" y="12"/>
                  </a:lnTo>
                  <a:lnTo>
                    <a:pt x="71" y="17"/>
                  </a:lnTo>
                  <a:lnTo>
                    <a:pt x="74" y="22"/>
                  </a:lnTo>
                  <a:lnTo>
                    <a:pt x="77" y="29"/>
                  </a:lnTo>
                  <a:lnTo>
                    <a:pt x="80" y="38"/>
                  </a:lnTo>
                  <a:lnTo>
                    <a:pt x="82" y="46"/>
                  </a:lnTo>
                  <a:lnTo>
                    <a:pt x="83" y="55"/>
                  </a:lnTo>
                  <a:lnTo>
                    <a:pt x="84" y="65"/>
                  </a:lnTo>
                  <a:lnTo>
                    <a:pt x="68" y="65"/>
                  </a:lnTo>
                  <a:lnTo>
                    <a:pt x="68" y="59"/>
                  </a:lnTo>
                  <a:lnTo>
                    <a:pt x="67" y="51"/>
                  </a:lnTo>
                  <a:lnTo>
                    <a:pt x="65" y="44"/>
                  </a:lnTo>
                  <a:lnTo>
                    <a:pt x="64" y="38"/>
                  </a:lnTo>
                  <a:lnTo>
                    <a:pt x="62" y="32"/>
                  </a:lnTo>
                  <a:lnTo>
                    <a:pt x="60" y="27"/>
                  </a:lnTo>
                  <a:lnTo>
                    <a:pt x="57" y="24"/>
                  </a:lnTo>
                  <a:lnTo>
                    <a:pt x="54" y="21"/>
                  </a:lnTo>
                  <a:lnTo>
                    <a:pt x="51" y="18"/>
                  </a:lnTo>
                  <a:lnTo>
                    <a:pt x="47" y="16"/>
                  </a:lnTo>
                  <a:lnTo>
                    <a:pt x="44" y="15"/>
                  </a:lnTo>
                  <a:lnTo>
                    <a:pt x="40" y="15"/>
                  </a:lnTo>
                  <a:lnTo>
                    <a:pt x="36" y="15"/>
                  </a:lnTo>
                  <a:lnTo>
                    <a:pt x="32" y="16"/>
                  </a:lnTo>
                  <a:lnTo>
                    <a:pt x="29" y="18"/>
                  </a:lnTo>
                  <a:lnTo>
                    <a:pt x="26" y="20"/>
                  </a:lnTo>
                  <a:lnTo>
                    <a:pt x="23" y="24"/>
                  </a:lnTo>
                  <a:lnTo>
                    <a:pt x="21" y="28"/>
                  </a:lnTo>
                  <a:lnTo>
                    <a:pt x="19" y="32"/>
                  </a:lnTo>
                  <a:lnTo>
                    <a:pt x="18" y="38"/>
                  </a:lnTo>
                  <a:lnTo>
                    <a:pt x="17" y="43"/>
                  </a:lnTo>
                  <a:lnTo>
                    <a:pt x="16" y="49"/>
                  </a:lnTo>
                  <a:lnTo>
                    <a:pt x="16" y="55"/>
                  </a:lnTo>
                  <a:lnTo>
                    <a:pt x="16" y="61"/>
                  </a:lnTo>
                  <a:lnTo>
                    <a:pt x="16" y="65"/>
                  </a:lnTo>
                  <a:lnTo>
                    <a:pt x="0" y="65"/>
                  </a:lnTo>
                  <a:close/>
                </a:path>
              </a:pathLst>
            </a:custGeom>
            <a:solidFill>
              <a:srgbClr val="000000"/>
            </a:solidFill>
            <a:ln w="9525">
              <a:noFill/>
              <a:round/>
              <a:headEnd/>
              <a:tailEnd/>
            </a:ln>
          </p:spPr>
          <p:txBody>
            <a:bodyPr/>
            <a:lstStyle/>
            <a:p>
              <a:endParaRPr lang="en-US"/>
            </a:p>
          </p:txBody>
        </p:sp>
        <p:sp>
          <p:nvSpPr>
            <p:cNvPr id="67244" name="Freeform 684"/>
            <p:cNvSpPr>
              <a:spLocks/>
            </p:cNvSpPr>
            <p:nvPr/>
          </p:nvSpPr>
          <p:spPr bwMode="auto">
            <a:xfrm>
              <a:off x="2544" y="2421"/>
              <a:ext cx="9" cy="6"/>
            </a:xfrm>
            <a:custGeom>
              <a:avLst/>
              <a:gdLst/>
              <a:ahLst/>
              <a:cxnLst>
                <a:cxn ang="0">
                  <a:pos x="0" y="0"/>
                </a:cxn>
                <a:cxn ang="0">
                  <a:pos x="0" y="2"/>
                </a:cxn>
                <a:cxn ang="0">
                  <a:pos x="0" y="10"/>
                </a:cxn>
                <a:cxn ang="0">
                  <a:pos x="1" y="18"/>
                </a:cxn>
                <a:cxn ang="0">
                  <a:pos x="2" y="25"/>
                </a:cxn>
                <a:cxn ang="0">
                  <a:pos x="4" y="33"/>
                </a:cxn>
                <a:cxn ang="0">
                  <a:pos x="7" y="40"/>
                </a:cxn>
                <a:cxn ang="0">
                  <a:pos x="10" y="46"/>
                </a:cxn>
                <a:cxn ang="0">
                  <a:pos x="14" y="52"/>
                </a:cxn>
                <a:cxn ang="0">
                  <a:pos x="19" y="56"/>
                </a:cxn>
                <a:cxn ang="0">
                  <a:pos x="24" y="61"/>
                </a:cxn>
                <a:cxn ang="0">
                  <a:pos x="29" y="64"/>
                </a:cxn>
                <a:cxn ang="0">
                  <a:pos x="35" y="66"/>
                </a:cxn>
                <a:cxn ang="0">
                  <a:pos x="42" y="67"/>
                </a:cxn>
                <a:cxn ang="0">
                  <a:pos x="47" y="67"/>
                </a:cxn>
                <a:cxn ang="0">
                  <a:pos x="52" y="66"/>
                </a:cxn>
                <a:cxn ang="0">
                  <a:pos x="57" y="65"/>
                </a:cxn>
                <a:cxn ang="0">
                  <a:pos x="62" y="63"/>
                </a:cxn>
                <a:cxn ang="0">
                  <a:pos x="66" y="61"/>
                </a:cxn>
                <a:cxn ang="0">
                  <a:pos x="69" y="57"/>
                </a:cxn>
                <a:cxn ang="0">
                  <a:pos x="72" y="54"/>
                </a:cxn>
                <a:cxn ang="0">
                  <a:pos x="75" y="50"/>
                </a:cxn>
                <a:cxn ang="0">
                  <a:pos x="77" y="46"/>
                </a:cxn>
                <a:cxn ang="0">
                  <a:pos x="79" y="42"/>
                </a:cxn>
                <a:cxn ang="0">
                  <a:pos x="81" y="37"/>
                </a:cxn>
                <a:cxn ang="0">
                  <a:pos x="83" y="32"/>
                </a:cxn>
                <a:cxn ang="0">
                  <a:pos x="83" y="25"/>
                </a:cxn>
                <a:cxn ang="0">
                  <a:pos x="84" y="19"/>
                </a:cxn>
                <a:cxn ang="0">
                  <a:pos x="84" y="13"/>
                </a:cxn>
                <a:cxn ang="0">
                  <a:pos x="84" y="6"/>
                </a:cxn>
                <a:cxn ang="0">
                  <a:pos x="84" y="0"/>
                </a:cxn>
                <a:cxn ang="0">
                  <a:pos x="84" y="0"/>
                </a:cxn>
                <a:cxn ang="0">
                  <a:pos x="68" y="0"/>
                </a:cxn>
                <a:cxn ang="0">
                  <a:pos x="68" y="3"/>
                </a:cxn>
                <a:cxn ang="0">
                  <a:pos x="68" y="9"/>
                </a:cxn>
                <a:cxn ang="0">
                  <a:pos x="67" y="14"/>
                </a:cxn>
                <a:cxn ang="0">
                  <a:pos x="67" y="20"/>
                </a:cxn>
                <a:cxn ang="0">
                  <a:pos x="66" y="25"/>
                </a:cxn>
                <a:cxn ang="0">
                  <a:pos x="66" y="31"/>
                </a:cxn>
                <a:cxn ang="0">
                  <a:pos x="65" y="36"/>
                </a:cxn>
                <a:cxn ang="0">
                  <a:pos x="63" y="41"/>
                </a:cxn>
                <a:cxn ang="0">
                  <a:pos x="60" y="45"/>
                </a:cxn>
                <a:cxn ang="0">
                  <a:pos x="56" y="49"/>
                </a:cxn>
                <a:cxn ang="0">
                  <a:pos x="52" y="51"/>
                </a:cxn>
                <a:cxn ang="0">
                  <a:pos x="47" y="52"/>
                </a:cxn>
                <a:cxn ang="0">
                  <a:pos x="42" y="52"/>
                </a:cxn>
                <a:cxn ang="0">
                  <a:pos x="36" y="51"/>
                </a:cxn>
                <a:cxn ang="0">
                  <a:pos x="30" y="48"/>
                </a:cxn>
                <a:cxn ang="0">
                  <a:pos x="26" y="44"/>
                </a:cxn>
                <a:cxn ang="0">
                  <a:pos x="23" y="37"/>
                </a:cxn>
                <a:cxn ang="0">
                  <a:pos x="20" y="28"/>
                </a:cxn>
                <a:cxn ang="0">
                  <a:pos x="18" y="19"/>
                </a:cxn>
                <a:cxn ang="0">
                  <a:pos x="16" y="8"/>
                </a:cxn>
                <a:cxn ang="0">
                  <a:pos x="16" y="0"/>
                </a:cxn>
                <a:cxn ang="0">
                  <a:pos x="0" y="0"/>
                </a:cxn>
              </a:cxnLst>
              <a:rect l="0" t="0" r="r" b="b"/>
              <a:pathLst>
                <a:path w="84" h="67">
                  <a:moveTo>
                    <a:pt x="0" y="0"/>
                  </a:moveTo>
                  <a:lnTo>
                    <a:pt x="0" y="2"/>
                  </a:lnTo>
                  <a:lnTo>
                    <a:pt x="0" y="10"/>
                  </a:lnTo>
                  <a:lnTo>
                    <a:pt x="1" y="18"/>
                  </a:lnTo>
                  <a:lnTo>
                    <a:pt x="2" y="25"/>
                  </a:lnTo>
                  <a:lnTo>
                    <a:pt x="4" y="33"/>
                  </a:lnTo>
                  <a:lnTo>
                    <a:pt x="7" y="40"/>
                  </a:lnTo>
                  <a:lnTo>
                    <a:pt x="10" y="46"/>
                  </a:lnTo>
                  <a:lnTo>
                    <a:pt x="14" y="52"/>
                  </a:lnTo>
                  <a:lnTo>
                    <a:pt x="19" y="56"/>
                  </a:lnTo>
                  <a:lnTo>
                    <a:pt x="24" y="61"/>
                  </a:lnTo>
                  <a:lnTo>
                    <a:pt x="29" y="64"/>
                  </a:lnTo>
                  <a:lnTo>
                    <a:pt x="35" y="66"/>
                  </a:lnTo>
                  <a:lnTo>
                    <a:pt x="42" y="67"/>
                  </a:lnTo>
                  <a:lnTo>
                    <a:pt x="47" y="67"/>
                  </a:lnTo>
                  <a:lnTo>
                    <a:pt x="52" y="66"/>
                  </a:lnTo>
                  <a:lnTo>
                    <a:pt x="57" y="65"/>
                  </a:lnTo>
                  <a:lnTo>
                    <a:pt x="62" y="63"/>
                  </a:lnTo>
                  <a:lnTo>
                    <a:pt x="66" y="61"/>
                  </a:lnTo>
                  <a:lnTo>
                    <a:pt x="69" y="57"/>
                  </a:lnTo>
                  <a:lnTo>
                    <a:pt x="72" y="54"/>
                  </a:lnTo>
                  <a:lnTo>
                    <a:pt x="75" y="50"/>
                  </a:lnTo>
                  <a:lnTo>
                    <a:pt x="77" y="46"/>
                  </a:lnTo>
                  <a:lnTo>
                    <a:pt x="79" y="42"/>
                  </a:lnTo>
                  <a:lnTo>
                    <a:pt x="81" y="37"/>
                  </a:lnTo>
                  <a:lnTo>
                    <a:pt x="83" y="32"/>
                  </a:lnTo>
                  <a:lnTo>
                    <a:pt x="83" y="25"/>
                  </a:lnTo>
                  <a:lnTo>
                    <a:pt x="84" y="19"/>
                  </a:lnTo>
                  <a:lnTo>
                    <a:pt x="84" y="13"/>
                  </a:lnTo>
                  <a:lnTo>
                    <a:pt x="84" y="6"/>
                  </a:lnTo>
                  <a:lnTo>
                    <a:pt x="84" y="0"/>
                  </a:lnTo>
                  <a:lnTo>
                    <a:pt x="84" y="0"/>
                  </a:lnTo>
                  <a:lnTo>
                    <a:pt x="68" y="0"/>
                  </a:lnTo>
                  <a:lnTo>
                    <a:pt x="68" y="3"/>
                  </a:lnTo>
                  <a:lnTo>
                    <a:pt x="68" y="9"/>
                  </a:lnTo>
                  <a:lnTo>
                    <a:pt x="67" y="14"/>
                  </a:lnTo>
                  <a:lnTo>
                    <a:pt x="67" y="20"/>
                  </a:lnTo>
                  <a:lnTo>
                    <a:pt x="66" y="25"/>
                  </a:lnTo>
                  <a:lnTo>
                    <a:pt x="66" y="31"/>
                  </a:lnTo>
                  <a:lnTo>
                    <a:pt x="65" y="36"/>
                  </a:lnTo>
                  <a:lnTo>
                    <a:pt x="63" y="41"/>
                  </a:lnTo>
                  <a:lnTo>
                    <a:pt x="60" y="45"/>
                  </a:lnTo>
                  <a:lnTo>
                    <a:pt x="56" y="49"/>
                  </a:lnTo>
                  <a:lnTo>
                    <a:pt x="52" y="51"/>
                  </a:lnTo>
                  <a:lnTo>
                    <a:pt x="47" y="52"/>
                  </a:lnTo>
                  <a:lnTo>
                    <a:pt x="42" y="52"/>
                  </a:lnTo>
                  <a:lnTo>
                    <a:pt x="36" y="51"/>
                  </a:lnTo>
                  <a:lnTo>
                    <a:pt x="30" y="48"/>
                  </a:lnTo>
                  <a:lnTo>
                    <a:pt x="26" y="44"/>
                  </a:lnTo>
                  <a:lnTo>
                    <a:pt x="23" y="37"/>
                  </a:lnTo>
                  <a:lnTo>
                    <a:pt x="20" y="28"/>
                  </a:lnTo>
                  <a:lnTo>
                    <a:pt x="18" y="19"/>
                  </a:lnTo>
                  <a:lnTo>
                    <a:pt x="16" y="8"/>
                  </a:lnTo>
                  <a:lnTo>
                    <a:pt x="16" y="0"/>
                  </a:lnTo>
                  <a:lnTo>
                    <a:pt x="0" y="0"/>
                  </a:lnTo>
                  <a:close/>
                </a:path>
              </a:pathLst>
            </a:custGeom>
            <a:solidFill>
              <a:srgbClr val="000000"/>
            </a:solidFill>
            <a:ln w="9525">
              <a:noFill/>
              <a:round/>
              <a:headEnd/>
              <a:tailEnd/>
            </a:ln>
          </p:spPr>
          <p:txBody>
            <a:bodyPr/>
            <a:lstStyle/>
            <a:p>
              <a:endParaRPr lang="en-US"/>
            </a:p>
          </p:txBody>
        </p:sp>
        <p:sp>
          <p:nvSpPr>
            <p:cNvPr id="67245" name="Freeform 685"/>
            <p:cNvSpPr>
              <a:spLocks/>
            </p:cNvSpPr>
            <p:nvPr/>
          </p:nvSpPr>
          <p:spPr bwMode="auto">
            <a:xfrm>
              <a:off x="2591" y="2336"/>
              <a:ext cx="10" cy="11"/>
            </a:xfrm>
            <a:custGeom>
              <a:avLst/>
              <a:gdLst/>
              <a:ahLst/>
              <a:cxnLst>
                <a:cxn ang="0">
                  <a:pos x="71" y="97"/>
                </a:cxn>
                <a:cxn ang="0">
                  <a:pos x="70" y="88"/>
                </a:cxn>
                <a:cxn ang="0">
                  <a:pos x="62" y="74"/>
                </a:cxn>
                <a:cxn ang="0">
                  <a:pos x="45" y="69"/>
                </a:cxn>
                <a:cxn ang="0">
                  <a:pos x="33" y="55"/>
                </a:cxn>
                <a:cxn ang="0">
                  <a:pos x="38" y="55"/>
                </a:cxn>
                <a:cxn ang="0">
                  <a:pos x="50" y="55"/>
                </a:cxn>
                <a:cxn ang="0">
                  <a:pos x="61" y="48"/>
                </a:cxn>
                <a:cxn ang="0">
                  <a:pos x="64" y="37"/>
                </a:cxn>
                <a:cxn ang="0">
                  <a:pos x="62" y="28"/>
                </a:cxn>
                <a:cxn ang="0">
                  <a:pos x="56" y="22"/>
                </a:cxn>
                <a:cxn ang="0">
                  <a:pos x="49" y="16"/>
                </a:cxn>
                <a:cxn ang="0">
                  <a:pos x="40" y="14"/>
                </a:cxn>
                <a:cxn ang="0">
                  <a:pos x="30" y="16"/>
                </a:cxn>
                <a:cxn ang="0">
                  <a:pos x="23" y="22"/>
                </a:cxn>
                <a:cxn ang="0">
                  <a:pos x="18" y="29"/>
                </a:cxn>
                <a:cxn ang="0">
                  <a:pos x="17" y="40"/>
                </a:cxn>
                <a:cxn ang="0">
                  <a:pos x="3" y="29"/>
                </a:cxn>
                <a:cxn ang="0">
                  <a:pos x="8" y="14"/>
                </a:cxn>
                <a:cxn ang="0">
                  <a:pos x="18" y="4"/>
                </a:cxn>
                <a:cxn ang="0">
                  <a:pos x="34" y="0"/>
                </a:cxn>
                <a:cxn ang="0">
                  <a:pos x="52" y="2"/>
                </a:cxn>
                <a:cxn ang="0">
                  <a:pos x="66" y="8"/>
                </a:cxn>
                <a:cxn ang="0">
                  <a:pos x="76" y="18"/>
                </a:cxn>
                <a:cxn ang="0">
                  <a:pos x="80" y="29"/>
                </a:cxn>
                <a:cxn ang="0">
                  <a:pos x="77" y="53"/>
                </a:cxn>
                <a:cxn ang="0">
                  <a:pos x="70" y="63"/>
                </a:cxn>
                <a:cxn ang="0">
                  <a:pos x="81" y="75"/>
                </a:cxn>
                <a:cxn ang="0">
                  <a:pos x="87" y="92"/>
                </a:cxn>
                <a:cxn ang="0">
                  <a:pos x="87" y="105"/>
                </a:cxn>
                <a:cxn ang="0">
                  <a:pos x="80" y="118"/>
                </a:cxn>
                <a:cxn ang="0">
                  <a:pos x="68" y="127"/>
                </a:cxn>
                <a:cxn ang="0">
                  <a:pos x="49" y="132"/>
                </a:cxn>
                <a:cxn ang="0">
                  <a:pos x="26" y="129"/>
                </a:cxn>
                <a:cxn ang="0">
                  <a:pos x="8" y="115"/>
                </a:cxn>
                <a:cxn ang="0">
                  <a:pos x="0" y="86"/>
                </a:cxn>
                <a:cxn ang="0">
                  <a:pos x="17" y="97"/>
                </a:cxn>
                <a:cxn ang="0">
                  <a:pos x="23" y="108"/>
                </a:cxn>
                <a:cxn ang="0">
                  <a:pos x="32" y="115"/>
                </a:cxn>
                <a:cxn ang="0">
                  <a:pos x="40" y="118"/>
                </a:cxn>
                <a:cxn ang="0">
                  <a:pos x="52" y="117"/>
                </a:cxn>
                <a:cxn ang="0">
                  <a:pos x="65" y="111"/>
                </a:cxn>
                <a:cxn ang="0">
                  <a:pos x="71" y="100"/>
                </a:cxn>
              </a:cxnLst>
              <a:rect l="0" t="0" r="r" b="b"/>
              <a:pathLst>
                <a:path w="88" h="132">
                  <a:moveTo>
                    <a:pt x="71" y="100"/>
                  </a:moveTo>
                  <a:lnTo>
                    <a:pt x="71" y="98"/>
                  </a:lnTo>
                  <a:lnTo>
                    <a:pt x="71" y="97"/>
                  </a:lnTo>
                  <a:lnTo>
                    <a:pt x="71" y="95"/>
                  </a:lnTo>
                  <a:lnTo>
                    <a:pt x="71" y="94"/>
                  </a:lnTo>
                  <a:lnTo>
                    <a:pt x="70" y="88"/>
                  </a:lnTo>
                  <a:lnTo>
                    <a:pt x="68" y="83"/>
                  </a:lnTo>
                  <a:lnTo>
                    <a:pt x="65" y="77"/>
                  </a:lnTo>
                  <a:lnTo>
                    <a:pt x="62" y="74"/>
                  </a:lnTo>
                  <a:lnTo>
                    <a:pt x="56" y="72"/>
                  </a:lnTo>
                  <a:lnTo>
                    <a:pt x="51" y="70"/>
                  </a:lnTo>
                  <a:lnTo>
                    <a:pt x="45" y="69"/>
                  </a:lnTo>
                  <a:lnTo>
                    <a:pt x="38" y="68"/>
                  </a:lnTo>
                  <a:lnTo>
                    <a:pt x="33" y="68"/>
                  </a:lnTo>
                  <a:lnTo>
                    <a:pt x="33" y="55"/>
                  </a:lnTo>
                  <a:lnTo>
                    <a:pt x="35" y="55"/>
                  </a:lnTo>
                  <a:lnTo>
                    <a:pt x="36" y="55"/>
                  </a:lnTo>
                  <a:lnTo>
                    <a:pt x="38" y="55"/>
                  </a:lnTo>
                  <a:lnTo>
                    <a:pt x="39" y="55"/>
                  </a:lnTo>
                  <a:lnTo>
                    <a:pt x="45" y="55"/>
                  </a:lnTo>
                  <a:lnTo>
                    <a:pt x="50" y="55"/>
                  </a:lnTo>
                  <a:lnTo>
                    <a:pt x="54" y="54"/>
                  </a:lnTo>
                  <a:lnTo>
                    <a:pt x="57" y="52"/>
                  </a:lnTo>
                  <a:lnTo>
                    <a:pt x="61" y="48"/>
                  </a:lnTo>
                  <a:lnTo>
                    <a:pt x="63" y="45"/>
                  </a:lnTo>
                  <a:lnTo>
                    <a:pt x="64" y="41"/>
                  </a:lnTo>
                  <a:lnTo>
                    <a:pt x="64" y="37"/>
                  </a:lnTo>
                  <a:lnTo>
                    <a:pt x="64" y="34"/>
                  </a:lnTo>
                  <a:lnTo>
                    <a:pt x="63" y="31"/>
                  </a:lnTo>
                  <a:lnTo>
                    <a:pt x="62" y="28"/>
                  </a:lnTo>
                  <a:lnTo>
                    <a:pt x="61" y="26"/>
                  </a:lnTo>
                  <a:lnTo>
                    <a:pt x="58" y="24"/>
                  </a:lnTo>
                  <a:lnTo>
                    <a:pt x="56" y="22"/>
                  </a:lnTo>
                  <a:lnTo>
                    <a:pt x="54" y="19"/>
                  </a:lnTo>
                  <a:lnTo>
                    <a:pt x="52" y="17"/>
                  </a:lnTo>
                  <a:lnTo>
                    <a:pt x="49" y="16"/>
                  </a:lnTo>
                  <a:lnTo>
                    <a:pt x="46" y="15"/>
                  </a:lnTo>
                  <a:lnTo>
                    <a:pt x="43" y="15"/>
                  </a:lnTo>
                  <a:lnTo>
                    <a:pt x="40" y="14"/>
                  </a:lnTo>
                  <a:lnTo>
                    <a:pt x="36" y="14"/>
                  </a:lnTo>
                  <a:lnTo>
                    <a:pt x="33" y="15"/>
                  </a:lnTo>
                  <a:lnTo>
                    <a:pt x="30" y="16"/>
                  </a:lnTo>
                  <a:lnTo>
                    <a:pt x="27" y="17"/>
                  </a:lnTo>
                  <a:lnTo>
                    <a:pt x="25" y="19"/>
                  </a:lnTo>
                  <a:lnTo>
                    <a:pt x="23" y="22"/>
                  </a:lnTo>
                  <a:lnTo>
                    <a:pt x="21" y="24"/>
                  </a:lnTo>
                  <a:lnTo>
                    <a:pt x="19" y="26"/>
                  </a:lnTo>
                  <a:lnTo>
                    <a:pt x="18" y="29"/>
                  </a:lnTo>
                  <a:lnTo>
                    <a:pt x="18" y="33"/>
                  </a:lnTo>
                  <a:lnTo>
                    <a:pt x="17" y="36"/>
                  </a:lnTo>
                  <a:lnTo>
                    <a:pt x="17" y="40"/>
                  </a:lnTo>
                  <a:lnTo>
                    <a:pt x="2" y="39"/>
                  </a:lnTo>
                  <a:lnTo>
                    <a:pt x="2" y="34"/>
                  </a:lnTo>
                  <a:lnTo>
                    <a:pt x="3" y="29"/>
                  </a:lnTo>
                  <a:lnTo>
                    <a:pt x="4" y="24"/>
                  </a:lnTo>
                  <a:lnTo>
                    <a:pt x="6" y="18"/>
                  </a:lnTo>
                  <a:lnTo>
                    <a:pt x="8" y="14"/>
                  </a:lnTo>
                  <a:lnTo>
                    <a:pt x="11" y="11"/>
                  </a:lnTo>
                  <a:lnTo>
                    <a:pt x="14" y="7"/>
                  </a:lnTo>
                  <a:lnTo>
                    <a:pt x="18" y="4"/>
                  </a:lnTo>
                  <a:lnTo>
                    <a:pt x="23" y="3"/>
                  </a:lnTo>
                  <a:lnTo>
                    <a:pt x="28" y="1"/>
                  </a:lnTo>
                  <a:lnTo>
                    <a:pt x="34" y="0"/>
                  </a:lnTo>
                  <a:lnTo>
                    <a:pt x="40" y="0"/>
                  </a:lnTo>
                  <a:lnTo>
                    <a:pt x="46" y="1"/>
                  </a:lnTo>
                  <a:lnTo>
                    <a:pt x="52" y="2"/>
                  </a:lnTo>
                  <a:lnTo>
                    <a:pt x="57" y="4"/>
                  </a:lnTo>
                  <a:lnTo>
                    <a:pt x="62" y="6"/>
                  </a:lnTo>
                  <a:lnTo>
                    <a:pt x="66" y="8"/>
                  </a:lnTo>
                  <a:lnTo>
                    <a:pt x="70" y="11"/>
                  </a:lnTo>
                  <a:lnTo>
                    <a:pt x="73" y="14"/>
                  </a:lnTo>
                  <a:lnTo>
                    <a:pt x="76" y="18"/>
                  </a:lnTo>
                  <a:lnTo>
                    <a:pt x="78" y="23"/>
                  </a:lnTo>
                  <a:lnTo>
                    <a:pt x="79" y="26"/>
                  </a:lnTo>
                  <a:lnTo>
                    <a:pt x="80" y="29"/>
                  </a:lnTo>
                  <a:lnTo>
                    <a:pt x="80" y="33"/>
                  </a:lnTo>
                  <a:lnTo>
                    <a:pt x="80" y="44"/>
                  </a:lnTo>
                  <a:lnTo>
                    <a:pt x="77" y="53"/>
                  </a:lnTo>
                  <a:lnTo>
                    <a:pt x="72" y="59"/>
                  </a:lnTo>
                  <a:lnTo>
                    <a:pt x="65" y="62"/>
                  </a:lnTo>
                  <a:lnTo>
                    <a:pt x="70" y="63"/>
                  </a:lnTo>
                  <a:lnTo>
                    <a:pt x="75" y="66"/>
                  </a:lnTo>
                  <a:lnTo>
                    <a:pt x="78" y="70"/>
                  </a:lnTo>
                  <a:lnTo>
                    <a:pt x="81" y="75"/>
                  </a:lnTo>
                  <a:lnTo>
                    <a:pt x="84" y="81"/>
                  </a:lnTo>
                  <a:lnTo>
                    <a:pt x="86" y="86"/>
                  </a:lnTo>
                  <a:lnTo>
                    <a:pt x="87" y="92"/>
                  </a:lnTo>
                  <a:lnTo>
                    <a:pt x="88" y="98"/>
                  </a:lnTo>
                  <a:lnTo>
                    <a:pt x="88" y="101"/>
                  </a:lnTo>
                  <a:lnTo>
                    <a:pt x="87" y="105"/>
                  </a:lnTo>
                  <a:lnTo>
                    <a:pt x="85" y="110"/>
                  </a:lnTo>
                  <a:lnTo>
                    <a:pt x="83" y="114"/>
                  </a:lnTo>
                  <a:lnTo>
                    <a:pt x="80" y="118"/>
                  </a:lnTo>
                  <a:lnTo>
                    <a:pt x="76" y="122"/>
                  </a:lnTo>
                  <a:lnTo>
                    <a:pt x="72" y="125"/>
                  </a:lnTo>
                  <a:lnTo>
                    <a:pt x="68" y="127"/>
                  </a:lnTo>
                  <a:lnTo>
                    <a:pt x="63" y="129"/>
                  </a:lnTo>
                  <a:lnTo>
                    <a:pt x="56" y="131"/>
                  </a:lnTo>
                  <a:lnTo>
                    <a:pt x="49" y="132"/>
                  </a:lnTo>
                  <a:lnTo>
                    <a:pt x="42" y="132"/>
                  </a:lnTo>
                  <a:lnTo>
                    <a:pt x="34" y="131"/>
                  </a:lnTo>
                  <a:lnTo>
                    <a:pt x="26" y="129"/>
                  </a:lnTo>
                  <a:lnTo>
                    <a:pt x="19" y="126"/>
                  </a:lnTo>
                  <a:lnTo>
                    <a:pt x="13" y="121"/>
                  </a:lnTo>
                  <a:lnTo>
                    <a:pt x="8" y="115"/>
                  </a:lnTo>
                  <a:lnTo>
                    <a:pt x="5" y="107"/>
                  </a:lnTo>
                  <a:lnTo>
                    <a:pt x="2" y="97"/>
                  </a:lnTo>
                  <a:lnTo>
                    <a:pt x="0" y="86"/>
                  </a:lnTo>
                  <a:lnTo>
                    <a:pt x="16" y="87"/>
                  </a:lnTo>
                  <a:lnTo>
                    <a:pt x="16" y="92"/>
                  </a:lnTo>
                  <a:lnTo>
                    <a:pt x="17" y="97"/>
                  </a:lnTo>
                  <a:lnTo>
                    <a:pt x="19" y="101"/>
                  </a:lnTo>
                  <a:lnTo>
                    <a:pt x="21" y="104"/>
                  </a:lnTo>
                  <a:lnTo>
                    <a:pt x="23" y="108"/>
                  </a:lnTo>
                  <a:lnTo>
                    <a:pt x="26" y="112"/>
                  </a:lnTo>
                  <a:lnTo>
                    <a:pt x="29" y="114"/>
                  </a:lnTo>
                  <a:lnTo>
                    <a:pt x="32" y="115"/>
                  </a:lnTo>
                  <a:lnTo>
                    <a:pt x="35" y="116"/>
                  </a:lnTo>
                  <a:lnTo>
                    <a:pt x="37" y="117"/>
                  </a:lnTo>
                  <a:lnTo>
                    <a:pt x="40" y="118"/>
                  </a:lnTo>
                  <a:lnTo>
                    <a:pt x="42" y="118"/>
                  </a:lnTo>
                  <a:lnTo>
                    <a:pt x="47" y="118"/>
                  </a:lnTo>
                  <a:lnTo>
                    <a:pt x="52" y="117"/>
                  </a:lnTo>
                  <a:lnTo>
                    <a:pt x="56" y="116"/>
                  </a:lnTo>
                  <a:lnTo>
                    <a:pt x="62" y="114"/>
                  </a:lnTo>
                  <a:lnTo>
                    <a:pt x="65" y="111"/>
                  </a:lnTo>
                  <a:lnTo>
                    <a:pt x="68" y="107"/>
                  </a:lnTo>
                  <a:lnTo>
                    <a:pt x="70" y="104"/>
                  </a:lnTo>
                  <a:lnTo>
                    <a:pt x="71" y="100"/>
                  </a:lnTo>
                  <a:close/>
                </a:path>
              </a:pathLst>
            </a:custGeom>
            <a:solidFill>
              <a:srgbClr val="000000"/>
            </a:solidFill>
            <a:ln w="9525">
              <a:noFill/>
              <a:round/>
              <a:headEnd/>
              <a:tailEnd/>
            </a:ln>
          </p:spPr>
          <p:txBody>
            <a:bodyPr/>
            <a:lstStyle/>
            <a:p>
              <a:endParaRPr lang="en-US"/>
            </a:p>
          </p:txBody>
        </p:sp>
        <p:sp>
          <p:nvSpPr>
            <p:cNvPr id="67246" name="Freeform 686"/>
            <p:cNvSpPr>
              <a:spLocks/>
            </p:cNvSpPr>
            <p:nvPr/>
          </p:nvSpPr>
          <p:spPr bwMode="auto">
            <a:xfrm>
              <a:off x="2591" y="2363"/>
              <a:ext cx="10" cy="8"/>
            </a:xfrm>
            <a:custGeom>
              <a:avLst/>
              <a:gdLst/>
              <a:ahLst/>
              <a:cxnLst>
                <a:cxn ang="0">
                  <a:pos x="1" y="84"/>
                </a:cxn>
                <a:cxn ang="0">
                  <a:pos x="0" y="71"/>
                </a:cxn>
                <a:cxn ang="0">
                  <a:pos x="0" y="70"/>
                </a:cxn>
                <a:cxn ang="0">
                  <a:pos x="0" y="69"/>
                </a:cxn>
                <a:cxn ang="0">
                  <a:pos x="0" y="67"/>
                </a:cxn>
                <a:cxn ang="0">
                  <a:pos x="0" y="66"/>
                </a:cxn>
                <a:cxn ang="0">
                  <a:pos x="1" y="55"/>
                </a:cxn>
                <a:cxn ang="0">
                  <a:pos x="1" y="44"/>
                </a:cxn>
                <a:cxn ang="0">
                  <a:pos x="3" y="35"/>
                </a:cxn>
                <a:cxn ang="0">
                  <a:pos x="6" y="26"/>
                </a:cxn>
                <a:cxn ang="0">
                  <a:pos x="12" y="14"/>
                </a:cxn>
                <a:cxn ang="0">
                  <a:pos x="20" y="6"/>
                </a:cxn>
                <a:cxn ang="0">
                  <a:pos x="30" y="1"/>
                </a:cxn>
                <a:cxn ang="0">
                  <a:pos x="44" y="0"/>
                </a:cxn>
                <a:cxn ang="0">
                  <a:pos x="53" y="1"/>
                </a:cxn>
                <a:cxn ang="0">
                  <a:pos x="63" y="5"/>
                </a:cxn>
                <a:cxn ang="0">
                  <a:pos x="70" y="10"/>
                </a:cxn>
                <a:cxn ang="0">
                  <a:pos x="76" y="18"/>
                </a:cxn>
                <a:cxn ang="0">
                  <a:pos x="80" y="27"/>
                </a:cxn>
                <a:cxn ang="0">
                  <a:pos x="81" y="36"/>
                </a:cxn>
                <a:cxn ang="0">
                  <a:pos x="65" y="31"/>
                </a:cxn>
                <a:cxn ang="0">
                  <a:pos x="62" y="24"/>
                </a:cxn>
                <a:cxn ang="0">
                  <a:pos x="55" y="18"/>
                </a:cxn>
                <a:cxn ang="0">
                  <a:pos x="48" y="14"/>
                </a:cxn>
                <a:cxn ang="0">
                  <a:pos x="40" y="14"/>
                </a:cxn>
                <a:cxn ang="0">
                  <a:pos x="33" y="16"/>
                </a:cxn>
                <a:cxn ang="0">
                  <a:pos x="27" y="21"/>
                </a:cxn>
                <a:cxn ang="0">
                  <a:pos x="21" y="28"/>
                </a:cxn>
                <a:cxn ang="0">
                  <a:pos x="17" y="39"/>
                </a:cxn>
                <a:cxn ang="0">
                  <a:pos x="16" y="53"/>
                </a:cxn>
                <a:cxn ang="0">
                  <a:pos x="18" y="57"/>
                </a:cxn>
                <a:cxn ang="0">
                  <a:pos x="23" y="52"/>
                </a:cxn>
                <a:cxn ang="0">
                  <a:pos x="30" y="49"/>
                </a:cxn>
                <a:cxn ang="0">
                  <a:pos x="39" y="47"/>
                </a:cxn>
                <a:cxn ang="0">
                  <a:pos x="50" y="48"/>
                </a:cxn>
                <a:cxn ang="0">
                  <a:pos x="61" y="51"/>
                </a:cxn>
                <a:cxn ang="0">
                  <a:pos x="70" y="57"/>
                </a:cxn>
                <a:cxn ang="0">
                  <a:pos x="77" y="65"/>
                </a:cxn>
                <a:cxn ang="0">
                  <a:pos x="83" y="74"/>
                </a:cxn>
                <a:cxn ang="0">
                  <a:pos x="86" y="85"/>
                </a:cxn>
                <a:cxn ang="0">
                  <a:pos x="70" y="89"/>
                </a:cxn>
                <a:cxn ang="0">
                  <a:pos x="68" y="78"/>
                </a:cxn>
                <a:cxn ang="0">
                  <a:pos x="62" y="68"/>
                </a:cxn>
                <a:cxn ang="0">
                  <a:pos x="53" y="63"/>
                </a:cxn>
                <a:cxn ang="0">
                  <a:pos x="44" y="61"/>
                </a:cxn>
                <a:cxn ang="0">
                  <a:pos x="36" y="61"/>
                </a:cxn>
                <a:cxn ang="0">
                  <a:pos x="29" y="63"/>
                </a:cxn>
                <a:cxn ang="0">
                  <a:pos x="25" y="67"/>
                </a:cxn>
                <a:cxn ang="0">
                  <a:pos x="21" y="72"/>
                </a:cxn>
                <a:cxn ang="0">
                  <a:pos x="19" y="81"/>
                </a:cxn>
                <a:cxn ang="0">
                  <a:pos x="18" y="89"/>
                </a:cxn>
              </a:cxnLst>
              <a:rect l="0" t="0" r="r" b="b"/>
              <a:pathLst>
                <a:path w="87" h="89">
                  <a:moveTo>
                    <a:pt x="2" y="89"/>
                  </a:moveTo>
                  <a:lnTo>
                    <a:pt x="1" y="84"/>
                  </a:lnTo>
                  <a:lnTo>
                    <a:pt x="0" y="78"/>
                  </a:lnTo>
                  <a:lnTo>
                    <a:pt x="0" y="71"/>
                  </a:lnTo>
                  <a:lnTo>
                    <a:pt x="0" y="70"/>
                  </a:lnTo>
                  <a:lnTo>
                    <a:pt x="0" y="70"/>
                  </a:lnTo>
                  <a:lnTo>
                    <a:pt x="0" y="70"/>
                  </a:lnTo>
                  <a:lnTo>
                    <a:pt x="0" y="69"/>
                  </a:lnTo>
                  <a:lnTo>
                    <a:pt x="0" y="68"/>
                  </a:lnTo>
                  <a:lnTo>
                    <a:pt x="0" y="67"/>
                  </a:lnTo>
                  <a:lnTo>
                    <a:pt x="0" y="67"/>
                  </a:lnTo>
                  <a:lnTo>
                    <a:pt x="0" y="66"/>
                  </a:lnTo>
                  <a:lnTo>
                    <a:pt x="0" y="60"/>
                  </a:lnTo>
                  <a:lnTo>
                    <a:pt x="1" y="55"/>
                  </a:lnTo>
                  <a:lnTo>
                    <a:pt x="1" y="50"/>
                  </a:lnTo>
                  <a:lnTo>
                    <a:pt x="1" y="44"/>
                  </a:lnTo>
                  <a:lnTo>
                    <a:pt x="2" y="39"/>
                  </a:lnTo>
                  <a:lnTo>
                    <a:pt x="3" y="35"/>
                  </a:lnTo>
                  <a:lnTo>
                    <a:pt x="4" y="30"/>
                  </a:lnTo>
                  <a:lnTo>
                    <a:pt x="6" y="26"/>
                  </a:lnTo>
                  <a:lnTo>
                    <a:pt x="9" y="20"/>
                  </a:lnTo>
                  <a:lnTo>
                    <a:pt x="12" y="14"/>
                  </a:lnTo>
                  <a:lnTo>
                    <a:pt x="16" y="10"/>
                  </a:lnTo>
                  <a:lnTo>
                    <a:pt x="20" y="6"/>
                  </a:lnTo>
                  <a:lnTo>
                    <a:pt x="24" y="3"/>
                  </a:lnTo>
                  <a:lnTo>
                    <a:pt x="30" y="1"/>
                  </a:lnTo>
                  <a:lnTo>
                    <a:pt x="36" y="0"/>
                  </a:lnTo>
                  <a:lnTo>
                    <a:pt x="44" y="0"/>
                  </a:lnTo>
                  <a:lnTo>
                    <a:pt x="49" y="0"/>
                  </a:lnTo>
                  <a:lnTo>
                    <a:pt x="53" y="1"/>
                  </a:lnTo>
                  <a:lnTo>
                    <a:pt x="58" y="3"/>
                  </a:lnTo>
                  <a:lnTo>
                    <a:pt x="63" y="5"/>
                  </a:lnTo>
                  <a:lnTo>
                    <a:pt x="67" y="7"/>
                  </a:lnTo>
                  <a:lnTo>
                    <a:pt x="70" y="10"/>
                  </a:lnTo>
                  <a:lnTo>
                    <a:pt x="73" y="13"/>
                  </a:lnTo>
                  <a:lnTo>
                    <a:pt x="76" y="18"/>
                  </a:lnTo>
                  <a:lnTo>
                    <a:pt x="78" y="22"/>
                  </a:lnTo>
                  <a:lnTo>
                    <a:pt x="80" y="27"/>
                  </a:lnTo>
                  <a:lnTo>
                    <a:pt x="81" y="31"/>
                  </a:lnTo>
                  <a:lnTo>
                    <a:pt x="81" y="36"/>
                  </a:lnTo>
                  <a:lnTo>
                    <a:pt x="66" y="35"/>
                  </a:lnTo>
                  <a:lnTo>
                    <a:pt x="65" y="31"/>
                  </a:lnTo>
                  <a:lnTo>
                    <a:pt x="64" y="27"/>
                  </a:lnTo>
                  <a:lnTo>
                    <a:pt x="62" y="24"/>
                  </a:lnTo>
                  <a:lnTo>
                    <a:pt x="58" y="21"/>
                  </a:lnTo>
                  <a:lnTo>
                    <a:pt x="55" y="18"/>
                  </a:lnTo>
                  <a:lnTo>
                    <a:pt x="52" y="15"/>
                  </a:lnTo>
                  <a:lnTo>
                    <a:pt x="48" y="14"/>
                  </a:lnTo>
                  <a:lnTo>
                    <a:pt x="44" y="14"/>
                  </a:lnTo>
                  <a:lnTo>
                    <a:pt x="40" y="14"/>
                  </a:lnTo>
                  <a:lnTo>
                    <a:pt x="37" y="14"/>
                  </a:lnTo>
                  <a:lnTo>
                    <a:pt x="33" y="16"/>
                  </a:lnTo>
                  <a:lnTo>
                    <a:pt x="30" y="19"/>
                  </a:lnTo>
                  <a:lnTo>
                    <a:pt x="27" y="21"/>
                  </a:lnTo>
                  <a:lnTo>
                    <a:pt x="24" y="24"/>
                  </a:lnTo>
                  <a:lnTo>
                    <a:pt x="21" y="28"/>
                  </a:lnTo>
                  <a:lnTo>
                    <a:pt x="19" y="33"/>
                  </a:lnTo>
                  <a:lnTo>
                    <a:pt x="17" y="39"/>
                  </a:lnTo>
                  <a:lnTo>
                    <a:pt x="16" y="45"/>
                  </a:lnTo>
                  <a:lnTo>
                    <a:pt x="16" y="53"/>
                  </a:lnTo>
                  <a:lnTo>
                    <a:pt x="16" y="61"/>
                  </a:lnTo>
                  <a:lnTo>
                    <a:pt x="18" y="57"/>
                  </a:lnTo>
                  <a:lnTo>
                    <a:pt x="20" y="54"/>
                  </a:lnTo>
                  <a:lnTo>
                    <a:pt x="23" y="52"/>
                  </a:lnTo>
                  <a:lnTo>
                    <a:pt x="26" y="50"/>
                  </a:lnTo>
                  <a:lnTo>
                    <a:pt x="30" y="49"/>
                  </a:lnTo>
                  <a:lnTo>
                    <a:pt x="34" y="47"/>
                  </a:lnTo>
                  <a:lnTo>
                    <a:pt x="39" y="47"/>
                  </a:lnTo>
                  <a:lnTo>
                    <a:pt x="44" y="47"/>
                  </a:lnTo>
                  <a:lnTo>
                    <a:pt x="50" y="48"/>
                  </a:lnTo>
                  <a:lnTo>
                    <a:pt x="56" y="49"/>
                  </a:lnTo>
                  <a:lnTo>
                    <a:pt x="61" y="51"/>
                  </a:lnTo>
                  <a:lnTo>
                    <a:pt x="66" y="54"/>
                  </a:lnTo>
                  <a:lnTo>
                    <a:pt x="70" y="57"/>
                  </a:lnTo>
                  <a:lnTo>
                    <a:pt x="74" y="60"/>
                  </a:lnTo>
                  <a:lnTo>
                    <a:pt x="77" y="65"/>
                  </a:lnTo>
                  <a:lnTo>
                    <a:pt x="80" y="69"/>
                  </a:lnTo>
                  <a:lnTo>
                    <a:pt x="83" y="74"/>
                  </a:lnTo>
                  <a:lnTo>
                    <a:pt x="85" y="80"/>
                  </a:lnTo>
                  <a:lnTo>
                    <a:pt x="86" y="85"/>
                  </a:lnTo>
                  <a:lnTo>
                    <a:pt x="87" y="89"/>
                  </a:lnTo>
                  <a:lnTo>
                    <a:pt x="70" y="89"/>
                  </a:lnTo>
                  <a:lnTo>
                    <a:pt x="69" y="84"/>
                  </a:lnTo>
                  <a:lnTo>
                    <a:pt x="68" y="78"/>
                  </a:lnTo>
                  <a:lnTo>
                    <a:pt x="65" y="72"/>
                  </a:lnTo>
                  <a:lnTo>
                    <a:pt x="62" y="68"/>
                  </a:lnTo>
                  <a:lnTo>
                    <a:pt x="57" y="65"/>
                  </a:lnTo>
                  <a:lnTo>
                    <a:pt x="53" y="63"/>
                  </a:lnTo>
                  <a:lnTo>
                    <a:pt x="48" y="61"/>
                  </a:lnTo>
                  <a:lnTo>
                    <a:pt x="44" y="61"/>
                  </a:lnTo>
                  <a:lnTo>
                    <a:pt x="40" y="61"/>
                  </a:lnTo>
                  <a:lnTo>
                    <a:pt x="36" y="61"/>
                  </a:lnTo>
                  <a:lnTo>
                    <a:pt x="32" y="62"/>
                  </a:lnTo>
                  <a:lnTo>
                    <a:pt x="29" y="63"/>
                  </a:lnTo>
                  <a:lnTo>
                    <a:pt x="27" y="65"/>
                  </a:lnTo>
                  <a:lnTo>
                    <a:pt x="25" y="67"/>
                  </a:lnTo>
                  <a:lnTo>
                    <a:pt x="23" y="70"/>
                  </a:lnTo>
                  <a:lnTo>
                    <a:pt x="21" y="72"/>
                  </a:lnTo>
                  <a:lnTo>
                    <a:pt x="20" y="77"/>
                  </a:lnTo>
                  <a:lnTo>
                    <a:pt x="19" y="81"/>
                  </a:lnTo>
                  <a:lnTo>
                    <a:pt x="18" y="85"/>
                  </a:lnTo>
                  <a:lnTo>
                    <a:pt x="18" y="89"/>
                  </a:lnTo>
                  <a:lnTo>
                    <a:pt x="2" y="89"/>
                  </a:lnTo>
                  <a:close/>
                </a:path>
              </a:pathLst>
            </a:custGeom>
            <a:solidFill>
              <a:srgbClr val="000000"/>
            </a:solidFill>
            <a:ln w="9525">
              <a:noFill/>
              <a:round/>
              <a:headEnd/>
              <a:tailEnd/>
            </a:ln>
          </p:spPr>
          <p:txBody>
            <a:bodyPr/>
            <a:lstStyle/>
            <a:p>
              <a:endParaRPr lang="en-US"/>
            </a:p>
          </p:txBody>
        </p:sp>
        <p:sp>
          <p:nvSpPr>
            <p:cNvPr id="67247" name="Freeform 687"/>
            <p:cNvSpPr>
              <a:spLocks/>
            </p:cNvSpPr>
            <p:nvPr/>
          </p:nvSpPr>
          <p:spPr bwMode="auto">
            <a:xfrm>
              <a:off x="2592" y="2371"/>
              <a:ext cx="9" cy="3"/>
            </a:xfrm>
            <a:custGeom>
              <a:avLst/>
              <a:gdLst/>
              <a:ahLst/>
              <a:cxnLst>
                <a:cxn ang="0">
                  <a:pos x="0" y="0"/>
                </a:cxn>
                <a:cxn ang="0">
                  <a:pos x="0" y="1"/>
                </a:cxn>
                <a:cxn ang="0">
                  <a:pos x="1" y="6"/>
                </a:cxn>
                <a:cxn ang="0">
                  <a:pos x="3" y="12"/>
                </a:cxn>
                <a:cxn ang="0">
                  <a:pos x="6" y="18"/>
                </a:cxn>
                <a:cxn ang="0">
                  <a:pos x="8" y="22"/>
                </a:cxn>
                <a:cxn ang="0">
                  <a:pos x="11" y="26"/>
                </a:cxn>
                <a:cxn ang="0">
                  <a:pos x="14" y="29"/>
                </a:cxn>
                <a:cxn ang="0">
                  <a:pos x="18" y="32"/>
                </a:cxn>
                <a:cxn ang="0">
                  <a:pos x="22" y="35"/>
                </a:cxn>
                <a:cxn ang="0">
                  <a:pos x="26" y="37"/>
                </a:cxn>
                <a:cxn ang="0">
                  <a:pos x="31" y="39"/>
                </a:cxn>
                <a:cxn ang="0">
                  <a:pos x="35" y="41"/>
                </a:cxn>
                <a:cxn ang="0">
                  <a:pos x="40" y="42"/>
                </a:cxn>
                <a:cxn ang="0">
                  <a:pos x="45" y="42"/>
                </a:cxn>
                <a:cxn ang="0">
                  <a:pos x="50" y="42"/>
                </a:cxn>
                <a:cxn ang="0">
                  <a:pos x="55" y="41"/>
                </a:cxn>
                <a:cxn ang="0">
                  <a:pos x="61" y="39"/>
                </a:cxn>
                <a:cxn ang="0">
                  <a:pos x="66" y="37"/>
                </a:cxn>
                <a:cxn ang="0">
                  <a:pos x="70" y="34"/>
                </a:cxn>
                <a:cxn ang="0">
                  <a:pos x="74" y="31"/>
                </a:cxn>
                <a:cxn ang="0">
                  <a:pos x="77" y="27"/>
                </a:cxn>
                <a:cxn ang="0">
                  <a:pos x="80" y="22"/>
                </a:cxn>
                <a:cxn ang="0">
                  <a:pos x="82" y="17"/>
                </a:cxn>
                <a:cxn ang="0">
                  <a:pos x="84" y="11"/>
                </a:cxn>
                <a:cxn ang="0">
                  <a:pos x="85" y="6"/>
                </a:cxn>
                <a:cxn ang="0">
                  <a:pos x="85" y="1"/>
                </a:cxn>
                <a:cxn ang="0">
                  <a:pos x="85" y="0"/>
                </a:cxn>
                <a:cxn ang="0">
                  <a:pos x="68" y="0"/>
                </a:cxn>
                <a:cxn ang="0">
                  <a:pos x="68" y="1"/>
                </a:cxn>
                <a:cxn ang="0">
                  <a:pos x="68" y="7"/>
                </a:cxn>
                <a:cxn ang="0">
                  <a:pos x="66" y="13"/>
                </a:cxn>
                <a:cxn ang="0">
                  <a:pos x="64" y="19"/>
                </a:cxn>
                <a:cxn ang="0">
                  <a:pos x="61" y="23"/>
                </a:cxn>
                <a:cxn ang="0">
                  <a:pos x="56" y="25"/>
                </a:cxn>
                <a:cxn ang="0">
                  <a:pos x="52" y="27"/>
                </a:cxn>
                <a:cxn ang="0">
                  <a:pos x="48" y="28"/>
                </a:cxn>
                <a:cxn ang="0">
                  <a:pos x="44" y="28"/>
                </a:cxn>
                <a:cxn ang="0">
                  <a:pos x="40" y="28"/>
                </a:cxn>
                <a:cxn ang="0">
                  <a:pos x="37" y="27"/>
                </a:cxn>
                <a:cxn ang="0">
                  <a:pos x="34" y="25"/>
                </a:cxn>
                <a:cxn ang="0">
                  <a:pos x="31" y="24"/>
                </a:cxn>
                <a:cxn ang="0">
                  <a:pos x="28" y="23"/>
                </a:cxn>
                <a:cxn ang="0">
                  <a:pos x="25" y="21"/>
                </a:cxn>
                <a:cxn ang="0">
                  <a:pos x="23" y="19"/>
                </a:cxn>
                <a:cxn ang="0">
                  <a:pos x="21" y="15"/>
                </a:cxn>
                <a:cxn ang="0">
                  <a:pos x="19" y="11"/>
                </a:cxn>
                <a:cxn ang="0">
                  <a:pos x="17" y="7"/>
                </a:cxn>
                <a:cxn ang="0">
                  <a:pos x="16" y="4"/>
                </a:cxn>
                <a:cxn ang="0">
                  <a:pos x="16" y="0"/>
                </a:cxn>
                <a:cxn ang="0">
                  <a:pos x="16" y="0"/>
                </a:cxn>
                <a:cxn ang="0">
                  <a:pos x="0" y="0"/>
                </a:cxn>
              </a:cxnLst>
              <a:rect l="0" t="0" r="r" b="b"/>
              <a:pathLst>
                <a:path w="85" h="42">
                  <a:moveTo>
                    <a:pt x="0" y="0"/>
                  </a:moveTo>
                  <a:lnTo>
                    <a:pt x="0" y="1"/>
                  </a:lnTo>
                  <a:lnTo>
                    <a:pt x="1" y="6"/>
                  </a:lnTo>
                  <a:lnTo>
                    <a:pt x="3" y="12"/>
                  </a:lnTo>
                  <a:lnTo>
                    <a:pt x="6" y="18"/>
                  </a:lnTo>
                  <a:lnTo>
                    <a:pt x="8" y="22"/>
                  </a:lnTo>
                  <a:lnTo>
                    <a:pt x="11" y="26"/>
                  </a:lnTo>
                  <a:lnTo>
                    <a:pt x="14" y="29"/>
                  </a:lnTo>
                  <a:lnTo>
                    <a:pt x="18" y="32"/>
                  </a:lnTo>
                  <a:lnTo>
                    <a:pt x="22" y="35"/>
                  </a:lnTo>
                  <a:lnTo>
                    <a:pt x="26" y="37"/>
                  </a:lnTo>
                  <a:lnTo>
                    <a:pt x="31" y="39"/>
                  </a:lnTo>
                  <a:lnTo>
                    <a:pt x="35" y="41"/>
                  </a:lnTo>
                  <a:lnTo>
                    <a:pt x="40" y="42"/>
                  </a:lnTo>
                  <a:lnTo>
                    <a:pt x="45" y="42"/>
                  </a:lnTo>
                  <a:lnTo>
                    <a:pt x="50" y="42"/>
                  </a:lnTo>
                  <a:lnTo>
                    <a:pt x="55" y="41"/>
                  </a:lnTo>
                  <a:lnTo>
                    <a:pt x="61" y="39"/>
                  </a:lnTo>
                  <a:lnTo>
                    <a:pt x="66" y="37"/>
                  </a:lnTo>
                  <a:lnTo>
                    <a:pt x="70" y="34"/>
                  </a:lnTo>
                  <a:lnTo>
                    <a:pt x="74" y="31"/>
                  </a:lnTo>
                  <a:lnTo>
                    <a:pt x="77" y="27"/>
                  </a:lnTo>
                  <a:lnTo>
                    <a:pt x="80" y="22"/>
                  </a:lnTo>
                  <a:lnTo>
                    <a:pt x="82" y="17"/>
                  </a:lnTo>
                  <a:lnTo>
                    <a:pt x="84" y="11"/>
                  </a:lnTo>
                  <a:lnTo>
                    <a:pt x="85" y="6"/>
                  </a:lnTo>
                  <a:lnTo>
                    <a:pt x="85" y="1"/>
                  </a:lnTo>
                  <a:lnTo>
                    <a:pt x="85" y="0"/>
                  </a:lnTo>
                  <a:lnTo>
                    <a:pt x="68" y="0"/>
                  </a:lnTo>
                  <a:lnTo>
                    <a:pt x="68" y="1"/>
                  </a:lnTo>
                  <a:lnTo>
                    <a:pt x="68" y="7"/>
                  </a:lnTo>
                  <a:lnTo>
                    <a:pt x="66" y="13"/>
                  </a:lnTo>
                  <a:lnTo>
                    <a:pt x="64" y="19"/>
                  </a:lnTo>
                  <a:lnTo>
                    <a:pt x="61" y="23"/>
                  </a:lnTo>
                  <a:lnTo>
                    <a:pt x="56" y="25"/>
                  </a:lnTo>
                  <a:lnTo>
                    <a:pt x="52" y="27"/>
                  </a:lnTo>
                  <a:lnTo>
                    <a:pt x="48" y="28"/>
                  </a:lnTo>
                  <a:lnTo>
                    <a:pt x="44" y="28"/>
                  </a:lnTo>
                  <a:lnTo>
                    <a:pt x="40" y="28"/>
                  </a:lnTo>
                  <a:lnTo>
                    <a:pt x="37" y="27"/>
                  </a:lnTo>
                  <a:lnTo>
                    <a:pt x="34" y="25"/>
                  </a:lnTo>
                  <a:lnTo>
                    <a:pt x="31" y="24"/>
                  </a:lnTo>
                  <a:lnTo>
                    <a:pt x="28" y="23"/>
                  </a:lnTo>
                  <a:lnTo>
                    <a:pt x="25" y="21"/>
                  </a:lnTo>
                  <a:lnTo>
                    <a:pt x="23" y="19"/>
                  </a:lnTo>
                  <a:lnTo>
                    <a:pt x="21" y="15"/>
                  </a:lnTo>
                  <a:lnTo>
                    <a:pt x="19" y="11"/>
                  </a:lnTo>
                  <a:lnTo>
                    <a:pt x="17" y="7"/>
                  </a:lnTo>
                  <a:lnTo>
                    <a:pt x="16" y="4"/>
                  </a:lnTo>
                  <a:lnTo>
                    <a:pt x="16" y="0"/>
                  </a:lnTo>
                  <a:lnTo>
                    <a:pt x="16" y="0"/>
                  </a:lnTo>
                  <a:lnTo>
                    <a:pt x="0" y="0"/>
                  </a:lnTo>
                  <a:close/>
                </a:path>
              </a:pathLst>
            </a:custGeom>
            <a:solidFill>
              <a:srgbClr val="000000"/>
            </a:solidFill>
            <a:ln w="9525">
              <a:noFill/>
              <a:round/>
              <a:headEnd/>
              <a:tailEnd/>
            </a:ln>
          </p:spPr>
          <p:txBody>
            <a:bodyPr/>
            <a:lstStyle/>
            <a:p>
              <a:endParaRPr lang="en-US"/>
            </a:p>
          </p:txBody>
        </p:sp>
        <p:sp>
          <p:nvSpPr>
            <p:cNvPr id="67248" name="Freeform 688"/>
            <p:cNvSpPr>
              <a:spLocks/>
            </p:cNvSpPr>
            <p:nvPr/>
          </p:nvSpPr>
          <p:spPr bwMode="auto">
            <a:xfrm>
              <a:off x="2592" y="2390"/>
              <a:ext cx="9" cy="3"/>
            </a:xfrm>
            <a:custGeom>
              <a:avLst/>
              <a:gdLst/>
              <a:ahLst/>
              <a:cxnLst>
                <a:cxn ang="0">
                  <a:pos x="0" y="42"/>
                </a:cxn>
                <a:cxn ang="0">
                  <a:pos x="0" y="40"/>
                </a:cxn>
                <a:cxn ang="0">
                  <a:pos x="1" y="35"/>
                </a:cxn>
                <a:cxn ang="0">
                  <a:pos x="1" y="31"/>
                </a:cxn>
                <a:cxn ang="0">
                  <a:pos x="1" y="27"/>
                </a:cxn>
                <a:cxn ang="0">
                  <a:pos x="3" y="23"/>
                </a:cxn>
                <a:cxn ang="0">
                  <a:pos x="4" y="18"/>
                </a:cxn>
                <a:cxn ang="0">
                  <a:pos x="6" y="15"/>
                </a:cxn>
                <a:cxn ang="0">
                  <a:pos x="8" y="13"/>
                </a:cxn>
                <a:cxn ang="0">
                  <a:pos x="11" y="10"/>
                </a:cxn>
                <a:cxn ang="0">
                  <a:pos x="14" y="7"/>
                </a:cxn>
                <a:cxn ang="0">
                  <a:pos x="17" y="5"/>
                </a:cxn>
                <a:cxn ang="0">
                  <a:pos x="21" y="3"/>
                </a:cxn>
                <a:cxn ang="0">
                  <a:pos x="25" y="2"/>
                </a:cxn>
                <a:cxn ang="0">
                  <a:pos x="29" y="1"/>
                </a:cxn>
                <a:cxn ang="0">
                  <a:pos x="34" y="0"/>
                </a:cxn>
                <a:cxn ang="0">
                  <a:pos x="38" y="0"/>
                </a:cxn>
                <a:cxn ang="0">
                  <a:pos x="46" y="1"/>
                </a:cxn>
                <a:cxn ang="0">
                  <a:pos x="53" y="3"/>
                </a:cxn>
                <a:cxn ang="0">
                  <a:pos x="60" y="6"/>
                </a:cxn>
                <a:cxn ang="0">
                  <a:pos x="66" y="10"/>
                </a:cxn>
                <a:cxn ang="0">
                  <a:pos x="70" y="14"/>
                </a:cxn>
                <a:cxn ang="0">
                  <a:pos x="75" y="19"/>
                </a:cxn>
                <a:cxn ang="0">
                  <a:pos x="78" y="25"/>
                </a:cxn>
                <a:cxn ang="0">
                  <a:pos x="80" y="31"/>
                </a:cxn>
                <a:cxn ang="0">
                  <a:pos x="82" y="37"/>
                </a:cxn>
                <a:cxn ang="0">
                  <a:pos x="83" y="42"/>
                </a:cxn>
                <a:cxn ang="0">
                  <a:pos x="68" y="42"/>
                </a:cxn>
                <a:cxn ang="0">
                  <a:pos x="68" y="41"/>
                </a:cxn>
                <a:cxn ang="0">
                  <a:pos x="67" y="39"/>
                </a:cxn>
                <a:cxn ang="0">
                  <a:pos x="66" y="34"/>
                </a:cxn>
                <a:cxn ang="0">
                  <a:pos x="64" y="29"/>
                </a:cxn>
                <a:cxn ang="0">
                  <a:pos x="62" y="25"/>
                </a:cxn>
                <a:cxn ang="0">
                  <a:pos x="58" y="20"/>
                </a:cxn>
                <a:cxn ang="0">
                  <a:pos x="53" y="18"/>
                </a:cxn>
                <a:cxn ang="0">
                  <a:pos x="49" y="16"/>
                </a:cxn>
                <a:cxn ang="0">
                  <a:pos x="45" y="15"/>
                </a:cxn>
                <a:cxn ang="0">
                  <a:pos x="40" y="14"/>
                </a:cxn>
                <a:cxn ang="0">
                  <a:pos x="35" y="15"/>
                </a:cxn>
                <a:cxn ang="0">
                  <a:pos x="30" y="16"/>
                </a:cxn>
                <a:cxn ang="0">
                  <a:pos x="26" y="18"/>
                </a:cxn>
                <a:cxn ang="0">
                  <a:pos x="22" y="20"/>
                </a:cxn>
                <a:cxn ang="0">
                  <a:pos x="19" y="25"/>
                </a:cxn>
                <a:cxn ang="0">
                  <a:pos x="18" y="29"/>
                </a:cxn>
                <a:cxn ang="0">
                  <a:pos x="16" y="34"/>
                </a:cxn>
                <a:cxn ang="0">
                  <a:pos x="16" y="40"/>
                </a:cxn>
                <a:cxn ang="0">
                  <a:pos x="16" y="42"/>
                </a:cxn>
                <a:cxn ang="0">
                  <a:pos x="0" y="42"/>
                </a:cxn>
              </a:cxnLst>
              <a:rect l="0" t="0" r="r" b="b"/>
              <a:pathLst>
                <a:path w="83" h="42">
                  <a:moveTo>
                    <a:pt x="0" y="42"/>
                  </a:moveTo>
                  <a:lnTo>
                    <a:pt x="0" y="40"/>
                  </a:lnTo>
                  <a:lnTo>
                    <a:pt x="1" y="35"/>
                  </a:lnTo>
                  <a:lnTo>
                    <a:pt x="1" y="31"/>
                  </a:lnTo>
                  <a:lnTo>
                    <a:pt x="1" y="27"/>
                  </a:lnTo>
                  <a:lnTo>
                    <a:pt x="3" y="23"/>
                  </a:lnTo>
                  <a:lnTo>
                    <a:pt x="4" y="18"/>
                  </a:lnTo>
                  <a:lnTo>
                    <a:pt x="6" y="15"/>
                  </a:lnTo>
                  <a:lnTo>
                    <a:pt x="8" y="13"/>
                  </a:lnTo>
                  <a:lnTo>
                    <a:pt x="11" y="10"/>
                  </a:lnTo>
                  <a:lnTo>
                    <a:pt x="14" y="7"/>
                  </a:lnTo>
                  <a:lnTo>
                    <a:pt x="17" y="5"/>
                  </a:lnTo>
                  <a:lnTo>
                    <a:pt x="21" y="3"/>
                  </a:lnTo>
                  <a:lnTo>
                    <a:pt x="25" y="2"/>
                  </a:lnTo>
                  <a:lnTo>
                    <a:pt x="29" y="1"/>
                  </a:lnTo>
                  <a:lnTo>
                    <a:pt x="34" y="0"/>
                  </a:lnTo>
                  <a:lnTo>
                    <a:pt x="38" y="0"/>
                  </a:lnTo>
                  <a:lnTo>
                    <a:pt x="46" y="1"/>
                  </a:lnTo>
                  <a:lnTo>
                    <a:pt x="53" y="3"/>
                  </a:lnTo>
                  <a:lnTo>
                    <a:pt x="60" y="6"/>
                  </a:lnTo>
                  <a:lnTo>
                    <a:pt x="66" y="10"/>
                  </a:lnTo>
                  <a:lnTo>
                    <a:pt x="70" y="14"/>
                  </a:lnTo>
                  <a:lnTo>
                    <a:pt x="75" y="19"/>
                  </a:lnTo>
                  <a:lnTo>
                    <a:pt x="78" y="25"/>
                  </a:lnTo>
                  <a:lnTo>
                    <a:pt x="80" y="31"/>
                  </a:lnTo>
                  <a:lnTo>
                    <a:pt x="82" y="37"/>
                  </a:lnTo>
                  <a:lnTo>
                    <a:pt x="83" y="42"/>
                  </a:lnTo>
                  <a:lnTo>
                    <a:pt x="68" y="42"/>
                  </a:lnTo>
                  <a:lnTo>
                    <a:pt x="68" y="41"/>
                  </a:lnTo>
                  <a:lnTo>
                    <a:pt x="67" y="39"/>
                  </a:lnTo>
                  <a:lnTo>
                    <a:pt x="66" y="34"/>
                  </a:lnTo>
                  <a:lnTo>
                    <a:pt x="64" y="29"/>
                  </a:lnTo>
                  <a:lnTo>
                    <a:pt x="62" y="25"/>
                  </a:lnTo>
                  <a:lnTo>
                    <a:pt x="58" y="20"/>
                  </a:lnTo>
                  <a:lnTo>
                    <a:pt x="53" y="18"/>
                  </a:lnTo>
                  <a:lnTo>
                    <a:pt x="49" y="16"/>
                  </a:lnTo>
                  <a:lnTo>
                    <a:pt x="45" y="15"/>
                  </a:lnTo>
                  <a:lnTo>
                    <a:pt x="40" y="14"/>
                  </a:lnTo>
                  <a:lnTo>
                    <a:pt x="35" y="15"/>
                  </a:lnTo>
                  <a:lnTo>
                    <a:pt x="30" y="16"/>
                  </a:lnTo>
                  <a:lnTo>
                    <a:pt x="26" y="18"/>
                  </a:lnTo>
                  <a:lnTo>
                    <a:pt x="22" y="20"/>
                  </a:lnTo>
                  <a:lnTo>
                    <a:pt x="19" y="25"/>
                  </a:lnTo>
                  <a:lnTo>
                    <a:pt x="18" y="29"/>
                  </a:lnTo>
                  <a:lnTo>
                    <a:pt x="16" y="34"/>
                  </a:lnTo>
                  <a:lnTo>
                    <a:pt x="16" y="40"/>
                  </a:lnTo>
                  <a:lnTo>
                    <a:pt x="16" y="42"/>
                  </a:lnTo>
                  <a:lnTo>
                    <a:pt x="0" y="42"/>
                  </a:lnTo>
                  <a:close/>
                </a:path>
              </a:pathLst>
            </a:custGeom>
            <a:solidFill>
              <a:srgbClr val="000000"/>
            </a:solidFill>
            <a:ln w="9525">
              <a:noFill/>
              <a:round/>
              <a:headEnd/>
              <a:tailEnd/>
            </a:ln>
          </p:spPr>
          <p:txBody>
            <a:bodyPr/>
            <a:lstStyle/>
            <a:p>
              <a:endParaRPr lang="en-US"/>
            </a:p>
          </p:txBody>
        </p:sp>
        <p:sp>
          <p:nvSpPr>
            <p:cNvPr id="67249" name="Freeform 689"/>
            <p:cNvSpPr>
              <a:spLocks/>
            </p:cNvSpPr>
            <p:nvPr/>
          </p:nvSpPr>
          <p:spPr bwMode="auto">
            <a:xfrm>
              <a:off x="2592" y="2393"/>
              <a:ext cx="9" cy="8"/>
            </a:xfrm>
            <a:custGeom>
              <a:avLst/>
              <a:gdLst/>
              <a:ahLst/>
              <a:cxnLst>
                <a:cxn ang="0">
                  <a:pos x="0" y="2"/>
                </a:cxn>
                <a:cxn ang="0">
                  <a:pos x="1" y="14"/>
                </a:cxn>
                <a:cxn ang="0">
                  <a:pos x="5" y="23"/>
                </a:cxn>
                <a:cxn ang="0">
                  <a:pos x="13" y="32"/>
                </a:cxn>
                <a:cxn ang="0">
                  <a:pos x="21" y="39"/>
                </a:cxn>
                <a:cxn ang="0">
                  <a:pos x="30" y="43"/>
                </a:cxn>
                <a:cxn ang="0">
                  <a:pos x="40" y="44"/>
                </a:cxn>
                <a:cxn ang="0">
                  <a:pos x="48" y="44"/>
                </a:cxn>
                <a:cxn ang="0">
                  <a:pos x="57" y="41"/>
                </a:cxn>
                <a:cxn ang="0">
                  <a:pos x="64" y="36"/>
                </a:cxn>
                <a:cxn ang="0">
                  <a:pos x="71" y="30"/>
                </a:cxn>
                <a:cxn ang="0">
                  <a:pos x="69" y="46"/>
                </a:cxn>
                <a:cxn ang="0">
                  <a:pos x="66" y="58"/>
                </a:cxn>
                <a:cxn ang="0">
                  <a:pos x="61" y="66"/>
                </a:cxn>
                <a:cxn ang="0">
                  <a:pos x="55" y="73"/>
                </a:cxn>
                <a:cxn ang="0">
                  <a:pos x="48" y="76"/>
                </a:cxn>
                <a:cxn ang="0">
                  <a:pos x="41" y="77"/>
                </a:cxn>
                <a:cxn ang="0">
                  <a:pos x="26" y="71"/>
                </a:cxn>
                <a:cxn ang="0">
                  <a:pos x="18" y="55"/>
                </a:cxn>
                <a:cxn ang="0">
                  <a:pos x="3" y="59"/>
                </a:cxn>
                <a:cxn ang="0">
                  <a:pos x="6" y="69"/>
                </a:cxn>
                <a:cxn ang="0">
                  <a:pos x="12" y="77"/>
                </a:cxn>
                <a:cxn ang="0">
                  <a:pos x="18" y="83"/>
                </a:cxn>
                <a:cxn ang="0">
                  <a:pos x="27" y="87"/>
                </a:cxn>
                <a:cxn ang="0">
                  <a:pos x="36" y="89"/>
                </a:cxn>
                <a:cxn ang="0">
                  <a:pos x="42" y="90"/>
                </a:cxn>
                <a:cxn ang="0">
                  <a:pos x="44" y="90"/>
                </a:cxn>
                <a:cxn ang="0">
                  <a:pos x="49" y="90"/>
                </a:cxn>
                <a:cxn ang="0">
                  <a:pos x="58" y="87"/>
                </a:cxn>
                <a:cxn ang="0">
                  <a:pos x="65" y="83"/>
                </a:cxn>
                <a:cxn ang="0">
                  <a:pos x="71" y="77"/>
                </a:cxn>
                <a:cxn ang="0">
                  <a:pos x="77" y="67"/>
                </a:cxn>
                <a:cxn ang="0">
                  <a:pos x="81" y="56"/>
                </a:cxn>
                <a:cxn ang="0">
                  <a:pos x="83" y="42"/>
                </a:cxn>
                <a:cxn ang="0">
                  <a:pos x="84" y="25"/>
                </a:cxn>
                <a:cxn ang="0">
                  <a:pos x="84" y="10"/>
                </a:cxn>
                <a:cxn ang="0">
                  <a:pos x="83" y="0"/>
                </a:cxn>
                <a:cxn ang="0">
                  <a:pos x="68" y="1"/>
                </a:cxn>
                <a:cxn ang="0">
                  <a:pos x="68" y="2"/>
                </a:cxn>
                <a:cxn ang="0">
                  <a:pos x="67" y="11"/>
                </a:cxn>
                <a:cxn ang="0">
                  <a:pos x="65" y="18"/>
                </a:cxn>
                <a:cxn ang="0">
                  <a:pos x="62" y="22"/>
                </a:cxn>
                <a:cxn ang="0">
                  <a:pos x="57" y="26"/>
                </a:cxn>
                <a:cxn ang="0">
                  <a:pos x="49" y="28"/>
                </a:cxn>
                <a:cxn ang="0">
                  <a:pos x="42" y="28"/>
                </a:cxn>
                <a:cxn ang="0">
                  <a:pos x="42" y="28"/>
                </a:cxn>
                <a:cxn ang="0">
                  <a:pos x="42" y="28"/>
                </a:cxn>
                <a:cxn ang="0">
                  <a:pos x="42" y="28"/>
                </a:cxn>
                <a:cxn ang="0">
                  <a:pos x="41" y="29"/>
                </a:cxn>
                <a:cxn ang="0">
                  <a:pos x="23" y="20"/>
                </a:cxn>
                <a:cxn ang="0">
                  <a:pos x="16" y="0"/>
                </a:cxn>
              </a:cxnLst>
              <a:rect l="0" t="0" r="r" b="b"/>
              <a:pathLst>
                <a:path w="84" h="90">
                  <a:moveTo>
                    <a:pt x="0" y="0"/>
                  </a:moveTo>
                  <a:lnTo>
                    <a:pt x="0" y="2"/>
                  </a:lnTo>
                  <a:lnTo>
                    <a:pt x="0" y="8"/>
                  </a:lnTo>
                  <a:lnTo>
                    <a:pt x="1" y="14"/>
                  </a:lnTo>
                  <a:lnTo>
                    <a:pt x="3" y="19"/>
                  </a:lnTo>
                  <a:lnTo>
                    <a:pt x="5" y="23"/>
                  </a:lnTo>
                  <a:lnTo>
                    <a:pt x="9" y="28"/>
                  </a:lnTo>
                  <a:lnTo>
                    <a:pt x="13" y="32"/>
                  </a:lnTo>
                  <a:lnTo>
                    <a:pt x="17" y="35"/>
                  </a:lnTo>
                  <a:lnTo>
                    <a:pt x="21" y="39"/>
                  </a:lnTo>
                  <a:lnTo>
                    <a:pt x="26" y="41"/>
                  </a:lnTo>
                  <a:lnTo>
                    <a:pt x="30" y="43"/>
                  </a:lnTo>
                  <a:lnTo>
                    <a:pt x="35" y="44"/>
                  </a:lnTo>
                  <a:lnTo>
                    <a:pt x="40" y="44"/>
                  </a:lnTo>
                  <a:lnTo>
                    <a:pt x="44" y="44"/>
                  </a:lnTo>
                  <a:lnTo>
                    <a:pt x="48" y="44"/>
                  </a:lnTo>
                  <a:lnTo>
                    <a:pt x="52" y="43"/>
                  </a:lnTo>
                  <a:lnTo>
                    <a:pt x="57" y="41"/>
                  </a:lnTo>
                  <a:lnTo>
                    <a:pt x="61" y="39"/>
                  </a:lnTo>
                  <a:lnTo>
                    <a:pt x="64" y="36"/>
                  </a:lnTo>
                  <a:lnTo>
                    <a:pt x="68" y="33"/>
                  </a:lnTo>
                  <a:lnTo>
                    <a:pt x="71" y="30"/>
                  </a:lnTo>
                  <a:lnTo>
                    <a:pt x="70" y="39"/>
                  </a:lnTo>
                  <a:lnTo>
                    <a:pt x="69" y="46"/>
                  </a:lnTo>
                  <a:lnTo>
                    <a:pt x="67" y="52"/>
                  </a:lnTo>
                  <a:lnTo>
                    <a:pt x="66" y="58"/>
                  </a:lnTo>
                  <a:lnTo>
                    <a:pt x="64" y="62"/>
                  </a:lnTo>
                  <a:lnTo>
                    <a:pt x="61" y="66"/>
                  </a:lnTo>
                  <a:lnTo>
                    <a:pt x="59" y="70"/>
                  </a:lnTo>
                  <a:lnTo>
                    <a:pt x="55" y="73"/>
                  </a:lnTo>
                  <a:lnTo>
                    <a:pt x="52" y="75"/>
                  </a:lnTo>
                  <a:lnTo>
                    <a:pt x="48" y="76"/>
                  </a:lnTo>
                  <a:lnTo>
                    <a:pt x="45" y="77"/>
                  </a:lnTo>
                  <a:lnTo>
                    <a:pt x="41" y="77"/>
                  </a:lnTo>
                  <a:lnTo>
                    <a:pt x="32" y="75"/>
                  </a:lnTo>
                  <a:lnTo>
                    <a:pt x="26" y="71"/>
                  </a:lnTo>
                  <a:lnTo>
                    <a:pt x="21" y="64"/>
                  </a:lnTo>
                  <a:lnTo>
                    <a:pt x="18" y="55"/>
                  </a:lnTo>
                  <a:lnTo>
                    <a:pt x="2" y="54"/>
                  </a:lnTo>
                  <a:lnTo>
                    <a:pt x="3" y="59"/>
                  </a:lnTo>
                  <a:lnTo>
                    <a:pt x="4" y="64"/>
                  </a:lnTo>
                  <a:lnTo>
                    <a:pt x="6" y="69"/>
                  </a:lnTo>
                  <a:lnTo>
                    <a:pt x="9" y="74"/>
                  </a:lnTo>
                  <a:lnTo>
                    <a:pt x="12" y="77"/>
                  </a:lnTo>
                  <a:lnTo>
                    <a:pt x="15" y="80"/>
                  </a:lnTo>
                  <a:lnTo>
                    <a:pt x="18" y="83"/>
                  </a:lnTo>
                  <a:lnTo>
                    <a:pt x="22" y="85"/>
                  </a:lnTo>
                  <a:lnTo>
                    <a:pt x="27" y="87"/>
                  </a:lnTo>
                  <a:lnTo>
                    <a:pt x="31" y="88"/>
                  </a:lnTo>
                  <a:lnTo>
                    <a:pt x="36" y="89"/>
                  </a:lnTo>
                  <a:lnTo>
                    <a:pt x="41" y="89"/>
                  </a:lnTo>
                  <a:lnTo>
                    <a:pt x="42" y="90"/>
                  </a:lnTo>
                  <a:lnTo>
                    <a:pt x="43" y="90"/>
                  </a:lnTo>
                  <a:lnTo>
                    <a:pt x="44" y="90"/>
                  </a:lnTo>
                  <a:lnTo>
                    <a:pt x="45" y="90"/>
                  </a:lnTo>
                  <a:lnTo>
                    <a:pt x="49" y="90"/>
                  </a:lnTo>
                  <a:lnTo>
                    <a:pt x="53" y="89"/>
                  </a:lnTo>
                  <a:lnTo>
                    <a:pt x="58" y="87"/>
                  </a:lnTo>
                  <a:lnTo>
                    <a:pt x="61" y="85"/>
                  </a:lnTo>
                  <a:lnTo>
                    <a:pt x="65" y="83"/>
                  </a:lnTo>
                  <a:lnTo>
                    <a:pt x="68" y="80"/>
                  </a:lnTo>
                  <a:lnTo>
                    <a:pt x="71" y="77"/>
                  </a:lnTo>
                  <a:lnTo>
                    <a:pt x="74" y="73"/>
                  </a:lnTo>
                  <a:lnTo>
                    <a:pt x="77" y="67"/>
                  </a:lnTo>
                  <a:lnTo>
                    <a:pt x="79" y="62"/>
                  </a:lnTo>
                  <a:lnTo>
                    <a:pt x="81" y="56"/>
                  </a:lnTo>
                  <a:lnTo>
                    <a:pt x="82" y="49"/>
                  </a:lnTo>
                  <a:lnTo>
                    <a:pt x="83" y="42"/>
                  </a:lnTo>
                  <a:lnTo>
                    <a:pt x="84" y="34"/>
                  </a:lnTo>
                  <a:lnTo>
                    <a:pt x="84" y="25"/>
                  </a:lnTo>
                  <a:lnTo>
                    <a:pt x="84" y="16"/>
                  </a:lnTo>
                  <a:lnTo>
                    <a:pt x="84" y="10"/>
                  </a:lnTo>
                  <a:lnTo>
                    <a:pt x="83" y="2"/>
                  </a:lnTo>
                  <a:lnTo>
                    <a:pt x="83" y="0"/>
                  </a:lnTo>
                  <a:lnTo>
                    <a:pt x="68" y="0"/>
                  </a:lnTo>
                  <a:lnTo>
                    <a:pt x="68" y="1"/>
                  </a:lnTo>
                  <a:lnTo>
                    <a:pt x="68" y="2"/>
                  </a:lnTo>
                  <a:lnTo>
                    <a:pt x="68" y="2"/>
                  </a:lnTo>
                  <a:lnTo>
                    <a:pt x="68" y="6"/>
                  </a:lnTo>
                  <a:lnTo>
                    <a:pt x="67" y="11"/>
                  </a:lnTo>
                  <a:lnTo>
                    <a:pt x="66" y="14"/>
                  </a:lnTo>
                  <a:lnTo>
                    <a:pt x="65" y="18"/>
                  </a:lnTo>
                  <a:lnTo>
                    <a:pt x="64" y="20"/>
                  </a:lnTo>
                  <a:lnTo>
                    <a:pt x="62" y="22"/>
                  </a:lnTo>
                  <a:lnTo>
                    <a:pt x="60" y="24"/>
                  </a:lnTo>
                  <a:lnTo>
                    <a:pt x="57" y="26"/>
                  </a:lnTo>
                  <a:lnTo>
                    <a:pt x="53" y="27"/>
                  </a:lnTo>
                  <a:lnTo>
                    <a:pt x="49" y="28"/>
                  </a:lnTo>
                  <a:lnTo>
                    <a:pt x="46" y="28"/>
                  </a:lnTo>
                  <a:lnTo>
                    <a:pt x="42" y="28"/>
                  </a:lnTo>
                  <a:lnTo>
                    <a:pt x="42" y="28"/>
                  </a:lnTo>
                  <a:lnTo>
                    <a:pt x="42" y="28"/>
                  </a:lnTo>
                  <a:lnTo>
                    <a:pt x="42" y="28"/>
                  </a:lnTo>
                  <a:lnTo>
                    <a:pt x="42" y="28"/>
                  </a:lnTo>
                  <a:lnTo>
                    <a:pt x="42" y="28"/>
                  </a:lnTo>
                  <a:lnTo>
                    <a:pt x="42" y="28"/>
                  </a:lnTo>
                  <a:lnTo>
                    <a:pt x="41" y="29"/>
                  </a:lnTo>
                  <a:lnTo>
                    <a:pt x="41" y="29"/>
                  </a:lnTo>
                  <a:lnTo>
                    <a:pt x="30" y="26"/>
                  </a:lnTo>
                  <a:lnTo>
                    <a:pt x="23" y="20"/>
                  </a:lnTo>
                  <a:lnTo>
                    <a:pt x="18" y="11"/>
                  </a:lnTo>
                  <a:lnTo>
                    <a:pt x="16" y="0"/>
                  </a:lnTo>
                  <a:lnTo>
                    <a:pt x="0" y="0"/>
                  </a:lnTo>
                  <a:close/>
                </a:path>
              </a:pathLst>
            </a:custGeom>
            <a:solidFill>
              <a:srgbClr val="000000"/>
            </a:solidFill>
            <a:ln w="9525">
              <a:noFill/>
              <a:round/>
              <a:headEnd/>
              <a:tailEnd/>
            </a:ln>
          </p:spPr>
          <p:txBody>
            <a:bodyPr/>
            <a:lstStyle/>
            <a:p>
              <a:endParaRPr lang="en-US"/>
            </a:p>
          </p:txBody>
        </p:sp>
        <p:sp>
          <p:nvSpPr>
            <p:cNvPr id="67250" name="Freeform 690"/>
            <p:cNvSpPr>
              <a:spLocks/>
            </p:cNvSpPr>
            <p:nvPr/>
          </p:nvSpPr>
          <p:spPr bwMode="auto">
            <a:xfrm>
              <a:off x="2593" y="2417"/>
              <a:ext cx="10" cy="5"/>
            </a:xfrm>
            <a:custGeom>
              <a:avLst/>
              <a:gdLst/>
              <a:ahLst/>
              <a:cxnLst>
                <a:cxn ang="0">
                  <a:pos x="17" y="63"/>
                </a:cxn>
                <a:cxn ang="0">
                  <a:pos x="18" y="50"/>
                </a:cxn>
                <a:cxn ang="0">
                  <a:pos x="0" y="49"/>
                </a:cxn>
                <a:cxn ang="0">
                  <a:pos x="2" y="37"/>
                </a:cxn>
                <a:cxn ang="0">
                  <a:pos x="20" y="38"/>
                </a:cxn>
                <a:cxn ang="0">
                  <a:pos x="24" y="0"/>
                </a:cxn>
                <a:cxn ang="0">
                  <a:pos x="36" y="1"/>
                </a:cxn>
                <a:cxn ang="0">
                  <a:pos x="31" y="39"/>
                </a:cxn>
                <a:cxn ang="0">
                  <a:pos x="54" y="40"/>
                </a:cxn>
                <a:cxn ang="0">
                  <a:pos x="58" y="2"/>
                </a:cxn>
                <a:cxn ang="0">
                  <a:pos x="71" y="2"/>
                </a:cxn>
                <a:cxn ang="0">
                  <a:pos x="66" y="40"/>
                </a:cxn>
                <a:cxn ang="0">
                  <a:pos x="84" y="41"/>
                </a:cxn>
                <a:cxn ang="0">
                  <a:pos x="83" y="53"/>
                </a:cxn>
                <a:cxn ang="0">
                  <a:pos x="65" y="52"/>
                </a:cxn>
                <a:cxn ang="0">
                  <a:pos x="64" y="63"/>
                </a:cxn>
                <a:cxn ang="0">
                  <a:pos x="52" y="63"/>
                </a:cxn>
                <a:cxn ang="0">
                  <a:pos x="54" y="52"/>
                </a:cxn>
                <a:cxn ang="0">
                  <a:pos x="30" y="51"/>
                </a:cxn>
                <a:cxn ang="0">
                  <a:pos x="28" y="63"/>
                </a:cxn>
                <a:cxn ang="0">
                  <a:pos x="17" y="63"/>
                </a:cxn>
              </a:cxnLst>
              <a:rect l="0" t="0" r="r" b="b"/>
              <a:pathLst>
                <a:path w="84" h="63">
                  <a:moveTo>
                    <a:pt x="17" y="63"/>
                  </a:moveTo>
                  <a:lnTo>
                    <a:pt x="18" y="50"/>
                  </a:lnTo>
                  <a:lnTo>
                    <a:pt x="0" y="49"/>
                  </a:lnTo>
                  <a:lnTo>
                    <a:pt x="2" y="37"/>
                  </a:lnTo>
                  <a:lnTo>
                    <a:pt x="20" y="38"/>
                  </a:lnTo>
                  <a:lnTo>
                    <a:pt x="24" y="0"/>
                  </a:lnTo>
                  <a:lnTo>
                    <a:pt x="36" y="1"/>
                  </a:lnTo>
                  <a:lnTo>
                    <a:pt x="31" y="39"/>
                  </a:lnTo>
                  <a:lnTo>
                    <a:pt x="54" y="40"/>
                  </a:lnTo>
                  <a:lnTo>
                    <a:pt x="58" y="2"/>
                  </a:lnTo>
                  <a:lnTo>
                    <a:pt x="71" y="2"/>
                  </a:lnTo>
                  <a:lnTo>
                    <a:pt x="66" y="40"/>
                  </a:lnTo>
                  <a:lnTo>
                    <a:pt x="84" y="41"/>
                  </a:lnTo>
                  <a:lnTo>
                    <a:pt x="83" y="53"/>
                  </a:lnTo>
                  <a:lnTo>
                    <a:pt x="65" y="52"/>
                  </a:lnTo>
                  <a:lnTo>
                    <a:pt x="64" y="63"/>
                  </a:lnTo>
                  <a:lnTo>
                    <a:pt x="52" y="63"/>
                  </a:lnTo>
                  <a:lnTo>
                    <a:pt x="54" y="52"/>
                  </a:lnTo>
                  <a:lnTo>
                    <a:pt x="30" y="51"/>
                  </a:lnTo>
                  <a:lnTo>
                    <a:pt x="28" y="63"/>
                  </a:lnTo>
                  <a:lnTo>
                    <a:pt x="17" y="63"/>
                  </a:lnTo>
                  <a:close/>
                </a:path>
              </a:pathLst>
            </a:custGeom>
            <a:solidFill>
              <a:srgbClr val="000000"/>
            </a:solidFill>
            <a:ln w="9525">
              <a:noFill/>
              <a:round/>
              <a:headEnd/>
              <a:tailEnd/>
            </a:ln>
          </p:spPr>
          <p:txBody>
            <a:bodyPr/>
            <a:lstStyle/>
            <a:p>
              <a:endParaRPr lang="en-US"/>
            </a:p>
          </p:txBody>
        </p:sp>
        <p:sp>
          <p:nvSpPr>
            <p:cNvPr id="67251" name="Freeform 691"/>
            <p:cNvSpPr>
              <a:spLocks/>
            </p:cNvSpPr>
            <p:nvPr/>
          </p:nvSpPr>
          <p:spPr bwMode="auto">
            <a:xfrm>
              <a:off x="2593" y="2422"/>
              <a:ext cx="9" cy="6"/>
            </a:xfrm>
            <a:custGeom>
              <a:avLst/>
              <a:gdLst/>
              <a:ahLst/>
              <a:cxnLst>
                <a:cxn ang="0">
                  <a:pos x="21" y="0"/>
                </a:cxn>
                <a:cxn ang="0">
                  <a:pos x="20" y="11"/>
                </a:cxn>
                <a:cxn ang="0">
                  <a:pos x="2" y="10"/>
                </a:cxn>
                <a:cxn ang="0">
                  <a:pos x="0" y="22"/>
                </a:cxn>
                <a:cxn ang="0">
                  <a:pos x="19" y="23"/>
                </a:cxn>
                <a:cxn ang="0">
                  <a:pos x="15" y="61"/>
                </a:cxn>
                <a:cxn ang="0">
                  <a:pos x="26" y="61"/>
                </a:cxn>
                <a:cxn ang="0">
                  <a:pos x="30" y="23"/>
                </a:cxn>
                <a:cxn ang="0">
                  <a:pos x="53" y="24"/>
                </a:cxn>
                <a:cxn ang="0">
                  <a:pos x="49" y="62"/>
                </a:cxn>
                <a:cxn ang="0">
                  <a:pos x="60" y="63"/>
                </a:cxn>
                <a:cxn ang="0">
                  <a:pos x="65" y="25"/>
                </a:cxn>
                <a:cxn ang="0">
                  <a:pos x="82" y="26"/>
                </a:cxn>
                <a:cxn ang="0">
                  <a:pos x="84" y="15"/>
                </a:cxn>
                <a:cxn ang="0">
                  <a:pos x="66" y="14"/>
                </a:cxn>
                <a:cxn ang="0">
                  <a:pos x="68" y="0"/>
                </a:cxn>
                <a:cxn ang="0">
                  <a:pos x="56" y="0"/>
                </a:cxn>
                <a:cxn ang="0">
                  <a:pos x="54" y="12"/>
                </a:cxn>
                <a:cxn ang="0">
                  <a:pos x="31" y="11"/>
                </a:cxn>
                <a:cxn ang="0">
                  <a:pos x="32" y="0"/>
                </a:cxn>
                <a:cxn ang="0">
                  <a:pos x="21" y="0"/>
                </a:cxn>
              </a:cxnLst>
              <a:rect l="0" t="0" r="r" b="b"/>
              <a:pathLst>
                <a:path w="84" h="63">
                  <a:moveTo>
                    <a:pt x="21" y="0"/>
                  </a:moveTo>
                  <a:lnTo>
                    <a:pt x="20" y="11"/>
                  </a:lnTo>
                  <a:lnTo>
                    <a:pt x="2" y="10"/>
                  </a:lnTo>
                  <a:lnTo>
                    <a:pt x="0" y="22"/>
                  </a:lnTo>
                  <a:lnTo>
                    <a:pt x="19" y="23"/>
                  </a:lnTo>
                  <a:lnTo>
                    <a:pt x="15" y="61"/>
                  </a:lnTo>
                  <a:lnTo>
                    <a:pt x="26" y="61"/>
                  </a:lnTo>
                  <a:lnTo>
                    <a:pt x="30" y="23"/>
                  </a:lnTo>
                  <a:lnTo>
                    <a:pt x="53" y="24"/>
                  </a:lnTo>
                  <a:lnTo>
                    <a:pt x="49" y="62"/>
                  </a:lnTo>
                  <a:lnTo>
                    <a:pt x="60" y="63"/>
                  </a:lnTo>
                  <a:lnTo>
                    <a:pt x="65" y="25"/>
                  </a:lnTo>
                  <a:lnTo>
                    <a:pt x="82" y="26"/>
                  </a:lnTo>
                  <a:lnTo>
                    <a:pt x="84" y="15"/>
                  </a:lnTo>
                  <a:lnTo>
                    <a:pt x="66" y="14"/>
                  </a:lnTo>
                  <a:lnTo>
                    <a:pt x="68" y="0"/>
                  </a:lnTo>
                  <a:lnTo>
                    <a:pt x="56" y="0"/>
                  </a:lnTo>
                  <a:lnTo>
                    <a:pt x="54" y="12"/>
                  </a:lnTo>
                  <a:lnTo>
                    <a:pt x="31" y="11"/>
                  </a:lnTo>
                  <a:lnTo>
                    <a:pt x="32" y="0"/>
                  </a:lnTo>
                  <a:lnTo>
                    <a:pt x="21" y="0"/>
                  </a:lnTo>
                  <a:close/>
                </a:path>
              </a:pathLst>
            </a:custGeom>
            <a:solidFill>
              <a:srgbClr val="000000"/>
            </a:solidFill>
            <a:ln w="9525">
              <a:noFill/>
              <a:round/>
              <a:headEnd/>
              <a:tailEnd/>
            </a:ln>
          </p:spPr>
          <p:txBody>
            <a:bodyPr/>
            <a:lstStyle/>
            <a:p>
              <a:endParaRPr lang="en-US"/>
            </a:p>
          </p:txBody>
        </p:sp>
        <p:sp>
          <p:nvSpPr>
            <p:cNvPr id="67252" name="Freeform 692"/>
            <p:cNvSpPr>
              <a:spLocks/>
            </p:cNvSpPr>
            <p:nvPr/>
          </p:nvSpPr>
          <p:spPr bwMode="auto">
            <a:xfrm>
              <a:off x="2492" y="2419"/>
              <a:ext cx="14" cy="2"/>
            </a:xfrm>
            <a:custGeom>
              <a:avLst/>
              <a:gdLst/>
              <a:ahLst/>
              <a:cxnLst>
                <a:cxn ang="0">
                  <a:pos x="120" y="26"/>
                </a:cxn>
                <a:cxn ang="0">
                  <a:pos x="0" y="19"/>
                </a:cxn>
                <a:cxn ang="0">
                  <a:pos x="0" y="0"/>
                </a:cxn>
                <a:cxn ang="0">
                  <a:pos x="120" y="6"/>
                </a:cxn>
                <a:cxn ang="0">
                  <a:pos x="120" y="26"/>
                </a:cxn>
              </a:cxnLst>
              <a:rect l="0" t="0" r="r" b="b"/>
              <a:pathLst>
                <a:path w="120" h="26">
                  <a:moveTo>
                    <a:pt x="120" y="26"/>
                  </a:moveTo>
                  <a:lnTo>
                    <a:pt x="0" y="19"/>
                  </a:lnTo>
                  <a:lnTo>
                    <a:pt x="0" y="0"/>
                  </a:lnTo>
                  <a:lnTo>
                    <a:pt x="120" y="6"/>
                  </a:lnTo>
                  <a:lnTo>
                    <a:pt x="120" y="26"/>
                  </a:lnTo>
                  <a:close/>
                </a:path>
              </a:pathLst>
            </a:custGeom>
            <a:solidFill>
              <a:srgbClr val="191919"/>
            </a:solidFill>
            <a:ln w="9525">
              <a:noFill/>
              <a:round/>
              <a:headEnd/>
              <a:tailEnd/>
            </a:ln>
          </p:spPr>
          <p:txBody>
            <a:bodyPr/>
            <a:lstStyle/>
            <a:p>
              <a:endParaRPr lang="en-US"/>
            </a:p>
          </p:txBody>
        </p:sp>
        <p:sp>
          <p:nvSpPr>
            <p:cNvPr id="67253" name="Freeform 693"/>
            <p:cNvSpPr>
              <a:spLocks/>
            </p:cNvSpPr>
            <p:nvPr/>
          </p:nvSpPr>
          <p:spPr bwMode="auto">
            <a:xfrm>
              <a:off x="2493" y="2416"/>
              <a:ext cx="11" cy="8"/>
            </a:xfrm>
            <a:custGeom>
              <a:avLst/>
              <a:gdLst/>
              <a:ahLst/>
              <a:cxnLst>
                <a:cxn ang="0">
                  <a:pos x="88" y="104"/>
                </a:cxn>
                <a:cxn ang="0">
                  <a:pos x="0" y="14"/>
                </a:cxn>
                <a:cxn ang="0">
                  <a:pos x="13" y="0"/>
                </a:cxn>
                <a:cxn ang="0">
                  <a:pos x="101" y="90"/>
                </a:cxn>
                <a:cxn ang="0">
                  <a:pos x="88" y="104"/>
                </a:cxn>
              </a:cxnLst>
              <a:rect l="0" t="0" r="r" b="b"/>
              <a:pathLst>
                <a:path w="101" h="104">
                  <a:moveTo>
                    <a:pt x="88" y="104"/>
                  </a:moveTo>
                  <a:lnTo>
                    <a:pt x="0" y="14"/>
                  </a:lnTo>
                  <a:lnTo>
                    <a:pt x="13" y="0"/>
                  </a:lnTo>
                  <a:lnTo>
                    <a:pt x="101" y="90"/>
                  </a:lnTo>
                  <a:lnTo>
                    <a:pt x="88" y="104"/>
                  </a:lnTo>
                  <a:close/>
                </a:path>
              </a:pathLst>
            </a:custGeom>
            <a:solidFill>
              <a:srgbClr val="191919"/>
            </a:solidFill>
            <a:ln w="9525">
              <a:noFill/>
              <a:round/>
              <a:headEnd/>
              <a:tailEnd/>
            </a:ln>
          </p:spPr>
          <p:txBody>
            <a:bodyPr/>
            <a:lstStyle/>
            <a:p>
              <a:endParaRPr lang="en-US"/>
            </a:p>
          </p:txBody>
        </p:sp>
        <p:sp>
          <p:nvSpPr>
            <p:cNvPr id="67254" name="Freeform 694"/>
            <p:cNvSpPr>
              <a:spLocks/>
            </p:cNvSpPr>
            <p:nvPr/>
          </p:nvSpPr>
          <p:spPr bwMode="auto">
            <a:xfrm>
              <a:off x="2494" y="2416"/>
              <a:ext cx="11" cy="8"/>
            </a:xfrm>
            <a:custGeom>
              <a:avLst/>
              <a:gdLst/>
              <a:ahLst/>
              <a:cxnLst>
                <a:cxn ang="0">
                  <a:pos x="13" y="96"/>
                </a:cxn>
                <a:cxn ang="0">
                  <a:pos x="97" y="15"/>
                </a:cxn>
                <a:cxn ang="0">
                  <a:pos x="84" y="0"/>
                </a:cxn>
                <a:cxn ang="0">
                  <a:pos x="0" y="81"/>
                </a:cxn>
                <a:cxn ang="0">
                  <a:pos x="13" y="96"/>
                </a:cxn>
              </a:cxnLst>
              <a:rect l="0" t="0" r="r" b="b"/>
              <a:pathLst>
                <a:path w="97" h="96">
                  <a:moveTo>
                    <a:pt x="13" y="96"/>
                  </a:moveTo>
                  <a:lnTo>
                    <a:pt x="97" y="15"/>
                  </a:lnTo>
                  <a:lnTo>
                    <a:pt x="84" y="0"/>
                  </a:lnTo>
                  <a:lnTo>
                    <a:pt x="0" y="81"/>
                  </a:lnTo>
                  <a:lnTo>
                    <a:pt x="13" y="96"/>
                  </a:lnTo>
                  <a:close/>
                </a:path>
              </a:pathLst>
            </a:custGeom>
            <a:solidFill>
              <a:srgbClr val="191919"/>
            </a:solidFill>
            <a:ln w="9525">
              <a:noFill/>
              <a:round/>
              <a:headEnd/>
              <a:tailEnd/>
            </a:ln>
          </p:spPr>
          <p:txBody>
            <a:bodyPr/>
            <a:lstStyle/>
            <a:p>
              <a:endParaRPr lang="en-US"/>
            </a:p>
          </p:txBody>
        </p:sp>
        <p:sp>
          <p:nvSpPr>
            <p:cNvPr id="67255" name="Freeform 695"/>
            <p:cNvSpPr>
              <a:spLocks/>
            </p:cNvSpPr>
            <p:nvPr/>
          </p:nvSpPr>
          <p:spPr bwMode="auto">
            <a:xfrm>
              <a:off x="2491" y="2302"/>
              <a:ext cx="125" cy="26"/>
            </a:xfrm>
            <a:custGeom>
              <a:avLst/>
              <a:gdLst/>
              <a:ahLst/>
              <a:cxnLst>
                <a:cxn ang="0">
                  <a:pos x="135" y="0"/>
                </a:cxn>
                <a:cxn ang="0">
                  <a:pos x="985" y="43"/>
                </a:cxn>
                <a:cxn ang="0">
                  <a:pos x="1017" y="48"/>
                </a:cxn>
                <a:cxn ang="0">
                  <a:pos x="1045" y="57"/>
                </a:cxn>
                <a:cxn ang="0">
                  <a:pos x="1070" y="72"/>
                </a:cxn>
                <a:cxn ang="0">
                  <a:pos x="1090" y="90"/>
                </a:cxn>
                <a:cxn ang="0">
                  <a:pos x="1105" y="111"/>
                </a:cxn>
                <a:cxn ang="0">
                  <a:pos x="1116" y="134"/>
                </a:cxn>
                <a:cxn ang="0">
                  <a:pos x="1123" y="159"/>
                </a:cxn>
                <a:cxn ang="0">
                  <a:pos x="1125" y="183"/>
                </a:cxn>
                <a:cxn ang="0">
                  <a:pos x="1124" y="209"/>
                </a:cxn>
                <a:cxn ang="0">
                  <a:pos x="1118" y="233"/>
                </a:cxn>
                <a:cxn ang="0">
                  <a:pos x="1108" y="256"/>
                </a:cxn>
                <a:cxn ang="0">
                  <a:pos x="1094" y="276"/>
                </a:cxn>
                <a:cxn ang="0">
                  <a:pos x="1076" y="292"/>
                </a:cxn>
                <a:cxn ang="0">
                  <a:pos x="1052" y="303"/>
                </a:cxn>
                <a:cxn ang="0">
                  <a:pos x="1025" y="311"/>
                </a:cxn>
                <a:cxn ang="0">
                  <a:pos x="993" y="312"/>
                </a:cxn>
                <a:cxn ang="0">
                  <a:pos x="142" y="270"/>
                </a:cxn>
                <a:cxn ang="0">
                  <a:pos x="110" y="265"/>
                </a:cxn>
                <a:cxn ang="0">
                  <a:pos x="81" y="256"/>
                </a:cxn>
                <a:cxn ang="0">
                  <a:pos x="58" y="241"/>
                </a:cxn>
                <a:cxn ang="0">
                  <a:pos x="38" y="223"/>
                </a:cxn>
                <a:cxn ang="0">
                  <a:pos x="22" y="202"/>
                </a:cxn>
                <a:cxn ang="0">
                  <a:pos x="11" y="179"/>
                </a:cxn>
                <a:cxn ang="0">
                  <a:pos x="3" y="154"/>
                </a:cxn>
                <a:cxn ang="0">
                  <a:pos x="0" y="130"/>
                </a:cxn>
                <a:cxn ang="0">
                  <a:pos x="2" y="104"/>
                </a:cxn>
                <a:cxn ang="0">
                  <a:pos x="8" y="80"/>
                </a:cxn>
                <a:cxn ang="0">
                  <a:pos x="18" y="57"/>
                </a:cxn>
                <a:cxn ang="0">
                  <a:pos x="33" y="37"/>
                </a:cxn>
                <a:cxn ang="0">
                  <a:pos x="52" y="21"/>
                </a:cxn>
                <a:cxn ang="0">
                  <a:pos x="75" y="8"/>
                </a:cxn>
                <a:cxn ang="0">
                  <a:pos x="103" y="1"/>
                </a:cxn>
                <a:cxn ang="0">
                  <a:pos x="135" y="0"/>
                </a:cxn>
              </a:cxnLst>
              <a:rect l="0" t="0" r="r" b="b"/>
              <a:pathLst>
                <a:path w="1125" h="312">
                  <a:moveTo>
                    <a:pt x="135" y="0"/>
                  </a:moveTo>
                  <a:lnTo>
                    <a:pt x="985" y="43"/>
                  </a:lnTo>
                  <a:lnTo>
                    <a:pt x="1017" y="48"/>
                  </a:lnTo>
                  <a:lnTo>
                    <a:pt x="1045" y="57"/>
                  </a:lnTo>
                  <a:lnTo>
                    <a:pt x="1070" y="72"/>
                  </a:lnTo>
                  <a:lnTo>
                    <a:pt x="1090" y="90"/>
                  </a:lnTo>
                  <a:lnTo>
                    <a:pt x="1105" y="111"/>
                  </a:lnTo>
                  <a:lnTo>
                    <a:pt x="1116" y="134"/>
                  </a:lnTo>
                  <a:lnTo>
                    <a:pt x="1123" y="159"/>
                  </a:lnTo>
                  <a:lnTo>
                    <a:pt x="1125" y="183"/>
                  </a:lnTo>
                  <a:lnTo>
                    <a:pt x="1124" y="209"/>
                  </a:lnTo>
                  <a:lnTo>
                    <a:pt x="1118" y="233"/>
                  </a:lnTo>
                  <a:lnTo>
                    <a:pt x="1108" y="256"/>
                  </a:lnTo>
                  <a:lnTo>
                    <a:pt x="1094" y="276"/>
                  </a:lnTo>
                  <a:lnTo>
                    <a:pt x="1076" y="292"/>
                  </a:lnTo>
                  <a:lnTo>
                    <a:pt x="1052" y="303"/>
                  </a:lnTo>
                  <a:lnTo>
                    <a:pt x="1025" y="311"/>
                  </a:lnTo>
                  <a:lnTo>
                    <a:pt x="993" y="312"/>
                  </a:lnTo>
                  <a:lnTo>
                    <a:pt x="142" y="270"/>
                  </a:lnTo>
                  <a:lnTo>
                    <a:pt x="110" y="265"/>
                  </a:lnTo>
                  <a:lnTo>
                    <a:pt x="81" y="256"/>
                  </a:lnTo>
                  <a:lnTo>
                    <a:pt x="58" y="241"/>
                  </a:lnTo>
                  <a:lnTo>
                    <a:pt x="38" y="223"/>
                  </a:lnTo>
                  <a:lnTo>
                    <a:pt x="22" y="202"/>
                  </a:lnTo>
                  <a:lnTo>
                    <a:pt x="11" y="179"/>
                  </a:lnTo>
                  <a:lnTo>
                    <a:pt x="3" y="154"/>
                  </a:lnTo>
                  <a:lnTo>
                    <a:pt x="0" y="130"/>
                  </a:lnTo>
                  <a:lnTo>
                    <a:pt x="2" y="104"/>
                  </a:lnTo>
                  <a:lnTo>
                    <a:pt x="8" y="80"/>
                  </a:lnTo>
                  <a:lnTo>
                    <a:pt x="18" y="57"/>
                  </a:lnTo>
                  <a:lnTo>
                    <a:pt x="33" y="37"/>
                  </a:lnTo>
                  <a:lnTo>
                    <a:pt x="52" y="21"/>
                  </a:lnTo>
                  <a:lnTo>
                    <a:pt x="75" y="8"/>
                  </a:lnTo>
                  <a:lnTo>
                    <a:pt x="103" y="1"/>
                  </a:lnTo>
                  <a:lnTo>
                    <a:pt x="135" y="0"/>
                  </a:lnTo>
                  <a:close/>
                </a:path>
              </a:pathLst>
            </a:custGeom>
            <a:solidFill>
              <a:srgbClr val="474F4F"/>
            </a:solidFill>
            <a:ln w="9525">
              <a:noFill/>
              <a:round/>
              <a:headEnd/>
              <a:tailEnd/>
            </a:ln>
          </p:spPr>
          <p:txBody>
            <a:bodyPr/>
            <a:lstStyle/>
            <a:p>
              <a:endParaRPr lang="en-US"/>
            </a:p>
          </p:txBody>
        </p:sp>
        <p:sp>
          <p:nvSpPr>
            <p:cNvPr id="67256" name="Freeform 696"/>
            <p:cNvSpPr>
              <a:spLocks/>
            </p:cNvSpPr>
            <p:nvPr/>
          </p:nvSpPr>
          <p:spPr bwMode="auto">
            <a:xfrm>
              <a:off x="2491" y="2303"/>
              <a:ext cx="125" cy="25"/>
            </a:xfrm>
            <a:custGeom>
              <a:avLst/>
              <a:gdLst/>
              <a:ahLst/>
              <a:cxnLst>
                <a:cxn ang="0">
                  <a:pos x="153" y="2"/>
                </a:cxn>
                <a:cxn ang="0">
                  <a:pos x="196" y="5"/>
                </a:cxn>
                <a:cxn ang="0">
                  <a:pos x="236" y="8"/>
                </a:cxn>
                <a:cxn ang="0">
                  <a:pos x="272" y="11"/>
                </a:cxn>
                <a:cxn ang="0">
                  <a:pos x="306" y="13"/>
                </a:cxn>
                <a:cxn ang="0">
                  <a:pos x="341" y="16"/>
                </a:cxn>
                <a:cxn ang="0">
                  <a:pos x="376" y="18"/>
                </a:cxn>
                <a:cxn ang="0">
                  <a:pos x="413" y="20"/>
                </a:cxn>
                <a:cxn ang="0">
                  <a:pos x="455" y="22"/>
                </a:cxn>
                <a:cxn ang="0">
                  <a:pos x="500" y="24"/>
                </a:cxn>
                <a:cxn ang="0">
                  <a:pos x="551" y="28"/>
                </a:cxn>
                <a:cxn ang="0">
                  <a:pos x="609" y="30"/>
                </a:cxn>
                <a:cxn ang="0">
                  <a:pos x="676" y="33"/>
                </a:cxn>
                <a:cxn ang="0">
                  <a:pos x="753" y="35"/>
                </a:cxn>
                <a:cxn ang="0">
                  <a:pos x="839" y="39"/>
                </a:cxn>
                <a:cxn ang="0">
                  <a:pos x="938" y="42"/>
                </a:cxn>
                <a:cxn ang="0">
                  <a:pos x="1022" y="48"/>
                </a:cxn>
                <a:cxn ang="0">
                  <a:pos x="1071" y="70"/>
                </a:cxn>
                <a:cxn ang="0">
                  <a:pos x="1103" y="105"/>
                </a:cxn>
                <a:cxn ang="0">
                  <a:pos x="1121" y="149"/>
                </a:cxn>
                <a:cxn ang="0">
                  <a:pos x="1124" y="196"/>
                </a:cxn>
                <a:cxn ang="0">
                  <a:pos x="1108" y="243"/>
                </a:cxn>
                <a:cxn ang="0">
                  <a:pos x="1076" y="279"/>
                </a:cxn>
                <a:cxn ang="0">
                  <a:pos x="1025" y="298"/>
                </a:cxn>
                <a:cxn ang="0">
                  <a:pos x="968" y="298"/>
                </a:cxn>
                <a:cxn ang="0">
                  <a:pos x="922" y="296"/>
                </a:cxn>
                <a:cxn ang="0">
                  <a:pos x="883" y="294"/>
                </a:cxn>
                <a:cxn ang="0">
                  <a:pos x="848" y="291"/>
                </a:cxn>
                <a:cxn ang="0">
                  <a:pos x="817" y="289"/>
                </a:cxn>
                <a:cxn ang="0">
                  <a:pos x="788" y="288"/>
                </a:cxn>
                <a:cxn ang="0">
                  <a:pos x="758" y="287"/>
                </a:cxn>
                <a:cxn ang="0">
                  <a:pos x="726" y="285"/>
                </a:cxn>
                <a:cxn ang="0">
                  <a:pos x="691" y="284"/>
                </a:cxn>
                <a:cxn ang="0">
                  <a:pos x="650" y="282"/>
                </a:cxn>
                <a:cxn ang="0">
                  <a:pos x="602" y="279"/>
                </a:cxn>
                <a:cxn ang="0">
                  <a:pos x="546" y="277"/>
                </a:cxn>
                <a:cxn ang="0">
                  <a:pos x="479" y="274"/>
                </a:cxn>
                <a:cxn ang="0">
                  <a:pos x="401" y="270"/>
                </a:cxn>
                <a:cxn ang="0">
                  <a:pos x="308" y="266"/>
                </a:cxn>
                <a:cxn ang="0">
                  <a:pos x="201" y="260"/>
                </a:cxn>
                <a:cxn ang="0">
                  <a:pos x="110" y="252"/>
                </a:cxn>
                <a:cxn ang="0">
                  <a:pos x="58" y="228"/>
                </a:cxn>
                <a:cxn ang="0">
                  <a:pos x="22" y="189"/>
                </a:cxn>
                <a:cxn ang="0">
                  <a:pos x="3" y="141"/>
                </a:cxn>
                <a:cxn ang="0">
                  <a:pos x="3" y="94"/>
                </a:cxn>
                <a:cxn ang="0">
                  <a:pos x="19" y="51"/>
                </a:cxn>
                <a:cxn ang="0">
                  <a:pos x="50" y="18"/>
                </a:cxn>
                <a:cxn ang="0">
                  <a:pos x="99" y="1"/>
                </a:cxn>
              </a:cxnLst>
              <a:rect l="0" t="0" r="r" b="b"/>
              <a:pathLst>
                <a:path w="1125" h="299">
                  <a:moveTo>
                    <a:pt x="130" y="0"/>
                  </a:moveTo>
                  <a:lnTo>
                    <a:pt x="153" y="2"/>
                  </a:lnTo>
                  <a:lnTo>
                    <a:pt x="175" y="4"/>
                  </a:lnTo>
                  <a:lnTo>
                    <a:pt x="196" y="5"/>
                  </a:lnTo>
                  <a:lnTo>
                    <a:pt x="217" y="7"/>
                  </a:lnTo>
                  <a:lnTo>
                    <a:pt x="236" y="8"/>
                  </a:lnTo>
                  <a:lnTo>
                    <a:pt x="254" y="10"/>
                  </a:lnTo>
                  <a:lnTo>
                    <a:pt x="272" y="11"/>
                  </a:lnTo>
                  <a:lnTo>
                    <a:pt x="289" y="12"/>
                  </a:lnTo>
                  <a:lnTo>
                    <a:pt x="306" y="13"/>
                  </a:lnTo>
                  <a:lnTo>
                    <a:pt x="324" y="15"/>
                  </a:lnTo>
                  <a:lnTo>
                    <a:pt x="341" y="16"/>
                  </a:lnTo>
                  <a:lnTo>
                    <a:pt x="358" y="17"/>
                  </a:lnTo>
                  <a:lnTo>
                    <a:pt x="376" y="18"/>
                  </a:lnTo>
                  <a:lnTo>
                    <a:pt x="394" y="19"/>
                  </a:lnTo>
                  <a:lnTo>
                    <a:pt x="413" y="20"/>
                  </a:lnTo>
                  <a:lnTo>
                    <a:pt x="434" y="21"/>
                  </a:lnTo>
                  <a:lnTo>
                    <a:pt x="455" y="22"/>
                  </a:lnTo>
                  <a:lnTo>
                    <a:pt x="476" y="23"/>
                  </a:lnTo>
                  <a:lnTo>
                    <a:pt x="500" y="24"/>
                  </a:lnTo>
                  <a:lnTo>
                    <a:pt x="524" y="25"/>
                  </a:lnTo>
                  <a:lnTo>
                    <a:pt x="551" y="28"/>
                  </a:lnTo>
                  <a:lnTo>
                    <a:pt x="579" y="29"/>
                  </a:lnTo>
                  <a:lnTo>
                    <a:pt x="609" y="30"/>
                  </a:lnTo>
                  <a:lnTo>
                    <a:pt x="642" y="31"/>
                  </a:lnTo>
                  <a:lnTo>
                    <a:pt x="676" y="33"/>
                  </a:lnTo>
                  <a:lnTo>
                    <a:pt x="713" y="34"/>
                  </a:lnTo>
                  <a:lnTo>
                    <a:pt x="753" y="35"/>
                  </a:lnTo>
                  <a:lnTo>
                    <a:pt x="794" y="37"/>
                  </a:lnTo>
                  <a:lnTo>
                    <a:pt x="839" y="39"/>
                  </a:lnTo>
                  <a:lnTo>
                    <a:pt x="887" y="40"/>
                  </a:lnTo>
                  <a:lnTo>
                    <a:pt x="938" y="42"/>
                  </a:lnTo>
                  <a:lnTo>
                    <a:pt x="993" y="44"/>
                  </a:lnTo>
                  <a:lnTo>
                    <a:pt x="1022" y="48"/>
                  </a:lnTo>
                  <a:lnTo>
                    <a:pt x="1048" y="57"/>
                  </a:lnTo>
                  <a:lnTo>
                    <a:pt x="1071" y="70"/>
                  </a:lnTo>
                  <a:lnTo>
                    <a:pt x="1089" y="87"/>
                  </a:lnTo>
                  <a:lnTo>
                    <a:pt x="1103" y="105"/>
                  </a:lnTo>
                  <a:lnTo>
                    <a:pt x="1114" y="126"/>
                  </a:lnTo>
                  <a:lnTo>
                    <a:pt x="1121" y="149"/>
                  </a:lnTo>
                  <a:lnTo>
                    <a:pt x="1125" y="170"/>
                  </a:lnTo>
                  <a:lnTo>
                    <a:pt x="1124" y="196"/>
                  </a:lnTo>
                  <a:lnTo>
                    <a:pt x="1118" y="220"/>
                  </a:lnTo>
                  <a:lnTo>
                    <a:pt x="1108" y="243"/>
                  </a:lnTo>
                  <a:lnTo>
                    <a:pt x="1094" y="263"/>
                  </a:lnTo>
                  <a:lnTo>
                    <a:pt x="1076" y="279"/>
                  </a:lnTo>
                  <a:lnTo>
                    <a:pt x="1052" y="290"/>
                  </a:lnTo>
                  <a:lnTo>
                    <a:pt x="1025" y="298"/>
                  </a:lnTo>
                  <a:lnTo>
                    <a:pt x="993" y="299"/>
                  </a:lnTo>
                  <a:lnTo>
                    <a:pt x="968" y="298"/>
                  </a:lnTo>
                  <a:lnTo>
                    <a:pt x="943" y="297"/>
                  </a:lnTo>
                  <a:lnTo>
                    <a:pt x="922" y="296"/>
                  </a:lnTo>
                  <a:lnTo>
                    <a:pt x="902" y="295"/>
                  </a:lnTo>
                  <a:lnTo>
                    <a:pt x="883" y="294"/>
                  </a:lnTo>
                  <a:lnTo>
                    <a:pt x="866" y="293"/>
                  </a:lnTo>
                  <a:lnTo>
                    <a:pt x="848" y="291"/>
                  </a:lnTo>
                  <a:lnTo>
                    <a:pt x="832" y="290"/>
                  </a:lnTo>
                  <a:lnTo>
                    <a:pt x="817" y="289"/>
                  </a:lnTo>
                  <a:lnTo>
                    <a:pt x="802" y="289"/>
                  </a:lnTo>
                  <a:lnTo>
                    <a:pt x="788" y="288"/>
                  </a:lnTo>
                  <a:lnTo>
                    <a:pt x="773" y="287"/>
                  </a:lnTo>
                  <a:lnTo>
                    <a:pt x="758" y="287"/>
                  </a:lnTo>
                  <a:lnTo>
                    <a:pt x="742" y="286"/>
                  </a:lnTo>
                  <a:lnTo>
                    <a:pt x="726" y="285"/>
                  </a:lnTo>
                  <a:lnTo>
                    <a:pt x="709" y="284"/>
                  </a:lnTo>
                  <a:lnTo>
                    <a:pt x="691" y="284"/>
                  </a:lnTo>
                  <a:lnTo>
                    <a:pt x="671" y="283"/>
                  </a:lnTo>
                  <a:lnTo>
                    <a:pt x="650" y="282"/>
                  </a:lnTo>
                  <a:lnTo>
                    <a:pt x="627" y="281"/>
                  </a:lnTo>
                  <a:lnTo>
                    <a:pt x="602" y="279"/>
                  </a:lnTo>
                  <a:lnTo>
                    <a:pt x="575" y="278"/>
                  </a:lnTo>
                  <a:lnTo>
                    <a:pt x="546" y="277"/>
                  </a:lnTo>
                  <a:lnTo>
                    <a:pt x="514" y="275"/>
                  </a:lnTo>
                  <a:lnTo>
                    <a:pt x="479" y="274"/>
                  </a:lnTo>
                  <a:lnTo>
                    <a:pt x="442" y="272"/>
                  </a:lnTo>
                  <a:lnTo>
                    <a:pt x="401" y="270"/>
                  </a:lnTo>
                  <a:lnTo>
                    <a:pt x="357" y="268"/>
                  </a:lnTo>
                  <a:lnTo>
                    <a:pt x="308" y="266"/>
                  </a:lnTo>
                  <a:lnTo>
                    <a:pt x="257" y="263"/>
                  </a:lnTo>
                  <a:lnTo>
                    <a:pt x="201" y="260"/>
                  </a:lnTo>
                  <a:lnTo>
                    <a:pt x="142" y="257"/>
                  </a:lnTo>
                  <a:lnTo>
                    <a:pt x="110" y="252"/>
                  </a:lnTo>
                  <a:lnTo>
                    <a:pt x="81" y="243"/>
                  </a:lnTo>
                  <a:lnTo>
                    <a:pt x="58" y="228"/>
                  </a:lnTo>
                  <a:lnTo>
                    <a:pt x="38" y="210"/>
                  </a:lnTo>
                  <a:lnTo>
                    <a:pt x="22" y="189"/>
                  </a:lnTo>
                  <a:lnTo>
                    <a:pt x="11" y="166"/>
                  </a:lnTo>
                  <a:lnTo>
                    <a:pt x="3" y="141"/>
                  </a:lnTo>
                  <a:lnTo>
                    <a:pt x="0" y="117"/>
                  </a:lnTo>
                  <a:lnTo>
                    <a:pt x="3" y="94"/>
                  </a:lnTo>
                  <a:lnTo>
                    <a:pt x="9" y="71"/>
                  </a:lnTo>
                  <a:lnTo>
                    <a:pt x="19" y="51"/>
                  </a:lnTo>
                  <a:lnTo>
                    <a:pt x="33" y="33"/>
                  </a:lnTo>
                  <a:lnTo>
                    <a:pt x="50" y="18"/>
                  </a:lnTo>
                  <a:lnTo>
                    <a:pt x="72" y="8"/>
                  </a:lnTo>
                  <a:lnTo>
                    <a:pt x="99" y="1"/>
                  </a:lnTo>
                  <a:lnTo>
                    <a:pt x="130" y="0"/>
                  </a:lnTo>
                  <a:close/>
                </a:path>
              </a:pathLst>
            </a:custGeom>
            <a:solidFill>
              <a:srgbClr val="545959"/>
            </a:solidFill>
            <a:ln w="9525">
              <a:noFill/>
              <a:round/>
              <a:headEnd/>
              <a:tailEnd/>
            </a:ln>
          </p:spPr>
          <p:txBody>
            <a:bodyPr/>
            <a:lstStyle/>
            <a:p>
              <a:endParaRPr lang="en-US"/>
            </a:p>
          </p:txBody>
        </p:sp>
        <p:sp>
          <p:nvSpPr>
            <p:cNvPr id="67257" name="Freeform 697"/>
            <p:cNvSpPr>
              <a:spLocks/>
            </p:cNvSpPr>
            <p:nvPr/>
          </p:nvSpPr>
          <p:spPr bwMode="auto">
            <a:xfrm>
              <a:off x="2491" y="2304"/>
              <a:ext cx="125" cy="24"/>
            </a:xfrm>
            <a:custGeom>
              <a:avLst/>
              <a:gdLst/>
              <a:ahLst/>
              <a:cxnLst>
                <a:cxn ang="0">
                  <a:pos x="147" y="3"/>
                </a:cxn>
                <a:cxn ang="0">
                  <a:pos x="188" y="8"/>
                </a:cxn>
                <a:cxn ang="0">
                  <a:pos x="227" y="12"/>
                </a:cxn>
                <a:cxn ang="0">
                  <a:pos x="265" y="17"/>
                </a:cxn>
                <a:cxn ang="0">
                  <a:pos x="303" y="21"/>
                </a:cxn>
                <a:cxn ang="0">
                  <a:pos x="342" y="24"/>
                </a:cxn>
                <a:cxn ang="0">
                  <a:pos x="382" y="27"/>
                </a:cxn>
                <a:cxn ang="0">
                  <a:pos x="425" y="30"/>
                </a:cxn>
                <a:cxn ang="0">
                  <a:pos x="471" y="32"/>
                </a:cxn>
                <a:cxn ang="0">
                  <a:pos x="520" y="34"/>
                </a:cxn>
                <a:cxn ang="0">
                  <a:pos x="576" y="36"/>
                </a:cxn>
                <a:cxn ang="0">
                  <a:pos x="637" y="38"/>
                </a:cxn>
                <a:cxn ang="0">
                  <a:pos x="703" y="39"/>
                </a:cxn>
                <a:cxn ang="0">
                  <a:pos x="777" y="41"/>
                </a:cxn>
                <a:cxn ang="0">
                  <a:pos x="859" y="42"/>
                </a:cxn>
                <a:cxn ang="0">
                  <a:pos x="950" y="43"/>
                </a:cxn>
                <a:cxn ang="0">
                  <a:pos x="1028" y="48"/>
                </a:cxn>
                <a:cxn ang="0">
                  <a:pos x="1072" y="67"/>
                </a:cxn>
                <a:cxn ang="0">
                  <a:pos x="1102" y="99"/>
                </a:cxn>
                <a:cxn ang="0">
                  <a:pos x="1120" y="138"/>
                </a:cxn>
                <a:cxn ang="0">
                  <a:pos x="1124" y="184"/>
                </a:cxn>
                <a:cxn ang="0">
                  <a:pos x="1108" y="231"/>
                </a:cxn>
                <a:cxn ang="0">
                  <a:pos x="1076" y="267"/>
                </a:cxn>
                <a:cxn ang="0">
                  <a:pos x="1025" y="286"/>
                </a:cxn>
                <a:cxn ang="0">
                  <a:pos x="968" y="286"/>
                </a:cxn>
                <a:cxn ang="0">
                  <a:pos x="922" y="284"/>
                </a:cxn>
                <a:cxn ang="0">
                  <a:pos x="883" y="282"/>
                </a:cxn>
                <a:cxn ang="0">
                  <a:pos x="848" y="279"/>
                </a:cxn>
                <a:cxn ang="0">
                  <a:pos x="817" y="277"/>
                </a:cxn>
                <a:cxn ang="0">
                  <a:pos x="788" y="276"/>
                </a:cxn>
                <a:cxn ang="0">
                  <a:pos x="758" y="275"/>
                </a:cxn>
                <a:cxn ang="0">
                  <a:pos x="726" y="273"/>
                </a:cxn>
                <a:cxn ang="0">
                  <a:pos x="691" y="272"/>
                </a:cxn>
                <a:cxn ang="0">
                  <a:pos x="650" y="270"/>
                </a:cxn>
                <a:cxn ang="0">
                  <a:pos x="602" y="267"/>
                </a:cxn>
                <a:cxn ang="0">
                  <a:pos x="546" y="265"/>
                </a:cxn>
                <a:cxn ang="0">
                  <a:pos x="479" y="262"/>
                </a:cxn>
                <a:cxn ang="0">
                  <a:pos x="401" y="258"/>
                </a:cxn>
                <a:cxn ang="0">
                  <a:pos x="308" y="254"/>
                </a:cxn>
                <a:cxn ang="0">
                  <a:pos x="201" y="248"/>
                </a:cxn>
                <a:cxn ang="0">
                  <a:pos x="110" y="240"/>
                </a:cxn>
                <a:cxn ang="0">
                  <a:pos x="58" y="216"/>
                </a:cxn>
                <a:cxn ang="0">
                  <a:pos x="22" y="177"/>
                </a:cxn>
                <a:cxn ang="0">
                  <a:pos x="3" y="129"/>
                </a:cxn>
                <a:cxn ang="0">
                  <a:pos x="3" y="84"/>
                </a:cxn>
                <a:cxn ang="0">
                  <a:pos x="19" y="47"/>
                </a:cxn>
                <a:cxn ang="0">
                  <a:pos x="49" y="17"/>
                </a:cxn>
                <a:cxn ang="0">
                  <a:pos x="96" y="1"/>
                </a:cxn>
              </a:cxnLst>
              <a:rect l="0" t="0" r="r" b="b"/>
              <a:pathLst>
                <a:path w="1125" h="287">
                  <a:moveTo>
                    <a:pt x="126" y="0"/>
                  </a:moveTo>
                  <a:lnTo>
                    <a:pt x="147" y="3"/>
                  </a:lnTo>
                  <a:lnTo>
                    <a:pt x="168" y="5"/>
                  </a:lnTo>
                  <a:lnTo>
                    <a:pt x="188" y="8"/>
                  </a:lnTo>
                  <a:lnTo>
                    <a:pt x="208" y="10"/>
                  </a:lnTo>
                  <a:lnTo>
                    <a:pt x="227" y="12"/>
                  </a:lnTo>
                  <a:lnTo>
                    <a:pt x="246" y="15"/>
                  </a:lnTo>
                  <a:lnTo>
                    <a:pt x="265" y="17"/>
                  </a:lnTo>
                  <a:lnTo>
                    <a:pt x="284" y="19"/>
                  </a:lnTo>
                  <a:lnTo>
                    <a:pt x="303" y="21"/>
                  </a:lnTo>
                  <a:lnTo>
                    <a:pt x="323" y="22"/>
                  </a:lnTo>
                  <a:lnTo>
                    <a:pt x="342" y="24"/>
                  </a:lnTo>
                  <a:lnTo>
                    <a:pt x="362" y="26"/>
                  </a:lnTo>
                  <a:lnTo>
                    <a:pt x="382" y="27"/>
                  </a:lnTo>
                  <a:lnTo>
                    <a:pt x="403" y="28"/>
                  </a:lnTo>
                  <a:lnTo>
                    <a:pt x="425" y="30"/>
                  </a:lnTo>
                  <a:lnTo>
                    <a:pt x="448" y="31"/>
                  </a:lnTo>
                  <a:lnTo>
                    <a:pt x="471" y="32"/>
                  </a:lnTo>
                  <a:lnTo>
                    <a:pt x="495" y="33"/>
                  </a:lnTo>
                  <a:lnTo>
                    <a:pt x="520" y="34"/>
                  </a:lnTo>
                  <a:lnTo>
                    <a:pt x="548" y="35"/>
                  </a:lnTo>
                  <a:lnTo>
                    <a:pt x="576" y="36"/>
                  </a:lnTo>
                  <a:lnTo>
                    <a:pt x="605" y="37"/>
                  </a:lnTo>
                  <a:lnTo>
                    <a:pt x="637" y="38"/>
                  </a:lnTo>
                  <a:lnTo>
                    <a:pt x="669" y="38"/>
                  </a:lnTo>
                  <a:lnTo>
                    <a:pt x="703" y="39"/>
                  </a:lnTo>
                  <a:lnTo>
                    <a:pt x="739" y="40"/>
                  </a:lnTo>
                  <a:lnTo>
                    <a:pt x="777" y="41"/>
                  </a:lnTo>
                  <a:lnTo>
                    <a:pt x="817" y="41"/>
                  </a:lnTo>
                  <a:lnTo>
                    <a:pt x="859" y="42"/>
                  </a:lnTo>
                  <a:lnTo>
                    <a:pt x="904" y="43"/>
                  </a:lnTo>
                  <a:lnTo>
                    <a:pt x="950" y="43"/>
                  </a:lnTo>
                  <a:lnTo>
                    <a:pt x="1000" y="45"/>
                  </a:lnTo>
                  <a:lnTo>
                    <a:pt x="1028" y="48"/>
                  </a:lnTo>
                  <a:lnTo>
                    <a:pt x="1051" y="56"/>
                  </a:lnTo>
                  <a:lnTo>
                    <a:pt x="1072" y="67"/>
                  </a:lnTo>
                  <a:lnTo>
                    <a:pt x="1089" y="83"/>
                  </a:lnTo>
                  <a:lnTo>
                    <a:pt x="1102" y="99"/>
                  </a:lnTo>
                  <a:lnTo>
                    <a:pt x="1113" y="118"/>
                  </a:lnTo>
                  <a:lnTo>
                    <a:pt x="1120" y="138"/>
                  </a:lnTo>
                  <a:lnTo>
                    <a:pt x="1125" y="158"/>
                  </a:lnTo>
                  <a:lnTo>
                    <a:pt x="1124" y="184"/>
                  </a:lnTo>
                  <a:lnTo>
                    <a:pt x="1118" y="208"/>
                  </a:lnTo>
                  <a:lnTo>
                    <a:pt x="1108" y="231"/>
                  </a:lnTo>
                  <a:lnTo>
                    <a:pt x="1094" y="251"/>
                  </a:lnTo>
                  <a:lnTo>
                    <a:pt x="1076" y="267"/>
                  </a:lnTo>
                  <a:lnTo>
                    <a:pt x="1052" y="278"/>
                  </a:lnTo>
                  <a:lnTo>
                    <a:pt x="1025" y="286"/>
                  </a:lnTo>
                  <a:lnTo>
                    <a:pt x="993" y="287"/>
                  </a:lnTo>
                  <a:lnTo>
                    <a:pt x="968" y="286"/>
                  </a:lnTo>
                  <a:lnTo>
                    <a:pt x="943" y="285"/>
                  </a:lnTo>
                  <a:lnTo>
                    <a:pt x="922" y="284"/>
                  </a:lnTo>
                  <a:lnTo>
                    <a:pt x="902" y="283"/>
                  </a:lnTo>
                  <a:lnTo>
                    <a:pt x="883" y="282"/>
                  </a:lnTo>
                  <a:lnTo>
                    <a:pt x="866" y="281"/>
                  </a:lnTo>
                  <a:lnTo>
                    <a:pt x="848" y="279"/>
                  </a:lnTo>
                  <a:lnTo>
                    <a:pt x="832" y="278"/>
                  </a:lnTo>
                  <a:lnTo>
                    <a:pt x="817" y="277"/>
                  </a:lnTo>
                  <a:lnTo>
                    <a:pt x="802" y="277"/>
                  </a:lnTo>
                  <a:lnTo>
                    <a:pt x="788" y="276"/>
                  </a:lnTo>
                  <a:lnTo>
                    <a:pt x="773" y="275"/>
                  </a:lnTo>
                  <a:lnTo>
                    <a:pt x="758" y="275"/>
                  </a:lnTo>
                  <a:lnTo>
                    <a:pt x="742" y="274"/>
                  </a:lnTo>
                  <a:lnTo>
                    <a:pt x="726" y="273"/>
                  </a:lnTo>
                  <a:lnTo>
                    <a:pt x="709" y="272"/>
                  </a:lnTo>
                  <a:lnTo>
                    <a:pt x="691" y="272"/>
                  </a:lnTo>
                  <a:lnTo>
                    <a:pt x="671" y="271"/>
                  </a:lnTo>
                  <a:lnTo>
                    <a:pt x="650" y="270"/>
                  </a:lnTo>
                  <a:lnTo>
                    <a:pt x="627" y="269"/>
                  </a:lnTo>
                  <a:lnTo>
                    <a:pt x="602" y="267"/>
                  </a:lnTo>
                  <a:lnTo>
                    <a:pt x="575" y="266"/>
                  </a:lnTo>
                  <a:lnTo>
                    <a:pt x="546" y="265"/>
                  </a:lnTo>
                  <a:lnTo>
                    <a:pt x="514" y="263"/>
                  </a:lnTo>
                  <a:lnTo>
                    <a:pt x="479" y="262"/>
                  </a:lnTo>
                  <a:lnTo>
                    <a:pt x="442" y="260"/>
                  </a:lnTo>
                  <a:lnTo>
                    <a:pt x="401" y="258"/>
                  </a:lnTo>
                  <a:lnTo>
                    <a:pt x="357" y="256"/>
                  </a:lnTo>
                  <a:lnTo>
                    <a:pt x="308" y="254"/>
                  </a:lnTo>
                  <a:lnTo>
                    <a:pt x="257" y="251"/>
                  </a:lnTo>
                  <a:lnTo>
                    <a:pt x="201" y="248"/>
                  </a:lnTo>
                  <a:lnTo>
                    <a:pt x="142" y="245"/>
                  </a:lnTo>
                  <a:lnTo>
                    <a:pt x="110" y="240"/>
                  </a:lnTo>
                  <a:lnTo>
                    <a:pt x="81" y="231"/>
                  </a:lnTo>
                  <a:lnTo>
                    <a:pt x="58" y="216"/>
                  </a:lnTo>
                  <a:lnTo>
                    <a:pt x="38" y="198"/>
                  </a:lnTo>
                  <a:lnTo>
                    <a:pt x="22" y="177"/>
                  </a:lnTo>
                  <a:lnTo>
                    <a:pt x="11" y="154"/>
                  </a:lnTo>
                  <a:lnTo>
                    <a:pt x="3" y="129"/>
                  </a:lnTo>
                  <a:lnTo>
                    <a:pt x="0" y="105"/>
                  </a:lnTo>
                  <a:lnTo>
                    <a:pt x="3" y="84"/>
                  </a:lnTo>
                  <a:lnTo>
                    <a:pt x="10" y="64"/>
                  </a:lnTo>
                  <a:lnTo>
                    <a:pt x="19" y="47"/>
                  </a:lnTo>
                  <a:lnTo>
                    <a:pt x="32" y="30"/>
                  </a:lnTo>
                  <a:lnTo>
                    <a:pt x="49" y="17"/>
                  </a:lnTo>
                  <a:lnTo>
                    <a:pt x="70" y="7"/>
                  </a:lnTo>
                  <a:lnTo>
                    <a:pt x="96" y="1"/>
                  </a:lnTo>
                  <a:lnTo>
                    <a:pt x="126" y="0"/>
                  </a:lnTo>
                  <a:close/>
                </a:path>
              </a:pathLst>
            </a:custGeom>
            <a:solidFill>
              <a:srgbClr val="5E6363"/>
            </a:solidFill>
            <a:ln w="9525">
              <a:noFill/>
              <a:round/>
              <a:headEnd/>
              <a:tailEnd/>
            </a:ln>
          </p:spPr>
          <p:txBody>
            <a:bodyPr/>
            <a:lstStyle/>
            <a:p>
              <a:endParaRPr lang="en-US"/>
            </a:p>
          </p:txBody>
        </p:sp>
        <p:sp>
          <p:nvSpPr>
            <p:cNvPr id="67258" name="Freeform 698"/>
            <p:cNvSpPr>
              <a:spLocks/>
            </p:cNvSpPr>
            <p:nvPr/>
          </p:nvSpPr>
          <p:spPr bwMode="auto">
            <a:xfrm>
              <a:off x="2491" y="2305"/>
              <a:ext cx="125" cy="23"/>
            </a:xfrm>
            <a:custGeom>
              <a:avLst/>
              <a:gdLst/>
              <a:ahLst/>
              <a:cxnLst>
                <a:cxn ang="0">
                  <a:pos x="138" y="4"/>
                </a:cxn>
                <a:cxn ang="0">
                  <a:pos x="177" y="10"/>
                </a:cxn>
                <a:cxn ang="0">
                  <a:pos x="217" y="16"/>
                </a:cxn>
                <a:cxn ang="0">
                  <a:pos x="257" y="21"/>
                </a:cxn>
                <a:cxn ang="0">
                  <a:pos x="298" y="26"/>
                </a:cxn>
                <a:cxn ang="0">
                  <a:pos x="342" y="30"/>
                </a:cxn>
                <a:cxn ang="0">
                  <a:pos x="388" y="34"/>
                </a:cxn>
                <a:cxn ang="0">
                  <a:pos x="436" y="38"/>
                </a:cxn>
                <a:cxn ang="0">
                  <a:pos x="487" y="40"/>
                </a:cxn>
                <a:cxn ang="0">
                  <a:pos x="542" y="42"/>
                </a:cxn>
                <a:cxn ang="0">
                  <a:pos x="600" y="44"/>
                </a:cxn>
                <a:cxn ang="0">
                  <a:pos x="663" y="45"/>
                </a:cxn>
                <a:cxn ang="0">
                  <a:pos x="730" y="46"/>
                </a:cxn>
                <a:cxn ang="0">
                  <a:pos x="801" y="46"/>
                </a:cxn>
                <a:cxn ang="0">
                  <a:pos x="879" y="46"/>
                </a:cxn>
                <a:cxn ang="0">
                  <a:pos x="963" y="45"/>
                </a:cxn>
                <a:cxn ang="0">
                  <a:pos x="1032" y="48"/>
                </a:cxn>
                <a:cxn ang="0">
                  <a:pos x="1073" y="66"/>
                </a:cxn>
                <a:cxn ang="0">
                  <a:pos x="1101" y="95"/>
                </a:cxn>
                <a:cxn ang="0">
                  <a:pos x="1119" y="129"/>
                </a:cxn>
                <a:cxn ang="0">
                  <a:pos x="1124" y="172"/>
                </a:cxn>
                <a:cxn ang="0">
                  <a:pos x="1108" y="219"/>
                </a:cxn>
                <a:cxn ang="0">
                  <a:pos x="1076" y="255"/>
                </a:cxn>
                <a:cxn ang="0">
                  <a:pos x="1025" y="274"/>
                </a:cxn>
                <a:cxn ang="0">
                  <a:pos x="968" y="274"/>
                </a:cxn>
                <a:cxn ang="0">
                  <a:pos x="922" y="272"/>
                </a:cxn>
                <a:cxn ang="0">
                  <a:pos x="883" y="270"/>
                </a:cxn>
                <a:cxn ang="0">
                  <a:pos x="848" y="267"/>
                </a:cxn>
                <a:cxn ang="0">
                  <a:pos x="817" y="265"/>
                </a:cxn>
                <a:cxn ang="0">
                  <a:pos x="788" y="264"/>
                </a:cxn>
                <a:cxn ang="0">
                  <a:pos x="758" y="263"/>
                </a:cxn>
                <a:cxn ang="0">
                  <a:pos x="726" y="261"/>
                </a:cxn>
                <a:cxn ang="0">
                  <a:pos x="691" y="260"/>
                </a:cxn>
                <a:cxn ang="0">
                  <a:pos x="650" y="258"/>
                </a:cxn>
                <a:cxn ang="0">
                  <a:pos x="602" y="255"/>
                </a:cxn>
                <a:cxn ang="0">
                  <a:pos x="546" y="253"/>
                </a:cxn>
                <a:cxn ang="0">
                  <a:pos x="479" y="250"/>
                </a:cxn>
                <a:cxn ang="0">
                  <a:pos x="401" y="246"/>
                </a:cxn>
                <a:cxn ang="0">
                  <a:pos x="308" y="242"/>
                </a:cxn>
                <a:cxn ang="0">
                  <a:pos x="201" y="236"/>
                </a:cxn>
                <a:cxn ang="0">
                  <a:pos x="110" y="228"/>
                </a:cxn>
                <a:cxn ang="0">
                  <a:pos x="58" y="204"/>
                </a:cxn>
                <a:cxn ang="0">
                  <a:pos x="22" y="165"/>
                </a:cxn>
                <a:cxn ang="0">
                  <a:pos x="3" y="117"/>
                </a:cxn>
                <a:cxn ang="0">
                  <a:pos x="4" y="74"/>
                </a:cxn>
                <a:cxn ang="0">
                  <a:pos x="19" y="41"/>
                </a:cxn>
                <a:cxn ang="0">
                  <a:pos x="47" y="15"/>
                </a:cxn>
                <a:cxn ang="0">
                  <a:pos x="90" y="1"/>
                </a:cxn>
              </a:cxnLst>
              <a:rect l="0" t="0" r="r" b="b"/>
              <a:pathLst>
                <a:path w="1125" h="275">
                  <a:moveTo>
                    <a:pt x="119" y="0"/>
                  </a:moveTo>
                  <a:lnTo>
                    <a:pt x="138" y="4"/>
                  </a:lnTo>
                  <a:lnTo>
                    <a:pt x="157" y="7"/>
                  </a:lnTo>
                  <a:lnTo>
                    <a:pt x="177" y="10"/>
                  </a:lnTo>
                  <a:lnTo>
                    <a:pt x="196" y="13"/>
                  </a:lnTo>
                  <a:lnTo>
                    <a:pt x="217" y="16"/>
                  </a:lnTo>
                  <a:lnTo>
                    <a:pt x="237" y="19"/>
                  </a:lnTo>
                  <a:lnTo>
                    <a:pt x="257" y="21"/>
                  </a:lnTo>
                  <a:lnTo>
                    <a:pt x="277" y="24"/>
                  </a:lnTo>
                  <a:lnTo>
                    <a:pt x="298" y="26"/>
                  </a:lnTo>
                  <a:lnTo>
                    <a:pt x="320" y="28"/>
                  </a:lnTo>
                  <a:lnTo>
                    <a:pt x="342" y="30"/>
                  </a:lnTo>
                  <a:lnTo>
                    <a:pt x="365" y="33"/>
                  </a:lnTo>
                  <a:lnTo>
                    <a:pt x="388" y="34"/>
                  </a:lnTo>
                  <a:lnTo>
                    <a:pt x="411" y="36"/>
                  </a:lnTo>
                  <a:lnTo>
                    <a:pt x="436" y="38"/>
                  </a:lnTo>
                  <a:lnTo>
                    <a:pt x="461" y="39"/>
                  </a:lnTo>
                  <a:lnTo>
                    <a:pt x="487" y="40"/>
                  </a:lnTo>
                  <a:lnTo>
                    <a:pt x="514" y="41"/>
                  </a:lnTo>
                  <a:lnTo>
                    <a:pt x="542" y="42"/>
                  </a:lnTo>
                  <a:lnTo>
                    <a:pt x="571" y="43"/>
                  </a:lnTo>
                  <a:lnTo>
                    <a:pt x="600" y="44"/>
                  </a:lnTo>
                  <a:lnTo>
                    <a:pt x="630" y="44"/>
                  </a:lnTo>
                  <a:lnTo>
                    <a:pt x="663" y="45"/>
                  </a:lnTo>
                  <a:lnTo>
                    <a:pt x="696" y="45"/>
                  </a:lnTo>
                  <a:lnTo>
                    <a:pt x="730" y="46"/>
                  </a:lnTo>
                  <a:lnTo>
                    <a:pt x="765" y="46"/>
                  </a:lnTo>
                  <a:lnTo>
                    <a:pt x="801" y="46"/>
                  </a:lnTo>
                  <a:lnTo>
                    <a:pt x="839" y="46"/>
                  </a:lnTo>
                  <a:lnTo>
                    <a:pt x="879" y="46"/>
                  </a:lnTo>
                  <a:lnTo>
                    <a:pt x="920" y="46"/>
                  </a:lnTo>
                  <a:lnTo>
                    <a:pt x="963" y="45"/>
                  </a:lnTo>
                  <a:lnTo>
                    <a:pt x="1007" y="45"/>
                  </a:lnTo>
                  <a:lnTo>
                    <a:pt x="1032" y="48"/>
                  </a:lnTo>
                  <a:lnTo>
                    <a:pt x="1054" y="55"/>
                  </a:lnTo>
                  <a:lnTo>
                    <a:pt x="1073" y="66"/>
                  </a:lnTo>
                  <a:lnTo>
                    <a:pt x="1088" y="79"/>
                  </a:lnTo>
                  <a:lnTo>
                    <a:pt x="1101" y="95"/>
                  </a:lnTo>
                  <a:lnTo>
                    <a:pt x="1111" y="111"/>
                  </a:lnTo>
                  <a:lnTo>
                    <a:pt x="1119" y="129"/>
                  </a:lnTo>
                  <a:lnTo>
                    <a:pt x="1125" y="146"/>
                  </a:lnTo>
                  <a:lnTo>
                    <a:pt x="1124" y="172"/>
                  </a:lnTo>
                  <a:lnTo>
                    <a:pt x="1118" y="196"/>
                  </a:lnTo>
                  <a:lnTo>
                    <a:pt x="1108" y="219"/>
                  </a:lnTo>
                  <a:lnTo>
                    <a:pt x="1094" y="239"/>
                  </a:lnTo>
                  <a:lnTo>
                    <a:pt x="1076" y="255"/>
                  </a:lnTo>
                  <a:lnTo>
                    <a:pt x="1052" y="266"/>
                  </a:lnTo>
                  <a:lnTo>
                    <a:pt x="1025" y="274"/>
                  </a:lnTo>
                  <a:lnTo>
                    <a:pt x="993" y="275"/>
                  </a:lnTo>
                  <a:lnTo>
                    <a:pt x="968" y="274"/>
                  </a:lnTo>
                  <a:lnTo>
                    <a:pt x="943" y="273"/>
                  </a:lnTo>
                  <a:lnTo>
                    <a:pt x="922" y="272"/>
                  </a:lnTo>
                  <a:lnTo>
                    <a:pt x="902" y="271"/>
                  </a:lnTo>
                  <a:lnTo>
                    <a:pt x="883" y="270"/>
                  </a:lnTo>
                  <a:lnTo>
                    <a:pt x="866" y="269"/>
                  </a:lnTo>
                  <a:lnTo>
                    <a:pt x="848" y="267"/>
                  </a:lnTo>
                  <a:lnTo>
                    <a:pt x="832" y="266"/>
                  </a:lnTo>
                  <a:lnTo>
                    <a:pt x="817" y="265"/>
                  </a:lnTo>
                  <a:lnTo>
                    <a:pt x="802" y="265"/>
                  </a:lnTo>
                  <a:lnTo>
                    <a:pt x="788" y="264"/>
                  </a:lnTo>
                  <a:lnTo>
                    <a:pt x="773" y="263"/>
                  </a:lnTo>
                  <a:lnTo>
                    <a:pt x="758" y="263"/>
                  </a:lnTo>
                  <a:lnTo>
                    <a:pt x="742" y="262"/>
                  </a:lnTo>
                  <a:lnTo>
                    <a:pt x="726" y="261"/>
                  </a:lnTo>
                  <a:lnTo>
                    <a:pt x="709" y="260"/>
                  </a:lnTo>
                  <a:lnTo>
                    <a:pt x="691" y="260"/>
                  </a:lnTo>
                  <a:lnTo>
                    <a:pt x="671" y="259"/>
                  </a:lnTo>
                  <a:lnTo>
                    <a:pt x="650" y="258"/>
                  </a:lnTo>
                  <a:lnTo>
                    <a:pt x="627" y="257"/>
                  </a:lnTo>
                  <a:lnTo>
                    <a:pt x="602" y="255"/>
                  </a:lnTo>
                  <a:lnTo>
                    <a:pt x="575" y="254"/>
                  </a:lnTo>
                  <a:lnTo>
                    <a:pt x="546" y="253"/>
                  </a:lnTo>
                  <a:lnTo>
                    <a:pt x="514" y="251"/>
                  </a:lnTo>
                  <a:lnTo>
                    <a:pt x="479" y="250"/>
                  </a:lnTo>
                  <a:lnTo>
                    <a:pt x="442" y="248"/>
                  </a:lnTo>
                  <a:lnTo>
                    <a:pt x="401" y="246"/>
                  </a:lnTo>
                  <a:lnTo>
                    <a:pt x="357" y="244"/>
                  </a:lnTo>
                  <a:lnTo>
                    <a:pt x="308" y="242"/>
                  </a:lnTo>
                  <a:lnTo>
                    <a:pt x="257" y="239"/>
                  </a:lnTo>
                  <a:lnTo>
                    <a:pt x="201" y="236"/>
                  </a:lnTo>
                  <a:lnTo>
                    <a:pt x="142" y="233"/>
                  </a:lnTo>
                  <a:lnTo>
                    <a:pt x="110" y="228"/>
                  </a:lnTo>
                  <a:lnTo>
                    <a:pt x="81" y="219"/>
                  </a:lnTo>
                  <a:lnTo>
                    <a:pt x="58" y="204"/>
                  </a:lnTo>
                  <a:lnTo>
                    <a:pt x="38" y="186"/>
                  </a:lnTo>
                  <a:lnTo>
                    <a:pt x="22" y="165"/>
                  </a:lnTo>
                  <a:lnTo>
                    <a:pt x="11" y="142"/>
                  </a:lnTo>
                  <a:lnTo>
                    <a:pt x="3" y="117"/>
                  </a:lnTo>
                  <a:lnTo>
                    <a:pt x="0" y="93"/>
                  </a:lnTo>
                  <a:lnTo>
                    <a:pt x="4" y="74"/>
                  </a:lnTo>
                  <a:lnTo>
                    <a:pt x="10" y="56"/>
                  </a:lnTo>
                  <a:lnTo>
                    <a:pt x="19" y="41"/>
                  </a:lnTo>
                  <a:lnTo>
                    <a:pt x="31" y="26"/>
                  </a:lnTo>
                  <a:lnTo>
                    <a:pt x="47" y="15"/>
                  </a:lnTo>
                  <a:lnTo>
                    <a:pt x="66" y="6"/>
                  </a:lnTo>
                  <a:lnTo>
                    <a:pt x="90" y="1"/>
                  </a:lnTo>
                  <a:lnTo>
                    <a:pt x="119" y="0"/>
                  </a:lnTo>
                  <a:close/>
                </a:path>
              </a:pathLst>
            </a:custGeom>
            <a:solidFill>
              <a:srgbClr val="6B7373"/>
            </a:solidFill>
            <a:ln w="9525">
              <a:noFill/>
              <a:round/>
              <a:headEnd/>
              <a:tailEnd/>
            </a:ln>
          </p:spPr>
          <p:txBody>
            <a:bodyPr/>
            <a:lstStyle/>
            <a:p>
              <a:endParaRPr lang="en-US"/>
            </a:p>
          </p:txBody>
        </p:sp>
        <p:sp>
          <p:nvSpPr>
            <p:cNvPr id="67259" name="Freeform 699"/>
            <p:cNvSpPr>
              <a:spLocks/>
            </p:cNvSpPr>
            <p:nvPr/>
          </p:nvSpPr>
          <p:spPr bwMode="auto">
            <a:xfrm>
              <a:off x="2491" y="2306"/>
              <a:ext cx="125" cy="22"/>
            </a:xfrm>
            <a:custGeom>
              <a:avLst/>
              <a:gdLst/>
              <a:ahLst/>
              <a:cxnLst>
                <a:cxn ang="0">
                  <a:pos x="131" y="4"/>
                </a:cxn>
                <a:cxn ang="0">
                  <a:pos x="167" y="11"/>
                </a:cxn>
                <a:cxn ang="0">
                  <a:pos x="208" y="18"/>
                </a:cxn>
                <a:cxn ang="0">
                  <a:pos x="250" y="26"/>
                </a:cxn>
                <a:cxn ang="0">
                  <a:pos x="294" y="31"/>
                </a:cxn>
                <a:cxn ang="0">
                  <a:pos x="343" y="36"/>
                </a:cxn>
                <a:cxn ang="0">
                  <a:pos x="393" y="41"/>
                </a:cxn>
                <a:cxn ang="0">
                  <a:pos x="447" y="44"/>
                </a:cxn>
                <a:cxn ang="0">
                  <a:pos x="503" y="47"/>
                </a:cxn>
                <a:cxn ang="0">
                  <a:pos x="562" y="50"/>
                </a:cxn>
                <a:cxn ang="0">
                  <a:pos x="623" y="52"/>
                </a:cxn>
                <a:cxn ang="0">
                  <a:pos x="688" y="52"/>
                </a:cxn>
                <a:cxn ang="0">
                  <a:pos x="756" y="52"/>
                </a:cxn>
                <a:cxn ang="0">
                  <a:pos x="824" y="51"/>
                </a:cxn>
                <a:cxn ang="0">
                  <a:pos x="898" y="49"/>
                </a:cxn>
                <a:cxn ang="0">
                  <a:pos x="974" y="46"/>
                </a:cxn>
                <a:cxn ang="0">
                  <a:pos x="1035" y="47"/>
                </a:cxn>
                <a:cxn ang="0">
                  <a:pos x="1073" y="63"/>
                </a:cxn>
                <a:cxn ang="0">
                  <a:pos x="1100" y="88"/>
                </a:cxn>
                <a:cxn ang="0">
                  <a:pos x="1118" y="118"/>
                </a:cxn>
                <a:cxn ang="0">
                  <a:pos x="1124" y="159"/>
                </a:cxn>
                <a:cxn ang="0">
                  <a:pos x="1108" y="206"/>
                </a:cxn>
                <a:cxn ang="0">
                  <a:pos x="1076" y="242"/>
                </a:cxn>
                <a:cxn ang="0">
                  <a:pos x="1025" y="261"/>
                </a:cxn>
                <a:cxn ang="0">
                  <a:pos x="968" y="261"/>
                </a:cxn>
                <a:cxn ang="0">
                  <a:pos x="922" y="259"/>
                </a:cxn>
                <a:cxn ang="0">
                  <a:pos x="883" y="257"/>
                </a:cxn>
                <a:cxn ang="0">
                  <a:pos x="848" y="254"/>
                </a:cxn>
                <a:cxn ang="0">
                  <a:pos x="817" y="252"/>
                </a:cxn>
                <a:cxn ang="0">
                  <a:pos x="788" y="251"/>
                </a:cxn>
                <a:cxn ang="0">
                  <a:pos x="758" y="250"/>
                </a:cxn>
                <a:cxn ang="0">
                  <a:pos x="726" y="248"/>
                </a:cxn>
                <a:cxn ang="0">
                  <a:pos x="691" y="247"/>
                </a:cxn>
                <a:cxn ang="0">
                  <a:pos x="650" y="245"/>
                </a:cxn>
                <a:cxn ang="0">
                  <a:pos x="602" y="242"/>
                </a:cxn>
                <a:cxn ang="0">
                  <a:pos x="546" y="240"/>
                </a:cxn>
                <a:cxn ang="0">
                  <a:pos x="479" y="237"/>
                </a:cxn>
                <a:cxn ang="0">
                  <a:pos x="401" y="233"/>
                </a:cxn>
                <a:cxn ang="0">
                  <a:pos x="308" y="229"/>
                </a:cxn>
                <a:cxn ang="0">
                  <a:pos x="201" y="223"/>
                </a:cxn>
                <a:cxn ang="0">
                  <a:pos x="110" y="215"/>
                </a:cxn>
                <a:cxn ang="0">
                  <a:pos x="58" y="191"/>
                </a:cxn>
                <a:cxn ang="0">
                  <a:pos x="22" y="152"/>
                </a:cxn>
                <a:cxn ang="0">
                  <a:pos x="3" y="104"/>
                </a:cxn>
                <a:cxn ang="0">
                  <a:pos x="4" y="63"/>
                </a:cxn>
                <a:cxn ang="0">
                  <a:pos x="19" y="33"/>
                </a:cxn>
                <a:cxn ang="0">
                  <a:pos x="45" y="11"/>
                </a:cxn>
                <a:cxn ang="0">
                  <a:pos x="86" y="0"/>
                </a:cxn>
              </a:cxnLst>
              <a:rect l="0" t="0" r="r" b="b"/>
              <a:pathLst>
                <a:path w="1125" h="262">
                  <a:moveTo>
                    <a:pt x="114" y="0"/>
                  </a:moveTo>
                  <a:lnTo>
                    <a:pt x="131" y="4"/>
                  </a:lnTo>
                  <a:lnTo>
                    <a:pt x="149" y="8"/>
                  </a:lnTo>
                  <a:lnTo>
                    <a:pt x="167" y="11"/>
                  </a:lnTo>
                  <a:lnTo>
                    <a:pt x="187" y="15"/>
                  </a:lnTo>
                  <a:lnTo>
                    <a:pt x="208" y="18"/>
                  </a:lnTo>
                  <a:lnTo>
                    <a:pt x="228" y="23"/>
                  </a:lnTo>
                  <a:lnTo>
                    <a:pt x="250" y="26"/>
                  </a:lnTo>
                  <a:lnTo>
                    <a:pt x="272" y="29"/>
                  </a:lnTo>
                  <a:lnTo>
                    <a:pt x="294" y="31"/>
                  </a:lnTo>
                  <a:lnTo>
                    <a:pt x="319" y="34"/>
                  </a:lnTo>
                  <a:lnTo>
                    <a:pt x="343" y="36"/>
                  </a:lnTo>
                  <a:lnTo>
                    <a:pt x="367" y="39"/>
                  </a:lnTo>
                  <a:lnTo>
                    <a:pt x="393" y="41"/>
                  </a:lnTo>
                  <a:lnTo>
                    <a:pt x="420" y="42"/>
                  </a:lnTo>
                  <a:lnTo>
                    <a:pt x="447" y="44"/>
                  </a:lnTo>
                  <a:lnTo>
                    <a:pt x="474" y="46"/>
                  </a:lnTo>
                  <a:lnTo>
                    <a:pt x="503" y="47"/>
                  </a:lnTo>
                  <a:lnTo>
                    <a:pt x="532" y="49"/>
                  </a:lnTo>
                  <a:lnTo>
                    <a:pt x="562" y="50"/>
                  </a:lnTo>
                  <a:lnTo>
                    <a:pt x="592" y="51"/>
                  </a:lnTo>
                  <a:lnTo>
                    <a:pt x="623" y="52"/>
                  </a:lnTo>
                  <a:lnTo>
                    <a:pt x="656" y="52"/>
                  </a:lnTo>
                  <a:lnTo>
                    <a:pt x="688" y="52"/>
                  </a:lnTo>
                  <a:lnTo>
                    <a:pt x="721" y="52"/>
                  </a:lnTo>
                  <a:lnTo>
                    <a:pt x="756" y="52"/>
                  </a:lnTo>
                  <a:lnTo>
                    <a:pt x="789" y="52"/>
                  </a:lnTo>
                  <a:lnTo>
                    <a:pt x="824" y="51"/>
                  </a:lnTo>
                  <a:lnTo>
                    <a:pt x="861" y="50"/>
                  </a:lnTo>
                  <a:lnTo>
                    <a:pt x="898" y="49"/>
                  </a:lnTo>
                  <a:lnTo>
                    <a:pt x="935" y="47"/>
                  </a:lnTo>
                  <a:lnTo>
                    <a:pt x="974" y="46"/>
                  </a:lnTo>
                  <a:lnTo>
                    <a:pt x="1012" y="44"/>
                  </a:lnTo>
                  <a:lnTo>
                    <a:pt x="1035" y="47"/>
                  </a:lnTo>
                  <a:lnTo>
                    <a:pt x="1055" y="54"/>
                  </a:lnTo>
                  <a:lnTo>
                    <a:pt x="1073" y="63"/>
                  </a:lnTo>
                  <a:lnTo>
                    <a:pt x="1088" y="74"/>
                  </a:lnTo>
                  <a:lnTo>
                    <a:pt x="1100" y="88"/>
                  </a:lnTo>
                  <a:lnTo>
                    <a:pt x="1110" y="102"/>
                  </a:lnTo>
                  <a:lnTo>
                    <a:pt x="1118" y="118"/>
                  </a:lnTo>
                  <a:lnTo>
                    <a:pt x="1125" y="133"/>
                  </a:lnTo>
                  <a:lnTo>
                    <a:pt x="1124" y="159"/>
                  </a:lnTo>
                  <a:lnTo>
                    <a:pt x="1118" y="183"/>
                  </a:lnTo>
                  <a:lnTo>
                    <a:pt x="1108" y="206"/>
                  </a:lnTo>
                  <a:lnTo>
                    <a:pt x="1094" y="226"/>
                  </a:lnTo>
                  <a:lnTo>
                    <a:pt x="1076" y="242"/>
                  </a:lnTo>
                  <a:lnTo>
                    <a:pt x="1052" y="253"/>
                  </a:lnTo>
                  <a:lnTo>
                    <a:pt x="1025" y="261"/>
                  </a:lnTo>
                  <a:lnTo>
                    <a:pt x="993" y="262"/>
                  </a:lnTo>
                  <a:lnTo>
                    <a:pt x="968" y="261"/>
                  </a:lnTo>
                  <a:lnTo>
                    <a:pt x="943" y="260"/>
                  </a:lnTo>
                  <a:lnTo>
                    <a:pt x="922" y="259"/>
                  </a:lnTo>
                  <a:lnTo>
                    <a:pt x="902" y="258"/>
                  </a:lnTo>
                  <a:lnTo>
                    <a:pt x="883" y="257"/>
                  </a:lnTo>
                  <a:lnTo>
                    <a:pt x="866" y="256"/>
                  </a:lnTo>
                  <a:lnTo>
                    <a:pt x="848" y="254"/>
                  </a:lnTo>
                  <a:lnTo>
                    <a:pt x="832" y="253"/>
                  </a:lnTo>
                  <a:lnTo>
                    <a:pt x="817" y="252"/>
                  </a:lnTo>
                  <a:lnTo>
                    <a:pt x="802" y="252"/>
                  </a:lnTo>
                  <a:lnTo>
                    <a:pt x="788" y="251"/>
                  </a:lnTo>
                  <a:lnTo>
                    <a:pt x="773" y="250"/>
                  </a:lnTo>
                  <a:lnTo>
                    <a:pt x="758" y="250"/>
                  </a:lnTo>
                  <a:lnTo>
                    <a:pt x="742" y="249"/>
                  </a:lnTo>
                  <a:lnTo>
                    <a:pt x="726" y="248"/>
                  </a:lnTo>
                  <a:lnTo>
                    <a:pt x="709" y="247"/>
                  </a:lnTo>
                  <a:lnTo>
                    <a:pt x="691" y="247"/>
                  </a:lnTo>
                  <a:lnTo>
                    <a:pt x="671" y="246"/>
                  </a:lnTo>
                  <a:lnTo>
                    <a:pt x="650" y="245"/>
                  </a:lnTo>
                  <a:lnTo>
                    <a:pt x="627" y="244"/>
                  </a:lnTo>
                  <a:lnTo>
                    <a:pt x="602" y="242"/>
                  </a:lnTo>
                  <a:lnTo>
                    <a:pt x="575" y="241"/>
                  </a:lnTo>
                  <a:lnTo>
                    <a:pt x="546" y="240"/>
                  </a:lnTo>
                  <a:lnTo>
                    <a:pt x="514" y="238"/>
                  </a:lnTo>
                  <a:lnTo>
                    <a:pt x="479" y="237"/>
                  </a:lnTo>
                  <a:lnTo>
                    <a:pt x="442" y="235"/>
                  </a:lnTo>
                  <a:lnTo>
                    <a:pt x="401" y="233"/>
                  </a:lnTo>
                  <a:lnTo>
                    <a:pt x="357" y="231"/>
                  </a:lnTo>
                  <a:lnTo>
                    <a:pt x="308" y="229"/>
                  </a:lnTo>
                  <a:lnTo>
                    <a:pt x="257" y="226"/>
                  </a:lnTo>
                  <a:lnTo>
                    <a:pt x="201" y="223"/>
                  </a:lnTo>
                  <a:lnTo>
                    <a:pt x="142" y="220"/>
                  </a:lnTo>
                  <a:lnTo>
                    <a:pt x="110" y="215"/>
                  </a:lnTo>
                  <a:lnTo>
                    <a:pt x="81" y="206"/>
                  </a:lnTo>
                  <a:lnTo>
                    <a:pt x="58" y="191"/>
                  </a:lnTo>
                  <a:lnTo>
                    <a:pt x="38" y="173"/>
                  </a:lnTo>
                  <a:lnTo>
                    <a:pt x="22" y="152"/>
                  </a:lnTo>
                  <a:lnTo>
                    <a:pt x="11" y="129"/>
                  </a:lnTo>
                  <a:lnTo>
                    <a:pt x="3" y="104"/>
                  </a:lnTo>
                  <a:lnTo>
                    <a:pt x="0" y="80"/>
                  </a:lnTo>
                  <a:lnTo>
                    <a:pt x="4" y="63"/>
                  </a:lnTo>
                  <a:lnTo>
                    <a:pt x="11" y="47"/>
                  </a:lnTo>
                  <a:lnTo>
                    <a:pt x="19" y="33"/>
                  </a:lnTo>
                  <a:lnTo>
                    <a:pt x="31" y="21"/>
                  </a:lnTo>
                  <a:lnTo>
                    <a:pt x="45" y="11"/>
                  </a:lnTo>
                  <a:lnTo>
                    <a:pt x="63" y="4"/>
                  </a:lnTo>
                  <a:lnTo>
                    <a:pt x="86" y="0"/>
                  </a:lnTo>
                  <a:lnTo>
                    <a:pt x="114" y="0"/>
                  </a:lnTo>
                  <a:close/>
                </a:path>
              </a:pathLst>
            </a:custGeom>
            <a:solidFill>
              <a:srgbClr val="757D7D"/>
            </a:solidFill>
            <a:ln w="9525">
              <a:noFill/>
              <a:round/>
              <a:headEnd/>
              <a:tailEnd/>
            </a:ln>
          </p:spPr>
          <p:txBody>
            <a:bodyPr/>
            <a:lstStyle/>
            <a:p>
              <a:endParaRPr lang="en-US"/>
            </a:p>
          </p:txBody>
        </p:sp>
        <p:sp>
          <p:nvSpPr>
            <p:cNvPr id="67260" name="Freeform 700"/>
            <p:cNvSpPr>
              <a:spLocks/>
            </p:cNvSpPr>
            <p:nvPr/>
          </p:nvSpPr>
          <p:spPr bwMode="auto">
            <a:xfrm>
              <a:off x="2491" y="2307"/>
              <a:ext cx="125" cy="21"/>
            </a:xfrm>
            <a:custGeom>
              <a:avLst/>
              <a:gdLst/>
              <a:ahLst/>
              <a:cxnLst>
                <a:cxn ang="0">
                  <a:pos x="124" y="6"/>
                </a:cxn>
                <a:cxn ang="0">
                  <a:pos x="158" y="15"/>
                </a:cxn>
                <a:cxn ang="0">
                  <a:pos x="197" y="24"/>
                </a:cxn>
                <a:cxn ang="0">
                  <a:pos x="242" y="31"/>
                </a:cxn>
                <a:cxn ang="0">
                  <a:pos x="290" y="39"/>
                </a:cxn>
                <a:cxn ang="0">
                  <a:pos x="343" y="45"/>
                </a:cxn>
                <a:cxn ang="0">
                  <a:pos x="399" y="50"/>
                </a:cxn>
                <a:cxn ang="0">
                  <a:pos x="458" y="55"/>
                </a:cxn>
                <a:cxn ang="0">
                  <a:pos x="519" y="58"/>
                </a:cxn>
                <a:cxn ang="0">
                  <a:pos x="583" y="60"/>
                </a:cxn>
                <a:cxn ang="0">
                  <a:pos x="649" y="62"/>
                </a:cxn>
                <a:cxn ang="0">
                  <a:pos x="715" y="62"/>
                </a:cxn>
                <a:cxn ang="0">
                  <a:pos x="782" y="61"/>
                </a:cxn>
                <a:cxn ang="0">
                  <a:pos x="849" y="59"/>
                </a:cxn>
                <a:cxn ang="0">
                  <a:pos x="918" y="56"/>
                </a:cxn>
                <a:cxn ang="0">
                  <a:pos x="986" y="52"/>
                </a:cxn>
                <a:cxn ang="0">
                  <a:pos x="1040" y="51"/>
                </a:cxn>
                <a:cxn ang="0">
                  <a:pos x="1074" y="63"/>
                </a:cxn>
                <a:cxn ang="0">
                  <a:pos x="1098" y="84"/>
                </a:cxn>
                <a:cxn ang="0">
                  <a:pos x="1117" y="109"/>
                </a:cxn>
                <a:cxn ang="0">
                  <a:pos x="1124" y="148"/>
                </a:cxn>
                <a:cxn ang="0">
                  <a:pos x="1108" y="195"/>
                </a:cxn>
                <a:cxn ang="0">
                  <a:pos x="1076" y="231"/>
                </a:cxn>
                <a:cxn ang="0">
                  <a:pos x="1025" y="250"/>
                </a:cxn>
                <a:cxn ang="0">
                  <a:pos x="968" y="250"/>
                </a:cxn>
                <a:cxn ang="0">
                  <a:pos x="922" y="248"/>
                </a:cxn>
                <a:cxn ang="0">
                  <a:pos x="883" y="246"/>
                </a:cxn>
                <a:cxn ang="0">
                  <a:pos x="848" y="243"/>
                </a:cxn>
                <a:cxn ang="0">
                  <a:pos x="817" y="241"/>
                </a:cxn>
                <a:cxn ang="0">
                  <a:pos x="788" y="240"/>
                </a:cxn>
                <a:cxn ang="0">
                  <a:pos x="758" y="239"/>
                </a:cxn>
                <a:cxn ang="0">
                  <a:pos x="726" y="237"/>
                </a:cxn>
                <a:cxn ang="0">
                  <a:pos x="691" y="236"/>
                </a:cxn>
                <a:cxn ang="0">
                  <a:pos x="650" y="234"/>
                </a:cxn>
                <a:cxn ang="0">
                  <a:pos x="602" y="231"/>
                </a:cxn>
                <a:cxn ang="0">
                  <a:pos x="546" y="229"/>
                </a:cxn>
                <a:cxn ang="0">
                  <a:pos x="479" y="226"/>
                </a:cxn>
                <a:cxn ang="0">
                  <a:pos x="401" y="222"/>
                </a:cxn>
                <a:cxn ang="0">
                  <a:pos x="308" y="218"/>
                </a:cxn>
                <a:cxn ang="0">
                  <a:pos x="201" y="212"/>
                </a:cxn>
                <a:cxn ang="0">
                  <a:pos x="110" y="204"/>
                </a:cxn>
                <a:cxn ang="0">
                  <a:pos x="58" y="180"/>
                </a:cxn>
                <a:cxn ang="0">
                  <a:pos x="22" y="141"/>
                </a:cxn>
                <a:cxn ang="0">
                  <a:pos x="3" y="93"/>
                </a:cxn>
                <a:cxn ang="0">
                  <a:pos x="5" y="55"/>
                </a:cxn>
                <a:cxn ang="0">
                  <a:pos x="20" y="29"/>
                </a:cxn>
                <a:cxn ang="0">
                  <a:pos x="44" y="10"/>
                </a:cxn>
                <a:cxn ang="0">
                  <a:pos x="83" y="0"/>
                </a:cxn>
              </a:cxnLst>
              <a:rect l="0" t="0" r="r" b="b"/>
              <a:pathLst>
                <a:path w="1125" h="251">
                  <a:moveTo>
                    <a:pt x="109" y="1"/>
                  </a:moveTo>
                  <a:lnTo>
                    <a:pt x="124" y="6"/>
                  </a:lnTo>
                  <a:lnTo>
                    <a:pt x="140" y="11"/>
                  </a:lnTo>
                  <a:lnTo>
                    <a:pt x="158" y="15"/>
                  </a:lnTo>
                  <a:lnTo>
                    <a:pt x="177" y="20"/>
                  </a:lnTo>
                  <a:lnTo>
                    <a:pt x="197" y="24"/>
                  </a:lnTo>
                  <a:lnTo>
                    <a:pt x="220" y="27"/>
                  </a:lnTo>
                  <a:lnTo>
                    <a:pt x="242" y="31"/>
                  </a:lnTo>
                  <a:lnTo>
                    <a:pt x="266" y="35"/>
                  </a:lnTo>
                  <a:lnTo>
                    <a:pt x="290" y="39"/>
                  </a:lnTo>
                  <a:lnTo>
                    <a:pt x="317" y="42"/>
                  </a:lnTo>
                  <a:lnTo>
                    <a:pt x="343" y="45"/>
                  </a:lnTo>
                  <a:lnTo>
                    <a:pt x="371" y="48"/>
                  </a:lnTo>
                  <a:lnTo>
                    <a:pt x="399" y="50"/>
                  </a:lnTo>
                  <a:lnTo>
                    <a:pt x="428" y="52"/>
                  </a:lnTo>
                  <a:lnTo>
                    <a:pt x="458" y="55"/>
                  </a:lnTo>
                  <a:lnTo>
                    <a:pt x="488" y="56"/>
                  </a:lnTo>
                  <a:lnTo>
                    <a:pt x="519" y="58"/>
                  </a:lnTo>
                  <a:lnTo>
                    <a:pt x="551" y="59"/>
                  </a:lnTo>
                  <a:lnTo>
                    <a:pt x="583" y="60"/>
                  </a:lnTo>
                  <a:lnTo>
                    <a:pt x="615" y="61"/>
                  </a:lnTo>
                  <a:lnTo>
                    <a:pt x="649" y="62"/>
                  </a:lnTo>
                  <a:lnTo>
                    <a:pt x="682" y="62"/>
                  </a:lnTo>
                  <a:lnTo>
                    <a:pt x="715" y="62"/>
                  </a:lnTo>
                  <a:lnTo>
                    <a:pt x="749" y="62"/>
                  </a:lnTo>
                  <a:lnTo>
                    <a:pt x="782" y="61"/>
                  </a:lnTo>
                  <a:lnTo>
                    <a:pt x="815" y="61"/>
                  </a:lnTo>
                  <a:lnTo>
                    <a:pt x="849" y="59"/>
                  </a:lnTo>
                  <a:lnTo>
                    <a:pt x="884" y="58"/>
                  </a:lnTo>
                  <a:lnTo>
                    <a:pt x="918" y="56"/>
                  </a:lnTo>
                  <a:lnTo>
                    <a:pt x="951" y="54"/>
                  </a:lnTo>
                  <a:lnTo>
                    <a:pt x="986" y="52"/>
                  </a:lnTo>
                  <a:lnTo>
                    <a:pt x="1019" y="49"/>
                  </a:lnTo>
                  <a:lnTo>
                    <a:pt x="1040" y="51"/>
                  </a:lnTo>
                  <a:lnTo>
                    <a:pt x="1058" y="55"/>
                  </a:lnTo>
                  <a:lnTo>
                    <a:pt x="1074" y="63"/>
                  </a:lnTo>
                  <a:lnTo>
                    <a:pt x="1087" y="73"/>
                  </a:lnTo>
                  <a:lnTo>
                    <a:pt x="1098" y="84"/>
                  </a:lnTo>
                  <a:lnTo>
                    <a:pt x="1108" y="97"/>
                  </a:lnTo>
                  <a:lnTo>
                    <a:pt x="1117" y="109"/>
                  </a:lnTo>
                  <a:lnTo>
                    <a:pt x="1125" y="122"/>
                  </a:lnTo>
                  <a:lnTo>
                    <a:pt x="1124" y="148"/>
                  </a:lnTo>
                  <a:lnTo>
                    <a:pt x="1118" y="172"/>
                  </a:lnTo>
                  <a:lnTo>
                    <a:pt x="1108" y="195"/>
                  </a:lnTo>
                  <a:lnTo>
                    <a:pt x="1094" y="215"/>
                  </a:lnTo>
                  <a:lnTo>
                    <a:pt x="1076" y="231"/>
                  </a:lnTo>
                  <a:lnTo>
                    <a:pt x="1052" y="242"/>
                  </a:lnTo>
                  <a:lnTo>
                    <a:pt x="1025" y="250"/>
                  </a:lnTo>
                  <a:lnTo>
                    <a:pt x="993" y="251"/>
                  </a:lnTo>
                  <a:lnTo>
                    <a:pt x="968" y="250"/>
                  </a:lnTo>
                  <a:lnTo>
                    <a:pt x="943" y="249"/>
                  </a:lnTo>
                  <a:lnTo>
                    <a:pt x="922" y="248"/>
                  </a:lnTo>
                  <a:lnTo>
                    <a:pt x="902" y="247"/>
                  </a:lnTo>
                  <a:lnTo>
                    <a:pt x="883" y="246"/>
                  </a:lnTo>
                  <a:lnTo>
                    <a:pt x="866" y="245"/>
                  </a:lnTo>
                  <a:lnTo>
                    <a:pt x="848" y="243"/>
                  </a:lnTo>
                  <a:lnTo>
                    <a:pt x="832" y="242"/>
                  </a:lnTo>
                  <a:lnTo>
                    <a:pt x="817" y="241"/>
                  </a:lnTo>
                  <a:lnTo>
                    <a:pt x="802" y="241"/>
                  </a:lnTo>
                  <a:lnTo>
                    <a:pt x="788" y="240"/>
                  </a:lnTo>
                  <a:lnTo>
                    <a:pt x="773" y="239"/>
                  </a:lnTo>
                  <a:lnTo>
                    <a:pt x="758" y="239"/>
                  </a:lnTo>
                  <a:lnTo>
                    <a:pt x="742" y="238"/>
                  </a:lnTo>
                  <a:lnTo>
                    <a:pt x="726" y="237"/>
                  </a:lnTo>
                  <a:lnTo>
                    <a:pt x="709" y="236"/>
                  </a:lnTo>
                  <a:lnTo>
                    <a:pt x="691" y="236"/>
                  </a:lnTo>
                  <a:lnTo>
                    <a:pt x="671" y="235"/>
                  </a:lnTo>
                  <a:lnTo>
                    <a:pt x="650" y="234"/>
                  </a:lnTo>
                  <a:lnTo>
                    <a:pt x="627" y="233"/>
                  </a:lnTo>
                  <a:lnTo>
                    <a:pt x="602" y="231"/>
                  </a:lnTo>
                  <a:lnTo>
                    <a:pt x="575" y="230"/>
                  </a:lnTo>
                  <a:lnTo>
                    <a:pt x="546" y="229"/>
                  </a:lnTo>
                  <a:lnTo>
                    <a:pt x="514" y="227"/>
                  </a:lnTo>
                  <a:lnTo>
                    <a:pt x="479" y="226"/>
                  </a:lnTo>
                  <a:lnTo>
                    <a:pt x="442" y="224"/>
                  </a:lnTo>
                  <a:lnTo>
                    <a:pt x="401" y="222"/>
                  </a:lnTo>
                  <a:lnTo>
                    <a:pt x="357" y="220"/>
                  </a:lnTo>
                  <a:lnTo>
                    <a:pt x="308" y="218"/>
                  </a:lnTo>
                  <a:lnTo>
                    <a:pt x="257" y="215"/>
                  </a:lnTo>
                  <a:lnTo>
                    <a:pt x="201" y="212"/>
                  </a:lnTo>
                  <a:lnTo>
                    <a:pt x="142" y="209"/>
                  </a:lnTo>
                  <a:lnTo>
                    <a:pt x="110" y="204"/>
                  </a:lnTo>
                  <a:lnTo>
                    <a:pt x="81" y="195"/>
                  </a:lnTo>
                  <a:lnTo>
                    <a:pt x="58" y="180"/>
                  </a:lnTo>
                  <a:lnTo>
                    <a:pt x="38" y="162"/>
                  </a:lnTo>
                  <a:lnTo>
                    <a:pt x="22" y="141"/>
                  </a:lnTo>
                  <a:lnTo>
                    <a:pt x="11" y="118"/>
                  </a:lnTo>
                  <a:lnTo>
                    <a:pt x="3" y="93"/>
                  </a:lnTo>
                  <a:lnTo>
                    <a:pt x="0" y="69"/>
                  </a:lnTo>
                  <a:lnTo>
                    <a:pt x="5" y="55"/>
                  </a:lnTo>
                  <a:lnTo>
                    <a:pt x="12" y="42"/>
                  </a:lnTo>
                  <a:lnTo>
                    <a:pt x="20" y="29"/>
                  </a:lnTo>
                  <a:lnTo>
                    <a:pt x="31" y="18"/>
                  </a:lnTo>
                  <a:lnTo>
                    <a:pt x="44" y="10"/>
                  </a:lnTo>
                  <a:lnTo>
                    <a:pt x="62" y="3"/>
                  </a:lnTo>
                  <a:lnTo>
                    <a:pt x="83" y="0"/>
                  </a:lnTo>
                  <a:lnTo>
                    <a:pt x="109" y="1"/>
                  </a:lnTo>
                  <a:close/>
                </a:path>
              </a:pathLst>
            </a:custGeom>
            <a:solidFill>
              <a:srgbClr val="828A8A"/>
            </a:solidFill>
            <a:ln w="9525">
              <a:noFill/>
              <a:round/>
              <a:headEnd/>
              <a:tailEnd/>
            </a:ln>
          </p:spPr>
          <p:txBody>
            <a:bodyPr/>
            <a:lstStyle/>
            <a:p>
              <a:endParaRPr lang="en-US"/>
            </a:p>
          </p:txBody>
        </p:sp>
        <p:sp>
          <p:nvSpPr>
            <p:cNvPr id="67261" name="Freeform 701"/>
            <p:cNvSpPr>
              <a:spLocks/>
            </p:cNvSpPr>
            <p:nvPr/>
          </p:nvSpPr>
          <p:spPr bwMode="auto">
            <a:xfrm>
              <a:off x="2491" y="2309"/>
              <a:ext cx="125" cy="19"/>
            </a:xfrm>
            <a:custGeom>
              <a:avLst/>
              <a:gdLst/>
              <a:ahLst/>
              <a:cxnLst>
                <a:cxn ang="0">
                  <a:pos x="115" y="6"/>
                </a:cxn>
                <a:cxn ang="0">
                  <a:pos x="147" y="16"/>
                </a:cxn>
                <a:cxn ang="0">
                  <a:pos x="187" y="27"/>
                </a:cxn>
                <a:cxn ang="0">
                  <a:pos x="234" y="36"/>
                </a:cxn>
                <a:cxn ang="0">
                  <a:pos x="286" y="44"/>
                </a:cxn>
                <a:cxn ang="0">
                  <a:pos x="343" y="51"/>
                </a:cxn>
                <a:cxn ang="0">
                  <a:pos x="403" y="58"/>
                </a:cxn>
                <a:cxn ang="0">
                  <a:pos x="468" y="62"/>
                </a:cxn>
                <a:cxn ang="0">
                  <a:pos x="535" y="66"/>
                </a:cxn>
                <a:cxn ang="0">
                  <a:pos x="603" y="68"/>
                </a:cxn>
                <a:cxn ang="0">
                  <a:pos x="672" y="69"/>
                </a:cxn>
                <a:cxn ang="0">
                  <a:pos x="740" y="69"/>
                </a:cxn>
                <a:cxn ang="0">
                  <a:pos x="807" y="67"/>
                </a:cxn>
                <a:cxn ang="0">
                  <a:pos x="874" y="64"/>
                </a:cxn>
                <a:cxn ang="0">
                  <a:pos x="937" y="59"/>
                </a:cxn>
                <a:cxn ang="0">
                  <a:pos x="998" y="51"/>
                </a:cxn>
                <a:cxn ang="0">
                  <a:pos x="1045" y="48"/>
                </a:cxn>
                <a:cxn ang="0">
                  <a:pos x="1075" y="59"/>
                </a:cxn>
                <a:cxn ang="0">
                  <a:pos x="1097" y="76"/>
                </a:cxn>
                <a:cxn ang="0">
                  <a:pos x="1116" y="97"/>
                </a:cxn>
                <a:cxn ang="0">
                  <a:pos x="1124" y="134"/>
                </a:cxn>
                <a:cxn ang="0">
                  <a:pos x="1108" y="181"/>
                </a:cxn>
                <a:cxn ang="0">
                  <a:pos x="1076" y="217"/>
                </a:cxn>
                <a:cxn ang="0">
                  <a:pos x="1025" y="236"/>
                </a:cxn>
                <a:cxn ang="0">
                  <a:pos x="968" y="236"/>
                </a:cxn>
                <a:cxn ang="0">
                  <a:pos x="922" y="234"/>
                </a:cxn>
                <a:cxn ang="0">
                  <a:pos x="883" y="232"/>
                </a:cxn>
                <a:cxn ang="0">
                  <a:pos x="848" y="229"/>
                </a:cxn>
                <a:cxn ang="0">
                  <a:pos x="817" y="227"/>
                </a:cxn>
                <a:cxn ang="0">
                  <a:pos x="788" y="226"/>
                </a:cxn>
                <a:cxn ang="0">
                  <a:pos x="758" y="225"/>
                </a:cxn>
                <a:cxn ang="0">
                  <a:pos x="726" y="223"/>
                </a:cxn>
                <a:cxn ang="0">
                  <a:pos x="691" y="222"/>
                </a:cxn>
                <a:cxn ang="0">
                  <a:pos x="650" y="220"/>
                </a:cxn>
                <a:cxn ang="0">
                  <a:pos x="602" y="217"/>
                </a:cxn>
                <a:cxn ang="0">
                  <a:pos x="546" y="215"/>
                </a:cxn>
                <a:cxn ang="0">
                  <a:pos x="479" y="212"/>
                </a:cxn>
                <a:cxn ang="0">
                  <a:pos x="401" y="208"/>
                </a:cxn>
                <a:cxn ang="0">
                  <a:pos x="308" y="204"/>
                </a:cxn>
                <a:cxn ang="0">
                  <a:pos x="201" y="198"/>
                </a:cxn>
                <a:cxn ang="0">
                  <a:pos x="110" y="190"/>
                </a:cxn>
                <a:cxn ang="0">
                  <a:pos x="58" y="166"/>
                </a:cxn>
                <a:cxn ang="0">
                  <a:pos x="22" y="127"/>
                </a:cxn>
                <a:cxn ang="0">
                  <a:pos x="3" y="79"/>
                </a:cxn>
                <a:cxn ang="0">
                  <a:pos x="6" y="43"/>
                </a:cxn>
                <a:cxn ang="0">
                  <a:pos x="20" y="22"/>
                </a:cxn>
                <a:cxn ang="0">
                  <a:pos x="41" y="7"/>
                </a:cxn>
                <a:cxn ang="0">
                  <a:pos x="77" y="0"/>
                </a:cxn>
              </a:cxnLst>
              <a:rect l="0" t="0" r="r" b="b"/>
              <a:pathLst>
                <a:path w="1125" h="237">
                  <a:moveTo>
                    <a:pt x="102" y="0"/>
                  </a:moveTo>
                  <a:lnTo>
                    <a:pt x="115" y="6"/>
                  </a:lnTo>
                  <a:lnTo>
                    <a:pt x="130" y="11"/>
                  </a:lnTo>
                  <a:lnTo>
                    <a:pt x="147" y="16"/>
                  </a:lnTo>
                  <a:lnTo>
                    <a:pt x="166" y="21"/>
                  </a:lnTo>
                  <a:lnTo>
                    <a:pt x="187" y="27"/>
                  </a:lnTo>
                  <a:lnTo>
                    <a:pt x="210" y="31"/>
                  </a:lnTo>
                  <a:lnTo>
                    <a:pt x="234" y="36"/>
                  </a:lnTo>
                  <a:lnTo>
                    <a:pt x="259" y="40"/>
                  </a:lnTo>
                  <a:lnTo>
                    <a:pt x="286" y="44"/>
                  </a:lnTo>
                  <a:lnTo>
                    <a:pt x="314" y="47"/>
                  </a:lnTo>
                  <a:lnTo>
                    <a:pt x="343" y="51"/>
                  </a:lnTo>
                  <a:lnTo>
                    <a:pt x="373" y="55"/>
                  </a:lnTo>
                  <a:lnTo>
                    <a:pt x="403" y="58"/>
                  </a:lnTo>
                  <a:lnTo>
                    <a:pt x="436" y="60"/>
                  </a:lnTo>
                  <a:lnTo>
                    <a:pt x="468" y="62"/>
                  </a:lnTo>
                  <a:lnTo>
                    <a:pt x="501" y="64"/>
                  </a:lnTo>
                  <a:lnTo>
                    <a:pt x="535" y="66"/>
                  </a:lnTo>
                  <a:lnTo>
                    <a:pt x="569" y="67"/>
                  </a:lnTo>
                  <a:lnTo>
                    <a:pt x="603" y="68"/>
                  </a:lnTo>
                  <a:lnTo>
                    <a:pt x="638" y="69"/>
                  </a:lnTo>
                  <a:lnTo>
                    <a:pt x="672" y="69"/>
                  </a:lnTo>
                  <a:lnTo>
                    <a:pt x="706" y="69"/>
                  </a:lnTo>
                  <a:lnTo>
                    <a:pt x="740" y="69"/>
                  </a:lnTo>
                  <a:lnTo>
                    <a:pt x="774" y="68"/>
                  </a:lnTo>
                  <a:lnTo>
                    <a:pt x="807" y="67"/>
                  </a:lnTo>
                  <a:lnTo>
                    <a:pt x="841" y="66"/>
                  </a:lnTo>
                  <a:lnTo>
                    <a:pt x="874" y="64"/>
                  </a:lnTo>
                  <a:lnTo>
                    <a:pt x="906" y="61"/>
                  </a:lnTo>
                  <a:lnTo>
                    <a:pt x="937" y="59"/>
                  </a:lnTo>
                  <a:lnTo>
                    <a:pt x="968" y="56"/>
                  </a:lnTo>
                  <a:lnTo>
                    <a:pt x="998" y="51"/>
                  </a:lnTo>
                  <a:lnTo>
                    <a:pt x="1026" y="47"/>
                  </a:lnTo>
                  <a:lnTo>
                    <a:pt x="1045" y="48"/>
                  </a:lnTo>
                  <a:lnTo>
                    <a:pt x="1061" y="52"/>
                  </a:lnTo>
                  <a:lnTo>
                    <a:pt x="1075" y="59"/>
                  </a:lnTo>
                  <a:lnTo>
                    <a:pt x="1087" y="67"/>
                  </a:lnTo>
                  <a:lnTo>
                    <a:pt x="1097" y="76"/>
                  </a:lnTo>
                  <a:lnTo>
                    <a:pt x="1106" y="87"/>
                  </a:lnTo>
                  <a:lnTo>
                    <a:pt x="1116" y="97"/>
                  </a:lnTo>
                  <a:lnTo>
                    <a:pt x="1125" y="108"/>
                  </a:lnTo>
                  <a:lnTo>
                    <a:pt x="1124" y="134"/>
                  </a:lnTo>
                  <a:lnTo>
                    <a:pt x="1118" y="158"/>
                  </a:lnTo>
                  <a:lnTo>
                    <a:pt x="1108" y="181"/>
                  </a:lnTo>
                  <a:lnTo>
                    <a:pt x="1094" y="201"/>
                  </a:lnTo>
                  <a:lnTo>
                    <a:pt x="1076" y="217"/>
                  </a:lnTo>
                  <a:lnTo>
                    <a:pt x="1052" y="228"/>
                  </a:lnTo>
                  <a:lnTo>
                    <a:pt x="1025" y="236"/>
                  </a:lnTo>
                  <a:lnTo>
                    <a:pt x="993" y="237"/>
                  </a:lnTo>
                  <a:lnTo>
                    <a:pt x="968" y="236"/>
                  </a:lnTo>
                  <a:lnTo>
                    <a:pt x="943" y="235"/>
                  </a:lnTo>
                  <a:lnTo>
                    <a:pt x="922" y="234"/>
                  </a:lnTo>
                  <a:lnTo>
                    <a:pt x="902" y="233"/>
                  </a:lnTo>
                  <a:lnTo>
                    <a:pt x="883" y="232"/>
                  </a:lnTo>
                  <a:lnTo>
                    <a:pt x="866" y="231"/>
                  </a:lnTo>
                  <a:lnTo>
                    <a:pt x="848" y="229"/>
                  </a:lnTo>
                  <a:lnTo>
                    <a:pt x="832" y="228"/>
                  </a:lnTo>
                  <a:lnTo>
                    <a:pt x="817" y="227"/>
                  </a:lnTo>
                  <a:lnTo>
                    <a:pt x="802" y="227"/>
                  </a:lnTo>
                  <a:lnTo>
                    <a:pt x="788" y="226"/>
                  </a:lnTo>
                  <a:lnTo>
                    <a:pt x="773" y="225"/>
                  </a:lnTo>
                  <a:lnTo>
                    <a:pt x="758" y="225"/>
                  </a:lnTo>
                  <a:lnTo>
                    <a:pt x="742" y="224"/>
                  </a:lnTo>
                  <a:lnTo>
                    <a:pt x="726" y="223"/>
                  </a:lnTo>
                  <a:lnTo>
                    <a:pt x="709" y="222"/>
                  </a:lnTo>
                  <a:lnTo>
                    <a:pt x="691" y="222"/>
                  </a:lnTo>
                  <a:lnTo>
                    <a:pt x="671" y="221"/>
                  </a:lnTo>
                  <a:lnTo>
                    <a:pt x="650" y="220"/>
                  </a:lnTo>
                  <a:lnTo>
                    <a:pt x="627" y="219"/>
                  </a:lnTo>
                  <a:lnTo>
                    <a:pt x="602" y="217"/>
                  </a:lnTo>
                  <a:lnTo>
                    <a:pt x="575" y="216"/>
                  </a:lnTo>
                  <a:lnTo>
                    <a:pt x="546" y="215"/>
                  </a:lnTo>
                  <a:lnTo>
                    <a:pt x="514" y="213"/>
                  </a:lnTo>
                  <a:lnTo>
                    <a:pt x="479" y="212"/>
                  </a:lnTo>
                  <a:lnTo>
                    <a:pt x="442" y="210"/>
                  </a:lnTo>
                  <a:lnTo>
                    <a:pt x="401" y="208"/>
                  </a:lnTo>
                  <a:lnTo>
                    <a:pt x="357" y="206"/>
                  </a:lnTo>
                  <a:lnTo>
                    <a:pt x="308" y="204"/>
                  </a:lnTo>
                  <a:lnTo>
                    <a:pt x="257" y="201"/>
                  </a:lnTo>
                  <a:lnTo>
                    <a:pt x="201" y="198"/>
                  </a:lnTo>
                  <a:lnTo>
                    <a:pt x="142" y="195"/>
                  </a:lnTo>
                  <a:lnTo>
                    <a:pt x="110" y="190"/>
                  </a:lnTo>
                  <a:lnTo>
                    <a:pt x="81" y="181"/>
                  </a:lnTo>
                  <a:lnTo>
                    <a:pt x="58" y="166"/>
                  </a:lnTo>
                  <a:lnTo>
                    <a:pt x="38" y="148"/>
                  </a:lnTo>
                  <a:lnTo>
                    <a:pt x="22" y="127"/>
                  </a:lnTo>
                  <a:lnTo>
                    <a:pt x="11" y="104"/>
                  </a:lnTo>
                  <a:lnTo>
                    <a:pt x="3" y="79"/>
                  </a:lnTo>
                  <a:lnTo>
                    <a:pt x="0" y="55"/>
                  </a:lnTo>
                  <a:lnTo>
                    <a:pt x="6" y="43"/>
                  </a:lnTo>
                  <a:lnTo>
                    <a:pt x="12" y="33"/>
                  </a:lnTo>
                  <a:lnTo>
                    <a:pt x="20" y="22"/>
                  </a:lnTo>
                  <a:lnTo>
                    <a:pt x="29" y="14"/>
                  </a:lnTo>
                  <a:lnTo>
                    <a:pt x="41" y="7"/>
                  </a:lnTo>
                  <a:lnTo>
                    <a:pt x="57" y="2"/>
                  </a:lnTo>
                  <a:lnTo>
                    <a:pt x="77" y="0"/>
                  </a:lnTo>
                  <a:lnTo>
                    <a:pt x="102" y="0"/>
                  </a:lnTo>
                  <a:close/>
                </a:path>
              </a:pathLst>
            </a:custGeom>
            <a:solidFill>
              <a:srgbClr val="8C9494"/>
            </a:solidFill>
            <a:ln w="9525">
              <a:noFill/>
              <a:round/>
              <a:headEnd/>
              <a:tailEnd/>
            </a:ln>
          </p:spPr>
          <p:txBody>
            <a:bodyPr/>
            <a:lstStyle/>
            <a:p>
              <a:endParaRPr lang="en-US"/>
            </a:p>
          </p:txBody>
        </p:sp>
        <p:sp>
          <p:nvSpPr>
            <p:cNvPr id="67262" name="Freeform 702"/>
            <p:cNvSpPr>
              <a:spLocks/>
            </p:cNvSpPr>
            <p:nvPr/>
          </p:nvSpPr>
          <p:spPr bwMode="auto">
            <a:xfrm>
              <a:off x="2491" y="2310"/>
              <a:ext cx="125" cy="18"/>
            </a:xfrm>
            <a:custGeom>
              <a:avLst/>
              <a:gdLst/>
              <a:ahLst/>
              <a:cxnLst>
                <a:cxn ang="0">
                  <a:pos x="108" y="7"/>
                </a:cxn>
                <a:cxn ang="0">
                  <a:pos x="138" y="20"/>
                </a:cxn>
                <a:cxn ang="0">
                  <a:pos x="178" y="30"/>
                </a:cxn>
                <a:cxn ang="0">
                  <a:pos x="227" y="40"/>
                </a:cxn>
                <a:cxn ang="0">
                  <a:pos x="282" y="50"/>
                </a:cxn>
                <a:cxn ang="0">
                  <a:pos x="344" y="58"/>
                </a:cxn>
                <a:cxn ang="0">
                  <a:pos x="409" y="65"/>
                </a:cxn>
                <a:cxn ang="0">
                  <a:pos x="479" y="70"/>
                </a:cxn>
                <a:cxn ang="0">
                  <a:pos x="551" y="75"/>
                </a:cxn>
                <a:cxn ang="0">
                  <a:pos x="623" y="78"/>
                </a:cxn>
                <a:cxn ang="0">
                  <a:pos x="696" y="78"/>
                </a:cxn>
                <a:cxn ang="0">
                  <a:pos x="767" y="78"/>
                </a:cxn>
                <a:cxn ang="0">
                  <a:pos x="834" y="75"/>
                </a:cxn>
                <a:cxn ang="0">
                  <a:pos x="899" y="69"/>
                </a:cxn>
                <a:cxn ang="0">
                  <a:pos x="957" y="62"/>
                </a:cxn>
                <a:cxn ang="0">
                  <a:pos x="1010" y="53"/>
                </a:cxn>
                <a:cxn ang="0">
                  <a:pos x="1049" y="49"/>
                </a:cxn>
                <a:cxn ang="0">
                  <a:pos x="1076" y="57"/>
                </a:cxn>
                <a:cxn ang="0">
                  <a:pos x="1095" y="70"/>
                </a:cxn>
                <a:cxn ang="0">
                  <a:pos x="1114" y="88"/>
                </a:cxn>
                <a:cxn ang="0">
                  <a:pos x="1124" y="123"/>
                </a:cxn>
                <a:cxn ang="0">
                  <a:pos x="1108" y="170"/>
                </a:cxn>
                <a:cxn ang="0">
                  <a:pos x="1076" y="206"/>
                </a:cxn>
                <a:cxn ang="0">
                  <a:pos x="1025" y="225"/>
                </a:cxn>
                <a:cxn ang="0">
                  <a:pos x="968" y="225"/>
                </a:cxn>
                <a:cxn ang="0">
                  <a:pos x="922" y="223"/>
                </a:cxn>
                <a:cxn ang="0">
                  <a:pos x="883" y="221"/>
                </a:cxn>
                <a:cxn ang="0">
                  <a:pos x="848" y="218"/>
                </a:cxn>
                <a:cxn ang="0">
                  <a:pos x="817" y="216"/>
                </a:cxn>
                <a:cxn ang="0">
                  <a:pos x="788" y="215"/>
                </a:cxn>
                <a:cxn ang="0">
                  <a:pos x="758" y="214"/>
                </a:cxn>
                <a:cxn ang="0">
                  <a:pos x="726" y="212"/>
                </a:cxn>
                <a:cxn ang="0">
                  <a:pos x="691" y="211"/>
                </a:cxn>
                <a:cxn ang="0">
                  <a:pos x="650" y="209"/>
                </a:cxn>
                <a:cxn ang="0">
                  <a:pos x="602" y="206"/>
                </a:cxn>
                <a:cxn ang="0">
                  <a:pos x="546" y="204"/>
                </a:cxn>
                <a:cxn ang="0">
                  <a:pos x="479" y="201"/>
                </a:cxn>
                <a:cxn ang="0">
                  <a:pos x="401" y="197"/>
                </a:cxn>
                <a:cxn ang="0">
                  <a:pos x="308" y="193"/>
                </a:cxn>
                <a:cxn ang="0">
                  <a:pos x="201" y="187"/>
                </a:cxn>
                <a:cxn ang="0">
                  <a:pos x="110" y="179"/>
                </a:cxn>
                <a:cxn ang="0">
                  <a:pos x="58" y="155"/>
                </a:cxn>
                <a:cxn ang="0">
                  <a:pos x="22" y="116"/>
                </a:cxn>
                <a:cxn ang="0">
                  <a:pos x="3" y="68"/>
                </a:cxn>
                <a:cxn ang="0">
                  <a:pos x="6" y="34"/>
                </a:cxn>
                <a:cxn ang="0">
                  <a:pos x="20" y="18"/>
                </a:cxn>
                <a:cxn ang="0">
                  <a:pos x="41" y="5"/>
                </a:cxn>
                <a:cxn ang="0">
                  <a:pos x="73" y="0"/>
                </a:cxn>
              </a:cxnLst>
              <a:rect l="0" t="0" r="r" b="b"/>
              <a:pathLst>
                <a:path w="1125" h="226">
                  <a:moveTo>
                    <a:pt x="97" y="1"/>
                  </a:moveTo>
                  <a:lnTo>
                    <a:pt x="108" y="7"/>
                  </a:lnTo>
                  <a:lnTo>
                    <a:pt x="122" y="14"/>
                  </a:lnTo>
                  <a:lnTo>
                    <a:pt x="138" y="20"/>
                  </a:lnTo>
                  <a:lnTo>
                    <a:pt x="157" y="25"/>
                  </a:lnTo>
                  <a:lnTo>
                    <a:pt x="178" y="30"/>
                  </a:lnTo>
                  <a:lnTo>
                    <a:pt x="201" y="35"/>
                  </a:lnTo>
                  <a:lnTo>
                    <a:pt x="227" y="40"/>
                  </a:lnTo>
                  <a:lnTo>
                    <a:pt x="253" y="46"/>
                  </a:lnTo>
                  <a:lnTo>
                    <a:pt x="282" y="50"/>
                  </a:lnTo>
                  <a:lnTo>
                    <a:pt x="313" y="54"/>
                  </a:lnTo>
                  <a:lnTo>
                    <a:pt x="344" y="58"/>
                  </a:lnTo>
                  <a:lnTo>
                    <a:pt x="376" y="62"/>
                  </a:lnTo>
                  <a:lnTo>
                    <a:pt x="409" y="65"/>
                  </a:lnTo>
                  <a:lnTo>
                    <a:pt x="444" y="68"/>
                  </a:lnTo>
                  <a:lnTo>
                    <a:pt x="479" y="70"/>
                  </a:lnTo>
                  <a:lnTo>
                    <a:pt x="515" y="73"/>
                  </a:lnTo>
                  <a:lnTo>
                    <a:pt x="551" y="75"/>
                  </a:lnTo>
                  <a:lnTo>
                    <a:pt x="587" y="77"/>
                  </a:lnTo>
                  <a:lnTo>
                    <a:pt x="623" y="78"/>
                  </a:lnTo>
                  <a:lnTo>
                    <a:pt x="661" y="78"/>
                  </a:lnTo>
                  <a:lnTo>
                    <a:pt x="696" y="78"/>
                  </a:lnTo>
                  <a:lnTo>
                    <a:pt x="732" y="78"/>
                  </a:lnTo>
                  <a:lnTo>
                    <a:pt x="767" y="78"/>
                  </a:lnTo>
                  <a:lnTo>
                    <a:pt x="801" y="76"/>
                  </a:lnTo>
                  <a:lnTo>
                    <a:pt x="834" y="75"/>
                  </a:lnTo>
                  <a:lnTo>
                    <a:pt x="867" y="73"/>
                  </a:lnTo>
                  <a:lnTo>
                    <a:pt x="899" y="69"/>
                  </a:lnTo>
                  <a:lnTo>
                    <a:pt x="929" y="66"/>
                  </a:lnTo>
                  <a:lnTo>
                    <a:pt x="957" y="62"/>
                  </a:lnTo>
                  <a:lnTo>
                    <a:pt x="985" y="58"/>
                  </a:lnTo>
                  <a:lnTo>
                    <a:pt x="1010" y="53"/>
                  </a:lnTo>
                  <a:lnTo>
                    <a:pt x="1033" y="48"/>
                  </a:lnTo>
                  <a:lnTo>
                    <a:pt x="1049" y="49"/>
                  </a:lnTo>
                  <a:lnTo>
                    <a:pt x="1063" y="52"/>
                  </a:lnTo>
                  <a:lnTo>
                    <a:pt x="1076" y="57"/>
                  </a:lnTo>
                  <a:lnTo>
                    <a:pt x="1086" y="63"/>
                  </a:lnTo>
                  <a:lnTo>
                    <a:pt x="1095" y="70"/>
                  </a:lnTo>
                  <a:lnTo>
                    <a:pt x="1104" y="79"/>
                  </a:lnTo>
                  <a:lnTo>
                    <a:pt x="1114" y="88"/>
                  </a:lnTo>
                  <a:lnTo>
                    <a:pt x="1125" y="97"/>
                  </a:lnTo>
                  <a:lnTo>
                    <a:pt x="1124" y="123"/>
                  </a:lnTo>
                  <a:lnTo>
                    <a:pt x="1118" y="147"/>
                  </a:lnTo>
                  <a:lnTo>
                    <a:pt x="1108" y="170"/>
                  </a:lnTo>
                  <a:lnTo>
                    <a:pt x="1094" y="190"/>
                  </a:lnTo>
                  <a:lnTo>
                    <a:pt x="1076" y="206"/>
                  </a:lnTo>
                  <a:lnTo>
                    <a:pt x="1052" y="217"/>
                  </a:lnTo>
                  <a:lnTo>
                    <a:pt x="1025" y="225"/>
                  </a:lnTo>
                  <a:lnTo>
                    <a:pt x="993" y="226"/>
                  </a:lnTo>
                  <a:lnTo>
                    <a:pt x="968" y="225"/>
                  </a:lnTo>
                  <a:lnTo>
                    <a:pt x="943" y="224"/>
                  </a:lnTo>
                  <a:lnTo>
                    <a:pt x="922" y="223"/>
                  </a:lnTo>
                  <a:lnTo>
                    <a:pt x="902" y="222"/>
                  </a:lnTo>
                  <a:lnTo>
                    <a:pt x="883" y="221"/>
                  </a:lnTo>
                  <a:lnTo>
                    <a:pt x="866" y="220"/>
                  </a:lnTo>
                  <a:lnTo>
                    <a:pt x="848" y="218"/>
                  </a:lnTo>
                  <a:lnTo>
                    <a:pt x="832" y="217"/>
                  </a:lnTo>
                  <a:lnTo>
                    <a:pt x="817" y="216"/>
                  </a:lnTo>
                  <a:lnTo>
                    <a:pt x="802" y="216"/>
                  </a:lnTo>
                  <a:lnTo>
                    <a:pt x="788" y="215"/>
                  </a:lnTo>
                  <a:lnTo>
                    <a:pt x="773" y="214"/>
                  </a:lnTo>
                  <a:lnTo>
                    <a:pt x="758" y="214"/>
                  </a:lnTo>
                  <a:lnTo>
                    <a:pt x="742" y="213"/>
                  </a:lnTo>
                  <a:lnTo>
                    <a:pt x="726" y="212"/>
                  </a:lnTo>
                  <a:lnTo>
                    <a:pt x="709" y="211"/>
                  </a:lnTo>
                  <a:lnTo>
                    <a:pt x="691" y="211"/>
                  </a:lnTo>
                  <a:lnTo>
                    <a:pt x="671" y="210"/>
                  </a:lnTo>
                  <a:lnTo>
                    <a:pt x="650" y="209"/>
                  </a:lnTo>
                  <a:lnTo>
                    <a:pt x="627" y="208"/>
                  </a:lnTo>
                  <a:lnTo>
                    <a:pt x="602" y="206"/>
                  </a:lnTo>
                  <a:lnTo>
                    <a:pt x="575" y="205"/>
                  </a:lnTo>
                  <a:lnTo>
                    <a:pt x="546" y="204"/>
                  </a:lnTo>
                  <a:lnTo>
                    <a:pt x="514" y="202"/>
                  </a:lnTo>
                  <a:lnTo>
                    <a:pt x="479" y="201"/>
                  </a:lnTo>
                  <a:lnTo>
                    <a:pt x="442" y="199"/>
                  </a:lnTo>
                  <a:lnTo>
                    <a:pt x="401" y="197"/>
                  </a:lnTo>
                  <a:lnTo>
                    <a:pt x="357" y="195"/>
                  </a:lnTo>
                  <a:lnTo>
                    <a:pt x="308" y="193"/>
                  </a:lnTo>
                  <a:lnTo>
                    <a:pt x="257" y="190"/>
                  </a:lnTo>
                  <a:lnTo>
                    <a:pt x="201" y="187"/>
                  </a:lnTo>
                  <a:lnTo>
                    <a:pt x="142" y="184"/>
                  </a:lnTo>
                  <a:lnTo>
                    <a:pt x="110" y="179"/>
                  </a:lnTo>
                  <a:lnTo>
                    <a:pt x="81" y="170"/>
                  </a:lnTo>
                  <a:lnTo>
                    <a:pt x="58" y="155"/>
                  </a:lnTo>
                  <a:lnTo>
                    <a:pt x="38" y="137"/>
                  </a:lnTo>
                  <a:lnTo>
                    <a:pt x="22" y="116"/>
                  </a:lnTo>
                  <a:lnTo>
                    <a:pt x="11" y="93"/>
                  </a:lnTo>
                  <a:lnTo>
                    <a:pt x="3" y="68"/>
                  </a:lnTo>
                  <a:lnTo>
                    <a:pt x="0" y="44"/>
                  </a:lnTo>
                  <a:lnTo>
                    <a:pt x="6" y="34"/>
                  </a:lnTo>
                  <a:lnTo>
                    <a:pt x="13" y="25"/>
                  </a:lnTo>
                  <a:lnTo>
                    <a:pt x="20" y="18"/>
                  </a:lnTo>
                  <a:lnTo>
                    <a:pt x="29" y="10"/>
                  </a:lnTo>
                  <a:lnTo>
                    <a:pt x="41" y="5"/>
                  </a:lnTo>
                  <a:lnTo>
                    <a:pt x="55" y="1"/>
                  </a:lnTo>
                  <a:lnTo>
                    <a:pt x="73" y="0"/>
                  </a:lnTo>
                  <a:lnTo>
                    <a:pt x="97" y="1"/>
                  </a:lnTo>
                  <a:close/>
                </a:path>
              </a:pathLst>
            </a:custGeom>
            <a:solidFill>
              <a:srgbClr val="99A1A1"/>
            </a:solidFill>
            <a:ln w="9525">
              <a:noFill/>
              <a:round/>
              <a:headEnd/>
              <a:tailEnd/>
            </a:ln>
          </p:spPr>
          <p:txBody>
            <a:bodyPr/>
            <a:lstStyle/>
            <a:p>
              <a:endParaRPr lang="en-US"/>
            </a:p>
          </p:txBody>
        </p:sp>
        <p:sp>
          <p:nvSpPr>
            <p:cNvPr id="67263" name="Freeform 703"/>
            <p:cNvSpPr>
              <a:spLocks/>
            </p:cNvSpPr>
            <p:nvPr/>
          </p:nvSpPr>
          <p:spPr bwMode="auto">
            <a:xfrm>
              <a:off x="2491" y="2311"/>
              <a:ext cx="125" cy="17"/>
            </a:xfrm>
            <a:custGeom>
              <a:avLst/>
              <a:gdLst/>
              <a:ahLst/>
              <a:cxnLst>
                <a:cxn ang="0">
                  <a:pos x="101" y="8"/>
                </a:cxn>
                <a:cxn ang="0">
                  <a:pos x="129" y="21"/>
                </a:cxn>
                <a:cxn ang="0">
                  <a:pos x="169" y="34"/>
                </a:cxn>
                <a:cxn ang="0">
                  <a:pos x="219" y="45"/>
                </a:cxn>
                <a:cxn ang="0">
                  <a:pos x="278" y="56"/>
                </a:cxn>
                <a:cxn ang="0">
                  <a:pos x="344" y="65"/>
                </a:cxn>
                <a:cxn ang="0">
                  <a:pos x="415" y="73"/>
                </a:cxn>
                <a:cxn ang="0">
                  <a:pos x="490" y="79"/>
                </a:cxn>
                <a:cxn ang="0">
                  <a:pos x="568" y="83"/>
                </a:cxn>
                <a:cxn ang="0">
                  <a:pos x="645" y="85"/>
                </a:cxn>
                <a:cxn ang="0">
                  <a:pos x="721" y="86"/>
                </a:cxn>
                <a:cxn ang="0">
                  <a:pos x="793" y="84"/>
                </a:cxn>
                <a:cxn ang="0">
                  <a:pos x="862" y="80"/>
                </a:cxn>
                <a:cxn ang="0">
                  <a:pos x="923" y="74"/>
                </a:cxn>
                <a:cxn ang="0">
                  <a:pos x="978" y="66"/>
                </a:cxn>
                <a:cxn ang="0">
                  <a:pos x="1022" y="54"/>
                </a:cxn>
                <a:cxn ang="0">
                  <a:pos x="1054" y="48"/>
                </a:cxn>
                <a:cxn ang="0">
                  <a:pos x="1076" y="54"/>
                </a:cxn>
                <a:cxn ang="0">
                  <a:pos x="1093" y="66"/>
                </a:cxn>
                <a:cxn ang="0">
                  <a:pos x="1113" y="78"/>
                </a:cxn>
                <a:cxn ang="0">
                  <a:pos x="1124" y="110"/>
                </a:cxn>
                <a:cxn ang="0">
                  <a:pos x="1108" y="157"/>
                </a:cxn>
                <a:cxn ang="0">
                  <a:pos x="1076" y="193"/>
                </a:cxn>
                <a:cxn ang="0">
                  <a:pos x="1025" y="212"/>
                </a:cxn>
                <a:cxn ang="0">
                  <a:pos x="968" y="212"/>
                </a:cxn>
                <a:cxn ang="0">
                  <a:pos x="922" y="210"/>
                </a:cxn>
                <a:cxn ang="0">
                  <a:pos x="883" y="208"/>
                </a:cxn>
                <a:cxn ang="0">
                  <a:pos x="848" y="205"/>
                </a:cxn>
                <a:cxn ang="0">
                  <a:pos x="817" y="203"/>
                </a:cxn>
                <a:cxn ang="0">
                  <a:pos x="788" y="202"/>
                </a:cxn>
                <a:cxn ang="0">
                  <a:pos x="758" y="201"/>
                </a:cxn>
                <a:cxn ang="0">
                  <a:pos x="726" y="199"/>
                </a:cxn>
                <a:cxn ang="0">
                  <a:pos x="691" y="198"/>
                </a:cxn>
                <a:cxn ang="0">
                  <a:pos x="650" y="196"/>
                </a:cxn>
                <a:cxn ang="0">
                  <a:pos x="602" y="193"/>
                </a:cxn>
                <a:cxn ang="0">
                  <a:pos x="546" y="191"/>
                </a:cxn>
                <a:cxn ang="0">
                  <a:pos x="479" y="188"/>
                </a:cxn>
                <a:cxn ang="0">
                  <a:pos x="401" y="184"/>
                </a:cxn>
                <a:cxn ang="0">
                  <a:pos x="308" y="180"/>
                </a:cxn>
                <a:cxn ang="0">
                  <a:pos x="201" y="174"/>
                </a:cxn>
                <a:cxn ang="0">
                  <a:pos x="110" y="166"/>
                </a:cxn>
                <a:cxn ang="0">
                  <a:pos x="58" y="142"/>
                </a:cxn>
                <a:cxn ang="0">
                  <a:pos x="22" y="103"/>
                </a:cxn>
                <a:cxn ang="0">
                  <a:pos x="3" y="55"/>
                </a:cxn>
                <a:cxn ang="0">
                  <a:pos x="7" y="24"/>
                </a:cxn>
                <a:cxn ang="0">
                  <a:pos x="20" y="12"/>
                </a:cxn>
                <a:cxn ang="0">
                  <a:pos x="38" y="3"/>
                </a:cxn>
                <a:cxn ang="0">
                  <a:pos x="69" y="0"/>
                </a:cxn>
              </a:cxnLst>
              <a:rect l="0" t="0" r="r" b="b"/>
              <a:pathLst>
                <a:path w="1125" h="213">
                  <a:moveTo>
                    <a:pt x="91" y="1"/>
                  </a:moveTo>
                  <a:lnTo>
                    <a:pt x="101" y="8"/>
                  </a:lnTo>
                  <a:lnTo>
                    <a:pt x="113" y="15"/>
                  </a:lnTo>
                  <a:lnTo>
                    <a:pt x="129" y="21"/>
                  </a:lnTo>
                  <a:lnTo>
                    <a:pt x="147" y="27"/>
                  </a:lnTo>
                  <a:lnTo>
                    <a:pt x="169" y="34"/>
                  </a:lnTo>
                  <a:lnTo>
                    <a:pt x="192" y="40"/>
                  </a:lnTo>
                  <a:lnTo>
                    <a:pt x="219" y="45"/>
                  </a:lnTo>
                  <a:lnTo>
                    <a:pt x="248" y="51"/>
                  </a:lnTo>
                  <a:lnTo>
                    <a:pt x="278" y="56"/>
                  </a:lnTo>
                  <a:lnTo>
                    <a:pt x="310" y="61"/>
                  </a:lnTo>
                  <a:lnTo>
                    <a:pt x="344" y="65"/>
                  </a:lnTo>
                  <a:lnTo>
                    <a:pt x="379" y="69"/>
                  </a:lnTo>
                  <a:lnTo>
                    <a:pt x="415" y="73"/>
                  </a:lnTo>
                  <a:lnTo>
                    <a:pt x="453" y="76"/>
                  </a:lnTo>
                  <a:lnTo>
                    <a:pt x="490" y="79"/>
                  </a:lnTo>
                  <a:lnTo>
                    <a:pt x="529" y="81"/>
                  </a:lnTo>
                  <a:lnTo>
                    <a:pt x="568" y="83"/>
                  </a:lnTo>
                  <a:lnTo>
                    <a:pt x="606" y="84"/>
                  </a:lnTo>
                  <a:lnTo>
                    <a:pt x="645" y="85"/>
                  </a:lnTo>
                  <a:lnTo>
                    <a:pt x="683" y="86"/>
                  </a:lnTo>
                  <a:lnTo>
                    <a:pt x="721" y="86"/>
                  </a:lnTo>
                  <a:lnTo>
                    <a:pt x="757" y="85"/>
                  </a:lnTo>
                  <a:lnTo>
                    <a:pt x="793" y="84"/>
                  </a:lnTo>
                  <a:lnTo>
                    <a:pt x="828" y="83"/>
                  </a:lnTo>
                  <a:lnTo>
                    <a:pt x="862" y="80"/>
                  </a:lnTo>
                  <a:lnTo>
                    <a:pt x="893" y="78"/>
                  </a:lnTo>
                  <a:lnTo>
                    <a:pt x="923" y="74"/>
                  </a:lnTo>
                  <a:lnTo>
                    <a:pt x="951" y="70"/>
                  </a:lnTo>
                  <a:lnTo>
                    <a:pt x="978" y="66"/>
                  </a:lnTo>
                  <a:lnTo>
                    <a:pt x="1001" y="61"/>
                  </a:lnTo>
                  <a:lnTo>
                    <a:pt x="1022" y="54"/>
                  </a:lnTo>
                  <a:lnTo>
                    <a:pt x="1040" y="47"/>
                  </a:lnTo>
                  <a:lnTo>
                    <a:pt x="1054" y="48"/>
                  </a:lnTo>
                  <a:lnTo>
                    <a:pt x="1065" y="50"/>
                  </a:lnTo>
                  <a:lnTo>
                    <a:pt x="1076" y="54"/>
                  </a:lnTo>
                  <a:lnTo>
                    <a:pt x="1085" y="60"/>
                  </a:lnTo>
                  <a:lnTo>
                    <a:pt x="1093" y="66"/>
                  </a:lnTo>
                  <a:lnTo>
                    <a:pt x="1102" y="72"/>
                  </a:lnTo>
                  <a:lnTo>
                    <a:pt x="1113" y="78"/>
                  </a:lnTo>
                  <a:lnTo>
                    <a:pt x="1125" y="84"/>
                  </a:lnTo>
                  <a:lnTo>
                    <a:pt x="1124" y="110"/>
                  </a:lnTo>
                  <a:lnTo>
                    <a:pt x="1118" y="134"/>
                  </a:lnTo>
                  <a:lnTo>
                    <a:pt x="1108" y="157"/>
                  </a:lnTo>
                  <a:lnTo>
                    <a:pt x="1094" y="177"/>
                  </a:lnTo>
                  <a:lnTo>
                    <a:pt x="1076" y="193"/>
                  </a:lnTo>
                  <a:lnTo>
                    <a:pt x="1052" y="204"/>
                  </a:lnTo>
                  <a:lnTo>
                    <a:pt x="1025" y="212"/>
                  </a:lnTo>
                  <a:lnTo>
                    <a:pt x="993" y="213"/>
                  </a:lnTo>
                  <a:lnTo>
                    <a:pt x="968" y="212"/>
                  </a:lnTo>
                  <a:lnTo>
                    <a:pt x="943" y="211"/>
                  </a:lnTo>
                  <a:lnTo>
                    <a:pt x="922" y="210"/>
                  </a:lnTo>
                  <a:lnTo>
                    <a:pt x="902" y="209"/>
                  </a:lnTo>
                  <a:lnTo>
                    <a:pt x="883" y="208"/>
                  </a:lnTo>
                  <a:lnTo>
                    <a:pt x="866" y="207"/>
                  </a:lnTo>
                  <a:lnTo>
                    <a:pt x="848" y="205"/>
                  </a:lnTo>
                  <a:lnTo>
                    <a:pt x="832" y="204"/>
                  </a:lnTo>
                  <a:lnTo>
                    <a:pt x="817" y="203"/>
                  </a:lnTo>
                  <a:lnTo>
                    <a:pt x="802" y="203"/>
                  </a:lnTo>
                  <a:lnTo>
                    <a:pt x="788" y="202"/>
                  </a:lnTo>
                  <a:lnTo>
                    <a:pt x="773" y="201"/>
                  </a:lnTo>
                  <a:lnTo>
                    <a:pt x="758" y="201"/>
                  </a:lnTo>
                  <a:lnTo>
                    <a:pt x="742" y="200"/>
                  </a:lnTo>
                  <a:lnTo>
                    <a:pt x="726" y="199"/>
                  </a:lnTo>
                  <a:lnTo>
                    <a:pt x="709" y="198"/>
                  </a:lnTo>
                  <a:lnTo>
                    <a:pt x="691" y="198"/>
                  </a:lnTo>
                  <a:lnTo>
                    <a:pt x="671" y="197"/>
                  </a:lnTo>
                  <a:lnTo>
                    <a:pt x="650" y="196"/>
                  </a:lnTo>
                  <a:lnTo>
                    <a:pt x="627" y="195"/>
                  </a:lnTo>
                  <a:lnTo>
                    <a:pt x="602" y="193"/>
                  </a:lnTo>
                  <a:lnTo>
                    <a:pt x="575" y="192"/>
                  </a:lnTo>
                  <a:lnTo>
                    <a:pt x="546" y="191"/>
                  </a:lnTo>
                  <a:lnTo>
                    <a:pt x="514" y="189"/>
                  </a:lnTo>
                  <a:lnTo>
                    <a:pt x="479" y="188"/>
                  </a:lnTo>
                  <a:lnTo>
                    <a:pt x="442" y="186"/>
                  </a:lnTo>
                  <a:lnTo>
                    <a:pt x="401" y="184"/>
                  </a:lnTo>
                  <a:lnTo>
                    <a:pt x="357" y="182"/>
                  </a:lnTo>
                  <a:lnTo>
                    <a:pt x="308" y="180"/>
                  </a:lnTo>
                  <a:lnTo>
                    <a:pt x="257" y="177"/>
                  </a:lnTo>
                  <a:lnTo>
                    <a:pt x="201" y="174"/>
                  </a:lnTo>
                  <a:lnTo>
                    <a:pt x="142" y="171"/>
                  </a:lnTo>
                  <a:lnTo>
                    <a:pt x="110" y="166"/>
                  </a:lnTo>
                  <a:lnTo>
                    <a:pt x="81" y="157"/>
                  </a:lnTo>
                  <a:lnTo>
                    <a:pt x="58" y="142"/>
                  </a:lnTo>
                  <a:lnTo>
                    <a:pt x="38" y="124"/>
                  </a:lnTo>
                  <a:lnTo>
                    <a:pt x="22" y="103"/>
                  </a:lnTo>
                  <a:lnTo>
                    <a:pt x="11" y="80"/>
                  </a:lnTo>
                  <a:lnTo>
                    <a:pt x="3" y="55"/>
                  </a:lnTo>
                  <a:lnTo>
                    <a:pt x="0" y="31"/>
                  </a:lnTo>
                  <a:lnTo>
                    <a:pt x="7" y="24"/>
                  </a:lnTo>
                  <a:lnTo>
                    <a:pt x="13" y="17"/>
                  </a:lnTo>
                  <a:lnTo>
                    <a:pt x="20" y="12"/>
                  </a:lnTo>
                  <a:lnTo>
                    <a:pt x="28" y="6"/>
                  </a:lnTo>
                  <a:lnTo>
                    <a:pt x="38" y="3"/>
                  </a:lnTo>
                  <a:lnTo>
                    <a:pt x="51" y="0"/>
                  </a:lnTo>
                  <a:lnTo>
                    <a:pt x="69" y="0"/>
                  </a:lnTo>
                  <a:lnTo>
                    <a:pt x="91" y="1"/>
                  </a:lnTo>
                  <a:close/>
                </a:path>
              </a:pathLst>
            </a:custGeom>
            <a:solidFill>
              <a:srgbClr val="A3ABAB"/>
            </a:solidFill>
            <a:ln w="9525">
              <a:noFill/>
              <a:round/>
              <a:headEnd/>
              <a:tailEnd/>
            </a:ln>
          </p:spPr>
          <p:txBody>
            <a:bodyPr/>
            <a:lstStyle/>
            <a:p>
              <a:endParaRPr lang="en-US"/>
            </a:p>
          </p:txBody>
        </p:sp>
        <p:sp>
          <p:nvSpPr>
            <p:cNvPr id="67264" name="Freeform 704"/>
            <p:cNvSpPr>
              <a:spLocks/>
            </p:cNvSpPr>
            <p:nvPr/>
          </p:nvSpPr>
          <p:spPr bwMode="auto">
            <a:xfrm>
              <a:off x="2491" y="2311"/>
              <a:ext cx="125" cy="17"/>
            </a:xfrm>
            <a:custGeom>
              <a:avLst/>
              <a:gdLst/>
              <a:ahLst/>
              <a:cxnLst>
                <a:cxn ang="0">
                  <a:pos x="91" y="10"/>
                </a:cxn>
                <a:cxn ang="0">
                  <a:pos x="118" y="25"/>
                </a:cxn>
                <a:cxn ang="0">
                  <a:pos x="158" y="38"/>
                </a:cxn>
                <a:cxn ang="0">
                  <a:pos x="211" y="52"/>
                </a:cxn>
                <a:cxn ang="0">
                  <a:pos x="273" y="63"/>
                </a:cxn>
                <a:cxn ang="0">
                  <a:pos x="345" y="73"/>
                </a:cxn>
                <a:cxn ang="0">
                  <a:pos x="422" y="82"/>
                </a:cxn>
                <a:cxn ang="0">
                  <a:pos x="501" y="89"/>
                </a:cxn>
                <a:cxn ang="0">
                  <a:pos x="584" y="94"/>
                </a:cxn>
                <a:cxn ang="0">
                  <a:pos x="666" y="96"/>
                </a:cxn>
                <a:cxn ang="0">
                  <a:pos x="746" y="97"/>
                </a:cxn>
                <a:cxn ang="0">
                  <a:pos x="820" y="95"/>
                </a:cxn>
                <a:cxn ang="0">
                  <a:pos x="889" y="91"/>
                </a:cxn>
                <a:cxn ang="0">
                  <a:pos x="949" y="84"/>
                </a:cxn>
                <a:cxn ang="0">
                  <a:pos x="999" y="73"/>
                </a:cxn>
                <a:cxn ang="0">
                  <a:pos x="1035" y="60"/>
                </a:cxn>
                <a:cxn ang="0">
                  <a:pos x="1059" y="52"/>
                </a:cxn>
                <a:cxn ang="0">
                  <a:pos x="1077" y="54"/>
                </a:cxn>
                <a:cxn ang="0">
                  <a:pos x="1092" y="60"/>
                </a:cxn>
                <a:cxn ang="0">
                  <a:pos x="1111" y="69"/>
                </a:cxn>
                <a:cxn ang="0">
                  <a:pos x="1124" y="99"/>
                </a:cxn>
                <a:cxn ang="0">
                  <a:pos x="1108" y="146"/>
                </a:cxn>
                <a:cxn ang="0">
                  <a:pos x="1076" y="182"/>
                </a:cxn>
                <a:cxn ang="0">
                  <a:pos x="1025" y="201"/>
                </a:cxn>
                <a:cxn ang="0">
                  <a:pos x="968" y="201"/>
                </a:cxn>
                <a:cxn ang="0">
                  <a:pos x="922" y="199"/>
                </a:cxn>
                <a:cxn ang="0">
                  <a:pos x="883" y="197"/>
                </a:cxn>
                <a:cxn ang="0">
                  <a:pos x="848" y="194"/>
                </a:cxn>
                <a:cxn ang="0">
                  <a:pos x="817" y="192"/>
                </a:cxn>
                <a:cxn ang="0">
                  <a:pos x="788" y="191"/>
                </a:cxn>
                <a:cxn ang="0">
                  <a:pos x="758" y="190"/>
                </a:cxn>
                <a:cxn ang="0">
                  <a:pos x="726" y="188"/>
                </a:cxn>
                <a:cxn ang="0">
                  <a:pos x="691" y="187"/>
                </a:cxn>
                <a:cxn ang="0">
                  <a:pos x="650" y="185"/>
                </a:cxn>
                <a:cxn ang="0">
                  <a:pos x="602" y="182"/>
                </a:cxn>
                <a:cxn ang="0">
                  <a:pos x="546" y="180"/>
                </a:cxn>
                <a:cxn ang="0">
                  <a:pos x="479" y="177"/>
                </a:cxn>
                <a:cxn ang="0">
                  <a:pos x="401" y="173"/>
                </a:cxn>
                <a:cxn ang="0">
                  <a:pos x="308" y="169"/>
                </a:cxn>
                <a:cxn ang="0">
                  <a:pos x="201" y="163"/>
                </a:cxn>
                <a:cxn ang="0">
                  <a:pos x="110" y="155"/>
                </a:cxn>
                <a:cxn ang="0">
                  <a:pos x="58" y="131"/>
                </a:cxn>
                <a:cxn ang="0">
                  <a:pos x="22" y="92"/>
                </a:cxn>
                <a:cxn ang="0">
                  <a:pos x="3" y="44"/>
                </a:cxn>
                <a:cxn ang="0">
                  <a:pos x="7" y="15"/>
                </a:cxn>
                <a:cxn ang="0">
                  <a:pos x="20" y="7"/>
                </a:cxn>
                <a:cxn ang="0">
                  <a:pos x="37" y="1"/>
                </a:cxn>
                <a:cxn ang="0">
                  <a:pos x="64" y="0"/>
                </a:cxn>
              </a:cxnLst>
              <a:rect l="0" t="0" r="r" b="b"/>
              <a:pathLst>
                <a:path w="1125" h="202">
                  <a:moveTo>
                    <a:pt x="84" y="2"/>
                  </a:moveTo>
                  <a:lnTo>
                    <a:pt x="91" y="10"/>
                  </a:lnTo>
                  <a:lnTo>
                    <a:pt x="103" y="17"/>
                  </a:lnTo>
                  <a:lnTo>
                    <a:pt x="118" y="25"/>
                  </a:lnTo>
                  <a:lnTo>
                    <a:pt x="136" y="32"/>
                  </a:lnTo>
                  <a:lnTo>
                    <a:pt x="158" y="38"/>
                  </a:lnTo>
                  <a:lnTo>
                    <a:pt x="183" y="45"/>
                  </a:lnTo>
                  <a:lnTo>
                    <a:pt x="211" y="52"/>
                  </a:lnTo>
                  <a:lnTo>
                    <a:pt x="241" y="58"/>
                  </a:lnTo>
                  <a:lnTo>
                    <a:pt x="273" y="63"/>
                  </a:lnTo>
                  <a:lnTo>
                    <a:pt x="308" y="68"/>
                  </a:lnTo>
                  <a:lnTo>
                    <a:pt x="345" y="73"/>
                  </a:lnTo>
                  <a:lnTo>
                    <a:pt x="382" y="78"/>
                  </a:lnTo>
                  <a:lnTo>
                    <a:pt x="422" y="82"/>
                  </a:lnTo>
                  <a:lnTo>
                    <a:pt x="461" y="86"/>
                  </a:lnTo>
                  <a:lnTo>
                    <a:pt x="501" y="89"/>
                  </a:lnTo>
                  <a:lnTo>
                    <a:pt x="543" y="92"/>
                  </a:lnTo>
                  <a:lnTo>
                    <a:pt x="584" y="94"/>
                  </a:lnTo>
                  <a:lnTo>
                    <a:pt x="625" y="95"/>
                  </a:lnTo>
                  <a:lnTo>
                    <a:pt x="666" y="96"/>
                  </a:lnTo>
                  <a:lnTo>
                    <a:pt x="706" y="97"/>
                  </a:lnTo>
                  <a:lnTo>
                    <a:pt x="746" y="97"/>
                  </a:lnTo>
                  <a:lnTo>
                    <a:pt x="783" y="96"/>
                  </a:lnTo>
                  <a:lnTo>
                    <a:pt x="820" y="95"/>
                  </a:lnTo>
                  <a:lnTo>
                    <a:pt x="856" y="93"/>
                  </a:lnTo>
                  <a:lnTo>
                    <a:pt x="889" y="91"/>
                  </a:lnTo>
                  <a:lnTo>
                    <a:pt x="920" y="87"/>
                  </a:lnTo>
                  <a:lnTo>
                    <a:pt x="949" y="84"/>
                  </a:lnTo>
                  <a:lnTo>
                    <a:pt x="976" y="79"/>
                  </a:lnTo>
                  <a:lnTo>
                    <a:pt x="999" y="73"/>
                  </a:lnTo>
                  <a:lnTo>
                    <a:pt x="1019" y="67"/>
                  </a:lnTo>
                  <a:lnTo>
                    <a:pt x="1035" y="60"/>
                  </a:lnTo>
                  <a:lnTo>
                    <a:pt x="1048" y="52"/>
                  </a:lnTo>
                  <a:lnTo>
                    <a:pt x="1059" y="52"/>
                  </a:lnTo>
                  <a:lnTo>
                    <a:pt x="1069" y="52"/>
                  </a:lnTo>
                  <a:lnTo>
                    <a:pt x="1077" y="54"/>
                  </a:lnTo>
                  <a:lnTo>
                    <a:pt x="1084" y="57"/>
                  </a:lnTo>
                  <a:lnTo>
                    <a:pt x="1092" y="60"/>
                  </a:lnTo>
                  <a:lnTo>
                    <a:pt x="1100" y="64"/>
                  </a:lnTo>
                  <a:lnTo>
                    <a:pt x="1111" y="69"/>
                  </a:lnTo>
                  <a:lnTo>
                    <a:pt x="1125" y="73"/>
                  </a:lnTo>
                  <a:lnTo>
                    <a:pt x="1124" y="99"/>
                  </a:lnTo>
                  <a:lnTo>
                    <a:pt x="1118" y="123"/>
                  </a:lnTo>
                  <a:lnTo>
                    <a:pt x="1108" y="146"/>
                  </a:lnTo>
                  <a:lnTo>
                    <a:pt x="1094" y="166"/>
                  </a:lnTo>
                  <a:lnTo>
                    <a:pt x="1076" y="182"/>
                  </a:lnTo>
                  <a:lnTo>
                    <a:pt x="1052" y="193"/>
                  </a:lnTo>
                  <a:lnTo>
                    <a:pt x="1025" y="201"/>
                  </a:lnTo>
                  <a:lnTo>
                    <a:pt x="993" y="202"/>
                  </a:lnTo>
                  <a:lnTo>
                    <a:pt x="968" y="201"/>
                  </a:lnTo>
                  <a:lnTo>
                    <a:pt x="943" y="200"/>
                  </a:lnTo>
                  <a:lnTo>
                    <a:pt x="922" y="199"/>
                  </a:lnTo>
                  <a:lnTo>
                    <a:pt x="902" y="198"/>
                  </a:lnTo>
                  <a:lnTo>
                    <a:pt x="883" y="197"/>
                  </a:lnTo>
                  <a:lnTo>
                    <a:pt x="866" y="196"/>
                  </a:lnTo>
                  <a:lnTo>
                    <a:pt x="848" y="194"/>
                  </a:lnTo>
                  <a:lnTo>
                    <a:pt x="832" y="193"/>
                  </a:lnTo>
                  <a:lnTo>
                    <a:pt x="817" y="192"/>
                  </a:lnTo>
                  <a:lnTo>
                    <a:pt x="802" y="192"/>
                  </a:lnTo>
                  <a:lnTo>
                    <a:pt x="788" y="191"/>
                  </a:lnTo>
                  <a:lnTo>
                    <a:pt x="773" y="190"/>
                  </a:lnTo>
                  <a:lnTo>
                    <a:pt x="758" y="190"/>
                  </a:lnTo>
                  <a:lnTo>
                    <a:pt x="742" y="189"/>
                  </a:lnTo>
                  <a:lnTo>
                    <a:pt x="726" y="188"/>
                  </a:lnTo>
                  <a:lnTo>
                    <a:pt x="709" y="187"/>
                  </a:lnTo>
                  <a:lnTo>
                    <a:pt x="691" y="187"/>
                  </a:lnTo>
                  <a:lnTo>
                    <a:pt x="671" y="186"/>
                  </a:lnTo>
                  <a:lnTo>
                    <a:pt x="650" y="185"/>
                  </a:lnTo>
                  <a:lnTo>
                    <a:pt x="627" y="184"/>
                  </a:lnTo>
                  <a:lnTo>
                    <a:pt x="602" y="182"/>
                  </a:lnTo>
                  <a:lnTo>
                    <a:pt x="575" y="181"/>
                  </a:lnTo>
                  <a:lnTo>
                    <a:pt x="546" y="180"/>
                  </a:lnTo>
                  <a:lnTo>
                    <a:pt x="514" y="178"/>
                  </a:lnTo>
                  <a:lnTo>
                    <a:pt x="479" y="177"/>
                  </a:lnTo>
                  <a:lnTo>
                    <a:pt x="442" y="175"/>
                  </a:lnTo>
                  <a:lnTo>
                    <a:pt x="401" y="173"/>
                  </a:lnTo>
                  <a:lnTo>
                    <a:pt x="357" y="171"/>
                  </a:lnTo>
                  <a:lnTo>
                    <a:pt x="308" y="169"/>
                  </a:lnTo>
                  <a:lnTo>
                    <a:pt x="257" y="166"/>
                  </a:lnTo>
                  <a:lnTo>
                    <a:pt x="201" y="163"/>
                  </a:lnTo>
                  <a:lnTo>
                    <a:pt x="142" y="160"/>
                  </a:lnTo>
                  <a:lnTo>
                    <a:pt x="110" y="155"/>
                  </a:lnTo>
                  <a:lnTo>
                    <a:pt x="81" y="146"/>
                  </a:lnTo>
                  <a:lnTo>
                    <a:pt x="58" y="131"/>
                  </a:lnTo>
                  <a:lnTo>
                    <a:pt x="38" y="113"/>
                  </a:lnTo>
                  <a:lnTo>
                    <a:pt x="22" y="92"/>
                  </a:lnTo>
                  <a:lnTo>
                    <a:pt x="11" y="69"/>
                  </a:lnTo>
                  <a:lnTo>
                    <a:pt x="3" y="44"/>
                  </a:lnTo>
                  <a:lnTo>
                    <a:pt x="0" y="20"/>
                  </a:lnTo>
                  <a:lnTo>
                    <a:pt x="7" y="15"/>
                  </a:lnTo>
                  <a:lnTo>
                    <a:pt x="14" y="10"/>
                  </a:lnTo>
                  <a:lnTo>
                    <a:pt x="20" y="7"/>
                  </a:lnTo>
                  <a:lnTo>
                    <a:pt x="28" y="3"/>
                  </a:lnTo>
                  <a:lnTo>
                    <a:pt x="37" y="1"/>
                  </a:lnTo>
                  <a:lnTo>
                    <a:pt x="49" y="0"/>
                  </a:lnTo>
                  <a:lnTo>
                    <a:pt x="64" y="0"/>
                  </a:lnTo>
                  <a:lnTo>
                    <a:pt x="84" y="2"/>
                  </a:lnTo>
                  <a:close/>
                </a:path>
              </a:pathLst>
            </a:custGeom>
            <a:solidFill>
              <a:srgbClr val="B0B8B8"/>
            </a:solidFill>
            <a:ln w="9525">
              <a:noFill/>
              <a:round/>
              <a:headEnd/>
              <a:tailEnd/>
            </a:ln>
          </p:spPr>
          <p:txBody>
            <a:bodyPr/>
            <a:lstStyle/>
            <a:p>
              <a:endParaRPr lang="en-US"/>
            </a:p>
          </p:txBody>
        </p:sp>
        <p:sp>
          <p:nvSpPr>
            <p:cNvPr id="67265" name="Freeform 705"/>
            <p:cNvSpPr>
              <a:spLocks/>
            </p:cNvSpPr>
            <p:nvPr/>
          </p:nvSpPr>
          <p:spPr bwMode="auto">
            <a:xfrm>
              <a:off x="2491" y="2312"/>
              <a:ext cx="125" cy="16"/>
            </a:xfrm>
            <a:custGeom>
              <a:avLst/>
              <a:gdLst/>
              <a:ahLst/>
              <a:cxnLst>
                <a:cxn ang="0">
                  <a:pos x="84" y="12"/>
                </a:cxn>
                <a:cxn ang="0">
                  <a:pos x="109" y="28"/>
                </a:cxn>
                <a:cxn ang="0">
                  <a:pos x="149" y="44"/>
                </a:cxn>
                <a:cxn ang="0">
                  <a:pos x="204" y="57"/>
                </a:cxn>
                <a:cxn ang="0">
                  <a:pos x="270" y="71"/>
                </a:cxn>
                <a:cxn ang="0">
                  <a:pos x="345" y="81"/>
                </a:cxn>
                <a:cxn ang="0">
                  <a:pos x="427" y="91"/>
                </a:cxn>
                <a:cxn ang="0">
                  <a:pos x="512" y="99"/>
                </a:cxn>
                <a:cxn ang="0">
                  <a:pos x="600" y="104"/>
                </a:cxn>
                <a:cxn ang="0">
                  <a:pos x="687" y="107"/>
                </a:cxn>
                <a:cxn ang="0">
                  <a:pos x="769" y="107"/>
                </a:cxn>
                <a:cxn ang="0">
                  <a:pos x="846" y="104"/>
                </a:cxn>
                <a:cxn ang="0">
                  <a:pos x="915" y="99"/>
                </a:cxn>
                <a:cxn ang="0">
                  <a:pos x="974" y="90"/>
                </a:cxn>
                <a:cxn ang="0">
                  <a:pos x="1018" y="78"/>
                </a:cxn>
                <a:cxn ang="0">
                  <a:pos x="1047" y="62"/>
                </a:cxn>
                <a:cxn ang="0">
                  <a:pos x="1064" y="52"/>
                </a:cxn>
                <a:cxn ang="0">
                  <a:pos x="1078" y="53"/>
                </a:cxn>
                <a:cxn ang="0">
                  <a:pos x="1091" y="56"/>
                </a:cxn>
                <a:cxn ang="0">
                  <a:pos x="1110" y="60"/>
                </a:cxn>
                <a:cxn ang="0">
                  <a:pos x="1124" y="88"/>
                </a:cxn>
                <a:cxn ang="0">
                  <a:pos x="1108" y="135"/>
                </a:cxn>
                <a:cxn ang="0">
                  <a:pos x="1076" y="171"/>
                </a:cxn>
                <a:cxn ang="0">
                  <a:pos x="1025" y="190"/>
                </a:cxn>
                <a:cxn ang="0">
                  <a:pos x="968" y="190"/>
                </a:cxn>
                <a:cxn ang="0">
                  <a:pos x="922" y="188"/>
                </a:cxn>
                <a:cxn ang="0">
                  <a:pos x="883" y="186"/>
                </a:cxn>
                <a:cxn ang="0">
                  <a:pos x="848" y="183"/>
                </a:cxn>
                <a:cxn ang="0">
                  <a:pos x="817" y="181"/>
                </a:cxn>
                <a:cxn ang="0">
                  <a:pos x="788" y="180"/>
                </a:cxn>
                <a:cxn ang="0">
                  <a:pos x="758" y="179"/>
                </a:cxn>
                <a:cxn ang="0">
                  <a:pos x="726" y="177"/>
                </a:cxn>
                <a:cxn ang="0">
                  <a:pos x="691" y="176"/>
                </a:cxn>
                <a:cxn ang="0">
                  <a:pos x="650" y="174"/>
                </a:cxn>
                <a:cxn ang="0">
                  <a:pos x="602" y="171"/>
                </a:cxn>
                <a:cxn ang="0">
                  <a:pos x="546" y="169"/>
                </a:cxn>
                <a:cxn ang="0">
                  <a:pos x="479" y="166"/>
                </a:cxn>
                <a:cxn ang="0">
                  <a:pos x="401" y="162"/>
                </a:cxn>
                <a:cxn ang="0">
                  <a:pos x="308" y="158"/>
                </a:cxn>
                <a:cxn ang="0">
                  <a:pos x="201" y="152"/>
                </a:cxn>
                <a:cxn ang="0">
                  <a:pos x="110" y="144"/>
                </a:cxn>
                <a:cxn ang="0">
                  <a:pos x="58" y="120"/>
                </a:cxn>
                <a:cxn ang="0">
                  <a:pos x="22" y="81"/>
                </a:cxn>
                <a:cxn ang="0">
                  <a:pos x="3" y="33"/>
                </a:cxn>
                <a:cxn ang="0">
                  <a:pos x="8" y="6"/>
                </a:cxn>
                <a:cxn ang="0">
                  <a:pos x="20" y="2"/>
                </a:cxn>
                <a:cxn ang="0">
                  <a:pos x="34" y="0"/>
                </a:cxn>
                <a:cxn ang="0">
                  <a:pos x="60" y="1"/>
                </a:cxn>
              </a:cxnLst>
              <a:rect l="0" t="0" r="r" b="b"/>
              <a:pathLst>
                <a:path w="1125" h="191">
                  <a:moveTo>
                    <a:pt x="79" y="3"/>
                  </a:moveTo>
                  <a:lnTo>
                    <a:pt x="84" y="12"/>
                  </a:lnTo>
                  <a:lnTo>
                    <a:pt x="94" y="20"/>
                  </a:lnTo>
                  <a:lnTo>
                    <a:pt x="109" y="28"/>
                  </a:lnTo>
                  <a:lnTo>
                    <a:pt x="127" y="35"/>
                  </a:lnTo>
                  <a:lnTo>
                    <a:pt x="149" y="44"/>
                  </a:lnTo>
                  <a:lnTo>
                    <a:pt x="174" y="51"/>
                  </a:lnTo>
                  <a:lnTo>
                    <a:pt x="204" y="57"/>
                  </a:lnTo>
                  <a:lnTo>
                    <a:pt x="235" y="64"/>
                  </a:lnTo>
                  <a:lnTo>
                    <a:pt x="270" y="71"/>
                  </a:lnTo>
                  <a:lnTo>
                    <a:pt x="306" y="76"/>
                  </a:lnTo>
                  <a:lnTo>
                    <a:pt x="345" y="81"/>
                  </a:lnTo>
                  <a:lnTo>
                    <a:pt x="385" y="86"/>
                  </a:lnTo>
                  <a:lnTo>
                    <a:pt x="427" y="91"/>
                  </a:lnTo>
                  <a:lnTo>
                    <a:pt x="469" y="94"/>
                  </a:lnTo>
                  <a:lnTo>
                    <a:pt x="512" y="99"/>
                  </a:lnTo>
                  <a:lnTo>
                    <a:pt x="556" y="101"/>
                  </a:lnTo>
                  <a:lnTo>
                    <a:pt x="600" y="104"/>
                  </a:lnTo>
                  <a:lnTo>
                    <a:pt x="644" y="105"/>
                  </a:lnTo>
                  <a:lnTo>
                    <a:pt x="687" y="107"/>
                  </a:lnTo>
                  <a:lnTo>
                    <a:pt x="728" y="107"/>
                  </a:lnTo>
                  <a:lnTo>
                    <a:pt x="769" y="107"/>
                  </a:lnTo>
                  <a:lnTo>
                    <a:pt x="808" y="106"/>
                  </a:lnTo>
                  <a:lnTo>
                    <a:pt x="846" y="104"/>
                  </a:lnTo>
                  <a:lnTo>
                    <a:pt x="882" y="102"/>
                  </a:lnTo>
                  <a:lnTo>
                    <a:pt x="915" y="99"/>
                  </a:lnTo>
                  <a:lnTo>
                    <a:pt x="945" y="94"/>
                  </a:lnTo>
                  <a:lnTo>
                    <a:pt x="974" y="90"/>
                  </a:lnTo>
                  <a:lnTo>
                    <a:pt x="998" y="84"/>
                  </a:lnTo>
                  <a:lnTo>
                    <a:pt x="1018" y="78"/>
                  </a:lnTo>
                  <a:lnTo>
                    <a:pt x="1035" y="71"/>
                  </a:lnTo>
                  <a:lnTo>
                    <a:pt x="1047" y="62"/>
                  </a:lnTo>
                  <a:lnTo>
                    <a:pt x="1055" y="53"/>
                  </a:lnTo>
                  <a:lnTo>
                    <a:pt x="1064" y="52"/>
                  </a:lnTo>
                  <a:lnTo>
                    <a:pt x="1072" y="52"/>
                  </a:lnTo>
                  <a:lnTo>
                    <a:pt x="1078" y="53"/>
                  </a:lnTo>
                  <a:lnTo>
                    <a:pt x="1084" y="54"/>
                  </a:lnTo>
                  <a:lnTo>
                    <a:pt x="1091" y="56"/>
                  </a:lnTo>
                  <a:lnTo>
                    <a:pt x="1099" y="58"/>
                  </a:lnTo>
                  <a:lnTo>
                    <a:pt x="1110" y="60"/>
                  </a:lnTo>
                  <a:lnTo>
                    <a:pt x="1125" y="62"/>
                  </a:lnTo>
                  <a:lnTo>
                    <a:pt x="1124" y="88"/>
                  </a:lnTo>
                  <a:lnTo>
                    <a:pt x="1118" y="112"/>
                  </a:lnTo>
                  <a:lnTo>
                    <a:pt x="1108" y="135"/>
                  </a:lnTo>
                  <a:lnTo>
                    <a:pt x="1094" y="155"/>
                  </a:lnTo>
                  <a:lnTo>
                    <a:pt x="1076" y="171"/>
                  </a:lnTo>
                  <a:lnTo>
                    <a:pt x="1052" y="182"/>
                  </a:lnTo>
                  <a:lnTo>
                    <a:pt x="1025" y="190"/>
                  </a:lnTo>
                  <a:lnTo>
                    <a:pt x="993" y="191"/>
                  </a:lnTo>
                  <a:lnTo>
                    <a:pt x="968" y="190"/>
                  </a:lnTo>
                  <a:lnTo>
                    <a:pt x="943" y="189"/>
                  </a:lnTo>
                  <a:lnTo>
                    <a:pt x="922" y="188"/>
                  </a:lnTo>
                  <a:lnTo>
                    <a:pt x="902" y="187"/>
                  </a:lnTo>
                  <a:lnTo>
                    <a:pt x="883" y="186"/>
                  </a:lnTo>
                  <a:lnTo>
                    <a:pt x="866" y="185"/>
                  </a:lnTo>
                  <a:lnTo>
                    <a:pt x="848" y="183"/>
                  </a:lnTo>
                  <a:lnTo>
                    <a:pt x="832" y="182"/>
                  </a:lnTo>
                  <a:lnTo>
                    <a:pt x="817" y="181"/>
                  </a:lnTo>
                  <a:lnTo>
                    <a:pt x="802" y="181"/>
                  </a:lnTo>
                  <a:lnTo>
                    <a:pt x="788" y="180"/>
                  </a:lnTo>
                  <a:lnTo>
                    <a:pt x="773" y="179"/>
                  </a:lnTo>
                  <a:lnTo>
                    <a:pt x="758" y="179"/>
                  </a:lnTo>
                  <a:lnTo>
                    <a:pt x="742" y="178"/>
                  </a:lnTo>
                  <a:lnTo>
                    <a:pt x="726" y="177"/>
                  </a:lnTo>
                  <a:lnTo>
                    <a:pt x="709" y="176"/>
                  </a:lnTo>
                  <a:lnTo>
                    <a:pt x="691" y="176"/>
                  </a:lnTo>
                  <a:lnTo>
                    <a:pt x="671" y="175"/>
                  </a:lnTo>
                  <a:lnTo>
                    <a:pt x="650" y="174"/>
                  </a:lnTo>
                  <a:lnTo>
                    <a:pt x="627" y="173"/>
                  </a:lnTo>
                  <a:lnTo>
                    <a:pt x="602" y="171"/>
                  </a:lnTo>
                  <a:lnTo>
                    <a:pt x="575" y="170"/>
                  </a:lnTo>
                  <a:lnTo>
                    <a:pt x="546" y="169"/>
                  </a:lnTo>
                  <a:lnTo>
                    <a:pt x="514" y="167"/>
                  </a:lnTo>
                  <a:lnTo>
                    <a:pt x="479" y="166"/>
                  </a:lnTo>
                  <a:lnTo>
                    <a:pt x="442" y="164"/>
                  </a:lnTo>
                  <a:lnTo>
                    <a:pt x="401" y="162"/>
                  </a:lnTo>
                  <a:lnTo>
                    <a:pt x="357" y="160"/>
                  </a:lnTo>
                  <a:lnTo>
                    <a:pt x="308" y="158"/>
                  </a:lnTo>
                  <a:lnTo>
                    <a:pt x="257" y="155"/>
                  </a:lnTo>
                  <a:lnTo>
                    <a:pt x="201" y="152"/>
                  </a:lnTo>
                  <a:lnTo>
                    <a:pt x="142" y="149"/>
                  </a:lnTo>
                  <a:lnTo>
                    <a:pt x="110" y="144"/>
                  </a:lnTo>
                  <a:lnTo>
                    <a:pt x="81" y="135"/>
                  </a:lnTo>
                  <a:lnTo>
                    <a:pt x="58" y="120"/>
                  </a:lnTo>
                  <a:lnTo>
                    <a:pt x="38" y="102"/>
                  </a:lnTo>
                  <a:lnTo>
                    <a:pt x="22" y="81"/>
                  </a:lnTo>
                  <a:lnTo>
                    <a:pt x="11" y="58"/>
                  </a:lnTo>
                  <a:lnTo>
                    <a:pt x="3" y="33"/>
                  </a:lnTo>
                  <a:lnTo>
                    <a:pt x="0" y="9"/>
                  </a:lnTo>
                  <a:lnTo>
                    <a:pt x="8" y="6"/>
                  </a:lnTo>
                  <a:lnTo>
                    <a:pt x="14" y="4"/>
                  </a:lnTo>
                  <a:lnTo>
                    <a:pt x="20" y="2"/>
                  </a:lnTo>
                  <a:lnTo>
                    <a:pt x="26" y="1"/>
                  </a:lnTo>
                  <a:lnTo>
                    <a:pt x="34" y="0"/>
                  </a:lnTo>
                  <a:lnTo>
                    <a:pt x="45" y="0"/>
                  </a:lnTo>
                  <a:lnTo>
                    <a:pt x="60" y="1"/>
                  </a:lnTo>
                  <a:lnTo>
                    <a:pt x="79" y="3"/>
                  </a:lnTo>
                  <a:close/>
                </a:path>
              </a:pathLst>
            </a:custGeom>
            <a:solidFill>
              <a:srgbClr val="BAC2C2"/>
            </a:solidFill>
            <a:ln w="9525">
              <a:noFill/>
              <a:round/>
              <a:headEnd/>
              <a:tailEnd/>
            </a:ln>
          </p:spPr>
          <p:txBody>
            <a:bodyPr/>
            <a:lstStyle/>
            <a:p>
              <a:endParaRPr lang="en-US"/>
            </a:p>
          </p:txBody>
        </p:sp>
        <p:sp>
          <p:nvSpPr>
            <p:cNvPr id="67266" name="Freeform 706"/>
            <p:cNvSpPr>
              <a:spLocks/>
            </p:cNvSpPr>
            <p:nvPr/>
          </p:nvSpPr>
          <p:spPr bwMode="auto">
            <a:xfrm>
              <a:off x="2491" y="2313"/>
              <a:ext cx="125" cy="15"/>
            </a:xfrm>
            <a:custGeom>
              <a:avLst/>
              <a:gdLst/>
              <a:ahLst/>
              <a:cxnLst>
                <a:cxn ang="0">
                  <a:pos x="75" y="7"/>
                </a:cxn>
                <a:cxn ang="0">
                  <a:pos x="78" y="16"/>
                </a:cxn>
                <a:cxn ang="0">
                  <a:pos x="86" y="24"/>
                </a:cxn>
                <a:cxn ang="0">
                  <a:pos x="100" y="34"/>
                </a:cxn>
                <a:cxn ang="0">
                  <a:pos x="118" y="42"/>
                </a:cxn>
                <a:cxn ang="0">
                  <a:pos x="140" y="50"/>
                </a:cxn>
                <a:cxn ang="0">
                  <a:pos x="167" y="58"/>
                </a:cxn>
                <a:cxn ang="0">
                  <a:pos x="196" y="66"/>
                </a:cxn>
                <a:cxn ang="0">
                  <a:pos x="230" y="73"/>
                </a:cxn>
                <a:cxn ang="0">
                  <a:pos x="266" y="79"/>
                </a:cxn>
                <a:cxn ang="0">
                  <a:pos x="304" y="85"/>
                </a:cxn>
                <a:cxn ang="0">
                  <a:pos x="346" y="92"/>
                </a:cxn>
                <a:cxn ang="0">
                  <a:pos x="388" y="97"/>
                </a:cxn>
                <a:cxn ang="0">
                  <a:pos x="433" y="102"/>
                </a:cxn>
                <a:cxn ang="0">
                  <a:pos x="478" y="106"/>
                </a:cxn>
                <a:cxn ang="0">
                  <a:pos x="523" y="109"/>
                </a:cxn>
                <a:cxn ang="0">
                  <a:pos x="570" y="112"/>
                </a:cxn>
                <a:cxn ang="0">
                  <a:pos x="616" y="115"/>
                </a:cxn>
                <a:cxn ang="0">
                  <a:pos x="663" y="118"/>
                </a:cxn>
                <a:cxn ang="0">
                  <a:pos x="707" y="119"/>
                </a:cxn>
                <a:cxn ang="0">
                  <a:pos x="752" y="119"/>
                </a:cxn>
                <a:cxn ang="0">
                  <a:pos x="793" y="119"/>
                </a:cxn>
                <a:cxn ang="0">
                  <a:pos x="834" y="118"/>
                </a:cxn>
                <a:cxn ang="0">
                  <a:pos x="873" y="115"/>
                </a:cxn>
                <a:cxn ang="0">
                  <a:pos x="909" y="112"/>
                </a:cxn>
                <a:cxn ang="0">
                  <a:pos x="942" y="108"/>
                </a:cxn>
                <a:cxn ang="0">
                  <a:pos x="972" y="104"/>
                </a:cxn>
                <a:cxn ang="0">
                  <a:pos x="998" y="99"/>
                </a:cxn>
                <a:cxn ang="0">
                  <a:pos x="1021" y="93"/>
                </a:cxn>
                <a:cxn ang="0">
                  <a:pos x="1038" y="84"/>
                </a:cxn>
                <a:cxn ang="0">
                  <a:pos x="1051" y="76"/>
                </a:cxn>
                <a:cxn ang="0">
                  <a:pos x="1059" y="67"/>
                </a:cxn>
                <a:cxn ang="0">
                  <a:pos x="1062" y="56"/>
                </a:cxn>
                <a:cxn ang="0">
                  <a:pos x="1125" y="53"/>
                </a:cxn>
                <a:cxn ang="0">
                  <a:pos x="1124" y="79"/>
                </a:cxn>
                <a:cxn ang="0">
                  <a:pos x="1118" y="103"/>
                </a:cxn>
                <a:cxn ang="0">
                  <a:pos x="1108" y="126"/>
                </a:cxn>
                <a:cxn ang="0">
                  <a:pos x="1094" y="146"/>
                </a:cxn>
                <a:cxn ang="0">
                  <a:pos x="1076" y="162"/>
                </a:cxn>
                <a:cxn ang="0">
                  <a:pos x="1052" y="173"/>
                </a:cxn>
                <a:cxn ang="0">
                  <a:pos x="1025" y="181"/>
                </a:cxn>
                <a:cxn ang="0">
                  <a:pos x="993" y="182"/>
                </a:cxn>
                <a:cxn ang="0">
                  <a:pos x="142" y="140"/>
                </a:cxn>
                <a:cxn ang="0">
                  <a:pos x="110" y="135"/>
                </a:cxn>
                <a:cxn ang="0">
                  <a:pos x="81" y="126"/>
                </a:cxn>
                <a:cxn ang="0">
                  <a:pos x="58" y="111"/>
                </a:cxn>
                <a:cxn ang="0">
                  <a:pos x="38" y="93"/>
                </a:cxn>
                <a:cxn ang="0">
                  <a:pos x="22" y="72"/>
                </a:cxn>
                <a:cxn ang="0">
                  <a:pos x="11" y="49"/>
                </a:cxn>
                <a:cxn ang="0">
                  <a:pos x="3" y="24"/>
                </a:cxn>
                <a:cxn ang="0">
                  <a:pos x="0" y="0"/>
                </a:cxn>
                <a:cxn ang="0">
                  <a:pos x="75" y="7"/>
                </a:cxn>
              </a:cxnLst>
              <a:rect l="0" t="0" r="r" b="b"/>
              <a:pathLst>
                <a:path w="1125" h="182">
                  <a:moveTo>
                    <a:pt x="75" y="7"/>
                  </a:moveTo>
                  <a:lnTo>
                    <a:pt x="78" y="16"/>
                  </a:lnTo>
                  <a:lnTo>
                    <a:pt x="86" y="24"/>
                  </a:lnTo>
                  <a:lnTo>
                    <a:pt x="100" y="34"/>
                  </a:lnTo>
                  <a:lnTo>
                    <a:pt x="118" y="42"/>
                  </a:lnTo>
                  <a:lnTo>
                    <a:pt x="140" y="50"/>
                  </a:lnTo>
                  <a:lnTo>
                    <a:pt x="167" y="58"/>
                  </a:lnTo>
                  <a:lnTo>
                    <a:pt x="196" y="66"/>
                  </a:lnTo>
                  <a:lnTo>
                    <a:pt x="230" y="73"/>
                  </a:lnTo>
                  <a:lnTo>
                    <a:pt x="266" y="79"/>
                  </a:lnTo>
                  <a:lnTo>
                    <a:pt x="304" y="85"/>
                  </a:lnTo>
                  <a:lnTo>
                    <a:pt x="346" y="92"/>
                  </a:lnTo>
                  <a:lnTo>
                    <a:pt x="388" y="97"/>
                  </a:lnTo>
                  <a:lnTo>
                    <a:pt x="433" y="102"/>
                  </a:lnTo>
                  <a:lnTo>
                    <a:pt x="478" y="106"/>
                  </a:lnTo>
                  <a:lnTo>
                    <a:pt x="523" y="109"/>
                  </a:lnTo>
                  <a:lnTo>
                    <a:pt x="570" y="112"/>
                  </a:lnTo>
                  <a:lnTo>
                    <a:pt x="616" y="115"/>
                  </a:lnTo>
                  <a:lnTo>
                    <a:pt x="663" y="118"/>
                  </a:lnTo>
                  <a:lnTo>
                    <a:pt x="707" y="119"/>
                  </a:lnTo>
                  <a:lnTo>
                    <a:pt x="752" y="119"/>
                  </a:lnTo>
                  <a:lnTo>
                    <a:pt x="793" y="119"/>
                  </a:lnTo>
                  <a:lnTo>
                    <a:pt x="834" y="118"/>
                  </a:lnTo>
                  <a:lnTo>
                    <a:pt x="873" y="115"/>
                  </a:lnTo>
                  <a:lnTo>
                    <a:pt x="909" y="112"/>
                  </a:lnTo>
                  <a:lnTo>
                    <a:pt x="942" y="108"/>
                  </a:lnTo>
                  <a:lnTo>
                    <a:pt x="972" y="104"/>
                  </a:lnTo>
                  <a:lnTo>
                    <a:pt x="998" y="99"/>
                  </a:lnTo>
                  <a:lnTo>
                    <a:pt x="1021" y="93"/>
                  </a:lnTo>
                  <a:lnTo>
                    <a:pt x="1038" y="84"/>
                  </a:lnTo>
                  <a:lnTo>
                    <a:pt x="1051" y="76"/>
                  </a:lnTo>
                  <a:lnTo>
                    <a:pt x="1059" y="67"/>
                  </a:lnTo>
                  <a:lnTo>
                    <a:pt x="1062" y="56"/>
                  </a:lnTo>
                  <a:lnTo>
                    <a:pt x="1125" y="53"/>
                  </a:lnTo>
                  <a:lnTo>
                    <a:pt x="1124" y="79"/>
                  </a:lnTo>
                  <a:lnTo>
                    <a:pt x="1118" y="103"/>
                  </a:lnTo>
                  <a:lnTo>
                    <a:pt x="1108" y="126"/>
                  </a:lnTo>
                  <a:lnTo>
                    <a:pt x="1094" y="146"/>
                  </a:lnTo>
                  <a:lnTo>
                    <a:pt x="1076" y="162"/>
                  </a:lnTo>
                  <a:lnTo>
                    <a:pt x="1052" y="173"/>
                  </a:lnTo>
                  <a:lnTo>
                    <a:pt x="1025" y="181"/>
                  </a:lnTo>
                  <a:lnTo>
                    <a:pt x="993" y="182"/>
                  </a:lnTo>
                  <a:lnTo>
                    <a:pt x="142" y="140"/>
                  </a:lnTo>
                  <a:lnTo>
                    <a:pt x="110" y="135"/>
                  </a:lnTo>
                  <a:lnTo>
                    <a:pt x="81" y="126"/>
                  </a:lnTo>
                  <a:lnTo>
                    <a:pt x="58" y="111"/>
                  </a:lnTo>
                  <a:lnTo>
                    <a:pt x="38" y="93"/>
                  </a:lnTo>
                  <a:lnTo>
                    <a:pt x="22" y="72"/>
                  </a:lnTo>
                  <a:lnTo>
                    <a:pt x="11" y="49"/>
                  </a:lnTo>
                  <a:lnTo>
                    <a:pt x="3" y="24"/>
                  </a:lnTo>
                  <a:lnTo>
                    <a:pt x="0" y="0"/>
                  </a:lnTo>
                  <a:lnTo>
                    <a:pt x="75" y="7"/>
                  </a:lnTo>
                  <a:close/>
                </a:path>
              </a:pathLst>
            </a:custGeom>
            <a:solidFill>
              <a:srgbClr val="C4CCCC"/>
            </a:solidFill>
            <a:ln w="9525">
              <a:noFill/>
              <a:round/>
              <a:headEnd/>
              <a:tailEnd/>
            </a:ln>
          </p:spPr>
          <p:txBody>
            <a:bodyPr/>
            <a:lstStyle/>
            <a:p>
              <a:endParaRPr lang="en-US"/>
            </a:p>
          </p:txBody>
        </p:sp>
        <p:sp>
          <p:nvSpPr>
            <p:cNvPr id="67267" name="Freeform 707"/>
            <p:cNvSpPr>
              <a:spLocks/>
            </p:cNvSpPr>
            <p:nvPr/>
          </p:nvSpPr>
          <p:spPr bwMode="auto">
            <a:xfrm>
              <a:off x="2500" y="2306"/>
              <a:ext cx="52" cy="17"/>
            </a:xfrm>
            <a:custGeom>
              <a:avLst/>
              <a:gdLst/>
              <a:ahLst/>
              <a:cxnLst>
                <a:cxn ang="0">
                  <a:pos x="417" y="207"/>
                </a:cxn>
                <a:cxn ang="0">
                  <a:pos x="422" y="208"/>
                </a:cxn>
                <a:cxn ang="0">
                  <a:pos x="428" y="207"/>
                </a:cxn>
                <a:cxn ang="0">
                  <a:pos x="436" y="204"/>
                </a:cxn>
                <a:cxn ang="0">
                  <a:pos x="444" y="202"/>
                </a:cxn>
                <a:cxn ang="0">
                  <a:pos x="452" y="199"/>
                </a:cxn>
                <a:cxn ang="0">
                  <a:pos x="458" y="195"/>
                </a:cxn>
                <a:cxn ang="0">
                  <a:pos x="462" y="190"/>
                </a:cxn>
                <a:cxn ang="0">
                  <a:pos x="464" y="185"/>
                </a:cxn>
                <a:cxn ang="0">
                  <a:pos x="461" y="51"/>
                </a:cxn>
                <a:cxn ang="0">
                  <a:pos x="459" y="42"/>
                </a:cxn>
                <a:cxn ang="0">
                  <a:pos x="455" y="35"/>
                </a:cxn>
                <a:cxn ang="0">
                  <a:pos x="447" y="30"/>
                </a:cxn>
                <a:cxn ang="0">
                  <a:pos x="439" y="26"/>
                </a:cxn>
                <a:cxn ang="0">
                  <a:pos x="198" y="19"/>
                </a:cxn>
                <a:cxn ang="0">
                  <a:pos x="94" y="0"/>
                </a:cxn>
                <a:cxn ang="0">
                  <a:pos x="78" y="1"/>
                </a:cxn>
                <a:cxn ang="0">
                  <a:pos x="61" y="6"/>
                </a:cxn>
                <a:cxn ang="0">
                  <a:pos x="46" y="14"/>
                </a:cxn>
                <a:cxn ang="0">
                  <a:pos x="31" y="25"/>
                </a:cxn>
                <a:cxn ang="0">
                  <a:pos x="19" y="39"/>
                </a:cxn>
                <a:cxn ang="0">
                  <a:pos x="8" y="54"/>
                </a:cxn>
                <a:cxn ang="0">
                  <a:pos x="2" y="70"/>
                </a:cxn>
                <a:cxn ang="0">
                  <a:pos x="0" y="85"/>
                </a:cxn>
                <a:cxn ang="0">
                  <a:pos x="2" y="110"/>
                </a:cxn>
                <a:cxn ang="0">
                  <a:pos x="4" y="126"/>
                </a:cxn>
                <a:cxn ang="0">
                  <a:pos x="8" y="140"/>
                </a:cxn>
                <a:cxn ang="0">
                  <a:pos x="16" y="154"/>
                </a:cxn>
                <a:cxn ang="0">
                  <a:pos x="26" y="166"/>
                </a:cxn>
                <a:cxn ang="0">
                  <a:pos x="38" y="176"/>
                </a:cxn>
                <a:cxn ang="0">
                  <a:pos x="51" y="184"/>
                </a:cxn>
                <a:cxn ang="0">
                  <a:pos x="65" y="188"/>
                </a:cxn>
                <a:cxn ang="0">
                  <a:pos x="80" y="190"/>
                </a:cxn>
                <a:cxn ang="0">
                  <a:pos x="417" y="207"/>
                </a:cxn>
              </a:cxnLst>
              <a:rect l="0" t="0" r="r" b="b"/>
              <a:pathLst>
                <a:path w="464" h="208">
                  <a:moveTo>
                    <a:pt x="417" y="207"/>
                  </a:moveTo>
                  <a:lnTo>
                    <a:pt x="422" y="208"/>
                  </a:lnTo>
                  <a:lnTo>
                    <a:pt x="428" y="207"/>
                  </a:lnTo>
                  <a:lnTo>
                    <a:pt x="436" y="204"/>
                  </a:lnTo>
                  <a:lnTo>
                    <a:pt x="444" y="202"/>
                  </a:lnTo>
                  <a:lnTo>
                    <a:pt x="452" y="199"/>
                  </a:lnTo>
                  <a:lnTo>
                    <a:pt x="458" y="195"/>
                  </a:lnTo>
                  <a:lnTo>
                    <a:pt x="462" y="190"/>
                  </a:lnTo>
                  <a:lnTo>
                    <a:pt x="464" y="185"/>
                  </a:lnTo>
                  <a:lnTo>
                    <a:pt x="461" y="51"/>
                  </a:lnTo>
                  <a:lnTo>
                    <a:pt x="459" y="42"/>
                  </a:lnTo>
                  <a:lnTo>
                    <a:pt x="455" y="35"/>
                  </a:lnTo>
                  <a:lnTo>
                    <a:pt x="447" y="30"/>
                  </a:lnTo>
                  <a:lnTo>
                    <a:pt x="439" y="26"/>
                  </a:lnTo>
                  <a:lnTo>
                    <a:pt x="198" y="19"/>
                  </a:lnTo>
                  <a:lnTo>
                    <a:pt x="94" y="0"/>
                  </a:lnTo>
                  <a:lnTo>
                    <a:pt x="78" y="1"/>
                  </a:lnTo>
                  <a:lnTo>
                    <a:pt x="61" y="6"/>
                  </a:lnTo>
                  <a:lnTo>
                    <a:pt x="46" y="14"/>
                  </a:lnTo>
                  <a:lnTo>
                    <a:pt x="31" y="25"/>
                  </a:lnTo>
                  <a:lnTo>
                    <a:pt x="19" y="39"/>
                  </a:lnTo>
                  <a:lnTo>
                    <a:pt x="8" y="54"/>
                  </a:lnTo>
                  <a:lnTo>
                    <a:pt x="2" y="70"/>
                  </a:lnTo>
                  <a:lnTo>
                    <a:pt x="0" y="85"/>
                  </a:lnTo>
                  <a:lnTo>
                    <a:pt x="2" y="110"/>
                  </a:lnTo>
                  <a:lnTo>
                    <a:pt x="4" y="126"/>
                  </a:lnTo>
                  <a:lnTo>
                    <a:pt x="8" y="140"/>
                  </a:lnTo>
                  <a:lnTo>
                    <a:pt x="16" y="154"/>
                  </a:lnTo>
                  <a:lnTo>
                    <a:pt x="26" y="166"/>
                  </a:lnTo>
                  <a:lnTo>
                    <a:pt x="38" y="176"/>
                  </a:lnTo>
                  <a:lnTo>
                    <a:pt x="51" y="184"/>
                  </a:lnTo>
                  <a:lnTo>
                    <a:pt x="65" y="188"/>
                  </a:lnTo>
                  <a:lnTo>
                    <a:pt x="80" y="190"/>
                  </a:lnTo>
                  <a:lnTo>
                    <a:pt x="417" y="207"/>
                  </a:lnTo>
                  <a:close/>
                </a:path>
              </a:pathLst>
            </a:custGeom>
            <a:solidFill>
              <a:srgbClr val="111919"/>
            </a:solidFill>
            <a:ln w="9525">
              <a:noFill/>
              <a:round/>
              <a:headEnd/>
              <a:tailEnd/>
            </a:ln>
          </p:spPr>
          <p:txBody>
            <a:bodyPr/>
            <a:lstStyle/>
            <a:p>
              <a:endParaRPr lang="en-US"/>
            </a:p>
          </p:txBody>
        </p:sp>
        <p:sp>
          <p:nvSpPr>
            <p:cNvPr id="67268" name="Freeform 708"/>
            <p:cNvSpPr>
              <a:spLocks/>
            </p:cNvSpPr>
            <p:nvPr/>
          </p:nvSpPr>
          <p:spPr bwMode="auto">
            <a:xfrm>
              <a:off x="2501" y="2305"/>
              <a:ext cx="51" cy="18"/>
            </a:xfrm>
            <a:custGeom>
              <a:avLst/>
              <a:gdLst/>
              <a:ahLst/>
              <a:cxnLst>
                <a:cxn ang="0">
                  <a:pos x="417" y="208"/>
                </a:cxn>
                <a:cxn ang="0">
                  <a:pos x="422" y="208"/>
                </a:cxn>
                <a:cxn ang="0">
                  <a:pos x="428" y="208"/>
                </a:cxn>
                <a:cxn ang="0">
                  <a:pos x="436" y="206"/>
                </a:cxn>
                <a:cxn ang="0">
                  <a:pos x="445" y="203"/>
                </a:cxn>
                <a:cxn ang="0">
                  <a:pos x="452" y="200"/>
                </a:cxn>
                <a:cxn ang="0">
                  <a:pos x="458" y="196"/>
                </a:cxn>
                <a:cxn ang="0">
                  <a:pos x="462" y="191"/>
                </a:cxn>
                <a:cxn ang="0">
                  <a:pos x="464" y="186"/>
                </a:cxn>
                <a:cxn ang="0">
                  <a:pos x="461" y="52"/>
                </a:cxn>
                <a:cxn ang="0">
                  <a:pos x="459" y="44"/>
                </a:cxn>
                <a:cxn ang="0">
                  <a:pos x="455" y="37"/>
                </a:cxn>
                <a:cxn ang="0">
                  <a:pos x="448" y="31"/>
                </a:cxn>
                <a:cxn ang="0">
                  <a:pos x="439" y="28"/>
                </a:cxn>
                <a:cxn ang="0">
                  <a:pos x="198" y="20"/>
                </a:cxn>
                <a:cxn ang="0">
                  <a:pos x="94" y="0"/>
                </a:cxn>
                <a:cxn ang="0">
                  <a:pos x="78" y="1"/>
                </a:cxn>
                <a:cxn ang="0">
                  <a:pos x="61" y="8"/>
                </a:cxn>
                <a:cxn ang="0">
                  <a:pos x="46" y="16"/>
                </a:cxn>
                <a:cxn ang="0">
                  <a:pos x="31" y="27"/>
                </a:cxn>
                <a:cxn ang="0">
                  <a:pos x="19" y="41"/>
                </a:cxn>
                <a:cxn ang="0">
                  <a:pos x="8" y="55"/>
                </a:cxn>
                <a:cxn ang="0">
                  <a:pos x="2" y="72"/>
                </a:cxn>
                <a:cxn ang="0">
                  <a:pos x="0" y="87"/>
                </a:cxn>
                <a:cxn ang="0">
                  <a:pos x="2" y="112"/>
                </a:cxn>
                <a:cxn ang="0">
                  <a:pos x="4" y="128"/>
                </a:cxn>
                <a:cxn ang="0">
                  <a:pos x="8" y="142"/>
                </a:cxn>
                <a:cxn ang="0">
                  <a:pos x="17" y="156"/>
                </a:cxn>
                <a:cxn ang="0">
                  <a:pos x="26" y="167"/>
                </a:cxn>
                <a:cxn ang="0">
                  <a:pos x="38" y="176"/>
                </a:cxn>
                <a:cxn ang="0">
                  <a:pos x="51" y="185"/>
                </a:cxn>
                <a:cxn ang="0">
                  <a:pos x="65" y="189"/>
                </a:cxn>
                <a:cxn ang="0">
                  <a:pos x="80" y="191"/>
                </a:cxn>
                <a:cxn ang="0">
                  <a:pos x="417" y="208"/>
                </a:cxn>
              </a:cxnLst>
              <a:rect l="0" t="0" r="r" b="b"/>
              <a:pathLst>
                <a:path w="464" h="208">
                  <a:moveTo>
                    <a:pt x="417" y="208"/>
                  </a:moveTo>
                  <a:lnTo>
                    <a:pt x="422" y="208"/>
                  </a:lnTo>
                  <a:lnTo>
                    <a:pt x="428" y="208"/>
                  </a:lnTo>
                  <a:lnTo>
                    <a:pt x="436" y="206"/>
                  </a:lnTo>
                  <a:lnTo>
                    <a:pt x="445" y="203"/>
                  </a:lnTo>
                  <a:lnTo>
                    <a:pt x="452" y="200"/>
                  </a:lnTo>
                  <a:lnTo>
                    <a:pt x="458" y="196"/>
                  </a:lnTo>
                  <a:lnTo>
                    <a:pt x="462" y="191"/>
                  </a:lnTo>
                  <a:lnTo>
                    <a:pt x="464" y="186"/>
                  </a:lnTo>
                  <a:lnTo>
                    <a:pt x="461" y="52"/>
                  </a:lnTo>
                  <a:lnTo>
                    <a:pt x="459" y="44"/>
                  </a:lnTo>
                  <a:lnTo>
                    <a:pt x="455" y="37"/>
                  </a:lnTo>
                  <a:lnTo>
                    <a:pt x="448" y="31"/>
                  </a:lnTo>
                  <a:lnTo>
                    <a:pt x="439" y="28"/>
                  </a:lnTo>
                  <a:lnTo>
                    <a:pt x="198" y="20"/>
                  </a:lnTo>
                  <a:lnTo>
                    <a:pt x="94" y="0"/>
                  </a:lnTo>
                  <a:lnTo>
                    <a:pt x="78" y="1"/>
                  </a:lnTo>
                  <a:lnTo>
                    <a:pt x="61" y="8"/>
                  </a:lnTo>
                  <a:lnTo>
                    <a:pt x="46" y="16"/>
                  </a:lnTo>
                  <a:lnTo>
                    <a:pt x="31" y="27"/>
                  </a:lnTo>
                  <a:lnTo>
                    <a:pt x="19" y="41"/>
                  </a:lnTo>
                  <a:lnTo>
                    <a:pt x="8" y="55"/>
                  </a:lnTo>
                  <a:lnTo>
                    <a:pt x="2" y="72"/>
                  </a:lnTo>
                  <a:lnTo>
                    <a:pt x="0" y="87"/>
                  </a:lnTo>
                  <a:lnTo>
                    <a:pt x="2" y="112"/>
                  </a:lnTo>
                  <a:lnTo>
                    <a:pt x="4" y="128"/>
                  </a:lnTo>
                  <a:lnTo>
                    <a:pt x="8" y="142"/>
                  </a:lnTo>
                  <a:lnTo>
                    <a:pt x="17" y="156"/>
                  </a:lnTo>
                  <a:lnTo>
                    <a:pt x="26" y="167"/>
                  </a:lnTo>
                  <a:lnTo>
                    <a:pt x="38" y="176"/>
                  </a:lnTo>
                  <a:lnTo>
                    <a:pt x="51" y="185"/>
                  </a:lnTo>
                  <a:lnTo>
                    <a:pt x="65" y="189"/>
                  </a:lnTo>
                  <a:lnTo>
                    <a:pt x="80" y="191"/>
                  </a:lnTo>
                  <a:lnTo>
                    <a:pt x="417" y="208"/>
                  </a:lnTo>
                  <a:close/>
                </a:path>
              </a:pathLst>
            </a:custGeom>
            <a:solidFill>
              <a:srgbClr val="999999"/>
            </a:solidFill>
            <a:ln w="9525">
              <a:noFill/>
              <a:round/>
              <a:headEnd/>
              <a:tailEnd/>
            </a:ln>
          </p:spPr>
          <p:txBody>
            <a:bodyPr/>
            <a:lstStyle/>
            <a:p>
              <a:endParaRPr lang="en-US"/>
            </a:p>
          </p:txBody>
        </p:sp>
        <p:sp>
          <p:nvSpPr>
            <p:cNvPr id="67269" name="Freeform 709"/>
            <p:cNvSpPr>
              <a:spLocks/>
            </p:cNvSpPr>
            <p:nvPr/>
          </p:nvSpPr>
          <p:spPr bwMode="auto">
            <a:xfrm>
              <a:off x="2557" y="2308"/>
              <a:ext cx="51" cy="17"/>
            </a:xfrm>
            <a:custGeom>
              <a:avLst/>
              <a:gdLst/>
              <a:ahLst/>
              <a:cxnLst>
                <a:cxn ang="0">
                  <a:pos x="24" y="193"/>
                </a:cxn>
                <a:cxn ang="0">
                  <a:pos x="17" y="191"/>
                </a:cxn>
                <a:cxn ang="0">
                  <a:pos x="11" y="187"/>
                </a:cxn>
                <a:cxn ang="0">
                  <a:pos x="7" y="179"/>
                </a:cxn>
                <a:cxn ang="0">
                  <a:pos x="5" y="170"/>
                </a:cxn>
                <a:cxn ang="0">
                  <a:pos x="0" y="35"/>
                </a:cxn>
                <a:cxn ang="0">
                  <a:pos x="1" y="29"/>
                </a:cxn>
                <a:cxn ang="0">
                  <a:pos x="5" y="24"/>
                </a:cxn>
                <a:cxn ang="0">
                  <a:pos x="10" y="18"/>
                </a:cxn>
                <a:cxn ang="0">
                  <a:pos x="17" y="13"/>
                </a:cxn>
                <a:cxn ang="0">
                  <a:pos x="24" y="8"/>
                </a:cxn>
                <a:cxn ang="0">
                  <a:pos x="31" y="3"/>
                </a:cxn>
                <a:cxn ang="0">
                  <a:pos x="38" y="1"/>
                </a:cxn>
                <a:cxn ang="0">
                  <a:pos x="43" y="0"/>
                </a:cxn>
                <a:cxn ang="0">
                  <a:pos x="235" y="24"/>
                </a:cxn>
                <a:cxn ang="0">
                  <a:pos x="358" y="29"/>
                </a:cxn>
                <a:cxn ang="0">
                  <a:pos x="375" y="32"/>
                </a:cxn>
                <a:cxn ang="0">
                  <a:pos x="392" y="38"/>
                </a:cxn>
                <a:cxn ang="0">
                  <a:pos x="409" y="46"/>
                </a:cxn>
                <a:cxn ang="0">
                  <a:pos x="425" y="55"/>
                </a:cxn>
                <a:cxn ang="0">
                  <a:pos x="439" y="68"/>
                </a:cxn>
                <a:cxn ang="0">
                  <a:pos x="450" y="81"/>
                </a:cxn>
                <a:cxn ang="0">
                  <a:pos x="457" y="96"/>
                </a:cxn>
                <a:cxn ang="0">
                  <a:pos x="460" y="111"/>
                </a:cxn>
                <a:cxn ang="0">
                  <a:pos x="462" y="136"/>
                </a:cxn>
                <a:cxn ang="0">
                  <a:pos x="459" y="152"/>
                </a:cxn>
                <a:cxn ang="0">
                  <a:pos x="452" y="166"/>
                </a:cxn>
                <a:cxn ang="0">
                  <a:pos x="441" y="178"/>
                </a:cxn>
                <a:cxn ang="0">
                  <a:pos x="427" y="189"/>
                </a:cxn>
                <a:cxn ang="0">
                  <a:pos x="411" y="198"/>
                </a:cxn>
                <a:cxn ang="0">
                  <a:pos x="395" y="205"/>
                </a:cxn>
                <a:cxn ang="0">
                  <a:pos x="378" y="209"/>
                </a:cxn>
                <a:cxn ang="0">
                  <a:pos x="361" y="211"/>
                </a:cxn>
                <a:cxn ang="0">
                  <a:pos x="24" y="193"/>
                </a:cxn>
              </a:cxnLst>
              <a:rect l="0" t="0" r="r" b="b"/>
              <a:pathLst>
                <a:path w="462" h="211">
                  <a:moveTo>
                    <a:pt x="24" y="193"/>
                  </a:moveTo>
                  <a:lnTo>
                    <a:pt x="17" y="191"/>
                  </a:lnTo>
                  <a:lnTo>
                    <a:pt x="11" y="187"/>
                  </a:lnTo>
                  <a:lnTo>
                    <a:pt x="7" y="179"/>
                  </a:lnTo>
                  <a:lnTo>
                    <a:pt x="5" y="170"/>
                  </a:lnTo>
                  <a:lnTo>
                    <a:pt x="0" y="35"/>
                  </a:lnTo>
                  <a:lnTo>
                    <a:pt x="1" y="29"/>
                  </a:lnTo>
                  <a:lnTo>
                    <a:pt x="5" y="24"/>
                  </a:lnTo>
                  <a:lnTo>
                    <a:pt x="10" y="18"/>
                  </a:lnTo>
                  <a:lnTo>
                    <a:pt x="17" y="13"/>
                  </a:lnTo>
                  <a:lnTo>
                    <a:pt x="24" y="8"/>
                  </a:lnTo>
                  <a:lnTo>
                    <a:pt x="31" y="3"/>
                  </a:lnTo>
                  <a:lnTo>
                    <a:pt x="38" y="1"/>
                  </a:lnTo>
                  <a:lnTo>
                    <a:pt x="43" y="0"/>
                  </a:lnTo>
                  <a:lnTo>
                    <a:pt x="235" y="24"/>
                  </a:lnTo>
                  <a:lnTo>
                    <a:pt x="358" y="29"/>
                  </a:lnTo>
                  <a:lnTo>
                    <a:pt x="375" y="32"/>
                  </a:lnTo>
                  <a:lnTo>
                    <a:pt x="392" y="38"/>
                  </a:lnTo>
                  <a:lnTo>
                    <a:pt x="409" y="46"/>
                  </a:lnTo>
                  <a:lnTo>
                    <a:pt x="425" y="55"/>
                  </a:lnTo>
                  <a:lnTo>
                    <a:pt x="439" y="68"/>
                  </a:lnTo>
                  <a:lnTo>
                    <a:pt x="450" y="81"/>
                  </a:lnTo>
                  <a:lnTo>
                    <a:pt x="457" y="96"/>
                  </a:lnTo>
                  <a:lnTo>
                    <a:pt x="460" y="111"/>
                  </a:lnTo>
                  <a:lnTo>
                    <a:pt x="462" y="136"/>
                  </a:lnTo>
                  <a:lnTo>
                    <a:pt x="459" y="152"/>
                  </a:lnTo>
                  <a:lnTo>
                    <a:pt x="452" y="166"/>
                  </a:lnTo>
                  <a:lnTo>
                    <a:pt x="441" y="178"/>
                  </a:lnTo>
                  <a:lnTo>
                    <a:pt x="427" y="189"/>
                  </a:lnTo>
                  <a:lnTo>
                    <a:pt x="411" y="198"/>
                  </a:lnTo>
                  <a:lnTo>
                    <a:pt x="395" y="205"/>
                  </a:lnTo>
                  <a:lnTo>
                    <a:pt x="378" y="209"/>
                  </a:lnTo>
                  <a:lnTo>
                    <a:pt x="361" y="211"/>
                  </a:lnTo>
                  <a:lnTo>
                    <a:pt x="24" y="193"/>
                  </a:lnTo>
                  <a:close/>
                </a:path>
              </a:pathLst>
            </a:custGeom>
            <a:solidFill>
              <a:srgbClr val="111919"/>
            </a:solidFill>
            <a:ln w="9525">
              <a:noFill/>
              <a:round/>
              <a:headEnd/>
              <a:tailEnd/>
            </a:ln>
          </p:spPr>
          <p:txBody>
            <a:bodyPr/>
            <a:lstStyle/>
            <a:p>
              <a:endParaRPr lang="en-US"/>
            </a:p>
          </p:txBody>
        </p:sp>
        <p:sp>
          <p:nvSpPr>
            <p:cNvPr id="67270" name="Freeform 710"/>
            <p:cNvSpPr>
              <a:spLocks/>
            </p:cNvSpPr>
            <p:nvPr/>
          </p:nvSpPr>
          <p:spPr bwMode="auto">
            <a:xfrm>
              <a:off x="2558" y="2307"/>
              <a:ext cx="51" cy="18"/>
            </a:xfrm>
            <a:custGeom>
              <a:avLst/>
              <a:gdLst/>
              <a:ahLst/>
              <a:cxnLst>
                <a:cxn ang="0">
                  <a:pos x="24" y="193"/>
                </a:cxn>
                <a:cxn ang="0">
                  <a:pos x="17" y="191"/>
                </a:cxn>
                <a:cxn ang="0">
                  <a:pos x="11" y="187"/>
                </a:cxn>
                <a:cxn ang="0">
                  <a:pos x="7" y="180"/>
                </a:cxn>
                <a:cxn ang="0">
                  <a:pos x="5" y="171"/>
                </a:cxn>
                <a:cxn ang="0">
                  <a:pos x="0" y="34"/>
                </a:cxn>
                <a:cxn ang="0">
                  <a:pos x="1" y="29"/>
                </a:cxn>
                <a:cxn ang="0">
                  <a:pos x="5" y="24"/>
                </a:cxn>
                <a:cxn ang="0">
                  <a:pos x="11" y="18"/>
                </a:cxn>
                <a:cxn ang="0">
                  <a:pos x="17" y="13"/>
                </a:cxn>
                <a:cxn ang="0">
                  <a:pos x="25" y="7"/>
                </a:cxn>
                <a:cxn ang="0">
                  <a:pos x="32" y="3"/>
                </a:cxn>
                <a:cxn ang="0">
                  <a:pos x="38" y="1"/>
                </a:cxn>
                <a:cxn ang="0">
                  <a:pos x="44" y="0"/>
                </a:cxn>
                <a:cxn ang="0">
                  <a:pos x="236" y="25"/>
                </a:cxn>
                <a:cxn ang="0">
                  <a:pos x="358" y="29"/>
                </a:cxn>
                <a:cxn ang="0">
                  <a:pos x="375" y="32"/>
                </a:cxn>
                <a:cxn ang="0">
                  <a:pos x="392" y="37"/>
                </a:cxn>
                <a:cxn ang="0">
                  <a:pos x="409" y="46"/>
                </a:cxn>
                <a:cxn ang="0">
                  <a:pos x="425" y="56"/>
                </a:cxn>
                <a:cxn ang="0">
                  <a:pos x="439" y="67"/>
                </a:cxn>
                <a:cxn ang="0">
                  <a:pos x="450" y="81"/>
                </a:cxn>
                <a:cxn ang="0">
                  <a:pos x="457" y="95"/>
                </a:cxn>
                <a:cxn ang="0">
                  <a:pos x="460" y="111"/>
                </a:cxn>
                <a:cxn ang="0">
                  <a:pos x="462" y="136"/>
                </a:cxn>
                <a:cxn ang="0">
                  <a:pos x="459" y="151"/>
                </a:cxn>
                <a:cxn ang="0">
                  <a:pos x="452" y="166"/>
                </a:cxn>
                <a:cxn ang="0">
                  <a:pos x="441" y="178"/>
                </a:cxn>
                <a:cxn ang="0">
                  <a:pos x="427" y="189"/>
                </a:cxn>
                <a:cxn ang="0">
                  <a:pos x="411" y="198"/>
                </a:cxn>
                <a:cxn ang="0">
                  <a:pos x="395" y="205"/>
                </a:cxn>
                <a:cxn ang="0">
                  <a:pos x="378" y="209"/>
                </a:cxn>
                <a:cxn ang="0">
                  <a:pos x="361" y="210"/>
                </a:cxn>
                <a:cxn ang="0">
                  <a:pos x="24" y="193"/>
                </a:cxn>
              </a:cxnLst>
              <a:rect l="0" t="0" r="r" b="b"/>
              <a:pathLst>
                <a:path w="462" h="210">
                  <a:moveTo>
                    <a:pt x="24" y="193"/>
                  </a:moveTo>
                  <a:lnTo>
                    <a:pt x="17" y="191"/>
                  </a:lnTo>
                  <a:lnTo>
                    <a:pt x="11" y="187"/>
                  </a:lnTo>
                  <a:lnTo>
                    <a:pt x="7" y="180"/>
                  </a:lnTo>
                  <a:lnTo>
                    <a:pt x="5" y="171"/>
                  </a:lnTo>
                  <a:lnTo>
                    <a:pt x="0" y="34"/>
                  </a:lnTo>
                  <a:lnTo>
                    <a:pt x="1" y="29"/>
                  </a:lnTo>
                  <a:lnTo>
                    <a:pt x="5" y="24"/>
                  </a:lnTo>
                  <a:lnTo>
                    <a:pt x="11" y="18"/>
                  </a:lnTo>
                  <a:lnTo>
                    <a:pt x="17" y="13"/>
                  </a:lnTo>
                  <a:lnTo>
                    <a:pt x="25" y="7"/>
                  </a:lnTo>
                  <a:lnTo>
                    <a:pt x="32" y="3"/>
                  </a:lnTo>
                  <a:lnTo>
                    <a:pt x="38" y="1"/>
                  </a:lnTo>
                  <a:lnTo>
                    <a:pt x="44" y="0"/>
                  </a:lnTo>
                  <a:lnTo>
                    <a:pt x="236" y="25"/>
                  </a:lnTo>
                  <a:lnTo>
                    <a:pt x="358" y="29"/>
                  </a:lnTo>
                  <a:lnTo>
                    <a:pt x="375" y="32"/>
                  </a:lnTo>
                  <a:lnTo>
                    <a:pt x="392" y="37"/>
                  </a:lnTo>
                  <a:lnTo>
                    <a:pt x="409" y="46"/>
                  </a:lnTo>
                  <a:lnTo>
                    <a:pt x="425" y="56"/>
                  </a:lnTo>
                  <a:lnTo>
                    <a:pt x="439" y="67"/>
                  </a:lnTo>
                  <a:lnTo>
                    <a:pt x="450" y="81"/>
                  </a:lnTo>
                  <a:lnTo>
                    <a:pt x="457" y="95"/>
                  </a:lnTo>
                  <a:lnTo>
                    <a:pt x="460" y="111"/>
                  </a:lnTo>
                  <a:lnTo>
                    <a:pt x="462" y="136"/>
                  </a:lnTo>
                  <a:lnTo>
                    <a:pt x="459" y="151"/>
                  </a:lnTo>
                  <a:lnTo>
                    <a:pt x="452" y="166"/>
                  </a:lnTo>
                  <a:lnTo>
                    <a:pt x="441" y="178"/>
                  </a:lnTo>
                  <a:lnTo>
                    <a:pt x="427" y="189"/>
                  </a:lnTo>
                  <a:lnTo>
                    <a:pt x="411" y="198"/>
                  </a:lnTo>
                  <a:lnTo>
                    <a:pt x="395" y="205"/>
                  </a:lnTo>
                  <a:lnTo>
                    <a:pt x="378" y="209"/>
                  </a:lnTo>
                  <a:lnTo>
                    <a:pt x="361" y="210"/>
                  </a:lnTo>
                  <a:lnTo>
                    <a:pt x="24" y="193"/>
                  </a:lnTo>
                  <a:close/>
                </a:path>
              </a:pathLst>
            </a:custGeom>
            <a:solidFill>
              <a:srgbClr val="999999"/>
            </a:solidFill>
            <a:ln w="9525">
              <a:noFill/>
              <a:round/>
              <a:headEnd/>
              <a:tailEnd/>
            </a:ln>
          </p:spPr>
          <p:txBody>
            <a:bodyPr/>
            <a:lstStyle/>
            <a:p>
              <a:endParaRPr lang="en-US"/>
            </a:p>
          </p:txBody>
        </p:sp>
        <p:sp>
          <p:nvSpPr>
            <p:cNvPr id="67271" name="Freeform 711"/>
            <p:cNvSpPr>
              <a:spLocks/>
            </p:cNvSpPr>
            <p:nvPr/>
          </p:nvSpPr>
          <p:spPr bwMode="auto">
            <a:xfrm>
              <a:off x="2504" y="2305"/>
              <a:ext cx="49" cy="17"/>
            </a:xfrm>
            <a:custGeom>
              <a:avLst/>
              <a:gdLst/>
              <a:ahLst/>
              <a:cxnLst>
                <a:cxn ang="0">
                  <a:pos x="417" y="196"/>
                </a:cxn>
                <a:cxn ang="0">
                  <a:pos x="424" y="196"/>
                </a:cxn>
                <a:cxn ang="0">
                  <a:pos x="430" y="192"/>
                </a:cxn>
                <a:cxn ang="0">
                  <a:pos x="434" y="186"/>
                </a:cxn>
                <a:cxn ang="0">
                  <a:pos x="436" y="176"/>
                </a:cxn>
                <a:cxn ang="0">
                  <a:pos x="434" y="40"/>
                </a:cxn>
                <a:cxn ang="0">
                  <a:pos x="432" y="32"/>
                </a:cxn>
                <a:cxn ang="0">
                  <a:pos x="428" y="25"/>
                </a:cxn>
                <a:cxn ang="0">
                  <a:pos x="421" y="20"/>
                </a:cxn>
                <a:cxn ang="0">
                  <a:pos x="411" y="18"/>
                </a:cxn>
                <a:cxn ang="0">
                  <a:pos x="198" y="8"/>
                </a:cxn>
                <a:cxn ang="0">
                  <a:pos x="74" y="0"/>
                </a:cxn>
                <a:cxn ang="0">
                  <a:pos x="59" y="1"/>
                </a:cxn>
                <a:cxn ang="0">
                  <a:pos x="45" y="6"/>
                </a:cxn>
                <a:cxn ang="0">
                  <a:pos x="33" y="13"/>
                </a:cxn>
                <a:cxn ang="0">
                  <a:pos x="22" y="22"/>
                </a:cxn>
                <a:cxn ang="0">
                  <a:pos x="13" y="32"/>
                </a:cxn>
                <a:cxn ang="0">
                  <a:pos x="6" y="45"/>
                </a:cxn>
                <a:cxn ang="0">
                  <a:pos x="1" y="59"/>
                </a:cxn>
                <a:cxn ang="0">
                  <a:pos x="0" y="75"/>
                </a:cxn>
                <a:cxn ang="0">
                  <a:pos x="2" y="99"/>
                </a:cxn>
                <a:cxn ang="0">
                  <a:pos x="4" y="114"/>
                </a:cxn>
                <a:cxn ang="0">
                  <a:pos x="8" y="129"/>
                </a:cxn>
                <a:cxn ang="0">
                  <a:pos x="16" y="142"/>
                </a:cxn>
                <a:cxn ang="0">
                  <a:pos x="25" y="155"/>
                </a:cxn>
                <a:cxn ang="0">
                  <a:pos x="37" y="164"/>
                </a:cxn>
                <a:cxn ang="0">
                  <a:pos x="50" y="172"/>
                </a:cxn>
                <a:cxn ang="0">
                  <a:pos x="64" y="176"/>
                </a:cxn>
                <a:cxn ang="0">
                  <a:pos x="79" y="178"/>
                </a:cxn>
                <a:cxn ang="0">
                  <a:pos x="417" y="196"/>
                </a:cxn>
              </a:cxnLst>
              <a:rect l="0" t="0" r="r" b="b"/>
              <a:pathLst>
                <a:path w="436" h="196">
                  <a:moveTo>
                    <a:pt x="417" y="196"/>
                  </a:moveTo>
                  <a:lnTo>
                    <a:pt x="424" y="196"/>
                  </a:lnTo>
                  <a:lnTo>
                    <a:pt x="430" y="192"/>
                  </a:lnTo>
                  <a:lnTo>
                    <a:pt x="434" y="186"/>
                  </a:lnTo>
                  <a:lnTo>
                    <a:pt x="436" y="176"/>
                  </a:lnTo>
                  <a:lnTo>
                    <a:pt x="434" y="40"/>
                  </a:lnTo>
                  <a:lnTo>
                    <a:pt x="432" y="32"/>
                  </a:lnTo>
                  <a:lnTo>
                    <a:pt x="428" y="25"/>
                  </a:lnTo>
                  <a:lnTo>
                    <a:pt x="421" y="20"/>
                  </a:lnTo>
                  <a:lnTo>
                    <a:pt x="411" y="18"/>
                  </a:lnTo>
                  <a:lnTo>
                    <a:pt x="198" y="8"/>
                  </a:lnTo>
                  <a:lnTo>
                    <a:pt x="74" y="0"/>
                  </a:lnTo>
                  <a:lnTo>
                    <a:pt x="59" y="1"/>
                  </a:lnTo>
                  <a:lnTo>
                    <a:pt x="45" y="6"/>
                  </a:lnTo>
                  <a:lnTo>
                    <a:pt x="33" y="13"/>
                  </a:lnTo>
                  <a:lnTo>
                    <a:pt x="22" y="22"/>
                  </a:lnTo>
                  <a:lnTo>
                    <a:pt x="13" y="32"/>
                  </a:lnTo>
                  <a:lnTo>
                    <a:pt x="6" y="45"/>
                  </a:lnTo>
                  <a:lnTo>
                    <a:pt x="1" y="59"/>
                  </a:lnTo>
                  <a:lnTo>
                    <a:pt x="0" y="75"/>
                  </a:lnTo>
                  <a:lnTo>
                    <a:pt x="2" y="99"/>
                  </a:lnTo>
                  <a:lnTo>
                    <a:pt x="4" y="114"/>
                  </a:lnTo>
                  <a:lnTo>
                    <a:pt x="8" y="129"/>
                  </a:lnTo>
                  <a:lnTo>
                    <a:pt x="16" y="142"/>
                  </a:lnTo>
                  <a:lnTo>
                    <a:pt x="25" y="155"/>
                  </a:lnTo>
                  <a:lnTo>
                    <a:pt x="37" y="164"/>
                  </a:lnTo>
                  <a:lnTo>
                    <a:pt x="50" y="172"/>
                  </a:lnTo>
                  <a:lnTo>
                    <a:pt x="64" y="176"/>
                  </a:lnTo>
                  <a:lnTo>
                    <a:pt x="79" y="178"/>
                  </a:lnTo>
                  <a:lnTo>
                    <a:pt x="417" y="196"/>
                  </a:lnTo>
                  <a:close/>
                </a:path>
              </a:pathLst>
            </a:custGeom>
            <a:solidFill>
              <a:srgbClr val="E8E8E8"/>
            </a:solidFill>
            <a:ln w="9525">
              <a:noFill/>
              <a:round/>
              <a:headEnd/>
              <a:tailEnd/>
            </a:ln>
          </p:spPr>
          <p:txBody>
            <a:bodyPr/>
            <a:lstStyle/>
            <a:p>
              <a:endParaRPr lang="en-US"/>
            </a:p>
          </p:txBody>
        </p:sp>
        <p:sp>
          <p:nvSpPr>
            <p:cNvPr id="67272" name="Freeform 712"/>
            <p:cNvSpPr>
              <a:spLocks/>
            </p:cNvSpPr>
            <p:nvPr/>
          </p:nvSpPr>
          <p:spPr bwMode="auto">
            <a:xfrm>
              <a:off x="2561" y="2307"/>
              <a:ext cx="48" cy="17"/>
            </a:xfrm>
            <a:custGeom>
              <a:avLst/>
              <a:gdLst/>
              <a:ahLst/>
              <a:cxnLst>
                <a:cxn ang="0">
                  <a:pos x="25" y="178"/>
                </a:cxn>
                <a:cxn ang="0">
                  <a:pos x="18" y="175"/>
                </a:cxn>
                <a:cxn ang="0">
                  <a:pos x="12" y="171"/>
                </a:cxn>
                <a:cxn ang="0">
                  <a:pos x="7" y="165"/>
                </a:cxn>
                <a:cxn ang="0">
                  <a:pos x="5" y="155"/>
                </a:cxn>
                <a:cxn ang="0">
                  <a:pos x="0" y="20"/>
                </a:cxn>
                <a:cxn ang="0">
                  <a:pos x="2" y="12"/>
                </a:cxn>
                <a:cxn ang="0">
                  <a:pos x="7" y="4"/>
                </a:cxn>
                <a:cxn ang="0">
                  <a:pos x="15" y="0"/>
                </a:cxn>
                <a:cxn ang="0">
                  <a:pos x="23" y="0"/>
                </a:cxn>
                <a:cxn ang="0">
                  <a:pos x="236" y="10"/>
                </a:cxn>
                <a:cxn ang="0">
                  <a:pos x="359" y="15"/>
                </a:cxn>
                <a:cxn ang="0">
                  <a:pos x="374" y="18"/>
                </a:cxn>
                <a:cxn ang="0">
                  <a:pos x="388" y="23"/>
                </a:cxn>
                <a:cxn ang="0">
                  <a:pos x="401" y="31"/>
                </a:cxn>
                <a:cxn ang="0">
                  <a:pos x="412" y="41"/>
                </a:cxn>
                <a:cxn ang="0">
                  <a:pos x="421" y="53"/>
                </a:cxn>
                <a:cxn ang="0">
                  <a:pos x="428" y="66"/>
                </a:cxn>
                <a:cxn ang="0">
                  <a:pos x="434" y="81"/>
                </a:cxn>
                <a:cxn ang="0">
                  <a:pos x="436" y="96"/>
                </a:cxn>
                <a:cxn ang="0">
                  <a:pos x="436" y="121"/>
                </a:cxn>
                <a:cxn ang="0">
                  <a:pos x="434" y="137"/>
                </a:cxn>
                <a:cxn ang="0">
                  <a:pos x="430" y="150"/>
                </a:cxn>
                <a:cxn ang="0">
                  <a:pos x="423" y="163"/>
                </a:cxn>
                <a:cxn ang="0">
                  <a:pos x="414" y="174"/>
                </a:cxn>
                <a:cxn ang="0">
                  <a:pos x="403" y="183"/>
                </a:cxn>
                <a:cxn ang="0">
                  <a:pos x="390" y="190"/>
                </a:cxn>
                <a:cxn ang="0">
                  <a:pos x="376" y="195"/>
                </a:cxn>
                <a:cxn ang="0">
                  <a:pos x="361" y="196"/>
                </a:cxn>
                <a:cxn ang="0">
                  <a:pos x="25" y="178"/>
                </a:cxn>
              </a:cxnLst>
              <a:rect l="0" t="0" r="r" b="b"/>
              <a:pathLst>
                <a:path w="436" h="196">
                  <a:moveTo>
                    <a:pt x="25" y="178"/>
                  </a:moveTo>
                  <a:lnTo>
                    <a:pt x="18" y="175"/>
                  </a:lnTo>
                  <a:lnTo>
                    <a:pt x="12" y="171"/>
                  </a:lnTo>
                  <a:lnTo>
                    <a:pt x="7" y="165"/>
                  </a:lnTo>
                  <a:lnTo>
                    <a:pt x="5" y="155"/>
                  </a:lnTo>
                  <a:lnTo>
                    <a:pt x="0" y="20"/>
                  </a:lnTo>
                  <a:lnTo>
                    <a:pt x="2" y="12"/>
                  </a:lnTo>
                  <a:lnTo>
                    <a:pt x="7" y="4"/>
                  </a:lnTo>
                  <a:lnTo>
                    <a:pt x="15" y="0"/>
                  </a:lnTo>
                  <a:lnTo>
                    <a:pt x="23" y="0"/>
                  </a:lnTo>
                  <a:lnTo>
                    <a:pt x="236" y="10"/>
                  </a:lnTo>
                  <a:lnTo>
                    <a:pt x="359" y="15"/>
                  </a:lnTo>
                  <a:lnTo>
                    <a:pt x="374" y="18"/>
                  </a:lnTo>
                  <a:lnTo>
                    <a:pt x="388" y="23"/>
                  </a:lnTo>
                  <a:lnTo>
                    <a:pt x="401" y="31"/>
                  </a:lnTo>
                  <a:lnTo>
                    <a:pt x="412" y="41"/>
                  </a:lnTo>
                  <a:lnTo>
                    <a:pt x="421" y="53"/>
                  </a:lnTo>
                  <a:lnTo>
                    <a:pt x="428" y="66"/>
                  </a:lnTo>
                  <a:lnTo>
                    <a:pt x="434" y="81"/>
                  </a:lnTo>
                  <a:lnTo>
                    <a:pt x="436" y="96"/>
                  </a:lnTo>
                  <a:lnTo>
                    <a:pt x="436" y="121"/>
                  </a:lnTo>
                  <a:lnTo>
                    <a:pt x="434" y="137"/>
                  </a:lnTo>
                  <a:lnTo>
                    <a:pt x="430" y="150"/>
                  </a:lnTo>
                  <a:lnTo>
                    <a:pt x="423" y="163"/>
                  </a:lnTo>
                  <a:lnTo>
                    <a:pt x="414" y="174"/>
                  </a:lnTo>
                  <a:lnTo>
                    <a:pt x="403" y="183"/>
                  </a:lnTo>
                  <a:lnTo>
                    <a:pt x="390" y="190"/>
                  </a:lnTo>
                  <a:lnTo>
                    <a:pt x="376" y="195"/>
                  </a:lnTo>
                  <a:lnTo>
                    <a:pt x="361" y="196"/>
                  </a:lnTo>
                  <a:lnTo>
                    <a:pt x="25" y="178"/>
                  </a:lnTo>
                  <a:close/>
                </a:path>
              </a:pathLst>
            </a:custGeom>
            <a:solidFill>
              <a:srgbClr val="E8E8E8"/>
            </a:solidFill>
            <a:ln w="9525">
              <a:noFill/>
              <a:round/>
              <a:headEnd/>
              <a:tailEnd/>
            </a:ln>
          </p:spPr>
          <p:txBody>
            <a:bodyPr/>
            <a:lstStyle/>
            <a:p>
              <a:endParaRPr lang="en-US"/>
            </a:p>
          </p:txBody>
        </p:sp>
        <p:sp>
          <p:nvSpPr>
            <p:cNvPr id="67273" name="Freeform 713"/>
            <p:cNvSpPr>
              <a:spLocks/>
            </p:cNvSpPr>
            <p:nvPr/>
          </p:nvSpPr>
          <p:spPr bwMode="auto">
            <a:xfrm>
              <a:off x="2520" y="2270"/>
              <a:ext cx="22" cy="17"/>
            </a:xfrm>
            <a:custGeom>
              <a:avLst/>
              <a:gdLst/>
              <a:ahLst/>
              <a:cxnLst>
                <a:cxn ang="0">
                  <a:pos x="101" y="203"/>
                </a:cxn>
                <a:cxn ang="0">
                  <a:pos x="81" y="200"/>
                </a:cxn>
                <a:cxn ang="0">
                  <a:pos x="63" y="192"/>
                </a:cxn>
                <a:cxn ang="0">
                  <a:pos x="45" y="182"/>
                </a:cxn>
                <a:cxn ang="0">
                  <a:pos x="30" y="169"/>
                </a:cxn>
                <a:cxn ang="0">
                  <a:pos x="18" y="153"/>
                </a:cxn>
                <a:cxn ang="0">
                  <a:pos x="8" y="136"/>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5" y="10"/>
                </a:cxn>
                <a:cxn ang="0">
                  <a:pos x="152" y="21"/>
                </a:cxn>
                <a:cxn ang="0">
                  <a:pos x="168" y="34"/>
                </a:cxn>
                <a:cxn ang="0">
                  <a:pos x="180" y="50"/>
                </a:cxn>
                <a:cxn ang="0">
                  <a:pos x="190" y="67"/>
                </a:cxn>
                <a:cxn ang="0">
                  <a:pos x="196" y="87"/>
                </a:cxn>
                <a:cxn ang="0">
                  <a:pos x="198" y="108"/>
                </a:cxn>
                <a:cxn ang="0">
                  <a:pos x="196" y="128"/>
                </a:cxn>
                <a:cxn ang="0">
                  <a:pos x="191" y="147"/>
                </a:cxn>
                <a:cxn ang="0">
                  <a:pos x="182" y="163"/>
                </a:cxn>
                <a:cxn ang="0">
                  <a:pos x="171" y="177"/>
                </a:cxn>
                <a:cxn ang="0">
                  <a:pos x="155" y="188"/>
                </a:cxn>
                <a:cxn ang="0">
                  <a:pos x="139" y="197"/>
                </a:cxn>
                <a:cxn ang="0">
                  <a:pos x="121" y="202"/>
                </a:cxn>
                <a:cxn ang="0">
                  <a:pos x="101" y="203"/>
                </a:cxn>
              </a:cxnLst>
              <a:rect l="0" t="0" r="r" b="b"/>
              <a:pathLst>
                <a:path w="198" h="203">
                  <a:moveTo>
                    <a:pt x="101" y="203"/>
                  </a:moveTo>
                  <a:lnTo>
                    <a:pt x="81" y="200"/>
                  </a:lnTo>
                  <a:lnTo>
                    <a:pt x="63" y="192"/>
                  </a:lnTo>
                  <a:lnTo>
                    <a:pt x="45" y="182"/>
                  </a:lnTo>
                  <a:lnTo>
                    <a:pt x="30" y="169"/>
                  </a:lnTo>
                  <a:lnTo>
                    <a:pt x="18" y="153"/>
                  </a:lnTo>
                  <a:lnTo>
                    <a:pt x="8" y="136"/>
                  </a:lnTo>
                  <a:lnTo>
                    <a:pt x="2" y="116"/>
                  </a:lnTo>
                  <a:lnTo>
                    <a:pt x="0" y="95"/>
                  </a:lnTo>
                  <a:lnTo>
                    <a:pt x="2" y="74"/>
                  </a:lnTo>
                  <a:lnTo>
                    <a:pt x="7" y="56"/>
                  </a:lnTo>
                  <a:lnTo>
                    <a:pt x="16" y="39"/>
                  </a:lnTo>
                  <a:lnTo>
                    <a:pt x="27" y="26"/>
                  </a:lnTo>
                  <a:lnTo>
                    <a:pt x="42" y="14"/>
                  </a:lnTo>
                  <a:lnTo>
                    <a:pt x="59" y="6"/>
                  </a:lnTo>
                  <a:lnTo>
                    <a:pt x="77" y="1"/>
                  </a:lnTo>
                  <a:lnTo>
                    <a:pt x="97" y="0"/>
                  </a:lnTo>
                  <a:lnTo>
                    <a:pt x="117" y="3"/>
                  </a:lnTo>
                  <a:lnTo>
                    <a:pt x="135" y="10"/>
                  </a:lnTo>
                  <a:lnTo>
                    <a:pt x="152" y="21"/>
                  </a:lnTo>
                  <a:lnTo>
                    <a:pt x="168" y="34"/>
                  </a:lnTo>
                  <a:lnTo>
                    <a:pt x="180" y="50"/>
                  </a:lnTo>
                  <a:lnTo>
                    <a:pt x="190" y="67"/>
                  </a:lnTo>
                  <a:lnTo>
                    <a:pt x="196" y="87"/>
                  </a:lnTo>
                  <a:lnTo>
                    <a:pt x="198" y="108"/>
                  </a:lnTo>
                  <a:lnTo>
                    <a:pt x="196" y="128"/>
                  </a:lnTo>
                  <a:lnTo>
                    <a:pt x="191" y="147"/>
                  </a:lnTo>
                  <a:lnTo>
                    <a:pt x="182" y="163"/>
                  </a:lnTo>
                  <a:lnTo>
                    <a:pt x="171" y="177"/>
                  </a:lnTo>
                  <a:lnTo>
                    <a:pt x="155" y="188"/>
                  </a:lnTo>
                  <a:lnTo>
                    <a:pt x="139" y="197"/>
                  </a:lnTo>
                  <a:lnTo>
                    <a:pt x="121" y="202"/>
                  </a:lnTo>
                  <a:lnTo>
                    <a:pt x="101" y="203"/>
                  </a:lnTo>
                  <a:close/>
                </a:path>
              </a:pathLst>
            </a:custGeom>
            <a:solidFill>
              <a:srgbClr val="000000"/>
            </a:solidFill>
            <a:ln w="9525">
              <a:noFill/>
              <a:round/>
              <a:headEnd/>
              <a:tailEnd/>
            </a:ln>
          </p:spPr>
          <p:txBody>
            <a:bodyPr/>
            <a:lstStyle/>
            <a:p>
              <a:endParaRPr lang="en-US"/>
            </a:p>
          </p:txBody>
        </p:sp>
        <p:sp>
          <p:nvSpPr>
            <p:cNvPr id="67274" name="Freeform 714"/>
            <p:cNvSpPr>
              <a:spLocks/>
            </p:cNvSpPr>
            <p:nvPr/>
          </p:nvSpPr>
          <p:spPr bwMode="auto">
            <a:xfrm>
              <a:off x="2566" y="2272"/>
              <a:ext cx="22" cy="17"/>
            </a:xfrm>
            <a:custGeom>
              <a:avLst/>
              <a:gdLst/>
              <a:ahLst/>
              <a:cxnLst>
                <a:cxn ang="0">
                  <a:pos x="100" y="203"/>
                </a:cxn>
                <a:cxn ang="0">
                  <a:pos x="81" y="200"/>
                </a:cxn>
                <a:cxn ang="0">
                  <a:pos x="62" y="192"/>
                </a:cxn>
                <a:cxn ang="0">
                  <a:pos x="45" y="182"/>
                </a:cxn>
                <a:cxn ang="0">
                  <a:pos x="30" y="169"/>
                </a:cxn>
                <a:cxn ang="0">
                  <a:pos x="18" y="153"/>
                </a:cxn>
                <a:cxn ang="0">
                  <a:pos x="8" y="135"/>
                </a:cxn>
                <a:cxn ang="0">
                  <a:pos x="2" y="116"/>
                </a:cxn>
                <a:cxn ang="0">
                  <a:pos x="0" y="95"/>
                </a:cxn>
                <a:cxn ang="0">
                  <a:pos x="2" y="74"/>
                </a:cxn>
                <a:cxn ang="0">
                  <a:pos x="7" y="56"/>
                </a:cxn>
                <a:cxn ang="0">
                  <a:pos x="16" y="39"/>
                </a:cxn>
                <a:cxn ang="0">
                  <a:pos x="27" y="26"/>
                </a:cxn>
                <a:cxn ang="0">
                  <a:pos x="42" y="14"/>
                </a:cxn>
                <a:cxn ang="0">
                  <a:pos x="58" y="6"/>
                </a:cxn>
                <a:cxn ang="0">
                  <a:pos x="77" y="1"/>
                </a:cxn>
                <a:cxn ang="0">
                  <a:pos x="96" y="0"/>
                </a:cxn>
                <a:cxn ang="0">
                  <a:pos x="116" y="3"/>
                </a:cxn>
                <a:cxn ang="0">
                  <a:pos x="134" y="10"/>
                </a:cxn>
                <a:cxn ang="0">
                  <a:pos x="151" y="21"/>
                </a:cxn>
                <a:cxn ang="0">
                  <a:pos x="166" y="34"/>
                </a:cxn>
                <a:cxn ang="0">
                  <a:pos x="178" y="49"/>
                </a:cxn>
                <a:cxn ang="0">
                  <a:pos x="189" y="67"/>
                </a:cxn>
                <a:cxn ang="0">
                  <a:pos x="195" y="87"/>
                </a:cxn>
                <a:cxn ang="0">
                  <a:pos x="197" y="107"/>
                </a:cxn>
                <a:cxn ang="0">
                  <a:pos x="195" y="128"/>
                </a:cxn>
                <a:cxn ang="0">
                  <a:pos x="190" y="147"/>
                </a:cxn>
                <a:cxn ang="0">
                  <a:pos x="180" y="163"/>
                </a:cxn>
                <a:cxn ang="0">
                  <a:pos x="169" y="177"/>
                </a:cxn>
                <a:cxn ang="0">
                  <a:pos x="154" y="188"/>
                </a:cxn>
                <a:cxn ang="0">
                  <a:pos x="138" y="196"/>
                </a:cxn>
                <a:cxn ang="0">
                  <a:pos x="120" y="202"/>
                </a:cxn>
                <a:cxn ang="0">
                  <a:pos x="100" y="203"/>
                </a:cxn>
              </a:cxnLst>
              <a:rect l="0" t="0" r="r" b="b"/>
              <a:pathLst>
                <a:path w="197" h="203">
                  <a:moveTo>
                    <a:pt x="100" y="203"/>
                  </a:moveTo>
                  <a:lnTo>
                    <a:pt x="81" y="200"/>
                  </a:lnTo>
                  <a:lnTo>
                    <a:pt x="62" y="192"/>
                  </a:lnTo>
                  <a:lnTo>
                    <a:pt x="45" y="182"/>
                  </a:lnTo>
                  <a:lnTo>
                    <a:pt x="30" y="169"/>
                  </a:lnTo>
                  <a:lnTo>
                    <a:pt x="18" y="153"/>
                  </a:lnTo>
                  <a:lnTo>
                    <a:pt x="8" y="135"/>
                  </a:lnTo>
                  <a:lnTo>
                    <a:pt x="2" y="116"/>
                  </a:lnTo>
                  <a:lnTo>
                    <a:pt x="0" y="95"/>
                  </a:lnTo>
                  <a:lnTo>
                    <a:pt x="2" y="74"/>
                  </a:lnTo>
                  <a:lnTo>
                    <a:pt x="7" y="56"/>
                  </a:lnTo>
                  <a:lnTo>
                    <a:pt x="16" y="39"/>
                  </a:lnTo>
                  <a:lnTo>
                    <a:pt x="27" y="26"/>
                  </a:lnTo>
                  <a:lnTo>
                    <a:pt x="42" y="14"/>
                  </a:lnTo>
                  <a:lnTo>
                    <a:pt x="58" y="6"/>
                  </a:lnTo>
                  <a:lnTo>
                    <a:pt x="77" y="1"/>
                  </a:lnTo>
                  <a:lnTo>
                    <a:pt x="96" y="0"/>
                  </a:lnTo>
                  <a:lnTo>
                    <a:pt x="116" y="3"/>
                  </a:lnTo>
                  <a:lnTo>
                    <a:pt x="134" y="10"/>
                  </a:lnTo>
                  <a:lnTo>
                    <a:pt x="151" y="21"/>
                  </a:lnTo>
                  <a:lnTo>
                    <a:pt x="166" y="34"/>
                  </a:lnTo>
                  <a:lnTo>
                    <a:pt x="178" y="49"/>
                  </a:lnTo>
                  <a:lnTo>
                    <a:pt x="189" y="67"/>
                  </a:lnTo>
                  <a:lnTo>
                    <a:pt x="195" y="87"/>
                  </a:lnTo>
                  <a:lnTo>
                    <a:pt x="197" y="107"/>
                  </a:lnTo>
                  <a:lnTo>
                    <a:pt x="195" y="128"/>
                  </a:lnTo>
                  <a:lnTo>
                    <a:pt x="190" y="147"/>
                  </a:lnTo>
                  <a:lnTo>
                    <a:pt x="180" y="163"/>
                  </a:lnTo>
                  <a:lnTo>
                    <a:pt x="169" y="177"/>
                  </a:lnTo>
                  <a:lnTo>
                    <a:pt x="154" y="188"/>
                  </a:lnTo>
                  <a:lnTo>
                    <a:pt x="138" y="196"/>
                  </a:lnTo>
                  <a:lnTo>
                    <a:pt x="120" y="202"/>
                  </a:lnTo>
                  <a:lnTo>
                    <a:pt x="100" y="203"/>
                  </a:lnTo>
                  <a:close/>
                </a:path>
              </a:pathLst>
            </a:custGeom>
            <a:solidFill>
              <a:srgbClr val="000000"/>
            </a:solidFill>
            <a:ln w="9525">
              <a:noFill/>
              <a:round/>
              <a:headEnd/>
              <a:tailEnd/>
            </a:ln>
          </p:spPr>
          <p:txBody>
            <a:bodyPr/>
            <a:lstStyle/>
            <a:p>
              <a:endParaRPr lang="en-US"/>
            </a:p>
          </p:txBody>
        </p:sp>
        <p:sp>
          <p:nvSpPr>
            <p:cNvPr id="67275" name="Freeform 715"/>
            <p:cNvSpPr>
              <a:spLocks/>
            </p:cNvSpPr>
            <p:nvPr/>
          </p:nvSpPr>
          <p:spPr bwMode="auto">
            <a:xfrm>
              <a:off x="2513" y="2243"/>
              <a:ext cx="37" cy="18"/>
            </a:xfrm>
            <a:custGeom>
              <a:avLst/>
              <a:gdLst/>
              <a:ahLst/>
              <a:cxnLst>
                <a:cxn ang="0">
                  <a:pos x="105" y="0"/>
                </a:cxn>
                <a:cxn ang="0">
                  <a:pos x="229" y="7"/>
                </a:cxn>
                <a:cxn ang="0">
                  <a:pos x="276" y="20"/>
                </a:cxn>
                <a:cxn ang="0">
                  <a:pos x="310" y="46"/>
                </a:cxn>
                <a:cxn ang="0">
                  <a:pos x="331" y="81"/>
                </a:cxn>
                <a:cxn ang="0">
                  <a:pos x="340" y="120"/>
                </a:cxn>
                <a:cxn ang="0">
                  <a:pos x="333" y="158"/>
                </a:cxn>
                <a:cxn ang="0">
                  <a:pos x="314" y="191"/>
                </a:cxn>
                <a:cxn ang="0">
                  <a:pos x="281" y="212"/>
                </a:cxn>
                <a:cxn ang="0">
                  <a:pos x="234" y="217"/>
                </a:cxn>
                <a:cxn ang="0">
                  <a:pos x="110" y="210"/>
                </a:cxn>
                <a:cxn ang="0">
                  <a:pos x="63" y="198"/>
                </a:cxn>
                <a:cxn ang="0">
                  <a:pos x="29" y="172"/>
                </a:cxn>
                <a:cxn ang="0">
                  <a:pos x="7" y="137"/>
                </a:cxn>
                <a:cxn ang="0">
                  <a:pos x="0" y="97"/>
                </a:cxn>
                <a:cxn ang="0">
                  <a:pos x="6" y="59"/>
                </a:cxn>
                <a:cxn ang="0">
                  <a:pos x="26" y="27"/>
                </a:cxn>
                <a:cxn ang="0">
                  <a:pos x="59" y="5"/>
                </a:cxn>
                <a:cxn ang="0">
                  <a:pos x="105" y="0"/>
                </a:cxn>
              </a:cxnLst>
              <a:rect l="0" t="0" r="r" b="b"/>
              <a:pathLst>
                <a:path w="340" h="217">
                  <a:moveTo>
                    <a:pt x="105" y="0"/>
                  </a:moveTo>
                  <a:lnTo>
                    <a:pt x="229" y="7"/>
                  </a:lnTo>
                  <a:lnTo>
                    <a:pt x="276" y="20"/>
                  </a:lnTo>
                  <a:lnTo>
                    <a:pt x="310" y="46"/>
                  </a:lnTo>
                  <a:lnTo>
                    <a:pt x="331" y="81"/>
                  </a:lnTo>
                  <a:lnTo>
                    <a:pt x="340" y="120"/>
                  </a:lnTo>
                  <a:lnTo>
                    <a:pt x="333" y="158"/>
                  </a:lnTo>
                  <a:lnTo>
                    <a:pt x="314" y="191"/>
                  </a:lnTo>
                  <a:lnTo>
                    <a:pt x="281" y="212"/>
                  </a:lnTo>
                  <a:lnTo>
                    <a:pt x="234" y="217"/>
                  </a:lnTo>
                  <a:lnTo>
                    <a:pt x="110" y="210"/>
                  </a:lnTo>
                  <a:lnTo>
                    <a:pt x="63" y="198"/>
                  </a:lnTo>
                  <a:lnTo>
                    <a:pt x="29" y="172"/>
                  </a:lnTo>
                  <a:lnTo>
                    <a:pt x="7" y="137"/>
                  </a:lnTo>
                  <a:lnTo>
                    <a:pt x="0" y="97"/>
                  </a:lnTo>
                  <a:lnTo>
                    <a:pt x="6" y="59"/>
                  </a:lnTo>
                  <a:lnTo>
                    <a:pt x="26" y="27"/>
                  </a:lnTo>
                  <a:lnTo>
                    <a:pt x="59" y="5"/>
                  </a:lnTo>
                  <a:lnTo>
                    <a:pt x="105" y="0"/>
                  </a:lnTo>
                  <a:close/>
                </a:path>
              </a:pathLst>
            </a:custGeom>
            <a:solidFill>
              <a:srgbClr val="000000"/>
            </a:solidFill>
            <a:ln w="9525">
              <a:noFill/>
              <a:round/>
              <a:headEnd/>
              <a:tailEnd/>
            </a:ln>
          </p:spPr>
          <p:txBody>
            <a:bodyPr/>
            <a:lstStyle/>
            <a:p>
              <a:endParaRPr lang="en-US"/>
            </a:p>
          </p:txBody>
        </p:sp>
        <p:sp>
          <p:nvSpPr>
            <p:cNvPr id="67276" name="Freeform 716"/>
            <p:cNvSpPr>
              <a:spLocks/>
            </p:cNvSpPr>
            <p:nvPr/>
          </p:nvSpPr>
          <p:spPr bwMode="auto">
            <a:xfrm>
              <a:off x="2479" y="2268"/>
              <a:ext cx="31" cy="18"/>
            </a:xfrm>
            <a:custGeom>
              <a:avLst/>
              <a:gdLst/>
              <a:ahLst/>
              <a:cxnLst>
                <a:cxn ang="0">
                  <a:pos x="105" y="0"/>
                </a:cxn>
                <a:cxn ang="0">
                  <a:pos x="170" y="4"/>
                </a:cxn>
                <a:cxn ang="0">
                  <a:pos x="218" y="16"/>
                </a:cxn>
                <a:cxn ang="0">
                  <a:pos x="252" y="42"/>
                </a:cxn>
                <a:cxn ang="0">
                  <a:pos x="272" y="76"/>
                </a:cxn>
                <a:cxn ang="0">
                  <a:pos x="280" y="115"/>
                </a:cxn>
                <a:cxn ang="0">
                  <a:pos x="274" y="153"/>
                </a:cxn>
                <a:cxn ang="0">
                  <a:pos x="254" y="187"/>
                </a:cxn>
                <a:cxn ang="0">
                  <a:pos x="222" y="208"/>
                </a:cxn>
                <a:cxn ang="0">
                  <a:pos x="175" y="214"/>
                </a:cxn>
                <a:cxn ang="0">
                  <a:pos x="110" y="210"/>
                </a:cxn>
                <a:cxn ang="0">
                  <a:pos x="62" y="198"/>
                </a:cxn>
                <a:cxn ang="0">
                  <a:pos x="28" y="172"/>
                </a:cxn>
                <a:cxn ang="0">
                  <a:pos x="7" y="137"/>
                </a:cxn>
                <a:cxn ang="0">
                  <a:pos x="0" y="97"/>
                </a:cxn>
                <a:cxn ang="0">
                  <a:pos x="6" y="59"/>
                </a:cxn>
                <a:cxn ang="0">
                  <a:pos x="25" y="27"/>
                </a:cxn>
                <a:cxn ang="0">
                  <a:pos x="58" y="5"/>
                </a:cxn>
                <a:cxn ang="0">
                  <a:pos x="105" y="0"/>
                </a:cxn>
              </a:cxnLst>
              <a:rect l="0" t="0" r="r" b="b"/>
              <a:pathLst>
                <a:path w="280" h="214">
                  <a:moveTo>
                    <a:pt x="105" y="0"/>
                  </a:moveTo>
                  <a:lnTo>
                    <a:pt x="170" y="4"/>
                  </a:lnTo>
                  <a:lnTo>
                    <a:pt x="218" y="16"/>
                  </a:lnTo>
                  <a:lnTo>
                    <a:pt x="252" y="42"/>
                  </a:lnTo>
                  <a:lnTo>
                    <a:pt x="272" y="76"/>
                  </a:lnTo>
                  <a:lnTo>
                    <a:pt x="280" y="115"/>
                  </a:lnTo>
                  <a:lnTo>
                    <a:pt x="274" y="153"/>
                  </a:lnTo>
                  <a:lnTo>
                    <a:pt x="254" y="187"/>
                  </a:lnTo>
                  <a:lnTo>
                    <a:pt x="222" y="208"/>
                  </a:lnTo>
                  <a:lnTo>
                    <a:pt x="175" y="214"/>
                  </a:lnTo>
                  <a:lnTo>
                    <a:pt x="110" y="210"/>
                  </a:lnTo>
                  <a:lnTo>
                    <a:pt x="62" y="198"/>
                  </a:lnTo>
                  <a:lnTo>
                    <a:pt x="28" y="172"/>
                  </a:lnTo>
                  <a:lnTo>
                    <a:pt x="7" y="137"/>
                  </a:lnTo>
                  <a:lnTo>
                    <a:pt x="0" y="97"/>
                  </a:lnTo>
                  <a:lnTo>
                    <a:pt x="6" y="59"/>
                  </a:lnTo>
                  <a:lnTo>
                    <a:pt x="25" y="27"/>
                  </a:lnTo>
                  <a:lnTo>
                    <a:pt x="58" y="5"/>
                  </a:lnTo>
                  <a:lnTo>
                    <a:pt x="105" y="0"/>
                  </a:lnTo>
                  <a:close/>
                </a:path>
              </a:pathLst>
            </a:custGeom>
            <a:solidFill>
              <a:srgbClr val="000000"/>
            </a:solidFill>
            <a:ln w="9525">
              <a:noFill/>
              <a:round/>
              <a:headEnd/>
              <a:tailEnd/>
            </a:ln>
          </p:spPr>
          <p:txBody>
            <a:bodyPr/>
            <a:lstStyle/>
            <a:p>
              <a:endParaRPr lang="en-US"/>
            </a:p>
          </p:txBody>
        </p:sp>
        <p:sp>
          <p:nvSpPr>
            <p:cNvPr id="67277" name="Freeform 717"/>
            <p:cNvSpPr>
              <a:spLocks/>
            </p:cNvSpPr>
            <p:nvPr/>
          </p:nvSpPr>
          <p:spPr bwMode="auto">
            <a:xfrm>
              <a:off x="2558" y="2246"/>
              <a:ext cx="38" cy="18"/>
            </a:xfrm>
            <a:custGeom>
              <a:avLst/>
              <a:gdLst/>
              <a:ahLst/>
              <a:cxnLst>
                <a:cxn ang="0">
                  <a:pos x="105" y="0"/>
                </a:cxn>
                <a:cxn ang="0">
                  <a:pos x="227" y="7"/>
                </a:cxn>
                <a:cxn ang="0">
                  <a:pos x="275" y="20"/>
                </a:cxn>
                <a:cxn ang="0">
                  <a:pos x="310" y="46"/>
                </a:cxn>
                <a:cxn ang="0">
                  <a:pos x="331" y="81"/>
                </a:cxn>
                <a:cxn ang="0">
                  <a:pos x="338" y="120"/>
                </a:cxn>
                <a:cxn ang="0">
                  <a:pos x="332" y="158"/>
                </a:cxn>
                <a:cxn ang="0">
                  <a:pos x="313" y="190"/>
                </a:cxn>
                <a:cxn ang="0">
                  <a:pos x="280" y="212"/>
                </a:cxn>
                <a:cxn ang="0">
                  <a:pos x="232" y="217"/>
                </a:cxn>
                <a:cxn ang="0">
                  <a:pos x="110" y="210"/>
                </a:cxn>
                <a:cxn ang="0">
                  <a:pos x="63" y="198"/>
                </a:cxn>
                <a:cxn ang="0">
                  <a:pos x="28" y="172"/>
                </a:cxn>
                <a:cxn ang="0">
                  <a:pos x="7" y="137"/>
                </a:cxn>
                <a:cxn ang="0">
                  <a:pos x="0" y="98"/>
                </a:cxn>
                <a:cxn ang="0">
                  <a:pos x="6" y="60"/>
                </a:cxn>
                <a:cxn ang="0">
                  <a:pos x="25" y="28"/>
                </a:cxn>
                <a:cxn ang="0">
                  <a:pos x="59" y="6"/>
                </a:cxn>
                <a:cxn ang="0">
                  <a:pos x="105" y="0"/>
                </a:cxn>
              </a:cxnLst>
              <a:rect l="0" t="0" r="r" b="b"/>
              <a:pathLst>
                <a:path w="338" h="217">
                  <a:moveTo>
                    <a:pt x="105" y="0"/>
                  </a:moveTo>
                  <a:lnTo>
                    <a:pt x="227" y="7"/>
                  </a:lnTo>
                  <a:lnTo>
                    <a:pt x="275" y="20"/>
                  </a:lnTo>
                  <a:lnTo>
                    <a:pt x="310" y="46"/>
                  </a:lnTo>
                  <a:lnTo>
                    <a:pt x="331" y="81"/>
                  </a:lnTo>
                  <a:lnTo>
                    <a:pt x="338" y="120"/>
                  </a:lnTo>
                  <a:lnTo>
                    <a:pt x="332" y="158"/>
                  </a:lnTo>
                  <a:lnTo>
                    <a:pt x="313" y="190"/>
                  </a:lnTo>
                  <a:lnTo>
                    <a:pt x="280" y="212"/>
                  </a:lnTo>
                  <a:lnTo>
                    <a:pt x="232" y="217"/>
                  </a:lnTo>
                  <a:lnTo>
                    <a:pt x="110" y="210"/>
                  </a:lnTo>
                  <a:lnTo>
                    <a:pt x="63" y="198"/>
                  </a:lnTo>
                  <a:lnTo>
                    <a:pt x="28" y="172"/>
                  </a:lnTo>
                  <a:lnTo>
                    <a:pt x="7" y="137"/>
                  </a:lnTo>
                  <a:lnTo>
                    <a:pt x="0" y="98"/>
                  </a:lnTo>
                  <a:lnTo>
                    <a:pt x="6" y="60"/>
                  </a:lnTo>
                  <a:lnTo>
                    <a:pt x="25" y="28"/>
                  </a:lnTo>
                  <a:lnTo>
                    <a:pt x="59" y="6"/>
                  </a:lnTo>
                  <a:lnTo>
                    <a:pt x="105" y="0"/>
                  </a:lnTo>
                  <a:close/>
                </a:path>
              </a:pathLst>
            </a:custGeom>
            <a:solidFill>
              <a:srgbClr val="000000"/>
            </a:solidFill>
            <a:ln w="9525">
              <a:noFill/>
              <a:round/>
              <a:headEnd/>
              <a:tailEnd/>
            </a:ln>
          </p:spPr>
          <p:txBody>
            <a:bodyPr/>
            <a:lstStyle/>
            <a:p>
              <a:endParaRPr lang="en-US"/>
            </a:p>
          </p:txBody>
        </p:sp>
        <p:sp>
          <p:nvSpPr>
            <p:cNvPr id="67278" name="Freeform 718"/>
            <p:cNvSpPr>
              <a:spLocks/>
            </p:cNvSpPr>
            <p:nvPr/>
          </p:nvSpPr>
          <p:spPr bwMode="auto">
            <a:xfrm>
              <a:off x="2603" y="2247"/>
              <a:ext cx="23" cy="44"/>
            </a:xfrm>
            <a:custGeom>
              <a:avLst/>
              <a:gdLst/>
              <a:ahLst/>
              <a:cxnLst>
                <a:cxn ang="0">
                  <a:pos x="7" y="415"/>
                </a:cxn>
                <a:cxn ang="0">
                  <a:pos x="0" y="98"/>
                </a:cxn>
                <a:cxn ang="0">
                  <a:pos x="1" y="74"/>
                </a:cxn>
                <a:cxn ang="0">
                  <a:pos x="7" y="53"/>
                </a:cxn>
                <a:cxn ang="0">
                  <a:pos x="17" y="36"/>
                </a:cxn>
                <a:cxn ang="0">
                  <a:pos x="29" y="22"/>
                </a:cxn>
                <a:cxn ang="0">
                  <a:pos x="44" y="12"/>
                </a:cxn>
                <a:cxn ang="0">
                  <a:pos x="61" y="5"/>
                </a:cxn>
                <a:cxn ang="0">
                  <a:pos x="80" y="1"/>
                </a:cxn>
                <a:cxn ang="0">
                  <a:pos x="99" y="0"/>
                </a:cxn>
                <a:cxn ang="0">
                  <a:pos x="118" y="3"/>
                </a:cxn>
                <a:cxn ang="0">
                  <a:pos x="137" y="9"/>
                </a:cxn>
                <a:cxn ang="0">
                  <a:pos x="154" y="18"/>
                </a:cxn>
                <a:cxn ang="0">
                  <a:pos x="170" y="31"/>
                </a:cxn>
                <a:cxn ang="0">
                  <a:pos x="184" y="46"/>
                </a:cxn>
                <a:cxn ang="0">
                  <a:pos x="195" y="65"/>
                </a:cxn>
                <a:cxn ang="0">
                  <a:pos x="202" y="86"/>
                </a:cxn>
                <a:cxn ang="0">
                  <a:pos x="205" y="110"/>
                </a:cxn>
                <a:cxn ang="0">
                  <a:pos x="212" y="427"/>
                </a:cxn>
                <a:cxn ang="0">
                  <a:pos x="210" y="452"/>
                </a:cxn>
                <a:cxn ang="0">
                  <a:pos x="205" y="473"/>
                </a:cxn>
                <a:cxn ang="0">
                  <a:pos x="195" y="489"/>
                </a:cxn>
                <a:cxn ang="0">
                  <a:pos x="183" y="502"/>
                </a:cxn>
                <a:cxn ang="0">
                  <a:pos x="167" y="512"/>
                </a:cxn>
                <a:cxn ang="0">
                  <a:pos x="150" y="518"/>
                </a:cxn>
                <a:cxn ang="0">
                  <a:pos x="132" y="522"/>
                </a:cxn>
                <a:cxn ang="0">
                  <a:pos x="113" y="523"/>
                </a:cxn>
                <a:cxn ang="0">
                  <a:pos x="92" y="521"/>
                </a:cxn>
                <a:cxn ang="0">
                  <a:pos x="73" y="516"/>
                </a:cxn>
                <a:cxn ang="0">
                  <a:pos x="55" y="507"/>
                </a:cxn>
                <a:cxn ang="0">
                  <a:pos x="40" y="494"/>
                </a:cxn>
                <a:cxn ang="0">
                  <a:pos x="27" y="479"/>
                </a:cxn>
                <a:cxn ang="0">
                  <a:pos x="18" y="460"/>
                </a:cxn>
                <a:cxn ang="0">
                  <a:pos x="11" y="439"/>
                </a:cxn>
                <a:cxn ang="0">
                  <a:pos x="7" y="415"/>
                </a:cxn>
              </a:cxnLst>
              <a:rect l="0" t="0" r="r" b="b"/>
              <a:pathLst>
                <a:path w="212" h="523">
                  <a:moveTo>
                    <a:pt x="7" y="415"/>
                  </a:moveTo>
                  <a:lnTo>
                    <a:pt x="0" y="98"/>
                  </a:lnTo>
                  <a:lnTo>
                    <a:pt x="1" y="74"/>
                  </a:lnTo>
                  <a:lnTo>
                    <a:pt x="7" y="53"/>
                  </a:lnTo>
                  <a:lnTo>
                    <a:pt x="17" y="36"/>
                  </a:lnTo>
                  <a:lnTo>
                    <a:pt x="29" y="22"/>
                  </a:lnTo>
                  <a:lnTo>
                    <a:pt x="44" y="12"/>
                  </a:lnTo>
                  <a:lnTo>
                    <a:pt x="61" y="5"/>
                  </a:lnTo>
                  <a:lnTo>
                    <a:pt x="80" y="1"/>
                  </a:lnTo>
                  <a:lnTo>
                    <a:pt x="99" y="0"/>
                  </a:lnTo>
                  <a:lnTo>
                    <a:pt x="118" y="3"/>
                  </a:lnTo>
                  <a:lnTo>
                    <a:pt x="137" y="9"/>
                  </a:lnTo>
                  <a:lnTo>
                    <a:pt x="154" y="18"/>
                  </a:lnTo>
                  <a:lnTo>
                    <a:pt x="170" y="31"/>
                  </a:lnTo>
                  <a:lnTo>
                    <a:pt x="184" y="46"/>
                  </a:lnTo>
                  <a:lnTo>
                    <a:pt x="195" y="65"/>
                  </a:lnTo>
                  <a:lnTo>
                    <a:pt x="202" y="86"/>
                  </a:lnTo>
                  <a:lnTo>
                    <a:pt x="205" y="110"/>
                  </a:lnTo>
                  <a:lnTo>
                    <a:pt x="212" y="427"/>
                  </a:lnTo>
                  <a:lnTo>
                    <a:pt x="210" y="452"/>
                  </a:lnTo>
                  <a:lnTo>
                    <a:pt x="205" y="473"/>
                  </a:lnTo>
                  <a:lnTo>
                    <a:pt x="195" y="489"/>
                  </a:lnTo>
                  <a:lnTo>
                    <a:pt x="183" y="502"/>
                  </a:lnTo>
                  <a:lnTo>
                    <a:pt x="167" y="512"/>
                  </a:lnTo>
                  <a:lnTo>
                    <a:pt x="150" y="518"/>
                  </a:lnTo>
                  <a:lnTo>
                    <a:pt x="132" y="522"/>
                  </a:lnTo>
                  <a:lnTo>
                    <a:pt x="113" y="523"/>
                  </a:lnTo>
                  <a:lnTo>
                    <a:pt x="92" y="521"/>
                  </a:lnTo>
                  <a:lnTo>
                    <a:pt x="73" y="516"/>
                  </a:lnTo>
                  <a:lnTo>
                    <a:pt x="55" y="507"/>
                  </a:lnTo>
                  <a:lnTo>
                    <a:pt x="40" y="494"/>
                  </a:lnTo>
                  <a:lnTo>
                    <a:pt x="27" y="479"/>
                  </a:lnTo>
                  <a:lnTo>
                    <a:pt x="18" y="460"/>
                  </a:lnTo>
                  <a:lnTo>
                    <a:pt x="11" y="439"/>
                  </a:lnTo>
                  <a:lnTo>
                    <a:pt x="7" y="415"/>
                  </a:lnTo>
                  <a:close/>
                </a:path>
              </a:pathLst>
            </a:custGeom>
            <a:solidFill>
              <a:srgbClr val="000000"/>
            </a:solidFill>
            <a:ln w="9525">
              <a:noFill/>
              <a:round/>
              <a:headEnd/>
              <a:tailEnd/>
            </a:ln>
          </p:spPr>
          <p:txBody>
            <a:bodyPr/>
            <a:lstStyle/>
            <a:p>
              <a:endParaRPr lang="en-US"/>
            </a:p>
          </p:txBody>
        </p:sp>
        <p:sp>
          <p:nvSpPr>
            <p:cNvPr id="67279" name="Freeform 719"/>
            <p:cNvSpPr>
              <a:spLocks/>
            </p:cNvSpPr>
            <p:nvPr/>
          </p:nvSpPr>
          <p:spPr bwMode="auto">
            <a:xfrm>
              <a:off x="2521" y="2269"/>
              <a:ext cx="22" cy="17"/>
            </a:xfrm>
            <a:custGeom>
              <a:avLst/>
              <a:gdLst/>
              <a:ahLst/>
              <a:cxnLst>
                <a:cxn ang="0">
                  <a:pos x="101" y="203"/>
                </a:cxn>
                <a:cxn ang="0">
                  <a:pos x="81" y="199"/>
                </a:cxn>
                <a:cxn ang="0">
                  <a:pos x="63" y="192"/>
                </a:cxn>
                <a:cxn ang="0">
                  <a:pos x="45" y="182"/>
                </a:cxn>
                <a:cxn ang="0">
                  <a:pos x="30" y="168"/>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5" y="10"/>
                </a:cxn>
                <a:cxn ang="0">
                  <a:pos x="152" y="20"/>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5" y="188"/>
                </a:cxn>
                <a:cxn ang="0">
                  <a:pos x="139" y="196"/>
                </a:cxn>
                <a:cxn ang="0">
                  <a:pos x="121" y="202"/>
                </a:cxn>
                <a:cxn ang="0">
                  <a:pos x="101" y="203"/>
                </a:cxn>
              </a:cxnLst>
              <a:rect l="0" t="0" r="r" b="b"/>
              <a:pathLst>
                <a:path w="198" h="203">
                  <a:moveTo>
                    <a:pt x="101" y="203"/>
                  </a:moveTo>
                  <a:lnTo>
                    <a:pt x="81" y="199"/>
                  </a:lnTo>
                  <a:lnTo>
                    <a:pt x="63" y="192"/>
                  </a:lnTo>
                  <a:lnTo>
                    <a:pt x="45" y="182"/>
                  </a:lnTo>
                  <a:lnTo>
                    <a:pt x="30" y="168"/>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5" y="10"/>
                  </a:lnTo>
                  <a:lnTo>
                    <a:pt x="152" y="20"/>
                  </a:lnTo>
                  <a:lnTo>
                    <a:pt x="168" y="34"/>
                  </a:lnTo>
                  <a:lnTo>
                    <a:pt x="180" y="49"/>
                  </a:lnTo>
                  <a:lnTo>
                    <a:pt x="190" y="67"/>
                  </a:lnTo>
                  <a:lnTo>
                    <a:pt x="196" y="87"/>
                  </a:lnTo>
                  <a:lnTo>
                    <a:pt x="198" y="107"/>
                  </a:lnTo>
                  <a:lnTo>
                    <a:pt x="196" y="128"/>
                  </a:lnTo>
                  <a:lnTo>
                    <a:pt x="191" y="147"/>
                  </a:lnTo>
                  <a:lnTo>
                    <a:pt x="182" y="163"/>
                  </a:lnTo>
                  <a:lnTo>
                    <a:pt x="171" y="177"/>
                  </a:lnTo>
                  <a:lnTo>
                    <a:pt x="155" y="188"/>
                  </a:lnTo>
                  <a:lnTo>
                    <a:pt x="139" y="196"/>
                  </a:lnTo>
                  <a:lnTo>
                    <a:pt x="121" y="202"/>
                  </a:lnTo>
                  <a:lnTo>
                    <a:pt x="101" y="203"/>
                  </a:lnTo>
                  <a:close/>
                </a:path>
              </a:pathLst>
            </a:custGeom>
            <a:solidFill>
              <a:srgbClr val="999999"/>
            </a:solidFill>
            <a:ln w="9525">
              <a:noFill/>
              <a:round/>
              <a:headEnd/>
              <a:tailEnd/>
            </a:ln>
          </p:spPr>
          <p:txBody>
            <a:bodyPr/>
            <a:lstStyle/>
            <a:p>
              <a:endParaRPr lang="en-US"/>
            </a:p>
          </p:txBody>
        </p:sp>
        <p:sp>
          <p:nvSpPr>
            <p:cNvPr id="67280" name="Freeform 720"/>
            <p:cNvSpPr>
              <a:spLocks/>
            </p:cNvSpPr>
            <p:nvPr/>
          </p:nvSpPr>
          <p:spPr bwMode="auto">
            <a:xfrm>
              <a:off x="2567" y="2271"/>
              <a:ext cx="21" cy="17"/>
            </a:xfrm>
            <a:custGeom>
              <a:avLst/>
              <a:gdLst/>
              <a:ahLst/>
              <a:cxnLst>
                <a:cxn ang="0">
                  <a:pos x="100" y="202"/>
                </a:cxn>
                <a:cxn ang="0">
                  <a:pos x="80" y="199"/>
                </a:cxn>
                <a:cxn ang="0">
                  <a:pos x="62" y="192"/>
                </a:cxn>
                <a:cxn ang="0">
                  <a:pos x="45" y="182"/>
                </a:cxn>
                <a:cxn ang="0">
                  <a:pos x="30" y="168"/>
                </a:cxn>
                <a:cxn ang="0">
                  <a:pos x="18" y="153"/>
                </a:cxn>
                <a:cxn ang="0">
                  <a:pos x="8" y="135"/>
                </a:cxn>
                <a:cxn ang="0">
                  <a:pos x="2" y="116"/>
                </a:cxn>
                <a:cxn ang="0">
                  <a:pos x="0" y="95"/>
                </a:cxn>
                <a:cxn ang="0">
                  <a:pos x="2" y="74"/>
                </a:cxn>
                <a:cxn ang="0">
                  <a:pos x="7" y="55"/>
                </a:cxn>
                <a:cxn ang="0">
                  <a:pos x="16" y="39"/>
                </a:cxn>
                <a:cxn ang="0">
                  <a:pos x="27" y="25"/>
                </a:cxn>
                <a:cxn ang="0">
                  <a:pos x="42" y="14"/>
                </a:cxn>
                <a:cxn ang="0">
                  <a:pos x="58" y="6"/>
                </a:cxn>
                <a:cxn ang="0">
                  <a:pos x="77" y="1"/>
                </a:cxn>
                <a:cxn ang="0">
                  <a:pos x="96" y="0"/>
                </a:cxn>
                <a:cxn ang="0">
                  <a:pos x="116" y="3"/>
                </a:cxn>
                <a:cxn ang="0">
                  <a:pos x="134" y="10"/>
                </a:cxn>
                <a:cxn ang="0">
                  <a:pos x="151" y="20"/>
                </a:cxn>
                <a:cxn ang="0">
                  <a:pos x="166" y="34"/>
                </a:cxn>
                <a:cxn ang="0">
                  <a:pos x="179" y="49"/>
                </a:cxn>
                <a:cxn ang="0">
                  <a:pos x="189" y="67"/>
                </a:cxn>
                <a:cxn ang="0">
                  <a:pos x="195" y="87"/>
                </a:cxn>
                <a:cxn ang="0">
                  <a:pos x="197" y="107"/>
                </a:cxn>
                <a:cxn ang="0">
                  <a:pos x="195" y="128"/>
                </a:cxn>
                <a:cxn ang="0">
                  <a:pos x="190" y="147"/>
                </a:cxn>
                <a:cxn ang="0">
                  <a:pos x="181" y="163"/>
                </a:cxn>
                <a:cxn ang="0">
                  <a:pos x="169" y="177"/>
                </a:cxn>
                <a:cxn ang="0">
                  <a:pos x="154" y="188"/>
                </a:cxn>
                <a:cxn ang="0">
                  <a:pos x="138" y="196"/>
                </a:cxn>
                <a:cxn ang="0">
                  <a:pos x="120" y="201"/>
                </a:cxn>
                <a:cxn ang="0">
                  <a:pos x="100" y="202"/>
                </a:cxn>
              </a:cxnLst>
              <a:rect l="0" t="0" r="r" b="b"/>
              <a:pathLst>
                <a:path w="197" h="202">
                  <a:moveTo>
                    <a:pt x="100" y="202"/>
                  </a:moveTo>
                  <a:lnTo>
                    <a:pt x="80" y="199"/>
                  </a:lnTo>
                  <a:lnTo>
                    <a:pt x="62" y="192"/>
                  </a:lnTo>
                  <a:lnTo>
                    <a:pt x="45" y="182"/>
                  </a:lnTo>
                  <a:lnTo>
                    <a:pt x="30" y="168"/>
                  </a:lnTo>
                  <a:lnTo>
                    <a:pt x="18" y="153"/>
                  </a:lnTo>
                  <a:lnTo>
                    <a:pt x="8" y="135"/>
                  </a:lnTo>
                  <a:lnTo>
                    <a:pt x="2" y="116"/>
                  </a:lnTo>
                  <a:lnTo>
                    <a:pt x="0" y="95"/>
                  </a:lnTo>
                  <a:lnTo>
                    <a:pt x="2" y="74"/>
                  </a:lnTo>
                  <a:lnTo>
                    <a:pt x="7" y="55"/>
                  </a:lnTo>
                  <a:lnTo>
                    <a:pt x="16" y="39"/>
                  </a:lnTo>
                  <a:lnTo>
                    <a:pt x="27" y="25"/>
                  </a:lnTo>
                  <a:lnTo>
                    <a:pt x="42" y="14"/>
                  </a:lnTo>
                  <a:lnTo>
                    <a:pt x="58" y="6"/>
                  </a:lnTo>
                  <a:lnTo>
                    <a:pt x="77" y="1"/>
                  </a:lnTo>
                  <a:lnTo>
                    <a:pt x="96" y="0"/>
                  </a:lnTo>
                  <a:lnTo>
                    <a:pt x="116" y="3"/>
                  </a:lnTo>
                  <a:lnTo>
                    <a:pt x="134" y="10"/>
                  </a:lnTo>
                  <a:lnTo>
                    <a:pt x="151" y="20"/>
                  </a:lnTo>
                  <a:lnTo>
                    <a:pt x="166" y="34"/>
                  </a:lnTo>
                  <a:lnTo>
                    <a:pt x="179" y="49"/>
                  </a:lnTo>
                  <a:lnTo>
                    <a:pt x="189" y="67"/>
                  </a:lnTo>
                  <a:lnTo>
                    <a:pt x="195" y="87"/>
                  </a:lnTo>
                  <a:lnTo>
                    <a:pt x="197" y="107"/>
                  </a:lnTo>
                  <a:lnTo>
                    <a:pt x="195" y="128"/>
                  </a:lnTo>
                  <a:lnTo>
                    <a:pt x="190" y="147"/>
                  </a:lnTo>
                  <a:lnTo>
                    <a:pt x="181" y="163"/>
                  </a:lnTo>
                  <a:lnTo>
                    <a:pt x="169" y="177"/>
                  </a:lnTo>
                  <a:lnTo>
                    <a:pt x="154" y="188"/>
                  </a:lnTo>
                  <a:lnTo>
                    <a:pt x="138" y="196"/>
                  </a:lnTo>
                  <a:lnTo>
                    <a:pt x="120" y="201"/>
                  </a:lnTo>
                  <a:lnTo>
                    <a:pt x="100" y="202"/>
                  </a:lnTo>
                  <a:close/>
                </a:path>
              </a:pathLst>
            </a:custGeom>
            <a:solidFill>
              <a:srgbClr val="999999"/>
            </a:solidFill>
            <a:ln w="9525">
              <a:noFill/>
              <a:round/>
              <a:headEnd/>
              <a:tailEnd/>
            </a:ln>
          </p:spPr>
          <p:txBody>
            <a:bodyPr/>
            <a:lstStyle/>
            <a:p>
              <a:endParaRPr lang="en-US"/>
            </a:p>
          </p:txBody>
        </p:sp>
        <p:sp>
          <p:nvSpPr>
            <p:cNvPr id="67281" name="Freeform 721"/>
            <p:cNvSpPr>
              <a:spLocks/>
            </p:cNvSpPr>
            <p:nvPr/>
          </p:nvSpPr>
          <p:spPr bwMode="auto">
            <a:xfrm>
              <a:off x="2514" y="2242"/>
              <a:ext cx="38" cy="19"/>
            </a:xfrm>
            <a:custGeom>
              <a:avLst/>
              <a:gdLst/>
              <a:ahLst/>
              <a:cxnLst>
                <a:cxn ang="0">
                  <a:pos x="105" y="0"/>
                </a:cxn>
                <a:cxn ang="0">
                  <a:pos x="229" y="8"/>
                </a:cxn>
                <a:cxn ang="0">
                  <a:pos x="276" y="20"/>
                </a:cxn>
                <a:cxn ang="0">
                  <a:pos x="310" y="46"/>
                </a:cxn>
                <a:cxn ang="0">
                  <a:pos x="332" y="82"/>
                </a:cxn>
                <a:cxn ang="0">
                  <a:pos x="340" y="120"/>
                </a:cxn>
                <a:cxn ang="0">
                  <a:pos x="334" y="158"/>
                </a:cxn>
                <a:cxn ang="0">
                  <a:pos x="313" y="190"/>
                </a:cxn>
                <a:cxn ang="0">
                  <a:pos x="280" y="212"/>
                </a:cxn>
                <a:cxn ang="0">
                  <a:pos x="233" y="218"/>
                </a:cxn>
                <a:cxn ang="0">
                  <a:pos x="111" y="210"/>
                </a:cxn>
                <a:cxn ang="0">
                  <a:pos x="63" y="197"/>
                </a:cxn>
                <a:cxn ang="0">
                  <a:pos x="29" y="172"/>
                </a:cxn>
                <a:cxn ang="0">
                  <a:pos x="8" y="136"/>
                </a:cxn>
                <a:cxn ang="0">
                  <a:pos x="0" y="98"/>
                </a:cxn>
                <a:cxn ang="0">
                  <a:pos x="7" y="60"/>
                </a:cxn>
                <a:cxn ang="0">
                  <a:pos x="26" y="28"/>
                </a:cxn>
                <a:cxn ang="0">
                  <a:pos x="59" y="6"/>
                </a:cxn>
                <a:cxn ang="0">
                  <a:pos x="105" y="0"/>
                </a:cxn>
              </a:cxnLst>
              <a:rect l="0" t="0" r="r" b="b"/>
              <a:pathLst>
                <a:path w="340" h="218">
                  <a:moveTo>
                    <a:pt x="105" y="0"/>
                  </a:moveTo>
                  <a:lnTo>
                    <a:pt x="229" y="8"/>
                  </a:lnTo>
                  <a:lnTo>
                    <a:pt x="276" y="20"/>
                  </a:lnTo>
                  <a:lnTo>
                    <a:pt x="310" y="46"/>
                  </a:lnTo>
                  <a:lnTo>
                    <a:pt x="332" y="82"/>
                  </a:lnTo>
                  <a:lnTo>
                    <a:pt x="340" y="120"/>
                  </a:lnTo>
                  <a:lnTo>
                    <a:pt x="334" y="158"/>
                  </a:lnTo>
                  <a:lnTo>
                    <a:pt x="313" y="190"/>
                  </a:lnTo>
                  <a:lnTo>
                    <a:pt x="280" y="212"/>
                  </a:lnTo>
                  <a:lnTo>
                    <a:pt x="233" y="218"/>
                  </a:lnTo>
                  <a:lnTo>
                    <a:pt x="111" y="210"/>
                  </a:lnTo>
                  <a:lnTo>
                    <a:pt x="63" y="197"/>
                  </a:lnTo>
                  <a:lnTo>
                    <a:pt x="29" y="172"/>
                  </a:lnTo>
                  <a:lnTo>
                    <a:pt x="8" y="136"/>
                  </a:lnTo>
                  <a:lnTo>
                    <a:pt x="0" y="98"/>
                  </a:lnTo>
                  <a:lnTo>
                    <a:pt x="7" y="60"/>
                  </a:lnTo>
                  <a:lnTo>
                    <a:pt x="26" y="28"/>
                  </a:lnTo>
                  <a:lnTo>
                    <a:pt x="59" y="6"/>
                  </a:lnTo>
                  <a:lnTo>
                    <a:pt x="105" y="0"/>
                  </a:lnTo>
                  <a:close/>
                </a:path>
              </a:pathLst>
            </a:custGeom>
            <a:solidFill>
              <a:srgbClr val="999999"/>
            </a:solidFill>
            <a:ln w="9525">
              <a:noFill/>
              <a:round/>
              <a:headEnd/>
              <a:tailEnd/>
            </a:ln>
          </p:spPr>
          <p:txBody>
            <a:bodyPr/>
            <a:lstStyle/>
            <a:p>
              <a:endParaRPr lang="en-US"/>
            </a:p>
          </p:txBody>
        </p:sp>
        <p:sp>
          <p:nvSpPr>
            <p:cNvPr id="67282" name="Freeform 722"/>
            <p:cNvSpPr>
              <a:spLocks/>
            </p:cNvSpPr>
            <p:nvPr/>
          </p:nvSpPr>
          <p:spPr bwMode="auto">
            <a:xfrm>
              <a:off x="2480" y="2267"/>
              <a:ext cx="31" cy="18"/>
            </a:xfrm>
            <a:custGeom>
              <a:avLst/>
              <a:gdLst/>
              <a:ahLst/>
              <a:cxnLst>
                <a:cxn ang="0">
                  <a:pos x="105" y="0"/>
                </a:cxn>
                <a:cxn ang="0">
                  <a:pos x="169" y="5"/>
                </a:cxn>
                <a:cxn ang="0">
                  <a:pos x="217" y="16"/>
                </a:cxn>
                <a:cxn ang="0">
                  <a:pos x="251" y="42"/>
                </a:cxn>
                <a:cxn ang="0">
                  <a:pos x="272" y="76"/>
                </a:cxn>
                <a:cxn ang="0">
                  <a:pos x="279" y="116"/>
                </a:cxn>
                <a:cxn ang="0">
                  <a:pos x="273" y="154"/>
                </a:cxn>
                <a:cxn ang="0">
                  <a:pos x="254" y="186"/>
                </a:cxn>
                <a:cxn ang="0">
                  <a:pos x="221" y="209"/>
                </a:cxn>
                <a:cxn ang="0">
                  <a:pos x="174" y="215"/>
                </a:cxn>
                <a:cxn ang="0">
                  <a:pos x="110" y="210"/>
                </a:cxn>
                <a:cxn ang="0">
                  <a:pos x="62" y="198"/>
                </a:cxn>
                <a:cxn ang="0">
                  <a:pos x="28" y="172"/>
                </a:cxn>
                <a:cxn ang="0">
                  <a:pos x="7" y="136"/>
                </a:cxn>
                <a:cxn ang="0">
                  <a:pos x="0" y="97"/>
                </a:cxn>
                <a:cxn ang="0">
                  <a:pos x="6" y="59"/>
                </a:cxn>
                <a:cxn ang="0">
                  <a:pos x="25" y="27"/>
                </a:cxn>
                <a:cxn ang="0">
                  <a:pos x="58" y="5"/>
                </a:cxn>
                <a:cxn ang="0">
                  <a:pos x="105" y="0"/>
                </a:cxn>
              </a:cxnLst>
              <a:rect l="0" t="0" r="r" b="b"/>
              <a:pathLst>
                <a:path w="279" h="215">
                  <a:moveTo>
                    <a:pt x="105" y="0"/>
                  </a:moveTo>
                  <a:lnTo>
                    <a:pt x="169" y="5"/>
                  </a:lnTo>
                  <a:lnTo>
                    <a:pt x="217" y="16"/>
                  </a:lnTo>
                  <a:lnTo>
                    <a:pt x="251" y="42"/>
                  </a:lnTo>
                  <a:lnTo>
                    <a:pt x="272" y="76"/>
                  </a:lnTo>
                  <a:lnTo>
                    <a:pt x="279" y="116"/>
                  </a:lnTo>
                  <a:lnTo>
                    <a:pt x="273" y="154"/>
                  </a:lnTo>
                  <a:lnTo>
                    <a:pt x="254" y="186"/>
                  </a:lnTo>
                  <a:lnTo>
                    <a:pt x="221" y="209"/>
                  </a:lnTo>
                  <a:lnTo>
                    <a:pt x="174" y="215"/>
                  </a:lnTo>
                  <a:lnTo>
                    <a:pt x="110" y="210"/>
                  </a:lnTo>
                  <a:lnTo>
                    <a:pt x="62" y="198"/>
                  </a:lnTo>
                  <a:lnTo>
                    <a:pt x="28" y="172"/>
                  </a:lnTo>
                  <a:lnTo>
                    <a:pt x="7" y="136"/>
                  </a:lnTo>
                  <a:lnTo>
                    <a:pt x="0" y="97"/>
                  </a:lnTo>
                  <a:lnTo>
                    <a:pt x="6" y="59"/>
                  </a:lnTo>
                  <a:lnTo>
                    <a:pt x="25" y="27"/>
                  </a:lnTo>
                  <a:lnTo>
                    <a:pt x="58" y="5"/>
                  </a:lnTo>
                  <a:lnTo>
                    <a:pt x="105" y="0"/>
                  </a:lnTo>
                  <a:close/>
                </a:path>
              </a:pathLst>
            </a:custGeom>
            <a:solidFill>
              <a:srgbClr val="999999"/>
            </a:solidFill>
            <a:ln w="9525">
              <a:noFill/>
              <a:round/>
              <a:headEnd/>
              <a:tailEnd/>
            </a:ln>
          </p:spPr>
          <p:txBody>
            <a:bodyPr/>
            <a:lstStyle/>
            <a:p>
              <a:endParaRPr lang="en-US"/>
            </a:p>
          </p:txBody>
        </p:sp>
        <p:sp>
          <p:nvSpPr>
            <p:cNvPr id="67283" name="Freeform 723"/>
            <p:cNvSpPr>
              <a:spLocks/>
            </p:cNvSpPr>
            <p:nvPr/>
          </p:nvSpPr>
          <p:spPr bwMode="auto">
            <a:xfrm>
              <a:off x="2559" y="2245"/>
              <a:ext cx="38" cy="18"/>
            </a:xfrm>
            <a:custGeom>
              <a:avLst/>
              <a:gdLst/>
              <a:ahLst/>
              <a:cxnLst>
                <a:cxn ang="0">
                  <a:pos x="105" y="0"/>
                </a:cxn>
                <a:cxn ang="0">
                  <a:pos x="227" y="7"/>
                </a:cxn>
                <a:cxn ang="0">
                  <a:pos x="275" y="19"/>
                </a:cxn>
                <a:cxn ang="0">
                  <a:pos x="309" y="45"/>
                </a:cxn>
                <a:cxn ang="0">
                  <a:pos x="330" y="80"/>
                </a:cxn>
                <a:cxn ang="0">
                  <a:pos x="338" y="119"/>
                </a:cxn>
                <a:cxn ang="0">
                  <a:pos x="332" y="157"/>
                </a:cxn>
                <a:cxn ang="0">
                  <a:pos x="313" y="189"/>
                </a:cxn>
                <a:cxn ang="0">
                  <a:pos x="280" y="211"/>
                </a:cxn>
                <a:cxn ang="0">
                  <a:pos x="232" y="217"/>
                </a:cxn>
                <a:cxn ang="0">
                  <a:pos x="110" y="210"/>
                </a:cxn>
                <a:cxn ang="0">
                  <a:pos x="63" y="197"/>
                </a:cxn>
                <a:cxn ang="0">
                  <a:pos x="29" y="172"/>
                </a:cxn>
                <a:cxn ang="0">
                  <a:pos x="7" y="136"/>
                </a:cxn>
                <a:cxn ang="0">
                  <a:pos x="0" y="97"/>
                </a:cxn>
                <a:cxn ang="0">
                  <a:pos x="6" y="59"/>
                </a:cxn>
                <a:cxn ang="0">
                  <a:pos x="26" y="27"/>
                </a:cxn>
                <a:cxn ang="0">
                  <a:pos x="59" y="5"/>
                </a:cxn>
                <a:cxn ang="0">
                  <a:pos x="105" y="0"/>
                </a:cxn>
              </a:cxnLst>
              <a:rect l="0" t="0" r="r" b="b"/>
              <a:pathLst>
                <a:path w="338" h="217">
                  <a:moveTo>
                    <a:pt x="105" y="0"/>
                  </a:moveTo>
                  <a:lnTo>
                    <a:pt x="227" y="7"/>
                  </a:lnTo>
                  <a:lnTo>
                    <a:pt x="275" y="19"/>
                  </a:lnTo>
                  <a:lnTo>
                    <a:pt x="309" y="45"/>
                  </a:lnTo>
                  <a:lnTo>
                    <a:pt x="330" y="80"/>
                  </a:lnTo>
                  <a:lnTo>
                    <a:pt x="338" y="119"/>
                  </a:lnTo>
                  <a:lnTo>
                    <a:pt x="332" y="157"/>
                  </a:lnTo>
                  <a:lnTo>
                    <a:pt x="313" y="189"/>
                  </a:lnTo>
                  <a:lnTo>
                    <a:pt x="280" y="211"/>
                  </a:lnTo>
                  <a:lnTo>
                    <a:pt x="232" y="217"/>
                  </a:lnTo>
                  <a:lnTo>
                    <a:pt x="110" y="210"/>
                  </a:lnTo>
                  <a:lnTo>
                    <a:pt x="63" y="197"/>
                  </a:lnTo>
                  <a:lnTo>
                    <a:pt x="29" y="172"/>
                  </a:lnTo>
                  <a:lnTo>
                    <a:pt x="7" y="136"/>
                  </a:lnTo>
                  <a:lnTo>
                    <a:pt x="0" y="97"/>
                  </a:lnTo>
                  <a:lnTo>
                    <a:pt x="6" y="59"/>
                  </a:lnTo>
                  <a:lnTo>
                    <a:pt x="26" y="27"/>
                  </a:lnTo>
                  <a:lnTo>
                    <a:pt x="59" y="5"/>
                  </a:lnTo>
                  <a:lnTo>
                    <a:pt x="105" y="0"/>
                  </a:lnTo>
                  <a:close/>
                </a:path>
              </a:pathLst>
            </a:custGeom>
            <a:solidFill>
              <a:srgbClr val="999999"/>
            </a:solidFill>
            <a:ln w="9525">
              <a:noFill/>
              <a:round/>
              <a:headEnd/>
              <a:tailEnd/>
            </a:ln>
          </p:spPr>
          <p:txBody>
            <a:bodyPr/>
            <a:lstStyle/>
            <a:p>
              <a:endParaRPr lang="en-US"/>
            </a:p>
          </p:txBody>
        </p:sp>
        <p:sp>
          <p:nvSpPr>
            <p:cNvPr id="67284" name="Freeform 724"/>
            <p:cNvSpPr>
              <a:spLocks/>
            </p:cNvSpPr>
            <p:nvPr/>
          </p:nvSpPr>
          <p:spPr bwMode="auto">
            <a:xfrm>
              <a:off x="2604" y="2246"/>
              <a:ext cx="23" cy="44"/>
            </a:xfrm>
            <a:custGeom>
              <a:avLst/>
              <a:gdLst/>
              <a:ahLst/>
              <a:cxnLst>
                <a:cxn ang="0">
                  <a:pos x="8" y="415"/>
                </a:cxn>
                <a:cxn ang="0">
                  <a:pos x="0" y="99"/>
                </a:cxn>
                <a:cxn ang="0">
                  <a:pos x="2" y="75"/>
                </a:cxn>
                <a:cxn ang="0">
                  <a:pos x="7" y="53"/>
                </a:cxn>
                <a:cxn ang="0">
                  <a:pos x="17" y="37"/>
                </a:cxn>
                <a:cxn ang="0">
                  <a:pos x="30" y="22"/>
                </a:cxn>
                <a:cxn ang="0">
                  <a:pos x="44" y="12"/>
                </a:cxn>
                <a:cxn ang="0">
                  <a:pos x="62" y="5"/>
                </a:cxn>
                <a:cxn ang="0">
                  <a:pos x="80" y="0"/>
                </a:cxn>
                <a:cxn ang="0">
                  <a:pos x="99" y="0"/>
                </a:cxn>
                <a:cxn ang="0">
                  <a:pos x="119" y="3"/>
                </a:cxn>
                <a:cxn ang="0">
                  <a:pos x="137" y="10"/>
                </a:cxn>
                <a:cxn ang="0">
                  <a:pos x="155" y="19"/>
                </a:cxn>
                <a:cxn ang="0">
                  <a:pos x="172" y="31"/>
                </a:cxn>
                <a:cxn ang="0">
                  <a:pos x="185" y="47"/>
                </a:cxn>
                <a:cxn ang="0">
                  <a:pos x="195" y="66"/>
                </a:cxn>
                <a:cxn ang="0">
                  <a:pos x="202" y="86"/>
                </a:cxn>
                <a:cxn ang="0">
                  <a:pos x="205" y="111"/>
                </a:cxn>
                <a:cxn ang="0">
                  <a:pos x="213" y="428"/>
                </a:cxn>
                <a:cxn ang="0">
                  <a:pos x="211" y="453"/>
                </a:cxn>
                <a:cxn ang="0">
                  <a:pos x="206" y="473"/>
                </a:cxn>
                <a:cxn ang="0">
                  <a:pos x="196" y="490"/>
                </a:cxn>
                <a:cxn ang="0">
                  <a:pos x="184" y="502"/>
                </a:cxn>
                <a:cxn ang="0">
                  <a:pos x="169" y="513"/>
                </a:cxn>
                <a:cxn ang="0">
                  <a:pos x="151" y="519"/>
                </a:cxn>
                <a:cxn ang="0">
                  <a:pos x="133" y="523"/>
                </a:cxn>
                <a:cxn ang="0">
                  <a:pos x="114" y="524"/>
                </a:cxn>
                <a:cxn ang="0">
                  <a:pos x="93" y="522"/>
                </a:cxn>
                <a:cxn ang="0">
                  <a:pos x="74" y="517"/>
                </a:cxn>
                <a:cxn ang="0">
                  <a:pos x="55" y="508"/>
                </a:cxn>
                <a:cxn ang="0">
                  <a:pos x="40" y="495"/>
                </a:cxn>
                <a:cxn ang="0">
                  <a:pos x="28" y="480"/>
                </a:cxn>
                <a:cxn ang="0">
                  <a:pos x="18" y="461"/>
                </a:cxn>
                <a:cxn ang="0">
                  <a:pos x="11" y="439"/>
                </a:cxn>
                <a:cxn ang="0">
                  <a:pos x="8" y="415"/>
                </a:cxn>
              </a:cxnLst>
              <a:rect l="0" t="0" r="r" b="b"/>
              <a:pathLst>
                <a:path w="213" h="524">
                  <a:moveTo>
                    <a:pt x="8" y="415"/>
                  </a:moveTo>
                  <a:lnTo>
                    <a:pt x="0" y="99"/>
                  </a:lnTo>
                  <a:lnTo>
                    <a:pt x="2" y="75"/>
                  </a:lnTo>
                  <a:lnTo>
                    <a:pt x="7" y="53"/>
                  </a:lnTo>
                  <a:lnTo>
                    <a:pt x="17" y="37"/>
                  </a:lnTo>
                  <a:lnTo>
                    <a:pt x="30" y="22"/>
                  </a:lnTo>
                  <a:lnTo>
                    <a:pt x="44" y="12"/>
                  </a:lnTo>
                  <a:lnTo>
                    <a:pt x="62" y="5"/>
                  </a:lnTo>
                  <a:lnTo>
                    <a:pt x="80" y="0"/>
                  </a:lnTo>
                  <a:lnTo>
                    <a:pt x="99" y="0"/>
                  </a:lnTo>
                  <a:lnTo>
                    <a:pt x="119" y="3"/>
                  </a:lnTo>
                  <a:lnTo>
                    <a:pt x="137" y="10"/>
                  </a:lnTo>
                  <a:lnTo>
                    <a:pt x="155" y="19"/>
                  </a:lnTo>
                  <a:lnTo>
                    <a:pt x="172" y="31"/>
                  </a:lnTo>
                  <a:lnTo>
                    <a:pt x="185" y="47"/>
                  </a:lnTo>
                  <a:lnTo>
                    <a:pt x="195" y="66"/>
                  </a:lnTo>
                  <a:lnTo>
                    <a:pt x="202" y="86"/>
                  </a:lnTo>
                  <a:lnTo>
                    <a:pt x="205" y="111"/>
                  </a:lnTo>
                  <a:lnTo>
                    <a:pt x="213" y="428"/>
                  </a:lnTo>
                  <a:lnTo>
                    <a:pt x="211" y="453"/>
                  </a:lnTo>
                  <a:lnTo>
                    <a:pt x="206" y="473"/>
                  </a:lnTo>
                  <a:lnTo>
                    <a:pt x="196" y="490"/>
                  </a:lnTo>
                  <a:lnTo>
                    <a:pt x="184" y="502"/>
                  </a:lnTo>
                  <a:lnTo>
                    <a:pt x="169" y="513"/>
                  </a:lnTo>
                  <a:lnTo>
                    <a:pt x="151" y="519"/>
                  </a:lnTo>
                  <a:lnTo>
                    <a:pt x="133" y="523"/>
                  </a:lnTo>
                  <a:lnTo>
                    <a:pt x="114" y="524"/>
                  </a:lnTo>
                  <a:lnTo>
                    <a:pt x="93" y="522"/>
                  </a:lnTo>
                  <a:lnTo>
                    <a:pt x="74" y="517"/>
                  </a:lnTo>
                  <a:lnTo>
                    <a:pt x="55" y="508"/>
                  </a:lnTo>
                  <a:lnTo>
                    <a:pt x="40" y="495"/>
                  </a:lnTo>
                  <a:lnTo>
                    <a:pt x="28" y="480"/>
                  </a:lnTo>
                  <a:lnTo>
                    <a:pt x="18" y="461"/>
                  </a:lnTo>
                  <a:lnTo>
                    <a:pt x="11" y="439"/>
                  </a:lnTo>
                  <a:lnTo>
                    <a:pt x="8" y="415"/>
                  </a:lnTo>
                  <a:close/>
                </a:path>
              </a:pathLst>
            </a:custGeom>
            <a:solidFill>
              <a:srgbClr val="999999"/>
            </a:solidFill>
            <a:ln w="9525">
              <a:noFill/>
              <a:round/>
              <a:headEnd/>
              <a:tailEnd/>
            </a:ln>
          </p:spPr>
          <p:txBody>
            <a:bodyPr/>
            <a:lstStyle/>
            <a:p>
              <a:endParaRPr lang="en-US"/>
            </a:p>
          </p:txBody>
        </p:sp>
        <p:sp>
          <p:nvSpPr>
            <p:cNvPr id="67285" name="Freeform 725"/>
            <p:cNvSpPr>
              <a:spLocks/>
            </p:cNvSpPr>
            <p:nvPr/>
          </p:nvSpPr>
          <p:spPr bwMode="auto">
            <a:xfrm>
              <a:off x="2523" y="2268"/>
              <a:ext cx="22" cy="17"/>
            </a:xfrm>
            <a:custGeom>
              <a:avLst/>
              <a:gdLst/>
              <a:ahLst/>
              <a:cxnLst>
                <a:cxn ang="0">
                  <a:pos x="101" y="203"/>
                </a:cxn>
                <a:cxn ang="0">
                  <a:pos x="81" y="200"/>
                </a:cxn>
                <a:cxn ang="0">
                  <a:pos x="63" y="193"/>
                </a:cxn>
                <a:cxn ang="0">
                  <a:pos x="46" y="182"/>
                </a:cxn>
                <a:cxn ang="0">
                  <a:pos x="31" y="169"/>
                </a:cxn>
                <a:cxn ang="0">
                  <a:pos x="18" y="154"/>
                </a:cxn>
                <a:cxn ang="0">
                  <a:pos x="8" y="136"/>
                </a:cxn>
                <a:cxn ang="0">
                  <a:pos x="2" y="116"/>
                </a:cxn>
                <a:cxn ang="0">
                  <a:pos x="0" y="96"/>
                </a:cxn>
                <a:cxn ang="0">
                  <a:pos x="2" y="75"/>
                </a:cxn>
                <a:cxn ang="0">
                  <a:pos x="7" y="56"/>
                </a:cxn>
                <a:cxn ang="0">
                  <a:pos x="16" y="40"/>
                </a:cxn>
                <a:cxn ang="0">
                  <a:pos x="28" y="26"/>
                </a:cxn>
                <a:cxn ang="0">
                  <a:pos x="43" y="15"/>
                </a:cxn>
                <a:cxn ang="0">
                  <a:pos x="59" y="7"/>
                </a:cxn>
                <a:cxn ang="0">
                  <a:pos x="77" y="1"/>
                </a:cxn>
                <a:cxn ang="0">
                  <a:pos x="97" y="0"/>
                </a:cxn>
                <a:cxn ang="0">
                  <a:pos x="117" y="3"/>
                </a:cxn>
                <a:cxn ang="0">
                  <a:pos x="136" y="11"/>
                </a:cxn>
                <a:cxn ang="0">
                  <a:pos x="153" y="21"/>
                </a:cxn>
                <a:cxn ang="0">
                  <a:pos x="168" y="34"/>
                </a:cxn>
                <a:cxn ang="0">
                  <a:pos x="180" y="50"/>
                </a:cxn>
                <a:cxn ang="0">
                  <a:pos x="190" y="68"/>
                </a:cxn>
                <a:cxn ang="0">
                  <a:pos x="196" y="87"/>
                </a:cxn>
                <a:cxn ang="0">
                  <a:pos x="198" y="108"/>
                </a:cxn>
                <a:cxn ang="0">
                  <a:pos x="196" y="129"/>
                </a:cxn>
                <a:cxn ang="0">
                  <a:pos x="191" y="147"/>
                </a:cxn>
                <a:cxn ang="0">
                  <a:pos x="182" y="164"/>
                </a:cxn>
                <a:cxn ang="0">
                  <a:pos x="171" y="177"/>
                </a:cxn>
                <a:cxn ang="0">
                  <a:pos x="156" y="189"/>
                </a:cxn>
                <a:cxn ang="0">
                  <a:pos x="140" y="197"/>
                </a:cxn>
                <a:cxn ang="0">
                  <a:pos x="121" y="202"/>
                </a:cxn>
                <a:cxn ang="0">
                  <a:pos x="101" y="203"/>
                </a:cxn>
              </a:cxnLst>
              <a:rect l="0" t="0" r="r" b="b"/>
              <a:pathLst>
                <a:path w="198" h="203">
                  <a:moveTo>
                    <a:pt x="101" y="203"/>
                  </a:moveTo>
                  <a:lnTo>
                    <a:pt x="81" y="200"/>
                  </a:lnTo>
                  <a:lnTo>
                    <a:pt x="63" y="193"/>
                  </a:lnTo>
                  <a:lnTo>
                    <a:pt x="46" y="182"/>
                  </a:lnTo>
                  <a:lnTo>
                    <a:pt x="31" y="169"/>
                  </a:lnTo>
                  <a:lnTo>
                    <a:pt x="18" y="154"/>
                  </a:lnTo>
                  <a:lnTo>
                    <a:pt x="8" y="136"/>
                  </a:lnTo>
                  <a:lnTo>
                    <a:pt x="2" y="116"/>
                  </a:lnTo>
                  <a:lnTo>
                    <a:pt x="0" y="96"/>
                  </a:lnTo>
                  <a:lnTo>
                    <a:pt x="2" y="75"/>
                  </a:lnTo>
                  <a:lnTo>
                    <a:pt x="7" y="56"/>
                  </a:lnTo>
                  <a:lnTo>
                    <a:pt x="16" y="40"/>
                  </a:lnTo>
                  <a:lnTo>
                    <a:pt x="28" y="26"/>
                  </a:lnTo>
                  <a:lnTo>
                    <a:pt x="43" y="15"/>
                  </a:lnTo>
                  <a:lnTo>
                    <a:pt x="59" y="7"/>
                  </a:lnTo>
                  <a:lnTo>
                    <a:pt x="77" y="1"/>
                  </a:lnTo>
                  <a:lnTo>
                    <a:pt x="97" y="0"/>
                  </a:lnTo>
                  <a:lnTo>
                    <a:pt x="117" y="3"/>
                  </a:lnTo>
                  <a:lnTo>
                    <a:pt x="136" y="11"/>
                  </a:lnTo>
                  <a:lnTo>
                    <a:pt x="153" y="21"/>
                  </a:lnTo>
                  <a:lnTo>
                    <a:pt x="168" y="34"/>
                  </a:lnTo>
                  <a:lnTo>
                    <a:pt x="180" y="50"/>
                  </a:lnTo>
                  <a:lnTo>
                    <a:pt x="190" y="68"/>
                  </a:lnTo>
                  <a:lnTo>
                    <a:pt x="196" y="87"/>
                  </a:lnTo>
                  <a:lnTo>
                    <a:pt x="198" y="108"/>
                  </a:lnTo>
                  <a:lnTo>
                    <a:pt x="196" y="129"/>
                  </a:lnTo>
                  <a:lnTo>
                    <a:pt x="191" y="147"/>
                  </a:lnTo>
                  <a:lnTo>
                    <a:pt x="182" y="164"/>
                  </a:lnTo>
                  <a:lnTo>
                    <a:pt x="171" y="177"/>
                  </a:lnTo>
                  <a:lnTo>
                    <a:pt x="156" y="189"/>
                  </a:lnTo>
                  <a:lnTo>
                    <a:pt x="140" y="197"/>
                  </a:lnTo>
                  <a:lnTo>
                    <a:pt x="121" y="202"/>
                  </a:lnTo>
                  <a:lnTo>
                    <a:pt x="101" y="203"/>
                  </a:lnTo>
                  <a:close/>
                </a:path>
              </a:pathLst>
            </a:custGeom>
            <a:solidFill>
              <a:srgbClr val="CCCCCC"/>
            </a:solidFill>
            <a:ln w="9525">
              <a:noFill/>
              <a:round/>
              <a:headEnd/>
              <a:tailEnd/>
            </a:ln>
          </p:spPr>
          <p:txBody>
            <a:bodyPr/>
            <a:lstStyle/>
            <a:p>
              <a:endParaRPr lang="en-US"/>
            </a:p>
          </p:txBody>
        </p:sp>
        <p:sp>
          <p:nvSpPr>
            <p:cNvPr id="67286" name="Freeform 726"/>
            <p:cNvSpPr>
              <a:spLocks/>
            </p:cNvSpPr>
            <p:nvPr/>
          </p:nvSpPr>
          <p:spPr bwMode="auto">
            <a:xfrm>
              <a:off x="2569" y="2271"/>
              <a:ext cx="22" cy="16"/>
            </a:xfrm>
            <a:custGeom>
              <a:avLst/>
              <a:gdLst/>
              <a:ahLst/>
              <a:cxnLst>
                <a:cxn ang="0">
                  <a:pos x="100" y="203"/>
                </a:cxn>
                <a:cxn ang="0">
                  <a:pos x="80" y="200"/>
                </a:cxn>
                <a:cxn ang="0">
                  <a:pos x="62" y="193"/>
                </a:cxn>
                <a:cxn ang="0">
                  <a:pos x="45" y="182"/>
                </a:cxn>
                <a:cxn ang="0">
                  <a:pos x="30" y="169"/>
                </a:cxn>
                <a:cxn ang="0">
                  <a:pos x="18" y="153"/>
                </a:cxn>
                <a:cxn ang="0">
                  <a:pos x="8" y="136"/>
                </a:cxn>
                <a:cxn ang="0">
                  <a:pos x="2" y="116"/>
                </a:cxn>
                <a:cxn ang="0">
                  <a:pos x="0" y="95"/>
                </a:cxn>
                <a:cxn ang="0">
                  <a:pos x="2" y="75"/>
                </a:cxn>
                <a:cxn ang="0">
                  <a:pos x="7" y="56"/>
                </a:cxn>
                <a:cxn ang="0">
                  <a:pos x="16" y="40"/>
                </a:cxn>
                <a:cxn ang="0">
                  <a:pos x="27" y="26"/>
                </a:cxn>
                <a:cxn ang="0">
                  <a:pos x="42" y="15"/>
                </a:cxn>
                <a:cxn ang="0">
                  <a:pos x="59" y="6"/>
                </a:cxn>
                <a:cxn ang="0">
                  <a:pos x="76" y="1"/>
                </a:cxn>
                <a:cxn ang="0">
                  <a:pos x="96" y="0"/>
                </a:cxn>
                <a:cxn ang="0">
                  <a:pos x="116" y="3"/>
                </a:cxn>
                <a:cxn ang="0">
                  <a:pos x="134" y="11"/>
                </a:cxn>
                <a:cxn ang="0">
                  <a:pos x="151" y="21"/>
                </a:cxn>
                <a:cxn ang="0">
                  <a:pos x="167" y="34"/>
                </a:cxn>
                <a:cxn ang="0">
                  <a:pos x="179" y="50"/>
                </a:cxn>
                <a:cxn ang="0">
                  <a:pos x="189" y="67"/>
                </a:cxn>
                <a:cxn ang="0">
                  <a:pos x="195" y="87"/>
                </a:cxn>
                <a:cxn ang="0">
                  <a:pos x="197" y="108"/>
                </a:cxn>
                <a:cxn ang="0">
                  <a:pos x="195" y="129"/>
                </a:cxn>
                <a:cxn ang="0">
                  <a:pos x="190" y="147"/>
                </a:cxn>
                <a:cxn ang="0">
                  <a:pos x="181" y="164"/>
                </a:cxn>
                <a:cxn ang="0">
                  <a:pos x="170" y="177"/>
                </a:cxn>
                <a:cxn ang="0">
                  <a:pos x="155" y="189"/>
                </a:cxn>
                <a:cxn ang="0">
                  <a:pos x="138" y="197"/>
                </a:cxn>
                <a:cxn ang="0">
                  <a:pos x="120" y="202"/>
                </a:cxn>
                <a:cxn ang="0">
                  <a:pos x="100" y="203"/>
                </a:cxn>
              </a:cxnLst>
              <a:rect l="0" t="0" r="r" b="b"/>
              <a:pathLst>
                <a:path w="197" h="203">
                  <a:moveTo>
                    <a:pt x="100" y="203"/>
                  </a:moveTo>
                  <a:lnTo>
                    <a:pt x="80" y="200"/>
                  </a:lnTo>
                  <a:lnTo>
                    <a:pt x="62" y="193"/>
                  </a:lnTo>
                  <a:lnTo>
                    <a:pt x="45" y="182"/>
                  </a:lnTo>
                  <a:lnTo>
                    <a:pt x="30" y="169"/>
                  </a:lnTo>
                  <a:lnTo>
                    <a:pt x="18" y="153"/>
                  </a:lnTo>
                  <a:lnTo>
                    <a:pt x="8" y="136"/>
                  </a:lnTo>
                  <a:lnTo>
                    <a:pt x="2" y="116"/>
                  </a:lnTo>
                  <a:lnTo>
                    <a:pt x="0" y="95"/>
                  </a:lnTo>
                  <a:lnTo>
                    <a:pt x="2" y="75"/>
                  </a:lnTo>
                  <a:lnTo>
                    <a:pt x="7" y="56"/>
                  </a:lnTo>
                  <a:lnTo>
                    <a:pt x="16" y="40"/>
                  </a:lnTo>
                  <a:lnTo>
                    <a:pt x="27" y="26"/>
                  </a:lnTo>
                  <a:lnTo>
                    <a:pt x="42" y="15"/>
                  </a:lnTo>
                  <a:lnTo>
                    <a:pt x="59" y="6"/>
                  </a:lnTo>
                  <a:lnTo>
                    <a:pt x="76" y="1"/>
                  </a:lnTo>
                  <a:lnTo>
                    <a:pt x="96" y="0"/>
                  </a:lnTo>
                  <a:lnTo>
                    <a:pt x="116" y="3"/>
                  </a:lnTo>
                  <a:lnTo>
                    <a:pt x="134" y="11"/>
                  </a:lnTo>
                  <a:lnTo>
                    <a:pt x="151" y="21"/>
                  </a:lnTo>
                  <a:lnTo>
                    <a:pt x="167" y="34"/>
                  </a:lnTo>
                  <a:lnTo>
                    <a:pt x="179" y="50"/>
                  </a:lnTo>
                  <a:lnTo>
                    <a:pt x="189" y="67"/>
                  </a:lnTo>
                  <a:lnTo>
                    <a:pt x="195" y="87"/>
                  </a:lnTo>
                  <a:lnTo>
                    <a:pt x="197" y="108"/>
                  </a:lnTo>
                  <a:lnTo>
                    <a:pt x="195" y="129"/>
                  </a:lnTo>
                  <a:lnTo>
                    <a:pt x="190" y="147"/>
                  </a:lnTo>
                  <a:lnTo>
                    <a:pt x="181" y="164"/>
                  </a:lnTo>
                  <a:lnTo>
                    <a:pt x="170" y="177"/>
                  </a:lnTo>
                  <a:lnTo>
                    <a:pt x="155" y="189"/>
                  </a:lnTo>
                  <a:lnTo>
                    <a:pt x="138" y="197"/>
                  </a:lnTo>
                  <a:lnTo>
                    <a:pt x="120" y="202"/>
                  </a:lnTo>
                  <a:lnTo>
                    <a:pt x="100" y="203"/>
                  </a:lnTo>
                  <a:close/>
                </a:path>
              </a:pathLst>
            </a:custGeom>
            <a:solidFill>
              <a:srgbClr val="CCCCCC"/>
            </a:solidFill>
            <a:ln w="9525">
              <a:noFill/>
              <a:round/>
              <a:headEnd/>
              <a:tailEnd/>
            </a:ln>
          </p:spPr>
          <p:txBody>
            <a:bodyPr/>
            <a:lstStyle/>
            <a:p>
              <a:endParaRPr lang="en-US"/>
            </a:p>
          </p:txBody>
        </p:sp>
        <p:sp>
          <p:nvSpPr>
            <p:cNvPr id="67287" name="Freeform 727"/>
            <p:cNvSpPr>
              <a:spLocks/>
            </p:cNvSpPr>
            <p:nvPr/>
          </p:nvSpPr>
          <p:spPr bwMode="auto">
            <a:xfrm>
              <a:off x="2516" y="2242"/>
              <a:ext cx="38" cy="18"/>
            </a:xfrm>
            <a:custGeom>
              <a:avLst/>
              <a:gdLst/>
              <a:ahLst/>
              <a:cxnLst>
                <a:cxn ang="0">
                  <a:pos x="105" y="0"/>
                </a:cxn>
                <a:cxn ang="0">
                  <a:pos x="228" y="7"/>
                </a:cxn>
                <a:cxn ang="0">
                  <a:pos x="275" y="19"/>
                </a:cxn>
                <a:cxn ang="0">
                  <a:pos x="310" y="45"/>
                </a:cxn>
                <a:cxn ang="0">
                  <a:pos x="331" y="80"/>
                </a:cxn>
                <a:cxn ang="0">
                  <a:pos x="339" y="120"/>
                </a:cxn>
                <a:cxn ang="0">
                  <a:pos x="333" y="158"/>
                </a:cxn>
                <a:cxn ang="0">
                  <a:pos x="314" y="190"/>
                </a:cxn>
                <a:cxn ang="0">
                  <a:pos x="280" y="212"/>
                </a:cxn>
                <a:cxn ang="0">
                  <a:pos x="233" y="217"/>
                </a:cxn>
                <a:cxn ang="0">
                  <a:pos x="110" y="210"/>
                </a:cxn>
                <a:cxn ang="0">
                  <a:pos x="62" y="197"/>
                </a:cxn>
                <a:cxn ang="0">
                  <a:pos x="28" y="171"/>
                </a:cxn>
                <a:cxn ang="0">
                  <a:pos x="7" y="136"/>
                </a:cxn>
                <a:cxn ang="0">
                  <a:pos x="0" y="98"/>
                </a:cxn>
                <a:cxn ang="0">
                  <a:pos x="6" y="60"/>
                </a:cxn>
                <a:cxn ang="0">
                  <a:pos x="25" y="27"/>
                </a:cxn>
                <a:cxn ang="0">
                  <a:pos x="58" y="6"/>
                </a:cxn>
                <a:cxn ang="0">
                  <a:pos x="105" y="0"/>
                </a:cxn>
              </a:cxnLst>
              <a:rect l="0" t="0" r="r" b="b"/>
              <a:pathLst>
                <a:path w="339" h="217">
                  <a:moveTo>
                    <a:pt x="105" y="0"/>
                  </a:moveTo>
                  <a:lnTo>
                    <a:pt x="228" y="7"/>
                  </a:lnTo>
                  <a:lnTo>
                    <a:pt x="275" y="19"/>
                  </a:lnTo>
                  <a:lnTo>
                    <a:pt x="310" y="45"/>
                  </a:lnTo>
                  <a:lnTo>
                    <a:pt x="331" y="80"/>
                  </a:lnTo>
                  <a:lnTo>
                    <a:pt x="339" y="120"/>
                  </a:lnTo>
                  <a:lnTo>
                    <a:pt x="333" y="158"/>
                  </a:lnTo>
                  <a:lnTo>
                    <a:pt x="314" y="190"/>
                  </a:lnTo>
                  <a:lnTo>
                    <a:pt x="280" y="212"/>
                  </a:lnTo>
                  <a:lnTo>
                    <a:pt x="233" y="217"/>
                  </a:lnTo>
                  <a:lnTo>
                    <a:pt x="110" y="210"/>
                  </a:lnTo>
                  <a:lnTo>
                    <a:pt x="62" y="197"/>
                  </a:lnTo>
                  <a:lnTo>
                    <a:pt x="28" y="171"/>
                  </a:lnTo>
                  <a:lnTo>
                    <a:pt x="7" y="136"/>
                  </a:lnTo>
                  <a:lnTo>
                    <a:pt x="0" y="98"/>
                  </a:lnTo>
                  <a:lnTo>
                    <a:pt x="6" y="60"/>
                  </a:lnTo>
                  <a:lnTo>
                    <a:pt x="25" y="27"/>
                  </a:lnTo>
                  <a:lnTo>
                    <a:pt x="58" y="6"/>
                  </a:lnTo>
                  <a:lnTo>
                    <a:pt x="105" y="0"/>
                  </a:lnTo>
                  <a:close/>
                </a:path>
              </a:pathLst>
            </a:custGeom>
            <a:solidFill>
              <a:srgbClr val="CCCCCC"/>
            </a:solidFill>
            <a:ln w="9525">
              <a:noFill/>
              <a:round/>
              <a:headEnd/>
              <a:tailEnd/>
            </a:ln>
          </p:spPr>
          <p:txBody>
            <a:bodyPr/>
            <a:lstStyle/>
            <a:p>
              <a:endParaRPr lang="en-US"/>
            </a:p>
          </p:txBody>
        </p:sp>
        <p:sp>
          <p:nvSpPr>
            <p:cNvPr id="67288" name="Freeform 728"/>
            <p:cNvSpPr>
              <a:spLocks/>
            </p:cNvSpPr>
            <p:nvPr/>
          </p:nvSpPr>
          <p:spPr bwMode="auto">
            <a:xfrm>
              <a:off x="2482" y="2267"/>
              <a:ext cx="31" cy="17"/>
            </a:xfrm>
            <a:custGeom>
              <a:avLst/>
              <a:gdLst/>
              <a:ahLst/>
              <a:cxnLst>
                <a:cxn ang="0">
                  <a:pos x="105" y="0"/>
                </a:cxn>
                <a:cxn ang="0">
                  <a:pos x="169" y="5"/>
                </a:cxn>
                <a:cxn ang="0">
                  <a:pos x="217" y="16"/>
                </a:cxn>
                <a:cxn ang="0">
                  <a:pos x="251" y="42"/>
                </a:cxn>
                <a:cxn ang="0">
                  <a:pos x="272" y="76"/>
                </a:cxn>
                <a:cxn ang="0">
                  <a:pos x="279" y="116"/>
                </a:cxn>
                <a:cxn ang="0">
                  <a:pos x="273" y="154"/>
                </a:cxn>
                <a:cxn ang="0">
                  <a:pos x="254" y="186"/>
                </a:cxn>
                <a:cxn ang="0">
                  <a:pos x="221" y="209"/>
                </a:cxn>
                <a:cxn ang="0">
                  <a:pos x="174" y="215"/>
                </a:cxn>
                <a:cxn ang="0">
                  <a:pos x="110" y="210"/>
                </a:cxn>
                <a:cxn ang="0">
                  <a:pos x="62" y="197"/>
                </a:cxn>
                <a:cxn ang="0">
                  <a:pos x="28" y="171"/>
                </a:cxn>
                <a:cxn ang="0">
                  <a:pos x="7" y="136"/>
                </a:cxn>
                <a:cxn ang="0">
                  <a:pos x="0" y="97"/>
                </a:cxn>
                <a:cxn ang="0">
                  <a:pos x="6" y="59"/>
                </a:cxn>
                <a:cxn ang="0">
                  <a:pos x="25" y="27"/>
                </a:cxn>
                <a:cxn ang="0">
                  <a:pos x="58" y="5"/>
                </a:cxn>
                <a:cxn ang="0">
                  <a:pos x="105" y="0"/>
                </a:cxn>
              </a:cxnLst>
              <a:rect l="0" t="0" r="r" b="b"/>
              <a:pathLst>
                <a:path w="279" h="215">
                  <a:moveTo>
                    <a:pt x="105" y="0"/>
                  </a:moveTo>
                  <a:lnTo>
                    <a:pt x="169" y="5"/>
                  </a:lnTo>
                  <a:lnTo>
                    <a:pt x="217" y="16"/>
                  </a:lnTo>
                  <a:lnTo>
                    <a:pt x="251" y="42"/>
                  </a:lnTo>
                  <a:lnTo>
                    <a:pt x="272" y="76"/>
                  </a:lnTo>
                  <a:lnTo>
                    <a:pt x="279" y="116"/>
                  </a:lnTo>
                  <a:lnTo>
                    <a:pt x="273" y="154"/>
                  </a:lnTo>
                  <a:lnTo>
                    <a:pt x="254" y="186"/>
                  </a:lnTo>
                  <a:lnTo>
                    <a:pt x="221" y="209"/>
                  </a:lnTo>
                  <a:lnTo>
                    <a:pt x="174" y="215"/>
                  </a:lnTo>
                  <a:lnTo>
                    <a:pt x="110" y="210"/>
                  </a:lnTo>
                  <a:lnTo>
                    <a:pt x="62" y="197"/>
                  </a:lnTo>
                  <a:lnTo>
                    <a:pt x="28" y="171"/>
                  </a:lnTo>
                  <a:lnTo>
                    <a:pt x="7" y="136"/>
                  </a:lnTo>
                  <a:lnTo>
                    <a:pt x="0" y="97"/>
                  </a:lnTo>
                  <a:lnTo>
                    <a:pt x="6" y="59"/>
                  </a:lnTo>
                  <a:lnTo>
                    <a:pt x="25" y="27"/>
                  </a:lnTo>
                  <a:lnTo>
                    <a:pt x="58" y="5"/>
                  </a:lnTo>
                  <a:lnTo>
                    <a:pt x="105" y="0"/>
                  </a:lnTo>
                  <a:close/>
                </a:path>
              </a:pathLst>
            </a:custGeom>
            <a:solidFill>
              <a:srgbClr val="CCCCCC"/>
            </a:solidFill>
            <a:ln w="9525">
              <a:noFill/>
              <a:round/>
              <a:headEnd/>
              <a:tailEnd/>
            </a:ln>
          </p:spPr>
          <p:txBody>
            <a:bodyPr/>
            <a:lstStyle/>
            <a:p>
              <a:endParaRPr lang="en-US"/>
            </a:p>
          </p:txBody>
        </p:sp>
        <p:sp>
          <p:nvSpPr>
            <p:cNvPr id="67289" name="Freeform 729"/>
            <p:cNvSpPr>
              <a:spLocks/>
            </p:cNvSpPr>
            <p:nvPr/>
          </p:nvSpPr>
          <p:spPr bwMode="auto">
            <a:xfrm>
              <a:off x="2561" y="2244"/>
              <a:ext cx="38" cy="18"/>
            </a:xfrm>
            <a:custGeom>
              <a:avLst/>
              <a:gdLst/>
              <a:ahLst/>
              <a:cxnLst>
                <a:cxn ang="0">
                  <a:pos x="105" y="0"/>
                </a:cxn>
                <a:cxn ang="0">
                  <a:pos x="228" y="9"/>
                </a:cxn>
                <a:cxn ang="0">
                  <a:pos x="275" y="21"/>
                </a:cxn>
                <a:cxn ang="0">
                  <a:pos x="309" y="47"/>
                </a:cxn>
                <a:cxn ang="0">
                  <a:pos x="331" y="82"/>
                </a:cxn>
                <a:cxn ang="0">
                  <a:pos x="339" y="121"/>
                </a:cxn>
                <a:cxn ang="0">
                  <a:pos x="333" y="159"/>
                </a:cxn>
                <a:cxn ang="0">
                  <a:pos x="313" y="191"/>
                </a:cxn>
                <a:cxn ang="0">
                  <a:pos x="280" y="213"/>
                </a:cxn>
                <a:cxn ang="0">
                  <a:pos x="233" y="219"/>
                </a:cxn>
                <a:cxn ang="0">
                  <a:pos x="110" y="211"/>
                </a:cxn>
                <a:cxn ang="0">
                  <a:pos x="63" y="198"/>
                </a:cxn>
                <a:cxn ang="0">
                  <a:pos x="29" y="172"/>
                </a:cxn>
                <a:cxn ang="0">
                  <a:pos x="8" y="137"/>
                </a:cxn>
                <a:cxn ang="0">
                  <a:pos x="0" y="99"/>
                </a:cxn>
                <a:cxn ang="0">
                  <a:pos x="7" y="60"/>
                </a:cxn>
                <a:cxn ang="0">
                  <a:pos x="26" y="28"/>
                </a:cxn>
                <a:cxn ang="0">
                  <a:pos x="59" y="7"/>
                </a:cxn>
                <a:cxn ang="0">
                  <a:pos x="105" y="0"/>
                </a:cxn>
              </a:cxnLst>
              <a:rect l="0" t="0" r="r" b="b"/>
              <a:pathLst>
                <a:path w="339" h="219">
                  <a:moveTo>
                    <a:pt x="105" y="0"/>
                  </a:moveTo>
                  <a:lnTo>
                    <a:pt x="228" y="9"/>
                  </a:lnTo>
                  <a:lnTo>
                    <a:pt x="275" y="21"/>
                  </a:lnTo>
                  <a:lnTo>
                    <a:pt x="309" y="47"/>
                  </a:lnTo>
                  <a:lnTo>
                    <a:pt x="331" y="82"/>
                  </a:lnTo>
                  <a:lnTo>
                    <a:pt x="339" y="121"/>
                  </a:lnTo>
                  <a:lnTo>
                    <a:pt x="333" y="159"/>
                  </a:lnTo>
                  <a:lnTo>
                    <a:pt x="313" y="191"/>
                  </a:lnTo>
                  <a:lnTo>
                    <a:pt x="280" y="213"/>
                  </a:lnTo>
                  <a:lnTo>
                    <a:pt x="233" y="219"/>
                  </a:lnTo>
                  <a:lnTo>
                    <a:pt x="110" y="211"/>
                  </a:lnTo>
                  <a:lnTo>
                    <a:pt x="63" y="198"/>
                  </a:lnTo>
                  <a:lnTo>
                    <a:pt x="29" y="172"/>
                  </a:lnTo>
                  <a:lnTo>
                    <a:pt x="8" y="137"/>
                  </a:lnTo>
                  <a:lnTo>
                    <a:pt x="0" y="99"/>
                  </a:lnTo>
                  <a:lnTo>
                    <a:pt x="7" y="60"/>
                  </a:lnTo>
                  <a:lnTo>
                    <a:pt x="26" y="28"/>
                  </a:lnTo>
                  <a:lnTo>
                    <a:pt x="59" y="7"/>
                  </a:lnTo>
                  <a:lnTo>
                    <a:pt x="105" y="0"/>
                  </a:lnTo>
                  <a:close/>
                </a:path>
              </a:pathLst>
            </a:custGeom>
            <a:solidFill>
              <a:srgbClr val="CCCCCC"/>
            </a:solidFill>
            <a:ln w="9525">
              <a:noFill/>
              <a:round/>
              <a:headEnd/>
              <a:tailEnd/>
            </a:ln>
          </p:spPr>
          <p:txBody>
            <a:bodyPr/>
            <a:lstStyle/>
            <a:p>
              <a:endParaRPr lang="en-US"/>
            </a:p>
          </p:txBody>
        </p:sp>
        <p:sp>
          <p:nvSpPr>
            <p:cNvPr id="67290" name="Freeform 730"/>
            <p:cNvSpPr>
              <a:spLocks/>
            </p:cNvSpPr>
            <p:nvPr/>
          </p:nvSpPr>
          <p:spPr bwMode="auto">
            <a:xfrm>
              <a:off x="2606" y="2246"/>
              <a:ext cx="23" cy="43"/>
            </a:xfrm>
            <a:custGeom>
              <a:avLst/>
              <a:gdLst/>
              <a:ahLst/>
              <a:cxnLst>
                <a:cxn ang="0">
                  <a:pos x="8" y="415"/>
                </a:cxn>
                <a:cxn ang="0">
                  <a:pos x="0" y="98"/>
                </a:cxn>
                <a:cxn ang="0">
                  <a:pos x="2" y="75"/>
                </a:cxn>
                <a:cxn ang="0">
                  <a:pos x="7" y="53"/>
                </a:cxn>
                <a:cxn ang="0">
                  <a:pos x="17" y="36"/>
                </a:cxn>
                <a:cxn ang="0">
                  <a:pos x="30" y="22"/>
                </a:cxn>
                <a:cxn ang="0">
                  <a:pos x="45" y="12"/>
                </a:cxn>
                <a:cxn ang="0">
                  <a:pos x="62" y="4"/>
                </a:cxn>
                <a:cxn ang="0">
                  <a:pos x="80" y="0"/>
                </a:cxn>
                <a:cxn ang="0">
                  <a:pos x="99" y="0"/>
                </a:cxn>
                <a:cxn ang="0">
                  <a:pos x="119" y="3"/>
                </a:cxn>
                <a:cxn ang="0">
                  <a:pos x="138" y="9"/>
                </a:cxn>
                <a:cxn ang="0">
                  <a:pos x="156" y="19"/>
                </a:cxn>
                <a:cxn ang="0">
                  <a:pos x="172" y="31"/>
                </a:cxn>
                <a:cxn ang="0">
                  <a:pos x="185" y="47"/>
                </a:cxn>
                <a:cxn ang="0">
                  <a:pos x="196" y="65"/>
                </a:cxn>
                <a:cxn ang="0">
                  <a:pos x="203" y="86"/>
                </a:cxn>
                <a:cxn ang="0">
                  <a:pos x="206" y="111"/>
                </a:cxn>
                <a:cxn ang="0">
                  <a:pos x="213" y="428"/>
                </a:cxn>
                <a:cxn ang="0">
                  <a:pos x="211" y="452"/>
                </a:cxn>
                <a:cxn ang="0">
                  <a:pos x="206" y="473"/>
                </a:cxn>
                <a:cxn ang="0">
                  <a:pos x="196" y="490"/>
                </a:cxn>
                <a:cxn ang="0">
                  <a:pos x="184" y="502"/>
                </a:cxn>
                <a:cxn ang="0">
                  <a:pos x="169" y="513"/>
                </a:cxn>
                <a:cxn ang="0">
                  <a:pos x="152" y="519"/>
                </a:cxn>
                <a:cxn ang="0">
                  <a:pos x="133" y="523"/>
                </a:cxn>
                <a:cxn ang="0">
                  <a:pos x="114" y="524"/>
                </a:cxn>
                <a:cxn ang="0">
                  <a:pos x="93" y="522"/>
                </a:cxn>
                <a:cxn ang="0">
                  <a:pos x="74" y="517"/>
                </a:cxn>
                <a:cxn ang="0">
                  <a:pos x="56" y="507"/>
                </a:cxn>
                <a:cxn ang="0">
                  <a:pos x="41" y="494"/>
                </a:cxn>
                <a:cxn ang="0">
                  <a:pos x="28" y="478"/>
                </a:cxn>
                <a:cxn ang="0">
                  <a:pos x="18" y="460"/>
                </a:cxn>
                <a:cxn ang="0">
                  <a:pos x="11" y="439"/>
                </a:cxn>
                <a:cxn ang="0">
                  <a:pos x="8" y="415"/>
                </a:cxn>
              </a:cxnLst>
              <a:rect l="0" t="0" r="r" b="b"/>
              <a:pathLst>
                <a:path w="213" h="524">
                  <a:moveTo>
                    <a:pt x="8" y="415"/>
                  </a:moveTo>
                  <a:lnTo>
                    <a:pt x="0" y="98"/>
                  </a:lnTo>
                  <a:lnTo>
                    <a:pt x="2" y="75"/>
                  </a:lnTo>
                  <a:lnTo>
                    <a:pt x="7" y="53"/>
                  </a:lnTo>
                  <a:lnTo>
                    <a:pt x="17" y="36"/>
                  </a:lnTo>
                  <a:lnTo>
                    <a:pt x="30" y="22"/>
                  </a:lnTo>
                  <a:lnTo>
                    <a:pt x="45" y="12"/>
                  </a:lnTo>
                  <a:lnTo>
                    <a:pt x="62" y="4"/>
                  </a:lnTo>
                  <a:lnTo>
                    <a:pt x="80" y="0"/>
                  </a:lnTo>
                  <a:lnTo>
                    <a:pt x="99" y="0"/>
                  </a:lnTo>
                  <a:lnTo>
                    <a:pt x="119" y="3"/>
                  </a:lnTo>
                  <a:lnTo>
                    <a:pt x="138" y="9"/>
                  </a:lnTo>
                  <a:lnTo>
                    <a:pt x="156" y="19"/>
                  </a:lnTo>
                  <a:lnTo>
                    <a:pt x="172" y="31"/>
                  </a:lnTo>
                  <a:lnTo>
                    <a:pt x="185" y="47"/>
                  </a:lnTo>
                  <a:lnTo>
                    <a:pt x="196" y="65"/>
                  </a:lnTo>
                  <a:lnTo>
                    <a:pt x="203" y="86"/>
                  </a:lnTo>
                  <a:lnTo>
                    <a:pt x="206" y="111"/>
                  </a:lnTo>
                  <a:lnTo>
                    <a:pt x="213" y="428"/>
                  </a:lnTo>
                  <a:lnTo>
                    <a:pt x="211" y="452"/>
                  </a:lnTo>
                  <a:lnTo>
                    <a:pt x="206" y="473"/>
                  </a:lnTo>
                  <a:lnTo>
                    <a:pt x="196" y="490"/>
                  </a:lnTo>
                  <a:lnTo>
                    <a:pt x="184" y="502"/>
                  </a:lnTo>
                  <a:lnTo>
                    <a:pt x="169" y="513"/>
                  </a:lnTo>
                  <a:lnTo>
                    <a:pt x="152" y="519"/>
                  </a:lnTo>
                  <a:lnTo>
                    <a:pt x="133" y="523"/>
                  </a:lnTo>
                  <a:lnTo>
                    <a:pt x="114" y="524"/>
                  </a:lnTo>
                  <a:lnTo>
                    <a:pt x="93" y="522"/>
                  </a:lnTo>
                  <a:lnTo>
                    <a:pt x="74" y="517"/>
                  </a:lnTo>
                  <a:lnTo>
                    <a:pt x="56" y="507"/>
                  </a:lnTo>
                  <a:lnTo>
                    <a:pt x="41" y="494"/>
                  </a:lnTo>
                  <a:lnTo>
                    <a:pt x="28" y="478"/>
                  </a:lnTo>
                  <a:lnTo>
                    <a:pt x="18" y="460"/>
                  </a:lnTo>
                  <a:lnTo>
                    <a:pt x="11" y="439"/>
                  </a:lnTo>
                  <a:lnTo>
                    <a:pt x="8" y="415"/>
                  </a:lnTo>
                  <a:close/>
                </a:path>
              </a:pathLst>
            </a:custGeom>
            <a:solidFill>
              <a:srgbClr val="CCCCCC"/>
            </a:solidFill>
            <a:ln w="9525">
              <a:noFill/>
              <a:round/>
              <a:headEnd/>
              <a:tailEnd/>
            </a:ln>
          </p:spPr>
          <p:txBody>
            <a:bodyPr/>
            <a:lstStyle/>
            <a:p>
              <a:endParaRPr lang="en-US"/>
            </a:p>
          </p:txBody>
        </p:sp>
        <p:sp>
          <p:nvSpPr>
            <p:cNvPr id="67291" name="Freeform 731"/>
            <p:cNvSpPr>
              <a:spLocks/>
            </p:cNvSpPr>
            <p:nvPr/>
          </p:nvSpPr>
          <p:spPr bwMode="auto">
            <a:xfrm>
              <a:off x="2482" y="2239"/>
              <a:ext cx="27" cy="20"/>
            </a:xfrm>
            <a:custGeom>
              <a:avLst/>
              <a:gdLst/>
              <a:ahLst/>
              <a:cxnLst>
                <a:cxn ang="0">
                  <a:pos x="122" y="245"/>
                </a:cxn>
                <a:cxn ang="0">
                  <a:pos x="98" y="243"/>
                </a:cxn>
                <a:cxn ang="0">
                  <a:pos x="76" y="236"/>
                </a:cxn>
                <a:cxn ang="0">
                  <a:pos x="54" y="226"/>
                </a:cxn>
                <a:cxn ang="0">
                  <a:pos x="37" y="211"/>
                </a:cxn>
                <a:cxn ang="0">
                  <a:pos x="22" y="193"/>
                </a:cxn>
                <a:cxn ang="0">
                  <a:pos x="10" y="173"/>
                </a:cxn>
                <a:cxn ang="0">
                  <a:pos x="3" y="150"/>
                </a:cxn>
                <a:cxn ang="0">
                  <a:pos x="0" y="126"/>
                </a:cxn>
                <a:cxn ang="0">
                  <a:pos x="2" y="101"/>
                </a:cxn>
                <a:cxn ang="0">
                  <a:pos x="8" y="78"/>
                </a:cxn>
                <a:cxn ang="0">
                  <a:pos x="18" y="56"/>
                </a:cxn>
                <a:cxn ang="0">
                  <a:pos x="32" y="38"/>
                </a:cxn>
                <a:cxn ang="0">
                  <a:pos x="50" y="23"/>
                </a:cxn>
                <a:cxn ang="0">
                  <a:pos x="69" y="11"/>
                </a:cxn>
                <a:cxn ang="0">
                  <a:pos x="92" y="3"/>
                </a:cxn>
                <a:cxn ang="0">
                  <a:pos x="116" y="0"/>
                </a:cxn>
                <a:cxn ang="0">
                  <a:pos x="140" y="2"/>
                </a:cxn>
                <a:cxn ang="0">
                  <a:pos x="162" y="9"/>
                </a:cxn>
                <a:cxn ang="0">
                  <a:pos x="184" y="19"/>
                </a:cxn>
                <a:cxn ang="0">
                  <a:pos x="202" y="33"/>
                </a:cxn>
                <a:cxn ang="0">
                  <a:pos x="216" y="52"/>
                </a:cxn>
                <a:cxn ang="0">
                  <a:pos x="228" y="72"/>
                </a:cxn>
                <a:cxn ang="0">
                  <a:pos x="235" y="94"/>
                </a:cxn>
                <a:cxn ang="0">
                  <a:pos x="238" y="119"/>
                </a:cxn>
                <a:cxn ang="0">
                  <a:pos x="236" y="144"/>
                </a:cxn>
                <a:cxn ang="0">
                  <a:pos x="230" y="167"/>
                </a:cxn>
                <a:cxn ang="0">
                  <a:pos x="220" y="189"/>
                </a:cxn>
                <a:cxn ang="0">
                  <a:pos x="206" y="206"/>
                </a:cxn>
                <a:cxn ang="0">
                  <a:pos x="188" y="222"/>
                </a:cxn>
                <a:cxn ang="0">
                  <a:pos x="168" y="234"/>
                </a:cxn>
                <a:cxn ang="0">
                  <a:pos x="146" y="241"/>
                </a:cxn>
                <a:cxn ang="0">
                  <a:pos x="122" y="245"/>
                </a:cxn>
              </a:cxnLst>
              <a:rect l="0" t="0" r="r" b="b"/>
              <a:pathLst>
                <a:path w="238" h="245">
                  <a:moveTo>
                    <a:pt x="122" y="245"/>
                  </a:moveTo>
                  <a:lnTo>
                    <a:pt x="98" y="243"/>
                  </a:lnTo>
                  <a:lnTo>
                    <a:pt x="76" y="236"/>
                  </a:lnTo>
                  <a:lnTo>
                    <a:pt x="54" y="226"/>
                  </a:lnTo>
                  <a:lnTo>
                    <a:pt x="37" y="211"/>
                  </a:lnTo>
                  <a:lnTo>
                    <a:pt x="22" y="193"/>
                  </a:lnTo>
                  <a:lnTo>
                    <a:pt x="10" y="173"/>
                  </a:lnTo>
                  <a:lnTo>
                    <a:pt x="3" y="150"/>
                  </a:lnTo>
                  <a:lnTo>
                    <a:pt x="0" y="126"/>
                  </a:lnTo>
                  <a:lnTo>
                    <a:pt x="2" y="101"/>
                  </a:lnTo>
                  <a:lnTo>
                    <a:pt x="8" y="78"/>
                  </a:lnTo>
                  <a:lnTo>
                    <a:pt x="18" y="56"/>
                  </a:lnTo>
                  <a:lnTo>
                    <a:pt x="32" y="38"/>
                  </a:lnTo>
                  <a:lnTo>
                    <a:pt x="50" y="23"/>
                  </a:lnTo>
                  <a:lnTo>
                    <a:pt x="69" y="11"/>
                  </a:lnTo>
                  <a:lnTo>
                    <a:pt x="92" y="3"/>
                  </a:lnTo>
                  <a:lnTo>
                    <a:pt x="116" y="0"/>
                  </a:lnTo>
                  <a:lnTo>
                    <a:pt x="140" y="2"/>
                  </a:lnTo>
                  <a:lnTo>
                    <a:pt x="162" y="9"/>
                  </a:lnTo>
                  <a:lnTo>
                    <a:pt x="184" y="19"/>
                  </a:lnTo>
                  <a:lnTo>
                    <a:pt x="202" y="33"/>
                  </a:lnTo>
                  <a:lnTo>
                    <a:pt x="216" y="52"/>
                  </a:lnTo>
                  <a:lnTo>
                    <a:pt x="228" y="72"/>
                  </a:lnTo>
                  <a:lnTo>
                    <a:pt x="235" y="94"/>
                  </a:lnTo>
                  <a:lnTo>
                    <a:pt x="238" y="119"/>
                  </a:lnTo>
                  <a:lnTo>
                    <a:pt x="236" y="144"/>
                  </a:lnTo>
                  <a:lnTo>
                    <a:pt x="230" y="167"/>
                  </a:lnTo>
                  <a:lnTo>
                    <a:pt x="220" y="189"/>
                  </a:lnTo>
                  <a:lnTo>
                    <a:pt x="206" y="206"/>
                  </a:lnTo>
                  <a:lnTo>
                    <a:pt x="188" y="222"/>
                  </a:lnTo>
                  <a:lnTo>
                    <a:pt x="168" y="234"/>
                  </a:lnTo>
                  <a:lnTo>
                    <a:pt x="146" y="241"/>
                  </a:lnTo>
                  <a:lnTo>
                    <a:pt x="122" y="245"/>
                  </a:lnTo>
                  <a:close/>
                </a:path>
              </a:pathLst>
            </a:custGeom>
            <a:solidFill>
              <a:srgbClr val="545959"/>
            </a:solidFill>
            <a:ln w="9525">
              <a:noFill/>
              <a:round/>
              <a:headEnd/>
              <a:tailEnd/>
            </a:ln>
          </p:spPr>
          <p:txBody>
            <a:bodyPr/>
            <a:lstStyle/>
            <a:p>
              <a:endParaRPr lang="en-US"/>
            </a:p>
          </p:txBody>
        </p:sp>
        <p:sp>
          <p:nvSpPr>
            <p:cNvPr id="67292" name="Freeform 732"/>
            <p:cNvSpPr>
              <a:spLocks/>
            </p:cNvSpPr>
            <p:nvPr/>
          </p:nvSpPr>
          <p:spPr bwMode="auto">
            <a:xfrm>
              <a:off x="2483" y="2241"/>
              <a:ext cx="23" cy="17"/>
            </a:xfrm>
            <a:custGeom>
              <a:avLst/>
              <a:gdLst/>
              <a:ahLst/>
              <a:cxnLst>
                <a:cxn ang="0">
                  <a:pos x="106" y="214"/>
                </a:cxn>
                <a:cxn ang="0">
                  <a:pos x="85" y="213"/>
                </a:cxn>
                <a:cxn ang="0">
                  <a:pos x="66" y="207"/>
                </a:cxn>
                <a:cxn ang="0">
                  <a:pos x="47" y="198"/>
                </a:cxn>
                <a:cxn ang="0">
                  <a:pos x="32" y="185"/>
                </a:cxn>
                <a:cxn ang="0">
                  <a:pos x="19" y="170"/>
                </a:cxn>
                <a:cxn ang="0">
                  <a:pos x="9" y="151"/>
                </a:cxn>
                <a:cxn ang="0">
                  <a:pos x="2" y="131"/>
                </a:cxn>
                <a:cxn ang="0">
                  <a:pos x="0" y="110"/>
                </a:cxn>
                <a:cxn ang="0">
                  <a:pos x="1" y="88"/>
                </a:cxn>
                <a:cxn ang="0">
                  <a:pos x="7" y="68"/>
                </a:cxn>
                <a:cxn ang="0">
                  <a:pos x="16" y="50"/>
                </a:cxn>
                <a:cxn ang="0">
                  <a:pos x="28" y="33"/>
                </a:cxn>
                <a:cxn ang="0">
                  <a:pos x="43" y="20"/>
                </a:cxn>
                <a:cxn ang="0">
                  <a:pos x="61" y="9"/>
                </a:cxn>
                <a:cxn ang="0">
                  <a:pos x="81" y="3"/>
                </a:cxn>
                <a:cxn ang="0">
                  <a:pos x="102" y="0"/>
                </a:cxn>
                <a:cxn ang="0">
                  <a:pos x="123" y="2"/>
                </a:cxn>
                <a:cxn ang="0">
                  <a:pos x="142" y="7"/>
                </a:cxn>
                <a:cxn ang="0">
                  <a:pos x="160" y="18"/>
                </a:cxn>
                <a:cxn ang="0">
                  <a:pos x="177" y="30"/>
                </a:cxn>
                <a:cxn ang="0">
                  <a:pos x="190" y="46"/>
                </a:cxn>
                <a:cxn ang="0">
                  <a:pos x="200" y="64"/>
                </a:cxn>
                <a:cxn ang="0">
                  <a:pos x="206" y="84"/>
                </a:cxn>
                <a:cxn ang="0">
                  <a:pos x="209" y="106"/>
                </a:cxn>
                <a:cxn ang="0">
                  <a:pos x="207" y="127"/>
                </a:cxn>
                <a:cxn ang="0">
                  <a:pos x="202" y="147"/>
                </a:cxn>
                <a:cxn ang="0">
                  <a:pos x="192" y="166"/>
                </a:cxn>
                <a:cxn ang="0">
                  <a:pos x="180" y="181"/>
                </a:cxn>
                <a:cxn ang="0">
                  <a:pos x="164" y="195"/>
                </a:cxn>
                <a:cxn ang="0">
                  <a:pos x="146" y="205"/>
                </a:cxn>
                <a:cxn ang="0">
                  <a:pos x="127" y="212"/>
                </a:cxn>
                <a:cxn ang="0">
                  <a:pos x="106" y="214"/>
                </a:cxn>
              </a:cxnLst>
              <a:rect l="0" t="0" r="r" b="b"/>
              <a:pathLst>
                <a:path w="209" h="214">
                  <a:moveTo>
                    <a:pt x="106" y="214"/>
                  </a:moveTo>
                  <a:lnTo>
                    <a:pt x="85" y="213"/>
                  </a:lnTo>
                  <a:lnTo>
                    <a:pt x="66" y="207"/>
                  </a:lnTo>
                  <a:lnTo>
                    <a:pt x="47" y="198"/>
                  </a:lnTo>
                  <a:lnTo>
                    <a:pt x="32" y="185"/>
                  </a:lnTo>
                  <a:lnTo>
                    <a:pt x="19" y="170"/>
                  </a:lnTo>
                  <a:lnTo>
                    <a:pt x="9" y="151"/>
                  </a:lnTo>
                  <a:lnTo>
                    <a:pt x="2" y="131"/>
                  </a:lnTo>
                  <a:lnTo>
                    <a:pt x="0" y="110"/>
                  </a:lnTo>
                  <a:lnTo>
                    <a:pt x="1" y="88"/>
                  </a:lnTo>
                  <a:lnTo>
                    <a:pt x="7" y="68"/>
                  </a:lnTo>
                  <a:lnTo>
                    <a:pt x="16" y="50"/>
                  </a:lnTo>
                  <a:lnTo>
                    <a:pt x="28" y="33"/>
                  </a:lnTo>
                  <a:lnTo>
                    <a:pt x="43" y="20"/>
                  </a:lnTo>
                  <a:lnTo>
                    <a:pt x="61" y="9"/>
                  </a:lnTo>
                  <a:lnTo>
                    <a:pt x="81" y="3"/>
                  </a:lnTo>
                  <a:lnTo>
                    <a:pt x="102" y="0"/>
                  </a:lnTo>
                  <a:lnTo>
                    <a:pt x="123" y="2"/>
                  </a:lnTo>
                  <a:lnTo>
                    <a:pt x="142" y="7"/>
                  </a:lnTo>
                  <a:lnTo>
                    <a:pt x="160" y="18"/>
                  </a:lnTo>
                  <a:lnTo>
                    <a:pt x="177" y="30"/>
                  </a:lnTo>
                  <a:lnTo>
                    <a:pt x="190" y="46"/>
                  </a:lnTo>
                  <a:lnTo>
                    <a:pt x="200" y="64"/>
                  </a:lnTo>
                  <a:lnTo>
                    <a:pt x="206" y="84"/>
                  </a:lnTo>
                  <a:lnTo>
                    <a:pt x="209" y="106"/>
                  </a:lnTo>
                  <a:lnTo>
                    <a:pt x="207" y="127"/>
                  </a:lnTo>
                  <a:lnTo>
                    <a:pt x="202" y="147"/>
                  </a:lnTo>
                  <a:lnTo>
                    <a:pt x="192" y="166"/>
                  </a:lnTo>
                  <a:lnTo>
                    <a:pt x="180" y="181"/>
                  </a:lnTo>
                  <a:lnTo>
                    <a:pt x="164" y="195"/>
                  </a:lnTo>
                  <a:lnTo>
                    <a:pt x="146" y="205"/>
                  </a:lnTo>
                  <a:lnTo>
                    <a:pt x="127" y="212"/>
                  </a:lnTo>
                  <a:lnTo>
                    <a:pt x="106" y="214"/>
                  </a:lnTo>
                  <a:close/>
                </a:path>
              </a:pathLst>
            </a:custGeom>
            <a:solidFill>
              <a:srgbClr val="000000"/>
            </a:solidFill>
            <a:ln w="9525">
              <a:noFill/>
              <a:round/>
              <a:headEnd/>
              <a:tailEnd/>
            </a:ln>
          </p:spPr>
          <p:txBody>
            <a:bodyPr/>
            <a:lstStyle/>
            <a:p>
              <a:endParaRPr lang="en-US"/>
            </a:p>
          </p:txBody>
        </p:sp>
        <p:sp>
          <p:nvSpPr>
            <p:cNvPr id="67293" name="Freeform 733"/>
            <p:cNvSpPr>
              <a:spLocks/>
            </p:cNvSpPr>
            <p:nvPr/>
          </p:nvSpPr>
          <p:spPr bwMode="auto">
            <a:xfrm>
              <a:off x="2484" y="2240"/>
              <a:ext cx="23" cy="18"/>
            </a:xfrm>
            <a:custGeom>
              <a:avLst/>
              <a:gdLst/>
              <a:ahLst/>
              <a:cxnLst>
                <a:cxn ang="0">
                  <a:pos x="106" y="214"/>
                </a:cxn>
                <a:cxn ang="0">
                  <a:pos x="85" y="213"/>
                </a:cxn>
                <a:cxn ang="0">
                  <a:pos x="66" y="207"/>
                </a:cxn>
                <a:cxn ang="0">
                  <a:pos x="47" y="197"/>
                </a:cxn>
                <a:cxn ang="0">
                  <a:pos x="32" y="185"/>
                </a:cxn>
                <a:cxn ang="0">
                  <a:pos x="19" y="170"/>
                </a:cxn>
                <a:cxn ang="0">
                  <a:pos x="9" y="151"/>
                </a:cxn>
                <a:cxn ang="0">
                  <a:pos x="2" y="131"/>
                </a:cxn>
                <a:cxn ang="0">
                  <a:pos x="0" y="110"/>
                </a:cxn>
                <a:cxn ang="0">
                  <a:pos x="1" y="88"/>
                </a:cxn>
                <a:cxn ang="0">
                  <a:pos x="7" y="68"/>
                </a:cxn>
                <a:cxn ang="0">
                  <a:pos x="16" y="49"/>
                </a:cxn>
                <a:cxn ang="0">
                  <a:pos x="28" y="33"/>
                </a:cxn>
                <a:cxn ang="0">
                  <a:pos x="43" y="19"/>
                </a:cxn>
                <a:cxn ang="0">
                  <a:pos x="62" y="9"/>
                </a:cxn>
                <a:cxn ang="0">
                  <a:pos x="81" y="3"/>
                </a:cxn>
                <a:cxn ang="0">
                  <a:pos x="102" y="0"/>
                </a:cxn>
                <a:cxn ang="0">
                  <a:pos x="123" y="2"/>
                </a:cxn>
                <a:cxn ang="0">
                  <a:pos x="142" y="7"/>
                </a:cxn>
                <a:cxn ang="0">
                  <a:pos x="160" y="17"/>
                </a:cxn>
                <a:cxn ang="0">
                  <a:pos x="177" y="30"/>
                </a:cxn>
                <a:cxn ang="0">
                  <a:pos x="190" y="45"/>
                </a:cxn>
                <a:cxn ang="0">
                  <a:pos x="200" y="64"/>
                </a:cxn>
                <a:cxn ang="0">
                  <a:pos x="206" y="84"/>
                </a:cxn>
                <a:cxn ang="0">
                  <a:pos x="209" y="105"/>
                </a:cxn>
                <a:cxn ang="0">
                  <a:pos x="207" y="127"/>
                </a:cxn>
                <a:cxn ang="0">
                  <a:pos x="202" y="147"/>
                </a:cxn>
                <a:cxn ang="0">
                  <a:pos x="192" y="165"/>
                </a:cxn>
                <a:cxn ang="0">
                  <a:pos x="180" y="181"/>
                </a:cxn>
                <a:cxn ang="0">
                  <a:pos x="164" y="194"/>
                </a:cxn>
                <a:cxn ang="0">
                  <a:pos x="146" y="205"/>
                </a:cxn>
                <a:cxn ang="0">
                  <a:pos x="127" y="212"/>
                </a:cxn>
                <a:cxn ang="0">
                  <a:pos x="106" y="214"/>
                </a:cxn>
              </a:cxnLst>
              <a:rect l="0" t="0" r="r" b="b"/>
              <a:pathLst>
                <a:path w="209" h="214">
                  <a:moveTo>
                    <a:pt x="106" y="214"/>
                  </a:moveTo>
                  <a:lnTo>
                    <a:pt x="85" y="213"/>
                  </a:lnTo>
                  <a:lnTo>
                    <a:pt x="66" y="207"/>
                  </a:lnTo>
                  <a:lnTo>
                    <a:pt x="47" y="197"/>
                  </a:lnTo>
                  <a:lnTo>
                    <a:pt x="32" y="185"/>
                  </a:lnTo>
                  <a:lnTo>
                    <a:pt x="19" y="170"/>
                  </a:lnTo>
                  <a:lnTo>
                    <a:pt x="9" y="151"/>
                  </a:lnTo>
                  <a:lnTo>
                    <a:pt x="2" y="131"/>
                  </a:lnTo>
                  <a:lnTo>
                    <a:pt x="0" y="110"/>
                  </a:lnTo>
                  <a:lnTo>
                    <a:pt x="1" y="88"/>
                  </a:lnTo>
                  <a:lnTo>
                    <a:pt x="7" y="68"/>
                  </a:lnTo>
                  <a:lnTo>
                    <a:pt x="16" y="49"/>
                  </a:lnTo>
                  <a:lnTo>
                    <a:pt x="28" y="33"/>
                  </a:lnTo>
                  <a:lnTo>
                    <a:pt x="43" y="19"/>
                  </a:lnTo>
                  <a:lnTo>
                    <a:pt x="62" y="9"/>
                  </a:lnTo>
                  <a:lnTo>
                    <a:pt x="81" y="3"/>
                  </a:lnTo>
                  <a:lnTo>
                    <a:pt x="102" y="0"/>
                  </a:lnTo>
                  <a:lnTo>
                    <a:pt x="123" y="2"/>
                  </a:lnTo>
                  <a:lnTo>
                    <a:pt x="142" y="7"/>
                  </a:lnTo>
                  <a:lnTo>
                    <a:pt x="160" y="17"/>
                  </a:lnTo>
                  <a:lnTo>
                    <a:pt x="177" y="30"/>
                  </a:lnTo>
                  <a:lnTo>
                    <a:pt x="190" y="45"/>
                  </a:lnTo>
                  <a:lnTo>
                    <a:pt x="200" y="64"/>
                  </a:lnTo>
                  <a:lnTo>
                    <a:pt x="206" y="84"/>
                  </a:lnTo>
                  <a:lnTo>
                    <a:pt x="209" y="105"/>
                  </a:lnTo>
                  <a:lnTo>
                    <a:pt x="207" y="127"/>
                  </a:lnTo>
                  <a:lnTo>
                    <a:pt x="202" y="147"/>
                  </a:lnTo>
                  <a:lnTo>
                    <a:pt x="192" y="165"/>
                  </a:lnTo>
                  <a:lnTo>
                    <a:pt x="180" y="181"/>
                  </a:lnTo>
                  <a:lnTo>
                    <a:pt x="164" y="194"/>
                  </a:lnTo>
                  <a:lnTo>
                    <a:pt x="146" y="205"/>
                  </a:lnTo>
                  <a:lnTo>
                    <a:pt x="127" y="212"/>
                  </a:lnTo>
                  <a:lnTo>
                    <a:pt x="106" y="214"/>
                  </a:lnTo>
                  <a:close/>
                </a:path>
              </a:pathLst>
            </a:custGeom>
            <a:solidFill>
              <a:srgbClr val="999999"/>
            </a:solidFill>
            <a:ln w="9525">
              <a:noFill/>
              <a:round/>
              <a:headEnd/>
              <a:tailEnd/>
            </a:ln>
          </p:spPr>
          <p:txBody>
            <a:bodyPr/>
            <a:lstStyle/>
            <a:p>
              <a:endParaRPr lang="en-US"/>
            </a:p>
          </p:txBody>
        </p:sp>
        <p:sp>
          <p:nvSpPr>
            <p:cNvPr id="67294" name="Freeform 734"/>
            <p:cNvSpPr>
              <a:spLocks/>
            </p:cNvSpPr>
            <p:nvPr/>
          </p:nvSpPr>
          <p:spPr bwMode="auto">
            <a:xfrm>
              <a:off x="2485" y="2240"/>
              <a:ext cx="22" cy="17"/>
            </a:xfrm>
            <a:custGeom>
              <a:avLst/>
              <a:gdLst/>
              <a:ahLst/>
              <a:cxnLst>
                <a:cxn ang="0">
                  <a:pos x="101" y="203"/>
                </a:cxn>
                <a:cxn ang="0">
                  <a:pos x="81" y="200"/>
                </a:cxn>
                <a:cxn ang="0">
                  <a:pos x="63" y="192"/>
                </a:cxn>
                <a:cxn ang="0">
                  <a:pos x="46" y="182"/>
                </a:cxn>
                <a:cxn ang="0">
                  <a:pos x="30" y="169"/>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5" y="10"/>
                </a:cxn>
                <a:cxn ang="0">
                  <a:pos x="152" y="21"/>
                </a:cxn>
                <a:cxn ang="0">
                  <a:pos x="168" y="34"/>
                </a:cxn>
                <a:cxn ang="0">
                  <a:pos x="180" y="50"/>
                </a:cxn>
                <a:cxn ang="0">
                  <a:pos x="190" y="67"/>
                </a:cxn>
                <a:cxn ang="0">
                  <a:pos x="196" y="87"/>
                </a:cxn>
                <a:cxn ang="0">
                  <a:pos x="198" y="107"/>
                </a:cxn>
                <a:cxn ang="0">
                  <a:pos x="196" y="128"/>
                </a:cxn>
                <a:cxn ang="0">
                  <a:pos x="191" y="147"/>
                </a:cxn>
                <a:cxn ang="0">
                  <a:pos x="182" y="163"/>
                </a:cxn>
                <a:cxn ang="0">
                  <a:pos x="171" y="177"/>
                </a:cxn>
                <a:cxn ang="0">
                  <a:pos x="156" y="188"/>
                </a:cxn>
                <a:cxn ang="0">
                  <a:pos x="139" y="196"/>
                </a:cxn>
                <a:cxn ang="0">
                  <a:pos x="121" y="202"/>
                </a:cxn>
                <a:cxn ang="0">
                  <a:pos x="101" y="203"/>
                </a:cxn>
              </a:cxnLst>
              <a:rect l="0" t="0" r="r" b="b"/>
              <a:pathLst>
                <a:path w="198" h="203">
                  <a:moveTo>
                    <a:pt x="101" y="203"/>
                  </a:moveTo>
                  <a:lnTo>
                    <a:pt x="81" y="200"/>
                  </a:lnTo>
                  <a:lnTo>
                    <a:pt x="63" y="192"/>
                  </a:lnTo>
                  <a:lnTo>
                    <a:pt x="46" y="182"/>
                  </a:lnTo>
                  <a:lnTo>
                    <a:pt x="30" y="169"/>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5" y="10"/>
                  </a:lnTo>
                  <a:lnTo>
                    <a:pt x="152" y="21"/>
                  </a:lnTo>
                  <a:lnTo>
                    <a:pt x="168" y="34"/>
                  </a:lnTo>
                  <a:lnTo>
                    <a:pt x="180" y="50"/>
                  </a:lnTo>
                  <a:lnTo>
                    <a:pt x="190" y="67"/>
                  </a:lnTo>
                  <a:lnTo>
                    <a:pt x="196" y="87"/>
                  </a:lnTo>
                  <a:lnTo>
                    <a:pt x="198" y="107"/>
                  </a:lnTo>
                  <a:lnTo>
                    <a:pt x="196" y="128"/>
                  </a:lnTo>
                  <a:lnTo>
                    <a:pt x="191" y="147"/>
                  </a:lnTo>
                  <a:lnTo>
                    <a:pt x="182" y="163"/>
                  </a:lnTo>
                  <a:lnTo>
                    <a:pt x="171" y="177"/>
                  </a:lnTo>
                  <a:lnTo>
                    <a:pt x="156" y="188"/>
                  </a:lnTo>
                  <a:lnTo>
                    <a:pt x="139" y="196"/>
                  </a:lnTo>
                  <a:lnTo>
                    <a:pt x="121" y="202"/>
                  </a:lnTo>
                  <a:lnTo>
                    <a:pt x="101" y="203"/>
                  </a:lnTo>
                  <a:close/>
                </a:path>
              </a:pathLst>
            </a:custGeom>
            <a:solidFill>
              <a:srgbClr val="CCCCCC"/>
            </a:solidFill>
            <a:ln w="9525">
              <a:noFill/>
              <a:round/>
              <a:headEnd/>
              <a:tailEnd/>
            </a:ln>
          </p:spPr>
          <p:txBody>
            <a:bodyPr/>
            <a:lstStyle/>
            <a:p>
              <a:endParaRPr lang="en-US"/>
            </a:p>
          </p:txBody>
        </p:sp>
        <p:sp>
          <p:nvSpPr>
            <p:cNvPr id="67295" name="Freeform 735"/>
            <p:cNvSpPr>
              <a:spLocks/>
            </p:cNvSpPr>
            <p:nvPr/>
          </p:nvSpPr>
          <p:spPr bwMode="auto">
            <a:xfrm>
              <a:off x="2485" y="2148"/>
              <a:ext cx="150" cy="88"/>
            </a:xfrm>
            <a:custGeom>
              <a:avLst/>
              <a:gdLst/>
              <a:ahLst/>
              <a:cxnLst>
                <a:cxn ang="0">
                  <a:pos x="7" y="117"/>
                </a:cxn>
                <a:cxn ang="0">
                  <a:pos x="22" y="73"/>
                </a:cxn>
                <a:cxn ang="0">
                  <a:pos x="59" y="37"/>
                </a:cxn>
                <a:cxn ang="0">
                  <a:pos x="106" y="12"/>
                </a:cxn>
                <a:cxn ang="0">
                  <a:pos x="154" y="1"/>
                </a:cxn>
                <a:cxn ang="0">
                  <a:pos x="221" y="0"/>
                </a:cxn>
                <a:cxn ang="0">
                  <a:pos x="288" y="0"/>
                </a:cxn>
                <a:cxn ang="0">
                  <a:pos x="354" y="0"/>
                </a:cxn>
                <a:cxn ang="0">
                  <a:pos x="421" y="3"/>
                </a:cxn>
                <a:cxn ang="0">
                  <a:pos x="488" y="5"/>
                </a:cxn>
                <a:cxn ang="0">
                  <a:pos x="554" y="8"/>
                </a:cxn>
                <a:cxn ang="0">
                  <a:pos x="621" y="12"/>
                </a:cxn>
                <a:cxn ang="0">
                  <a:pos x="687" y="17"/>
                </a:cxn>
                <a:cxn ang="0">
                  <a:pos x="754" y="23"/>
                </a:cxn>
                <a:cxn ang="0">
                  <a:pos x="820" y="30"/>
                </a:cxn>
                <a:cxn ang="0">
                  <a:pos x="886" y="38"/>
                </a:cxn>
                <a:cxn ang="0">
                  <a:pos x="952" y="47"/>
                </a:cxn>
                <a:cxn ang="0">
                  <a:pos x="1017" y="57"/>
                </a:cxn>
                <a:cxn ang="0">
                  <a:pos x="1083" y="68"/>
                </a:cxn>
                <a:cxn ang="0">
                  <a:pos x="1149" y="80"/>
                </a:cxn>
                <a:cxn ang="0">
                  <a:pos x="1214" y="93"/>
                </a:cxn>
                <a:cxn ang="0">
                  <a:pos x="1259" y="113"/>
                </a:cxn>
                <a:cxn ang="0">
                  <a:pos x="1297" y="151"/>
                </a:cxn>
                <a:cxn ang="0">
                  <a:pos x="1323" y="198"/>
                </a:cxn>
                <a:cxn ang="0">
                  <a:pos x="1334" y="249"/>
                </a:cxn>
                <a:cxn ang="0">
                  <a:pos x="1345" y="947"/>
                </a:cxn>
                <a:cxn ang="0">
                  <a:pos x="1319" y="990"/>
                </a:cxn>
                <a:cxn ang="0">
                  <a:pos x="1278" y="1024"/>
                </a:cxn>
                <a:cxn ang="0">
                  <a:pos x="1230" y="1043"/>
                </a:cxn>
                <a:cxn ang="0">
                  <a:pos x="1172" y="1047"/>
                </a:cxn>
                <a:cxn ang="0">
                  <a:pos x="1100" y="1048"/>
                </a:cxn>
                <a:cxn ang="0">
                  <a:pos x="1031" y="1049"/>
                </a:cxn>
                <a:cxn ang="0">
                  <a:pos x="960" y="1049"/>
                </a:cxn>
                <a:cxn ang="0">
                  <a:pos x="890" y="1048"/>
                </a:cxn>
                <a:cxn ang="0">
                  <a:pos x="822" y="1046"/>
                </a:cxn>
                <a:cxn ang="0">
                  <a:pos x="754" y="1043"/>
                </a:cxn>
                <a:cxn ang="0">
                  <a:pos x="684" y="1039"/>
                </a:cxn>
                <a:cxn ang="0">
                  <a:pos x="617" y="1034"/>
                </a:cxn>
                <a:cxn ang="0">
                  <a:pos x="548" y="1028"/>
                </a:cxn>
                <a:cxn ang="0">
                  <a:pos x="480" y="1022"/>
                </a:cxn>
                <a:cxn ang="0">
                  <a:pos x="411" y="1014"/>
                </a:cxn>
                <a:cxn ang="0">
                  <a:pos x="342" y="1006"/>
                </a:cxn>
                <a:cxn ang="0">
                  <a:pos x="273" y="996"/>
                </a:cxn>
                <a:cxn ang="0">
                  <a:pos x="204" y="986"/>
                </a:cxn>
                <a:cxn ang="0">
                  <a:pos x="134" y="976"/>
                </a:cxn>
                <a:cxn ang="0">
                  <a:pos x="80" y="963"/>
                </a:cxn>
                <a:cxn ang="0">
                  <a:pos x="44" y="938"/>
                </a:cxn>
                <a:cxn ang="0">
                  <a:pos x="17" y="901"/>
                </a:cxn>
                <a:cxn ang="0">
                  <a:pos x="2" y="859"/>
                </a:cxn>
              </a:cxnLst>
              <a:rect l="0" t="0" r="r" b="b"/>
              <a:pathLst>
                <a:path w="1349" h="1049">
                  <a:moveTo>
                    <a:pt x="0" y="838"/>
                  </a:moveTo>
                  <a:lnTo>
                    <a:pt x="7" y="117"/>
                  </a:lnTo>
                  <a:lnTo>
                    <a:pt x="11" y="95"/>
                  </a:lnTo>
                  <a:lnTo>
                    <a:pt x="22" y="73"/>
                  </a:lnTo>
                  <a:lnTo>
                    <a:pt x="38" y="54"/>
                  </a:lnTo>
                  <a:lnTo>
                    <a:pt x="59" y="37"/>
                  </a:lnTo>
                  <a:lnTo>
                    <a:pt x="82" y="22"/>
                  </a:lnTo>
                  <a:lnTo>
                    <a:pt x="106" y="12"/>
                  </a:lnTo>
                  <a:lnTo>
                    <a:pt x="131" y="5"/>
                  </a:lnTo>
                  <a:lnTo>
                    <a:pt x="154" y="1"/>
                  </a:lnTo>
                  <a:lnTo>
                    <a:pt x="188" y="0"/>
                  </a:lnTo>
                  <a:lnTo>
                    <a:pt x="221" y="0"/>
                  </a:lnTo>
                  <a:lnTo>
                    <a:pt x="254" y="0"/>
                  </a:lnTo>
                  <a:lnTo>
                    <a:pt x="288" y="0"/>
                  </a:lnTo>
                  <a:lnTo>
                    <a:pt x="321" y="0"/>
                  </a:lnTo>
                  <a:lnTo>
                    <a:pt x="354" y="0"/>
                  </a:lnTo>
                  <a:lnTo>
                    <a:pt x="388" y="1"/>
                  </a:lnTo>
                  <a:lnTo>
                    <a:pt x="421" y="3"/>
                  </a:lnTo>
                  <a:lnTo>
                    <a:pt x="454" y="4"/>
                  </a:lnTo>
                  <a:lnTo>
                    <a:pt x="488" y="5"/>
                  </a:lnTo>
                  <a:lnTo>
                    <a:pt x="521" y="6"/>
                  </a:lnTo>
                  <a:lnTo>
                    <a:pt x="554" y="8"/>
                  </a:lnTo>
                  <a:lnTo>
                    <a:pt x="588" y="10"/>
                  </a:lnTo>
                  <a:lnTo>
                    <a:pt x="621" y="12"/>
                  </a:lnTo>
                  <a:lnTo>
                    <a:pt x="654" y="15"/>
                  </a:lnTo>
                  <a:lnTo>
                    <a:pt x="687" y="17"/>
                  </a:lnTo>
                  <a:lnTo>
                    <a:pt x="721" y="20"/>
                  </a:lnTo>
                  <a:lnTo>
                    <a:pt x="754" y="23"/>
                  </a:lnTo>
                  <a:lnTo>
                    <a:pt x="787" y="26"/>
                  </a:lnTo>
                  <a:lnTo>
                    <a:pt x="820" y="30"/>
                  </a:lnTo>
                  <a:lnTo>
                    <a:pt x="853" y="34"/>
                  </a:lnTo>
                  <a:lnTo>
                    <a:pt x="886" y="38"/>
                  </a:lnTo>
                  <a:lnTo>
                    <a:pt x="919" y="43"/>
                  </a:lnTo>
                  <a:lnTo>
                    <a:pt x="952" y="47"/>
                  </a:lnTo>
                  <a:lnTo>
                    <a:pt x="985" y="52"/>
                  </a:lnTo>
                  <a:lnTo>
                    <a:pt x="1017" y="57"/>
                  </a:lnTo>
                  <a:lnTo>
                    <a:pt x="1051" y="63"/>
                  </a:lnTo>
                  <a:lnTo>
                    <a:pt x="1083" y="68"/>
                  </a:lnTo>
                  <a:lnTo>
                    <a:pt x="1116" y="74"/>
                  </a:lnTo>
                  <a:lnTo>
                    <a:pt x="1149" y="80"/>
                  </a:lnTo>
                  <a:lnTo>
                    <a:pt x="1182" y="86"/>
                  </a:lnTo>
                  <a:lnTo>
                    <a:pt x="1214" y="93"/>
                  </a:lnTo>
                  <a:lnTo>
                    <a:pt x="1238" y="100"/>
                  </a:lnTo>
                  <a:lnTo>
                    <a:pt x="1259" y="113"/>
                  </a:lnTo>
                  <a:lnTo>
                    <a:pt x="1279" y="130"/>
                  </a:lnTo>
                  <a:lnTo>
                    <a:pt x="1297" y="151"/>
                  </a:lnTo>
                  <a:lnTo>
                    <a:pt x="1312" y="173"/>
                  </a:lnTo>
                  <a:lnTo>
                    <a:pt x="1323" y="198"/>
                  </a:lnTo>
                  <a:lnTo>
                    <a:pt x="1331" y="223"/>
                  </a:lnTo>
                  <a:lnTo>
                    <a:pt x="1334" y="249"/>
                  </a:lnTo>
                  <a:lnTo>
                    <a:pt x="1349" y="923"/>
                  </a:lnTo>
                  <a:lnTo>
                    <a:pt x="1345" y="947"/>
                  </a:lnTo>
                  <a:lnTo>
                    <a:pt x="1334" y="969"/>
                  </a:lnTo>
                  <a:lnTo>
                    <a:pt x="1319" y="990"/>
                  </a:lnTo>
                  <a:lnTo>
                    <a:pt x="1300" y="1009"/>
                  </a:lnTo>
                  <a:lnTo>
                    <a:pt x="1278" y="1024"/>
                  </a:lnTo>
                  <a:lnTo>
                    <a:pt x="1255" y="1036"/>
                  </a:lnTo>
                  <a:lnTo>
                    <a:pt x="1230" y="1043"/>
                  </a:lnTo>
                  <a:lnTo>
                    <a:pt x="1207" y="1046"/>
                  </a:lnTo>
                  <a:lnTo>
                    <a:pt x="1172" y="1047"/>
                  </a:lnTo>
                  <a:lnTo>
                    <a:pt x="1136" y="1048"/>
                  </a:lnTo>
                  <a:lnTo>
                    <a:pt x="1100" y="1048"/>
                  </a:lnTo>
                  <a:lnTo>
                    <a:pt x="1065" y="1049"/>
                  </a:lnTo>
                  <a:lnTo>
                    <a:pt x="1031" y="1049"/>
                  </a:lnTo>
                  <a:lnTo>
                    <a:pt x="995" y="1049"/>
                  </a:lnTo>
                  <a:lnTo>
                    <a:pt x="960" y="1049"/>
                  </a:lnTo>
                  <a:lnTo>
                    <a:pt x="926" y="1048"/>
                  </a:lnTo>
                  <a:lnTo>
                    <a:pt x="890" y="1048"/>
                  </a:lnTo>
                  <a:lnTo>
                    <a:pt x="856" y="1047"/>
                  </a:lnTo>
                  <a:lnTo>
                    <a:pt x="822" y="1046"/>
                  </a:lnTo>
                  <a:lnTo>
                    <a:pt x="788" y="1044"/>
                  </a:lnTo>
                  <a:lnTo>
                    <a:pt x="754" y="1043"/>
                  </a:lnTo>
                  <a:lnTo>
                    <a:pt x="720" y="1041"/>
                  </a:lnTo>
                  <a:lnTo>
                    <a:pt x="684" y="1039"/>
                  </a:lnTo>
                  <a:lnTo>
                    <a:pt x="651" y="1037"/>
                  </a:lnTo>
                  <a:lnTo>
                    <a:pt x="617" y="1034"/>
                  </a:lnTo>
                  <a:lnTo>
                    <a:pt x="582" y="1031"/>
                  </a:lnTo>
                  <a:lnTo>
                    <a:pt x="548" y="1028"/>
                  </a:lnTo>
                  <a:lnTo>
                    <a:pt x="514" y="1025"/>
                  </a:lnTo>
                  <a:lnTo>
                    <a:pt x="480" y="1022"/>
                  </a:lnTo>
                  <a:lnTo>
                    <a:pt x="445" y="1018"/>
                  </a:lnTo>
                  <a:lnTo>
                    <a:pt x="411" y="1014"/>
                  </a:lnTo>
                  <a:lnTo>
                    <a:pt x="377" y="1010"/>
                  </a:lnTo>
                  <a:lnTo>
                    <a:pt x="342" y="1006"/>
                  </a:lnTo>
                  <a:lnTo>
                    <a:pt x="307" y="1001"/>
                  </a:lnTo>
                  <a:lnTo>
                    <a:pt x="273" y="996"/>
                  </a:lnTo>
                  <a:lnTo>
                    <a:pt x="238" y="991"/>
                  </a:lnTo>
                  <a:lnTo>
                    <a:pt x="204" y="986"/>
                  </a:lnTo>
                  <a:lnTo>
                    <a:pt x="169" y="981"/>
                  </a:lnTo>
                  <a:lnTo>
                    <a:pt x="134" y="976"/>
                  </a:lnTo>
                  <a:lnTo>
                    <a:pt x="99" y="969"/>
                  </a:lnTo>
                  <a:lnTo>
                    <a:pt x="80" y="963"/>
                  </a:lnTo>
                  <a:lnTo>
                    <a:pt x="61" y="953"/>
                  </a:lnTo>
                  <a:lnTo>
                    <a:pt x="44" y="938"/>
                  </a:lnTo>
                  <a:lnTo>
                    <a:pt x="29" y="921"/>
                  </a:lnTo>
                  <a:lnTo>
                    <a:pt x="17" y="901"/>
                  </a:lnTo>
                  <a:lnTo>
                    <a:pt x="8" y="880"/>
                  </a:lnTo>
                  <a:lnTo>
                    <a:pt x="2" y="859"/>
                  </a:lnTo>
                  <a:lnTo>
                    <a:pt x="0" y="838"/>
                  </a:lnTo>
                  <a:close/>
                </a:path>
              </a:pathLst>
            </a:custGeom>
            <a:solidFill>
              <a:srgbClr val="2B3333"/>
            </a:solidFill>
            <a:ln w="9525">
              <a:noFill/>
              <a:round/>
              <a:headEnd/>
              <a:tailEnd/>
            </a:ln>
          </p:spPr>
          <p:txBody>
            <a:bodyPr/>
            <a:lstStyle/>
            <a:p>
              <a:endParaRPr lang="en-US"/>
            </a:p>
          </p:txBody>
        </p:sp>
        <p:sp>
          <p:nvSpPr>
            <p:cNvPr id="67296" name="Freeform 736"/>
            <p:cNvSpPr>
              <a:spLocks/>
            </p:cNvSpPr>
            <p:nvPr/>
          </p:nvSpPr>
          <p:spPr bwMode="auto">
            <a:xfrm>
              <a:off x="2486" y="2149"/>
              <a:ext cx="147" cy="86"/>
            </a:xfrm>
            <a:custGeom>
              <a:avLst/>
              <a:gdLst/>
              <a:ahLst/>
              <a:cxnLst>
                <a:cxn ang="0">
                  <a:pos x="9" y="113"/>
                </a:cxn>
                <a:cxn ang="0">
                  <a:pos x="23" y="70"/>
                </a:cxn>
                <a:cxn ang="0">
                  <a:pos x="60" y="34"/>
                </a:cxn>
                <a:cxn ang="0">
                  <a:pos x="106" y="10"/>
                </a:cxn>
                <a:cxn ang="0">
                  <a:pos x="155" y="1"/>
                </a:cxn>
                <a:cxn ang="0">
                  <a:pos x="220" y="0"/>
                </a:cxn>
                <a:cxn ang="0">
                  <a:pos x="285" y="0"/>
                </a:cxn>
                <a:cxn ang="0">
                  <a:pos x="350" y="0"/>
                </a:cxn>
                <a:cxn ang="0">
                  <a:pos x="415" y="2"/>
                </a:cxn>
                <a:cxn ang="0">
                  <a:pos x="481" y="4"/>
                </a:cxn>
                <a:cxn ang="0">
                  <a:pos x="545" y="7"/>
                </a:cxn>
                <a:cxn ang="0">
                  <a:pos x="611" y="11"/>
                </a:cxn>
                <a:cxn ang="0">
                  <a:pos x="675" y="15"/>
                </a:cxn>
                <a:cxn ang="0">
                  <a:pos x="741" y="22"/>
                </a:cxn>
                <a:cxn ang="0">
                  <a:pos x="805" y="29"/>
                </a:cxn>
                <a:cxn ang="0">
                  <a:pos x="869" y="36"/>
                </a:cxn>
                <a:cxn ang="0">
                  <a:pos x="935" y="44"/>
                </a:cxn>
                <a:cxn ang="0">
                  <a:pos x="999" y="55"/>
                </a:cxn>
                <a:cxn ang="0">
                  <a:pos x="1064" y="65"/>
                </a:cxn>
                <a:cxn ang="0">
                  <a:pos x="1128" y="77"/>
                </a:cxn>
                <a:cxn ang="0">
                  <a:pos x="1192" y="90"/>
                </a:cxn>
                <a:cxn ang="0">
                  <a:pos x="1236" y="110"/>
                </a:cxn>
                <a:cxn ang="0">
                  <a:pos x="1273" y="146"/>
                </a:cxn>
                <a:cxn ang="0">
                  <a:pos x="1298" y="193"/>
                </a:cxn>
                <a:cxn ang="0">
                  <a:pos x="1308" y="243"/>
                </a:cxn>
                <a:cxn ang="0">
                  <a:pos x="1319" y="925"/>
                </a:cxn>
                <a:cxn ang="0">
                  <a:pos x="1296" y="969"/>
                </a:cxn>
                <a:cxn ang="0">
                  <a:pos x="1256" y="1003"/>
                </a:cxn>
                <a:cxn ang="0">
                  <a:pos x="1208" y="1022"/>
                </a:cxn>
                <a:cxn ang="0">
                  <a:pos x="1150" y="1028"/>
                </a:cxn>
                <a:cxn ang="0">
                  <a:pos x="1081" y="1029"/>
                </a:cxn>
                <a:cxn ang="0">
                  <a:pos x="1012" y="1029"/>
                </a:cxn>
                <a:cxn ang="0">
                  <a:pos x="943" y="1028"/>
                </a:cxn>
                <a:cxn ang="0">
                  <a:pos x="875" y="1027"/>
                </a:cxn>
                <a:cxn ang="0">
                  <a:pos x="808" y="1025"/>
                </a:cxn>
                <a:cxn ang="0">
                  <a:pos x="741" y="1020"/>
                </a:cxn>
                <a:cxn ang="0">
                  <a:pos x="673" y="1017"/>
                </a:cxn>
                <a:cxn ang="0">
                  <a:pos x="607" y="1012"/>
                </a:cxn>
                <a:cxn ang="0">
                  <a:pos x="539" y="1007"/>
                </a:cxn>
                <a:cxn ang="0">
                  <a:pos x="472" y="1001"/>
                </a:cxn>
                <a:cxn ang="0">
                  <a:pos x="405" y="993"/>
                </a:cxn>
                <a:cxn ang="0">
                  <a:pos x="337" y="985"/>
                </a:cxn>
                <a:cxn ang="0">
                  <a:pos x="270" y="976"/>
                </a:cxn>
                <a:cxn ang="0">
                  <a:pos x="202" y="967"/>
                </a:cxn>
                <a:cxn ang="0">
                  <a:pos x="133" y="955"/>
                </a:cxn>
                <a:cxn ang="0">
                  <a:pos x="80" y="944"/>
                </a:cxn>
                <a:cxn ang="0">
                  <a:pos x="45" y="919"/>
                </a:cxn>
                <a:cxn ang="0">
                  <a:pos x="18" y="883"/>
                </a:cxn>
                <a:cxn ang="0">
                  <a:pos x="3" y="841"/>
                </a:cxn>
              </a:cxnLst>
              <a:rect l="0" t="0" r="r" b="b"/>
              <a:pathLst>
                <a:path w="1322" h="1029">
                  <a:moveTo>
                    <a:pt x="0" y="821"/>
                  </a:moveTo>
                  <a:lnTo>
                    <a:pt x="9" y="113"/>
                  </a:lnTo>
                  <a:lnTo>
                    <a:pt x="13" y="91"/>
                  </a:lnTo>
                  <a:lnTo>
                    <a:pt x="23" y="70"/>
                  </a:lnTo>
                  <a:lnTo>
                    <a:pt x="40" y="51"/>
                  </a:lnTo>
                  <a:lnTo>
                    <a:pt x="60" y="34"/>
                  </a:lnTo>
                  <a:lnTo>
                    <a:pt x="82" y="20"/>
                  </a:lnTo>
                  <a:lnTo>
                    <a:pt x="106" y="10"/>
                  </a:lnTo>
                  <a:lnTo>
                    <a:pt x="131" y="3"/>
                  </a:lnTo>
                  <a:lnTo>
                    <a:pt x="155" y="1"/>
                  </a:lnTo>
                  <a:lnTo>
                    <a:pt x="187" y="0"/>
                  </a:lnTo>
                  <a:lnTo>
                    <a:pt x="220" y="0"/>
                  </a:lnTo>
                  <a:lnTo>
                    <a:pt x="253" y="0"/>
                  </a:lnTo>
                  <a:lnTo>
                    <a:pt x="285" y="0"/>
                  </a:lnTo>
                  <a:lnTo>
                    <a:pt x="317" y="0"/>
                  </a:lnTo>
                  <a:lnTo>
                    <a:pt x="350" y="0"/>
                  </a:lnTo>
                  <a:lnTo>
                    <a:pt x="383" y="1"/>
                  </a:lnTo>
                  <a:lnTo>
                    <a:pt x="415" y="2"/>
                  </a:lnTo>
                  <a:lnTo>
                    <a:pt x="448" y="3"/>
                  </a:lnTo>
                  <a:lnTo>
                    <a:pt x="481" y="4"/>
                  </a:lnTo>
                  <a:lnTo>
                    <a:pt x="513" y="5"/>
                  </a:lnTo>
                  <a:lnTo>
                    <a:pt x="545" y="7"/>
                  </a:lnTo>
                  <a:lnTo>
                    <a:pt x="579" y="9"/>
                  </a:lnTo>
                  <a:lnTo>
                    <a:pt x="611" y="11"/>
                  </a:lnTo>
                  <a:lnTo>
                    <a:pt x="643" y="13"/>
                  </a:lnTo>
                  <a:lnTo>
                    <a:pt x="675" y="15"/>
                  </a:lnTo>
                  <a:lnTo>
                    <a:pt x="709" y="18"/>
                  </a:lnTo>
                  <a:lnTo>
                    <a:pt x="741" y="22"/>
                  </a:lnTo>
                  <a:lnTo>
                    <a:pt x="773" y="25"/>
                  </a:lnTo>
                  <a:lnTo>
                    <a:pt x="805" y="29"/>
                  </a:lnTo>
                  <a:lnTo>
                    <a:pt x="837" y="32"/>
                  </a:lnTo>
                  <a:lnTo>
                    <a:pt x="869" y="36"/>
                  </a:lnTo>
                  <a:lnTo>
                    <a:pt x="903" y="40"/>
                  </a:lnTo>
                  <a:lnTo>
                    <a:pt x="935" y="44"/>
                  </a:lnTo>
                  <a:lnTo>
                    <a:pt x="967" y="49"/>
                  </a:lnTo>
                  <a:lnTo>
                    <a:pt x="999" y="55"/>
                  </a:lnTo>
                  <a:lnTo>
                    <a:pt x="1032" y="60"/>
                  </a:lnTo>
                  <a:lnTo>
                    <a:pt x="1064" y="65"/>
                  </a:lnTo>
                  <a:lnTo>
                    <a:pt x="1095" y="71"/>
                  </a:lnTo>
                  <a:lnTo>
                    <a:pt x="1128" y="77"/>
                  </a:lnTo>
                  <a:lnTo>
                    <a:pt x="1160" y="84"/>
                  </a:lnTo>
                  <a:lnTo>
                    <a:pt x="1192" y="90"/>
                  </a:lnTo>
                  <a:lnTo>
                    <a:pt x="1214" y="97"/>
                  </a:lnTo>
                  <a:lnTo>
                    <a:pt x="1236" y="110"/>
                  </a:lnTo>
                  <a:lnTo>
                    <a:pt x="1256" y="126"/>
                  </a:lnTo>
                  <a:lnTo>
                    <a:pt x="1273" y="146"/>
                  </a:lnTo>
                  <a:lnTo>
                    <a:pt x="1287" y="169"/>
                  </a:lnTo>
                  <a:lnTo>
                    <a:pt x="1298" y="193"/>
                  </a:lnTo>
                  <a:lnTo>
                    <a:pt x="1306" y="218"/>
                  </a:lnTo>
                  <a:lnTo>
                    <a:pt x="1308" y="243"/>
                  </a:lnTo>
                  <a:lnTo>
                    <a:pt x="1322" y="902"/>
                  </a:lnTo>
                  <a:lnTo>
                    <a:pt x="1319" y="925"/>
                  </a:lnTo>
                  <a:lnTo>
                    <a:pt x="1310" y="948"/>
                  </a:lnTo>
                  <a:lnTo>
                    <a:pt x="1296" y="969"/>
                  </a:lnTo>
                  <a:lnTo>
                    <a:pt x="1278" y="986"/>
                  </a:lnTo>
                  <a:lnTo>
                    <a:pt x="1256" y="1003"/>
                  </a:lnTo>
                  <a:lnTo>
                    <a:pt x="1233" y="1014"/>
                  </a:lnTo>
                  <a:lnTo>
                    <a:pt x="1208" y="1022"/>
                  </a:lnTo>
                  <a:lnTo>
                    <a:pt x="1185" y="1027"/>
                  </a:lnTo>
                  <a:lnTo>
                    <a:pt x="1150" y="1028"/>
                  </a:lnTo>
                  <a:lnTo>
                    <a:pt x="1116" y="1028"/>
                  </a:lnTo>
                  <a:lnTo>
                    <a:pt x="1081" y="1029"/>
                  </a:lnTo>
                  <a:lnTo>
                    <a:pt x="1046" y="1029"/>
                  </a:lnTo>
                  <a:lnTo>
                    <a:pt x="1012" y="1029"/>
                  </a:lnTo>
                  <a:lnTo>
                    <a:pt x="977" y="1029"/>
                  </a:lnTo>
                  <a:lnTo>
                    <a:pt x="943" y="1028"/>
                  </a:lnTo>
                  <a:lnTo>
                    <a:pt x="910" y="1028"/>
                  </a:lnTo>
                  <a:lnTo>
                    <a:pt x="875" y="1027"/>
                  </a:lnTo>
                  <a:lnTo>
                    <a:pt x="841" y="1026"/>
                  </a:lnTo>
                  <a:lnTo>
                    <a:pt x="808" y="1025"/>
                  </a:lnTo>
                  <a:lnTo>
                    <a:pt x="774" y="1022"/>
                  </a:lnTo>
                  <a:lnTo>
                    <a:pt x="741" y="1020"/>
                  </a:lnTo>
                  <a:lnTo>
                    <a:pt x="708" y="1019"/>
                  </a:lnTo>
                  <a:lnTo>
                    <a:pt x="673" y="1017"/>
                  </a:lnTo>
                  <a:lnTo>
                    <a:pt x="640" y="1014"/>
                  </a:lnTo>
                  <a:lnTo>
                    <a:pt x="607" y="1012"/>
                  </a:lnTo>
                  <a:lnTo>
                    <a:pt x="572" y="1010"/>
                  </a:lnTo>
                  <a:lnTo>
                    <a:pt x="539" y="1007"/>
                  </a:lnTo>
                  <a:lnTo>
                    <a:pt x="506" y="1004"/>
                  </a:lnTo>
                  <a:lnTo>
                    <a:pt x="472" y="1001"/>
                  </a:lnTo>
                  <a:lnTo>
                    <a:pt x="438" y="997"/>
                  </a:lnTo>
                  <a:lnTo>
                    <a:pt x="405" y="993"/>
                  </a:lnTo>
                  <a:lnTo>
                    <a:pt x="371" y="989"/>
                  </a:lnTo>
                  <a:lnTo>
                    <a:pt x="337" y="985"/>
                  </a:lnTo>
                  <a:lnTo>
                    <a:pt x="303" y="981"/>
                  </a:lnTo>
                  <a:lnTo>
                    <a:pt x="270" y="976"/>
                  </a:lnTo>
                  <a:lnTo>
                    <a:pt x="235" y="971"/>
                  </a:lnTo>
                  <a:lnTo>
                    <a:pt x="202" y="967"/>
                  </a:lnTo>
                  <a:lnTo>
                    <a:pt x="168" y="961"/>
                  </a:lnTo>
                  <a:lnTo>
                    <a:pt x="133" y="955"/>
                  </a:lnTo>
                  <a:lnTo>
                    <a:pt x="99" y="950"/>
                  </a:lnTo>
                  <a:lnTo>
                    <a:pt x="80" y="944"/>
                  </a:lnTo>
                  <a:lnTo>
                    <a:pt x="62" y="933"/>
                  </a:lnTo>
                  <a:lnTo>
                    <a:pt x="45" y="919"/>
                  </a:lnTo>
                  <a:lnTo>
                    <a:pt x="30" y="902"/>
                  </a:lnTo>
                  <a:lnTo>
                    <a:pt x="18" y="883"/>
                  </a:lnTo>
                  <a:lnTo>
                    <a:pt x="9" y="862"/>
                  </a:lnTo>
                  <a:lnTo>
                    <a:pt x="3" y="841"/>
                  </a:lnTo>
                  <a:lnTo>
                    <a:pt x="0" y="821"/>
                  </a:lnTo>
                  <a:close/>
                </a:path>
              </a:pathLst>
            </a:custGeom>
            <a:solidFill>
              <a:srgbClr val="C4CCCC"/>
            </a:solidFill>
            <a:ln w="9525">
              <a:noFill/>
              <a:round/>
              <a:headEnd/>
              <a:tailEnd/>
            </a:ln>
          </p:spPr>
          <p:txBody>
            <a:bodyPr/>
            <a:lstStyle/>
            <a:p>
              <a:endParaRPr lang="en-US"/>
            </a:p>
          </p:txBody>
        </p:sp>
        <p:sp>
          <p:nvSpPr>
            <p:cNvPr id="67297" name="Freeform 737"/>
            <p:cNvSpPr>
              <a:spLocks/>
            </p:cNvSpPr>
            <p:nvPr/>
          </p:nvSpPr>
          <p:spPr bwMode="auto">
            <a:xfrm>
              <a:off x="2488" y="2150"/>
              <a:ext cx="143" cy="84"/>
            </a:xfrm>
            <a:custGeom>
              <a:avLst/>
              <a:gdLst/>
              <a:ahLst/>
              <a:cxnLst>
                <a:cxn ang="0">
                  <a:pos x="9" y="112"/>
                </a:cxn>
                <a:cxn ang="0">
                  <a:pos x="23" y="71"/>
                </a:cxn>
                <a:cxn ang="0">
                  <a:pos x="57" y="36"/>
                </a:cxn>
                <a:cxn ang="0">
                  <a:pos x="102" y="12"/>
                </a:cxn>
                <a:cxn ang="0">
                  <a:pos x="150" y="1"/>
                </a:cxn>
                <a:cxn ang="0">
                  <a:pos x="213" y="0"/>
                </a:cxn>
                <a:cxn ang="0">
                  <a:pos x="276" y="0"/>
                </a:cxn>
                <a:cxn ang="0">
                  <a:pos x="339" y="1"/>
                </a:cxn>
                <a:cxn ang="0">
                  <a:pos x="403" y="2"/>
                </a:cxn>
                <a:cxn ang="0">
                  <a:pos x="467" y="5"/>
                </a:cxn>
                <a:cxn ang="0">
                  <a:pos x="530" y="9"/>
                </a:cxn>
                <a:cxn ang="0">
                  <a:pos x="594" y="12"/>
                </a:cxn>
                <a:cxn ang="0">
                  <a:pos x="657" y="17"/>
                </a:cxn>
                <a:cxn ang="0">
                  <a:pos x="721" y="22"/>
                </a:cxn>
                <a:cxn ang="0">
                  <a:pos x="785" y="29"/>
                </a:cxn>
                <a:cxn ang="0">
                  <a:pos x="846" y="37"/>
                </a:cxn>
                <a:cxn ang="0">
                  <a:pos x="910" y="45"/>
                </a:cxn>
                <a:cxn ang="0">
                  <a:pos x="972" y="55"/>
                </a:cxn>
                <a:cxn ang="0">
                  <a:pos x="1035" y="66"/>
                </a:cxn>
                <a:cxn ang="0">
                  <a:pos x="1098" y="77"/>
                </a:cxn>
                <a:cxn ang="0">
                  <a:pos x="1159" y="90"/>
                </a:cxn>
                <a:cxn ang="0">
                  <a:pos x="1202" y="109"/>
                </a:cxn>
                <a:cxn ang="0">
                  <a:pos x="1239" y="144"/>
                </a:cxn>
                <a:cxn ang="0">
                  <a:pos x="1264" y="190"/>
                </a:cxn>
                <a:cxn ang="0">
                  <a:pos x="1274" y="238"/>
                </a:cxn>
                <a:cxn ang="0">
                  <a:pos x="1286" y="903"/>
                </a:cxn>
                <a:cxn ang="0">
                  <a:pos x="1262" y="945"/>
                </a:cxn>
                <a:cxn ang="0">
                  <a:pos x="1222" y="977"/>
                </a:cxn>
                <a:cxn ang="0">
                  <a:pos x="1176" y="997"/>
                </a:cxn>
                <a:cxn ang="0">
                  <a:pos x="1120" y="1000"/>
                </a:cxn>
                <a:cxn ang="0">
                  <a:pos x="1052" y="1001"/>
                </a:cxn>
                <a:cxn ang="0">
                  <a:pos x="984" y="1002"/>
                </a:cxn>
                <a:cxn ang="0">
                  <a:pos x="918" y="1002"/>
                </a:cxn>
                <a:cxn ang="0">
                  <a:pos x="851" y="1001"/>
                </a:cxn>
                <a:cxn ang="0">
                  <a:pos x="786" y="999"/>
                </a:cxn>
                <a:cxn ang="0">
                  <a:pos x="720" y="996"/>
                </a:cxn>
                <a:cxn ang="0">
                  <a:pos x="654" y="992"/>
                </a:cxn>
                <a:cxn ang="0">
                  <a:pos x="589" y="988"/>
                </a:cxn>
                <a:cxn ang="0">
                  <a:pos x="523" y="982"/>
                </a:cxn>
                <a:cxn ang="0">
                  <a:pos x="459" y="975"/>
                </a:cxn>
                <a:cxn ang="0">
                  <a:pos x="393" y="968"/>
                </a:cxn>
                <a:cxn ang="0">
                  <a:pos x="327" y="960"/>
                </a:cxn>
                <a:cxn ang="0">
                  <a:pos x="262" y="951"/>
                </a:cxn>
                <a:cxn ang="0">
                  <a:pos x="195" y="941"/>
                </a:cxn>
                <a:cxn ang="0">
                  <a:pos x="130" y="931"/>
                </a:cxn>
                <a:cxn ang="0">
                  <a:pos x="78" y="919"/>
                </a:cxn>
                <a:cxn ang="0">
                  <a:pos x="44" y="896"/>
                </a:cxn>
                <a:cxn ang="0">
                  <a:pos x="18" y="862"/>
                </a:cxn>
                <a:cxn ang="0">
                  <a:pos x="2" y="821"/>
                </a:cxn>
              </a:cxnLst>
              <a:rect l="0" t="0" r="r" b="b"/>
              <a:pathLst>
                <a:path w="1289" h="1002">
                  <a:moveTo>
                    <a:pt x="0" y="801"/>
                  </a:moveTo>
                  <a:lnTo>
                    <a:pt x="9" y="112"/>
                  </a:lnTo>
                  <a:lnTo>
                    <a:pt x="13" y="90"/>
                  </a:lnTo>
                  <a:lnTo>
                    <a:pt x="23" y="71"/>
                  </a:lnTo>
                  <a:lnTo>
                    <a:pt x="38" y="52"/>
                  </a:lnTo>
                  <a:lnTo>
                    <a:pt x="57" y="36"/>
                  </a:lnTo>
                  <a:lnTo>
                    <a:pt x="79" y="22"/>
                  </a:lnTo>
                  <a:lnTo>
                    <a:pt x="102" y="12"/>
                  </a:lnTo>
                  <a:lnTo>
                    <a:pt x="127" y="4"/>
                  </a:lnTo>
                  <a:lnTo>
                    <a:pt x="150" y="1"/>
                  </a:lnTo>
                  <a:lnTo>
                    <a:pt x="181" y="1"/>
                  </a:lnTo>
                  <a:lnTo>
                    <a:pt x="213" y="0"/>
                  </a:lnTo>
                  <a:lnTo>
                    <a:pt x="245" y="0"/>
                  </a:lnTo>
                  <a:lnTo>
                    <a:pt x="276" y="0"/>
                  </a:lnTo>
                  <a:lnTo>
                    <a:pt x="308" y="1"/>
                  </a:lnTo>
                  <a:lnTo>
                    <a:pt x="339" y="1"/>
                  </a:lnTo>
                  <a:lnTo>
                    <a:pt x="372" y="2"/>
                  </a:lnTo>
                  <a:lnTo>
                    <a:pt x="403" y="2"/>
                  </a:lnTo>
                  <a:lnTo>
                    <a:pt x="435" y="3"/>
                  </a:lnTo>
                  <a:lnTo>
                    <a:pt x="467" y="5"/>
                  </a:lnTo>
                  <a:lnTo>
                    <a:pt x="499" y="7"/>
                  </a:lnTo>
                  <a:lnTo>
                    <a:pt x="530" y="9"/>
                  </a:lnTo>
                  <a:lnTo>
                    <a:pt x="563" y="10"/>
                  </a:lnTo>
                  <a:lnTo>
                    <a:pt x="594" y="12"/>
                  </a:lnTo>
                  <a:lnTo>
                    <a:pt x="626" y="14"/>
                  </a:lnTo>
                  <a:lnTo>
                    <a:pt x="657" y="17"/>
                  </a:lnTo>
                  <a:lnTo>
                    <a:pt x="690" y="19"/>
                  </a:lnTo>
                  <a:lnTo>
                    <a:pt x="721" y="22"/>
                  </a:lnTo>
                  <a:lnTo>
                    <a:pt x="752" y="25"/>
                  </a:lnTo>
                  <a:lnTo>
                    <a:pt x="785" y="29"/>
                  </a:lnTo>
                  <a:lnTo>
                    <a:pt x="815" y="32"/>
                  </a:lnTo>
                  <a:lnTo>
                    <a:pt x="846" y="37"/>
                  </a:lnTo>
                  <a:lnTo>
                    <a:pt x="877" y="41"/>
                  </a:lnTo>
                  <a:lnTo>
                    <a:pt x="910" y="45"/>
                  </a:lnTo>
                  <a:lnTo>
                    <a:pt x="941" y="50"/>
                  </a:lnTo>
                  <a:lnTo>
                    <a:pt x="972" y="55"/>
                  </a:lnTo>
                  <a:lnTo>
                    <a:pt x="1004" y="60"/>
                  </a:lnTo>
                  <a:lnTo>
                    <a:pt x="1035" y="66"/>
                  </a:lnTo>
                  <a:lnTo>
                    <a:pt x="1066" y="72"/>
                  </a:lnTo>
                  <a:lnTo>
                    <a:pt x="1098" y="77"/>
                  </a:lnTo>
                  <a:lnTo>
                    <a:pt x="1128" y="84"/>
                  </a:lnTo>
                  <a:lnTo>
                    <a:pt x="1159" y="90"/>
                  </a:lnTo>
                  <a:lnTo>
                    <a:pt x="1181" y="98"/>
                  </a:lnTo>
                  <a:lnTo>
                    <a:pt x="1202" y="109"/>
                  </a:lnTo>
                  <a:lnTo>
                    <a:pt x="1222" y="126"/>
                  </a:lnTo>
                  <a:lnTo>
                    <a:pt x="1239" y="144"/>
                  </a:lnTo>
                  <a:lnTo>
                    <a:pt x="1253" y="166"/>
                  </a:lnTo>
                  <a:lnTo>
                    <a:pt x="1264" y="190"/>
                  </a:lnTo>
                  <a:lnTo>
                    <a:pt x="1271" y="215"/>
                  </a:lnTo>
                  <a:lnTo>
                    <a:pt x="1274" y="238"/>
                  </a:lnTo>
                  <a:lnTo>
                    <a:pt x="1289" y="880"/>
                  </a:lnTo>
                  <a:lnTo>
                    <a:pt x="1286" y="903"/>
                  </a:lnTo>
                  <a:lnTo>
                    <a:pt x="1276" y="925"/>
                  </a:lnTo>
                  <a:lnTo>
                    <a:pt x="1262" y="945"/>
                  </a:lnTo>
                  <a:lnTo>
                    <a:pt x="1243" y="963"/>
                  </a:lnTo>
                  <a:lnTo>
                    <a:pt x="1222" y="977"/>
                  </a:lnTo>
                  <a:lnTo>
                    <a:pt x="1199" y="989"/>
                  </a:lnTo>
                  <a:lnTo>
                    <a:pt x="1176" y="997"/>
                  </a:lnTo>
                  <a:lnTo>
                    <a:pt x="1154" y="999"/>
                  </a:lnTo>
                  <a:lnTo>
                    <a:pt x="1120" y="1000"/>
                  </a:lnTo>
                  <a:lnTo>
                    <a:pt x="1086" y="1001"/>
                  </a:lnTo>
                  <a:lnTo>
                    <a:pt x="1052" y="1001"/>
                  </a:lnTo>
                  <a:lnTo>
                    <a:pt x="1019" y="1002"/>
                  </a:lnTo>
                  <a:lnTo>
                    <a:pt x="984" y="1002"/>
                  </a:lnTo>
                  <a:lnTo>
                    <a:pt x="951" y="1002"/>
                  </a:lnTo>
                  <a:lnTo>
                    <a:pt x="918" y="1002"/>
                  </a:lnTo>
                  <a:lnTo>
                    <a:pt x="885" y="1001"/>
                  </a:lnTo>
                  <a:lnTo>
                    <a:pt x="851" y="1001"/>
                  </a:lnTo>
                  <a:lnTo>
                    <a:pt x="818" y="1000"/>
                  </a:lnTo>
                  <a:lnTo>
                    <a:pt x="786" y="999"/>
                  </a:lnTo>
                  <a:lnTo>
                    <a:pt x="753" y="997"/>
                  </a:lnTo>
                  <a:lnTo>
                    <a:pt x="720" y="996"/>
                  </a:lnTo>
                  <a:lnTo>
                    <a:pt x="688" y="994"/>
                  </a:lnTo>
                  <a:lnTo>
                    <a:pt x="654" y="992"/>
                  </a:lnTo>
                  <a:lnTo>
                    <a:pt x="622" y="990"/>
                  </a:lnTo>
                  <a:lnTo>
                    <a:pt x="589" y="988"/>
                  </a:lnTo>
                  <a:lnTo>
                    <a:pt x="557" y="985"/>
                  </a:lnTo>
                  <a:lnTo>
                    <a:pt x="523" y="982"/>
                  </a:lnTo>
                  <a:lnTo>
                    <a:pt x="491" y="978"/>
                  </a:lnTo>
                  <a:lnTo>
                    <a:pt x="459" y="975"/>
                  </a:lnTo>
                  <a:lnTo>
                    <a:pt x="425" y="972"/>
                  </a:lnTo>
                  <a:lnTo>
                    <a:pt x="393" y="968"/>
                  </a:lnTo>
                  <a:lnTo>
                    <a:pt x="360" y="964"/>
                  </a:lnTo>
                  <a:lnTo>
                    <a:pt x="327" y="960"/>
                  </a:lnTo>
                  <a:lnTo>
                    <a:pt x="294" y="956"/>
                  </a:lnTo>
                  <a:lnTo>
                    <a:pt x="262" y="951"/>
                  </a:lnTo>
                  <a:lnTo>
                    <a:pt x="228" y="946"/>
                  </a:lnTo>
                  <a:lnTo>
                    <a:pt x="195" y="941"/>
                  </a:lnTo>
                  <a:lnTo>
                    <a:pt x="163" y="936"/>
                  </a:lnTo>
                  <a:lnTo>
                    <a:pt x="130" y="931"/>
                  </a:lnTo>
                  <a:lnTo>
                    <a:pt x="96" y="925"/>
                  </a:lnTo>
                  <a:lnTo>
                    <a:pt x="78" y="919"/>
                  </a:lnTo>
                  <a:lnTo>
                    <a:pt x="60" y="909"/>
                  </a:lnTo>
                  <a:lnTo>
                    <a:pt x="44" y="896"/>
                  </a:lnTo>
                  <a:lnTo>
                    <a:pt x="30" y="880"/>
                  </a:lnTo>
                  <a:lnTo>
                    <a:pt x="18"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7298" name="Freeform 738"/>
            <p:cNvSpPr>
              <a:spLocks/>
            </p:cNvSpPr>
            <p:nvPr/>
          </p:nvSpPr>
          <p:spPr bwMode="auto">
            <a:xfrm>
              <a:off x="2488" y="2150"/>
              <a:ext cx="143" cy="84"/>
            </a:xfrm>
            <a:custGeom>
              <a:avLst/>
              <a:gdLst/>
              <a:ahLst/>
              <a:cxnLst>
                <a:cxn ang="0">
                  <a:pos x="9" y="112"/>
                </a:cxn>
                <a:cxn ang="0">
                  <a:pos x="23" y="71"/>
                </a:cxn>
                <a:cxn ang="0">
                  <a:pos x="57" y="36"/>
                </a:cxn>
                <a:cxn ang="0">
                  <a:pos x="102" y="12"/>
                </a:cxn>
                <a:cxn ang="0">
                  <a:pos x="150" y="1"/>
                </a:cxn>
                <a:cxn ang="0">
                  <a:pos x="213" y="0"/>
                </a:cxn>
                <a:cxn ang="0">
                  <a:pos x="276" y="0"/>
                </a:cxn>
                <a:cxn ang="0">
                  <a:pos x="339" y="1"/>
                </a:cxn>
                <a:cxn ang="0">
                  <a:pos x="403" y="2"/>
                </a:cxn>
                <a:cxn ang="0">
                  <a:pos x="467" y="5"/>
                </a:cxn>
                <a:cxn ang="0">
                  <a:pos x="530" y="9"/>
                </a:cxn>
                <a:cxn ang="0">
                  <a:pos x="594" y="12"/>
                </a:cxn>
                <a:cxn ang="0">
                  <a:pos x="657" y="17"/>
                </a:cxn>
                <a:cxn ang="0">
                  <a:pos x="721" y="22"/>
                </a:cxn>
                <a:cxn ang="0">
                  <a:pos x="785" y="29"/>
                </a:cxn>
                <a:cxn ang="0">
                  <a:pos x="846" y="37"/>
                </a:cxn>
                <a:cxn ang="0">
                  <a:pos x="910" y="45"/>
                </a:cxn>
                <a:cxn ang="0">
                  <a:pos x="972" y="55"/>
                </a:cxn>
                <a:cxn ang="0">
                  <a:pos x="1035" y="66"/>
                </a:cxn>
                <a:cxn ang="0">
                  <a:pos x="1098" y="77"/>
                </a:cxn>
                <a:cxn ang="0">
                  <a:pos x="1159" y="90"/>
                </a:cxn>
                <a:cxn ang="0">
                  <a:pos x="1202" y="109"/>
                </a:cxn>
                <a:cxn ang="0">
                  <a:pos x="1239" y="144"/>
                </a:cxn>
                <a:cxn ang="0">
                  <a:pos x="1264" y="190"/>
                </a:cxn>
                <a:cxn ang="0">
                  <a:pos x="1274" y="238"/>
                </a:cxn>
                <a:cxn ang="0">
                  <a:pos x="1286" y="903"/>
                </a:cxn>
                <a:cxn ang="0">
                  <a:pos x="1262" y="945"/>
                </a:cxn>
                <a:cxn ang="0">
                  <a:pos x="1222" y="977"/>
                </a:cxn>
                <a:cxn ang="0">
                  <a:pos x="1176" y="997"/>
                </a:cxn>
                <a:cxn ang="0">
                  <a:pos x="1120" y="1000"/>
                </a:cxn>
                <a:cxn ang="0">
                  <a:pos x="1052" y="1001"/>
                </a:cxn>
                <a:cxn ang="0">
                  <a:pos x="984" y="1002"/>
                </a:cxn>
                <a:cxn ang="0">
                  <a:pos x="918" y="1002"/>
                </a:cxn>
                <a:cxn ang="0">
                  <a:pos x="851" y="1001"/>
                </a:cxn>
                <a:cxn ang="0">
                  <a:pos x="786" y="999"/>
                </a:cxn>
                <a:cxn ang="0">
                  <a:pos x="720" y="996"/>
                </a:cxn>
                <a:cxn ang="0">
                  <a:pos x="654" y="992"/>
                </a:cxn>
                <a:cxn ang="0">
                  <a:pos x="589" y="988"/>
                </a:cxn>
                <a:cxn ang="0">
                  <a:pos x="523" y="982"/>
                </a:cxn>
                <a:cxn ang="0">
                  <a:pos x="459" y="975"/>
                </a:cxn>
                <a:cxn ang="0">
                  <a:pos x="393" y="968"/>
                </a:cxn>
                <a:cxn ang="0">
                  <a:pos x="327" y="960"/>
                </a:cxn>
                <a:cxn ang="0">
                  <a:pos x="262" y="951"/>
                </a:cxn>
                <a:cxn ang="0">
                  <a:pos x="195" y="941"/>
                </a:cxn>
                <a:cxn ang="0">
                  <a:pos x="130" y="931"/>
                </a:cxn>
                <a:cxn ang="0">
                  <a:pos x="78" y="919"/>
                </a:cxn>
                <a:cxn ang="0">
                  <a:pos x="44" y="896"/>
                </a:cxn>
                <a:cxn ang="0">
                  <a:pos x="18" y="862"/>
                </a:cxn>
                <a:cxn ang="0">
                  <a:pos x="2" y="821"/>
                </a:cxn>
              </a:cxnLst>
              <a:rect l="0" t="0" r="r" b="b"/>
              <a:pathLst>
                <a:path w="1289" h="1002">
                  <a:moveTo>
                    <a:pt x="0" y="801"/>
                  </a:moveTo>
                  <a:lnTo>
                    <a:pt x="9" y="112"/>
                  </a:lnTo>
                  <a:lnTo>
                    <a:pt x="13" y="90"/>
                  </a:lnTo>
                  <a:lnTo>
                    <a:pt x="23" y="71"/>
                  </a:lnTo>
                  <a:lnTo>
                    <a:pt x="38" y="52"/>
                  </a:lnTo>
                  <a:lnTo>
                    <a:pt x="57" y="36"/>
                  </a:lnTo>
                  <a:lnTo>
                    <a:pt x="79" y="22"/>
                  </a:lnTo>
                  <a:lnTo>
                    <a:pt x="102" y="12"/>
                  </a:lnTo>
                  <a:lnTo>
                    <a:pt x="127" y="4"/>
                  </a:lnTo>
                  <a:lnTo>
                    <a:pt x="150" y="1"/>
                  </a:lnTo>
                  <a:lnTo>
                    <a:pt x="181" y="1"/>
                  </a:lnTo>
                  <a:lnTo>
                    <a:pt x="213" y="0"/>
                  </a:lnTo>
                  <a:lnTo>
                    <a:pt x="245" y="0"/>
                  </a:lnTo>
                  <a:lnTo>
                    <a:pt x="276" y="0"/>
                  </a:lnTo>
                  <a:lnTo>
                    <a:pt x="308" y="1"/>
                  </a:lnTo>
                  <a:lnTo>
                    <a:pt x="339" y="1"/>
                  </a:lnTo>
                  <a:lnTo>
                    <a:pt x="372" y="2"/>
                  </a:lnTo>
                  <a:lnTo>
                    <a:pt x="403" y="2"/>
                  </a:lnTo>
                  <a:lnTo>
                    <a:pt x="435" y="3"/>
                  </a:lnTo>
                  <a:lnTo>
                    <a:pt x="467" y="5"/>
                  </a:lnTo>
                  <a:lnTo>
                    <a:pt x="499" y="7"/>
                  </a:lnTo>
                  <a:lnTo>
                    <a:pt x="530" y="9"/>
                  </a:lnTo>
                  <a:lnTo>
                    <a:pt x="563" y="10"/>
                  </a:lnTo>
                  <a:lnTo>
                    <a:pt x="594" y="12"/>
                  </a:lnTo>
                  <a:lnTo>
                    <a:pt x="626" y="14"/>
                  </a:lnTo>
                  <a:lnTo>
                    <a:pt x="657" y="17"/>
                  </a:lnTo>
                  <a:lnTo>
                    <a:pt x="690" y="19"/>
                  </a:lnTo>
                  <a:lnTo>
                    <a:pt x="721" y="22"/>
                  </a:lnTo>
                  <a:lnTo>
                    <a:pt x="752" y="25"/>
                  </a:lnTo>
                  <a:lnTo>
                    <a:pt x="785" y="29"/>
                  </a:lnTo>
                  <a:lnTo>
                    <a:pt x="815" y="32"/>
                  </a:lnTo>
                  <a:lnTo>
                    <a:pt x="846" y="37"/>
                  </a:lnTo>
                  <a:lnTo>
                    <a:pt x="877" y="41"/>
                  </a:lnTo>
                  <a:lnTo>
                    <a:pt x="910" y="45"/>
                  </a:lnTo>
                  <a:lnTo>
                    <a:pt x="941" y="50"/>
                  </a:lnTo>
                  <a:lnTo>
                    <a:pt x="972" y="55"/>
                  </a:lnTo>
                  <a:lnTo>
                    <a:pt x="1004" y="60"/>
                  </a:lnTo>
                  <a:lnTo>
                    <a:pt x="1035" y="66"/>
                  </a:lnTo>
                  <a:lnTo>
                    <a:pt x="1066" y="72"/>
                  </a:lnTo>
                  <a:lnTo>
                    <a:pt x="1098" y="77"/>
                  </a:lnTo>
                  <a:lnTo>
                    <a:pt x="1128" y="84"/>
                  </a:lnTo>
                  <a:lnTo>
                    <a:pt x="1159" y="90"/>
                  </a:lnTo>
                  <a:lnTo>
                    <a:pt x="1181" y="98"/>
                  </a:lnTo>
                  <a:lnTo>
                    <a:pt x="1202" y="109"/>
                  </a:lnTo>
                  <a:lnTo>
                    <a:pt x="1222" y="126"/>
                  </a:lnTo>
                  <a:lnTo>
                    <a:pt x="1239" y="144"/>
                  </a:lnTo>
                  <a:lnTo>
                    <a:pt x="1253" y="166"/>
                  </a:lnTo>
                  <a:lnTo>
                    <a:pt x="1264" y="190"/>
                  </a:lnTo>
                  <a:lnTo>
                    <a:pt x="1271" y="215"/>
                  </a:lnTo>
                  <a:lnTo>
                    <a:pt x="1274" y="238"/>
                  </a:lnTo>
                  <a:lnTo>
                    <a:pt x="1289" y="880"/>
                  </a:lnTo>
                  <a:lnTo>
                    <a:pt x="1286" y="903"/>
                  </a:lnTo>
                  <a:lnTo>
                    <a:pt x="1276" y="925"/>
                  </a:lnTo>
                  <a:lnTo>
                    <a:pt x="1262" y="945"/>
                  </a:lnTo>
                  <a:lnTo>
                    <a:pt x="1243" y="963"/>
                  </a:lnTo>
                  <a:lnTo>
                    <a:pt x="1222" y="977"/>
                  </a:lnTo>
                  <a:lnTo>
                    <a:pt x="1199" y="989"/>
                  </a:lnTo>
                  <a:lnTo>
                    <a:pt x="1176" y="997"/>
                  </a:lnTo>
                  <a:lnTo>
                    <a:pt x="1154" y="999"/>
                  </a:lnTo>
                  <a:lnTo>
                    <a:pt x="1120" y="1000"/>
                  </a:lnTo>
                  <a:lnTo>
                    <a:pt x="1086" y="1001"/>
                  </a:lnTo>
                  <a:lnTo>
                    <a:pt x="1052" y="1001"/>
                  </a:lnTo>
                  <a:lnTo>
                    <a:pt x="1019" y="1002"/>
                  </a:lnTo>
                  <a:lnTo>
                    <a:pt x="984" y="1002"/>
                  </a:lnTo>
                  <a:lnTo>
                    <a:pt x="951" y="1002"/>
                  </a:lnTo>
                  <a:lnTo>
                    <a:pt x="918" y="1002"/>
                  </a:lnTo>
                  <a:lnTo>
                    <a:pt x="885" y="1001"/>
                  </a:lnTo>
                  <a:lnTo>
                    <a:pt x="851" y="1001"/>
                  </a:lnTo>
                  <a:lnTo>
                    <a:pt x="818" y="1000"/>
                  </a:lnTo>
                  <a:lnTo>
                    <a:pt x="786" y="999"/>
                  </a:lnTo>
                  <a:lnTo>
                    <a:pt x="753" y="997"/>
                  </a:lnTo>
                  <a:lnTo>
                    <a:pt x="720" y="996"/>
                  </a:lnTo>
                  <a:lnTo>
                    <a:pt x="688" y="994"/>
                  </a:lnTo>
                  <a:lnTo>
                    <a:pt x="654" y="992"/>
                  </a:lnTo>
                  <a:lnTo>
                    <a:pt x="622" y="990"/>
                  </a:lnTo>
                  <a:lnTo>
                    <a:pt x="589" y="988"/>
                  </a:lnTo>
                  <a:lnTo>
                    <a:pt x="557" y="985"/>
                  </a:lnTo>
                  <a:lnTo>
                    <a:pt x="523" y="982"/>
                  </a:lnTo>
                  <a:lnTo>
                    <a:pt x="491" y="978"/>
                  </a:lnTo>
                  <a:lnTo>
                    <a:pt x="459" y="975"/>
                  </a:lnTo>
                  <a:lnTo>
                    <a:pt x="425" y="972"/>
                  </a:lnTo>
                  <a:lnTo>
                    <a:pt x="393" y="968"/>
                  </a:lnTo>
                  <a:lnTo>
                    <a:pt x="360" y="964"/>
                  </a:lnTo>
                  <a:lnTo>
                    <a:pt x="327" y="960"/>
                  </a:lnTo>
                  <a:lnTo>
                    <a:pt x="294" y="956"/>
                  </a:lnTo>
                  <a:lnTo>
                    <a:pt x="262" y="951"/>
                  </a:lnTo>
                  <a:lnTo>
                    <a:pt x="228" y="946"/>
                  </a:lnTo>
                  <a:lnTo>
                    <a:pt x="195" y="941"/>
                  </a:lnTo>
                  <a:lnTo>
                    <a:pt x="163" y="936"/>
                  </a:lnTo>
                  <a:lnTo>
                    <a:pt x="130" y="931"/>
                  </a:lnTo>
                  <a:lnTo>
                    <a:pt x="96" y="925"/>
                  </a:lnTo>
                  <a:lnTo>
                    <a:pt x="78" y="919"/>
                  </a:lnTo>
                  <a:lnTo>
                    <a:pt x="60" y="909"/>
                  </a:lnTo>
                  <a:lnTo>
                    <a:pt x="44" y="896"/>
                  </a:lnTo>
                  <a:lnTo>
                    <a:pt x="30" y="880"/>
                  </a:lnTo>
                  <a:lnTo>
                    <a:pt x="18"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7299" name="Freeform 739"/>
            <p:cNvSpPr>
              <a:spLocks/>
            </p:cNvSpPr>
            <p:nvPr/>
          </p:nvSpPr>
          <p:spPr bwMode="auto">
            <a:xfrm>
              <a:off x="2491" y="2212"/>
              <a:ext cx="137" cy="22"/>
            </a:xfrm>
            <a:custGeom>
              <a:avLst/>
              <a:gdLst/>
              <a:ahLst/>
              <a:cxnLst>
                <a:cxn ang="0">
                  <a:pos x="185" y="105"/>
                </a:cxn>
                <a:cxn ang="0">
                  <a:pos x="220" y="86"/>
                </a:cxn>
                <a:cxn ang="0">
                  <a:pos x="247" y="51"/>
                </a:cxn>
                <a:cxn ang="0">
                  <a:pos x="274" y="17"/>
                </a:cxn>
                <a:cxn ang="0">
                  <a:pos x="310" y="1"/>
                </a:cxn>
                <a:cxn ang="0">
                  <a:pos x="429" y="0"/>
                </a:cxn>
                <a:cxn ang="0">
                  <a:pos x="529" y="2"/>
                </a:cxn>
                <a:cxn ang="0">
                  <a:pos x="617" y="6"/>
                </a:cxn>
                <a:cxn ang="0">
                  <a:pos x="692" y="12"/>
                </a:cxn>
                <a:cxn ang="0">
                  <a:pos x="757" y="19"/>
                </a:cxn>
                <a:cxn ang="0">
                  <a:pos x="811" y="26"/>
                </a:cxn>
                <a:cxn ang="0">
                  <a:pos x="861" y="33"/>
                </a:cxn>
                <a:cxn ang="0">
                  <a:pos x="905" y="41"/>
                </a:cxn>
                <a:cxn ang="0">
                  <a:pos x="952" y="67"/>
                </a:cxn>
                <a:cxn ang="0">
                  <a:pos x="1000" y="114"/>
                </a:cxn>
                <a:cxn ang="0">
                  <a:pos x="1039" y="160"/>
                </a:cxn>
                <a:cxn ang="0">
                  <a:pos x="1064" y="181"/>
                </a:cxn>
                <a:cxn ang="0">
                  <a:pos x="1230" y="218"/>
                </a:cxn>
                <a:cxn ang="0">
                  <a:pos x="1214" y="238"/>
                </a:cxn>
                <a:cxn ang="0">
                  <a:pos x="1187" y="254"/>
                </a:cxn>
                <a:cxn ang="0">
                  <a:pos x="1151" y="262"/>
                </a:cxn>
                <a:cxn ang="0">
                  <a:pos x="1096" y="264"/>
                </a:cxn>
                <a:cxn ang="0">
                  <a:pos x="1028" y="265"/>
                </a:cxn>
                <a:cxn ang="0">
                  <a:pos x="961" y="265"/>
                </a:cxn>
                <a:cxn ang="0">
                  <a:pos x="894" y="265"/>
                </a:cxn>
                <a:cxn ang="0">
                  <a:pos x="828" y="264"/>
                </a:cxn>
                <a:cxn ang="0">
                  <a:pos x="763" y="262"/>
                </a:cxn>
                <a:cxn ang="0">
                  <a:pos x="697" y="259"/>
                </a:cxn>
                <a:cxn ang="0">
                  <a:pos x="631" y="255"/>
                </a:cxn>
                <a:cxn ang="0">
                  <a:pos x="566" y="251"/>
                </a:cxn>
                <a:cxn ang="0">
                  <a:pos x="500" y="246"/>
                </a:cxn>
                <a:cxn ang="0">
                  <a:pos x="435" y="239"/>
                </a:cxn>
                <a:cxn ang="0">
                  <a:pos x="370" y="232"/>
                </a:cxn>
                <a:cxn ang="0">
                  <a:pos x="304" y="224"/>
                </a:cxn>
                <a:cxn ang="0">
                  <a:pos x="238" y="215"/>
                </a:cxn>
                <a:cxn ang="0">
                  <a:pos x="172" y="205"/>
                </a:cxn>
                <a:cxn ang="0">
                  <a:pos x="106" y="195"/>
                </a:cxn>
                <a:cxn ang="0">
                  <a:pos x="55" y="186"/>
                </a:cxn>
                <a:cxn ang="0">
                  <a:pos x="27" y="175"/>
                </a:cxn>
                <a:cxn ang="0">
                  <a:pos x="10" y="160"/>
                </a:cxn>
                <a:cxn ang="0">
                  <a:pos x="1" y="135"/>
                </a:cxn>
              </a:cxnLst>
              <a:rect l="0" t="0" r="r" b="b"/>
              <a:pathLst>
                <a:path w="1233" h="265">
                  <a:moveTo>
                    <a:pt x="0" y="117"/>
                  </a:moveTo>
                  <a:lnTo>
                    <a:pt x="185" y="105"/>
                  </a:lnTo>
                  <a:lnTo>
                    <a:pt x="203" y="99"/>
                  </a:lnTo>
                  <a:lnTo>
                    <a:pt x="220" y="86"/>
                  </a:lnTo>
                  <a:lnTo>
                    <a:pt x="233" y="70"/>
                  </a:lnTo>
                  <a:lnTo>
                    <a:pt x="247" y="51"/>
                  </a:lnTo>
                  <a:lnTo>
                    <a:pt x="260" y="32"/>
                  </a:lnTo>
                  <a:lnTo>
                    <a:pt x="274" y="17"/>
                  </a:lnTo>
                  <a:lnTo>
                    <a:pt x="290" y="6"/>
                  </a:lnTo>
                  <a:lnTo>
                    <a:pt x="310" y="1"/>
                  </a:lnTo>
                  <a:lnTo>
                    <a:pt x="372" y="0"/>
                  </a:lnTo>
                  <a:lnTo>
                    <a:pt x="429" y="0"/>
                  </a:lnTo>
                  <a:lnTo>
                    <a:pt x="481" y="0"/>
                  </a:lnTo>
                  <a:lnTo>
                    <a:pt x="529" y="2"/>
                  </a:lnTo>
                  <a:lnTo>
                    <a:pt x="575" y="3"/>
                  </a:lnTo>
                  <a:lnTo>
                    <a:pt x="617" y="6"/>
                  </a:lnTo>
                  <a:lnTo>
                    <a:pt x="656" y="9"/>
                  </a:lnTo>
                  <a:lnTo>
                    <a:pt x="692" y="12"/>
                  </a:lnTo>
                  <a:lnTo>
                    <a:pt x="725" y="15"/>
                  </a:lnTo>
                  <a:lnTo>
                    <a:pt x="757" y="19"/>
                  </a:lnTo>
                  <a:lnTo>
                    <a:pt x="784" y="22"/>
                  </a:lnTo>
                  <a:lnTo>
                    <a:pt x="811" y="26"/>
                  </a:lnTo>
                  <a:lnTo>
                    <a:pt x="836" y="30"/>
                  </a:lnTo>
                  <a:lnTo>
                    <a:pt x="861" y="33"/>
                  </a:lnTo>
                  <a:lnTo>
                    <a:pt x="883" y="38"/>
                  </a:lnTo>
                  <a:lnTo>
                    <a:pt x="905" y="41"/>
                  </a:lnTo>
                  <a:lnTo>
                    <a:pt x="928" y="50"/>
                  </a:lnTo>
                  <a:lnTo>
                    <a:pt x="952" y="67"/>
                  </a:lnTo>
                  <a:lnTo>
                    <a:pt x="977" y="89"/>
                  </a:lnTo>
                  <a:lnTo>
                    <a:pt x="1000" y="114"/>
                  </a:lnTo>
                  <a:lnTo>
                    <a:pt x="1021" y="139"/>
                  </a:lnTo>
                  <a:lnTo>
                    <a:pt x="1039" y="160"/>
                  </a:lnTo>
                  <a:lnTo>
                    <a:pt x="1054" y="175"/>
                  </a:lnTo>
                  <a:lnTo>
                    <a:pt x="1064" y="181"/>
                  </a:lnTo>
                  <a:lnTo>
                    <a:pt x="1233" y="206"/>
                  </a:lnTo>
                  <a:lnTo>
                    <a:pt x="1230" y="218"/>
                  </a:lnTo>
                  <a:lnTo>
                    <a:pt x="1223" y="229"/>
                  </a:lnTo>
                  <a:lnTo>
                    <a:pt x="1214" y="238"/>
                  </a:lnTo>
                  <a:lnTo>
                    <a:pt x="1202" y="247"/>
                  </a:lnTo>
                  <a:lnTo>
                    <a:pt x="1187" y="254"/>
                  </a:lnTo>
                  <a:lnTo>
                    <a:pt x="1169" y="259"/>
                  </a:lnTo>
                  <a:lnTo>
                    <a:pt x="1151" y="262"/>
                  </a:lnTo>
                  <a:lnTo>
                    <a:pt x="1130" y="263"/>
                  </a:lnTo>
                  <a:lnTo>
                    <a:pt x="1096" y="264"/>
                  </a:lnTo>
                  <a:lnTo>
                    <a:pt x="1062" y="264"/>
                  </a:lnTo>
                  <a:lnTo>
                    <a:pt x="1028" y="265"/>
                  </a:lnTo>
                  <a:lnTo>
                    <a:pt x="995" y="265"/>
                  </a:lnTo>
                  <a:lnTo>
                    <a:pt x="961" y="265"/>
                  </a:lnTo>
                  <a:lnTo>
                    <a:pt x="927" y="265"/>
                  </a:lnTo>
                  <a:lnTo>
                    <a:pt x="894" y="265"/>
                  </a:lnTo>
                  <a:lnTo>
                    <a:pt x="861" y="264"/>
                  </a:lnTo>
                  <a:lnTo>
                    <a:pt x="828" y="264"/>
                  </a:lnTo>
                  <a:lnTo>
                    <a:pt x="795" y="263"/>
                  </a:lnTo>
                  <a:lnTo>
                    <a:pt x="763" y="262"/>
                  </a:lnTo>
                  <a:lnTo>
                    <a:pt x="730" y="260"/>
                  </a:lnTo>
                  <a:lnTo>
                    <a:pt x="697" y="259"/>
                  </a:lnTo>
                  <a:lnTo>
                    <a:pt x="664" y="257"/>
                  </a:lnTo>
                  <a:lnTo>
                    <a:pt x="631" y="255"/>
                  </a:lnTo>
                  <a:lnTo>
                    <a:pt x="599" y="253"/>
                  </a:lnTo>
                  <a:lnTo>
                    <a:pt x="566" y="251"/>
                  </a:lnTo>
                  <a:lnTo>
                    <a:pt x="533" y="248"/>
                  </a:lnTo>
                  <a:lnTo>
                    <a:pt x="500" y="246"/>
                  </a:lnTo>
                  <a:lnTo>
                    <a:pt x="468" y="243"/>
                  </a:lnTo>
                  <a:lnTo>
                    <a:pt x="435" y="239"/>
                  </a:lnTo>
                  <a:lnTo>
                    <a:pt x="402" y="235"/>
                  </a:lnTo>
                  <a:lnTo>
                    <a:pt x="370" y="232"/>
                  </a:lnTo>
                  <a:lnTo>
                    <a:pt x="337" y="228"/>
                  </a:lnTo>
                  <a:lnTo>
                    <a:pt x="304" y="224"/>
                  </a:lnTo>
                  <a:lnTo>
                    <a:pt x="271" y="220"/>
                  </a:lnTo>
                  <a:lnTo>
                    <a:pt x="238" y="215"/>
                  </a:lnTo>
                  <a:lnTo>
                    <a:pt x="205" y="210"/>
                  </a:lnTo>
                  <a:lnTo>
                    <a:pt x="172" y="205"/>
                  </a:lnTo>
                  <a:lnTo>
                    <a:pt x="139" y="200"/>
                  </a:lnTo>
                  <a:lnTo>
                    <a:pt x="106" y="195"/>
                  </a:lnTo>
                  <a:lnTo>
                    <a:pt x="72" y="189"/>
                  </a:lnTo>
                  <a:lnTo>
                    <a:pt x="55" y="186"/>
                  </a:lnTo>
                  <a:lnTo>
                    <a:pt x="40" y="180"/>
                  </a:lnTo>
                  <a:lnTo>
                    <a:pt x="27" y="175"/>
                  </a:lnTo>
                  <a:lnTo>
                    <a:pt x="17" y="169"/>
                  </a:lnTo>
                  <a:lnTo>
                    <a:pt x="10" y="160"/>
                  </a:lnTo>
                  <a:lnTo>
                    <a:pt x="4" y="149"/>
                  </a:lnTo>
                  <a:lnTo>
                    <a:pt x="1" y="135"/>
                  </a:lnTo>
                  <a:lnTo>
                    <a:pt x="0" y="117"/>
                  </a:lnTo>
                  <a:close/>
                </a:path>
              </a:pathLst>
            </a:custGeom>
            <a:solidFill>
              <a:srgbClr val="BAC2C2"/>
            </a:solidFill>
            <a:ln w="9525">
              <a:noFill/>
              <a:round/>
              <a:headEnd/>
              <a:tailEnd/>
            </a:ln>
          </p:spPr>
          <p:txBody>
            <a:bodyPr/>
            <a:lstStyle/>
            <a:p>
              <a:endParaRPr lang="en-US"/>
            </a:p>
          </p:txBody>
        </p:sp>
        <p:sp>
          <p:nvSpPr>
            <p:cNvPr id="67300" name="Freeform 740"/>
            <p:cNvSpPr>
              <a:spLocks/>
            </p:cNvSpPr>
            <p:nvPr/>
          </p:nvSpPr>
          <p:spPr bwMode="auto">
            <a:xfrm>
              <a:off x="2489" y="2150"/>
              <a:ext cx="141" cy="40"/>
            </a:xfrm>
            <a:custGeom>
              <a:avLst/>
              <a:gdLst/>
              <a:ahLst/>
              <a:cxnLst>
                <a:cxn ang="0">
                  <a:pos x="0" y="112"/>
                </a:cxn>
                <a:cxn ang="0">
                  <a:pos x="19" y="69"/>
                </a:cxn>
                <a:cxn ang="0">
                  <a:pos x="52" y="34"/>
                </a:cxn>
                <a:cxn ang="0">
                  <a:pos x="94" y="11"/>
                </a:cxn>
                <a:cxn ang="0">
                  <a:pos x="141" y="1"/>
                </a:cxn>
                <a:cxn ang="0">
                  <a:pos x="204" y="0"/>
                </a:cxn>
                <a:cxn ang="0">
                  <a:pos x="267" y="0"/>
                </a:cxn>
                <a:cxn ang="0">
                  <a:pos x="330" y="1"/>
                </a:cxn>
                <a:cxn ang="0">
                  <a:pos x="394" y="2"/>
                </a:cxn>
                <a:cxn ang="0">
                  <a:pos x="458" y="5"/>
                </a:cxn>
                <a:cxn ang="0">
                  <a:pos x="521" y="9"/>
                </a:cxn>
                <a:cxn ang="0">
                  <a:pos x="585" y="12"/>
                </a:cxn>
                <a:cxn ang="0">
                  <a:pos x="648" y="17"/>
                </a:cxn>
                <a:cxn ang="0">
                  <a:pos x="712" y="22"/>
                </a:cxn>
                <a:cxn ang="0">
                  <a:pos x="776" y="29"/>
                </a:cxn>
                <a:cxn ang="0">
                  <a:pos x="837" y="37"/>
                </a:cxn>
                <a:cxn ang="0">
                  <a:pos x="901" y="45"/>
                </a:cxn>
                <a:cxn ang="0">
                  <a:pos x="963" y="55"/>
                </a:cxn>
                <a:cxn ang="0">
                  <a:pos x="1026" y="66"/>
                </a:cxn>
                <a:cxn ang="0">
                  <a:pos x="1089" y="77"/>
                </a:cxn>
                <a:cxn ang="0">
                  <a:pos x="1150" y="90"/>
                </a:cxn>
                <a:cxn ang="0">
                  <a:pos x="1191" y="108"/>
                </a:cxn>
                <a:cxn ang="0">
                  <a:pos x="1225" y="141"/>
                </a:cxn>
                <a:cxn ang="0">
                  <a:pos x="1250" y="186"/>
                </a:cxn>
                <a:cxn ang="0">
                  <a:pos x="1265" y="238"/>
                </a:cxn>
                <a:cxn ang="0">
                  <a:pos x="940" y="470"/>
                </a:cxn>
                <a:cxn ang="0">
                  <a:pos x="907" y="480"/>
                </a:cxn>
                <a:cxn ang="0">
                  <a:pos x="872" y="480"/>
                </a:cxn>
                <a:cxn ang="0">
                  <a:pos x="833" y="476"/>
                </a:cxn>
                <a:cxn ang="0">
                  <a:pos x="794" y="473"/>
                </a:cxn>
                <a:cxn ang="0">
                  <a:pos x="755" y="472"/>
                </a:cxn>
                <a:cxn ang="0">
                  <a:pos x="711" y="471"/>
                </a:cxn>
                <a:cxn ang="0">
                  <a:pos x="661" y="469"/>
                </a:cxn>
                <a:cxn ang="0">
                  <a:pos x="603" y="467"/>
                </a:cxn>
                <a:cxn ang="0">
                  <a:pos x="538" y="463"/>
                </a:cxn>
                <a:cxn ang="0">
                  <a:pos x="466" y="457"/>
                </a:cxn>
                <a:cxn ang="0">
                  <a:pos x="383" y="447"/>
                </a:cxn>
                <a:cxn ang="0">
                  <a:pos x="320" y="439"/>
                </a:cxn>
                <a:cxn ang="0">
                  <a:pos x="285" y="423"/>
                </a:cxn>
                <a:cxn ang="0">
                  <a:pos x="253" y="399"/>
                </a:cxn>
                <a:cxn ang="0">
                  <a:pos x="224" y="371"/>
                </a:cxn>
              </a:cxnLst>
              <a:rect l="0" t="0" r="r" b="b"/>
              <a:pathLst>
                <a:path w="1265" h="481">
                  <a:moveTo>
                    <a:pt x="210" y="357"/>
                  </a:moveTo>
                  <a:lnTo>
                    <a:pt x="0" y="112"/>
                  </a:lnTo>
                  <a:lnTo>
                    <a:pt x="6" y="89"/>
                  </a:lnTo>
                  <a:lnTo>
                    <a:pt x="19" y="69"/>
                  </a:lnTo>
                  <a:lnTo>
                    <a:pt x="34" y="50"/>
                  </a:lnTo>
                  <a:lnTo>
                    <a:pt x="52" y="34"/>
                  </a:lnTo>
                  <a:lnTo>
                    <a:pt x="72" y="21"/>
                  </a:lnTo>
                  <a:lnTo>
                    <a:pt x="94" y="11"/>
                  </a:lnTo>
                  <a:lnTo>
                    <a:pt x="118" y="4"/>
                  </a:lnTo>
                  <a:lnTo>
                    <a:pt x="141" y="1"/>
                  </a:lnTo>
                  <a:lnTo>
                    <a:pt x="172" y="1"/>
                  </a:lnTo>
                  <a:lnTo>
                    <a:pt x="204" y="0"/>
                  </a:lnTo>
                  <a:lnTo>
                    <a:pt x="236" y="0"/>
                  </a:lnTo>
                  <a:lnTo>
                    <a:pt x="267" y="0"/>
                  </a:lnTo>
                  <a:lnTo>
                    <a:pt x="299" y="1"/>
                  </a:lnTo>
                  <a:lnTo>
                    <a:pt x="330" y="1"/>
                  </a:lnTo>
                  <a:lnTo>
                    <a:pt x="363" y="2"/>
                  </a:lnTo>
                  <a:lnTo>
                    <a:pt x="394" y="2"/>
                  </a:lnTo>
                  <a:lnTo>
                    <a:pt x="426" y="3"/>
                  </a:lnTo>
                  <a:lnTo>
                    <a:pt x="458" y="5"/>
                  </a:lnTo>
                  <a:lnTo>
                    <a:pt x="490" y="7"/>
                  </a:lnTo>
                  <a:lnTo>
                    <a:pt x="521" y="9"/>
                  </a:lnTo>
                  <a:lnTo>
                    <a:pt x="554" y="10"/>
                  </a:lnTo>
                  <a:lnTo>
                    <a:pt x="585" y="12"/>
                  </a:lnTo>
                  <a:lnTo>
                    <a:pt x="617" y="14"/>
                  </a:lnTo>
                  <a:lnTo>
                    <a:pt x="648" y="17"/>
                  </a:lnTo>
                  <a:lnTo>
                    <a:pt x="681" y="19"/>
                  </a:lnTo>
                  <a:lnTo>
                    <a:pt x="712" y="22"/>
                  </a:lnTo>
                  <a:lnTo>
                    <a:pt x="743" y="25"/>
                  </a:lnTo>
                  <a:lnTo>
                    <a:pt x="776" y="29"/>
                  </a:lnTo>
                  <a:lnTo>
                    <a:pt x="806" y="32"/>
                  </a:lnTo>
                  <a:lnTo>
                    <a:pt x="837" y="37"/>
                  </a:lnTo>
                  <a:lnTo>
                    <a:pt x="868" y="41"/>
                  </a:lnTo>
                  <a:lnTo>
                    <a:pt x="901" y="45"/>
                  </a:lnTo>
                  <a:lnTo>
                    <a:pt x="932" y="50"/>
                  </a:lnTo>
                  <a:lnTo>
                    <a:pt x="963" y="55"/>
                  </a:lnTo>
                  <a:lnTo>
                    <a:pt x="995" y="60"/>
                  </a:lnTo>
                  <a:lnTo>
                    <a:pt x="1026" y="66"/>
                  </a:lnTo>
                  <a:lnTo>
                    <a:pt x="1057" y="72"/>
                  </a:lnTo>
                  <a:lnTo>
                    <a:pt x="1089" y="77"/>
                  </a:lnTo>
                  <a:lnTo>
                    <a:pt x="1119" y="84"/>
                  </a:lnTo>
                  <a:lnTo>
                    <a:pt x="1150" y="90"/>
                  </a:lnTo>
                  <a:lnTo>
                    <a:pt x="1172" y="97"/>
                  </a:lnTo>
                  <a:lnTo>
                    <a:pt x="1191" y="108"/>
                  </a:lnTo>
                  <a:lnTo>
                    <a:pt x="1210" y="122"/>
                  </a:lnTo>
                  <a:lnTo>
                    <a:pt x="1225" y="141"/>
                  </a:lnTo>
                  <a:lnTo>
                    <a:pt x="1239" y="162"/>
                  </a:lnTo>
                  <a:lnTo>
                    <a:pt x="1250" y="186"/>
                  </a:lnTo>
                  <a:lnTo>
                    <a:pt x="1259" y="211"/>
                  </a:lnTo>
                  <a:lnTo>
                    <a:pt x="1265" y="238"/>
                  </a:lnTo>
                  <a:lnTo>
                    <a:pt x="957" y="460"/>
                  </a:lnTo>
                  <a:lnTo>
                    <a:pt x="940" y="470"/>
                  </a:lnTo>
                  <a:lnTo>
                    <a:pt x="923" y="476"/>
                  </a:lnTo>
                  <a:lnTo>
                    <a:pt x="907" y="480"/>
                  </a:lnTo>
                  <a:lnTo>
                    <a:pt x="890" y="481"/>
                  </a:lnTo>
                  <a:lnTo>
                    <a:pt x="872" y="480"/>
                  </a:lnTo>
                  <a:lnTo>
                    <a:pt x="853" y="477"/>
                  </a:lnTo>
                  <a:lnTo>
                    <a:pt x="833" y="476"/>
                  </a:lnTo>
                  <a:lnTo>
                    <a:pt x="812" y="474"/>
                  </a:lnTo>
                  <a:lnTo>
                    <a:pt x="794" y="473"/>
                  </a:lnTo>
                  <a:lnTo>
                    <a:pt x="776" y="473"/>
                  </a:lnTo>
                  <a:lnTo>
                    <a:pt x="755" y="472"/>
                  </a:lnTo>
                  <a:lnTo>
                    <a:pt x="734" y="471"/>
                  </a:lnTo>
                  <a:lnTo>
                    <a:pt x="711" y="471"/>
                  </a:lnTo>
                  <a:lnTo>
                    <a:pt x="686" y="470"/>
                  </a:lnTo>
                  <a:lnTo>
                    <a:pt x="661" y="469"/>
                  </a:lnTo>
                  <a:lnTo>
                    <a:pt x="632" y="468"/>
                  </a:lnTo>
                  <a:lnTo>
                    <a:pt x="603" y="467"/>
                  </a:lnTo>
                  <a:lnTo>
                    <a:pt x="572" y="465"/>
                  </a:lnTo>
                  <a:lnTo>
                    <a:pt x="538" y="463"/>
                  </a:lnTo>
                  <a:lnTo>
                    <a:pt x="503" y="460"/>
                  </a:lnTo>
                  <a:lnTo>
                    <a:pt x="466" y="457"/>
                  </a:lnTo>
                  <a:lnTo>
                    <a:pt x="425" y="453"/>
                  </a:lnTo>
                  <a:lnTo>
                    <a:pt x="383" y="447"/>
                  </a:lnTo>
                  <a:lnTo>
                    <a:pt x="339" y="442"/>
                  </a:lnTo>
                  <a:lnTo>
                    <a:pt x="320" y="439"/>
                  </a:lnTo>
                  <a:lnTo>
                    <a:pt x="302" y="432"/>
                  </a:lnTo>
                  <a:lnTo>
                    <a:pt x="285" y="423"/>
                  </a:lnTo>
                  <a:lnTo>
                    <a:pt x="269" y="411"/>
                  </a:lnTo>
                  <a:lnTo>
                    <a:pt x="253" y="399"/>
                  </a:lnTo>
                  <a:lnTo>
                    <a:pt x="238" y="385"/>
                  </a:lnTo>
                  <a:lnTo>
                    <a:pt x="224" y="371"/>
                  </a:lnTo>
                  <a:lnTo>
                    <a:pt x="210" y="357"/>
                  </a:lnTo>
                  <a:close/>
                </a:path>
              </a:pathLst>
            </a:custGeom>
            <a:solidFill>
              <a:srgbClr val="545959"/>
            </a:solidFill>
            <a:ln w="9525">
              <a:noFill/>
              <a:round/>
              <a:headEnd/>
              <a:tailEnd/>
            </a:ln>
          </p:spPr>
          <p:txBody>
            <a:bodyPr/>
            <a:lstStyle/>
            <a:p>
              <a:endParaRPr lang="en-US"/>
            </a:p>
          </p:txBody>
        </p:sp>
        <p:sp>
          <p:nvSpPr>
            <p:cNvPr id="67301" name="Freeform 741"/>
            <p:cNvSpPr>
              <a:spLocks/>
            </p:cNvSpPr>
            <p:nvPr/>
          </p:nvSpPr>
          <p:spPr bwMode="auto">
            <a:xfrm>
              <a:off x="2502" y="2171"/>
              <a:ext cx="115" cy="58"/>
            </a:xfrm>
            <a:custGeom>
              <a:avLst/>
              <a:gdLst/>
              <a:ahLst/>
              <a:cxnLst>
                <a:cxn ang="0">
                  <a:pos x="969" y="691"/>
                </a:cxn>
                <a:cxn ang="0">
                  <a:pos x="911" y="689"/>
                </a:cxn>
                <a:cxn ang="0">
                  <a:pos x="851" y="688"/>
                </a:cxn>
                <a:cxn ang="0">
                  <a:pos x="793" y="686"/>
                </a:cxn>
                <a:cxn ang="0">
                  <a:pos x="734" y="684"/>
                </a:cxn>
                <a:cxn ang="0">
                  <a:pos x="676" y="681"/>
                </a:cxn>
                <a:cxn ang="0">
                  <a:pos x="618" y="678"/>
                </a:cxn>
                <a:cxn ang="0">
                  <a:pos x="559" y="675"/>
                </a:cxn>
                <a:cxn ang="0">
                  <a:pos x="500" y="670"/>
                </a:cxn>
                <a:cxn ang="0">
                  <a:pos x="441" y="664"/>
                </a:cxn>
                <a:cxn ang="0">
                  <a:pos x="381" y="659"/>
                </a:cxn>
                <a:cxn ang="0">
                  <a:pos x="321" y="653"/>
                </a:cxn>
                <a:cxn ang="0">
                  <a:pos x="261" y="646"/>
                </a:cxn>
                <a:cxn ang="0">
                  <a:pos x="200" y="638"/>
                </a:cxn>
                <a:cxn ang="0">
                  <a:pos x="139" y="628"/>
                </a:cxn>
                <a:cxn ang="0">
                  <a:pos x="78" y="618"/>
                </a:cxn>
                <a:cxn ang="0">
                  <a:pos x="38" y="611"/>
                </a:cxn>
                <a:cxn ang="0">
                  <a:pos x="23" y="603"/>
                </a:cxn>
                <a:cxn ang="0">
                  <a:pos x="11" y="591"/>
                </a:cxn>
                <a:cxn ang="0">
                  <a:pos x="5" y="576"/>
                </a:cxn>
                <a:cxn ang="0">
                  <a:pos x="1" y="434"/>
                </a:cxn>
                <a:cxn ang="0">
                  <a:pos x="0" y="174"/>
                </a:cxn>
                <a:cxn ang="0">
                  <a:pos x="5" y="31"/>
                </a:cxn>
                <a:cxn ang="0">
                  <a:pos x="11" y="16"/>
                </a:cxn>
                <a:cxn ang="0">
                  <a:pos x="21" y="6"/>
                </a:cxn>
                <a:cxn ang="0">
                  <a:pos x="36" y="1"/>
                </a:cxn>
                <a:cxn ang="0">
                  <a:pos x="74" y="0"/>
                </a:cxn>
                <a:cxn ang="0">
                  <a:pos x="133" y="2"/>
                </a:cxn>
                <a:cxn ang="0">
                  <a:pos x="191" y="3"/>
                </a:cxn>
                <a:cxn ang="0">
                  <a:pos x="250" y="5"/>
                </a:cxn>
                <a:cxn ang="0">
                  <a:pos x="308" y="7"/>
                </a:cxn>
                <a:cxn ang="0">
                  <a:pos x="367" y="9"/>
                </a:cxn>
                <a:cxn ang="0">
                  <a:pos x="425" y="12"/>
                </a:cxn>
                <a:cxn ang="0">
                  <a:pos x="484" y="16"/>
                </a:cxn>
                <a:cxn ang="0">
                  <a:pos x="543" y="20"/>
                </a:cxn>
                <a:cxn ang="0">
                  <a:pos x="601" y="25"/>
                </a:cxn>
                <a:cxn ang="0">
                  <a:pos x="660" y="30"/>
                </a:cxn>
                <a:cxn ang="0">
                  <a:pos x="717" y="35"/>
                </a:cxn>
                <a:cxn ang="0">
                  <a:pos x="776" y="41"/>
                </a:cxn>
                <a:cxn ang="0">
                  <a:pos x="835" y="49"/>
                </a:cxn>
                <a:cxn ang="0">
                  <a:pos x="895" y="56"/>
                </a:cxn>
                <a:cxn ang="0">
                  <a:pos x="953" y="65"/>
                </a:cxn>
                <a:cxn ang="0">
                  <a:pos x="993" y="71"/>
                </a:cxn>
                <a:cxn ang="0">
                  <a:pos x="1008" y="80"/>
                </a:cxn>
                <a:cxn ang="0">
                  <a:pos x="1019" y="91"/>
                </a:cxn>
                <a:cxn ang="0">
                  <a:pos x="1026" y="105"/>
                </a:cxn>
                <a:cxn ang="0">
                  <a:pos x="1031" y="248"/>
                </a:cxn>
                <a:cxn ang="0">
                  <a:pos x="1035" y="516"/>
                </a:cxn>
                <a:cxn ang="0">
                  <a:pos x="1037" y="662"/>
                </a:cxn>
                <a:cxn ang="0">
                  <a:pos x="1032" y="676"/>
                </a:cxn>
                <a:cxn ang="0">
                  <a:pos x="1022" y="685"/>
                </a:cxn>
                <a:cxn ang="0">
                  <a:pos x="1007" y="690"/>
                </a:cxn>
              </a:cxnLst>
              <a:rect l="0" t="0" r="r" b="b"/>
              <a:pathLst>
                <a:path w="1037" h="691">
                  <a:moveTo>
                    <a:pt x="999" y="691"/>
                  </a:moveTo>
                  <a:lnTo>
                    <a:pt x="969" y="691"/>
                  </a:lnTo>
                  <a:lnTo>
                    <a:pt x="940" y="690"/>
                  </a:lnTo>
                  <a:lnTo>
                    <a:pt x="911" y="689"/>
                  </a:lnTo>
                  <a:lnTo>
                    <a:pt x="882" y="689"/>
                  </a:lnTo>
                  <a:lnTo>
                    <a:pt x="851" y="688"/>
                  </a:lnTo>
                  <a:lnTo>
                    <a:pt x="822" y="687"/>
                  </a:lnTo>
                  <a:lnTo>
                    <a:pt x="793" y="686"/>
                  </a:lnTo>
                  <a:lnTo>
                    <a:pt x="764" y="685"/>
                  </a:lnTo>
                  <a:lnTo>
                    <a:pt x="734" y="684"/>
                  </a:lnTo>
                  <a:lnTo>
                    <a:pt x="705" y="683"/>
                  </a:lnTo>
                  <a:lnTo>
                    <a:pt x="676" y="681"/>
                  </a:lnTo>
                  <a:lnTo>
                    <a:pt x="647" y="680"/>
                  </a:lnTo>
                  <a:lnTo>
                    <a:pt x="618" y="678"/>
                  </a:lnTo>
                  <a:lnTo>
                    <a:pt x="589" y="676"/>
                  </a:lnTo>
                  <a:lnTo>
                    <a:pt x="559" y="675"/>
                  </a:lnTo>
                  <a:lnTo>
                    <a:pt x="529" y="672"/>
                  </a:lnTo>
                  <a:lnTo>
                    <a:pt x="500" y="670"/>
                  </a:lnTo>
                  <a:lnTo>
                    <a:pt x="470" y="668"/>
                  </a:lnTo>
                  <a:lnTo>
                    <a:pt x="441" y="664"/>
                  </a:lnTo>
                  <a:lnTo>
                    <a:pt x="410" y="662"/>
                  </a:lnTo>
                  <a:lnTo>
                    <a:pt x="381" y="659"/>
                  </a:lnTo>
                  <a:lnTo>
                    <a:pt x="351" y="656"/>
                  </a:lnTo>
                  <a:lnTo>
                    <a:pt x="321" y="653"/>
                  </a:lnTo>
                  <a:lnTo>
                    <a:pt x="291" y="649"/>
                  </a:lnTo>
                  <a:lnTo>
                    <a:pt x="261" y="646"/>
                  </a:lnTo>
                  <a:lnTo>
                    <a:pt x="231" y="642"/>
                  </a:lnTo>
                  <a:lnTo>
                    <a:pt x="200" y="638"/>
                  </a:lnTo>
                  <a:lnTo>
                    <a:pt x="170" y="632"/>
                  </a:lnTo>
                  <a:lnTo>
                    <a:pt x="139" y="628"/>
                  </a:lnTo>
                  <a:lnTo>
                    <a:pt x="108" y="623"/>
                  </a:lnTo>
                  <a:lnTo>
                    <a:pt x="78" y="618"/>
                  </a:lnTo>
                  <a:lnTo>
                    <a:pt x="47" y="613"/>
                  </a:lnTo>
                  <a:lnTo>
                    <a:pt x="38" y="611"/>
                  </a:lnTo>
                  <a:lnTo>
                    <a:pt x="30" y="607"/>
                  </a:lnTo>
                  <a:lnTo>
                    <a:pt x="23" y="603"/>
                  </a:lnTo>
                  <a:lnTo>
                    <a:pt x="17" y="597"/>
                  </a:lnTo>
                  <a:lnTo>
                    <a:pt x="11" y="591"/>
                  </a:lnTo>
                  <a:lnTo>
                    <a:pt x="7" y="584"/>
                  </a:lnTo>
                  <a:lnTo>
                    <a:pt x="5" y="576"/>
                  </a:lnTo>
                  <a:lnTo>
                    <a:pt x="4" y="568"/>
                  </a:lnTo>
                  <a:lnTo>
                    <a:pt x="1" y="434"/>
                  </a:lnTo>
                  <a:lnTo>
                    <a:pt x="0" y="303"/>
                  </a:lnTo>
                  <a:lnTo>
                    <a:pt x="0" y="174"/>
                  </a:lnTo>
                  <a:lnTo>
                    <a:pt x="4" y="39"/>
                  </a:lnTo>
                  <a:lnTo>
                    <a:pt x="5" y="31"/>
                  </a:lnTo>
                  <a:lnTo>
                    <a:pt x="7" y="23"/>
                  </a:lnTo>
                  <a:lnTo>
                    <a:pt x="11" y="16"/>
                  </a:lnTo>
                  <a:lnTo>
                    <a:pt x="16" y="10"/>
                  </a:lnTo>
                  <a:lnTo>
                    <a:pt x="21" y="6"/>
                  </a:lnTo>
                  <a:lnTo>
                    <a:pt x="28" y="3"/>
                  </a:lnTo>
                  <a:lnTo>
                    <a:pt x="36" y="1"/>
                  </a:lnTo>
                  <a:lnTo>
                    <a:pt x="45" y="0"/>
                  </a:lnTo>
                  <a:lnTo>
                    <a:pt x="74" y="0"/>
                  </a:lnTo>
                  <a:lnTo>
                    <a:pt x="103" y="1"/>
                  </a:lnTo>
                  <a:lnTo>
                    <a:pt x="133" y="2"/>
                  </a:lnTo>
                  <a:lnTo>
                    <a:pt x="162" y="2"/>
                  </a:lnTo>
                  <a:lnTo>
                    <a:pt x="191" y="3"/>
                  </a:lnTo>
                  <a:lnTo>
                    <a:pt x="221" y="4"/>
                  </a:lnTo>
                  <a:lnTo>
                    <a:pt x="250" y="5"/>
                  </a:lnTo>
                  <a:lnTo>
                    <a:pt x="279" y="6"/>
                  </a:lnTo>
                  <a:lnTo>
                    <a:pt x="308" y="7"/>
                  </a:lnTo>
                  <a:lnTo>
                    <a:pt x="338" y="8"/>
                  </a:lnTo>
                  <a:lnTo>
                    <a:pt x="367" y="9"/>
                  </a:lnTo>
                  <a:lnTo>
                    <a:pt x="396" y="11"/>
                  </a:lnTo>
                  <a:lnTo>
                    <a:pt x="425" y="12"/>
                  </a:lnTo>
                  <a:lnTo>
                    <a:pt x="455" y="14"/>
                  </a:lnTo>
                  <a:lnTo>
                    <a:pt x="484" y="16"/>
                  </a:lnTo>
                  <a:lnTo>
                    <a:pt x="513" y="17"/>
                  </a:lnTo>
                  <a:lnTo>
                    <a:pt x="543" y="20"/>
                  </a:lnTo>
                  <a:lnTo>
                    <a:pt x="572" y="22"/>
                  </a:lnTo>
                  <a:lnTo>
                    <a:pt x="601" y="25"/>
                  </a:lnTo>
                  <a:lnTo>
                    <a:pt x="630" y="27"/>
                  </a:lnTo>
                  <a:lnTo>
                    <a:pt x="660" y="30"/>
                  </a:lnTo>
                  <a:lnTo>
                    <a:pt x="688" y="32"/>
                  </a:lnTo>
                  <a:lnTo>
                    <a:pt x="717" y="35"/>
                  </a:lnTo>
                  <a:lnTo>
                    <a:pt x="746" y="38"/>
                  </a:lnTo>
                  <a:lnTo>
                    <a:pt x="776" y="41"/>
                  </a:lnTo>
                  <a:lnTo>
                    <a:pt x="806" y="44"/>
                  </a:lnTo>
                  <a:lnTo>
                    <a:pt x="835" y="49"/>
                  </a:lnTo>
                  <a:lnTo>
                    <a:pt x="864" y="53"/>
                  </a:lnTo>
                  <a:lnTo>
                    <a:pt x="895" y="56"/>
                  </a:lnTo>
                  <a:lnTo>
                    <a:pt x="924" y="60"/>
                  </a:lnTo>
                  <a:lnTo>
                    <a:pt x="953" y="65"/>
                  </a:lnTo>
                  <a:lnTo>
                    <a:pt x="984" y="69"/>
                  </a:lnTo>
                  <a:lnTo>
                    <a:pt x="993" y="71"/>
                  </a:lnTo>
                  <a:lnTo>
                    <a:pt x="1001" y="75"/>
                  </a:lnTo>
                  <a:lnTo>
                    <a:pt x="1008" y="80"/>
                  </a:lnTo>
                  <a:lnTo>
                    <a:pt x="1014" y="85"/>
                  </a:lnTo>
                  <a:lnTo>
                    <a:pt x="1019" y="91"/>
                  </a:lnTo>
                  <a:lnTo>
                    <a:pt x="1023" y="98"/>
                  </a:lnTo>
                  <a:lnTo>
                    <a:pt x="1026" y="105"/>
                  </a:lnTo>
                  <a:lnTo>
                    <a:pt x="1027" y="114"/>
                  </a:lnTo>
                  <a:lnTo>
                    <a:pt x="1031" y="248"/>
                  </a:lnTo>
                  <a:lnTo>
                    <a:pt x="1034" y="382"/>
                  </a:lnTo>
                  <a:lnTo>
                    <a:pt x="1035" y="516"/>
                  </a:lnTo>
                  <a:lnTo>
                    <a:pt x="1037" y="654"/>
                  </a:lnTo>
                  <a:lnTo>
                    <a:pt x="1037" y="662"/>
                  </a:lnTo>
                  <a:lnTo>
                    <a:pt x="1035" y="670"/>
                  </a:lnTo>
                  <a:lnTo>
                    <a:pt x="1032" y="676"/>
                  </a:lnTo>
                  <a:lnTo>
                    <a:pt x="1027" y="681"/>
                  </a:lnTo>
                  <a:lnTo>
                    <a:pt x="1022" y="685"/>
                  </a:lnTo>
                  <a:lnTo>
                    <a:pt x="1015" y="688"/>
                  </a:lnTo>
                  <a:lnTo>
                    <a:pt x="1007" y="690"/>
                  </a:lnTo>
                  <a:lnTo>
                    <a:pt x="999" y="691"/>
                  </a:lnTo>
                  <a:close/>
                </a:path>
              </a:pathLst>
            </a:custGeom>
            <a:solidFill>
              <a:srgbClr val="000000"/>
            </a:solidFill>
            <a:ln w="9525">
              <a:noFill/>
              <a:round/>
              <a:headEnd/>
              <a:tailEnd/>
            </a:ln>
          </p:spPr>
          <p:txBody>
            <a:bodyPr/>
            <a:lstStyle/>
            <a:p>
              <a:endParaRPr lang="en-US"/>
            </a:p>
          </p:txBody>
        </p:sp>
        <p:sp>
          <p:nvSpPr>
            <p:cNvPr id="67302" name="Freeform 742"/>
            <p:cNvSpPr>
              <a:spLocks/>
            </p:cNvSpPr>
            <p:nvPr/>
          </p:nvSpPr>
          <p:spPr bwMode="auto">
            <a:xfrm>
              <a:off x="2502" y="2172"/>
              <a:ext cx="114" cy="57"/>
            </a:xfrm>
            <a:custGeom>
              <a:avLst/>
              <a:gdLst/>
              <a:ahLst/>
              <a:cxnLst>
                <a:cxn ang="0">
                  <a:pos x="958" y="683"/>
                </a:cxn>
                <a:cxn ang="0">
                  <a:pos x="901" y="682"/>
                </a:cxn>
                <a:cxn ang="0">
                  <a:pos x="842" y="680"/>
                </a:cxn>
                <a:cxn ang="0">
                  <a:pos x="785" y="678"/>
                </a:cxn>
                <a:cxn ang="0">
                  <a:pos x="726" y="676"/>
                </a:cxn>
                <a:cxn ang="0">
                  <a:pos x="669" y="673"/>
                </a:cxn>
                <a:cxn ang="0">
                  <a:pos x="611" y="670"/>
                </a:cxn>
                <a:cxn ang="0">
                  <a:pos x="553" y="667"/>
                </a:cxn>
                <a:cxn ang="0">
                  <a:pos x="494" y="663"/>
                </a:cxn>
                <a:cxn ang="0">
                  <a:pos x="436" y="657"/>
                </a:cxn>
                <a:cxn ang="0">
                  <a:pos x="377" y="651"/>
                </a:cxn>
                <a:cxn ang="0">
                  <a:pos x="317" y="645"/>
                </a:cxn>
                <a:cxn ang="0">
                  <a:pos x="258" y="638"/>
                </a:cxn>
                <a:cxn ang="0">
                  <a:pos x="198" y="631"/>
                </a:cxn>
                <a:cxn ang="0">
                  <a:pos x="138" y="621"/>
                </a:cxn>
                <a:cxn ang="0">
                  <a:pos x="76" y="611"/>
                </a:cxn>
                <a:cxn ang="0">
                  <a:pos x="38" y="604"/>
                </a:cxn>
                <a:cxn ang="0">
                  <a:pos x="24" y="595"/>
                </a:cxn>
                <a:cxn ang="0">
                  <a:pos x="12" y="584"/>
                </a:cxn>
                <a:cxn ang="0">
                  <a:pos x="6" y="569"/>
                </a:cxn>
                <a:cxn ang="0">
                  <a:pos x="2" y="429"/>
                </a:cxn>
                <a:cxn ang="0">
                  <a:pos x="0" y="170"/>
                </a:cxn>
                <a:cxn ang="0">
                  <a:pos x="6" y="29"/>
                </a:cxn>
                <a:cxn ang="0">
                  <a:pos x="12" y="16"/>
                </a:cxn>
                <a:cxn ang="0">
                  <a:pos x="22" y="6"/>
                </a:cxn>
                <a:cxn ang="0">
                  <a:pos x="36" y="1"/>
                </a:cxn>
                <a:cxn ang="0">
                  <a:pos x="73" y="0"/>
                </a:cxn>
                <a:cxn ang="0">
                  <a:pos x="131" y="1"/>
                </a:cxn>
                <a:cxn ang="0">
                  <a:pos x="189" y="2"/>
                </a:cxn>
                <a:cxn ang="0">
                  <a:pos x="247" y="4"/>
                </a:cxn>
                <a:cxn ang="0">
                  <a:pos x="305" y="6"/>
                </a:cxn>
                <a:cxn ang="0">
                  <a:pos x="363" y="8"/>
                </a:cxn>
                <a:cxn ang="0">
                  <a:pos x="420" y="12"/>
                </a:cxn>
                <a:cxn ang="0">
                  <a:pos x="478" y="16"/>
                </a:cxn>
                <a:cxn ang="0">
                  <a:pos x="536" y="19"/>
                </a:cxn>
                <a:cxn ang="0">
                  <a:pos x="594" y="24"/>
                </a:cxn>
                <a:cxn ang="0">
                  <a:pos x="653" y="29"/>
                </a:cxn>
                <a:cxn ang="0">
                  <a:pos x="709" y="34"/>
                </a:cxn>
                <a:cxn ang="0">
                  <a:pos x="768" y="40"/>
                </a:cxn>
                <a:cxn ang="0">
                  <a:pos x="826" y="48"/>
                </a:cxn>
                <a:cxn ang="0">
                  <a:pos x="885" y="55"/>
                </a:cxn>
                <a:cxn ang="0">
                  <a:pos x="944" y="63"/>
                </a:cxn>
                <a:cxn ang="0">
                  <a:pos x="982" y="69"/>
                </a:cxn>
                <a:cxn ang="0">
                  <a:pos x="995" y="78"/>
                </a:cxn>
                <a:cxn ang="0">
                  <a:pos x="1006" y="90"/>
                </a:cxn>
                <a:cxn ang="0">
                  <a:pos x="1013" y="105"/>
                </a:cxn>
                <a:cxn ang="0">
                  <a:pos x="1018" y="245"/>
                </a:cxn>
                <a:cxn ang="0">
                  <a:pos x="1023" y="509"/>
                </a:cxn>
                <a:cxn ang="0">
                  <a:pos x="1025" y="655"/>
                </a:cxn>
                <a:cxn ang="0">
                  <a:pos x="1020" y="669"/>
                </a:cxn>
                <a:cxn ang="0">
                  <a:pos x="1010" y="678"/>
                </a:cxn>
                <a:cxn ang="0">
                  <a:pos x="996" y="683"/>
                </a:cxn>
              </a:cxnLst>
              <a:rect l="0" t="0" r="r" b="b"/>
              <a:pathLst>
                <a:path w="1026" h="684">
                  <a:moveTo>
                    <a:pt x="988" y="684"/>
                  </a:moveTo>
                  <a:lnTo>
                    <a:pt x="958" y="683"/>
                  </a:lnTo>
                  <a:lnTo>
                    <a:pt x="929" y="683"/>
                  </a:lnTo>
                  <a:lnTo>
                    <a:pt x="901" y="682"/>
                  </a:lnTo>
                  <a:lnTo>
                    <a:pt x="872" y="681"/>
                  </a:lnTo>
                  <a:lnTo>
                    <a:pt x="842" y="680"/>
                  </a:lnTo>
                  <a:lnTo>
                    <a:pt x="813" y="679"/>
                  </a:lnTo>
                  <a:lnTo>
                    <a:pt x="785" y="678"/>
                  </a:lnTo>
                  <a:lnTo>
                    <a:pt x="755" y="677"/>
                  </a:lnTo>
                  <a:lnTo>
                    <a:pt x="726" y="676"/>
                  </a:lnTo>
                  <a:lnTo>
                    <a:pt x="697" y="675"/>
                  </a:lnTo>
                  <a:lnTo>
                    <a:pt x="669" y="673"/>
                  </a:lnTo>
                  <a:lnTo>
                    <a:pt x="640" y="672"/>
                  </a:lnTo>
                  <a:lnTo>
                    <a:pt x="611" y="670"/>
                  </a:lnTo>
                  <a:lnTo>
                    <a:pt x="582" y="669"/>
                  </a:lnTo>
                  <a:lnTo>
                    <a:pt x="553" y="667"/>
                  </a:lnTo>
                  <a:lnTo>
                    <a:pt x="523" y="665"/>
                  </a:lnTo>
                  <a:lnTo>
                    <a:pt x="494" y="663"/>
                  </a:lnTo>
                  <a:lnTo>
                    <a:pt x="465" y="659"/>
                  </a:lnTo>
                  <a:lnTo>
                    <a:pt x="436" y="657"/>
                  </a:lnTo>
                  <a:lnTo>
                    <a:pt x="406" y="654"/>
                  </a:lnTo>
                  <a:lnTo>
                    <a:pt x="377" y="651"/>
                  </a:lnTo>
                  <a:lnTo>
                    <a:pt x="348" y="648"/>
                  </a:lnTo>
                  <a:lnTo>
                    <a:pt x="317" y="645"/>
                  </a:lnTo>
                  <a:lnTo>
                    <a:pt x="288" y="642"/>
                  </a:lnTo>
                  <a:lnTo>
                    <a:pt x="258" y="638"/>
                  </a:lnTo>
                  <a:lnTo>
                    <a:pt x="228" y="635"/>
                  </a:lnTo>
                  <a:lnTo>
                    <a:pt x="198" y="631"/>
                  </a:lnTo>
                  <a:lnTo>
                    <a:pt x="168" y="625"/>
                  </a:lnTo>
                  <a:lnTo>
                    <a:pt x="138" y="621"/>
                  </a:lnTo>
                  <a:lnTo>
                    <a:pt x="107" y="616"/>
                  </a:lnTo>
                  <a:lnTo>
                    <a:pt x="76" y="611"/>
                  </a:lnTo>
                  <a:lnTo>
                    <a:pt x="46" y="606"/>
                  </a:lnTo>
                  <a:lnTo>
                    <a:pt x="38" y="604"/>
                  </a:lnTo>
                  <a:lnTo>
                    <a:pt x="31" y="599"/>
                  </a:lnTo>
                  <a:lnTo>
                    <a:pt x="24" y="595"/>
                  </a:lnTo>
                  <a:lnTo>
                    <a:pt x="18" y="589"/>
                  </a:lnTo>
                  <a:lnTo>
                    <a:pt x="12" y="584"/>
                  </a:lnTo>
                  <a:lnTo>
                    <a:pt x="8" y="577"/>
                  </a:lnTo>
                  <a:lnTo>
                    <a:pt x="6" y="569"/>
                  </a:lnTo>
                  <a:lnTo>
                    <a:pt x="5" y="561"/>
                  </a:lnTo>
                  <a:lnTo>
                    <a:pt x="2" y="429"/>
                  </a:lnTo>
                  <a:lnTo>
                    <a:pt x="0" y="298"/>
                  </a:lnTo>
                  <a:lnTo>
                    <a:pt x="0" y="170"/>
                  </a:lnTo>
                  <a:lnTo>
                    <a:pt x="5" y="37"/>
                  </a:lnTo>
                  <a:lnTo>
                    <a:pt x="6" y="29"/>
                  </a:lnTo>
                  <a:lnTo>
                    <a:pt x="8" y="23"/>
                  </a:lnTo>
                  <a:lnTo>
                    <a:pt x="12" y="16"/>
                  </a:lnTo>
                  <a:lnTo>
                    <a:pt x="16" y="10"/>
                  </a:lnTo>
                  <a:lnTo>
                    <a:pt x="22" y="6"/>
                  </a:lnTo>
                  <a:lnTo>
                    <a:pt x="29" y="3"/>
                  </a:lnTo>
                  <a:lnTo>
                    <a:pt x="36" y="1"/>
                  </a:lnTo>
                  <a:lnTo>
                    <a:pt x="44" y="0"/>
                  </a:lnTo>
                  <a:lnTo>
                    <a:pt x="73" y="0"/>
                  </a:lnTo>
                  <a:lnTo>
                    <a:pt x="102" y="1"/>
                  </a:lnTo>
                  <a:lnTo>
                    <a:pt x="131" y="1"/>
                  </a:lnTo>
                  <a:lnTo>
                    <a:pt x="160" y="2"/>
                  </a:lnTo>
                  <a:lnTo>
                    <a:pt x="189" y="2"/>
                  </a:lnTo>
                  <a:lnTo>
                    <a:pt x="219" y="3"/>
                  </a:lnTo>
                  <a:lnTo>
                    <a:pt x="247" y="4"/>
                  </a:lnTo>
                  <a:lnTo>
                    <a:pt x="276" y="5"/>
                  </a:lnTo>
                  <a:lnTo>
                    <a:pt x="305" y="6"/>
                  </a:lnTo>
                  <a:lnTo>
                    <a:pt x="334" y="7"/>
                  </a:lnTo>
                  <a:lnTo>
                    <a:pt x="363" y="8"/>
                  </a:lnTo>
                  <a:lnTo>
                    <a:pt x="392" y="10"/>
                  </a:lnTo>
                  <a:lnTo>
                    <a:pt x="420" y="12"/>
                  </a:lnTo>
                  <a:lnTo>
                    <a:pt x="450" y="14"/>
                  </a:lnTo>
                  <a:lnTo>
                    <a:pt x="478" y="16"/>
                  </a:lnTo>
                  <a:lnTo>
                    <a:pt x="507" y="17"/>
                  </a:lnTo>
                  <a:lnTo>
                    <a:pt x="536" y="19"/>
                  </a:lnTo>
                  <a:lnTo>
                    <a:pt x="565" y="21"/>
                  </a:lnTo>
                  <a:lnTo>
                    <a:pt x="594" y="24"/>
                  </a:lnTo>
                  <a:lnTo>
                    <a:pt x="623" y="26"/>
                  </a:lnTo>
                  <a:lnTo>
                    <a:pt x="653" y="29"/>
                  </a:lnTo>
                  <a:lnTo>
                    <a:pt x="680" y="31"/>
                  </a:lnTo>
                  <a:lnTo>
                    <a:pt x="709" y="34"/>
                  </a:lnTo>
                  <a:lnTo>
                    <a:pt x="738" y="37"/>
                  </a:lnTo>
                  <a:lnTo>
                    <a:pt x="768" y="40"/>
                  </a:lnTo>
                  <a:lnTo>
                    <a:pt x="797" y="44"/>
                  </a:lnTo>
                  <a:lnTo>
                    <a:pt x="826" y="48"/>
                  </a:lnTo>
                  <a:lnTo>
                    <a:pt x="855" y="51"/>
                  </a:lnTo>
                  <a:lnTo>
                    <a:pt x="885" y="55"/>
                  </a:lnTo>
                  <a:lnTo>
                    <a:pt x="914" y="59"/>
                  </a:lnTo>
                  <a:lnTo>
                    <a:pt x="944" y="63"/>
                  </a:lnTo>
                  <a:lnTo>
                    <a:pt x="974" y="67"/>
                  </a:lnTo>
                  <a:lnTo>
                    <a:pt x="982" y="69"/>
                  </a:lnTo>
                  <a:lnTo>
                    <a:pt x="989" y="74"/>
                  </a:lnTo>
                  <a:lnTo>
                    <a:pt x="995" y="78"/>
                  </a:lnTo>
                  <a:lnTo>
                    <a:pt x="1001" y="83"/>
                  </a:lnTo>
                  <a:lnTo>
                    <a:pt x="1006" y="90"/>
                  </a:lnTo>
                  <a:lnTo>
                    <a:pt x="1010" y="97"/>
                  </a:lnTo>
                  <a:lnTo>
                    <a:pt x="1013" y="105"/>
                  </a:lnTo>
                  <a:lnTo>
                    <a:pt x="1014" y="114"/>
                  </a:lnTo>
                  <a:lnTo>
                    <a:pt x="1018" y="245"/>
                  </a:lnTo>
                  <a:lnTo>
                    <a:pt x="1021" y="377"/>
                  </a:lnTo>
                  <a:lnTo>
                    <a:pt x="1023" y="509"/>
                  </a:lnTo>
                  <a:lnTo>
                    <a:pt x="1026" y="647"/>
                  </a:lnTo>
                  <a:lnTo>
                    <a:pt x="1025" y="655"/>
                  </a:lnTo>
                  <a:lnTo>
                    <a:pt x="1023" y="663"/>
                  </a:lnTo>
                  <a:lnTo>
                    <a:pt x="1020" y="669"/>
                  </a:lnTo>
                  <a:lnTo>
                    <a:pt x="1015" y="674"/>
                  </a:lnTo>
                  <a:lnTo>
                    <a:pt x="1010" y="678"/>
                  </a:lnTo>
                  <a:lnTo>
                    <a:pt x="1003" y="681"/>
                  </a:lnTo>
                  <a:lnTo>
                    <a:pt x="996" y="683"/>
                  </a:lnTo>
                  <a:lnTo>
                    <a:pt x="988" y="684"/>
                  </a:lnTo>
                  <a:close/>
                </a:path>
              </a:pathLst>
            </a:custGeom>
            <a:solidFill>
              <a:srgbClr val="0F1411"/>
            </a:solidFill>
            <a:ln w="9525">
              <a:noFill/>
              <a:round/>
              <a:headEnd/>
              <a:tailEnd/>
            </a:ln>
          </p:spPr>
          <p:txBody>
            <a:bodyPr/>
            <a:lstStyle/>
            <a:p>
              <a:endParaRPr lang="en-US"/>
            </a:p>
          </p:txBody>
        </p:sp>
        <p:sp>
          <p:nvSpPr>
            <p:cNvPr id="67303" name="Freeform 743"/>
            <p:cNvSpPr>
              <a:spLocks/>
            </p:cNvSpPr>
            <p:nvPr/>
          </p:nvSpPr>
          <p:spPr bwMode="auto">
            <a:xfrm>
              <a:off x="2502" y="2173"/>
              <a:ext cx="113" cy="56"/>
            </a:xfrm>
            <a:custGeom>
              <a:avLst/>
              <a:gdLst/>
              <a:ahLst/>
              <a:cxnLst>
                <a:cxn ang="0">
                  <a:pos x="946" y="675"/>
                </a:cxn>
                <a:cxn ang="0">
                  <a:pos x="889" y="674"/>
                </a:cxn>
                <a:cxn ang="0">
                  <a:pos x="831" y="672"/>
                </a:cxn>
                <a:cxn ang="0">
                  <a:pos x="774" y="670"/>
                </a:cxn>
                <a:cxn ang="0">
                  <a:pos x="716" y="668"/>
                </a:cxn>
                <a:cxn ang="0">
                  <a:pos x="661" y="665"/>
                </a:cxn>
                <a:cxn ang="0">
                  <a:pos x="603" y="662"/>
                </a:cxn>
                <a:cxn ang="0">
                  <a:pos x="546" y="659"/>
                </a:cxn>
                <a:cxn ang="0">
                  <a:pos x="488" y="655"/>
                </a:cxn>
                <a:cxn ang="0">
                  <a:pos x="429" y="649"/>
                </a:cxn>
                <a:cxn ang="0">
                  <a:pos x="372" y="643"/>
                </a:cxn>
                <a:cxn ang="0">
                  <a:pos x="313" y="637"/>
                </a:cxn>
                <a:cxn ang="0">
                  <a:pos x="255" y="630"/>
                </a:cxn>
                <a:cxn ang="0">
                  <a:pos x="195" y="623"/>
                </a:cxn>
                <a:cxn ang="0">
                  <a:pos x="136" y="613"/>
                </a:cxn>
                <a:cxn ang="0">
                  <a:pos x="76" y="603"/>
                </a:cxn>
                <a:cxn ang="0">
                  <a:pos x="37" y="596"/>
                </a:cxn>
                <a:cxn ang="0">
                  <a:pos x="22" y="588"/>
                </a:cxn>
                <a:cxn ang="0">
                  <a:pos x="12" y="577"/>
                </a:cxn>
                <a:cxn ang="0">
                  <a:pos x="6" y="562"/>
                </a:cxn>
                <a:cxn ang="0">
                  <a:pos x="2" y="423"/>
                </a:cxn>
                <a:cxn ang="0">
                  <a:pos x="0" y="169"/>
                </a:cxn>
                <a:cxn ang="0">
                  <a:pos x="6" y="29"/>
                </a:cxn>
                <a:cxn ang="0">
                  <a:pos x="12" y="16"/>
                </a:cxn>
                <a:cxn ang="0">
                  <a:pos x="22" y="7"/>
                </a:cxn>
                <a:cxn ang="0">
                  <a:pos x="36" y="1"/>
                </a:cxn>
                <a:cxn ang="0">
                  <a:pos x="72" y="0"/>
                </a:cxn>
                <a:cxn ang="0">
                  <a:pos x="130" y="1"/>
                </a:cxn>
                <a:cxn ang="0">
                  <a:pos x="187" y="4"/>
                </a:cxn>
                <a:cxn ang="0">
                  <a:pos x="244" y="5"/>
                </a:cxn>
                <a:cxn ang="0">
                  <a:pos x="301" y="7"/>
                </a:cxn>
                <a:cxn ang="0">
                  <a:pos x="359" y="10"/>
                </a:cxn>
                <a:cxn ang="0">
                  <a:pos x="415" y="13"/>
                </a:cxn>
                <a:cxn ang="0">
                  <a:pos x="473" y="16"/>
                </a:cxn>
                <a:cxn ang="0">
                  <a:pos x="529" y="20"/>
                </a:cxn>
                <a:cxn ang="0">
                  <a:pos x="587" y="24"/>
                </a:cxn>
                <a:cxn ang="0">
                  <a:pos x="644" y="29"/>
                </a:cxn>
                <a:cxn ang="0">
                  <a:pos x="701" y="35"/>
                </a:cxn>
                <a:cxn ang="0">
                  <a:pos x="759" y="42"/>
                </a:cxn>
                <a:cxn ang="0">
                  <a:pos x="816" y="48"/>
                </a:cxn>
                <a:cxn ang="0">
                  <a:pos x="875" y="56"/>
                </a:cxn>
                <a:cxn ang="0">
                  <a:pos x="932" y="65"/>
                </a:cxn>
                <a:cxn ang="0">
                  <a:pos x="970" y="71"/>
                </a:cxn>
                <a:cxn ang="0">
                  <a:pos x="985" y="79"/>
                </a:cxn>
                <a:cxn ang="0">
                  <a:pos x="995" y="90"/>
                </a:cxn>
                <a:cxn ang="0">
                  <a:pos x="1001" y="105"/>
                </a:cxn>
                <a:cxn ang="0">
                  <a:pos x="1007" y="243"/>
                </a:cxn>
                <a:cxn ang="0">
                  <a:pos x="1012" y="504"/>
                </a:cxn>
                <a:cxn ang="0">
                  <a:pos x="1013" y="647"/>
                </a:cxn>
                <a:cxn ang="0">
                  <a:pos x="1008" y="661"/>
                </a:cxn>
                <a:cxn ang="0">
                  <a:pos x="998" y="670"/>
                </a:cxn>
                <a:cxn ang="0">
                  <a:pos x="984" y="675"/>
                </a:cxn>
              </a:cxnLst>
              <a:rect l="0" t="0" r="r" b="b"/>
              <a:pathLst>
                <a:path w="1014" h="676">
                  <a:moveTo>
                    <a:pt x="976" y="676"/>
                  </a:moveTo>
                  <a:lnTo>
                    <a:pt x="946" y="675"/>
                  </a:lnTo>
                  <a:lnTo>
                    <a:pt x="918" y="675"/>
                  </a:lnTo>
                  <a:lnTo>
                    <a:pt x="889" y="674"/>
                  </a:lnTo>
                  <a:lnTo>
                    <a:pt x="860" y="673"/>
                  </a:lnTo>
                  <a:lnTo>
                    <a:pt x="831" y="672"/>
                  </a:lnTo>
                  <a:lnTo>
                    <a:pt x="803" y="671"/>
                  </a:lnTo>
                  <a:lnTo>
                    <a:pt x="774" y="670"/>
                  </a:lnTo>
                  <a:lnTo>
                    <a:pt x="745" y="669"/>
                  </a:lnTo>
                  <a:lnTo>
                    <a:pt x="716" y="668"/>
                  </a:lnTo>
                  <a:lnTo>
                    <a:pt x="688" y="667"/>
                  </a:lnTo>
                  <a:lnTo>
                    <a:pt x="661" y="665"/>
                  </a:lnTo>
                  <a:lnTo>
                    <a:pt x="631" y="664"/>
                  </a:lnTo>
                  <a:lnTo>
                    <a:pt x="603" y="662"/>
                  </a:lnTo>
                  <a:lnTo>
                    <a:pt x="574" y="661"/>
                  </a:lnTo>
                  <a:lnTo>
                    <a:pt x="546" y="659"/>
                  </a:lnTo>
                  <a:lnTo>
                    <a:pt x="516" y="657"/>
                  </a:lnTo>
                  <a:lnTo>
                    <a:pt x="488" y="655"/>
                  </a:lnTo>
                  <a:lnTo>
                    <a:pt x="459" y="651"/>
                  </a:lnTo>
                  <a:lnTo>
                    <a:pt x="429" y="649"/>
                  </a:lnTo>
                  <a:lnTo>
                    <a:pt x="401" y="646"/>
                  </a:lnTo>
                  <a:lnTo>
                    <a:pt x="372" y="643"/>
                  </a:lnTo>
                  <a:lnTo>
                    <a:pt x="343" y="640"/>
                  </a:lnTo>
                  <a:lnTo>
                    <a:pt x="313" y="637"/>
                  </a:lnTo>
                  <a:lnTo>
                    <a:pt x="284" y="634"/>
                  </a:lnTo>
                  <a:lnTo>
                    <a:pt x="255" y="630"/>
                  </a:lnTo>
                  <a:lnTo>
                    <a:pt x="226" y="627"/>
                  </a:lnTo>
                  <a:lnTo>
                    <a:pt x="195" y="623"/>
                  </a:lnTo>
                  <a:lnTo>
                    <a:pt x="166" y="617"/>
                  </a:lnTo>
                  <a:lnTo>
                    <a:pt x="136" y="613"/>
                  </a:lnTo>
                  <a:lnTo>
                    <a:pt x="106" y="608"/>
                  </a:lnTo>
                  <a:lnTo>
                    <a:pt x="76" y="603"/>
                  </a:lnTo>
                  <a:lnTo>
                    <a:pt x="46" y="598"/>
                  </a:lnTo>
                  <a:lnTo>
                    <a:pt x="37" y="596"/>
                  </a:lnTo>
                  <a:lnTo>
                    <a:pt x="29" y="592"/>
                  </a:lnTo>
                  <a:lnTo>
                    <a:pt x="22" y="588"/>
                  </a:lnTo>
                  <a:lnTo>
                    <a:pt x="17" y="583"/>
                  </a:lnTo>
                  <a:lnTo>
                    <a:pt x="12" y="577"/>
                  </a:lnTo>
                  <a:lnTo>
                    <a:pt x="8" y="570"/>
                  </a:lnTo>
                  <a:lnTo>
                    <a:pt x="6" y="562"/>
                  </a:lnTo>
                  <a:lnTo>
                    <a:pt x="5" y="553"/>
                  </a:lnTo>
                  <a:lnTo>
                    <a:pt x="2" y="423"/>
                  </a:lnTo>
                  <a:lnTo>
                    <a:pt x="0" y="295"/>
                  </a:lnTo>
                  <a:lnTo>
                    <a:pt x="0" y="169"/>
                  </a:lnTo>
                  <a:lnTo>
                    <a:pt x="5" y="37"/>
                  </a:lnTo>
                  <a:lnTo>
                    <a:pt x="6" y="29"/>
                  </a:lnTo>
                  <a:lnTo>
                    <a:pt x="8" y="22"/>
                  </a:lnTo>
                  <a:lnTo>
                    <a:pt x="12" y="16"/>
                  </a:lnTo>
                  <a:lnTo>
                    <a:pt x="16" y="11"/>
                  </a:lnTo>
                  <a:lnTo>
                    <a:pt x="22" y="7"/>
                  </a:lnTo>
                  <a:lnTo>
                    <a:pt x="29" y="4"/>
                  </a:lnTo>
                  <a:lnTo>
                    <a:pt x="36" y="1"/>
                  </a:lnTo>
                  <a:lnTo>
                    <a:pt x="44" y="0"/>
                  </a:lnTo>
                  <a:lnTo>
                    <a:pt x="72" y="0"/>
                  </a:lnTo>
                  <a:lnTo>
                    <a:pt x="101" y="1"/>
                  </a:lnTo>
                  <a:lnTo>
                    <a:pt x="130" y="1"/>
                  </a:lnTo>
                  <a:lnTo>
                    <a:pt x="158" y="2"/>
                  </a:lnTo>
                  <a:lnTo>
                    <a:pt x="187" y="4"/>
                  </a:lnTo>
                  <a:lnTo>
                    <a:pt x="215" y="5"/>
                  </a:lnTo>
                  <a:lnTo>
                    <a:pt x="244" y="5"/>
                  </a:lnTo>
                  <a:lnTo>
                    <a:pt x="273" y="6"/>
                  </a:lnTo>
                  <a:lnTo>
                    <a:pt x="301" y="7"/>
                  </a:lnTo>
                  <a:lnTo>
                    <a:pt x="330" y="9"/>
                  </a:lnTo>
                  <a:lnTo>
                    <a:pt x="359" y="10"/>
                  </a:lnTo>
                  <a:lnTo>
                    <a:pt x="387" y="11"/>
                  </a:lnTo>
                  <a:lnTo>
                    <a:pt x="415" y="13"/>
                  </a:lnTo>
                  <a:lnTo>
                    <a:pt x="444" y="14"/>
                  </a:lnTo>
                  <a:lnTo>
                    <a:pt x="473" y="16"/>
                  </a:lnTo>
                  <a:lnTo>
                    <a:pt x="501" y="18"/>
                  </a:lnTo>
                  <a:lnTo>
                    <a:pt x="529" y="20"/>
                  </a:lnTo>
                  <a:lnTo>
                    <a:pt x="559" y="22"/>
                  </a:lnTo>
                  <a:lnTo>
                    <a:pt x="587" y="24"/>
                  </a:lnTo>
                  <a:lnTo>
                    <a:pt x="616" y="27"/>
                  </a:lnTo>
                  <a:lnTo>
                    <a:pt x="644" y="29"/>
                  </a:lnTo>
                  <a:lnTo>
                    <a:pt x="672" y="32"/>
                  </a:lnTo>
                  <a:lnTo>
                    <a:pt x="701" y="35"/>
                  </a:lnTo>
                  <a:lnTo>
                    <a:pt x="729" y="38"/>
                  </a:lnTo>
                  <a:lnTo>
                    <a:pt x="759" y="42"/>
                  </a:lnTo>
                  <a:lnTo>
                    <a:pt x="788" y="45"/>
                  </a:lnTo>
                  <a:lnTo>
                    <a:pt x="816" y="48"/>
                  </a:lnTo>
                  <a:lnTo>
                    <a:pt x="845" y="52"/>
                  </a:lnTo>
                  <a:lnTo>
                    <a:pt x="875" y="56"/>
                  </a:lnTo>
                  <a:lnTo>
                    <a:pt x="903" y="60"/>
                  </a:lnTo>
                  <a:lnTo>
                    <a:pt x="932" y="65"/>
                  </a:lnTo>
                  <a:lnTo>
                    <a:pt x="961" y="69"/>
                  </a:lnTo>
                  <a:lnTo>
                    <a:pt x="970" y="71"/>
                  </a:lnTo>
                  <a:lnTo>
                    <a:pt x="978" y="75"/>
                  </a:lnTo>
                  <a:lnTo>
                    <a:pt x="985" y="79"/>
                  </a:lnTo>
                  <a:lnTo>
                    <a:pt x="990" y="84"/>
                  </a:lnTo>
                  <a:lnTo>
                    <a:pt x="995" y="90"/>
                  </a:lnTo>
                  <a:lnTo>
                    <a:pt x="998" y="97"/>
                  </a:lnTo>
                  <a:lnTo>
                    <a:pt x="1001" y="105"/>
                  </a:lnTo>
                  <a:lnTo>
                    <a:pt x="1002" y="113"/>
                  </a:lnTo>
                  <a:lnTo>
                    <a:pt x="1007" y="243"/>
                  </a:lnTo>
                  <a:lnTo>
                    <a:pt x="1010" y="373"/>
                  </a:lnTo>
                  <a:lnTo>
                    <a:pt x="1012" y="504"/>
                  </a:lnTo>
                  <a:lnTo>
                    <a:pt x="1014" y="639"/>
                  </a:lnTo>
                  <a:lnTo>
                    <a:pt x="1013" y="647"/>
                  </a:lnTo>
                  <a:lnTo>
                    <a:pt x="1011" y="655"/>
                  </a:lnTo>
                  <a:lnTo>
                    <a:pt x="1008" y="661"/>
                  </a:lnTo>
                  <a:lnTo>
                    <a:pt x="1003" y="666"/>
                  </a:lnTo>
                  <a:lnTo>
                    <a:pt x="998" y="670"/>
                  </a:lnTo>
                  <a:lnTo>
                    <a:pt x="991" y="673"/>
                  </a:lnTo>
                  <a:lnTo>
                    <a:pt x="984" y="675"/>
                  </a:lnTo>
                  <a:lnTo>
                    <a:pt x="976" y="676"/>
                  </a:lnTo>
                  <a:close/>
                </a:path>
              </a:pathLst>
            </a:custGeom>
            <a:solidFill>
              <a:srgbClr val="1E2B23"/>
            </a:solidFill>
            <a:ln w="9525">
              <a:noFill/>
              <a:round/>
              <a:headEnd/>
              <a:tailEnd/>
            </a:ln>
          </p:spPr>
          <p:txBody>
            <a:bodyPr/>
            <a:lstStyle/>
            <a:p>
              <a:endParaRPr lang="en-US"/>
            </a:p>
          </p:txBody>
        </p:sp>
        <p:sp>
          <p:nvSpPr>
            <p:cNvPr id="67304" name="Freeform 744"/>
            <p:cNvSpPr>
              <a:spLocks/>
            </p:cNvSpPr>
            <p:nvPr/>
          </p:nvSpPr>
          <p:spPr bwMode="auto">
            <a:xfrm>
              <a:off x="2502" y="2173"/>
              <a:ext cx="111" cy="56"/>
            </a:xfrm>
            <a:custGeom>
              <a:avLst/>
              <a:gdLst/>
              <a:ahLst/>
              <a:cxnLst>
                <a:cxn ang="0">
                  <a:pos x="935" y="665"/>
                </a:cxn>
                <a:cxn ang="0">
                  <a:pos x="879" y="664"/>
                </a:cxn>
                <a:cxn ang="0">
                  <a:pos x="821" y="662"/>
                </a:cxn>
                <a:cxn ang="0">
                  <a:pos x="765" y="660"/>
                </a:cxn>
                <a:cxn ang="0">
                  <a:pos x="708" y="658"/>
                </a:cxn>
                <a:cxn ang="0">
                  <a:pos x="653" y="655"/>
                </a:cxn>
                <a:cxn ang="0">
                  <a:pos x="596" y="652"/>
                </a:cxn>
                <a:cxn ang="0">
                  <a:pos x="538" y="649"/>
                </a:cxn>
                <a:cxn ang="0">
                  <a:pos x="482" y="645"/>
                </a:cxn>
                <a:cxn ang="0">
                  <a:pos x="424" y="639"/>
                </a:cxn>
                <a:cxn ang="0">
                  <a:pos x="368" y="634"/>
                </a:cxn>
                <a:cxn ang="0">
                  <a:pos x="309" y="628"/>
                </a:cxn>
                <a:cxn ang="0">
                  <a:pos x="252" y="621"/>
                </a:cxn>
                <a:cxn ang="0">
                  <a:pos x="193" y="614"/>
                </a:cxn>
                <a:cxn ang="0">
                  <a:pos x="135" y="604"/>
                </a:cxn>
                <a:cxn ang="0">
                  <a:pos x="75" y="595"/>
                </a:cxn>
                <a:cxn ang="0">
                  <a:pos x="37" y="588"/>
                </a:cxn>
                <a:cxn ang="0">
                  <a:pos x="22" y="579"/>
                </a:cxn>
                <a:cxn ang="0">
                  <a:pos x="12" y="568"/>
                </a:cxn>
                <a:cxn ang="0">
                  <a:pos x="6" y="554"/>
                </a:cxn>
                <a:cxn ang="0">
                  <a:pos x="2" y="416"/>
                </a:cxn>
                <a:cxn ang="0">
                  <a:pos x="0" y="165"/>
                </a:cxn>
                <a:cxn ang="0">
                  <a:pos x="6" y="29"/>
                </a:cxn>
                <a:cxn ang="0">
                  <a:pos x="12" y="14"/>
                </a:cxn>
                <a:cxn ang="0">
                  <a:pos x="22" y="5"/>
                </a:cxn>
                <a:cxn ang="0">
                  <a:pos x="36" y="1"/>
                </a:cxn>
                <a:cxn ang="0">
                  <a:pos x="72" y="0"/>
                </a:cxn>
                <a:cxn ang="0">
                  <a:pos x="129" y="1"/>
                </a:cxn>
                <a:cxn ang="0">
                  <a:pos x="186" y="2"/>
                </a:cxn>
                <a:cxn ang="0">
                  <a:pos x="243" y="4"/>
                </a:cxn>
                <a:cxn ang="0">
                  <a:pos x="298" y="6"/>
                </a:cxn>
                <a:cxn ang="0">
                  <a:pos x="355" y="8"/>
                </a:cxn>
                <a:cxn ang="0">
                  <a:pos x="411" y="11"/>
                </a:cxn>
                <a:cxn ang="0">
                  <a:pos x="468" y="14"/>
                </a:cxn>
                <a:cxn ang="0">
                  <a:pos x="524" y="18"/>
                </a:cxn>
                <a:cxn ang="0">
                  <a:pos x="581" y="22"/>
                </a:cxn>
                <a:cxn ang="0">
                  <a:pos x="637" y="28"/>
                </a:cxn>
                <a:cxn ang="0">
                  <a:pos x="693" y="34"/>
                </a:cxn>
                <a:cxn ang="0">
                  <a:pos x="749" y="40"/>
                </a:cxn>
                <a:cxn ang="0">
                  <a:pos x="806" y="47"/>
                </a:cxn>
                <a:cxn ang="0">
                  <a:pos x="863" y="55"/>
                </a:cxn>
                <a:cxn ang="0">
                  <a:pos x="921" y="63"/>
                </a:cxn>
                <a:cxn ang="0">
                  <a:pos x="958" y="69"/>
                </a:cxn>
                <a:cxn ang="0">
                  <a:pos x="972" y="76"/>
                </a:cxn>
                <a:cxn ang="0">
                  <a:pos x="984" y="88"/>
                </a:cxn>
                <a:cxn ang="0">
                  <a:pos x="989" y="102"/>
                </a:cxn>
                <a:cxn ang="0">
                  <a:pos x="996" y="239"/>
                </a:cxn>
                <a:cxn ang="0">
                  <a:pos x="1000" y="497"/>
                </a:cxn>
                <a:cxn ang="0">
                  <a:pos x="1001" y="637"/>
                </a:cxn>
                <a:cxn ang="0">
                  <a:pos x="996" y="651"/>
                </a:cxn>
                <a:cxn ang="0">
                  <a:pos x="986" y="660"/>
                </a:cxn>
                <a:cxn ang="0">
                  <a:pos x="971" y="665"/>
                </a:cxn>
              </a:cxnLst>
              <a:rect l="0" t="0" r="r" b="b"/>
              <a:pathLst>
                <a:path w="1002" h="666">
                  <a:moveTo>
                    <a:pt x="963" y="666"/>
                  </a:moveTo>
                  <a:lnTo>
                    <a:pt x="935" y="665"/>
                  </a:lnTo>
                  <a:lnTo>
                    <a:pt x="907" y="665"/>
                  </a:lnTo>
                  <a:lnTo>
                    <a:pt x="879" y="664"/>
                  </a:lnTo>
                  <a:lnTo>
                    <a:pt x="849" y="663"/>
                  </a:lnTo>
                  <a:lnTo>
                    <a:pt x="821" y="662"/>
                  </a:lnTo>
                  <a:lnTo>
                    <a:pt x="793" y="661"/>
                  </a:lnTo>
                  <a:lnTo>
                    <a:pt x="765" y="660"/>
                  </a:lnTo>
                  <a:lnTo>
                    <a:pt x="736" y="659"/>
                  </a:lnTo>
                  <a:lnTo>
                    <a:pt x="708" y="658"/>
                  </a:lnTo>
                  <a:lnTo>
                    <a:pt x="680" y="657"/>
                  </a:lnTo>
                  <a:lnTo>
                    <a:pt x="653" y="655"/>
                  </a:lnTo>
                  <a:lnTo>
                    <a:pt x="624" y="654"/>
                  </a:lnTo>
                  <a:lnTo>
                    <a:pt x="596" y="652"/>
                  </a:lnTo>
                  <a:lnTo>
                    <a:pt x="568" y="651"/>
                  </a:lnTo>
                  <a:lnTo>
                    <a:pt x="538" y="649"/>
                  </a:lnTo>
                  <a:lnTo>
                    <a:pt x="510" y="647"/>
                  </a:lnTo>
                  <a:lnTo>
                    <a:pt x="482" y="645"/>
                  </a:lnTo>
                  <a:lnTo>
                    <a:pt x="454" y="643"/>
                  </a:lnTo>
                  <a:lnTo>
                    <a:pt x="424" y="639"/>
                  </a:lnTo>
                  <a:lnTo>
                    <a:pt x="396" y="637"/>
                  </a:lnTo>
                  <a:lnTo>
                    <a:pt x="368" y="634"/>
                  </a:lnTo>
                  <a:lnTo>
                    <a:pt x="339" y="631"/>
                  </a:lnTo>
                  <a:lnTo>
                    <a:pt x="309" y="628"/>
                  </a:lnTo>
                  <a:lnTo>
                    <a:pt x="281" y="625"/>
                  </a:lnTo>
                  <a:lnTo>
                    <a:pt x="252" y="621"/>
                  </a:lnTo>
                  <a:lnTo>
                    <a:pt x="223" y="618"/>
                  </a:lnTo>
                  <a:lnTo>
                    <a:pt x="193" y="614"/>
                  </a:lnTo>
                  <a:lnTo>
                    <a:pt x="164" y="609"/>
                  </a:lnTo>
                  <a:lnTo>
                    <a:pt x="135" y="604"/>
                  </a:lnTo>
                  <a:lnTo>
                    <a:pt x="105" y="600"/>
                  </a:lnTo>
                  <a:lnTo>
                    <a:pt x="75" y="595"/>
                  </a:lnTo>
                  <a:lnTo>
                    <a:pt x="46" y="590"/>
                  </a:lnTo>
                  <a:lnTo>
                    <a:pt x="37" y="588"/>
                  </a:lnTo>
                  <a:lnTo>
                    <a:pt x="29" y="584"/>
                  </a:lnTo>
                  <a:lnTo>
                    <a:pt x="22" y="579"/>
                  </a:lnTo>
                  <a:lnTo>
                    <a:pt x="17" y="574"/>
                  </a:lnTo>
                  <a:lnTo>
                    <a:pt x="12" y="568"/>
                  </a:lnTo>
                  <a:lnTo>
                    <a:pt x="8" y="561"/>
                  </a:lnTo>
                  <a:lnTo>
                    <a:pt x="6" y="554"/>
                  </a:lnTo>
                  <a:lnTo>
                    <a:pt x="5" y="545"/>
                  </a:lnTo>
                  <a:lnTo>
                    <a:pt x="2" y="416"/>
                  </a:lnTo>
                  <a:lnTo>
                    <a:pt x="0" y="291"/>
                  </a:lnTo>
                  <a:lnTo>
                    <a:pt x="0" y="165"/>
                  </a:lnTo>
                  <a:lnTo>
                    <a:pt x="5" y="37"/>
                  </a:lnTo>
                  <a:lnTo>
                    <a:pt x="6" y="29"/>
                  </a:lnTo>
                  <a:lnTo>
                    <a:pt x="8" y="20"/>
                  </a:lnTo>
                  <a:lnTo>
                    <a:pt x="12" y="14"/>
                  </a:lnTo>
                  <a:lnTo>
                    <a:pt x="16" y="9"/>
                  </a:lnTo>
                  <a:lnTo>
                    <a:pt x="22" y="5"/>
                  </a:lnTo>
                  <a:lnTo>
                    <a:pt x="29" y="2"/>
                  </a:lnTo>
                  <a:lnTo>
                    <a:pt x="36" y="1"/>
                  </a:lnTo>
                  <a:lnTo>
                    <a:pt x="44" y="0"/>
                  </a:lnTo>
                  <a:lnTo>
                    <a:pt x="72" y="0"/>
                  </a:lnTo>
                  <a:lnTo>
                    <a:pt x="100" y="1"/>
                  </a:lnTo>
                  <a:lnTo>
                    <a:pt x="129" y="1"/>
                  </a:lnTo>
                  <a:lnTo>
                    <a:pt x="158" y="1"/>
                  </a:lnTo>
                  <a:lnTo>
                    <a:pt x="186" y="2"/>
                  </a:lnTo>
                  <a:lnTo>
                    <a:pt x="214" y="3"/>
                  </a:lnTo>
                  <a:lnTo>
                    <a:pt x="243" y="4"/>
                  </a:lnTo>
                  <a:lnTo>
                    <a:pt x="271" y="5"/>
                  </a:lnTo>
                  <a:lnTo>
                    <a:pt x="298" y="6"/>
                  </a:lnTo>
                  <a:lnTo>
                    <a:pt x="327" y="7"/>
                  </a:lnTo>
                  <a:lnTo>
                    <a:pt x="355" y="8"/>
                  </a:lnTo>
                  <a:lnTo>
                    <a:pt x="383" y="9"/>
                  </a:lnTo>
                  <a:lnTo>
                    <a:pt x="411" y="11"/>
                  </a:lnTo>
                  <a:lnTo>
                    <a:pt x="440" y="12"/>
                  </a:lnTo>
                  <a:lnTo>
                    <a:pt x="468" y="14"/>
                  </a:lnTo>
                  <a:lnTo>
                    <a:pt x="496" y="16"/>
                  </a:lnTo>
                  <a:lnTo>
                    <a:pt x="524" y="18"/>
                  </a:lnTo>
                  <a:lnTo>
                    <a:pt x="553" y="20"/>
                  </a:lnTo>
                  <a:lnTo>
                    <a:pt x="581" y="22"/>
                  </a:lnTo>
                  <a:lnTo>
                    <a:pt x="609" y="26"/>
                  </a:lnTo>
                  <a:lnTo>
                    <a:pt x="637" y="28"/>
                  </a:lnTo>
                  <a:lnTo>
                    <a:pt x="665" y="31"/>
                  </a:lnTo>
                  <a:lnTo>
                    <a:pt x="693" y="34"/>
                  </a:lnTo>
                  <a:lnTo>
                    <a:pt x="721" y="37"/>
                  </a:lnTo>
                  <a:lnTo>
                    <a:pt x="749" y="40"/>
                  </a:lnTo>
                  <a:lnTo>
                    <a:pt x="778" y="43"/>
                  </a:lnTo>
                  <a:lnTo>
                    <a:pt x="806" y="47"/>
                  </a:lnTo>
                  <a:lnTo>
                    <a:pt x="834" y="50"/>
                  </a:lnTo>
                  <a:lnTo>
                    <a:pt x="863" y="55"/>
                  </a:lnTo>
                  <a:lnTo>
                    <a:pt x="892" y="59"/>
                  </a:lnTo>
                  <a:lnTo>
                    <a:pt x="921" y="63"/>
                  </a:lnTo>
                  <a:lnTo>
                    <a:pt x="949" y="67"/>
                  </a:lnTo>
                  <a:lnTo>
                    <a:pt x="958" y="69"/>
                  </a:lnTo>
                  <a:lnTo>
                    <a:pt x="965" y="72"/>
                  </a:lnTo>
                  <a:lnTo>
                    <a:pt x="972" y="76"/>
                  </a:lnTo>
                  <a:lnTo>
                    <a:pt x="979" y="81"/>
                  </a:lnTo>
                  <a:lnTo>
                    <a:pt x="984" y="88"/>
                  </a:lnTo>
                  <a:lnTo>
                    <a:pt x="987" y="95"/>
                  </a:lnTo>
                  <a:lnTo>
                    <a:pt x="989" y="102"/>
                  </a:lnTo>
                  <a:lnTo>
                    <a:pt x="990" y="112"/>
                  </a:lnTo>
                  <a:lnTo>
                    <a:pt x="996" y="239"/>
                  </a:lnTo>
                  <a:lnTo>
                    <a:pt x="998" y="367"/>
                  </a:lnTo>
                  <a:lnTo>
                    <a:pt x="1000" y="497"/>
                  </a:lnTo>
                  <a:lnTo>
                    <a:pt x="1002" y="629"/>
                  </a:lnTo>
                  <a:lnTo>
                    <a:pt x="1001" y="637"/>
                  </a:lnTo>
                  <a:lnTo>
                    <a:pt x="999" y="645"/>
                  </a:lnTo>
                  <a:lnTo>
                    <a:pt x="996" y="651"/>
                  </a:lnTo>
                  <a:lnTo>
                    <a:pt x="991" y="656"/>
                  </a:lnTo>
                  <a:lnTo>
                    <a:pt x="986" y="660"/>
                  </a:lnTo>
                  <a:lnTo>
                    <a:pt x="979" y="663"/>
                  </a:lnTo>
                  <a:lnTo>
                    <a:pt x="971" y="665"/>
                  </a:lnTo>
                  <a:lnTo>
                    <a:pt x="963" y="666"/>
                  </a:lnTo>
                  <a:close/>
                </a:path>
              </a:pathLst>
            </a:custGeom>
            <a:solidFill>
              <a:srgbClr val="2C4036"/>
            </a:solidFill>
            <a:ln w="9525">
              <a:noFill/>
              <a:round/>
              <a:headEnd/>
              <a:tailEnd/>
            </a:ln>
          </p:spPr>
          <p:txBody>
            <a:bodyPr/>
            <a:lstStyle/>
            <a:p>
              <a:endParaRPr lang="en-US"/>
            </a:p>
          </p:txBody>
        </p:sp>
        <p:sp>
          <p:nvSpPr>
            <p:cNvPr id="67305" name="Freeform 745"/>
            <p:cNvSpPr>
              <a:spLocks/>
            </p:cNvSpPr>
            <p:nvPr/>
          </p:nvSpPr>
          <p:spPr bwMode="auto">
            <a:xfrm>
              <a:off x="2502" y="2174"/>
              <a:ext cx="110" cy="55"/>
            </a:xfrm>
            <a:custGeom>
              <a:avLst/>
              <a:gdLst/>
              <a:ahLst/>
              <a:cxnLst>
                <a:cxn ang="0">
                  <a:pos x="923" y="659"/>
                </a:cxn>
                <a:cxn ang="0">
                  <a:pos x="868" y="657"/>
                </a:cxn>
                <a:cxn ang="0">
                  <a:pos x="812" y="656"/>
                </a:cxn>
                <a:cxn ang="0">
                  <a:pos x="755" y="654"/>
                </a:cxn>
                <a:cxn ang="0">
                  <a:pos x="700" y="652"/>
                </a:cxn>
                <a:cxn ang="0">
                  <a:pos x="644" y="649"/>
                </a:cxn>
                <a:cxn ang="0">
                  <a:pos x="589" y="646"/>
                </a:cxn>
                <a:cxn ang="0">
                  <a:pos x="532" y="643"/>
                </a:cxn>
                <a:cxn ang="0">
                  <a:pos x="476" y="639"/>
                </a:cxn>
                <a:cxn ang="0">
                  <a:pos x="419" y="633"/>
                </a:cxn>
                <a:cxn ang="0">
                  <a:pos x="363" y="628"/>
                </a:cxn>
                <a:cxn ang="0">
                  <a:pos x="305" y="622"/>
                </a:cxn>
                <a:cxn ang="0">
                  <a:pos x="249" y="615"/>
                </a:cxn>
                <a:cxn ang="0">
                  <a:pos x="190" y="608"/>
                </a:cxn>
                <a:cxn ang="0">
                  <a:pos x="132" y="599"/>
                </a:cxn>
                <a:cxn ang="0">
                  <a:pos x="73" y="590"/>
                </a:cxn>
                <a:cxn ang="0">
                  <a:pos x="36" y="583"/>
                </a:cxn>
                <a:cxn ang="0">
                  <a:pos x="22" y="574"/>
                </a:cxn>
                <a:cxn ang="0">
                  <a:pos x="12" y="563"/>
                </a:cxn>
                <a:cxn ang="0">
                  <a:pos x="6" y="549"/>
                </a:cxn>
                <a:cxn ang="0">
                  <a:pos x="2" y="412"/>
                </a:cxn>
                <a:cxn ang="0">
                  <a:pos x="0" y="164"/>
                </a:cxn>
                <a:cxn ang="0">
                  <a:pos x="6" y="30"/>
                </a:cxn>
                <a:cxn ang="0">
                  <a:pos x="11" y="17"/>
                </a:cxn>
                <a:cxn ang="0">
                  <a:pos x="21" y="7"/>
                </a:cxn>
                <a:cxn ang="0">
                  <a:pos x="34" y="2"/>
                </a:cxn>
                <a:cxn ang="0">
                  <a:pos x="69" y="0"/>
                </a:cxn>
                <a:cxn ang="0">
                  <a:pos x="126" y="1"/>
                </a:cxn>
                <a:cxn ang="0">
                  <a:pos x="182" y="2"/>
                </a:cxn>
                <a:cxn ang="0">
                  <a:pos x="238" y="4"/>
                </a:cxn>
                <a:cxn ang="0">
                  <a:pos x="293" y="6"/>
                </a:cxn>
                <a:cxn ang="0">
                  <a:pos x="350" y="8"/>
                </a:cxn>
                <a:cxn ang="0">
                  <a:pos x="405" y="11"/>
                </a:cxn>
                <a:cxn ang="0">
                  <a:pos x="461" y="15"/>
                </a:cxn>
                <a:cxn ang="0">
                  <a:pos x="517" y="19"/>
                </a:cxn>
                <a:cxn ang="0">
                  <a:pos x="573" y="24"/>
                </a:cxn>
                <a:cxn ang="0">
                  <a:pos x="629" y="29"/>
                </a:cxn>
                <a:cxn ang="0">
                  <a:pos x="684" y="34"/>
                </a:cxn>
                <a:cxn ang="0">
                  <a:pos x="740" y="40"/>
                </a:cxn>
                <a:cxn ang="0">
                  <a:pos x="797" y="48"/>
                </a:cxn>
                <a:cxn ang="0">
                  <a:pos x="853" y="55"/>
                </a:cxn>
                <a:cxn ang="0">
                  <a:pos x="911" y="63"/>
                </a:cxn>
                <a:cxn ang="0">
                  <a:pos x="946" y="69"/>
                </a:cxn>
                <a:cxn ang="0">
                  <a:pos x="959" y="77"/>
                </a:cxn>
                <a:cxn ang="0">
                  <a:pos x="970" y="88"/>
                </a:cxn>
                <a:cxn ang="0">
                  <a:pos x="977" y="102"/>
                </a:cxn>
                <a:cxn ang="0">
                  <a:pos x="983" y="238"/>
                </a:cxn>
                <a:cxn ang="0">
                  <a:pos x="988" y="493"/>
                </a:cxn>
                <a:cxn ang="0">
                  <a:pos x="989" y="633"/>
                </a:cxn>
                <a:cxn ang="0">
                  <a:pos x="984" y="646"/>
                </a:cxn>
                <a:cxn ang="0">
                  <a:pos x="974" y="655"/>
                </a:cxn>
                <a:cxn ang="0">
                  <a:pos x="959" y="659"/>
                </a:cxn>
              </a:cxnLst>
              <a:rect l="0" t="0" r="r" b="b"/>
              <a:pathLst>
                <a:path w="990" h="659">
                  <a:moveTo>
                    <a:pt x="951" y="659"/>
                  </a:moveTo>
                  <a:lnTo>
                    <a:pt x="923" y="659"/>
                  </a:lnTo>
                  <a:lnTo>
                    <a:pt x="896" y="658"/>
                  </a:lnTo>
                  <a:lnTo>
                    <a:pt x="868" y="657"/>
                  </a:lnTo>
                  <a:lnTo>
                    <a:pt x="839" y="657"/>
                  </a:lnTo>
                  <a:lnTo>
                    <a:pt x="812" y="656"/>
                  </a:lnTo>
                  <a:lnTo>
                    <a:pt x="784" y="655"/>
                  </a:lnTo>
                  <a:lnTo>
                    <a:pt x="755" y="654"/>
                  </a:lnTo>
                  <a:lnTo>
                    <a:pt x="728" y="653"/>
                  </a:lnTo>
                  <a:lnTo>
                    <a:pt x="700" y="652"/>
                  </a:lnTo>
                  <a:lnTo>
                    <a:pt x="672" y="651"/>
                  </a:lnTo>
                  <a:lnTo>
                    <a:pt x="644" y="649"/>
                  </a:lnTo>
                  <a:lnTo>
                    <a:pt x="617" y="648"/>
                  </a:lnTo>
                  <a:lnTo>
                    <a:pt x="589" y="646"/>
                  </a:lnTo>
                  <a:lnTo>
                    <a:pt x="561" y="645"/>
                  </a:lnTo>
                  <a:lnTo>
                    <a:pt x="532" y="643"/>
                  </a:lnTo>
                  <a:lnTo>
                    <a:pt x="504" y="641"/>
                  </a:lnTo>
                  <a:lnTo>
                    <a:pt x="476" y="639"/>
                  </a:lnTo>
                  <a:lnTo>
                    <a:pt x="448" y="637"/>
                  </a:lnTo>
                  <a:lnTo>
                    <a:pt x="419" y="633"/>
                  </a:lnTo>
                  <a:lnTo>
                    <a:pt x="391" y="631"/>
                  </a:lnTo>
                  <a:lnTo>
                    <a:pt x="363" y="628"/>
                  </a:lnTo>
                  <a:lnTo>
                    <a:pt x="335" y="625"/>
                  </a:lnTo>
                  <a:lnTo>
                    <a:pt x="305" y="622"/>
                  </a:lnTo>
                  <a:lnTo>
                    <a:pt x="277" y="619"/>
                  </a:lnTo>
                  <a:lnTo>
                    <a:pt x="249" y="615"/>
                  </a:lnTo>
                  <a:lnTo>
                    <a:pt x="220" y="612"/>
                  </a:lnTo>
                  <a:lnTo>
                    <a:pt x="190" y="608"/>
                  </a:lnTo>
                  <a:lnTo>
                    <a:pt x="161" y="603"/>
                  </a:lnTo>
                  <a:lnTo>
                    <a:pt x="132" y="599"/>
                  </a:lnTo>
                  <a:lnTo>
                    <a:pt x="102" y="594"/>
                  </a:lnTo>
                  <a:lnTo>
                    <a:pt x="73" y="590"/>
                  </a:lnTo>
                  <a:lnTo>
                    <a:pt x="44" y="585"/>
                  </a:lnTo>
                  <a:lnTo>
                    <a:pt x="36" y="583"/>
                  </a:lnTo>
                  <a:lnTo>
                    <a:pt x="29" y="580"/>
                  </a:lnTo>
                  <a:lnTo>
                    <a:pt x="22" y="574"/>
                  </a:lnTo>
                  <a:lnTo>
                    <a:pt x="16" y="569"/>
                  </a:lnTo>
                  <a:lnTo>
                    <a:pt x="12" y="563"/>
                  </a:lnTo>
                  <a:lnTo>
                    <a:pt x="8" y="556"/>
                  </a:lnTo>
                  <a:lnTo>
                    <a:pt x="6" y="549"/>
                  </a:lnTo>
                  <a:lnTo>
                    <a:pt x="5" y="540"/>
                  </a:lnTo>
                  <a:lnTo>
                    <a:pt x="2" y="412"/>
                  </a:lnTo>
                  <a:lnTo>
                    <a:pt x="0" y="288"/>
                  </a:lnTo>
                  <a:lnTo>
                    <a:pt x="0" y="164"/>
                  </a:lnTo>
                  <a:lnTo>
                    <a:pt x="5" y="37"/>
                  </a:lnTo>
                  <a:lnTo>
                    <a:pt x="6" y="30"/>
                  </a:lnTo>
                  <a:lnTo>
                    <a:pt x="8" y="23"/>
                  </a:lnTo>
                  <a:lnTo>
                    <a:pt x="11" y="17"/>
                  </a:lnTo>
                  <a:lnTo>
                    <a:pt x="16" y="11"/>
                  </a:lnTo>
                  <a:lnTo>
                    <a:pt x="21" y="7"/>
                  </a:lnTo>
                  <a:lnTo>
                    <a:pt x="27" y="4"/>
                  </a:lnTo>
                  <a:lnTo>
                    <a:pt x="34" y="2"/>
                  </a:lnTo>
                  <a:lnTo>
                    <a:pt x="41" y="0"/>
                  </a:lnTo>
                  <a:lnTo>
                    <a:pt x="69" y="0"/>
                  </a:lnTo>
                  <a:lnTo>
                    <a:pt x="97" y="1"/>
                  </a:lnTo>
                  <a:lnTo>
                    <a:pt x="126" y="1"/>
                  </a:lnTo>
                  <a:lnTo>
                    <a:pt x="154" y="2"/>
                  </a:lnTo>
                  <a:lnTo>
                    <a:pt x="182" y="2"/>
                  </a:lnTo>
                  <a:lnTo>
                    <a:pt x="209" y="3"/>
                  </a:lnTo>
                  <a:lnTo>
                    <a:pt x="238" y="4"/>
                  </a:lnTo>
                  <a:lnTo>
                    <a:pt x="266" y="5"/>
                  </a:lnTo>
                  <a:lnTo>
                    <a:pt x="293" y="6"/>
                  </a:lnTo>
                  <a:lnTo>
                    <a:pt x="321" y="7"/>
                  </a:lnTo>
                  <a:lnTo>
                    <a:pt x="350" y="8"/>
                  </a:lnTo>
                  <a:lnTo>
                    <a:pt x="377" y="10"/>
                  </a:lnTo>
                  <a:lnTo>
                    <a:pt x="405" y="11"/>
                  </a:lnTo>
                  <a:lnTo>
                    <a:pt x="434" y="13"/>
                  </a:lnTo>
                  <a:lnTo>
                    <a:pt x="461" y="15"/>
                  </a:lnTo>
                  <a:lnTo>
                    <a:pt x="489" y="17"/>
                  </a:lnTo>
                  <a:lnTo>
                    <a:pt x="517" y="19"/>
                  </a:lnTo>
                  <a:lnTo>
                    <a:pt x="545" y="21"/>
                  </a:lnTo>
                  <a:lnTo>
                    <a:pt x="573" y="24"/>
                  </a:lnTo>
                  <a:lnTo>
                    <a:pt x="601" y="26"/>
                  </a:lnTo>
                  <a:lnTo>
                    <a:pt x="629" y="29"/>
                  </a:lnTo>
                  <a:lnTo>
                    <a:pt x="657" y="31"/>
                  </a:lnTo>
                  <a:lnTo>
                    <a:pt x="684" y="34"/>
                  </a:lnTo>
                  <a:lnTo>
                    <a:pt x="712" y="37"/>
                  </a:lnTo>
                  <a:lnTo>
                    <a:pt x="740" y="40"/>
                  </a:lnTo>
                  <a:lnTo>
                    <a:pt x="769" y="43"/>
                  </a:lnTo>
                  <a:lnTo>
                    <a:pt x="797" y="48"/>
                  </a:lnTo>
                  <a:lnTo>
                    <a:pt x="825" y="51"/>
                  </a:lnTo>
                  <a:lnTo>
                    <a:pt x="853" y="55"/>
                  </a:lnTo>
                  <a:lnTo>
                    <a:pt x="882" y="59"/>
                  </a:lnTo>
                  <a:lnTo>
                    <a:pt x="911" y="63"/>
                  </a:lnTo>
                  <a:lnTo>
                    <a:pt x="939" y="67"/>
                  </a:lnTo>
                  <a:lnTo>
                    <a:pt x="946" y="69"/>
                  </a:lnTo>
                  <a:lnTo>
                    <a:pt x="953" y="72"/>
                  </a:lnTo>
                  <a:lnTo>
                    <a:pt x="959" y="77"/>
                  </a:lnTo>
                  <a:lnTo>
                    <a:pt x="965" y="82"/>
                  </a:lnTo>
                  <a:lnTo>
                    <a:pt x="970" y="88"/>
                  </a:lnTo>
                  <a:lnTo>
                    <a:pt x="975" y="95"/>
                  </a:lnTo>
                  <a:lnTo>
                    <a:pt x="977" y="102"/>
                  </a:lnTo>
                  <a:lnTo>
                    <a:pt x="978" y="112"/>
                  </a:lnTo>
                  <a:lnTo>
                    <a:pt x="983" y="238"/>
                  </a:lnTo>
                  <a:lnTo>
                    <a:pt x="986" y="364"/>
                  </a:lnTo>
                  <a:lnTo>
                    <a:pt x="988" y="493"/>
                  </a:lnTo>
                  <a:lnTo>
                    <a:pt x="990" y="625"/>
                  </a:lnTo>
                  <a:lnTo>
                    <a:pt x="989" y="633"/>
                  </a:lnTo>
                  <a:lnTo>
                    <a:pt x="987" y="640"/>
                  </a:lnTo>
                  <a:lnTo>
                    <a:pt x="984" y="646"/>
                  </a:lnTo>
                  <a:lnTo>
                    <a:pt x="979" y="651"/>
                  </a:lnTo>
                  <a:lnTo>
                    <a:pt x="974" y="655"/>
                  </a:lnTo>
                  <a:lnTo>
                    <a:pt x="966" y="658"/>
                  </a:lnTo>
                  <a:lnTo>
                    <a:pt x="959" y="659"/>
                  </a:lnTo>
                  <a:lnTo>
                    <a:pt x="951" y="659"/>
                  </a:lnTo>
                  <a:close/>
                </a:path>
              </a:pathLst>
            </a:custGeom>
            <a:solidFill>
              <a:srgbClr val="3D574A"/>
            </a:solidFill>
            <a:ln w="9525">
              <a:noFill/>
              <a:round/>
              <a:headEnd/>
              <a:tailEnd/>
            </a:ln>
          </p:spPr>
          <p:txBody>
            <a:bodyPr/>
            <a:lstStyle/>
            <a:p>
              <a:endParaRPr lang="en-US"/>
            </a:p>
          </p:txBody>
        </p:sp>
        <p:sp>
          <p:nvSpPr>
            <p:cNvPr id="67306" name="Freeform 746"/>
            <p:cNvSpPr>
              <a:spLocks/>
            </p:cNvSpPr>
            <p:nvPr/>
          </p:nvSpPr>
          <p:spPr bwMode="auto">
            <a:xfrm>
              <a:off x="2502" y="2175"/>
              <a:ext cx="109" cy="54"/>
            </a:xfrm>
            <a:custGeom>
              <a:avLst/>
              <a:gdLst/>
              <a:ahLst/>
              <a:cxnLst>
                <a:cxn ang="0">
                  <a:pos x="911" y="649"/>
                </a:cxn>
                <a:cxn ang="0">
                  <a:pos x="856" y="647"/>
                </a:cxn>
                <a:cxn ang="0">
                  <a:pos x="801" y="646"/>
                </a:cxn>
                <a:cxn ang="0">
                  <a:pos x="745" y="644"/>
                </a:cxn>
                <a:cxn ang="0">
                  <a:pos x="691" y="642"/>
                </a:cxn>
                <a:cxn ang="0">
                  <a:pos x="636" y="640"/>
                </a:cxn>
                <a:cxn ang="0">
                  <a:pos x="581" y="637"/>
                </a:cxn>
                <a:cxn ang="0">
                  <a:pos x="525" y="634"/>
                </a:cxn>
                <a:cxn ang="0">
                  <a:pos x="471" y="630"/>
                </a:cxn>
                <a:cxn ang="0">
                  <a:pos x="414" y="624"/>
                </a:cxn>
                <a:cxn ang="0">
                  <a:pos x="359" y="619"/>
                </a:cxn>
                <a:cxn ang="0">
                  <a:pos x="302" y="613"/>
                </a:cxn>
                <a:cxn ang="0">
                  <a:pos x="246" y="606"/>
                </a:cxn>
                <a:cxn ang="0">
                  <a:pos x="189" y="599"/>
                </a:cxn>
                <a:cxn ang="0">
                  <a:pos x="132" y="589"/>
                </a:cxn>
                <a:cxn ang="0">
                  <a:pos x="73" y="580"/>
                </a:cxn>
                <a:cxn ang="0">
                  <a:pos x="36" y="573"/>
                </a:cxn>
                <a:cxn ang="0">
                  <a:pos x="22" y="565"/>
                </a:cxn>
                <a:cxn ang="0">
                  <a:pos x="12" y="555"/>
                </a:cxn>
                <a:cxn ang="0">
                  <a:pos x="6" y="542"/>
                </a:cxn>
                <a:cxn ang="0">
                  <a:pos x="2" y="407"/>
                </a:cxn>
                <a:cxn ang="0">
                  <a:pos x="0" y="160"/>
                </a:cxn>
                <a:cxn ang="0">
                  <a:pos x="6" y="27"/>
                </a:cxn>
                <a:cxn ang="0">
                  <a:pos x="11" y="14"/>
                </a:cxn>
                <a:cxn ang="0">
                  <a:pos x="20" y="5"/>
                </a:cxn>
                <a:cxn ang="0">
                  <a:pos x="33" y="1"/>
                </a:cxn>
                <a:cxn ang="0">
                  <a:pos x="69" y="0"/>
                </a:cxn>
                <a:cxn ang="0">
                  <a:pos x="125" y="1"/>
                </a:cxn>
                <a:cxn ang="0">
                  <a:pos x="179" y="2"/>
                </a:cxn>
                <a:cxn ang="0">
                  <a:pos x="235" y="3"/>
                </a:cxn>
                <a:cxn ang="0">
                  <a:pos x="290" y="5"/>
                </a:cxn>
                <a:cxn ang="0">
                  <a:pos x="345" y="8"/>
                </a:cxn>
                <a:cxn ang="0">
                  <a:pos x="400" y="11"/>
                </a:cxn>
                <a:cxn ang="0">
                  <a:pos x="456" y="14"/>
                </a:cxn>
                <a:cxn ang="0">
                  <a:pos x="510" y="18"/>
                </a:cxn>
                <a:cxn ang="0">
                  <a:pos x="566" y="22"/>
                </a:cxn>
                <a:cxn ang="0">
                  <a:pos x="621" y="27"/>
                </a:cxn>
                <a:cxn ang="0">
                  <a:pos x="676" y="32"/>
                </a:cxn>
                <a:cxn ang="0">
                  <a:pos x="731" y="39"/>
                </a:cxn>
                <a:cxn ang="0">
                  <a:pos x="787" y="45"/>
                </a:cxn>
                <a:cxn ang="0">
                  <a:pos x="842" y="52"/>
                </a:cxn>
                <a:cxn ang="0">
                  <a:pos x="899" y="60"/>
                </a:cxn>
                <a:cxn ang="0">
                  <a:pos x="935" y="67"/>
                </a:cxn>
                <a:cxn ang="0">
                  <a:pos x="948" y="74"/>
                </a:cxn>
                <a:cxn ang="0">
                  <a:pos x="958" y="85"/>
                </a:cxn>
                <a:cxn ang="0">
                  <a:pos x="964" y="99"/>
                </a:cxn>
                <a:cxn ang="0">
                  <a:pos x="970" y="232"/>
                </a:cxn>
                <a:cxn ang="0">
                  <a:pos x="976" y="485"/>
                </a:cxn>
                <a:cxn ang="0">
                  <a:pos x="977" y="623"/>
                </a:cxn>
                <a:cxn ang="0">
                  <a:pos x="971" y="636"/>
                </a:cxn>
                <a:cxn ang="0">
                  <a:pos x="961" y="645"/>
                </a:cxn>
                <a:cxn ang="0">
                  <a:pos x="947" y="649"/>
                </a:cxn>
              </a:cxnLst>
              <a:rect l="0" t="0" r="r" b="b"/>
              <a:pathLst>
                <a:path w="978" h="649">
                  <a:moveTo>
                    <a:pt x="939" y="649"/>
                  </a:moveTo>
                  <a:lnTo>
                    <a:pt x="911" y="649"/>
                  </a:lnTo>
                  <a:lnTo>
                    <a:pt x="884" y="648"/>
                  </a:lnTo>
                  <a:lnTo>
                    <a:pt x="856" y="647"/>
                  </a:lnTo>
                  <a:lnTo>
                    <a:pt x="828" y="647"/>
                  </a:lnTo>
                  <a:lnTo>
                    <a:pt x="801" y="646"/>
                  </a:lnTo>
                  <a:lnTo>
                    <a:pt x="773" y="645"/>
                  </a:lnTo>
                  <a:lnTo>
                    <a:pt x="745" y="644"/>
                  </a:lnTo>
                  <a:lnTo>
                    <a:pt x="718" y="643"/>
                  </a:lnTo>
                  <a:lnTo>
                    <a:pt x="691" y="642"/>
                  </a:lnTo>
                  <a:lnTo>
                    <a:pt x="663" y="641"/>
                  </a:lnTo>
                  <a:lnTo>
                    <a:pt x="636" y="640"/>
                  </a:lnTo>
                  <a:lnTo>
                    <a:pt x="609" y="639"/>
                  </a:lnTo>
                  <a:lnTo>
                    <a:pt x="581" y="637"/>
                  </a:lnTo>
                  <a:lnTo>
                    <a:pt x="554" y="635"/>
                  </a:lnTo>
                  <a:lnTo>
                    <a:pt x="525" y="634"/>
                  </a:lnTo>
                  <a:lnTo>
                    <a:pt x="498" y="632"/>
                  </a:lnTo>
                  <a:lnTo>
                    <a:pt x="471" y="630"/>
                  </a:lnTo>
                  <a:lnTo>
                    <a:pt x="443" y="628"/>
                  </a:lnTo>
                  <a:lnTo>
                    <a:pt x="414" y="624"/>
                  </a:lnTo>
                  <a:lnTo>
                    <a:pt x="387" y="622"/>
                  </a:lnTo>
                  <a:lnTo>
                    <a:pt x="359" y="619"/>
                  </a:lnTo>
                  <a:lnTo>
                    <a:pt x="331" y="616"/>
                  </a:lnTo>
                  <a:lnTo>
                    <a:pt x="302" y="613"/>
                  </a:lnTo>
                  <a:lnTo>
                    <a:pt x="274" y="610"/>
                  </a:lnTo>
                  <a:lnTo>
                    <a:pt x="246" y="606"/>
                  </a:lnTo>
                  <a:lnTo>
                    <a:pt x="218" y="603"/>
                  </a:lnTo>
                  <a:lnTo>
                    <a:pt x="189" y="599"/>
                  </a:lnTo>
                  <a:lnTo>
                    <a:pt x="160" y="594"/>
                  </a:lnTo>
                  <a:lnTo>
                    <a:pt x="132" y="589"/>
                  </a:lnTo>
                  <a:lnTo>
                    <a:pt x="102" y="585"/>
                  </a:lnTo>
                  <a:lnTo>
                    <a:pt x="73" y="580"/>
                  </a:lnTo>
                  <a:lnTo>
                    <a:pt x="44" y="575"/>
                  </a:lnTo>
                  <a:lnTo>
                    <a:pt x="36" y="573"/>
                  </a:lnTo>
                  <a:lnTo>
                    <a:pt x="29" y="570"/>
                  </a:lnTo>
                  <a:lnTo>
                    <a:pt x="22" y="565"/>
                  </a:lnTo>
                  <a:lnTo>
                    <a:pt x="16" y="560"/>
                  </a:lnTo>
                  <a:lnTo>
                    <a:pt x="12" y="555"/>
                  </a:lnTo>
                  <a:lnTo>
                    <a:pt x="8" y="549"/>
                  </a:lnTo>
                  <a:lnTo>
                    <a:pt x="6" y="542"/>
                  </a:lnTo>
                  <a:lnTo>
                    <a:pt x="5" y="533"/>
                  </a:lnTo>
                  <a:lnTo>
                    <a:pt x="2" y="407"/>
                  </a:lnTo>
                  <a:lnTo>
                    <a:pt x="0" y="283"/>
                  </a:lnTo>
                  <a:lnTo>
                    <a:pt x="0" y="160"/>
                  </a:lnTo>
                  <a:lnTo>
                    <a:pt x="5" y="34"/>
                  </a:lnTo>
                  <a:lnTo>
                    <a:pt x="6" y="27"/>
                  </a:lnTo>
                  <a:lnTo>
                    <a:pt x="8" y="20"/>
                  </a:lnTo>
                  <a:lnTo>
                    <a:pt x="11" y="14"/>
                  </a:lnTo>
                  <a:lnTo>
                    <a:pt x="15" y="10"/>
                  </a:lnTo>
                  <a:lnTo>
                    <a:pt x="20" y="5"/>
                  </a:lnTo>
                  <a:lnTo>
                    <a:pt x="27" y="2"/>
                  </a:lnTo>
                  <a:lnTo>
                    <a:pt x="33" y="1"/>
                  </a:lnTo>
                  <a:lnTo>
                    <a:pt x="41" y="0"/>
                  </a:lnTo>
                  <a:lnTo>
                    <a:pt x="69" y="0"/>
                  </a:lnTo>
                  <a:lnTo>
                    <a:pt x="96" y="1"/>
                  </a:lnTo>
                  <a:lnTo>
                    <a:pt x="125" y="1"/>
                  </a:lnTo>
                  <a:lnTo>
                    <a:pt x="152" y="1"/>
                  </a:lnTo>
                  <a:lnTo>
                    <a:pt x="179" y="2"/>
                  </a:lnTo>
                  <a:lnTo>
                    <a:pt x="207" y="3"/>
                  </a:lnTo>
                  <a:lnTo>
                    <a:pt x="235" y="3"/>
                  </a:lnTo>
                  <a:lnTo>
                    <a:pt x="262" y="4"/>
                  </a:lnTo>
                  <a:lnTo>
                    <a:pt x="290" y="5"/>
                  </a:lnTo>
                  <a:lnTo>
                    <a:pt x="317" y="7"/>
                  </a:lnTo>
                  <a:lnTo>
                    <a:pt x="345" y="8"/>
                  </a:lnTo>
                  <a:lnTo>
                    <a:pt x="373" y="10"/>
                  </a:lnTo>
                  <a:lnTo>
                    <a:pt x="400" y="11"/>
                  </a:lnTo>
                  <a:lnTo>
                    <a:pt x="427" y="13"/>
                  </a:lnTo>
                  <a:lnTo>
                    <a:pt x="456" y="14"/>
                  </a:lnTo>
                  <a:lnTo>
                    <a:pt x="483" y="16"/>
                  </a:lnTo>
                  <a:lnTo>
                    <a:pt x="510" y="18"/>
                  </a:lnTo>
                  <a:lnTo>
                    <a:pt x="538" y="20"/>
                  </a:lnTo>
                  <a:lnTo>
                    <a:pt x="566" y="22"/>
                  </a:lnTo>
                  <a:lnTo>
                    <a:pt x="593" y="24"/>
                  </a:lnTo>
                  <a:lnTo>
                    <a:pt x="621" y="27"/>
                  </a:lnTo>
                  <a:lnTo>
                    <a:pt x="648" y="29"/>
                  </a:lnTo>
                  <a:lnTo>
                    <a:pt x="676" y="32"/>
                  </a:lnTo>
                  <a:lnTo>
                    <a:pt x="703" y="36"/>
                  </a:lnTo>
                  <a:lnTo>
                    <a:pt x="731" y="39"/>
                  </a:lnTo>
                  <a:lnTo>
                    <a:pt x="759" y="42"/>
                  </a:lnTo>
                  <a:lnTo>
                    <a:pt x="787" y="45"/>
                  </a:lnTo>
                  <a:lnTo>
                    <a:pt x="815" y="48"/>
                  </a:lnTo>
                  <a:lnTo>
                    <a:pt x="842" y="52"/>
                  </a:lnTo>
                  <a:lnTo>
                    <a:pt x="871" y="56"/>
                  </a:lnTo>
                  <a:lnTo>
                    <a:pt x="899" y="60"/>
                  </a:lnTo>
                  <a:lnTo>
                    <a:pt x="927" y="64"/>
                  </a:lnTo>
                  <a:lnTo>
                    <a:pt x="935" y="67"/>
                  </a:lnTo>
                  <a:lnTo>
                    <a:pt x="942" y="70"/>
                  </a:lnTo>
                  <a:lnTo>
                    <a:pt x="948" y="74"/>
                  </a:lnTo>
                  <a:lnTo>
                    <a:pt x="954" y="79"/>
                  </a:lnTo>
                  <a:lnTo>
                    <a:pt x="958" y="85"/>
                  </a:lnTo>
                  <a:lnTo>
                    <a:pt x="962" y="91"/>
                  </a:lnTo>
                  <a:lnTo>
                    <a:pt x="964" y="99"/>
                  </a:lnTo>
                  <a:lnTo>
                    <a:pt x="966" y="107"/>
                  </a:lnTo>
                  <a:lnTo>
                    <a:pt x="970" y="232"/>
                  </a:lnTo>
                  <a:lnTo>
                    <a:pt x="974" y="357"/>
                  </a:lnTo>
                  <a:lnTo>
                    <a:pt x="976" y="485"/>
                  </a:lnTo>
                  <a:lnTo>
                    <a:pt x="978" y="615"/>
                  </a:lnTo>
                  <a:lnTo>
                    <a:pt x="977" y="623"/>
                  </a:lnTo>
                  <a:lnTo>
                    <a:pt x="975" y="630"/>
                  </a:lnTo>
                  <a:lnTo>
                    <a:pt x="971" y="636"/>
                  </a:lnTo>
                  <a:lnTo>
                    <a:pt x="966" y="641"/>
                  </a:lnTo>
                  <a:lnTo>
                    <a:pt x="961" y="645"/>
                  </a:lnTo>
                  <a:lnTo>
                    <a:pt x="954" y="648"/>
                  </a:lnTo>
                  <a:lnTo>
                    <a:pt x="947" y="649"/>
                  </a:lnTo>
                  <a:lnTo>
                    <a:pt x="939" y="649"/>
                  </a:lnTo>
                  <a:close/>
                </a:path>
              </a:pathLst>
            </a:custGeom>
            <a:solidFill>
              <a:srgbClr val="4C6B5C"/>
            </a:solidFill>
            <a:ln w="9525">
              <a:noFill/>
              <a:round/>
              <a:headEnd/>
              <a:tailEnd/>
            </a:ln>
          </p:spPr>
          <p:txBody>
            <a:bodyPr/>
            <a:lstStyle/>
            <a:p>
              <a:endParaRPr lang="en-US"/>
            </a:p>
          </p:txBody>
        </p:sp>
      </p:grpSp>
      <p:sp>
        <p:nvSpPr>
          <p:cNvPr id="67308" name="Freeform 748"/>
          <p:cNvSpPr>
            <a:spLocks/>
          </p:cNvSpPr>
          <p:nvPr/>
        </p:nvSpPr>
        <p:spPr bwMode="auto">
          <a:xfrm>
            <a:off x="5237163" y="3454400"/>
            <a:ext cx="169862" cy="84138"/>
          </a:xfrm>
          <a:custGeom>
            <a:avLst/>
            <a:gdLst/>
            <a:ahLst/>
            <a:cxnLst>
              <a:cxn ang="0">
                <a:pos x="901" y="641"/>
              </a:cxn>
              <a:cxn ang="0">
                <a:pos x="846" y="640"/>
              </a:cxn>
              <a:cxn ang="0">
                <a:pos x="792" y="638"/>
              </a:cxn>
              <a:cxn ang="0">
                <a:pos x="737" y="637"/>
              </a:cxn>
              <a:cxn ang="0">
                <a:pos x="683" y="635"/>
              </a:cxn>
              <a:cxn ang="0">
                <a:pos x="629" y="633"/>
              </a:cxn>
              <a:cxn ang="0">
                <a:pos x="574" y="630"/>
              </a:cxn>
              <a:cxn ang="0">
                <a:pos x="519" y="626"/>
              </a:cxn>
              <a:cxn ang="0">
                <a:pos x="465" y="623"/>
              </a:cxn>
              <a:cxn ang="0">
                <a:pos x="409" y="618"/>
              </a:cxn>
              <a:cxn ang="0">
                <a:pos x="354" y="612"/>
              </a:cxn>
              <a:cxn ang="0">
                <a:pos x="298" y="606"/>
              </a:cxn>
              <a:cxn ang="0">
                <a:pos x="242" y="599"/>
              </a:cxn>
              <a:cxn ang="0">
                <a:pos x="185" y="592"/>
              </a:cxn>
              <a:cxn ang="0">
                <a:pos x="129" y="582"/>
              </a:cxn>
              <a:cxn ang="0">
                <a:pos x="71" y="573"/>
              </a:cxn>
              <a:cxn ang="0">
                <a:pos x="34" y="566"/>
              </a:cxn>
              <a:cxn ang="0">
                <a:pos x="21" y="560"/>
              </a:cxn>
              <a:cxn ang="0">
                <a:pos x="10" y="548"/>
              </a:cxn>
              <a:cxn ang="0">
                <a:pos x="5" y="534"/>
              </a:cxn>
              <a:cxn ang="0">
                <a:pos x="1" y="400"/>
              </a:cxn>
              <a:cxn ang="0">
                <a:pos x="0" y="159"/>
              </a:cxn>
              <a:cxn ang="0">
                <a:pos x="5" y="27"/>
              </a:cxn>
              <a:cxn ang="0">
                <a:pos x="10" y="14"/>
              </a:cxn>
              <a:cxn ang="0">
                <a:pos x="20" y="5"/>
              </a:cxn>
              <a:cxn ang="0">
                <a:pos x="33" y="1"/>
              </a:cxn>
              <a:cxn ang="0">
                <a:pos x="67" y="0"/>
              </a:cxn>
              <a:cxn ang="0">
                <a:pos x="123" y="1"/>
              </a:cxn>
              <a:cxn ang="0">
                <a:pos x="177" y="2"/>
              </a:cxn>
              <a:cxn ang="0">
                <a:pos x="232" y="4"/>
              </a:cxn>
              <a:cxn ang="0">
                <a:pos x="286" y="6"/>
              </a:cxn>
              <a:cxn ang="0">
                <a:pos x="341" y="8"/>
              </a:cxn>
              <a:cxn ang="0">
                <a:pos x="395" y="10"/>
              </a:cxn>
              <a:cxn ang="0">
                <a:pos x="450" y="14"/>
              </a:cxn>
              <a:cxn ang="0">
                <a:pos x="504" y="17"/>
              </a:cxn>
              <a:cxn ang="0">
                <a:pos x="559" y="21"/>
              </a:cxn>
              <a:cxn ang="0">
                <a:pos x="613" y="27"/>
              </a:cxn>
              <a:cxn ang="0">
                <a:pos x="667" y="32"/>
              </a:cxn>
              <a:cxn ang="0">
                <a:pos x="722" y="38"/>
              </a:cxn>
              <a:cxn ang="0">
                <a:pos x="777" y="44"/>
              </a:cxn>
              <a:cxn ang="0">
                <a:pos x="832" y="51"/>
              </a:cxn>
              <a:cxn ang="0">
                <a:pos x="888" y="60"/>
              </a:cxn>
              <a:cxn ang="0">
                <a:pos x="924" y="66"/>
              </a:cxn>
              <a:cxn ang="0">
                <a:pos x="937" y="73"/>
              </a:cxn>
              <a:cxn ang="0">
                <a:pos x="947" y="83"/>
              </a:cxn>
              <a:cxn ang="0">
                <a:pos x="953" y="97"/>
              </a:cxn>
              <a:cxn ang="0">
                <a:pos x="959" y="229"/>
              </a:cxn>
              <a:cxn ang="0">
                <a:pos x="963" y="478"/>
              </a:cxn>
              <a:cxn ang="0">
                <a:pos x="964" y="614"/>
              </a:cxn>
              <a:cxn ang="0">
                <a:pos x="960" y="627"/>
              </a:cxn>
              <a:cxn ang="0">
                <a:pos x="950" y="636"/>
              </a:cxn>
              <a:cxn ang="0">
                <a:pos x="936" y="640"/>
              </a:cxn>
            </a:cxnLst>
            <a:rect l="0" t="0" r="r" b="b"/>
            <a:pathLst>
              <a:path w="964" h="641">
                <a:moveTo>
                  <a:pt x="928" y="641"/>
                </a:moveTo>
                <a:lnTo>
                  <a:pt x="901" y="641"/>
                </a:lnTo>
                <a:lnTo>
                  <a:pt x="874" y="640"/>
                </a:lnTo>
                <a:lnTo>
                  <a:pt x="846" y="640"/>
                </a:lnTo>
                <a:lnTo>
                  <a:pt x="819" y="639"/>
                </a:lnTo>
                <a:lnTo>
                  <a:pt x="792" y="638"/>
                </a:lnTo>
                <a:lnTo>
                  <a:pt x="765" y="638"/>
                </a:lnTo>
                <a:lnTo>
                  <a:pt x="737" y="637"/>
                </a:lnTo>
                <a:lnTo>
                  <a:pt x="710" y="636"/>
                </a:lnTo>
                <a:lnTo>
                  <a:pt x="683" y="635"/>
                </a:lnTo>
                <a:lnTo>
                  <a:pt x="657" y="634"/>
                </a:lnTo>
                <a:lnTo>
                  <a:pt x="629" y="633"/>
                </a:lnTo>
                <a:lnTo>
                  <a:pt x="602" y="631"/>
                </a:lnTo>
                <a:lnTo>
                  <a:pt x="574" y="630"/>
                </a:lnTo>
                <a:lnTo>
                  <a:pt x="547" y="628"/>
                </a:lnTo>
                <a:lnTo>
                  <a:pt x="519" y="626"/>
                </a:lnTo>
                <a:lnTo>
                  <a:pt x="492" y="625"/>
                </a:lnTo>
                <a:lnTo>
                  <a:pt x="465" y="623"/>
                </a:lnTo>
                <a:lnTo>
                  <a:pt x="437" y="620"/>
                </a:lnTo>
                <a:lnTo>
                  <a:pt x="409" y="618"/>
                </a:lnTo>
                <a:lnTo>
                  <a:pt x="381" y="616"/>
                </a:lnTo>
                <a:lnTo>
                  <a:pt x="354" y="612"/>
                </a:lnTo>
                <a:lnTo>
                  <a:pt x="325" y="609"/>
                </a:lnTo>
                <a:lnTo>
                  <a:pt x="298" y="606"/>
                </a:lnTo>
                <a:lnTo>
                  <a:pt x="270" y="603"/>
                </a:lnTo>
                <a:lnTo>
                  <a:pt x="242" y="599"/>
                </a:lnTo>
                <a:lnTo>
                  <a:pt x="213" y="596"/>
                </a:lnTo>
                <a:lnTo>
                  <a:pt x="185" y="592"/>
                </a:lnTo>
                <a:lnTo>
                  <a:pt x="157" y="588"/>
                </a:lnTo>
                <a:lnTo>
                  <a:pt x="129" y="582"/>
                </a:lnTo>
                <a:lnTo>
                  <a:pt x="99" y="578"/>
                </a:lnTo>
                <a:lnTo>
                  <a:pt x="71" y="573"/>
                </a:lnTo>
                <a:lnTo>
                  <a:pt x="42" y="568"/>
                </a:lnTo>
                <a:lnTo>
                  <a:pt x="34" y="566"/>
                </a:lnTo>
                <a:lnTo>
                  <a:pt x="27" y="563"/>
                </a:lnTo>
                <a:lnTo>
                  <a:pt x="21" y="560"/>
                </a:lnTo>
                <a:lnTo>
                  <a:pt x="15" y="554"/>
                </a:lnTo>
                <a:lnTo>
                  <a:pt x="10" y="548"/>
                </a:lnTo>
                <a:lnTo>
                  <a:pt x="7" y="541"/>
                </a:lnTo>
                <a:lnTo>
                  <a:pt x="5" y="534"/>
                </a:lnTo>
                <a:lnTo>
                  <a:pt x="4" y="525"/>
                </a:lnTo>
                <a:lnTo>
                  <a:pt x="1" y="400"/>
                </a:lnTo>
                <a:lnTo>
                  <a:pt x="0" y="279"/>
                </a:lnTo>
                <a:lnTo>
                  <a:pt x="0" y="159"/>
                </a:lnTo>
                <a:lnTo>
                  <a:pt x="4" y="35"/>
                </a:lnTo>
                <a:lnTo>
                  <a:pt x="5" y="27"/>
                </a:lnTo>
                <a:lnTo>
                  <a:pt x="7" y="19"/>
                </a:lnTo>
                <a:lnTo>
                  <a:pt x="10" y="14"/>
                </a:lnTo>
                <a:lnTo>
                  <a:pt x="15" y="9"/>
                </a:lnTo>
                <a:lnTo>
                  <a:pt x="20" y="5"/>
                </a:lnTo>
                <a:lnTo>
                  <a:pt x="26" y="2"/>
                </a:lnTo>
                <a:lnTo>
                  <a:pt x="33" y="1"/>
                </a:lnTo>
                <a:lnTo>
                  <a:pt x="40" y="0"/>
                </a:lnTo>
                <a:lnTo>
                  <a:pt x="67" y="0"/>
                </a:lnTo>
                <a:lnTo>
                  <a:pt x="94" y="1"/>
                </a:lnTo>
                <a:lnTo>
                  <a:pt x="123" y="1"/>
                </a:lnTo>
                <a:lnTo>
                  <a:pt x="150" y="2"/>
                </a:lnTo>
                <a:lnTo>
                  <a:pt x="177" y="2"/>
                </a:lnTo>
                <a:lnTo>
                  <a:pt x="204" y="3"/>
                </a:lnTo>
                <a:lnTo>
                  <a:pt x="232" y="4"/>
                </a:lnTo>
                <a:lnTo>
                  <a:pt x="259" y="5"/>
                </a:lnTo>
                <a:lnTo>
                  <a:pt x="286" y="6"/>
                </a:lnTo>
                <a:lnTo>
                  <a:pt x="313" y="7"/>
                </a:lnTo>
                <a:lnTo>
                  <a:pt x="341" y="8"/>
                </a:lnTo>
                <a:lnTo>
                  <a:pt x="368" y="9"/>
                </a:lnTo>
                <a:lnTo>
                  <a:pt x="395" y="10"/>
                </a:lnTo>
                <a:lnTo>
                  <a:pt x="422" y="12"/>
                </a:lnTo>
                <a:lnTo>
                  <a:pt x="450" y="14"/>
                </a:lnTo>
                <a:lnTo>
                  <a:pt x="477" y="15"/>
                </a:lnTo>
                <a:lnTo>
                  <a:pt x="504" y="17"/>
                </a:lnTo>
                <a:lnTo>
                  <a:pt x="531" y="19"/>
                </a:lnTo>
                <a:lnTo>
                  <a:pt x="559" y="21"/>
                </a:lnTo>
                <a:lnTo>
                  <a:pt x="586" y="23"/>
                </a:lnTo>
                <a:lnTo>
                  <a:pt x="613" y="27"/>
                </a:lnTo>
                <a:lnTo>
                  <a:pt x="640" y="29"/>
                </a:lnTo>
                <a:lnTo>
                  <a:pt x="667" y="32"/>
                </a:lnTo>
                <a:lnTo>
                  <a:pt x="694" y="35"/>
                </a:lnTo>
                <a:lnTo>
                  <a:pt x="722" y="38"/>
                </a:lnTo>
                <a:lnTo>
                  <a:pt x="749" y="41"/>
                </a:lnTo>
                <a:lnTo>
                  <a:pt x="777" y="44"/>
                </a:lnTo>
                <a:lnTo>
                  <a:pt x="805" y="48"/>
                </a:lnTo>
                <a:lnTo>
                  <a:pt x="832" y="51"/>
                </a:lnTo>
                <a:lnTo>
                  <a:pt x="860" y="56"/>
                </a:lnTo>
                <a:lnTo>
                  <a:pt x="888" y="60"/>
                </a:lnTo>
                <a:lnTo>
                  <a:pt x="916" y="64"/>
                </a:lnTo>
                <a:lnTo>
                  <a:pt x="924" y="66"/>
                </a:lnTo>
                <a:lnTo>
                  <a:pt x="931" y="69"/>
                </a:lnTo>
                <a:lnTo>
                  <a:pt x="937" y="73"/>
                </a:lnTo>
                <a:lnTo>
                  <a:pt x="943" y="77"/>
                </a:lnTo>
                <a:lnTo>
                  <a:pt x="947" y="83"/>
                </a:lnTo>
                <a:lnTo>
                  <a:pt x="951" y="90"/>
                </a:lnTo>
                <a:lnTo>
                  <a:pt x="953" y="97"/>
                </a:lnTo>
                <a:lnTo>
                  <a:pt x="955" y="104"/>
                </a:lnTo>
                <a:lnTo>
                  <a:pt x="959" y="229"/>
                </a:lnTo>
                <a:lnTo>
                  <a:pt x="961" y="354"/>
                </a:lnTo>
                <a:lnTo>
                  <a:pt x="963" y="478"/>
                </a:lnTo>
                <a:lnTo>
                  <a:pt x="964" y="607"/>
                </a:lnTo>
                <a:lnTo>
                  <a:pt x="964" y="614"/>
                </a:lnTo>
                <a:lnTo>
                  <a:pt x="963" y="621"/>
                </a:lnTo>
                <a:lnTo>
                  <a:pt x="960" y="627"/>
                </a:lnTo>
                <a:lnTo>
                  <a:pt x="955" y="632"/>
                </a:lnTo>
                <a:lnTo>
                  <a:pt x="950" y="636"/>
                </a:lnTo>
                <a:lnTo>
                  <a:pt x="943" y="639"/>
                </a:lnTo>
                <a:lnTo>
                  <a:pt x="936" y="640"/>
                </a:lnTo>
                <a:lnTo>
                  <a:pt x="928" y="641"/>
                </a:lnTo>
                <a:close/>
              </a:path>
            </a:pathLst>
          </a:custGeom>
          <a:solidFill>
            <a:srgbClr val="5C826E"/>
          </a:solidFill>
          <a:ln w="9525">
            <a:noFill/>
            <a:round/>
            <a:headEnd/>
            <a:tailEnd/>
          </a:ln>
        </p:spPr>
        <p:txBody>
          <a:bodyPr/>
          <a:lstStyle/>
          <a:p>
            <a:endParaRPr lang="en-US"/>
          </a:p>
        </p:txBody>
      </p:sp>
      <p:sp>
        <p:nvSpPr>
          <p:cNvPr id="67309" name="Freeform 749"/>
          <p:cNvSpPr>
            <a:spLocks/>
          </p:cNvSpPr>
          <p:nvPr/>
        </p:nvSpPr>
        <p:spPr bwMode="auto">
          <a:xfrm>
            <a:off x="5267325" y="3417888"/>
            <a:ext cx="127000" cy="11112"/>
          </a:xfrm>
          <a:custGeom>
            <a:avLst/>
            <a:gdLst/>
            <a:ahLst/>
            <a:cxnLst>
              <a:cxn ang="0">
                <a:pos x="720" y="65"/>
              </a:cxn>
              <a:cxn ang="0">
                <a:pos x="720" y="65"/>
              </a:cxn>
              <a:cxn ang="0">
                <a:pos x="2" y="0"/>
              </a:cxn>
              <a:cxn ang="0">
                <a:pos x="0" y="13"/>
              </a:cxn>
              <a:cxn ang="0">
                <a:pos x="718" y="77"/>
              </a:cxn>
              <a:cxn ang="0">
                <a:pos x="718" y="77"/>
              </a:cxn>
              <a:cxn ang="0">
                <a:pos x="720" y="65"/>
              </a:cxn>
              <a:cxn ang="0">
                <a:pos x="720" y="65"/>
              </a:cxn>
              <a:cxn ang="0">
                <a:pos x="720" y="65"/>
              </a:cxn>
            </a:cxnLst>
            <a:rect l="0" t="0" r="r" b="b"/>
            <a:pathLst>
              <a:path w="720" h="77">
                <a:moveTo>
                  <a:pt x="720" y="65"/>
                </a:moveTo>
                <a:lnTo>
                  <a:pt x="720" y="65"/>
                </a:lnTo>
                <a:lnTo>
                  <a:pt x="2" y="0"/>
                </a:lnTo>
                <a:lnTo>
                  <a:pt x="0" y="13"/>
                </a:lnTo>
                <a:lnTo>
                  <a:pt x="718" y="77"/>
                </a:lnTo>
                <a:lnTo>
                  <a:pt x="718" y="77"/>
                </a:lnTo>
                <a:lnTo>
                  <a:pt x="720" y="65"/>
                </a:lnTo>
                <a:lnTo>
                  <a:pt x="720" y="65"/>
                </a:lnTo>
                <a:lnTo>
                  <a:pt x="720" y="65"/>
                </a:lnTo>
                <a:close/>
              </a:path>
            </a:pathLst>
          </a:custGeom>
          <a:solidFill>
            <a:srgbClr val="E0E8E8"/>
          </a:solidFill>
          <a:ln w="9525">
            <a:noFill/>
            <a:round/>
            <a:headEnd/>
            <a:tailEnd/>
          </a:ln>
        </p:spPr>
        <p:txBody>
          <a:bodyPr/>
          <a:lstStyle/>
          <a:p>
            <a:endParaRPr lang="en-US"/>
          </a:p>
        </p:txBody>
      </p:sp>
      <p:sp>
        <p:nvSpPr>
          <p:cNvPr id="67310" name="Freeform 750"/>
          <p:cNvSpPr>
            <a:spLocks/>
          </p:cNvSpPr>
          <p:nvPr/>
        </p:nvSpPr>
        <p:spPr bwMode="auto">
          <a:xfrm>
            <a:off x="5392739" y="3427414"/>
            <a:ext cx="3175" cy="1587"/>
          </a:xfrm>
          <a:custGeom>
            <a:avLst/>
            <a:gdLst/>
            <a:ahLst/>
            <a:cxnLst>
              <a:cxn ang="0">
                <a:pos x="11" y="2"/>
              </a:cxn>
              <a:cxn ang="0">
                <a:pos x="9" y="1"/>
              </a:cxn>
              <a:cxn ang="0">
                <a:pos x="2" y="0"/>
              </a:cxn>
              <a:cxn ang="0">
                <a:pos x="0" y="12"/>
              </a:cxn>
              <a:cxn ang="0">
                <a:pos x="7" y="13"/>
              </a:cxn>
              <a:cxn ang="0">
                <a:pos x="5" y="12"/>
              </a:cxn>
              <a:cxn ang="0">
                <a:pos x="11" y="2"/>
              </a:cxn>
              <a:cxn ang="0">
                <a:pos x="10" y="1"/>
              </a:cxn>
              <a:cxn ang="0">
                <a:pos x="9" y="1"/>
              </a:cxn>
              <a:cxn ang="0">
                <a:pos x="11" y="2"/>
              </a:cxn>
            </a:cxnLst>
            <a:rect l="0" t="0" r="r" b="b"/>
            <a:pathLst>
              <a:path w="11" h="13">
                <a:moveTo>
                  <a:pt x="11" y="2"/>
                </a:moveTo>
                <a:lnTo>
                  <a:pt x="9" y="1"/>
                </a:lnTo>
                <a:lnTo>
                  <a:pt x="2" y="0"/>
                </a:lnTo>
                <a:lnTo>
                  <a:pt x="0" y="12"/>
                </a:lnTo>
                <a:lnTo>
                  <a:pt x="7" y="13"/>
                </a:lnTo>
                <a:lnTo>
                  <a:pt x="5" y="12"/>
                </a:lnTo>
                <a:lnTo>
                  <a:pt x="11" y="2"/>
                </a:lnTo>
                <a:lnTo>
                  <a:pt x="10" y="1"/>
                </a:lnTo>
                <a:lnTo>
                  <a:pt x="9" y="1"/>
                </a:lnTo>
                <a:lnTo>
                  <a:pt x="11" y="2"/>
                </a:lnTo>
                <a:close/>
              </a:path>
            </a:pathLst>
          </a:custGeom>
          <a:solidFill>
            <a:srgbClr val="E0E8E8"/>
          </a:solidFill>
          <a:ln w="9525">
            <a:noFill/>
            <a:round/>
            <a:headEnd/>
            <a:tailEnd/>
          </a:ln>
        </p:spPr>
        <p:txBody>
          <a:bodyPr/>
          <a:lstStyle/>
          <a:p>
            <a:endParaRPr lang="en-US"/>
          </a:p>
        </p:txBody>
      </p:sp>
      <p:sp>
        <p:nvSpPr>
          <p:cNvPr id="67311" name="Freeform 751"/>
          <p:cNvSpPr>
            <a:spLocks/>
          </p:cNvSpPr>
          <p:nvPr/>
        </p:nvSpPr>
        <p:spPr bwMode="auto">
          <a:xfrm>
            <a:off x="5394325" y="3427414"/>
            <a:ext cx="1588" cy="1587"/>
          </a:xfrm>
          <a:custGeom>
            <a:avLst/>
            <a:gdLst/>
            <a:ahLst/>
            <a:cxnLst>
              <a:cxn ang="0">
                <a:pos x="14" y="5"/>
              </a:cxn>
              <a:cxn ang="0">
                <a:pos x="12" y="4"/>
              </a:cxn>
              <a:cxn ang="0">
                <a:pos x="6" y="0"/>
              </a:cxn>
              <a:cxn ang="0">
                <a:pos x="0" y="10"/>
              </a:cxn>
              <a:cxn ang="0">
                <a:pos x="6" y="14"/>
              </a:cxn>
              <a:cxn ang="0">
                <a:pos x="4" y="13"/>
              </a:cxn>
              <a:cxn ang="0">
                <a:pos x="14" y="5"/>
              </a:cxn>
              <a:cxn ang="0">
                <a:pos x="13" y="5"/>
              </a:cxn>
              <a:cxn ang="0">
                <a:pos x="12" y="4"/>
              </a:cxn>
              <a:cxn ang="0">
                <a:pos x="14" y="5"/>
              </a:cxn>
            </a:cxnLst>
            <a:rect l="0" t="0" r="r" b="b"/>
            <a:pathLst>
              <a:path w="14" h="14">
                <a:moveTo>
                  <a:pt x="14" y="5"/>
                </a:moveTo>
                <a:lnTo>
                  <a:pt x="12" y="4"/>
                </a:lnTo>
                <a:lnTo>
                  <a:pt x="6" y="0"/>
                </a:lnTo>
                <a:lnTo>
                  <a:pt x="0" y="10"/>
                </a:lnTo>
                <a:lnTo>
                  <a:pt x="6" y="14"/>
                </a:lnTo>
                <a:lnTo>
                  <a:pt x="4" y="13"/>
                </a:lnTo>
                <a:lnTo>
                  <a:pt x="14" y="5"/>
                </a:lnTo>
                <a:lnTo>
                  <a:pt x="13" y="5"/>
                </a:lnTo>
                <a:lnTo>
                  <a:pt x="12" y="4"/>
                </a:lnTo>
                <a:lnTo>
                  <a:pt x="14" y="5"/>
                </a:lnTo>
                <a:close/>
              </a:path>
            </a:pathLst>
          </a:custGeom>
          <a:solidFill>
            <a:srgbClr val="E0E8E8"/>
          </a:solidFill>
          <a:ln w="9525">
            <a:noFill/>
            <a:round/>
            <a:headEnd/>
            <a:tailEnd/>
          </a:ln>
        </p:spPr>
        <p:txBody>
          <a:bodyPr/>
          <a:lstStyle/>
          <a:p>
            <a:endParaRPr lang="en-US"/>
          </a:p>
        </p:txBody>
      </p:sp>
      <p:sp>
        <p:nvSpPr>
          <p:cNvPr id="67312" name="Freeform 752"/>
          <p:cNvSpPr>
            <a:spLocks/>
          </p:cNvSpPr>
          <p:nvPr/>
        </p:nvSpPr>
        <p:spPr bwMode="auto">
          <a:xfrm>
            <a:off x="5394326" y="3427414"/>
            <a:ext cx="3175" cy="1587"/>
          </a:xfrm>
          <a:custGeom>
            <a:avLst/>
            <a:gdLst/>
            <a:ahLst/>
            <a:cxnLst>
              <a:cxn ang="0">
                <a:pos x="15" y="7"/>
              </a:cxn>
              <a:cxn ang="0">
                <a:pos x="14" y="5"/>
              </a:cxn>
              <a:cxn ang="0">
                <a:pos x="10" y="0"/>
              </a:cxn>
              <a:cxn ang="0">
                <a:pos x="0" y="8"/>
              </a:cxn>
              <a:cxn ang="0">
                <a:pos x="4" y="13"/>
              </a:cxn>
              <a:cxn ang="0">
                <a:pos x="3" y="11"/>
              </a:cxn>
              <a:cxn ang="0">
                <a:pos x="15" y="7"/>
              </a:cxn>
              <a:cxn ang="0">
                <a:pos x="14" y="6"/>
              </a:cxn>
              <a:cxn ang="0">
                <a:pos x="14" y="5"/>
              </a:cxn>
              <a:cxn ang="0">
                <a:pos x="15" y="7"/>
              </a:cxn>
            </a:cxnLst>
            <a:rect l="0" t="0" r="r" b="b"/>
            <a:pathLst>
              <a:path w="15" h="13">
                <a:moveTo>
                  <a:pt x="15" y="7"/>
                </a:moveTo>
                <a:lnTo>
                  <a:pt x="14" y="5"/>
                </a:lnTo>
                <a:lnTo>
                  <a:pt x="10" y="0"/>
                </a:lnTo>
                <a:lnTo>
                  <a:pt x="0" y="8"/>
                </a:lnTo>
                <a:lnTo>
                  <a:pt x="4" y="13"/>
                </a:lnTo>
                <a:lnTo>
                  <a:pt x="3" y="11"/>
                </a:lnTo>
                <a:lnTo>
                  <a:pt x="15" y="7"/>
                </a:lnTo>
                <a:lnTo>
                  <a:pt x="14" y="6"/>
                </a:lnTo>
                <a:lnTo>
                  <a:pt x="14" y="5"/>
                </a:lnTo>
                <a:lnTo>
                  <a:pt x="15" y="7"/>
                </a:lnTo>
                <a:close/>
              </a:path>
            </a:pathLst>
          </a:custGeom>
          <a:solidFill>
            <a:srgbClr val="E0E8E8"/>
          </a:solidFill>
          <a:ln w="9525">
            <a:noFill/>
            <a:round/>
            <a:headEnd/>
            <a:tailEnd/>
          </a:ln>
        </p:spPr>
        <p:txBody>
          <a:bodyPr/>
          <a:lstStyle/>
          <a:p>
            <a:endParaRPr lang="en-US"/>
          </a:p>
        </p:txBody>
      </p:sp>
      <p:sp>
        <p:nvSpPr>
          <p:cNvPr id="67313" name="Freeform 753"/>
          <p:cNvSpPr>
            <a:spLocks/>
          </p:cNvSpPr>
          <p:nvPr/>
        </p:nvSpPr>
        <p:spPr bwMode="auto">
          <a:xfrm>
            <a:off x="5395914" y="3429000"/>
            <a:ext cx="1587" cy="1588"/>
          </a:xfrm>
          <a:custGeom>
            <a:avLst/>
            <a:gdLst/>
            <a:ahLst/>
            <a:cxnLst>
              <a:cxn ang="0">
                <a:pos x="14" y="10"/>
              </a:cxn>
              <a:cxn ang="0">
                <a:pos x="14" y="7"/>
              </a:cxn>
              <a:cxn ang="0">
                <a:pos x="12" y="0"/>
              </a:cxn>
              <a:cxn ang="0">
                <a:pos x="0" y="4"/>
              </a:cxn>
              <a:cxn ang="0">
                <a:pos x="2" y="12"/>
              </a:cxn>
              <a:cxn ang="0">
                <a:pos x="2" y="8"/>
              </a:cxn>
              <a:cxn ang="0">
                <a:pos x="14" y="10"/>
              </a:cxn>
              <a:cxn ang="0">
                <a:pos x="14" y="9"/>
              </a:cxn>
              <a:cxn ang="0">
                <a:pos x="14" y="7"/>
              </a:cxn>
              <a:cxn ang="0">
                <a:pos x="14" y="10"/>
              </a:cxn>
            </a:cxnLst>
            <a:rect l="0" t="0" r="r" b="b"/>
            <a:pathLst>
              <a:path w="14" h="12">
                <a:moveTo>
                  <a:pt x="14" y="10"/>
                </a:moveTo>
                <a:lnTo>
                  <a:pt x="14" y="7"/>
                </a:lnTo>
                <a:lnTo>
                  <a:pt x="12" y="0"/>
                </a:lnTo>
                <a:lnTo>
                  <a:pt x="0" y="4"/>
                </a:lnTo>
                <a:lnTo>
                  <a:pt x="2" y="12"/>
                </a:lnTo>
                <a:lnTo>
                  <a:pt x="2" y="8"/>
                </a:lnTo>
                <a:lnTo>
                  <a:pt x="14" y="10"/>
                </a:lnTo>
                <a:lnTo>
                  <a:pt x="14" y="9"/>
                </a:lnTo>
                <a:lnTo>
                  <a:pt x="14" y="7"/>
                </a:lnTo>
                <a:lnTo>
                  <a:pt x="14" y="10"/>
                </a:lnTo>
                <a:close/>
              </a:path>
            </a:pathLst>
          </a:custGeom>
          <a:solidFill>
            <a:srgbClr val="E0E8E8"/>
          </a:solidFill>
          <a:ln w="9525">
            <a:noFill/>
            <a:round/>
            <a:headEnd/>
            <a:tailEnd/>
          </a:ln>
        </p:spPr>
        <p:txBody>
          <a:bodyPr/>
          <a:lstStyle/>
          <a:p>
            <a:endParaRPr lang="en-US"/>
          </a:p>
        </p:txBody>
      </p:sp>
      <p:sp>
        <p:nvSpPr>
          <p:cNvPr id="67314" name="Freeform 754"/>
          <p:cNvSpPr>
            <a:spLocks/>
          </p:cNvSpPr>
          <p:nvPr/>
        </p:nvSpPr>
        <p:spPr bwMode="auto">
          <a:xfrm>
            <a:off x="5391150" y="3429000"/>
            <a:ext cx="6350" cy="19050"/>
          </a:xfrm>
          <a:custGeom>
            <a:avLst/>
            <a:gdLst/>
            <a:ahLst/>
            <a:cxnLst>
              <a:cxn ang="0">
                <a:pos x="11" y="134"/>
              </a:cxn>
              <a:cxn ang="0">
                <a:pos x="12" y="131"/>
              </a:cxn>
              <a:cxn ang="0">
                <a:pos x="38" y="2"/>
              </a:cxn>
              <a:cxn ang="0">
                <a:pos x="26" y="0"/>
              </a:cxn>
              <a:cxn ang="0">
                <a:pos x="0" y="129"/>
              </a:cxn>
              <a:cxn ang="0">
                <a:pos x="1" y="126"/>
              </a:cxn>
              <a:cxn ang="0">
                <a:pos x="11" y="134"/>
              </a:cxn>
              <a:cxn ang="0">
                <a:pos x="12" y="133"/>
              </a:cxn>
              <a:cxn ang="0">
                <a:pos x="12" y="131"/>
              </a:cxn>
              <a:cxn ang="0">
                <a:pos x="11" y="134"/>
              </a:cxn>
            </a:cxnLst>
            <a:rect l="0" t="0" r="r" b="b"/>
            <a:pathLst>
              <a:path w="38" h="134">
                <a:moveTo>
                  <a:pt x="11" y="134"/>
                </a:moveTo>
                <a:lnTo>
                  <a:pt x="12" y="131"/>
                </a:lnTo>
                <a:lnTo>
                  <a:pt x="38" y="2"/>
                </a:lnTo>
                <a:lnTo>
                  <a:pt x="26" y="0"/>
                </a:lnTo>
                <a:lnTo>
                  <a:pt x="0" y="129"/>
                </a:lnTo>
                <a:lnTo>
                  <a:pt x="1" y="126"/>
                </a:lnTo>
                <a:lnTo>
                  <a:pt x="11" y="134"/>
                </a:lnTo>
                <a:lnTo>
                  <a:pt x="12" y="133"/>
                </a:lnTo>
                <a:lnTo>
                  <a:pt x="12" y="131"/>
                </a:lnTo>
                <a:lnTo>
                  <a:pt x="11" y="134"/>
                </a:lnTo>
                <a:close/>
              </a:path>
            </a:pathLst>
          </a:custGeom>
          <a:solidFill>
            <a:srgbClr val="E0E8E8"/>
          </a:solidFill>
          <a:ln w="9525">
            <a:noFill/>
            <a:round/>
            <a:headEnd/>
            <a:tailEnd/>
          </a:ln>
        </p:spPr>
        <p:txBody>
          <a:bodyPr/>
          <a:lstStyle/>
          <a:p>
            <a:endParaRPr lang="en-US"/>
          </a:p>
        </p:txBody>
      </p:sp>
      <p:sp>
        <p:nvSpPr>
          <p:cNvPr id="67315" name="Freeform 755"/>
          <p:cNvSpPr>
            <a:spLocks/>
          </p:cNvSpPr>
          <p:nvPr/>
        </p:nvSpPr>
        <p:spPr bwMode="auto">
          <a:xfrm>
            <a:off x="5391150" y="3446464"/>
            <a:ext cx="1588" cy="1587"/>
          </a:xfrm>
          <a:custGeom>
            <a:avLst/>
            <a:gdLst/>
            <a:ahLst/>
            <a:cxnLst>
              <a:cxn ang="0">
                <a:pos x="9" y="13"/>
              </a:cxn>
              <a:cxn ang="0">
                <a:pos x="10" y="12"/>
              </a:cxn>
              <a:cxn ang="0">
                <a:pos x="13" y="8"/>
              </a:cxn>
              <a:cxn ang="0">
                <a:pos x="3" y="0"/>
              </a:cxn>
              <a:cxn ang="0">
                <a:pos x="0" y="4"/>
              </a:cxn>
              <a:cxn ang="0">
                <a:pos x="1" y="3"/>
              </a:cxn>
              <a:cxn ang="0">
                <a:pos x="9" y="13"/>
              </a:cxn>
              <a:cxn ang="0">
                <a:pos x="9" y="12"/>
              </a:cxn>
              <a:cxn ang="0">
                <a:pos x="10" y="12"/>
              </a:cxn>
              <a:cxn ang="0">
                <a:pos x="9" y="13"/>
              </a:cxn>
            </a:cxnLst>
            <a:rect l="0" t="0" r="r" b="b"/>
            <a:pathLst>
              <a:path w="13" h="13">
                <a:moveTo>
                  <a:pt x="9" y="13"/>
                </a:moveTo>
                <a:lnTo>
                  <a:pt x="10" y="12"/>
                </a:lnTo>
                <a:lnTo>
                  <a:pt x="13" y="8"/>
                </a:lnTo>
                <a:lnTo>
                  <a:pt x="3" y="0"/>
                </a:lnTo>
                <a:lnTo>
                  <a:pt x="0" y="4"/>
                </a:lnTo>
                <a:lnTo>
                  <a:pt x="1" y="3"/>
                </a:lnTo>
                <a:lnTo>
                  <a:pt x="9" y="13"/>
                </a:lnTo>
                <a:lnTo>
                  <a:pt x="9" y="12"/>
                </a:lnTo>
                <a:lnTo>
                  <a:pt x="10" y="12"/>
                </a:lnTo>
                <a:lnTo>
                  <a:pt x="9" y="13"/>
                </a:lnTo>
                <a:close/>
              </a:path>
            </a:pathLst>
          </a:custGeom>
          <a:solidFill>
            <a:srgbClr val="E0E8E8"/>
          </a:solidFill>
          <a:ln w="9525">
            <a:noFill/>
            <a:round/>
            <a:headEnd/>
            <a:tailEnd/>
          </a:ln>
        </p:spPr>
        <p:txBody>
          <a:bodyPr/>
          <a:lstStyle/>
          <a:p>
            <a:endParaRPr lang="en-US"/>
          </a:p>
        </p:txBody>
      </p:sp>
      <p:sp>
        <p:nvSpPr>
          <p:cNvPr id="67316" name="Freeform 756"/>
          <p:cNvSpPr>
            <a:spLocks/>
          </p:cNvSpPr>
          <p:nvPr/>
        </p:nvSpPr>
        <p:spPr bwMode="auto">
          <a:xfrm>
            <a:off x="5389564" y="3446464"/>
            <a:ext cx="3175" cy="1587"/>
          </a:xfrm>
          <a:custGeom>
            <a:avLst/>
            <a:gdLst/>
            <a:ahLst/>
            <a:cxnLst>
              <a:cxn ang="0">
                <a:pos x="7" y="14"/>
              </a:cxn>
              <a:cxn ang="0">
                <a:pos x="8" y="14"/>
              </a:cxn>
              <a:cxn ang="0">
                <a:pos x="13" y="10"/>
              </a:cxn>
              <a:cxn ang="0">
                <a:pos x="5" y="0"/>
              </a:cxn>
              <a:cxn ang="0">
                <a:pos x="0" y="4"/>
              </a:cxn>
              <a:cxn ang="0">
                <a:pos x="1" y="4"/>
              </a:cxn>
              <a:cxn ang="0">
                <a:pos x="7" y="14"/>
              </a:cxn>
              <a:cxn ang="0">
                <a:pos x="7" y="14"/>
              </a:cxn>
              <a:cxn ang="0">
                <a:pos x="8" y="14"/>
              </a:cxn>
              <a:cxn ang="0">
                <a:pos x="7" y="14"/>
              </a:cxn>
            </a:cxnLst>
            <a:rect l="0" t="0" r="r" b="b"/>
            <a:pathLst>
              <a:path w="13" h="14">
                <a:moveTo>
                  <a:pt x="7" y="14"/>
                </a:moveTo>
                <a:lnTo>
                  <a:pt x="8" y="14"/>
                </a:lnTo>
                <a:lnTo>
                  <a:pt x="13" y="10"/>
                </a:lnTo>
                <a:lnTo>
                  <a:pt x="5" y="0"/>
                </a:lnTo>
                <a:lnTo>
                  <a:pt x="0" y="4"/>
                </a:lnTo>
                <a:lnTo>
                  <a:pt x="1" y="4"/>
                </a:lnTo>
                <a:lnTo>
                  <a:pt x="7" y="14"/>
                </a:lnTo>
                <a:lnTo>
                  <a:pt x="7" y="14"/>
                </a:lnTo>
                <a:lnTo>
                  <a:pt x="8" y="14"/>
                </a:lnTo>
                <a:lnTo>
                  <a:pt x="7" y="14"/>
                </a:lnTo>
                <a:close/>
              </a:path>
            </a:pathLst>
          </a:custGeom>
          <a:solidFill>
            <a:srgbClr val="E0E8E8"/>
          </a:solidFill>
          <a:ln w="9525">
            <a:noFill/>
            <a:round/>
            <a:headEnd/>
            <a:tailEnd/>
          </a:ln>
        </p:spPr>
        <p:txBody>
          <a:bodyPr/>
          <a:lstStyle/>
          <a:p>
            <a:endParaRPr lang="en-US"/>
          </a:p>
        </p:txBody>
      </p:sp>
      <p:sp>
        <p:nvSpPr>
          <p:cNvPr id="67317" name="Freeform 757"/>
          <p:cNvSpPr>
            <a:spLocks/>
          </p:cNvSpPr>
          <p:nvPr/>
        </p:nvSpPr>
        <p:spPr bwMode="auto">
          <a:xfrm>
            <a:off x="5389564" y="3446464"/>
            <a:ext cx="1587" cy="3175"/>
          </a:xfrm>
          <a:custGeom>
            <a:avLst/>
            <a:gdLst/>
            <a:ahLst/>
            <a:cxnLst>
              <a:cxn ang="0">
                <a:pos x="5" y="14"/>
              </a:cxn>
              <a:cxn ang="0">
                <a:pos x="7" y="13"/>
              </a:cxn>
              <a:cxn ang="0">
                <a:pos x="13" y="10"/>
              </a:cxn>
              <a:cxn ang="0">
                <a:pos x="7" y="0"/>
              </a:cxn>
              <a:cxn ang="0">
                <a:pos x="0" y="3"/>
              </a:cxn>
              <a:cxn ang="0">
                <a:pos x="2" y="2"/>
              </a:cxn>
              <a:cxn ang="0">
                <a:pos x="5" y="14"/>
              </a:cxn>
              <a:cxn ang="0">
                <a:pos x="6" y="14"/>
              </a:cxn>
              <a:cxn ang="0">
                <a:pos x="7" y="13"/>
              </a:cxn>
              <a:cxn ang="0">
                <a:pos x="5" y="14"/>
              </a:cxn>
            </a:cxnLst>
            <a:rect l="0" t="0" r="r" b="b"/>
            <a:pathLst>
              <a:path w="13" h="14">
                <a:moveTo>
                  <a:pt x="5" y="14"/>
                </a:moveTo>
                <a:lnTo>
                  <a:pt x="7" y="13"/>
                </a:lnTo>
                <a:lnTo>
                  <a:pt x="13" y="10"/>
                </a:lnTo>
                <a:lnTo>
                  <a:pt x="7" y="0"/>
                </a:lnTo>
                <a:lnTo>
                  <a:pt x="0" y="3"/>
                </a:lnTo>
                <a:lnTo>
                  <a:pt x="2" y="2"/>
                </a:lnTo>
                <a:lnTo>
                  <a:pt x="5" y="14"/>
                </a:lnTo>
                <a:lnTo>
                  <a:pt x="6" y="14"/>
                </a:lnTo>
                <a:lnTo>
                  <a:pt x="7" y="13"/>
                </a:lnTo>
                <a:lnTo>
                  <a:pt x="5" y="14"/>
                </a:lnTo>
                <a:close/>
              </a:path>
            </a:pathLst>
          </a:custGeom>
          <a:solidFill>
            <a:srgbClr val="E0E8E8"/>
          </a:solidFill>
          <a:ln w="9525">
            <a:noFill/>
            <a:round/>
            <a:headEnd/>
            <a:tailEnd/>
          </a:ln>
        </p:spPr>
        <p:txBody>
          <a:bodyPr/>
          <a:lstStyle/>
          <a:p>
            <a:endParaRPr lang="en-US"/>
          </a:p>
        </p:txBody>
      </p:sp>
      <p:sp>
        <p:nvSpPr>
          <p:cNvPr id="67318" name="Freeform 758"/>
          <p:cNvSpPr>
            <a:spLocks/>
          </p:cNvSpPr>
          <p:nvPr/>
        </p:nvSpPr>
        <p:spPr bwMode="auto">
          <a:xfrm>
            <a:off x="5387975" y="3448050"/>
            <a:ext cx="1588" cy="1588"/>
          </a:xfrm>
          <a:custGeom>
            <a:avLst/>
            <a:gdLst/>
            <a:ahLst/>
            <a:cxnLst>
              <a:cxn ang="0">
                <a:pos x="1" y="13"/>
              </a:cxn>
              <a:cxn ang="0">
                <a:pos x="2" y="13"/>
              </a:cxn>
              <a:cxn ang="0">
                <a:pos x="9" y="12"/>
              </a:cxn>
              <a:cxn ang="0">
                <a:pos x="6" y="0"/>
              </a:cxn>
              <a:cxn ang="0">
                <a:pos x="0" y="1"/>
              </a:cxn>
              <a:cxn ang="0">
                <a:pos x="1" y="1"/>
              </a:cxn>
              <a:cxn ang="0">
                <a:pos x="1" y="13"/>
              </a:cxn>
              <a:cxn ang="0">
                <a:pos x="1" y="13"/>
              </a:cxn>
              <a:cxn ang="0">
                <a:pos x="2" y="13"/>
              </a:cxn>
              <a:cxn ang="0">
                <a:pos x="1" y="13"/>
              </a:cxn>
            </a:cxnLst>
            <a:rect l="0" t="0" r="r" b="b"/>
            <a:pathLst>
              <a:path w="9" h="13">
                <a:moveTo>
                  <a:pt x="1" y="13"/>
                </a:moveTo>
                <a:lnTo>
                  <a:pt x="2" y="13"/>
                </a:lnTo>
                <a:lnTo>
                  <a:pt x="9" y="12"/>
                </a:lnTo>
                <a:lnTo>
                  <a:pt x="6" y="0"/>
                </a:lnTo>
                <a:lnTo>
                  <a:pt x="0" y="1"/>
                </a:lnTo>
                <a:lnTo>
                  <a:pt x="1" y="1"/>
                </a:lnTo>
                <a:lnTo>
                  <a:pt x="1" y="13"/>
                </a:lnTo>
                <a:lnTo>
                  <a:pt x="1" y="13"/>
                </a:lnTo>
                <a:lnTo>
                  <a:pt x="2" y="13"/>
                </a:lnTo>
                <a:lnTo>
                  <a:pt x="1" y="13"/>
                </a:lnTo>
                <a:close/>
              </a:path>
            </a:pathLst>
          </a:custGeom>
          <a:solidFill>
            <a:srgbClr val="E0E8E8"/>
          </a:solidFill>
          <a:ln w="9525">
            <a:noFill/>
            <a:round/>
            <a:headEnd/>
            <a:tailEnd/>
          </a:ln>
        </p:spPr>
        <p:txBody>
          <a:bodyPr/>
          <a:lstStyle/>
          <a:p>
            <a:endParaRPr lang="en-US"/>
          </a:p>
        </p:txBody>
      </p:sp>
      <p:sp>
        <p:nvSpPr>
          <p:cNvPr id="67319" name="Freeform 759"/>
          <p:cNvSpPr>
            <a:spLocks/>
          </p:cNvSpPr>
          <p:nvPr/>
        </p:nvSpPr>
        <p:spPr bwMode="auto">
          <a:xfrm>
            <a:off x="5264151" y="3440114"/>
            <a:ext cx="123825" cy="9525"/>
          </a:xfrm>
          <a:custGeom>
            <a:avLst/>
            <a:gdLst/>
            <a:ahLst/>
            <a:cxnLst>
              <a:cxn ang="0">
                <a:pos x="0" y="12"/>
              </a:cxn>
              <a:cxn ang="0">
                <a:pos x="1" y="12"/>
              </a:cxn>
              <a:cxn ang="0">
                <a:pos x="703" y="72"/>
              </a:cxn>
              <a:cxn ang="0">
                <a:pos x="703" y="60"/>
              </a:cxn>
              <a:cxn ang="0">
                <a:pos x="1" y="0"/>
              </a:cxn>
              <a:cxn ang="0">
                <a:pos x="2" y="0"/>
              </a:cxn>
              <a:cxn ang="0">
                <a:pos x="0" y="12"/>
              </a:cxn>
              <a:cxn ang="0">
                <a:pos x="0" y="12"/>
              </a:cxn>
              <a:cxn ang="0">
                <a:pos x="1" y="12"/>
              </a:cxn>
              <a:cxn ang="0">
                <a:pos x="0" y="12"/>
              </a:cxn>
            </a:cxnLst>
            <a:rect l="0" t="0" r="r" b="b"/>
            <a:pathLst>
              <a:path w="703" h="72">
                <a:moveTo>
                  <a:pt x="0" y="12"/>
                </a:moveTo>
                <a:lnTo>
                  <a:pt x="1" y="12"/>
                </a:lnTo>
                <a:lnTo>
                  <a:pt x="703" y="72"/>
                </a:lnTo>
                <a:lnTo>
                  <a:pt x="703" y="60"/>
                </a:lnTo>
                <a:lnTo>
                  <a:pt x="1" y="0"/>
                </a:lnTo>
                <a:lnTo>
                  <a:pt x="2" y="0"/>
                </a:lnTo>
                <a:lnTo>
                  <a:pt x="0" y="12"/>
                </a:lnTo>
                <a:lnTo>
                  <a:pt x="0" y="12"/>
                </a:lnTo>
                <a:lnTo>
                  <a:pt x="1" y="12"/>
                </a:lnTo>
                <a:lnTo>
                  <a:pt x="0" y="12"/>
                </a:lnTo>
                <a:close/>
              </a:path>
            </a:pathLst>
          </a:custGeom>
          <a:solidFill>
            <a:srgbClr val="E0E8E8"/>
          </a:solidFill>
          <a:ln w="9525">
            <a:noFill/>
            <a:round/>
            <a:headEnd/>
            <a:tailEnd/>
          </a:ln>
        </p:spPr>
        <p:txBody>
          <a:bodyPr/>
          <a:lstStyle/>
          <a:p>
            <a:endParaRPr lang="en-US"/>
          </a:p>
        </p:txBody>
      </p:sp>
      <p:sp>
        <p:nvSpPr>
          <p:cNvPr id="67320" name="Freeform 760"/>
          <p:cNvSpPr>
            <a:spLocks/>
          </p:cNvSpPr>
          <p:nvPr/>
        </p:nvSpPr>
        <p:spPr bwMode="auto">
          <a:xfrm>
            <a:off x="5262564" y="3440114"/>
            <a:ext cx="1587" cy="1587"/>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E0E8E8"/>
          </a:solidFill>
          <a:ln w="9525">
            <a:noFill/>
            <a:round/>
            <a:headEnd/>
            <a:tailEnd/>
          </a:ln>
        </p:spPr>
        <p:txBody>
          <a:bodyPr/>
          <a:lstStyle/>
          <a:p>
            <a:endParaRPr lang="en-US"/>
          </a:p>
        </p:txBody>
      </p:sp>
      <p:sp>
        <p:nvSpPr>
          <p:cNvPr id="67321" name="Freeform 761"/>
          <p:cNvSpPr>
            <a:spLocks/>
          </p:cNvSpPr>
          <p:nvPr/>
        </p:nvSpPr>
        <p:spPr bwMode="auto">
          <a:xfrm>
            <a:off x="5260976" y="3438526"/>
            <a:ext cx="3175" cy="3175"/>
          </a:xfrm>
          <a:custGeom>
            <a:avLst/>
            <a:gdLst/>
            <a:ahLst/>
            <a:cxnLst>
              <a:cxn ang="0">
                <a:pos x="0" y="8"/>
              </a:cxn>
              <a:cxn ang="0">
                <a:pos x="2" y="10"/>
              </a:cxn>
              <a:cxn ang="0">
                <a:pos x="8" y="13"/>
              </a:cxn>
              <a:cxn ang="0">
                <a:pos x="14" y="3"/>
              </a:cxn>
              <a:cxn ang="0">
                <a:pos x="8" y="0"/>
              </a:cxn>
              <a:cxn ang="0">
                <a:pos x="10" y="2"/>
              </a:cxn>
              <a:cxn ang="0">
                <a:pos x="0" y="8"/>
              </a:cxn>
              <a:cxn ang="0">
                <a:pos x="1" y="10"/>
              </a:cxn>
              <a:cxn ang="0">
                <a:pos x="2" y="10"/>
              </a:cxn>
              <a:cxn ang="0">
                <a:pos x="0" y="8"/>
              </a:cxn>
            </a:cxnLst>
            <a:rect l="0" t="0" r="r" b="b"/>
            <a:pathLst>
              <a:path w="14" h="13">
                <a:moveTo>
                  <a:pt x="0" y="8"/>
                </a:moveTo>
                <a:lnTo>
                  <a:pt x="2" y="10"/>
                </a:lnTo>
                <a:lnTo>
                  <a:pt x="8" y="13"/>
                </a:lnTo>
                <a:lnTo>
                  <a:pt x="14" y="3"/>
                </a:lnTo>
                <a:lnTo>
                  <a:pt x="8" y="0"/>
                </a:lnTo>
                <a:lnTo>
                  <a:pt x="10" y="2"/>
                </a:lnTo>
                <a:lnTo>
                  <a:pt x="0" y="8"/>
                </a:lnTo>
                <a:lnTo>
                  <a:pt x="1" y="10"/>
                </a:lnTo>
                <a:lnTo>
                  <a:pt x="2" y="10"/>
                </a:lnTo>
                <a:lnTo>
                  <a:pt x="0" y="8"/>
                </a:lnTo>
                <a:close/>
              </a:path>
            </a:pathLst>
          </a:custGeom>
          <a:solidFill>
            <a:srgbClr val="E0E8E8"/>
          </a:solidFill>
          <a:ln w="9525">
            <a:noFill/>
            <a:round/>
            <a:headEnd/>
            <a:tailEnd/>
          </a:ln>
        </p:spPr>
        <p:txBody>
          <a:bodyPr/>
          <a:lstStyle/>
          <a:p>
            <a:endParaRPr lang="en-US"/>
          </a:p>
        </p:txBody>
      </p:sp>
      <p:sp>
        <p:nvSpPr>
          <p:cNvPr id="67322" name="Freeform 762"/>
          <p:cNvSpPr>
            <a:spLocks/>
          </p:cNvSpPr>
          <p:nvPr/>
        </p:nvSpPr>
        <p:spPr bwMode="auto">
          <a:xfrm>
            <a:off x="5260975" y="3438525"/>
            <a:ext cx="1588" cy="1588"/>
          </a:xfrm>
          <a:custGeom>
            <a:avLst/>
            <a:gdLst/>
            <a:ahLst/>
            <a:cxnLst>
              <a:cxn ang="0">
                <a:pos x="0" y="4"/>
              </a:cxn>
              <a:cxn ang="0">
                <a:pos x="1" y="6"/>
              </a:cxn>
              <a:cxn ang="0">
                <a:pos x="5" y="12"/>
              </a:cxn>
              <a:cxn ang="0">
                <a:pos x="15" y="6"/>
              </a:cxn>
              <a:cxn ang="0">
                <a:pos x="11" y="0"/>
              </a:cxn>
              <a:cxn ang="0">
                <a:pos x="12" y="2"/>
              </a:cxn>
              <a:cxn ang="0">
                <a:pos x="0" y="4"/>
              </a:cxn>
              <a:cxn ang="0">
                <a:pos x="0" y="5"/>
              </a:cxn>
              <a:cxn ang="0">
                <a:pos x="1" y="6"/>
              </a:cxn>
              <a:cxn ang="0">
                <a:pos x="0" y="4"/>
              </a:cxn>
            </a:cxnLst>
            <a:rect l="0" t="0" r="r" b="b"/>
            <a:pathLst>
              <a:path w="15" h="12">
                <a:moveTo>
                  <a:pt x="0" y="4"/>
                </a:moveTo>
                <a:lnTo>
                  <a:pt x="1" y="6"/>
                </a:lnTo>
                <a:lnTo>
                  <a:pt x="5" y="12"/>
                </a:lnTo>
                <a:lnTo>
                  <a:pt x="15" y="6"/>
                </a:lnTo>
                <a:lnTo>
                  <a:pt x="11" y="0"/>
                </a:lnTo>
                <a:lnTo>
                  <a:pt x="12" y="2"/>
                </a:lnTo>
                <a:lnTo>
                  <a:pt x="0" y="4"/>
                </a:lnTo>
                <a:lnTo>
                  <a:pt x="0" y="5"/>
                </a:lnTo>
                <a:lnTo>
                  <a:pt x="1" y="6"/>
                </a:lnTo>
                <a:lnTo>
                  <a:pt x="0" y="4"/>
                </a:lnTo>
                <a:close/>
              </a:path>
            </a:pathLst>
          </a:custGeom>
          <a:solidFill>
            <a:srgbClr val="E0E8E8"/>
          </a:solidFill>
          <a:ln w="9525">
            <a:noFill/>
            <a:round/>
            <a:headEnd/>
            <a:tailEnd/>
          </a:ln>
        </p:spPr>
        <p:txBody>
          <a:bodyPr/>
          <a:lstStyle/>
          <a:p>
            <a:endParaRPr lang="en-US"/>
          </a:p>
        </p:txBody>
      </p:sp>
      <p:sp>
        <p:nvSpPr>
          <p:cNvPr id="67323" name="Freeform 763"/>
          <p:cNvSpPr>
            <a:spLocks/>
          </p:cNvSpPr>
          <p:nvPr/>
        </p:nvSpPr>
        <p:spPr bwMode="auto">
          <a:xfrm>
            <a:off x="5260975" y="3438525"/>
            <a:ext cx="1588" cy="1588"/>
          </a:xfrm>
          <a:custGeom>
            <a:avLst/>
            <a:gdLst/>
            <a:ahLst/>
            <a:cxnLst>
              <a:cxn ang="0">
                <a:pos x="0" y="0"/>
              </a:cxn>
              <a:cxn ang="0">
                <a:pos x="0" y="2"/>
              </a:cxn>
              <a:cxn ang="0">
                <a:pos x="1" y="7"/>
              </a:cxn>
              <a:cxn ang="0">
                <a:pos x="13" y="5"/>
              </a:cxn>
              <a:cxn ang="0">
                <a:pos x="12" y="0"/>
              </a:cxn>
              <a:cxn ang="0">
                <a:pos x="12" y="2"/>
              </a:cxn>
              <a:cxn ang="0">
                <a:pos x="0" y="0"/>
              </a:cxn>
              <a:cxn ang="0">
                <a:pos x="0" y="1"/>
              </a:cxn>
              <a:cxn ang="0">
                <a:pos x="0" y="2"/>
              </a:cxn>
              <a:cxn ang="0">
                <a:pos x="0" y="0"/>
              </a:cxn>
            </a:cxnLst>
            <a:rect l="0" t="0" r="r" b="b"/>
            <a:pathLst>
              <a:path w="13" h="7">
                <a:moveTo>
                  <a:pt x="0" y="0"/>
                </a:moveTo>
                <a:lnTo>
                  <a:pt x="0" y="2"/>
                </a:lnTo>
                <a:lnTo>
                  <a:pt x="1" y="7"/>
                </a:lnTo>
                <a:lnTo>
                  <a:pt x="13" y="5"/>
                </a:lnTo>
                <a:lnTo>
                  <a:pt x="12" y="0"/>
                </a:lnTo>
                <a:lnTo>
                  <a:pt x="12" y="2"/>
                </a:lnTo>
                <a:lnTo>
                  <a:pt x="0" y="0"/>
                </a:lnTo>
                <a:lnTo>
                  <a:pt x="0" y="1"/>
                </a:lnTo>
                <a:lnTo>
                  <a:pt x="0" y="2"/>
                </a:lnTo>
                <a:lnTo>
                  <a:pt x="0" y="0"/>
                </a:lnTo>
                <a:close/>
              </a:path>
            </a:pathLst>
          </a:custGeom>
          <a:solidFill>
            <a:srgbClr val="E0E8E8"/>
          </a:solidFill>
          <a:ln w="9525">
            <a:noFill/>
            <a:round/>
            <a:headEnd/>
            <a:tailEnd/>
          </a:ln>
        </p:spPr>
        <p:txBody>
          <a:bodyPr/>
          <a:lstStyle/>
          <a:p>
            <a:endParaRPr lang="en-US"/>
          </a:p>
        </p:txBody>
      </p:sp>
      <p:sp>
        <p:nvSpPr>
          <p:cNvPr id="67324" name="Freeform 764"/>
          <p:cNvSpPr>
            <a:spLocks/>
          </p:cNvSpPr>
          <p:nvPr/>
        </p:nvSpPr>
        <p:spPr bwMode="auto">
          <a:xfrm>
            <a:off x="5260976" y="3421063"/>
            <a:ext cx="3175" cy="17462"/>
          </a:xfrm>
          <a:custGeom>
            <a:avLst/>
            <a:gdLst/>
            <a:ahLst/>
            <a:cxnLst>
              <a:cxn ang="0">
                <a:pos x="12" y="0"/>
              </a:cxn>
              <a:cxn ang="0">
                <a:pos x="12" y="1"/>
              </a:cxn>
              <a:cxn ang="0">
                <a:pos x="0" y="135"/>
              </a:cxn>
              <a:cxn ang="0">
                <a:pos x="12" y="137"/>
              </a:cxn>
              <a:cxn ang="0">
                <a:pos x="24" y="3"/>
              </a:cxn>
              <a:cxn ang="0">
                <a:pos x="24" y="4"/>
              </a:cxn>
              <a:cxn ang="0">
                <a:pos x="12" y="0"/>
              </a:cxn>
              <a:cxn ang="0">
                <a:pos x="12" y="1"/>
              </a:cxn>
              <a:cxn ang="0">
                <a:pos x="12" y="1"/>
              </a:cxn>
              <a:cxn ang="0">
                <a:pos x="12" y="0"/>
              </a:cxn>
            </a:cxnLst>
            <a:rect l="0" t="0" r="r" b="b"/>
            <a:pathLst>
              <a:path w="24" h="137">
                <a:moveTo>
                  <a:pt x="12" y="0"/>
                </a:moveTo>
                <a:lnTo>
                  <a:pt x="12" y="1"/>
                </a:lnTo>
                <a:lnTo>
                  <a:pt x="0" y="135"/>
                </a:lnTo>
                <a:lnTo>
                  <a:pt x="12" y="137"/>
                </a:lnTo>
                <a:lnTo>
                  <a:pt x="24" y="3"/>
                </a:lnTo>
                <a:lnTo>
                  <a:pt x="24" y="4"/>
                </a:lnTo>
                <a:lnTo>
                  <a:pt x="12" y="0"/>
                </a:lnTo>
                <a:lnTo>
                  <a:pt x="12" y="1"/>
                </a:lnTo>
                <a:lnTo>
                  <a:pt x="12" y="1"/>
                </a:lnTo>
                <a:lnTo>
                  <a:pt x="12" y="0"/>
                </a:lnTo>
                <a:close/>
              </a:path>
            </a:pathLst>
          </a:custGeom>
          <a:solidFill>
            <a:srgbClr val="E0E8E8"/>
          </a:solidFill>
          <a:ln w="9525">
            <a:noFill/>
            <a:round/>
            <a:headEnd/>
            <a:tailEnd/>
          </a:ln>
        </p:spPr>
        <p:txBody>
          <a:bodyPr/>
          <a:lstStyle/>
          <a:p>
            <a:endParaRPr lang="en-US"/>
          </a:p>
        </p:txBody>
      </p:sp>
      <p:sp>
        <p:nvSpPr>
          <p:cNvPr id="67325" name="Freeform 765"/>
          <p:cNvSpPr>
            <a:spLocks/>
          </p:cNvSpPr>
          <p:nvPr/>
        </p:nvSpPr>
        <p:spPr bwMode="auto">
          <a:xfrm>
            <a:off x="5262564" y="3419475"/>
            <a:ext cx="1587"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E0E8E8"/>
          </a:solidFill>
          <a:ln w="9525">
            <a:noFill/>
            <a:round/>
            <a:headEnd/>
            <a:tailEnd/>
          </a:ln>
        </p:spPr>
        <p:txBody>
          <a:bodyPr/>
          <a:lstStyle/>
          <a:p>
            <a:endParaRPr lang="en-US"/>
          </a:p>
        </p:txBody>
      </p:sp>
      <p:sp>
        <p:nvSpPr>
          <p:cNvPr id="67326" name="Freeform 766"/>
          <p:cNvSpPr>
            <a:spLocks/>
          </p:cNvSpPr>
          <p:nvPr/>
        </p:nvSpPr>
        <p:spPr bwMode="auto">
          <a:xfrm>
            <a:off x="5262564" y="3417889"/>
            <a:ext cx="3175" cy="3175"/>
          </a:xfrm>
          <a:custGeom>
            <a:avLst/>
            <a:gdLst/>
            <a:ahLst/>
            <a:cxnLst>
              <a:cxn ang="0">
                <a:pos x="6" y="0"/>
              </a:cxn>
              <a:cxn ang="0">
                <a:pos x="4" y="2"/>
              </a:cxn>
              <a:cxn ang="0">
                <a:pos x="0" y="6"/>
              </a:cxn>
              <a:cxn ang="0">
                <a:pos x="8" y="14"/>
              </a:cxn>
              <a:cxn ang="0">
                <a:pos x="12" y="10"/>
              </a:cxn>
              <a:cxn ang="0">
                <a:pos x="10" y="12"/>
              </a:cxn>
              <a:cxn ang="0">
                <a:pos x="6" y="0"/>
              </a:cxn>
              <a:cxn ang="0">
                <a:pos x="5" y="1"/>
              </a:cxn>
              <a:cxn ang="0">
                <a:pos x="4" y="2"/>
              </a:cxn>
              <a:cxn ang="0">
                <a:pos x="6" y="0"/>
              </a:cxn>
            </a:cxnLst>
            <a:rect l="0" t="0" r="r" b="b"/>
            <a:pathLst>
              <a:path w="12" h="14">
                <a:moveTo>
                  <a:pt x="6" y="0"/>
                </a:moveTo>
                <a:lnTo>
                  <a:pt x="4" y="2"/>
                </a:lnTo>
                <a:lnTo>
                  <a:pt x="0" y="6"/>
                </a:lnTo>
                <a:lnTo>
                  <a:pt x="8" y="14"/>
                </a:lnTo>
                <a:lnTo>
                  <a:pt x="12" y="10"/>
                </a:lnTo>
                <a:lnTo>
                  <a:pt x="10" y="12"/>
                </a:lnTo>
                <a:lnTo>
                  <a:pt x="6" y="0"/>
                </a:lnTo>
                <a:lnTo>
                  <a:pt x="5" y="1"/>
                </a:lnTo>
                <a:lnTo>
                  <a:pt x="4" y="2"/>
                </a:lnTo>
                <a:lnTo>
                  <a:pt x="6" y="0"/>
                </a:lnTo>
                <a:close/>
              </a:path>
            </a:pathLst>
          </a:custGeom>
          <a:solidFill>
            <a:srgbClr val="E0E8E8"/>
          </a:solidFill>
          <a:ln w="9525">
            <a:noFill/>
            <a:round/>
            <a:headEnd/>
            <a:tailEnd/>
          </a:ln>
        </p:spPr>
        <p:txBody>
          <a:bodyPr/>
          <a:lstStyle/>
          <a:p>
            <a:endParaRPr lang="en-US"/>
          </a:p>
        </p:txBody>
      </p:sp>
      <p:sp>
        <p:nvSpPr>
          <p:cNvPr id="67327" name="Freeform 767"/>
          <p:cNvSpPr>
            <a:spLocks/>
          </p:cNvSpPr>
          <p:nvPr/>
        </p:nvSpPr>
        <p:spPr bwMode="auto">
          <a:xfrm>
            <a:off x="5264150" y="3417889"/>
            <a:ext cx="1588" cy="1587"/>
          </a:xfrm>
          <a:custGeom>
            <a:avLst/>
            <a:gdLst/>
            <a:ahLst/>
            <a:cxnLst>
              <a:cxn ang="0">
                <a:pos x="7" y="0"/>
              </a:cxn>
              <a:cxn ang="0">
                <a:pos x="6" y="0"/>
              </a:cxn>
              <a:cxn ang="0">
                <a:pos x="0" y="2"/>
              </a:cxn>
              <a:cxn ang="0">
                <a:pos x="4" y="14"/>
              </a:cxn>
              <a:cxn ang="0">
                <a:pos x="10" y="12"/>
              </a:cxn>
              <a:cxn ang="0">
                <a:pos x="9" y="12"/>
              </a:cxn>
              <a:cxn ang="0">
                <a:pos x="7" y="0"/>
              </a:cxn>
              <a:cxn ang="0">
                <a:pos x="7" y="0"/>
              </a:cxn>
              <a:cxn ang="0">
                <a:pos x="6" y="0"/>
              </a:cxn>
              <a:cxn ang="0">
                <a:pos x="7" y="0"/>
              </a:cxn>
            </a:cxnLst>
            <a:rect l="0" t="0" r="r" b="b"/>
            <a:pathLst>
              <a:path w="10" h="14">
                <a:moveTo>
                  <a:pt x="7" y="0"/>
                </a:moveTo>
                <a:lnTo>
                  <a:pt x="6" y="0"/>
                </a:lnTo>
                <a:lnTo>
                  <a:pt x="0" y="2"/>
                </a:lnTo>
                <a:lnTo>
                  <a:pt x="4" y="14"/>
                </a:lnTo>
                <a:lnTo>
                  <a:pt x="10" y="12"/>
                </a:lnTo>
                <a:lnTo>
                  <a:pt x="9" y="12"/>
                </a:lnTo>
                <a:lnTo>
                  <a:pt x="7" y="0"/>
                </a:lnTo>
                <a:lnTo>
                  <a:pt x="7" y="0"/>
                </a:lnTo>
                <a:lnTo>
                  <a:pt x="6" y="0"/>
                </a:lnTo>
                <a:lnTo>
                  <a:pt x="7" y="0"/>
                </a:lnTo>
                <a:close/>
              </a:path>
            </a:pathLst>
          </a:custGeom>
          <a:solidFill>
            <a:srgbClr val="E0E8E8"/>
          </a:solidFill>
          <a:ln w="9525">
            <a:noFill/>
            <a:round/>
            <a:headEnd/>
            <a:tailEnd/>
          </a:ln>
        </p:spPr>
        <p:txBody>
          <a:bodyPr/>
          <a:lstStyle/>
          <a:p>
            <a:endParaRPr lang="en-US"/>
          </a:p>
        </p:txBody>
      </p:sp>
      <p:sp>
        <p:nvSpPr>
          <p:cNvPr id="67328" name="Freeform 768"/>
          <p:cNvSpPr>
            <a:spLocks/>
          </p:cNvSpPr>
          <p:nvPr/>
        </p:nvSpPr>
        <p:spPr bwMode="auto">
          <a:xfrm>
            <a:off x="5265739" y="3417889"/>
            <a:ext cx="1587" cy="1587"/>
          </a:xfrm>
          <a:custGeom>
            <a:avLst/>
            <a:gdLst/>
            <a:ahLst/>
            <a:cxnLst>
              <a:cxn ang="0">
                <a:pos x="9" y="0"/>
              </a:cxn>
              <a:cxn ang="0">
                <a:pos x="7" y="0"/>
              </a:cxn>
              <a:cxn ang="0">
                <a:pos x="0" y="2"/>
              </a:cxn>
              <a:cxn ang="0">
                <a:pos x="2" y="14"/>
              </a:cxn>
              <a:cxn ang="0">
                <a:pos x="9" y="13"/>
              </a:cxn>
              <a:cxn ang="0">
                <a:pos x="7" y="13"/>
              </a:cxn>
              <a:cxn ang="0">
                <a:pos x="9" y="0"/>
              </a:cxn>
              <a:cxn ang="0">
                <a:pos x="8" y="0"/>
              </a:cxn>
              <a:cxn ang="0">
                <a:pos x="7" y="0"/>
              </a:cxn>
              <a:cxn ang="0">
                <a:pos x="9" y="0"/>
              </a:cxn>
            </a:cxnLst>
            <a:rect l="0" t="0" r="r" b="b"/>
            <a:pathLst>
              <a:path w="9" h="14">
                <a:moveTo>
                  <a:pt x="9" y="0"/>
                </a:moveTo>
                <a:lnTo>
                  <a:pt x="7" y="0"/>
                </a:lnTo>
                <a:lnTo>
                  <a:pt x="0" y="2"/>
                </a:lnTo>
                <a:lnTo>
                  <a:pt x="2" y="14"/>
                </a:lnTo>
                <a:lnTo>
                  <a:pt x="9" y="13"/>
                </a:lnTo>
                <a:lnTo>
                  <a:pt x="7" y="13"/>
                </a:lnTo>
                <a:lnTo>
                  <a:pt x="9" y="0"/>
                </a:lnTo>
                <a:lnTo>
                  <a:pt x="8" y="0"/>
                </a:lnTo>
                <a:lnTo>
                  <a:pt x="7" y="0"/>
                </a:lnTo>
                <a:lnTo>
                  <a:pt x="9" y="0"/>
                </a:lnTo>
                <a:close/>
              </a:path>
            </a:pathLst>
          </a:custGeom>
          <a:solidFill>
            <a:srgbClr val="E0E8E8"/>
          </a:solidFill>
          <a:ln w="9525">
            <a:noFill/>
            <a:round/>
            <a:headEnd/>
            <a:tailEnd/>
          </a:ln>
        </p:spPr>
        <p:txBody>
          <a:bodyPr/>
          <a:lstStyle/>
          <a:p>
            <a:endParaRPr lang="en-US"/>
          </a:p>
        </p:txBody>
      </p:sp>
      <p:sp>
        <p:nvSpPr>
          <p:cNvPr id="67329" name="Freeform 769"/>
          <p:cNvSpPr>
            <a:spLocks/>
          </p:cNvSpPr>
          <p:nvPr/>
        </p:nvSpPr>
        <p:spPr bwMode="auto">
          <a:xfrm>
            <a:off x="5265738" y="3417889"/>
            <a:ext cx="127000" cy="9525"/>
          </a:xfrm>
          <a:custGeom>
            <a:avLst/>
            <a:gdLst/>
            <a:ahLst/>
            <a:cxnLst>
              <a:cxn ang="0">
                <a:pos x="720" y="64"/>
              </a:cxn>
              <a:cxn ang="0">
                <a:pos x="720" y="64"/>
              </a:cxn>
              <a:cxn ang="0">
                <a:pos x="2" y="0"/>
              </a:cxn>
              <a:cxn ang="0">
                <a:pos x="0" y="13"/>
              </a:cxn>
              <a:cxn ang="0">
                <a:pos x="718" y="77"/>
              </a:cxn>
              <a:cxn ang="0">
                <a:pos x="718" y="77"/>
              </a:cxn>
              <a:cxn ang="0">
                <a:pos x="720" y="64"/>
              </a:cxn>
              <a:cxn ang="0">
                <a:pos x="720" y="64"/>
              </a:cxn>
              <a:cxn ang="0">
                <a:pos x="720" y="64"/>
              </a:cxn>
            </a:cxnLst>
            <a:rect l="0" t="0" r="r" b="b"/>
            <a:pathLst>
              <a:path w="720" h="77">
                <a:moveTo>
                  <a:pt x="720" y="64"/>
                </a:moveTo>
                <a:lnTo>
                  <a:pt x="720" y="64"/>
                </a:lnTo>
                <a:lnTo>
                  <a:pt x="2" y="0"/>
                </a:lnTo>
                <a:lnTo>
                  <a:pt x="0" y="13"/>
                </a:lnTo>
                <a:lnTo>
                  <a:pt x="718" y="77"/>
                </a:lnTo>
                <a:lnTo>
                  <a:pt x="718" y="77"/>
                </a:lnTo>
                <a:lnTo>
                  <a:pt x="720" y="64"/>
                </a:lnTo>
                <a:lnTo>
                  <a:pt x="720" y="64"/>
                </a:lnTo>
                <a:lnTo>
                  <a:pt x="720" y="64"/>
                </a:lnTo>
                <a:close/>
              </a:path>
            </a:pathLst>
          </a:custGeom>
          <a:solidFill>
            <a:srgbClr val="000000"/>
          </a:solidFill>
          <a:ln w="9525">
            <a:noFill/>
            <a:round/>
            <a:headEnd/>
            <a:tailEnd/>
          </a:ln>
        </p:spPr>
        <p:txBody>
          <a:bodyPr/>
          <a:lstStyle/>
          <a:p>
            <a:endParaRPr lang="en-US"/>
          </a:p>
        </p:txBody>
      </p:sp>
      <p:sp>
        <p:nvSpPr>
          <p:cNvPr id="67330" name="Freeform 770"/>
          <p:cNvSpPr>
            <a:spLocks/>
          </p:cNvSpPr>
          <p:nvPr/>
        </p:nvSpPr>
        <p:spPr bwMode="auto">
          <a:xfrm>
            <a:off x="5392739" y="3425825"/>
            <a:ext cx="1587" cy="1588"/>
          </a:xfrm>
          <a:custGeom>
            <a:avLst/>
            <a:gdLst/>
            <a:ahLst/>
            <a:cxnLst>
              <a:cxn ang="0">
                <a:pos x="11" y="3"/>
              </a:cxn>
              <a:cxn ang="0">
                <a:pos x="9" y="2"/>
              </a:cxn>
              <a:cxn ang="0">
                <a:pos x="2" y="0"/>
              </a:cxn>
              <a:cxn ang="0">
                <a:pos x="0" y="13"/>
              </a:cxn>
              <a:cxn ang="0">
                <a:pos x="7" y="14"/>
              </a:cxn>
              <a:cxn ang="0">
                <a:pos x="5" y="13"/>
              </a:cxn>
              <a:cxn ang="0">
                <a:pos x="11" y="3"/>
              </a:cxn>
              <a:cxn ang="0">
                <a:pos x="10" y="2"/>
              </a:cxn>
              <a:cxn ang="0">
                <a:pos x="9" y="2"/>
              </a:cxn>
              <a:cxn ang="0">
                <a:pos x="11" y="3"/>
              </a:cxn>
            </a:cxnLst>
            <a:rect l="0" t="0" r="r" b="b"/>
            <a:pathLst>
              <a:path w="11" h="14">
                <a:moveTo>
                  <a:pt x="11" y="3"/>
                </a:moveTo>
                <a:lnTo>
                  <a:pt x="9" y="2"/>
                </a:lnTo>
                <a:lnTo>
                  <a:pt x="2" y="0"/>
                </a:lnTo>
                <a:lnTo>
                  <a:pt x="0" y="13"/>
                </a:lnTo>
                <a:lnTo>
                  <a:pt x="7" y="14"/>
                </a:lnTo>
                <a:lnTo>
                  <a:pt x="5" y="13"/>
                </a:lnTo>
                <a:lnTo>
                  <a:pt x="11" y="3"/>
                </a:lnTo>
                <a:lnTo>
                  <a:pt x="10" y="2"/>
                </a:lnTo>
                <a:lnTo>
                  <a:pt x="9" y="2"/>
                </a:lnTo>
                <a:lnTo>
                  <a:pt x="11" y="3"/>
                </a:lnTo>
                <a:close/>
              </a:path>
            </a:pathLst>
          </a:custGeom>
          <a:solidFill>
            <a:srgbClr val="000000"/>
          </a:solidFill>
          <a:ln w="9525">
            <a:noFill/>
            <a:round/>
            <a:headEnd/>
            <a:tailEnd/>
          </a:ln>
        </p:spPr>
        <p:txBody>
          <a:bodyPr/>
          <a:lstStyle/>
          <a:p>
            <a:endParaRPr lang="en-US"/>
          </a:p>
        </p:txBody>
      </p:sp>
      <p:sp>
        <p:nvSpPr>
          <p:cNvPr id="67331" name="Freeform 771"/>
          <p:cNvSpPr>
            <a:spLocks/>
          </p:cNvSpPr>
          <p:nvPr/>
        </p:nvSpPr>
        <p:spPr bwMode="auto">
          <a:xfrm>
            <a:off x="5394325" y="3425826"/>
            <a:ext cx="1588" cy="3175"/>
          </a:xfrm>
          <a:custGeom>
            <a:avLst/>
            <a:gdLst/>
            <a:ahLst/>
            <a:cxnLst>
              <a:cxn ang="0">
                <a:pos x="14" y="5"/>
              </a:cxn>
              <a:cxn ang="0">
                <a:pos x="12" y="4"/>
              </a:cxn>
              <a:cxn ang="0">
                <a:pos x="6" y="0"/>
              </a:cxn>
              <a:cxn ang="0">
                <a:pos x="0" y="10"/>
              </a:cxn>
              <a:cxn ang="0">
                <a:pos x="6" y="14"/>
              </a:cxn>
              <a:cxn ang="0">
                <a:pos x="4" y="13"/>
              </a:cxn>
              <a:cxn ang="0">
                <a:pos x="14" y="5"/>
              </a:cxn>
              <a:cxn ang="0">
                <a:pos x="13" y="5"/>
              </a:cxn>
              <a:cxn ang="0">
                <a:pos x="12" y="4"/>
              </a:cxn>
              <a:cxn ang="0">
                <a:pos x="14" y="5"/>
              </a:cxn>
            </a:cxnLst>
            <a:rect l="0" t="0" r="r" b="b"/>
            <a:pathLst>
              <a:path w="14" h="14">
                <a:moveTo>
                  <a:pt x="14" y="5"/>
                </a:moveTo>
                <a:lnTo>
                  <a:pt x="12" y="4"/>
                </a:lnTo>
                <a:lnTo>
                  <a:pt x="6" y="0"/>
                </a:lnTo>
                <a:lnTo>
                  <a:pt x="0" y="10"/>
                </a:lnTo>
                <a:lnTo>
                  <a:pt x="6" y="14"/>
                </a:lnTo>
                <a:lnTo>
                  <a:pt x="4" y="13"/>
                </a:lnTo>
                <a:lnTo>
                  <a:pt x="14" y="5"/>
                </a:lnTo>
                <a:lnTo>
                  <a:pt x="13" y="5"/>
                </a:lnTo>
                <a:lnTo>
                  <a:pt x="12" y="4"/>
                </a:lnTo>
                <a:lnTo>
                  <a:pt x="14" y="5"/>
                </a:lnTo>
                <a:close/>
              </a:path>
            </a:pathLst>
          </a:custGeom>
          <a:solidFill>
            <a:srgbClr val="000000"/>
          </a:solidFill>
          <a:ln w="9525">
            <a:noFill/>
            <a:round/>
            <a:headEnd/>
            <a:tailEnd/>
          </a:ln>
        </p:spPr>
        <p:txBody>
          <a:bodyPr/>
          <a:lstStyle/>
          <a:p>
            <a:endParaRPr lang="en-US"/>
          </a:p>
        </p:txBody>
      </p:sp>
      <p:sp>
        <p:nvSpPr>
          <p:cNvPr id="67332" name="Freeform 772"/>
          <p:cNvSpPr>
            <a:spLocks/>
          </p:cNvSpPr>
          <p:nvPr/>
        </p:nvSpPr>
        <p:spPr bwMode="auto">
          <a:xfrm>
            <a:off x="5394326" y="3427414"/>
            <a:ext cx="3175" cy="1587"/>
          </a:xfrm>
          <a:custGeom>
            <a:avLst/>
            <a:gdLst/>
            <a:ahLst/>
            <a:cxnLst>
              <a:cxn ang="0">
                <a:pos x="15" y="7"/>
              </a:cxn>
              <a:cxn ang="0">
                <a:pos x="14" y="5"/>
              </a:cxn>
              <a:cxn ang="0">
                <a:pos x="10" y="0"/>
              </a:cxn>
              <a:cxn ang="0">
                <a:pos x="0" y="8"/>
              </a:cxn>
              <a:cxn ang="0">
                <a:pos x="4" y="13"/>
              </a:cxn>
              <a:cxn ang="0">
                <a:pos x="3" y="11"/>
              </a:cxn>
              <a:cxn ang="0">
                <a:pos x="15" y="7"/>
              </a:cxn>
              <a:cxn ang="0">
                <a:pos x="14" y="6"/>
              </a:cxn>
              <a:cxn ang="0">
                <a:pos x="14" y="5"/>
              </a:cxn>
              <a:cxn ang="0">
                <a:pos x="15" y="7"/>
              </a:cxn>
            </a:cxnLst>
            <a:rect l="0" t="0" r="r" b="b"/>
            <a:pathLst>
              <a:path w="15" h="13">
                <a:moveTo>
                  <a:pt x="15" y="7"/>
                </a:moveTo>
                <a:lnTo>
                  <a:pt x="14" y="5"/>
                </a:lnTo>
                <a:lnTo>
                  <a:pt x="10" y="0"/>
                </a:lnTo>
                <a:lnTo>
                  <a:pt x="0" y="8"/>
                </a:lnTo>
                <a:lnTo>
                  <a:pt x="4" y="13"/>
                </a:lnTo>
                <a:lnTo>
                  <a:pt x="3" y="11"/>
                </a:lnTo>
                <a:lnTo>
                  <a:pt x="15" y="7"/>
                </a:lnTo>
                <a:lnTo>
                  <a:pt x="14" y="6"/>
                </a:lnTo>
                <a:lnTo>
                  <a:pt x="14" y="5"/>
                </a:lnTo>
                <a:lnTo>
                  <a:pt x="15" y="7"/>
                </a:lnTo>
                <a:close/>
              </a:path>
            </a:pathLst>
          </a:custGeom>
          <a:solidFill>
            <a:srgbClr val="000000"/>
          </a:solidFill>
          <a:ln w="9525">
            <a:noFill/>
            <a:round/>
            <a:headEnd/>
            <a:tailEnd/>
          </a:ln>
        </p:spPr>
        <p:txBody>
          <a:bodyPr/>
          <a:lstStyle/>
          <a:p>
            <a:endParaRPr lang="en-US"/>
          </a:p>
        </p:txBody>
      </p:sp>
      <p:sp>
        <p:nvSpPr>
          <p:cNvPr id="67333" name="Freeform 773"/>
          <p:cNvSpPr>
            <a:spLocks/>
          </p:cNvSpPr>
          <p:nvPr/>
        </p:nvSpPr>
        <p:spPr bwMode="auto">
          <a:xfrm>
            <a:off x="5394326" y="3427414"/>
            <a:ext cx="3175" cy="1587"/>
          </a:xfrm>
          <a:custGeom>
            <a:avLst/>
            <a:gdLst/>
            <a:ahLst/>
            <a:cxnLst>
              <a:cxn ang="0">
                <a:pos x="14" y="10"/>
              </a:cxn>
              <a:cxn ang="0">
                <a:pos x="14" y="7"/>
              </a:cxn>
              <a:cxn ang="0">
                <a:pos x="12" y="0"/>
              </a:cxn>
              <a:cxn ang="0">
                <a:pos x="0" y="4"/>
              </a:cxn>
              <a:cxn ang="0">
                <a:pos x="2" y="11"/>
              </a:cxn>
              <a:cxn ang="0">
                <a:pos x="2" y="8"/>
              </a:cxn>
              <a:cxn ang="0">
                <a:pos x="14" y="10"/>
              </a:cxn>
              <a:cxn ang="0">
                <a:pos x="14" y="9"/>
              </a:cxn>
              <a:cxn ang="0">
                <a:pos x="14" y="7"/>
              </a:cxn>
              <a:cxn ang="0">
                <a:pos x="14" y="10"/>
              </a:cxn>
            </a:cxnLst>
            <a:rect l="0" t="0" r="r" b="b"/>
            <a:pathLst>
              <a:path w="14" h="11">
                <a:moveTo>
                  <a:pt x="14" y="10"/>
                </a:moveTo>
                <a:lnTo>
                  <a:pt x="14" y="7"/>
                </a:lnTo>
                <a:lnTo>
                  <a:pt x="12" y="0"/>
                </a:lnTo>
                <a:lnTo>
                  <a:pt x="0" y="4"/>
                </a:lnTo>
                <a:lnTo>
                  <a:pt x="2" y="11"/>
                </a:lnTo>
                <a:lnTo>
                  <a:pt x="2" y="8"/>
                </a:lnTo>
                <a:lnTo>
                  <a:pt x="14" y="10"/>
                </a:lnTo>
                <a:lnTo>
                  <a:pt x="14" y="9"/>
                </a:lnTo>
                <a:lnTo>
                  <a:pt x="14" y="7"/>
                </a:lnTo>
                <a:lnTo>
                  <a:pt x="14" y="10"/>
                </a:lnTo>
                <a:close/>
              </a:path>
            </a:pathLst>
          </a:custGeom>
          <a:solidFill>
            <a:srgbClr val="000000"/>
          </a:solidFill>
          <a:ln w="9525">
            <a:noFill/>
            <a:round/>
            <a:headEnd/>
            <a:tailEnd/>
          </a:ln>
        </p:spPr>
        <p:txBody>
          <a:bodyPr/>
          <a:lstStyle/>
          <a:p>
            <a:endParaRPr lang="en-US"/>
          </a:p>
        </p:txBody>
      </p:sp>
      <p:sp>
        <p:nvSpPr>
          <p:cNvPr id="67334" name="Freeform 774"/>
          <p:cNvSpPr>
            <a:spLocks/>
          </p:cNvSpPr>
          <p:nvPr/>
        </p:nvSpPr>
        <p:spPr bwMode="auto">
          <a:xfrm>
            <a:off x="5391150" y="3429001"/>
            <a:ext cx="6350" cy="17463"/>
          </a:xfrm>
          <a:custGeom>
            <a:avLst/>
            <a:gdLst/>
            <a:ahLst/>
            <a:cxnLst>
              <a:cxn ang="0">
                <a:pos x="11" y="134"/>
              </a:cxn>
              <a:cxn ang="0">
                <a:pos x="12" y="131"/>
              </a:cxn>
              <a:cxn ang="0">
                <a:pos x="38" y="2"/>
              </a:cxn>
              <a:cxn ang="0">
                <a:pos x="26" y="0"/>
              </a:cxn>
              <a:cxn ang="0">
                <a:pos x="0" y="129"/>
              </a:cxn>
              <a:cxn ang="0">
                <a:pos x="1" y="125"/>
              </a:cxn>
              <a:cxn ang="0">
                <a:pos x="11" y="134"/>
              </a:cxn>
              <a:cxn ang="0">
                <a:pos x="12" y="133"/>
              </a:cxn>
              <a:cxn ang="0">
                <a:pos x="12" y="131"/>
              </a:cxn>
              <a:cxn ang="0">
                <a:pos x="11" y="134"/>
              </a:cxn>
            </a:cxnLst>
            <a:rect l="0" t="0" r="r" b="b"/>
            <a:pathLst>
              <a:path w="38" h="134">
                <a:moveTo>
                  <a:pt x="11" y="134"/>
                </a:moveTo>
                <a:lnTo>
                  <a:pt x="12" y="131"/>
                </a:lnTo>
                <a:lnTo>
                  <a:pt x="38" y="2"/>
                </a:lnTo>
                <a:lnTo>
                  <a:pt x="26" y="0"/>
                </a:lnTo>
                <a:lnTo>
                  <a:pt x="0" y="129"/>
                </a:lnTo>
                <a:lnTo>
                  <a:pt x="1" y="125"/>
                </a:lnTo>
                <a:lnTo>
                  <a:pt x="11" y="134"/>
                </a:lnTo>
                <a:lnTo>
                  <a:pt x="12" y="133"/>
                </a:lnTo>
                <a:lnTo>
                  <a:pt x="12" y="131"/>
                </a:lnTo>
                <a:lnTo>
                  <a:pt x="11" y="134"/>
                </a:lnTo>
                <a:close/>
              </a:path>
            </a:pathLst>
          </a:custGeom>
          <a:solidFill>
            <a:srgbClr val="000000"/>
          </a:solidFill>
          <a:ln w="9525">
            <a:noFill/>
            <a:round/>
            <a:headEnd/>
            <a:tailEnd/>
          </a:ln>
        </p:spPr>
        <p:txBody>
          <a:bodyPr/>
          <a:lstStyle/>
          <a:p>
            <a:endParaRPr lang="en-US"/>
          </a:p>
        </p:txBody>
      </p:sp>
      <p:sp>
        <p:nvSpPr>
          <p:cNvPr id="67335" name="Freeform 775"/>
          <p:cNvSpPr>
            <a:spLocks/>
          </p:cNvSpPr>
          <p:nvPr/>
        </p:nvSpPr>
        <p:spPr bwMode="auto">
          <a:xfrm>
            <a:off x="5389564" y="3444876"/>
            <a:ext cx="3175" cy="3175"/>
          </a:xfrm>
          <a:custGeom>
            <a:avLst/>
            <a:gdLst/>
            <a:ahLst/>
            <a:cxnLst>
              <a:cxn ang="0">
                <a:pos x="9" y="14"/>
              </a:cxn>
              <a:cxn ang="0">
                <a:pos x="10" y="13"/>
              </a:cxn>
              <a:cxn ang="0">
                <a:pos x="13" y="9"/>
              </a:cxn>
              <a:cxn ang="0">
                <a:pos x="3" y="0"/>
              </a:cxn>
              <a:cxn ang="0">
                <a:pos x="0" y="5"/>
              </a:cxn>
              <a:cxn ang="0">
                <a:pos x="1" y="4"/>
              </a:cxn>
              <a:cxn ang="0">
                <a:pos x="9" y="14"/>
              </a:cxn>
              <a:cxn ang="0">
                <a:pos x="9" y="13"/>
              </a:cxn>
              <a:cxn ang="0">
                <a:pos x="10" y="13"/>
              </a:cxn>
              <a:cxn ang="0">
                <a:pos x="9" y="14"/>
              </a:cxn>
            </a:cxnLst>
            <a:rect l="0" t="0" r="r" b="b"/>
            <a:pathLst>
              <a:path w="13" h="14">
                <a:moveTo>
                  <a:pt x="9" y="14"/>
                </a:moveTo>
                <a:lnTo>
                  <a:pt x="10" y="13"/>
                </a:lnTo>
                <a:lnTo>
                  <a:pt x="13" y="9"/>
                </a:lnTo>
                <a:lnTo>
                  <a:pt x="3" y="0"/>
                </a:lnTo>
                <a:lnTo>
                  <a:pt x="0" y="5"/>
                </a:lnTo>
                <a:lnTo>
                  <a:pt x="1" y="4"/>
                </a:lnTo>
                <a:lnTo>
                  <a:pt x="9" y="14"/>
                </a:lnTo>
                <a:lnTo>
                  <a:pt x="9" y="13"/>
                </a:lnTo>
                <a:lnTo>
                  <a:pt x="10" y="13"/>
                </a:lnTo>
                <a:lnTo>
                  <a:pt x="9" y="14"/>
                </a:lnTo>
                <a:close/>
              </a:path>
            </a:pathLst>
          </a:custGeom>
          <a:solidFill>
            <a:srgbClr val="000000"/>
          </a:solidFill>
          <a:ln w="9525">
            <a:noFill/>
            <a:round/>
            <a:headEnd/>
            <a:tailEnd/>
          </a:ln>
        </p:spPr>
        <p:txBody>
          <a:bodyPr/>
          <a:lstStyle/>
          <a:p>
            <a:endParaRPr lang="en-US"/>
          </a:p>
        </p:txBody>
      </p:sp>
      <p:sp>
        <p:nvSpPr>
          <p:cNvPr id="67336" name="Freeform 776"/>
          <p:cNvSpPr>
            <a:spLocks/>
          </p:cNvSpPr>
          <p:nvPr/>
        </p:nvSpPr>
        <p:spPr bwMode="auto">
          <a:xfrm>
            <a:off x="5389564" y="3446464"/>
            <a:ext cx="1587" cy="1587"/>
          </a:xfrm>
          <a:custGeom>
            <a:avLst/>
            <a:gdLst/>
            <a:ahLst/>
            <a:cxnLst>
              <a:cxn ang="0">
                <a:pos x="8" y="14"/>
              </a:cxn>
              <a:cxn ang="0">
                <a:pos x="9" y="14"/>
              </a:cxn>
              <a:cxn ang="0">
                <a:pos x="14" y="10"/>
              </a:cxn>
              <a:cxn ang="0">
                <a:pos x="6" y="0"/>
              </a:cxn>
              <a:cxn ang="0">
                <a:pos x="0" y="4"/>
              </a:cxn>
              <a:cxn ang="0">
                <a:pos x="2" y="4"/>
              </a:cxn>
              <a:cxn ang="0">
                <a:pos x="8" y="14"/>
              </a:cxn>
              <a:cxn ang="0">
                <a:pos x="8" y="14"/>
              </a:cxn>
              <a:cxn ang="0">
                <a:pos x="9" y="14"/>
              </a:cxn>
              <a:cxn ang="0">
                <a:pos x="8" y="14"/>
              </a:cxn>
            </a:cxnLst>
            <a:rect l="0" t="0" r="r" b="b"/>
            <a:pathLst>
              <a:path w="14" h="14">
                <a:moveTo>
                  <a:pt x="8" y="14"/>
                </a:moveTo>
                <a:lnTo>
                  <a:pt x="9" y="14"/>
                </a:lnTo>
                <a:lnTo>
                  <a:pt x="14" y="10"/>
                </a:lnTo>
                <a:lnTo>
                  <a:pt x="6" y="0"/>
                </a:lnTo>
                <a:lnTo>
                  <a:pt x="0" y="4"/>
                </a:lnTo>
                <a:lnTo>
                  <a:pt x="2" y="4"/>
                </a:lnTo>
                <a:lnTo>
                  <a:pt x="8" y="14"/>
                </a:lnTo>
                <a:lnTo>
                  <a:pt x="8" y="14"/>
                </a:lnTo>
                <a:lnTo>
                  <a:pt x="9" y="14"/>
                </a:lnTo>
                <a:lnTo>
                  <a:pt x="8" y="14"/>
                </a:lnTo>
                <a:close/>
              </a:path>
            </a:pathLst>
          </a:custGeom>
          <a:solidFill>
            <a:srgbClr val="000000"/>
          </a:solidFill>
          <a:ln w="9525">
            <a:noFill/>
            <a:round/>
            <a:headEnd/>
            <a:tailEnd/>
          </a:ln>
        </p:spPr>
        <p:txBody>
          <a:bodyPr/>
          <a:lstStyle/>
          <a:p>
            <a:endParaRPr lang="en-US"/>
          </a:p>
        </p:txBody>
      </p:sp>
      <p:sp>
        <p:nvSpPr>
          <p:cNvPr id="67337" name="Freeform 777"/>
          <p:cNvSpPr>
            <a:spLocks/>
          </p:cNvSpPr>
          <p:nvPr/>
        </p:nvSpPr>
        <p:spPr bwMode="auto">
          <a:xfrm>
            <a:off x="5387976" y="3446464"/>
            <a:ext cx="3175" cy="1587"/>
          </a:xfrm>
          <a:custGeom>
            <a:avLst/>
            <a:gdLst/>
            <a:ahLst/>
            <a:cxnLst>
              <a:cxn ang="0">
                <a:pos x="4" y="14"/>
              </a:cxn>
              <a:cxn ang="0">
                <a:pos x="7" y="13"/>
              </a:cxn>
              <a:cxn ang="0">
                <a:pos x="12" y="10"/>
              </a:cxn>
              <a:cxn ang="0">
                <a:pos x="6" y="0"/>
              </a:cxn>
              <a:cxn ang="0">
                <a:pos x="0" y="3"/>
              </a:cxn>
              <a:cxn ang="0">
                <a:pos x="2" y="2"/>
              </a:cxn>
              <a:cxn ang="0">
                <a:pos x="4" y="14"/>
              </a:cxn>
              <a:cxn ang="0">
                <a:pos x="6" y="14"/>
              </a:cxn>
              <a:cxn ang="0">
                <a:pos x="7" y="13"/>
              </a:cxn>
              <a:cxn ang="0">
                <a:pos x="4" y="14"/>
              </a:cxn>
            </a:cxnLst>
            <a:rect l="0" t="0" r="r" b="b"/>
            <a:pathLst>
              <a:path w="12" h="14">
                <a:moveTo>
                  <a:pt x="4" y="14"/>
                </a:moveTo>
                <a:lnTo>
                  <a:pt x="7" y="13"/>
                </a:lnTo>
                <a:lnTo>
                  <a:pt x="12" y="10"/>
                </a:lnTo>
                <a:lnTo>
                  <a:pt x="6" y="0"/>
                </a:lnTo>
                <a:lnTo>
                  <a:pt x="0" y="3"/>
                </a:lnTo>
                <a:lnTo>
                  <a:pt x="2" y="2"/>
                </a:lnTo>
                <a:lnTo>
                  <a:pt x="4" y="14"/>
                </a:lnTo>
                <a:lnTo>
                  <a:pt x="6" y="14"/>
                </a:lnTo>
                <a:lnTo>
                  <a:pt x="7" y="13"/>
                </a:lnTo>
                <a:lnTo>
                  <a:pt x="4" y="14"/>
                </a:lnTo>
                <a:close/>
              </a:path>
            </a:pathLst>
          </a:custGeom>
          <a:solidFill>
            <a:srgbClr val="000000"/>
          </a:solidFill>
          <a:ln w="9525">
            <a:noFill/>
            <a:round/>
            <a:headEnd/>
            <a:tailEnd/>
          </a:ln>
        </p:spPr>
        <p:txBody>
          <a:bodyPr/>
          <a:lstStyle/>
          <a:p>
            <a:endParaRPr lang="en-US"/>
          </a:p>
        </p:txBody>
      </p:sp>
      <p:sp>
        <p:nvSpPr>
          <p:cNvPr id="67338" name="Freeform 778"/>
          <p:cNvSpPr>
            <a:spLocks/>
          </p:cNvSpPr>
          <p:nvPr/>
        </p:nvSpPr>
        <p:spPr bwMode="auto">
          <a:xfrm>
            <a:off x="5387975" y="3446464"/>
            <a:ext cx="1588" cy="1587"/>
          </a:xfrm>
          <a:custGeom>
            <a:avLst/>
            <a:gdLst/>
            <a:ahLst/>
            <a:cxnLst>
              <a:cxn ang="0">
                <a:pos x="1" y="13"/>
              </a:cxn>
              <a:cxn ang="0">
                <a:pos x="2" y="13"/>
              </a:cxn>
              <a:cxn ang="0">
                <a:pos x="8" y="12"/>
              </a:cxn>
              <a:cxn ang="0">
                <a:pos x="6" y="0"/>
              </a:cxn>
              <a:cxn ang="0">
                <a:pos x="0" y="1"/>
              </a:cxn>
              <a:cxn ang="0">
                <a:pos x="1" y="1"/>
              </a:cxn>
              <a:cxn ang="0">
                <a:pos x="1" y="13"/>
              </a:cxn>
              <a:cxn ang="0">
                <a:pos x="1" y="13"/>
              </a:cxn>
              <a:cxn ang="0">
                <a:pos x="2" y="13"/>
              </a:cxn>
              <a:cxn ang="0">
                <a:pos x="1" y="13"/>
              </a:cxn>
            </a:cxnLst>
            <a:rect l="0" t="0" r="r" b="b"/>
            <a:pathLst>
              <a:path w="8" h="13">
                <a:moveTo>
                  <a:pt x="1" y="13"/>
                </a:moveTo>
                <a:lnTo>
                  <a:pt x="2" y="13"/>
                </a:lnTo>
                <a:lnTo>
                  <a:pt x="8" y="12"/>
                </a:lnTo>
                <a:lnTo>
                  <a:pt x="6" y="0"/>
                </a:lnTo>
                <a:lnTo>
                  <a:pt x="0" y="1"/>
                </a:lnTo>
                <a:lnTo>
                  <a:pt x="1" y="1"/>
                </a:lnTo>
                <a:lnTo>
                  <a:pt x="1" y="13"/>
                </a:lnTo>
                <a:lnTo>
                  <a:pt x="1" y="13"/>
                </a:lnTo>
                <a:lnTo>
                  <a:pt x="2" y="13"/>
                </a:lnTo>
                <a:lnTo>
                  <a:pt x="1" y="13"/>
                </a:lnTo>
                <a:close/>
              </a:path>
            </a:pathLst>
          </a:custGeom>
          <a:solidFill>
            <a:srgbClr val="000000"/>
          </a:solidFill>
          <a:ln w="9525">
            <a:noFill/>
            <a:round/>
            <a:headEnd/>
            <a:tailEnd/>
          </a:ln>
        </p:spPr>
        <p:txBody>
          <a:bodyPr/>
          <a:lstStyle/>
          <a:p>
            <a:endParaRPr lang="en-US"/>
          </a:p>
        </p:txBody>
      </p:sp>
      <p:sp>
        <p:nvSpPr>
          <p:cNvPr id="67339" name="Freeform 779"/>
          <p:cNvSpPr>
            <a:spLocks/>
          </p:cNvSpPr>
          <p:nvPr/>
        </p:nvSpPr>
        <p:spPr bwMode="auto">
          <a:xfrm>
            <a:off x="5264151" y="3438526"/>
            <a:ext cx="123825" cy="9525"/>
          </a:xfrm>
          <a:custGeom>
            <a:avLst/>
            <a:gdLst/>
            <a:ahLst/>
            <a:cxnLst>
              <a:cxn ang="0">
                <a:pos x="0" y="12"/>
              </a:cxn>
              <a:cxn ang="0">
                <a:pos x="1" y="12"/>
              </a:cxn>
              <a:cxn ang="0">
                <a:pos x="704" y="71"/>
              </a:cxn>
              <a:cxn ang="0">
                <a:pos x="704" y="59"/>
              </a:cxn>
              <a:cxn ang="0">
                <a:pos x="1" y="0"/>
              </a:cxn>
              <a:cxn ang="0">
                <a:pos x="2" y="0"/>
              </a:cxn>
              <a:cxn ang="0">
                <a:pos x="0" y="12"/>
              </a:cxn>
              <a:cxn ang="0">
                <a:pos x="0" y="12"/>
              </a:cxn>
              <a:cxn ang="0">
                <a:pos x="1" y="12"/>
              </a:cxn>
              <a:cxn ang="0">
                <a:pos x="0" y="12"/>
              </a:cxn>
            </a:cxnLst>
            <a:rect l="0" t="0" r="r" b="b"/>
            <a:pathLst>
              <a:path w="704" h="71">
                <a:moveTo>
                  <a:pt x="0" y="12"/>
                </a:moveTo>
                <a:lnTo>
                  <a:pt x="1" y="12"/>
                </a:lnTo>
                <a:lnTo>
                  <a:pt x="704" y="71"/>
                </a:lnTo>
                <a:lnTo>
                  <a:pt x="704" y="59"/>
                </a:lnTo>
                <a:lnTo>
                  <a:pt x="1" y="0"/>
                </a:lnTo>
                <a:lnTo>
                  <a:pt x="2" y="0"/>
                </a:lnTo>
                <a:lnTo>
                  <a:pt x="0" y="12"/>
                </a:lnTo>
                <a:lnTo>
                  <a:pt x="0" y="12"/>
                </a:lnTo>
                <a:lnTo>
                  <a:pt x="1" y="12"/>
                </a:lnTo>
                <a:lnTo>
                  <a:pt x="0" y="12"/>
                </a:lnTo>
                <a:close/>
              </a:path>
            </a:pathLst>
          </a:custGeom>
          <a:solidFill>
            <a:srgbClr val="000000"/>
          </a:solidFill>
          <a:ln w="9525">
            <a:noFill/>
            <a:round/>
            <a:headEnd/>
            <a:tailEnd/>
          </a:ln>
        </p:spPr>
        <p:txBody>
          <a:bodyPr/>
          <a:lstStyle/>
          <a:p>
            <a:endParaRPr lang="en-US"/>
          </a:p>
        </p:txBody>
      </p:sp>
      <p:sp>
        <p:nvSpPr>
          <p:cNvPr id="67340" name="Freeform 780"/>
          <p:cNvSpPr>
            <a:spLocks/>
          </p:cNvSpPr>
          <p:nvPr/>
        </p:nvSpPr>
        <p:spPr bwMode="auto">
          <a:xfrm>
            <a:off x="5262564" y="3438525"/>
            <a:ext cx="1587" cy="1588"/>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000000"/>
          </a:solidFill>
          <a:ln w="9525">
            <a:noFill/>
            <a:round/>
            <a:headEnd/>
            <a:tailEnd/>
          </a:ln>
        </p:spPr>
        <p:txBody>
          <a:bodyPr/>
          <a:lstStyle/>
          <a:p>
            <a:endParaRPr lang="en-US"/>
          </a:p>
        </p:txBody>
      </p:sp>
      <p:sp>
        <p:nvSpPr>
          <p:cNvPr id="67341" name="Freeform 781"/>
          <p:cNvSpPr>
            <a:spLocks/>
          </p:cNvSpPr>
          <p:nvPr/>
        </p:nvSpPr>
        <p:spPr bwMode="auto">
          <a:xfrm>
            <a:off x="5260975" y="3438525"/>
            <a:ext cx="1588" cy="1588"/>
          </a:xfrm>
          <a:custGeom>
            <a:avLst/>
            <a:gdLst/>
            <a:ahLst/>
            <a:cxnLst>
              <a:cxn ang="0">
                <a:pos x="0" y="9"/>
              </a:cxn>
              <a:cxn ang="0">
                <a:pos x="2" y="10"/>
              </a:cxn>
              <a:cxn ang="0">
                <a:pos x="8" y="14"/>
              </a:cxn>
              <a:cxn ang="0">
                <a:pos x="14" y="4"/>
              </a:cxn>
              <a:cxn ang="0">
                <a:pos x="8" y="0"/>
              </a:cxn>
              <a:cxn ang="0">
                <a:pos x="10" y="1"/>
              </a:cxn>
              <a:cxn ang="0">
                <a:pos x="0" y="9"/>
              </a:cxn>
              <a:cxn ang="0">
                <a:pos x="1" y="9"/>
              </a:cxn>
              <a:cxn ang="0">
                <a:pos x="2" y="10"/>
              </a:cxn>
              <a:cxn ang="0">
                <a:pos x="0" y="9"/>
              </a:cxn>
            </a:cxnLst>
            <a:rect l="0" t="0" r="r" b="b"/>
            <a:pathLst>
              <a:path w="14" h="14">
                <a:moveTo>
                  <a:pt x="0" y="9"/>
                </a:moveTo>
                <a:lnTo>
                  <a:pt x="2" y="10"/>
                </a:lnTo>
                <a:lnTo>
                  <a:pt x="8" y="14"/>
                </a:lnTo>
                <a:lnTo>
                  <a:pt x="14" y="4"/>
                </a:lnTo>
                <a:lnTo>
                  <a:pt x="8" y="0"/>
                </a:lnTo>
                <a:lnTo>
                  <a:pt x="10" y="1"/>
                </a:lnTo>
                <a:lnTo>
                  <a:pt x="0" y="9"/>
                </a:lnTo>
                <a:lnTo>
                  <a:pt x="1" y="9"/>
                </a:lnTo>
                <a:lnTo>
                  <a:pt x="2" y="10"/>
                </a:lnTo>
                <a:lnTo>
                  <a:pt x="0" y="9"/>
                </a:lnTo>
                <a:close/>
              </a:path>
            </a:pathLst>
          </a:custGeom>
          <a:solidFill>
            <a:srgbClr val="000000"/>
          </a:solidFill>
          <a:ln w="9525">
            <a:noFill/>
            <a:round/>
            <a:headEnd/>
            <a:tailEnd/>
          </a:ln>
        </p:spPr>
        <p:txBody>
          <a:bodyPr/>
          <a:lstStyle/>
          <a:p>
            <a:endParaRPr lang="en-US"/>
          </a:p>
        </p:txBody>
      </p:sp>
      <p:sp>
        <p:nvSpPr>
          <p:cNvPr id="67342" name="Freeform 782"/>
          <p:cNvSpPr>
            <a:spLocks/>
          </p:cNvSpPr>
          <p:nvPr/>
        </p:nvSpPr>
        <p:spPr bwMode="auto">
          <a:xfrm>
            <a:off x="5259389" y="3438525"/>
            <a:ext cx="3175" cy="1588"/>
          </a:xfrm>
          <a:custGeom>
            <a:avLst/>
            <a:gdLst/>
            <a:ahLst/>
            <a:cxnLst>
              <a:cxn ang="0">
                <a:pos x="0" y="5"/>
              </a:cxn>
              <a:cxn ang="0">
                <a:pos x="1" y="8"/>
              </a:cxn>
              <a:cxn ang="0">
                <a:pos x="5" y="13"/>
              </a:cxn>
              <a:cxn ang="0">
                <a:pos x="15" y="5"/>
              </a:cxn>
              <a:cxn ang="0">
                <a:pos x="11" y="0"/>
              </a:cxn>
              <a:cxn ang="0">
                <a:pos x="12" y="3"/>
              </a:cxn>
              <a:cxn ang="0">
                <a:pos x="0" y="5"/>
              </a:cxn>
              <a:cxn ang="0">
                <a:pos x="0" y="7"/>
              </a:cxn>
              <a:cxn ang="0">
                <a:pos x="1" y="8"/>
              </a:cxn>
              <a:cxn ang="0">
                <a:pos x="0" y="5"/>
              </a:cxn>
            </a:cxnLst>
            <a:rect l="0" t="0" r="r" b="b"/>
            <a:pathLst>
              <a:path w="15" h="13">
                <a:moveTo>
                  <a:pt x="0" y="5"/>
                </a:moveTo>
                <a:lnTo>
                  <a:pt x="1" y="8"/>
                </a:lnTo>
                <a:lnTo>
                  <a:pt x="5" y="13"/>
                </a:lnTo>
                <a:lnTo>
                  <a:pt x="15" y="5"/>
                </a:lnTo>
                <a:lnTo>
                  <a:pt x="11" y="0"/>
                </a:lnTo>
                <a:lnTo>
                  <a:pt x="12" y="3"/>
                </a:lnTo>
                <a:lnTo>
                  <a:pt x="0" y="5"/>
                </a:lnTo>
                <a:lnTo>
                  <a:pt x="0" y="7"/>
                </a:lnTo>
                <a:lnTo>
                  <a:pt x="1" y="8"/>
                </a:lnTo>
                <a:lnTo>
                  <a:pt x="0" y="5"/>
                </a:lnTo>
                <a:close/>
              </a:path>
            </a:pathLst>
          </a:custGeom>
          <a:solidFill>
            <a:srgbClr val="000000"/>
          </a:solidFill>
          <a:ln w="9525">
            <a:noFill/>
            <a:round/>
            <a:headEnd/>
            <a:tailEnd/>
          </a:ln>
        </p:spPr>
        <p:txBody>
          <a:bodyPr/>
          <a:lstStyle/>
          <a:p>
            <a:endParaRPr lang="en-US"/>
          </a:p>
        </p:txBody>
      </p:sp>
      <p:sp>
        <p:nvSpPr>
          <p:cNvPr id="67343" name="Freeform 783"/>
          <p:cNvSpPr>
            <a:spLocks/>
          </p:cNvSpPr>
          <p:nvPr/>
        </p:nvSpPr>
        <p:spPr bwMode="auto">
          <a:xfrm>
            <a:off x="5259389" y="3436939"/>
            <a:ext cx="3175" cy="1587"/>
          </a:xfrm>
          <a:custGeom>
            <a:avLst/>
            <a:gdLst/>
            <a:ahLst/>
            <a:cxnLst>
              <a:cxn ang="0">
                <a:pos x="0" y="0"/>
              </a:cxn>
              <a:cxn ang="0">
                <a:pos x="0" y="2"/>
              </a:cxn>
              <a:cxn ang="0">
                <a:pos x="1" y="9"/>
              </a:cxn>
              <a:cxn ang="0">
                <a:pos x="13" y="7"/>
              </a:cxn>
              <a:cxn ang="0">
                <a:pos x="12" y="0"/>
              </a:cxn>
              <a:cxn ang="0">
                <a:pos x="12" y="2"/>
              </a:cxn>
              <a:cxn ang="0">
                <a:pos x="0" y="0"/>
              </a:cxn>
              <a:cxn ang="0">
                <a:pos x="0" y="1"/>
              </a:cxn>
              <a:cxn ang="0">
                <a:pos x="0" y="2"/>
              </a:cxn>
              <a:cxn ang="0">
                <a:pos x="0" y="0"/>
              </a:cxn>
            </a:cxnLst>
            <a:rect l="0" t="0" r="r" b="b"/>
            <a:pathLst>
              <a:path w="13" h="9">
                <a:moveTo>
                  <a:pt x="0" y="0"/>
                </a:moveTo>
                <a:lnTo>
                  <a:pt x="0" y="2"/>
                </a:lnTo>
                <a:lnTo>
                  <a:pt x="1" y="9"/>
                </a:lnTo>
                <a:lnTo>
                  <a:pt x="13" y="7"/>
                </a:lnTo>
                <a:lnTo>
                  <a:pt x="12" y="0"/>
                </a:lnTo>
                <a:lnTo>
                  <a:pt x="12" y="2"/>
                </a:lnTo>
                <a:lnTo>
                  <a:pt x="0" y="0"/>
                </a:lnTo>
                <a:lnTo>
                  <a:pt x="0" y="1"/>
                </a:lnTo>
                <a:lnTo>
                  <a:pt x="0" y="2"/>
                </a:lnTo>
                <a:lnTo>
                  <a:pt x="0" y="0"/>
                </a:lnTo>
                <a:close/>
              </a:path>
            </a:pathLst>
          </a:custGeom>
          <a:solidFill>
            <a:srgbClr val="000000"/>
          </a:solidFill>
          <a:ln w="9525">
            <a:noFill/>
            <a:round/>
            <a:headEnd/>
            <a:tailEnd/>
          </a:ln>
        </p:spPr>
        <p:txBody>
          <a:bodyPr/>
          <a:lstStyle/>
          <a:p>
            <a:endParaRPr lang="en-US"/>
          </a:p>
        </p:txBody>
      </p:sp>
      <p:sp>
        <p:nvSpPr>
          <p:cNvPr id="67344" name="Freeform 784"/>
          <p:cNvSpPr>
            <a:spLocks/>
          </p:cNvSpPr>
          <p:nvPr/>
        </p:nvSpPr>
        <p:spPr bwMode="auto">
          <a:xfrm>
            <a:off x="5259388" y="3419475"/>
            <a:ext cx="4762" cy="19050"/>
          </a:xfrm>
          <a:custGeom>
            <a:avLst/>
            <a:gdLst/>
            <a:ahLst/>
            <a:cxnLst>
              <a:cxn ang="0">
                <a:pos x="12" y="0"/>
              </a:cxn>
              <a:cxn ang="0">
                <a:pos x="12" y="1"/>
              </a:cxn>
              <a:cxn ang="0">
                <a:pos x="0" y="134"/>
              </a:cxn>
              <a:cxn ang="0">
                <a:pos x="12" y="136"/>
              </a:cxn>
              <a:cxn ang="0">
                <a:pos x="24" y="3"/>
              </a:cxn>
              <a:cxn ang="0">
                <a:pos x="24" y="4"/>
              </a:cxn>
              <a:cxn ang="0">
                <a:pos x="12" y="0"/>
              </a:cxn>
              <a:cxn ang="0">
                <a:pos x="12" y="1"/>
              </a:cxn>
              <a:cxn ang="0">
                <a:pos x="12" y="1"/>
              </a:cxn>
              <a:cxn ang="0">
                <a:pos x="12" y="0"/>
              </a:cxn>
            </a:cxnLst>
            <a:rect l="0" t="0" r="r" b="b"/>
            <a:pathLst>
              <a:path w="24" h="136">
                <a:moveTo>
                  <a:pt x="12" y="0"/>
                </a:moveTo>
                <a:lnTo>
                  <a:pt x="12" y="1"/>
                </a:lnTo>
                <a:lnTo>
                  <a:pt x="0" y="134"/>
                </a:lnTo>
                <a:lnTo>
                  <a:pt x="12" y="136"/>
                </a:lnTo>
                <a:lnTo>
                  <a:pt x="24" y="3"/>
                </a:lnTo>
                <a:lnTo>
                  <a:pt x="24" y="4"/>
                </a:lnTo>
                <a:lnTo>
                  <a:pt x="12" y="0"/>
                </a:lnTo>
                <a:lnTo>
                  <a:pt x="12" y="1"/>
                </a:lnTo>
                <a:lnTo>
                  <a:pt x="12" y="1"/>
                </a:lnTo>
                <a:lnTo>
                  <a:pt x="12" y="0"/>
                </a:lnTo>
                <a:close/>
              </a:path>
            </a:pathLst>
          </a:custGeom>
          <a:solidFill>
            <a:srgbClr val="000000"/>
          </a:solidFill>
          <a:ln w="9525">
            <a:noFill/>
            <a:round/>
            <a:headEnd/>
            <a:tailEnd/>
          </a:ln>
        </p:spPr>
        <p:txBody>
          <a:bodyPr/>
          <a:lstStyle/>
          <a:p>
            <a:endParaRPr lang="en-US"/>
          </a:p>
        </p:txBody>
      </p:sp>
      <p:sp>
        <p:nvSpPr>
          <p:cNvPr id="67345" name="Freeform 785"/>
          <p:cNvSpPr>
            <a:spLocks/>
          </p:cNvSpPr>
          <p:nvPr/>
        </p:nvSpPr>
        <p:spPr bwMode="auto">
          <a:xfrm>
            <a:off x="5262564" y="3419475"/>
            <a:ext cx="1587"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000000"/>
          </a:solidFill>
          <a:ln w="9525">
            <a:noFill/>
            <a:round/>
            <a:headEnd/>
            <a:tailEnd/>
          </a:ln>
        </p:spPr>
        <p:txBody>
          <a:bodyPr/>
          <a:lstStyle/>
          <a:p>
            <a:endParaRPr lang="en-US"/>
          </a:p>
        </p:txBody>
      </p:sp>
      <p:sp>
        <p:nvSpPr>
          <p:cNvPr id="67346" name="Freeform 786"/>
          <p:cNvSpPr>
            <a:spLocks/>
          </p:cNvSpPr>
          <p:nvPr/>
        </p:nvSpPr>
        <p:spPr bwMode="auto">
          <a:xfrm>
            <a:off x="5262564" y="3417889"/>
            <a:ext cx="1587" cy="1587"/>
          </a:xfrm>
          <a:custGeom>
            <a:avLst/>
            <a:gdLst/>
            <a:ahLst/>
            <a:cxnLst>
              <a:cxn ang="0">
                <a:pos x="6" y="0"/>
              </a:cxn>
              <a:cxn ang="0">
                <a:pos x="4" y="2"/>
              </a:cxn>
              <a:cxn ang="0">
                <a:pos x="0" y="7"/>
              </a:cxn>
              <a:cxn ang="0">
                <a:pos x="8" y="15"/>
              </a:cxn>
              <a:cxn ang="0">
                <a:pos x="12" y="11"/>
              </a:cxn>
              <a:cxn ang="0">
                <a:pos x="10" y="13"/>
              </a:cxn>
              <a:cxn ang="0">
                <a:pos x="6" y="0"/>
              </a:cxn>
              <a:cxn ang="0">
                <a:pos x="5" y="1"/>
              </a:cxn>
              <a:cxn ang="0">
                <a:pos x="4" y="2"/>
              </a:cxn>
              <a:cxn ang="0">
                <a:pos x="6" y="0"/>
              </a:cxn>
            </a:cxnLst>
            <a:rect l="0" t="0" r="r" b="b"/>
            <a:pathLst>
              <a:path w="12" h="15">
                <a:moveTo>
                  <a:pt x="6" y="0"/>
                </a:moveTo>
                <a:lnTo>
                  <a:pt x="4" y="2"/>
                </a:lnTo>
                <a:lnTo>
                  <a:pt x="0" y="7"/>
                </a:lnTo>
                <a:lnTo>
                  <a:pt x="8" y="15"/>
                </a:lnTo>
                <a:lnTo>
                  <a:pt x="12" y="11"/>
                </a:lnTo>
                <a:lnTo>
                  <a:pt x="10" y="13"/>
                </a:lnTo>
                <a:lnTo>
                  <a:pt x="6" y="0"/>
                </a:lnTo>
                <a:lnTo>
                  <a:pt x="5" y="1"/>
                </a:lnTo>
                <a:lnTo>
                  <a:pt x="4" y="2"/>
                </a:lnTo>
                <a:lnTo>
                  <a:pt x="6" y="0"/>
                </a:lnTo>
                <a:close/>
              </a:path>
            </a:pathLst>
          </a:custGeom>
          <a:solidFill>
            <a:srgbClr val="000000"/>
          </a:solidFill>
          <a:ln w="9525">
            <a:noFill/>
            <a:round/>
            <a:headEnd/>
            <a:tailEnd/>
          </a:ln>
        </p:spPr>
        <p:txBody>
          <a:bodyPr/>
          <a:lstStyle/>
          <a:p>
            <a:endParaRPr lang="en-US"/>
          </a:p>
        </p:txBody>
      </p:sp>
      <p:sp>
        <p:nvSpPr>
          <p:cNvPr id="67347" name="Freeform 787"/>
          <p:cNvSpPr>
            <a:spLocks/>
          </p:cNvSpPr>
          <p:nvPr/>
        </p:nvSpPr>
        <p:spPr bwMode="auto">
          <a:xfrm>
            <a:off x="5264150" y="3417889"/>
            <a:ext cx="1588" cy="1587"/>
          </a:xfrm>
          <a:custGeom>
            <a:avLst/>
            <a:gdLst/>
            <a:ahLst/>
            <a:cxnLst>
              <a:cxn ang="0">
                <a:pos x="7" y="0"/>
              </a:cxn>
              <a:cxn ang="0">
                <a:pos x="6" y="0"/>
              </a:cxn>
              <a:cxn ang="0">
                <a:pos x="0" y="2"/>
              </a:cxn>
              <a:cxn ang="0">
                <a:pos x="4" y="15"/>
              </a:cxn>
              <a:cxn ang="0">
                <a:pos x="10" y="13"/>
              </a:cxn>
              <a:cxn ang="0">
                <a:pos x="9" y="13"/>
              </a:cxn>
              <a:cxn ang="0">
                <a:pos x="7" y="0"/>
              </a:cxn>
              <a:cxn ang="0">
                <a:pos x="7" y="0"/>
              </a:cxn>
              <a:cxn ang="0">
                <a:pos x="6" y="0"/>
              </a:cxn>
              <a:cxn ang="0">
                <a:pos x="7" y="0"/>
              </a:cxn>
            </a:cxnLst>
            <a:rect l="0" t="0" r="r" b="b"/>
            <a:pathLst>
              <a:path w="10" h="15">
                <a:moveTo>
                  <a:pt x="7" y="0"/>
                </a:moveTo>
                <a:lnTo>
                  <a:pt x="6" y="0"/>
                </a:lnTo>
                <a:lnTo>
                  <a:pt x="0" y="2"/>
                </a:lnTo>
                <a:lnTo>
                  <a:pt x="4" y="15"/>
                </a:lnTo>
                <a:lnTo>
                  <a:pt x="10" y="13"/>
                </a:lnTo>
                <a:lnTo>
                  <a:pt x="9" y="13"/>
                </a:lnTo>
                <a:lnTo>
                  <a:pt x="7" y="0"/>
                </a:lnTo>
                <a:lnTo>
                  <a:pt x="7" y="0"/>
                </a:lnTo>
                <a:lnTo>
                  <a:pt x="6" y="0"/>
                </a:lnTo>
                <a:lnTo>
                  <a:pt x="7" y="0"/>
                </a:lnTo>
                <a:close/>
              </a:path>
            </a:pathLst>
          </a:custGeom>
          <a:solidFill>
            <a:srgbClr val="000000"/>
          </a:solidFill>
          <a:ln w="9525">
            <a:noFill/>
            <a:round/>
            <a:headEnd/>
            <a:tailEnd/>
          </a:ln>
        </p:spPr>
        <p:txBody>
          <a:bodyPr/>
          <a:lstStyle/>
          <a:p>
            <a:endParaRPr lang="en-US"/>
          </a:p>
        </p:txBody>
      </p:sp>
      <p:sp>
        <p:nvSpPr>
          <p:cNvPr id="67348" name="Freeform 788"/>
          <p:cNvSpPr>
            <a:spLocks/>
          </p:cNvSpPr>
          <p:nvPr/>
        </p:nvSpPr>
        <p:spPr bwMode="auto">
          <a:xfrm>
            <a:off x="5264150" y="3417889"/>
            <a:ext cx="1588" cy="1587"/>
          </a:xfrm>
          <a:custGeom>
            <a:avLst/>
            <a:gdLst/>
            <a:ahLst/>
            <a:cxnLst>
              <a:cxn ang="0">
                <a:pos x="9" y="0"/>
              </a:cxn>
              <a:cxn ang="0">
                <a:pos x="7" y="0"/>
              </a:cxn>
              <a:cxn ang="0">
                <a:pos x="0" y="1"/>
              </a:cxn>
              <a:cxn ang="0">
                <a:pos x="2" y="14"/>
              </a:cxn>
              <a:cxn ang="0">
                <a:pos x="9" y="13"/>
              </a:cxn>
              <a:cxn ang="0">
                <a:pos x="7" y="13"/>
              </a:cxn>
              <a:cxn ang="0">
                <a:pos x="9" y="0"/>
              </a:cxn>
              <a:cxn ang="0">
                <a:pos x="8" y="0"/>
              </a:cxn>
              <a:cxn ang="0">
                <a:pos x="7" y="0"/>
              </a:cxn>
              <a:cxn ang="0">
                <a:pos x="9" y="0"/>
              </a:cxn>
            </a:cxnLst>
            <a:rect l="0" t="0" r="r" b="b"/>
            <a:pathLst>
              <a:path w="9" h="14">
                <a:moveTo>
                  <a:pt x="9" y="0"/>
                </a:moveTo>
                <a:lnTo>
                  <a:pt x="7" y="0"/>
                </a:lnTo>
                <a:lnTo>
                  <a:pt x="0" y="1"/>
                </a:lnTo>
                <a:lnTo>
                  <a:pt x="2" y="14"/>
                </a:lnTo>
                <a:lnTo>
                  <a:pt x="9" y="13"/>
                </a:lnTo>
                <a:lnTo>
                  <a:pt x="7" y="13"/>
                </a:lnTo>
                <a:lnTo>
                  <a:pt x="9" y="0"/>
                </a:lnTo>
                <a:lnTo>
                  <a:pt x="8" y="0"/>
                </a:lnTo>
                <a:lnTo>
                  <a:pt x="7" y="0"/>
                </a:lnTo>
                <a:lnTo>
                  <a:pt x="9" y="0"/>
                </a:lnTo>
                <a:close/>
              </a:path>
            </a:pathLst>
          </a:custGeom>
          <a:solidFill>
            <a:srgbClr val="000000"/>
          </a:solidFill>
          <a:ln w="9525">
            <a:noFill/>
            <a:round/>
            <a:headEnd/>
            <a:tailEnd/>
          </a:ln>
        </p:spPr>
        <p:txBody>
          <a:bodyPr/>
          <a:lstStyle/>
          <a:p>
            <a:endParaRPr lang="en-US"/>
          </a:p>
        </p:txBody>
      </p:sp>
      <p:sp>
        <p:nvSpPr>
          <p:cNvPr id="67349" name="Freeform 789"/>
          <p:cNvSpPr>
            <a:spLocks/>
          </p:cNvSpPr>
          <p:nvPr/>
        </p:nvSpPr>
        <p:spPr bwMode="auto">
          <a:xfrm>
            <a:off x="5203826" y="3287714"/>
            <a:ext cx="250825" cy="41275"/>
          </a:xfrm>
          <a:custGeom>
            <a:avLst/>
            <a:gdLst/>
            <a:ahLst/>
            <a:cxnLst>
              <a:cxn ang="0">
                <a:pos x="0" y="121"/>
              </a:cxn>
              <a:cxn ang="0">
                <a:pos x="10" y="74"/>
              </a:cxn>
              <a:cxn ang="0">
                <a:pos x="31" y="51"/>
              </a:cxn>
              <a:cxn ang="0">
                <a:pos x="56" y="38"/>
              </a:cxn>
              <a:cxn ang="0">
                <a:pos x="83" y="30"/>
              </a:cxn>
              <a:cxn ang="0">
                <a:pos x="111" y="26"/>
              </a:cxn>
              <a:cxn ang="0">
                <a:pos x="160" y="23"/>
              </a:cxn>
              <a:cxn ang="0">
                <a:pos x="233" y="17"/>
              </a:cxn>
              <a:cxn ang="0">
                <a:pos x="305" y="11"/>
              </a:cxn>
              <a:cxn ang="0">
                <a:pos x="376" y="6"/>
              </a:cxn>
              <a:cxn ang="0">
                <a:pos x="449" y="2"/>
              </a:cxn>
              <a:cxn ang="0">
                <a:pos x="521" y="0"/>
              </a:cxn>
              <a:cxn ang="0">
                <a:pos x="592" y="0"/>
              </a:cxn>
              <a:cxn ang="0">
                <a:pos x="663" y="3"/>
              </a:cxn>
              <a:cxn ang="0">
                <a:pos x="738" y="10"/>
              </a:cxn>
              <a:cxn ang="0">
                <a:pos x="814" y="18"/>
              </a:cxn>
              <a:cxn ang="0">
                <a:pos x="890" y="29"/>
              </a:cxn>
              <a:cxn ang="0">
                <a:pos x="965" y="41"/>
              </a:cxn>
              <a:cxn ang="0">
                <a:pos x="1039" y="57"/>
              </a:cxn>
              <a:cxn ang="0">
                <a:pos x="1113" y="74"/>
              </a:cxn>
              <a:cxn ang="0">
                <a:pos x="1187" y="95"/>
              </a:cxn>
              <a:cxn ang="0">
                <a:pos x="1260" y="119"/>
              </a:cxn>
              <a:cxn ang="0">
                <a:pos x="1317" y="141"/>
              </a:cxn>
              <a:cxn ang="0">
                <a:pos x="1354" y="171"/>
              </a:cxn>
              <a:cxn ang="0">
                <a:pos x="1387" y="211"/>
              </a:cxn>
              <a:cxn ang="0">
                <a:pos x="1410" y="254"/>
              </a:cxn>
              <a:cxn ang="0">
                <a:pos x="1416" y="283"/>
              </a:cxn>
              <a:cxn ang="0">
                <a:pos x="1407" y="300"/>
              </a:cxn>
              <a:cxn ang="0">
                <a:pos x="1389" y="311"/>
              </a:cxn>
              <a:cxn ang="0">
                <a:pos x="1369" y="315"/>
              </a:cxn>
              <a:cxn ang="0">
                <a:pos x="1344" y="302"/>
              </a:cxn>
              <a:cxn ang="0">
                <a:pos x="1318" y="271"/>
              </a:cxn>
              <a:cxn ang="0">
                <a:pos x="1295" y="234"/>
              </a:cxn>
              <a:cxn ang="0">
                <a:pos x="1267" y="203"/>
              </a:cxn>
              <a:cxn ang="0">
                <a:pos x="1216" y="183"/>
              </a:cxn>
              <a:cxn ang="0">
                <a:pos x="1148" y="163"/>
              </a:cxn>
              <a:cxn ang="0">
                <a:pos x="1080" y="148"/>
              </a:cxn>
              <a:cxn ang="0">
                <a:pos x="1011" y="133"/>
              </a:cxn>
              <a:cxn ang="0">
                <a:pos x="941" y="122"/>
              </a:cxn>
              <a:cxn ang="0">
                <a:pos x="872" y="113"/>
              </a:cxn>
              <a:cxn ang="0">
                <a:pos x="803" y="104"/>
              </a:cxn>
              <a:cxn ang="0">
                <a:pos x="734" y="98"/>
              </a:cxn>
              <a:cxn ang="0">
                <a:pos x="662" y="92"/>
              </a:cxn>
              <a:cxn ang="0">
                <a:pos x="589" y="87"/>
              </a:cxn>
              <a:cxn ang="0">
                <a:pos x="518" y="83"/>
              </a:cxn>
              <a:cxn ang="0">
                <a:pos x="445" y="81"/>
              </a:cxn>
              <a:cxn ang="0">
                <a:pos x="372" y="80"/>
              </a:cxn>
              <a:cxn ang="0">
                <a:pos x="301" y="82"/>
              </a:cxn>
              <a:cxn ang="0">
                <a:pos x="229" y="85"/>
              </a:cxn>
              <a:cxn ang="0">
                <a:pos x="158" y="91"/>
              </a:cxn>
              <a:cxn ang="0">
                <a:pos x="111" y="98"/>
              </a:cxn>
              <a:cxn ang="0">
                <a:pos x="90" y="111"/>
              </a:cxn>
              <a:cxn ang="0">
                <a:pos x="73" y="131"/>
              </a:cxn>
              <a:cxn ang="0">
                <a:pos x="63" y="160"/>
              </a:cxn>
              <a:cxn ang="0">
                <a:pos x="56" y="185"/>
              </a:cxn>
              <a:cxn ang="0">
                <a:pos x="41" y="182"/>
              </a:cxn>
              <a:cxn ang="0">
                <a:pos x="22" y="169"/>
              </a:cxn>
              <a:cxn ang="0">
                <a:pos x="6" y="150"/>
              </a:cxn>
            </a:cxnLst>
            <a:rect l="0" t="0" r="r" b="b"/>
            <a:pathLst>
              <a:path w="1416" h="315">
                <a:moveTo>
                  <a:pt x="2" y="142"/>
                </a:moveTo>
                <a:lnTo>
                  <a:pt x="0" y="121"/>
                </a:lnTo>
                <a:lnTo>
                  <a:pt x="3" y="97"/>
                </a:lnTo>
                <a:lnTo>
                  <a:pt x="10" y="74"/>
                </a:lnTo>
                <a:lnTo>
                  <a:pt x="21" y="58"/>
                </a:lnTo>
                <a:lnTo>
                  <a:pt x="31" y="51"/>
                </a:lnTo>
                <a:lnTo>
                  <a:pt x="43" y="43"/>
                </a:lnTo>
                <a:lnTo>
                  <a:pt x="56" y="38"/>
                </a:lnTo>
                <a:lnTo>
                  <a:pt x="69" y="34"/>
                </a:lnTo>
                <a:lnTo>
                  <a:pt x="83" y="30"/>
                </a:lnTo>
                <a:lnTo>
                  <a:pt x="97" y="28"/>
                </a:lnTo>
                <a:lnTo>
                  <a:pt x="111" y="26"/>
                </a:lnTo>
                <a:lnTo>
                  <a:pt x="125" y="26"/>
                </a:lnTo>
                <a:lnTo>
                  <a:pt x="160" y="23"/>
                </a:lnTo>
                <a:lnTo>
                  <a:pt x="197" y="19"/>
                </a:lnTo>
                <a:lnTo>
                  <a:pt x="233" y="17"/>
                </a:lnTo>
                <a:lnTo>
                  <a:pt x="268" y="14"/>
                </a:lnTo>
                <a:lnTo>
                  <a:pt x="305" y="11"/>
                </a:lnTo>
                <a:lnTo>
                  <a:pt x="341" y="8"/>
                </a:lnTo>
                <a:lnTo>
                  <a:pt x="376" y="6"/>
                </a:lnTo>
                <a:lnTo>
                  <a:pt x="413" y="4"/>
                </a:lnTo>
                <a:lnTo>
                  <a:pt x="449" y="2"/>
                </a:lnTo>
                <a:lnTo>
                  <a:pt x="484" y="1"/>
                </a:lnTo>
                <a:lnTo>
                  <a:pt x="521" y="0"/>
                </a:lnTo>
                <a:lnTo>
                  <a:pt x="556" y="0"/>
                </a:lnTo>
                <a:lnTo>
                  <a:pt x="592" y="0"/>
                </a:lnTo>
                <a:lnTo>
                  <a:pt x="628" y="1"/>
                </a:lnTo>
                <a:lnTo>
                  <a:pt x="663" y="3"/>
                </a:lnTo>
                <a:lnTo>
                  <a:pt x="698" y="6"/>
                </a:lnTo>
                <a:lnTo>
                  <a:pt x="738" y="10"/>
                </a:lnTo>
                <a:lnTo>
                  <a:pt x="776" y="14"/>
                </a:lnTo>
                <a:lnTo>
                  <a:pt x="814" y="18"/>
                </a:lnTo>
                <a:lnTo>
                  <a:pt x="852" y="24"/>
                </a:lnTo>
                <a:lnTo>
                  <a:pt x="890" y="29"/>
                </a:lnTo>
                <a:lnTo>
                  <a:pt x="927" y="35"/>
                </a:lnTo>
                <a:lnTo>
                  <a:pt x="965" y="41"/>
                </a:lnTo>
                <a:lnTo>
                  <a:pt x="1002" y="48"/>
                </a:lnTo>
                <a:lnTo>
                  <a:pt x="1039" y="57"/>
                </a:lnTo>
                <a:lnTo>
                  <a:pt x="1076" y="65"/>
                </a:lnTo>
                <a:lnTo>
                  <a:pt x="1113" y="74"/>
                </a:lnTo>
                <a:lnTo>
                  <a:pt x="1150" y="84"/>
                </a:lnTo>
                <a:lnTo>
                  <a:pt x="1187" y="95"/>
                </a:lnTo>
                <a:lnTo>
                  <a:pt x="1224" y="106"/>
                </a:lnTo>
                <a:lnTo>
                  <a:pt x="1260" y="119"/>
                </a:lnTo>
                <a:lnTo>
                  <a:pt x="1298" y="132"/>
                </a:lnTo>
                <a:lnTo>
                  <a:pt x="1317" y="141"/>
                </a:lnTo>
                <a:lnTo>
                  <a:pt x="1336" y="154"/>
                </a:lnTo>
                <a:lnTo>
                  <a:pt x="1354" y="171"/>
                </a:lnTo>
                <a:lnTo>
                  <a:pt x="1371" y="189"/>
                </a:lnTo>
                <a:lnTo>
                  <a:pt x="1387" y="211"/>
                </a:lnTo>
                <a:lnTo>
                  <a:pt x="1400" y="233"/>
                </a:lnTo>
                <a:lnTo>
                  <a:pt x="1410" y="254"/>
                </a:lnTo>
                <a:lnTo>
                  <a:pt x="1416" y="275"/>
                </a:lnTo>
                <a:lnTo>
                  <a:pt x="1416" y="283"/>
                </a:lnTo>
                <a:lnTo>
                  <a:pt x="1413" y="292"/>
                </a:lnTo>
                <a:lnTo>
                  <a:pt x="1407" y="300"/>
                </a:lnTo>
                <a:lnTo>
                  <a:pt x="1399" y="306"/>
                </a:lnTo>
                <a:lnTo>
                  <a:pt x="1389" y="311"/>
                </a:lnTo>
                <a:lnTo>
                  <a:pt x="1380" y="315"/>
                </a:lnTo>
                <a:lnTo>
                  <a:pt x="1369" y="315"/>
                </a:lnTo>
                <a:lnTo>
                  <a:pt x="1360" y="312"/>
                </a:lnTo>
                <a:lnTo>
                  <a:pt x="1344" y="302"/>
                </a:lnTo>
                <a:lnTo>
                  <a:pt x="1330" y="288"/>
                </a:lnTo>
                <a:lnTo>
                  <a:pt x="1318" y="271"/>
                </a:lnTo>
                <a:lnTo>
                  <a:pt x="1307" y="252"/>
                </a:lnTo>
                <a:lnTo>
                  <a:pt x="1295" y="234"/>
                </a:lnTo>
                <a:lnTo>
                  <a:pt x="1282" y="216"/>
                </a:lnTo>
                <a:lnTo>
                  <a:pt x="1267" y="203"/>
                </a:lnTo>
                <a:lnTo>
                  <a:pt x="1249" y="193"/>
                </a:lnTo>
                <a:lnTo>
                  <a:pt x="1216" y="183"/>
                </a:lnTo>
                <a:lnTo>
                  <a:pt x="1183" y="173"/>
                </a:lnTo>
                <a:lnTo>
                  <a:pt x="1148" y="163"/>
                </a:lnTo>
                <a:lnTo>
                  <a:pt x="1114" y="155"/>
                </a:lnTo>
                <a:lnTo>
                  <a:pt x="1080" y="148"/>
                </a:lnTo>
                <a:lnTo>
                  <a:pt x="1045" y="141"/>
                </a:lnTo>
                <a:lnTo>
                  <a:pt x="1011" y="133"/>
                </a:lnTo>
                <a:lnTo>
                  <a:pt x="977" y="127"/>
                </a:lnTo>
                <a:lnTo>
                  <a:pt x="941" y="122"/>
                </a:lnTo>
                <a:lnTo>
                  <a:pt x="907" y="117"/>
                </a:lnTo>
                <a:lnTo>
                  <a:pt x="872" y="113"/>
                </a:lnTo>
                <a:lnTo>
                  <a:pt x="838" y="109"/>
                </a:lnTo>
                <a:lnTo>
                  <a:pt x="803" y="104"/>
                </a:lnTo>
                <a:lnTo>
                  <a:pt x="768" y="101"/>
                </a:lnTo>
                <a:lnTo>
                  <a:pt x="734" y="98"/>
                </a:lnTo>
                <a:lnTo>
                  <a:pt x="698" y="95"/>
                </a:lnTo>
                <a:lnTo>
                  <a:pt x="662" y="92"/>
                </a:lnTo>
                <a:lnTo>
                  <a:pt x="626" y="89"/>
                </a:lnTo>
                <a:lnTo>
                  <a:pt x="589" y="87"/>
                </a:lnTo>
                <a:lnTo>
                  <a:pt x="554" y="85"/>
                </a:lnTo>
                <a:lnTo>
                  <a:pt x="518" y="83"/>
                </a:lnTo>
                <a:lnTo>
                  <a:pt x="481" y="82"/>
                </a:lnTo>
                <a:lnTo>
                  <a:pt x="445" y="81"/>
                </a:lnTo>
                <a:lnTo>
                  <a:pt x="409" y="80"/>
                </a:lnTo>
                <a:lnTo>
                  <a:pt x="372" y="80"/>
                </a:lnTo>
                <a:lnTo>
                  <a:pt x="337" y="81"/>
                </a:lnTo>
                <a:lnTo>
                  <a:pt x="301" y="82"/>
                </a:lnTo>
                <a:lnTo>
                  <a:pt x="265" y="83"/>
                </a:lnTo>
                <a:lnTo>
                  <a:pt x="229" y="85"/>
                </a:lnTo>
                <a:lnTo>
                  <a:pt x="194" y="88"/>
                </a:lnTo>
                <a:lnTo>
                  <a:pt x="158" y="91"/>
                </a:lnTo>
                <a:lnTo>
                  <a:pt x="123" y="95"/>
                </a:lnTo>
                <a:lnTo>
                  <a:pt x="111" y="98"/>
                </a:lnTo>
                <a:lnTo>
                  <a:pt x="100" y="103"/>
                </a:lnTo>
                <a:lnTo>
                  <a:pt x="90" y="111"/>
                </a:lnTo>
                <a:lnTo>
                  <a:pt x="82" y="120"/>
                </a:lnTo>
                <a:lnTo>
                  <a:pt x="73" y="131"/>
                </a:lnTo>
                <a:lnTo>
                  <a:pt x="67" y="145"/>
                </a:lnTo>
                <a:lnTo>
                  <a:pt x="63" y="160"/>
                </a:lnTo>
                <a:lnTo>
                  <a:pt x="59" y="179"/>
                </a:lnTo>
                <a:lnTo>
                  <a:pt x="56" y="185"/>
                </a:lnTo>
                <a:lnTo>
                  <a:pt x="50" y="185"/>
                </a:lnTo>
                <a:lnTo>
                  <a:pt x="41" y="182"/>
                </a:lnTo>
                <a:lnTo>
                  <a:pt x="32" y="176"/>
                </a:lnTo>
                <a:lnTo>
                  <a:pt x="22" y="169"/>
                </a:lnTo>
                <a:lnTo>
                  <a:pt x="13" y="159"/>
                </a:lnTo>
                <a:lnTo>
                  <a:pt x="6" y="150"/>
                </a:lnTo>
                <a:lnTo>
                  <a:pt x="2" y="142"/>
                </a:lnTo>
                <a:close/>
              </a:path>
            </a:pathLst>
          </a:custGeom>
          <a:solidFill>
            <a:srgbClr val="878F8F"/>
          </a:solidFill>
          <a:ln w="9525">
            <a:noFill/>
            <a:round/>
            <a:headEnd/>
            <a:tailEnd/>
          </a:ln>
        </p:spPr>
        <p:txBody>
          <a:bodyPr/>
          <a:lstStyle/>
          <a:p>
            <a:endParaRPr lang="en-US"/>
          </a:p>
        </p:txBody>
      </p:sp>
      <p:sp>
        <p:nvSpPr>
          <p:cNvPr id="67350" name="Freeform 790"/>
          <p:cNvSpPr>
            <a:spLocks/>
          </p:cNvSpPr>
          <p:nvPr/>
        </p:nvSpPr>
        <p:spPr bwMode="auto">
          <a:xfrm>
            <a:off x="5203826" y="3286126"/>
            <a:ext cx="250825" cy="41275"/>
          </a:xfrm>
          <a:custGeom>
            <a:avLst/>
            <a:gdLst/>
            <a:ahLst/>
            <a:cxnLst>
              <a:cxn ang="0">
                <a:pos x="0" y="122"/>
              </a:cxn>
              <a:cxn ang="0">
                <a:pos x="10" y="75"/>
              </a:cxn>
              <a:cxn ang="0">
                <a:pos x="33" y="51"/>
              </a:cxn>
              <a:cxn ang="0">
                <a:pos x="57" y="38"/>
              </a:cxn>
              <a:cxn ang="0">
                <a:pos x="84" y="30"/>
              </a:cxn>
              <a:cxn ang="0">
                <a:pos x="112" y="26"/>
              </a:cxn>
              <a:cxn ang="0">
                <a:pos x="161" y="22"/>
              </a:cxn>
              <a:cxn ang="0">
                <a:pos x="233" y="15"/>
              </a:cxn>
              <a:cxn ang="0">
                <a:pos x="305" y="10"/>
              </a:cxn>
              <a:cxn ang="0">
                <a:pos x="376" y="5"/>
              </a:cxn>
              <a:cxn ang="0">
                <a:pos x="448" y="2"/>
              </a:cxn>
              <a:cxn ang="0">
                <a:pos x="521" y="0"/>
              </a:cxn>
              <a:cxn ang="0">
                <a:pos x="592" y="1"/>
              </a:cxn>
              <a:cxn ang="0">
                <a:pos x="665" y="4"/>
              </a:cxn>
              <a:cxn ang="0">
                <a:pos x="739" y="10"/>
              </a:cxn>
              <a:cxn ang="0">
                <a:pos x="815" y="18"/>
              </a:cxn>
              <a:cxn ang="0">
                <a:pos x="890" y="29"/>
              </a:cxn>
              <a:cxn ang="0">
                <a:pos x="965" y="41"/>
              </a:cxn>
              <a:cxn ang="0">
                <a:pos x="1038" y="56"/>
              </a:cxn>
              <a:cxn ang="0">
                <a:pos x="1112" y="73"/>
              </a:cxn>
              <a:cxn ang="0">
                <a:pos x="1186" y="94"/>
              </a:cxn>
              <a:cxn ang="0">
                <a:pos x="1259" y="117"/>
              </a:cxn>
              <a:cxn ang="0">
                <a:pos x="1316" y="140"/>
              </a:cxn>
              <a:cxn ang="0">
                <a:pos x="1353" y="169"/>
              </a:cxn>
              <a:cxn ang="0">
                <a:pos x="1386" y="209"/>
              </a:cxn>
              <a:cxn ang="0">
                <a:pos x="1409" y="253"/>
              </a:cxn>
              <a:cxn ang="0">
                <a:pos x="1416" y="282"/>
              </a:cxn>
              <a:cxn ang="0">
                <a:pos x="1407" y="297"/>
              </a:cxn>
              <a:cxn ang="0">
                <a:pos x="1390" y="307"/>
              </a:cxn>
              <a:cxn ang="0">
                <a:pos x="1371" y="309"/>
              </a:cxn>
              <a:cxn ang="0">
                <a:pos x="1350" y="294"/>
              </a:cxn>
              <a:cxn ang="0">
                <a:pos x="1325" y="261"/>
              </a:cxn>
              <a:cxn ang="0">
                <a:pos x="1300" y="224"/>
              </a:cxn>
              <a:cxn ang="0">
                <a:pos x="1271" y="195"/>
              </a:cxn>
              <a:cxn ang="0">
                <a:pos x="1220" y="177"/>
              </a:cxn>
              <a:cxn ang="0">
                <a:pos x="1151" y="157"/>
              </a:cxn>
              <a:cxn ang="0">
                <a:pos x="1083" y="140"/>
              </a:cxn>
              <a:cxn ang="0">
                <a:pos x="1012" y="124"/>
              </a:cxn>
              <a:cxn ang="0">
                <a:pos x="943" y="112"/>
              </a:cxn>
              <a:cxn ang="0">
                <a:pos x="872" y="100"/>
              </a:cxn>
              <a:cxn ang="0">
                <a:pos x="802" y="92"/>
              </a:cxn>
              <a:cxn ang="0">
                <a:pos x="733" y="85"/>
              </a:cxn>
              <a:cxn ang="0">
                <a:pos x="662" y="78"/>
              </a:cxn>
              <a:cxn ang="0">
                <a:pos x="589" y="74"/>
              </a:cxn>
              <a:cxn ang="0">
                <a:pos x="517" y="72"/>
              </a:cxn>
              <a:cxn ang="0">
                <a:pos x="443" y="71"/>
              </a:cxn>
              <a:cxn ang="0">
                <a:pos x="369" y="71"/>
              </a:cxn>
              <a:cxn ang="0">
                <a:pos x="296" y="74"/>
              </a:cxn>
              <a:cxn ang="0">
                <a:pos x="222" y="78"/>
              </a:cxn>
              <a:cxn ang="0">
                <a:pos x="150" y="85"/>
              </a:cxn>
              <a:cxn ang="0">
                <a:pos x="102" y="91"/>
              </a:cxn>
              <a:cxn ang="0">
                <a:pos x="83" y="103"/>
              </a:cxn>
              <a:cxn ang="0">
                <a:pos x="67" y="125"/>
              </a:cxn>
              <a:cxn ang="0">
                <a:pos x="57" y="155"/>
              </a:cxn>
              <a:cxn ang="0">
                <a:pos x="51" y="179"/>
              </a:cxn>
              <a:cxn ang="0">
                <a:pos x="38" y="178"/>
              </a:cxn>
              <a:cxn ang="0">
                <a:pos x="20" y="166"/>
              </a:cxn>
              <a:cxn ang="0">
                <a:pos x="5" y="149"/>
              </a:cxn>
            </a:cxnLst>
            <a:rect l="0" t="0" r="r" b="b"/>
            <a:pathLst>
              <a:path w="1416" h="309">
                <a:moveTo>
                  <a:pt x="1" y="141"/>
                </a:moveTo>
                <a:lnTo>
                  <a:pt x="0" y="122"/>
                </a:lnTo>
                <a:lnTo>
                  <a:pt x="3" y="98"/>
                </a:lnTo>
                <a:lnTo>
                  <a:pt x="10" y="75"/>
                </a:lnTo>
                <a:lnTo>
                  <a:pt x="23" y="59"/>
                </a:lnTo>
                <a:lnTo>
                  <a:pt x="33" y="51"/>
                </a:lnTo>
                <a:lnTo>
                  <a:pt x="45" y="43"/>
                </a:lnTo>
                <a:lnTo>
                  <a:pt x="57" y="38"/>
                </a:lnTo>
                <a:lnTo>
                  <a:pt x="70" y="33"/>
                </a:lnTo>
                <a:lnTo>
                  <a:pt x="84" y="30"/>
                </a:lnTo>
                <a:lnTo>
                  <a:pt x="98" y="28"/>
                </a:lnTo>
                <a:lnTo>
                  <a:pt x="112" y="26"/>
                </a:lnTo>
                <a:lnTo>
                  <a:pt x="126" y="25"/>
                </a:lnTo>
                <a:lnTo>
                  <a:pt x="161" y="22"/>
                </a:lnTo>
                <a:lnTo>
                  <a:pt x="197" y="18"/>
                </a:lnTo>
                <a:lnTo>
                  <a:pt x="233" y="15"/>
                </a:lnTo>
                <a:lnTo>
                  <a:pt x="268" y="13"/>
                </a:lnTo>
                <a:lnTo>
                  <a:pt x="305" y="10"/>
                </a:lnTo>
                <a:lnTo>
                  <a:pt x="340" y="8"/>
                </a:lnTo>
                <a:lnTo>
                  <a:pt x="376" y="5"/>
                </a:lnTo>
                <a:lnTo>
                  <a:pt x="413" y="3"/>
                </a:lnTo>
                <a:lnTo>
                  <a:pt x="448" y="2"/>
                </a:lnTo>
                <a:lnTo>
                  <a:pt x="484" y="1"/>
                </a:lnTo>
                <a:lnTo>
                  <a:pt x="521" y="0"/>
                </a:lnTo>
                <a:lnTo>
                  <a:pt x="557" y="0"/>
                </a:lnTo>
                <a:lnTo>
                  <a:pt x="592" y="1"/>
                </a:lnTo>
                <a:lnTo>
                  <a:pt x="629" y="2"/>
                </a:lnTo>
                <a:lnTo>
                  <a:pt x="665" y="4"/>
                </a:lnTo>
                <a:lnTo>
                  <a:pt x="700" y="7"/>
                </a:lnTo>
                <a:lnTo>
                  <a:pt x="739" y="10"/>
                </a:lnTo>
                <a:lnTo>
                  <a:pt x="777" y="14"/>
                </a:lnTo>
                <a:lnTo>
                  <a:pt x="815" y="18"/>
                </a:lnTo>
                <a:lnTo>
                  <a:pt x="852" y="24"/>
                </a:lnTo>
                <a:lnTo>
                  <a:pt x="890" y="29"/>
                </a:lnTo>
                <a:lnTo>
                  <a:pt x="927" y="35"/>
                </a:lnTo>
                <a:lnTo>
                  <a:pt x="965" y="41"/>
                </a:lnTo>
                <a:lnTo>
                  <a:pt x="1001" y="48"/>
                </a:lnTo>
                <a:lnTo>
                  <a:pt x="1038" y="56"/>
                </a:lnTo>
                <a:lnTo>
                  <a:pt x="1076" y="65"/>
                </a:lnTo>
                <a:lnTo>
                  <a:pt x="1112" y="73"/>
                </a:lnTo>
                <a:lnTo>
                  <a:pt x="1149" y="84"/>
                </a:lnTo>
                <a:lnTo>
                  <a:pt x="1186" y="94"/>
                </a:lnTo>
                <a:lnTo>
                  <a:pt x="1223" y="105"/>
                </a:lnTo>
                <a:lnTo>
                  <a:pt x="1259" y="117"/>
                </a:lnTo>
                <a:lnTo>
                  <a:pt x="1297" y="130"/>
                </a:lnTo>
                <a:lnTo>
                  <a:pt x="1316" y="140"/>
                </a:lnTo>
                <a:lnTo>
                  <a:pt x="1335" y="152"/>
                </a:lnTo>
                <a:lnTo>
                  <a:pt x="1353" y="169"/>
                </a:lnTo>
                <a:lnTo>
                  <a:pt x="1370" y="188"/>
                </a:lnTo>
                <a:lnTo>
                  <a:pt x="1386" y="209"/>
                </a:lnTo>
                <a:lnTo>
                  <a:pt x="1399" y="231"/>
                </a:lnTo>
                <a:lnTo>
                  <a:pt x="1409" y="253"/>
                </a:lnTo>
                <a:lnTo>
                  <a:pt x="1415" y="274"/>
                </a:lnTo>
                <a:lnTo>
                  <a:pt x="1416" y="282"/>
                </a:lnTo>
                <a:lnTo>
                  <a:pt x="1413" y="290"/>
                </a:lnTo>
                <a:lnTo>
                  <a:pt x="1407" y="297"/>
                </a:lnTo>
                <a:lnTo>
                  <a:pt x="1399" y="303"/>
                </a:lnTo>
                <a:lnTo>
                  <a:pt x="1390" y="307"/>
                </a:lnTo>
                <a:lnTo>
                  <a:pt x="1381" y="309"/>
                </a:lnTo>
                <a:lnTo>
                  <a:pt x="1371" y="309"/>
                </a:lnTo>
                <a:lnTo>
                  <a:pt x="1364" y="306"/>
                </a:lnTo>
                <a:lnTo>
                  <a:pt x="1350" y="294"/>
                </a:lnTo>
                <a:lnTo>
                  <a:pt x="1337" y="278"/>
                </a:lnTo>
                <a:lnTo>
                  <a:pt x="1325" y="261"/>
                </a:lnTo>
                <a:lnTo>
                  <a:pt x="1313" y="242"/>
                </a:lnTo>
                <a:lnTo>
                  <a:pt x="1300" y="224"/>
                </a:lnTo>
                <a:lnTo>
                  <a:pt x="1287" y="209"/>
                </a:lnTo>
                <a:lnTo>
                  <a:pt x="1271" y="195"/>
                </a:lnTo>
                <a:lnTo>
                  <a:pt x="1253" y="187"/>
                </a:lnTo>
                <a:lnTo>
                  <a:pt x="1220" y="177"/>
                </a:lnTo>
                <a:lnTo>
                  <a:pt x="1186" y="166"/>
                </a:lnTo>
                <a:lnTo>
                  <a:pt x="1151" y="157"/>
                </a:lnTo>
                <a:lnTo>
                  <a:pt x="1117" y="148"/>
                </a:lnTo>
                <a:lnTo>
                  <a:pt x="1083" y="140"/>
                </a:lnTo>
                <a:lnTo>
                  <a:pt x="1047" y="131"/>
                </a:lnTo>
                <a:lnTo>
                  <a:pt x="1012" y="124"/>
                </a:lnTo>
                <a:lnTo>
                  <a:pt x="978" y="118"/>
                </a:lnTo>
                <a:lnTo>
                  <a:pt x="943" y="112"/>
                </a:lnTo>
                <a:lnTo>
                  <a:pt x="907" y="105"/>
                </a:lnTo>
                <a:lnTo>
                  <a:pt x="872" y="100"/>
                </a:lnTo>
                <a:lnTo>
                  <a:pt x="838" y="96"/>
                </a:lnTo>
                <a:lnTo>
                  <a:pt x="802" y="92"/>
                </a:lnTo>
                <a:lnTo>
                  <a:pt x="767" y="88"/>
                </a:lnTo>
                <a:lnTo>
                  <a:pt x="733" y="85"/>
                </a:lnTo>
                <a:lnTo>
                  <a:pt x="697" y="82"/>
                </a:lnTo>
                <a:lnTo>
                  <a:pt x="662" y="78"/>
                </a:lnTo>
                <a:lnTo>
                  <a:pt x="626" y="76"/>
                </a:lnTo>
                <a:lnTo>
                  <a:pt x="589" y="74"/>
                </a:lnTo>
                <a:lnTo>
                  <a:pt x="553" y="73"/>
                </a:lnTo>
                <a:lnTo>
                  <a:pt x="517" y="72"/>
                </a:lnTo>
                <a:lnTo>
                  <a:pt x="479" y="71"/>
                </a:lnTo>
                <a:lnTo>
                  <a:pt x="443" y="71"/>
                </a:lnTo>
                <a:lnTo>
                  <a:pt x="406" y="71"/>
                </a:lnTo>
                <a:lnTo>
                  <a:pt x="369" y="71"/>
                </a:lnTo>
                <a:lnTo>
                  <a:pt x="332" y="72"/>
                </a:lnTo>
                <a:lnTo>
                  <a:pt x="296" y="74"/>
                </a:lnTo>
                <a:lnTo>
                  <a:pt x="259" y="76"/>
                </a:lnTo>
                <a:lnTo>
                  <a:pt x="222" y="78"/>
                </a:lnTo>
                <a:lnTo>
                  <a:pt x="186" y="82"/>
                </a:lnTo>
                <a:lnTo>
                  <a:pt x="150" y="85"/>
                </a:lnTo>
                <a:lnTo>
                  <a:pt x="114" y="89"/>
                </a:lnTo>
                <a:lnTo>
                  <a:pt x="102" y="91"/>
                </a:lnTo>
                <a:lnTo>
                  <a:pt x="92" y="96"/>
                </a:lnTo>
                <a:lnTo>
                  <a:pt x="83" y="103"/>
                </a:lnTo>
                <a:lnTo>
                  <a:pt x="74" y="113"/>
                </a:lnTo>
                <a:lnTo>
                  <a:pt x="67" y="125"/>
                </a:lnTo>
                <a:lnTo>
                  <a:pt x="62" y="138"/>
                </a:lnTo>
                <a:lnTo>
                  <a:pt x="57" y="155"/>
                </a:lnTo>
                <a:lnTo>
                  <a:pt x="54" y="173"/>
                </a:lnTo>
                <a:lnTo>
                  <a:pt x="51" y="179"/>
                </a:lnTo>
                <a:lnTo>
                  <a:pt x="45" y="180"/>
                </a:lnTo>
                <a:lnTo>
                  <a:pt x="38" y="178"/>
                </a:lnTo>
                <a:lnTo>
                  <a:pt x="29" y="173"/>
                </a:lnTo>
                <a:lnTo>
                  <a:pt x="20" y="166"/>
                </a:lnTo>
                <a:lnTo>
                  <a:pt x="12" y="158"/>
                </a:lnTo>
                <a:lnTo>
                  <a:pt x="5" y="149"/>
                </a:lnTo>
                <a:lnTo>
                  <a:pt x="1" y="141"/>
                </a:lnTo>
                <a:close/>
              </a:path>
            </a:pathLst>
          </a:custGeom>
          <a:solidFill>
            <a:srgbClr val="919999"/>
          </a:solidFill>
          <a:ln w="9525">
            <a:noFill/>
            <a:round/>
            <a:headEnd/>
            <a:tailEnd/>
          </a:ln>
        </p:spPr>
        <p:txBody>
          <a:bodyPr/>
          <a:lstStyle/>
          <a:p>
            <a:endParaRPr lang="en-US"/>
          </a:p>
        </p:txBody>
      </p:sp>
      <p:sp>
        <p:nvSpPr>
          <p:cNvPr id="67351" name="Freeform 791"/>
          <p:cNvSpPr>
            <a:spLocks/>
          </p:cNvSpPr>
          <p:nvPr/>
        </p:nvSpPr>
        <p:spPr bwMode="auto">
          <a:xfrm>
            <a:off x="5203826" y="3286126"/>
            <a:ext cx="250825" cy="41275"/>
          </a:xfrm>
          <a:custGeom>
            <a:avLst/>
            <a:gdLst/>
            <a:ahLst/>
            <a:cxnLst>
              <a:cxn ang="0">
                <a:pos x="0" y="122"/>
              </a:cxn>
              <a:cxn ang="0">
                <a:pos x="10" y="75"/>
              </a:cxn>
              <a:cxn ang="0">
                <a:pos x="33" y="51"/>
              </a:cxn>
              <a:cxn ang="0">
                <a:pos x="57" y="38"/>
              </a:cxn>
              <a:cxn ang="0">
                <a:pos x="84" y="30"/>
              </a:cxn>
              <a:cxn ang="0">
                <a:pos x="112" y="26"/>
              </a:cxn>
              <a:cxn ang="0">
                <a:pos x="161" y="22"/>
              </a:cxn>
              <a:cxn ang="0">
                <a:pos x="233" y="15"/>
              </a:cxn>
              <a:cxn ang="0">
                <a:pos x="305" y="10"/>
              </a:cxn>
              <a:cxn ang="0">
                <a:pos x="376" y="5"/>
              </a:cxn>
              <a:cxn ang="0">
                <a:pos x="448" y="2"/>
              </a:cxn>
              <a:cxn ang="0">
                <a:pos x="521" y="0"/>
              </a:cxn>
              <a:cxn ang="0">
                <a:pos x="592" y="1"/>
              </a:cxn>
              <a:cxn ang="0">
                <a:pos x="665" y="4"/>
              </a:cxn>
              <a:cxn ang="0">
                <a:pos x="739" y="10"/>
              </a:cxn>
              <a:cxn ang="0">
                <a:pos x="815" y="18"/>
              </a:cxn>
              <a:cxn ang="0">
                <a:pos x="890" y="29"/>
              </a:cxn>
              <a:cxn ang="0">
                <a:pos x="965" y="41"/>
              </a:cxn>
              <a:cxn ang="0">
                <a:pos x="1038" y="56"/>
              </a:cxn>
              <a:cxn ang="0">
                <a:pos x="1112" y="73"/>
              </a:cxn>
              <a:cxn ang="0">
                <a:pos x="1186" y="94"/>
              </a:cxn>
              <a:cxn ang="0">
                <a:pos x="1259" y="117"/>
              </a:cxn>
              <a:cxn ang="0">
                <a:pos x="1316" y="140"/>
              </a:cxn>
              <a:cxn ang="0">
                <a:pos x="1353" y="169"/>
              </a:cxn>
              <a:cxn ang="0">
                <a:pos x="1386" y="209"/>
              </a:cxn>
              <a:cxn ang="0">
                <a:pos x="1409" y="253"/>
              </a:cxn>
              <a:cxn ang="0">
                <a:pos x="1416" y="282"/>
              </a:cxn>
              <a:cxn ang="0">
                <a:pos x="1408" y="296"/>
              </a:cxn>
              <a:cxn ang="0">
                <a:pos x="1392" y="304"/>
              </a:cxn>
              <a:cxn ang="0">
                <a:pos x="1376" y="304"/>
              </a:cxn>
              <a:cxn ang="0">
                <a:pos x="1356" y="285"/>
              </a:cxn>
              <a:cxn ang="0">
                <a:pos x="1331" y="250"/>
              </a:cxn>
              <a:cxn ang="0">
                <a:pos x="1305" y="214"/>
              </a:cxn>
              <a:cxn ang="0">
                <a:pos x="1276" y="186"/>
              </a:cxn>
              <a:cxn ang="0">
                <a:pos x="1225" y="166"/>
              </a:cxn>
              <a:cxn ang="0">
                <a:pos x="1156" y="147"/>
              </a:cxn>
              <a:cxn ang="0">
                <a:pos x="1086" y="129"/>
              </a:cxn>
              <a:cxn ang="0">
                <a:pos x="1015" y="115"/>
              </a:cxn>
              <a:cxn ang="0">
                <a:pos x="945" y="101"/>
              </a:cxn>
              <a:cxn ang="0">
                <a:pos x="873" y="90"/>
              </a:cxn>
              <a:cxn ang="0">
                <a:pos x="803" y="82"/>
              </a:cxn>
              <a:cxn ang="0">
                <a:pos x="733" y="74"/>
              </a:cxn>
              <a:cxn ang="0">
                <a:pos x="661" y="69"/>
              </a:cxn>
              <a:cxn ang="0">
                <a:pos x="587" y="65"/>
              </a:cxn>
              <a:cxn ang="0">
                <a:pos x="514" y="63"/>
              </a:cxn>
              <a:cxn ang="0">
                <a:pos x="439" y="62"/>
              </a:cxn>
              <a:cxn ang="0">
                <a:pos x="364" y="63"/>
              </a:cxn>
              <a:cxn ang="0">
                <a:pos x="289" y="66"/>
              </a:cxn>
              <a:cxn ang="0">
                <a:pos x="216" y="71"/>
              </a:cxn>
              <a:cxn ang="0">
                <a:pos x="143" y="77"/>
              </a:cxn>
              <a:cxn ang="0">
                <a:pos x="95" y="84"/>
              </a:cxn>
              <a:cxn ang="0">
                <a:pos x="75" y="96"/>
              </a:cxn>
              <a:cxn ang="0">
                <a:pos x="61" y="119"/>
              </a:cxn>
              <a:cxn ang="0">
                <a:pos x="52" y="150"/>
              </a:cxn>
              <a:cxn ang="0">
                <a:pos x="46" y="174"/>
              </a:cxn>
              <a:cxn ang="0">
                <a:pos x="33" y="175"/>
              </a:cxn>
              <a:cxn ang="0">
                <a:pos x="18" y="164"/>
              </a:cxn>
              <a:cxn ang="0">
                <a:pos x="5" y="149"/>
              </a:cxn>
            </a:cxnLst>
            <a:rect l="0" t="0" r="r" b="b"/>
            <a:pathLst>
              <a:path w="1416" h="305">
                <a:moveTo>
                  <a:pt x="1" y="141"/>
                </a:moveTo>
                <a:lnTo>
                  <a:pt x="0" y="122"/>
                </a:lnTo>
                <a:lnTo>
                  <a:pt x="3" y="98"/>
                </a:lnTo>
                <a:lnTo>
                  <a:pt x="10" y="75"/>
                </a:lnTo>
                <a:lnTo>
                  <a:pt x="23" y="59"/>
                </a:lnTo>
                <a:lnTo>
                  <a:pt x="33" y="51"/>
                </a:lnTo>
                <a:lnTo>
                  <a:pt x="45" y="43"/>
                </a:lnTo>
                <a:lnTo>
                  <a:pt x="57" y="38"/>
                </a:lnTo>
                <a:lnTo>
                  <a:pt x="70" y="33"/>
                </a:lnTo>
                <a:lnTo>
                  <a:pt x="84" y="30"/>
                </a:lnTo>
                <a:lnTo>
                  <a:pt x="98" y="28"/>
                </a:lnTo>
                <a:lnTo>
                  <a:pt x="112" y="26"/>
                </a:lnTo>
                <a:lnTo>
                  <a:pt x="126" y="25"/>
                </a:lnTo>
                <a:lnTo>
                  <a:pt x="161" y="22"/>
                </a:lnTo>
                <a:lnTo>
                  <a:pt x="197" y="18"/>
                </a:lnTo>
                <a:lnTo>
                  <a:pt x="233" y="15"/>
                </a:lnTo>
                <a:lnTo>
                  <a:pt x="268" y="13"/>
                </a:lnTo>
                <a:lnTo>
                  <a:pt x="305" y="10"/>
                </a:lnTo>
                <a:lnTo>
                  <a:pt x="340" y="8"/>
                </a:lnTo>
                <a:lnTo>
                  <a:pt x="376" y="5"/>
                </a:lnTo>
                <a:lnTo>
                  <a:pt x="413" y="3"/>
                </a:lnTo>
                <a:lnTo>
                  <a:pt x="448" y="2"/>
                </a:lnTo>
                <a:lnTo>
                  <a:pt x="484" y="1"/>
                </a:lnTo>
                <a:lnTo>
                  <a:pt x="521" y="0"/>
                </a:lnTo>
                <a:lnTo>
                  <a:pt x="557" y="0"/>
                </a:lnTo>
                <a:lnTo>
                  <a:pt x="592" y="1"/>
                </a:lnTo>
                <a:lnTo>
                  <a:pt x="629" y="2"/>
                </a:lnTo>
                <a:lnTo>
                  <a:pt x="665" y="4"/>
                </a:lnTo>
                <a:lnTo>
                  <a:pt x="700" y="7"/>
                </a:lnTo>
                <a:lnTo>
                  <a:pt x="739" y="10"/>
                </a:lnTo>
                <a:lnTo>
                  <a:pt x="777" y="14"/>
                </a:lnTo>
                <a:lnTo>
                  <a:pt x="815" y="18"/>
                </a:lnTo>
                <a:lnTo>
                  <a:pt x="852" y="24"/>
                </a:lnTo>
                <a:lnTo>
                  <a:pt x="890" y="29"/>
                </a:lnTo>
                <a:lnTo>
                  <a:pt x="927" y="35"/>
                </a:lnTo>
                <a:lnTo>
                  <a:pt x="965" y="41"/>
                </a:lnTo>
                <a:lnTo>
                  <a:pt x="1001" y="48"/>
                </a:lnTo>
                <a:lnTo>
                  <a:pt x="1038" y="56"/>
                </a:lnTo>
                <a:lnTo>
                  <a:pt x="1076" y="65"/>
                </a:lnTo>
                <a:lnTo>
                  <a:pt x="1112" y="73"/>
                </a:lnTo>
                <a:lnTo>
                  <a:pt x="1149" y="84"/>
                </a:lnTo>
                <a:lnTo>
                  <a:pt x="1186" y="94"/>
                </a:lnTo>
                <a:lnTo>
                  <a:pt x="1223" y="105"/>
                </a:lnTo>
                <a:lnTo>
                  <a:pt x="1259" y="117"/>
                </a:lnTo>
                <a:lnTo>
                  <a:pt x="1297" y="130"/>
                </a:lnTo>
                <a:lnTo>
                  <a:pt x="1316" y="140"/>
                </a:lnTo>
                <a:lnTo>
                  <a:pt x="1335" y="152"/>
                </a:lnTo>
                <a:lnTo>
                  <a:pt x="1353" y="169"/>
                </a:lnTo>
                <a:lnTo>
                  <a:pt x="1370" y="188"/>
                </a:lnTo>
                <a:lnTo>
                  <a:pt x="1386" y="209"/>
                </a:lnTo>
                <a:lnTo>
                  <a:pt x="1399" y="231"/>
                </a:lnTo>
                <a:lnTo>
                  <a:pt x="1409" y="253"/>
                </a:lnTo>
                <a:lnTo>
                  <a:pt x="1415" y="274"/>
                </a:lnTo>
                <a:lnTo>
                  <a:pt x="1416" y="282"/>
                </a:lnTo>
                <a:lnTo>
                  <a:pt x="1413" y="290"/>
                </a:lnTo>
                <a:lnTo>
                  <a:pt x="1408" y="296"/>
                </a:lnTo>
                <a:lnTo>
                  <a:pt x="1400" y="300"/>
                </a:lnTo>
                <a:lnTo>
                  <a:pt x="1392" y="304"/>
                </a:lnTo>
                <a:lnTo>
                  <a:pt x="1384" y="305"/>
                </a:lnTo>
                <a:lnTo>
                  <a:pt x="1376" y="304"/>
                </a:lnTo>
                <a:lnTo>
                  <a:pt x="1369" y="301"/>
                </a:lnTo>
                <a:lnTo>
                  <a:pt x="1356" y="285"/>
                </a:lnTo>
                <a:lnTo>
                  <a:pt x="1343" y="268"/>
                </a:lnTo>
                <a:lnTo>
                  <a:pt x="1331" y="250"/>
                </a:lnTo>
                <a:lnTo>
                  <a:pt x="1319" y="232"/>
                </a:lnTo>
                <a:lnTo>
                  <a:pt x="1305" y="214"/>
                </a:lnTo>
                <a:lnTo>
                  <a:pt x="1291" y="199"/>
                </a:lnTo>
                <a:lnTo>
                  <a:pt x="1276" y="186"/>
                </a:lnTo>
                <a:lnTo>
                  <a:pt x="1258" y="178"/>
                </a:lnTo>
                <a:lnTo>
                  <a:pt x="1225" y="166"/>
                </a:lnTo>
                <a:lnTo>
                  <a:pt x="1191" y="156"/>
                </a:lnTo>
                <a:lnTo>
                  <a:pt x="1156" y="147"/>
                </a:lnTo>
                <a:lnTo>
                  <a:pt x="1121" y="137"/>
                </a:lnTo>
                <a:lnTo>
                  <a:pt x="1086" y="129"/>
                </a:lnTo>
                <a:lnTo>
                  <a:pt x="1051" y="122"/>
                </a:lnTo>
                <a:lnTo>
                  <a:pt x="1015" y="115"/>
                </a:lnTo>
                <a:lnTo>
                  <a:pt x="980" y="107"/>
                </a:lnTo>
                <a:lnTo>
                  <a:pt x="945" y="101"/>
                </a:lnTo>
                <a:lnTo>
                  <a:pt x="908" y="95"/>
                </a:lnTo>
                <a:lnTo>
                  <a:pt x="873" y="90"/>
                </a:lnTo>
                <a:lnTo>
                  <a:pt x="839" y="86"/>
                </a:lnTo>
                <a:lnTo>
                  <a:pt x="803" y="82"/>
                </a:lnTo>
                <a:lnTo>
                  <a:pt x="768" y="77"/>
                </a:lnTo>
                <a:lnTo>
                  <a:pt x="733" y="74"/>
                </a:lnTo>
                <a:lnTo>
                  <a:pt x="697" y="71"/>
                </a:lnTo>
                <a:lnTo>
                  <a:pt x="661" y="69"/>
                </a:lnTo>
                <a:lnTo>
                  <a:pt x="625" y="67"/>
                </a:lnTo>
                <a:lnTo>
                  <a:pt x="587" y="65"/>
                </a:lnTo>
                <a:lnTo>
                  <a:pt x="551" y="64"/>
                </a:lnTo>
                <a:lnTo>
                  <a:pt x="514" y="63"/>
                </a:lnTo>
                <a:lnTo>
                  <a:pt x="476" y="62"/>
                </a:lnTo>
                <a:lnTo>
                  <a:pt x="439" y="62"/>
                </a:lnTo>
                <a:lnTo>
                  <a:pt x="402" y="62"/>
                </a:lnTo>
                <a:lnTo>
                  <a:pt x="364" y="63"/>
                </a:lnTo>
                <a:lnTo>
                  <a:pt x="327" y="64"/>
                </a:lnTo>
                <a:lnTo>
                  <a:pt x="289" y="66"/>
                </a:lnTo>
                <a:lnTo>
                  <a:pt x="252" y="68"/>
                </a:lnTo>
                <a:lnTo>
                  <a:pt x="216" y="71"/>
                </a:lnTo>
                <a:lnTo>
                  <a:pt x="179" y="74"/>
                </a:lnTo>
                <a:lnTo>
                  <a:pt x="143" y="77"/>
                </a:lnTo>
                <a:lnTo>
                  <a:pt x="107" y="82"/>
                </a:lnTo>
                <a:lnTo>
                  <a:pt x="95" y="84"/>
                </a:lnTo>
                <a:lnTo>
                  <a:pt x="85" y="89"/>
                </a:lnTo>
                <a:lnTo>
                  <a:pt x="75" y="96"/>
                </a:lnTo>
                <a:lnTo>
                  <a:pt x="68" y="106"/>
                </a:lnTo>
                <a:lnTo>
                  <a:pt x="61" y="119"/>
                </a:lnTo>
                <a:lnTo>
                  <a:pt x="56" y="133"/>
                </a:lnTo>
                <a:lnTo>
                  <a:pt x="52" y="150"/>
                </a:lnTo>
                <a:lnTo>
                  <a:pt x="49" y="167"/>
                </a:lnTo>
                <a:lnTo>
                  <a:pt x="46" y="174"/>
                </a:lnTo>
                <a:lnTo>
                  <a:pt x="40" y="176"/>
                </a:lnTo>
                <a:lnTo>
                  <a:pt x="33" y="175"/>
                </a:lnTo>
                <a:lnTo>
                  <a:pt x="26" y="171"/>
                </a:lnTo>
                <a:lnTo>
                  <a:pt x="18" y="164"/>
                </a:lnTo>
                <a:lnTo>
                  <a:pt x="11" y="157"/>
                </a:lnTo>
                <a:lnTo>
                  <a:pt x="5" y="149"/>
                </a:lnTo>
                <a:lnTo>
                  <a:pt x="1" y="141"/>
                </a:lnTo>
                <a:close/>
              </a:path>
            </a:pathLst>
          </a:custGeom>
          <a:solidFill>
            <a:srgbClr val="9BA3A3"/>
          </a:solidFill>
          <a:ln w="9525">
            <a:noFill/>
            <a:round/>
            <a:headEnd/>
            <a:tailEnd/>
          </a:ln>
        </p:spPr>
        <p:txBody>
          <a:bodyPr/>
          <a:lstStyle/>
          <a:p>
            <a:endParaRPr lang="en-US"/>
          </a:p>
        </p:txBody>
      </p:sp>
      <p:sp>
        <p:nvSpPr>
          <p:cNvPr id="67352" name="Freeform 792"/>
          <p:cNvSpPr>
            <a:spLocks/>
          </p:cNvSpPr>
          <p:nvPr/>
        </p:nvSpPr>
        <p:spPr bwMode="auto">
          <a:xfrm>
            <a:off x="5203826" y="3286125"/>
            <a:ext cx="250825" cy="39688"/>
          </a:xfrm>
          <a:custGeom>
            <a:avLst/>
            <a:gdLst/>
            <a:ahLst/>
            <a:cxnLst>
              <a:cxn ang="0">
                <a:pos x="0" y="122"/>
              </a:cxn>
              <a:cxn ang="0">
                <a:pos x="10" y="75"/>
              </a:cxn>
              <a:cxn ang="0">
                <a:pos x="33" y="51"/>
              </a:cxn>
              <a:cxn ang="0">
                <a:pos x="57" y="38"/>
              </a:cxn>
              <a:cxn ang="0">
                <a:pos x="84" y="30"/>
              </a:cxn>
              <a:cxn ang="0">
                <a:pos x="112" y="26"/>
              </a:cxn>
              <a:cxn ang="0">
                <a:pos x="161" y="22"/>
              </a:cxn>
              <a:cxn ang="0">
                <a:pos x="233" y="15"/>
              </a:cxn>
              <a:cxn ang="0">
                <a:pos x="305" y="10"/>
              </a:cxn>
              <a:cxn ang="0">
                <a:pos x="376" y="5"/>
              </a:cxn>
              <a:cxn ang="0">
                <a:pos x="448" y="2"/>
              </a:cxn>
              <a:cxn ang="0">
                <a:pos x="521" y="0"/>
              </a:cxn>
              <a:cxn ang="0">
                <a:pos x="592" y="1"/>
              </a:cxn>
              <a:cxn ang="0">
                <a:pos x="665" y="4"/>
              </a:cxn>
              <a:cxn ang="0">
                <a:pos x="739" y="10"/>
              </a:cxn>
              <a:cxn ang="0">
                <a:pos x="815" y="18"/>
              </a:cxn>
              <a:cxn ang="0">
                <a:pos x="890" y="29"/>
              </a:cxn>
              <a:cxn ang="0">
                <a:pos x="965" y="41"/>
              </a:cxn>
              <a:cxn ang="0">
                <a:pos x="1038" y="56"/>
              </a:cxn>
              <a:cxn ang="0">
                <a:pos x="1112" y="73"/>
              </a:cxn>
              <a:cxn ang="0">
                <a:pos x="1186" y="94"/>
              </a:cxn>
              <a:cxn ang="0">
                <a:pos x="1259" y="117"/>
              </a:cxn>
              <a:cxn ang="0">
                <a:pos x="1316" y="140"/>
              </a:cxn>
              <a:cxn ang="0">
                <a:pos x="1353" y="169"/>
              </a:cxn>
              <a:cxn ang="0">
                <a:pos x="1386" y="209"/>
              </a:cxn>
              <a:cxn ang="0">
                <a:pos x="1409" y="253"/>
              </a:cxn>
              <a:cxn ang="0">
                <a:pos x="1416" y="281"/>
              </a:cxn>
              <a:cxn ang="0">
                <a:pos x="1409" y="294"/>
              </a:cxn>
              <a:cxn ang="0">
                <a:pos x="1395" y="300"/>
              </a:cxn>
              <a:cxn ang="0">
                <a:pos x="1380" y="298"/>
              </a:cxn>
              <a:cxn ang="0">
                <a:pos x="1363" y="277"/>
              </a:cxn>
              <a:cxn ang="0">
                <a:pos x="1339" y="240"/>
              </a:cxn>
              <a:cxn ang="0">
                <a:pos x="1312" y="205"/>
              </a:cxn>
              <a:cxn ang="0">
                <a:pos x="1279" y="178"/>
              </a:cxn>
              <a:cxn ang="0">
                <a:pos x="1227" y="159"/>
              </a:cxn>
              <a:cxn ang="0">
                <a:pos x="1160" y="140"/>
              </a:cxn>
              <a:cxn ang="0">
                <a:pos x="1089" y="121"/>
              </a:cxn>
              <a:cxn ang="0">
                <a:pos x="1018" y="105"/>
              </a:cxn>
              <a:cxn ang="0">
                <a:pos x="947" y="91"/>
              </a:cxn>
              <a:cxn ang="0">
                <a:pos x="874" y="79"/>
              </a:cxn>
              <a:cxn ang="0">
                <a:pos x="803" y="69"/>
              </a:cxn>
              <a:cxn ang="0">
                <a:pos x="733" y="62"/>
              </a:cxn>
              <a:cxn ang="0">
                <a:pos x="661" y="57"/>
              </a:cxn>
              <a:cxn ang="0">
                <a:pos x="587" y="53"/>
              </a:cxn>
              <a:cxn ang="0">
                <a:pos x="512" y="52"/>
              </a:cxn>
              <a:cxn ang="0">
                <a:pos x="436" y="52"/>
              </a:cxn>
              <a:cxn ang="0">
                <a:pos x="360" y="54"/>
              </a:cxn>
              <a:cxn ang="0">
                <a:pos x="284" y="58"/>
              </a:cxn>
              <a:cxn ang="0">
                <a:pos x="209" y="63"/>
              </a:cxn>
              <a:cxn ang="0">
                <a:pos x="136" y="69"/>
              </a:cxn>
              <a:cxn ang="0">
                <a:pos x="88" y="76"/>
              </a:cxn>
              <a:cxn ang="0">
                <a:pos x="68" y="89"/>
              </a:cxn>
              <a:cxn ang="0">
                <a:pos x="54" y="113"/>
              </a:cxn>
              <a:cxn ang="0">
                <a:pos x="45" y="144"/>
              </a:cxn>
              <a:cxn ang="0">
                <a:pos x="40" y="167"/>
              </a:cxn>
              <a:cxn ang="0">
                <a:pos x="30" y="170"/>
              </a:cxn>
              <a:cxn ang="0">
                <a:pos x="16" y="162"/>
              </a:cxn>
              <a:cxn ang="0">
                <a:pos x="5" y="149"/>
              </a:cxn>
            </a:cxnLst>
            <a:rect l="0" t="0" r="r" b="b"/>
            <a:pathLst>
              <a:path w="1416" h="300">
                <a:moveTo>
                  <a:pt x="1" y="141"/>
                </a:moveTo>
                <a:lnTo>
                  <a:pt x="0" y="122"/>
                </a:lnTo>
                <a:lnTo>
                  <a:pt x="3" y="98"/>
                </a:lnTo>
                <a:lnTo>
                  <a:pt x="10" y="75"/>
                </a:lnTo>
                <a:lnTo>
                  <a:pt x="23" y="59"/>
                </a:lnTo>
                <a:lnTo>
                  <a:pt x="33" y="51"/>
                </a:lnTo>
                <a:lnTo>
                  <a:pt x="45" y="43"/>
                </a:lnTo>
                <a:lnTo>
                  <a:pt x="57" y="38"/>
                </a:lnTo>
                <a:lnTo>
                  <a:pt x="70" y="33"/>
                </a:lnTo>
                <a:lnTo>
                  <a:pt x="84" y="30"/>
                </a:lnTo>
                <a:lnTo>
                  <a:pt x="98" y="28"/>
                </a:lnTo>
                <a:lnTo>
                  <a:pt x="112" y="26"/>
                </a:lnTo>
                <a:lnTo>
                  <a:pt x="126" y="25"/>
                </a:lnTo>
                <a:lnTo>
                  <a:pt x="161" y="22"/>
                </a:lnTo>
                <a:lnTo>
                  <a:pt x="197" y="18"/>
                </a:lnTo>
                <a:lnTo>
                  <a:pt x="233" y="15"/>
                </a:lnTo>
                <a:lnTo>
                  <a:pt x="268" y="13"/>
                </a:lnTo>
                <a:lnTo>
                  <a:pt x="305" y="10"/>
                </a:lnTo>
                <a:lnTo>
                  <a:pt x="340" y="8"/>
                </a:lnTo>
                <a:lnTo>
                  <a:pt x="376" y="5"/>
                </a:lnTo>
                <a:lnTo>
                  <a:pt x="413" y="3"/>
                </a:lnTo>
                <a:lnTo>
                  <a:pt x="448" y="2"/>
                </a:lnTo>
                <a:lnTo>
                  <a:pt x="484" y="1"/>
                </a:lnTo>
                <a:lnTo>
                  <a:pt x="521" y="0"/>
                </a:lnTo>
                <a:lnTo>
                  <a:pt x="557" y="0"/>
                </a:lnTo>
                <a:lnTo>
                  <a:pt x="592" y="1"/>
                </a:lnTo>
                <a:lnTo>
                  <a:pt x="629" y="2"/>
                </a:lnTo>
                <a:lnTo>
                  <a:pt x="665" y="4"/>
                </a:lnTo>
                <a:lnTo>
                  <a:pt x="700" y="7"/>
                </a:lnTo>
                <a:lnTo>
                  <a:pt x="739" y="10"/>
                </a:lnTo>
                <a:lnTo>
                  <a:pt x="777" y="14"/>
                </a:lnTo>
                <a:lnTo>
                  <a:pt x="815" y="18"/>
                </a:lnTo>
                <a:lnTo>
                  <a:pt x="852" y="24"/>
                </a:lnTo>
                <a:lnTo>
                  <a:pt x="890" y="29"/>
                </a:lnTo>
                <a:lnTo>
                  <a:pt x="927" y="35"/>
                </a:lnTo>
                <a:lnTo>
                  <a:pt x="965" y="41"/>
                </a:lnTo>
                <a:lnTo>
                  <a:pt x="1001" y="48"/>
                </a:lnTo>
                <a:lnTo>
                  <a:pt x="1038" y="56"/>
                </a:lnTo>
                <a:lnTo>
                  <a:pt x="1076" y="65"/>
                </a:lnTo>
                <a:lnTo>
                  <a:pt x="1112" y="73"/>
                </a:lnTo>
                <a:lnTo>
                  <a:pt x="1149" y="84"/>
                </a:lnTo>
                <a:lnTo>
                  <a:pt x="1186" y="94"/>
                </a:lnTo>
                <a:lnTo>
                  <a:pt x="1223" y="105"/>
                </a:lnTo>
                <a:lnTo>
                  <a:pt x="1259" y="117"/>
                </a:lnTo>
                <a:lnTo>
                  <a:pt x="1297" y="130"/>
                </a:lnTo>
                <a:lnTo>
                  <a:pt x="1316" y="140"/>
                </a:lnTo>
                <a:lnTo>
                  <a:pt x="1335" y="152"/>
                </a:lnTo>
                <a:lnTo>
                  <a:pt x="1353" y="169"/>
                </a:lnTo>
                <a:lnTo>
                  <a:pt x="1370" y="188"/>
                </a:lnTo>
                <a:lnTo>
                  <a:pt x="1386" y="209"/>
                </a:lnTo>
                <a:lnTo>
                  <a:pt x="1399" y="231"/>
                </a:lnTo>
                <a:lnTo>
                  <a:pt x="1409" y="253"/>
                </a:lnTo>
                <a:lnTo>
                  <a:pt x="1415" y="274"/>
                </a:lnTo>
                <a:lnTo>
                  <a:pt x="1416" y="281"/>
                </a:lnTo>
                <a:lnTo>
                  <a:pt x="1413" y="289"/>
                </a:lnTo>
                <a:lnTo>
                  <a:pt x="1409" y="294"/>
                </a:lnTo>
                <a:lnTo>
                  <a:pt x="1402" y="298"/>
                </a:lnTo>
                <a:lnTo>
                  <a:pt x="1395" y="300"/>
                </a:lnTo>
                <a:lnTo>
                  <a:pt x="1387" y="300"/>
                </a:lnTo>
                <a:lnTo>
                  <a:pt x="1380" y="298"/>
                </a:lnTo>
                <a:lnTo>
                  <a:pt x="1375" y="294"/>
                </a:lnTo>
                <a:lnTo>
                  <a:pt x="1363" y="277"/>
                </a:lnTo>
                <a:lnTo>
                  <a:pt x="1351" y="259"/>
                </a:lnTo>
                <a:lnTo>
                  <a:pt x="1339" y="240"/>
                </a:lnTo>
                <a:lnTo>
                  <a:pt x="1326" y="221"/>
                </a:lnTo>
                <a:lnTo>
                  <a:pt x="1312" y="205"/>
                </a:lnTo>
                <a:lnTo>
                  <a:pt x="1296" y="190"/>
                </a:lnTo>
                <a:lnTo>
                  <a:pt x="1279" y="178"/>
                </a:lnTo>
                <a:lnTo>
                  <a:pt x="1260" y="171"/>
                </a:lnTo>
                <a:lnTo>
                  <a:pt x="1227" y="159"/>
                </a:lnTo>
                <a:lnTo>
                  <a:pt x="1194" y="149"/>
                </a:lnTo>
                <a:lnTo>
                  <a:pt x="1160" y="140"/>
                </a:lnTo>
                <a:lnTo>
                  <a:pt x="1124" y="130"/>
                </a:lnTo>
                <a:lnTo>
                  <a:pt x="1089" y="121"/>
                </a:lnTo>
                <a:lnTo>
                  <a:pt x="1054" y="113"/>
                </a:lnTo>
                <a:lnTo>
                  <a:pt x="1018" y="105"/>
                </a:lnTo>
                <a:lnTo>
                  <a:pt x="982" y="97"/>
                </a:lnTo>
                <a:lnTo>
                  <a:pt x="947" y="91"/>
                </a:lnTo>
                <a:lnTo>
                  <a:pt x="910" y="85"/>
                </a:lnTo>
                <a:lnTo>
                  <a:pt x="874" y="79"/>
                </a:lnTo>
                <a:lnTo>
                  <a:pt x="840" y="74"/>
                </a:lnTo>
                <a:lnTo>
                  <a:pt x="803" y="69"/>
                </a:lnTo>
                <a:lnTo>
                  <a:pt x="768" y="65"/>
                </a:lnTo>
                <a:lnTo>
                  <a:pt x="733" y="62"/>
                </a:lnTo>
                <a:lnTo>
                  <a:pt x="697" y="59"/>
                </a:lnTo>
                <a:lnTo>
                  <a:pt x="661" y="57"/>
                </a:lnTo>
                <a:lnTo>
                  <a:pt x="624" y="55"/>
                </a:lnTo>
                <a:lnTo>
                  <a:pt x="587" y="53"/>
                </a:lnTo>
                <a:lnTo>
                  <a:pt x="550" y="52"/>
                </a:lnTo>
                <a:lnTo>
                  <a:pt x="512" y="52"/>
                </a:lnTo>
                <a:lnTo>
                  <a:pt x="474" y="52"/>
                </a:lnTo>
                <a:lnTo>
                  <a:pt x="436" y="52"/>
                </a:lnTo>
                <a:lnTo>
                  <a:pt x="397" y="53"/>
                </a:lnTo>
                <a:lnTo>
                  <a:pt x="360" y="54"/>
                </a:lnTo>
                <a:lnTo>
                  <a:pt x="322" y="56"/>
                </a:lnTo>
                <a:lnTo>
                  <a:pt x="284" y="58"/>
                </a:lnTo>
                <a:lnTo>
                  <a:pt x="246" y="60"/>
                </a:lnTo>
                <a:lnTo>
                  <a:pt x="209" y="63"/>
                </a:lnTo>
                <a:lnTo>
                  <a:pt x="172" y="66"/>
                </a:lnTo>
                <a:lnTo>
                  <a:pt x="136" y="69"/>
                </a:lnTo>
                <a:lnTo>
                  <a:pt x="100" y="73"/>
                </a:lnTo>
                <a:lnTo>
                  <a:pt x="88" y="76"/>
                </a:lnTo>
                <a:lnTo>
                  <a:pt x="78" y="82"/>
                </a:lnTo>
                <a:lnTo>
                  <a:pt x="68" y="89"/>
                </a:lnTo>
                <a:lnTo>
                  <a:pt x="61" y="99"/>
                </a:lnTo>
                <a:lnTo>
                  <a:pt x="54" y="113"/>
                </a:lnTo>
                <a:lnTo>
                  <a:pt x="49" y="127"/>
                </a:lnTo>
                <a:lnTo>
                  <a:pt x="45" y="144"/>
                </a:lnTo>
                <a:lnTo>
                  <a:pt x="42" y="162"/>
                </a:lnTo>
                <a:lnTo>
                  <a:pt x="40" y="167"/>
                </a:lnTo>
                <a:lnTo>
                  <a:pt x="35" y="171"/>
                </a:lnTo>
                <a:lnTo>
                  <a:pt x="30" y="170"/>
                </a:lnTo>
                <a:lnTo>
                  <a:pt x="23" y="166"/>
                </a:lnTo>
                <a:lnTo>
                  <a:pt x="16" y="162"/>
                </a:lnTo>
                <a:lnTo>
                  <a:pt x="10" y="156"/>
                </a:lnTo>
                <a:lnTo>
                  <a:pt x="5" y="149"/>
                </a:lnTo>
                <a:lnTo>
                  <a:pt x="1" y="141"/>
                </a:lnTo>
                <a:close/>
              </a:path>
            </a:pathLst>
          </a:custGeom>
          <a:solidFill>
            <a:srgbClr val="A3ABAB"/>
          </a:solidFill>
          <a:ln w="9525">
            <a:noFill/>
            <a:round/>
            <a:headEnd/>
            <a:tailEnd/>
          </a:ln>
        </p:spPr>
        <p:txBody>
          <a:bodyPr/>
          <a:lstStyle/>
          <a:p>
            <a:endParaRPr lang="en-US"/>
          </a:p>
        </p:txBody>
      </p:sp>
      <p:sp>
        <p:nvSpPr>
          <p:cNvPr id="67353" name="Freeform 793"/>
          <p:cNvSpPr>
            <a:spLocks/>
          </p:cNvSpPr>
          <p:nvPr/>
        </p:nvSpPr>
        <p:spPr bwMode="auto">
          <a:xfrm>
            <a:off x="5203826" y="3286125"/>
            <a:ext cx="250825" cy="39688"/>
          </a:xfrm>
          <a:custGeom>
            <a:avLst/>
            <a:gdLst/>
            <a:ahLst/>
            <a:cxnLst>
              <a:cxn ang="0">
                <a:pos x="0" y="122"/>
              </a:cxn>
              <a:cxn ang="0">
                <a:pos x="10" y="75"/>
              </a:cxn>
              <a:cxn ang="0">
                <a:pos x="33" y="51"/>
              </a:cxn>
              <a:cxn ang="0">
                <a:pos x="57" y="38"/>
              </a:cxn>
              <a:cxn ang="0">
                <a:pos x="84" y="30"/>
              </a:cxn>
              <a:cxn ang="0">
                <a:pos x="112" y="26"/>
              </a:cxn>
              <a:cxn ang="0">
                <a:pos x="161" y="22"/>
              </a:cxn>
              <a:cxn ang="0">
                <a:pos x="233" y="15"/>
              </a:cxn>
              <a:cxn ang="0">
                <a:pos x="305" y="10"/>
              </a:cxn>
              <a:cxn ang="0">
                <a:pos x="376" y="5"/>
              </a:cxn>
              <a:cxn ang="0">
                <a:pos x="448" y="2"/>
              </a:cxn>
              <a:cxn ang="0">
                <a:pos x="521" y="0"/>
              </a:cxn>
              <a:cxn ang="0">
                <a:pos x="592" y="1"/>
              </a:cxn>
              <a:cxn ang="0">
                <a:pos x="665" y="4"/>
              </a:cxn>
              <a:cxn ang="0">
                <a:pos x="739" y="10"/>
              </a:cxn>
              <a:cxn ang="0">
                <a:pos x="815" y="18"/>
              </a:cxn>
              <a:cxn ang="0">
                <a:pos x="890" y="29"/>
              </a:cxn>
              <a:cxn ang="0">
                <a:pos x="965" y="41"/>
              </a:cxn>
              <a:cxn ang="0">
                <a:pos x="1038" y="56"/>
              </a:cxn>
              <a:cxn ang="0">
                <a:pos x="1112" y="73"/>
              </a:cxn>
              <a:cxn ang="0">
                <a:pos x="1186" y="94"/>
              </a:cxn>
              <a:cxn ang="0">
                <a:pos x="1259" y="117"/>
              </a:cxn>
              <a:cxn ang="0">
                <a:pos x="1316" y="140"/>
              </a:cxn>
              <a:cxn ang="0">
                <a:pos x="1353" y="169"/>
              </a:cxn>
              <a:cxn ang="0">
                <a:pos x="1386" y="209"/>
              </a:cxn>
              <a:cxn ang="0">
                <a:pos x="1409" y="253"/>
              </a:cxn>
              <a:cxn ang="0">
                <a:pos x="1416" y="281"/>
              </a:cxn>
              <a:cxn ang="0">
                <a:pos x="1409" y="293"/>
              </a:cxn>
              <a:cxn ang="0">
                <a:pos x="1395" y="296"/>
              </a:cxn>
              <a:cxn ang="0">
                <a:pos x="1382" y="292"/>
              </a:cxn>
              <a:cxn ang="0">
                <a:pos x="1368" y="268"/>
              </a:cxn>
              <a:cxn ang="0">
                <a:pos x="1345" y="231"/>
              </a:cxn>
              <a:cxn ang="0">
                <a:pos x="1316" y="195"/>
              </a:cxn>
              <a:cxn ang="0">
                <a:pos x="1282" y="171"/>
              </a:cxn>
              <a:cxn ang="0">
                <a:pos x="1230" y="152"/>
              </a:cxn>
              <a:cxn ang="0">
                <a:pos x="1162" y="131"/>
              </a:cxn>
              <a:cxn ang="0">
                <a:pos x="1091" y="113"/>
              </a:cxn>
              <a:cxn ang="0">
                <a:pos x="1019" y="95"/>
              </a:cxn>
              <a:cxn ang="0">
                <a:pos x="947" y="81"/>
              </a:cxn>
              <a:cxn ang="0">
                <a:pos x="875" y="68"/>
              </a:cxn>
              <a:cxn ang="0">
                <a:pos x="803" y="58"/>
              </a:cxn>
              <a:cxn ang="0">
                <a:pos x="733" y="49"/>
              </a:cxn>
              <a:cxn ang="0">
                <a:pos x="661" y="44"/>
              </a:cxn>
              <a:cxn ang="0">
                <a:pos x="586" y="41"/>
              </a:cxn>
              <a:cxn ang="0">
                <a:pos x="511" y="40"/>
              </a:cxn>
              <a:cxn ang="0">
                <a:pos x="433" y="41"/>
              </a:cxn>
              <a:cxn ang="0">
                <a:pos x="355" y="44"/>
              </a:cxn>
              <a:cxn ang="0">
                <a:pos x="278" y="48"/>
              </a:cxn>
              <a:cxn ang="0">
                <a:pos x="203" y="55"/>
              </a:cxn>
              <a:cxn ang="0">
                <a:pos x="129" y="62"/>
              </a:cxn>
              <a:cxn ang="0">
                <a:pos x="81" y="69"/>
              </a:cxn>
              <a:cxn ang="0">
                <a:pos x="61" y="84"/>
              </a:cxn>
              <a:cxn ang="0">
                <a:pos x="47" y="108"/>
              </a:cxn>
              <a:cxn ang="0">
                <a:pos x="38" y="142"/>
              </a:cxn>
              <a:cxn ang="0">
                <a:pos x="33" y="165"/>
              </a:cxn>
              <a:cxn ang="0">
                <a:pos x="25" y="169"/>
              </a:cxn>
              <a:cxn ang="0">
                <a:pos x="14" y="161"/>
              </a:cxn>
              <a:cxn ang="0">
                <a:pos x="4" y="149"/>
              </a:cxn>
            </a:cxnLst>
            <a:rect l="0" t="0" r="r" b="b"/>
            <a:pathLst>
              <a:path w="1416" h="296">
                <a:moveTo>
                  <a:pt x="1" y="141"/>
                </a:moveTo>
                <a:lnTo>
                  <a:pt x="0" y="122"/>
                </a:lnTo>
                <a:lnTo>
                  <a:pt x="3" y="98"/>
                </a:lnTo>
                <a:lnTo>
                  <a:pt x="10" y="75"/>
                </a:lnTo>
                <a:lnTo>
                  <a:pt x="23" y="59"/>
                </a:lnTo>
                <a:lnTo>
                  <a:pt x="33" y="51"/>
                </a:lnTo>
                <a:lnTo>
                  <a:pt x="45" y="43"/>
                </a:lnTo>
                <a:lnTo>
                  <a:pt x="57" y="38"/>
                </a:lnTo>
                <a:lnTo>
                  <a:pt x="70" y="33"/>
                </a:lnTo>
                <a:lnTo>
                  <a:pt x="84" y="30"/>
                </a:lnTo>
                <a:lnTo>
                  <a:pt x="98" y="28"/>
                </a:lnTo>
                <a:lnTo>
                  <a:pt x="112" y="26"/>
                </a:lnTo>
                <a:lnTo>
                  <a:pt x="126" y="25"/>
                </a:lnTo>
                <a:lnTo>
                  <a:pt x="161" y="22"/>
                </a:lnTo>
                <a:lnTo>
                  <a:pt x="197" y="18"/>
                </a:lnTo>
                <a:lnTo>
                  <a:pt x="233" y="15"/>
                </a:lnTo>
                <a:lnTo>
                  <a:pt x="268" y="13"/>
                </a:lnTo>
                <a:lnTo>
                  <a:pt x="305" y="10"/>
                </a:lnTo>
                <a:lnTo>
                  <a:pt x="340" y="8"/>
                </a:lnTo>
                <a:lnTo>
                  <a:pt x="376" y="5"/>
                </a:lnTo>
                <a:lnTo>
                  <a:pt x="413" y="3"/>
                </a:lnTo>
                <a:lnTo>
                  <a:pt x="448" y="2"/>
                </a:lnTo>
                <a:lnTo>
                  <a:pt x="484" y="1"/>
                </a:lnTo>
                <a:lnTo>
                  <a:pt x="521" y="0"/>
                </a:lnTo>
                <a:lnTo>
                  <a:pt x="557" y="0"/>
                </a:lnTo>
                <a:lnTo>
                  <a:pt x="592" y="1"/>
                </a:lnTo>
                <a:lnTo>
                  <a:pt x="629" y="2"/>
                </a:lnTo>
                <a:lnTo>
                  <a:pt x="665" y="4"/>
                </a:lnTo>
                <a:lnTo>
                  <a:pt x="700" y="7"/>
                </a:lnTo>
                <a:lnTo>
                  <a:pt x="739" y="10"/>
                </a:lnTo>
                <a:lnTo>
                  <a:pt x="777" y="14"/>
                </a:lnTo>
                <a:lnTo>
                  <a:pt x="815" y="18"/>
                </a:lnTo>
                <a:lnTo>
                  <a:pt x="852" y="24"/>
                </a:lnTo>
                <a:lnTo>
                  <a:pt x="890" y="29"/>
                </a:lnTo>
                <a:lnTo>
                  <a:pt x="927" y="35"/>
                </a:lnTo>
                <a:lnTo>
                  <a:pt x="965" y="41"/>
                </a:lnTo>
                <a:lnTo>
                  <a:pt x="1001" y="48"/>
                </a:lnTo>
                <a:lnTo>
                  <a:pt x="1038" y="56"/>
                </a:lnTo>
                <a:lnTo>
                  <a:pt x="1076" y="65"/>
                </a:lnTo>
                <a:lnTo>
                  <a:pt x="1112" y="73"/>
                </a:lnTo>
                <a:lnTo>
                  <a:pt x="1149" y="84"/>
                </a:lnTo>
                <a:lnTo>
                  <a:pt x="1186" y="94"/>
                </a:lnTo>
                <a:lnTo>
                  <a:pt x="1223" y="105"/>
                </a:lnTo>
                <a:lnTo>
                  <a:pt x="1259" y="117"/>
                </a:lnTo>
                <a:lnTo>
                  <a:pt x="1297" y="130"/>
                </a:lnTo>
                <a:lnTo>
                  <a:pt x="1316" y="140"/>
                </a:lnTo>
                <a:lnTo>
                  <a:pt x="1335" y="152"/>
                </a:lnTo>
                <a:lnTo>
                  <a:pt x="1353" y="169"/>
                </a:lnTo>
                <a:lnTo>
                  <a:pt x="1370" y="188"/>
                </a:lnTo>
                <a:lnTo>
                  <a:pt x="1386" y="209"/>
                </a:lnTo>
                <a:lnTo>
                  <a:pt x="1399" y="231"/>
                </a:lnTo>
                <a:lnTo>
                  <a:pt x="1409" y="253"/>
                </a:lnTo>
                <a:lnTo>
                  <a:pt x="1415" y="274"/>
                </a:lnTo>
                <a:lnTo>
                  <a:pt x="1416" y="281"/>
                </a:lnTo>
                <a:lnTo>
                  <a:pt x="1413" y="288"/>
                </a:lnTo>
                <a:lnTo>
                  <a:pt x="1409" y="293"/>
                </a:lnTo>
                <a:lnTo>
                  <a:pt x="1402" y="295"/>
                </a:lnTo>
                <a:lnTo>
                  <a:pt x="1395" y="296"/>
                </a:lnTo>
                <a:lnTo>
                  <a:pt x="1388" y="295"/>
                </a:lnTo>
                <a:lnTo>
                  <a:pt x="1382" y="292"/>
                </a:lnTo>
                <a:lnTo>
                  <a:pt x="1377" y="287"/>
                </a:lnTo>
                <a:lnTo>
                  <a:pt x="1368" y="268"/>
                </a:lnTo>
                <a:lnTo>
                  <a:pt x="1358" y="249"/>
                </a:lnTo>
                <a:lnTo>
                  <a:pt x="1345" y="231"/>
                </a:lnTo>
                <a:lnTo>
                  <a:pt x="1332" y="212"/>
                </a:lnTo>
                <a:lnTo>
                  <a:pt x="1316" y="195"/>
                </a:lnTo>
                <a:lnTo>
                  <a:pt x="1300" y="182"/>
                </a:lnTo>
                <a:lnTo>
                  <a:pt x="1282" y="171"/>
                </a:lnTo>
                <a:lnTo>
                  <a:pt x="1263" y="162"/>
                </a:lnTo>
                <a:lnTo>
                  <a:pt x="1230" y="152"/>
                </a:lnTo>
                <a:lnTo>
                  <a:pt x="1196" y="141"/>
                </a:lnTo>
                <a:lnTo>
                  <a:pt x="1162" y="131"/>
                </a:lnTo>
                <a:lnTo>
                  <a:pt x="1126" y="121"/>
                </a:lnTo>
                <a:lnTo>
                  <a:pt x="1091" y="113"/>
                </a:lnTo>
                <a:lnTo>
                  <a:pt x="1056" y="103"/>
                </a:lnTo>
                <a:lnTo>
                  <a:pt x="1019" y="95"/>
                </a:lnTo>
                <a:lnTo>
                  <a:pt x="983" y="88"/>
                </a:lnTo>
                <a:lnTo>
                  <a:pt x="947" y="81"/>
                </a:lnTo>
                <a:lnTo>
                  <a:pt x="911" y="74"/>
                </a:lnTo>
                <a:lnTo>
                  <a:pt x="875" y="68"/>
                </a:lnTo>
                <a:lnTo>
                  <a:pt x="840" y="62"/>
                </a:lnTo>
                <a:lnTo>
                  <a:pt x="803" y="58"/>
                </a:lnTo>
                <a:lnTo>
                  <a:pt x="768" y="53"/>
                </a:lnTo>
                <a:lnTo>
                  <a:pt x="733" y="49"/>
                </a:lnTo>
                <a:lnTo>
                  <a:pt x="697" y="46"/>
                </a:lnTo>
                <a:lnTo>
                  <a:pt x="661" y="44"/>
                </a:lnTo>
                <a:lnTo>
                  <a:pt x="624" y="42"/>
                </a:lnTo>
                <a:lnTo>
                  <a:pt x="586" y="41"/>
                </a:lnTo>
                <a:lnTo>
                  <a:pt x="548" y="40"/>
                </a:lnTo>
                <a:lnTo>
                  <a:pt x="511" y="40"/>
                </a:lnTo>
                <a:lnTo>
                  <a:pt x="471" y="40"/>
                </a:lnTo>
                <a:lnTo>
                  <a:pt x="433" y="41"/>
                </a:lnTo>
                <a:lnTo>
                  <a:pt x="394" y="42"/>
                </a:lnTo>
                <a:lnTo>
                  <a:pt x="355" y="44"/>
                </a:lnTo>
                <a:lnTo>
                  <a:pt x="317" y="46"/>
                </a:lnTo>
                <a:lnTo>
                  <a:pt x="278" y="48"/>
                </a:lnTo>
                <a:lnTo>
                  <a:pt x="240" y="52"/>
                </a:lnTo>
                <a:lnTo>
                  <a:pt x="203" y="55"/>
                </a:lnTo>
                <a:lnTo>
                  <a:pt x="165" y="59"/>
                </a:lnTo>
                <a:lnTo>
                  <a:pt x="129" y="62"/>
                </a:lnTo>
                <a:lnTo>
                  <a:pt x="93" y="66"/>
                </a:lnTo>
                <a:lnTo>
                  <a:pt x="81" y="69"/>
                </a:lnTo>
                <a:lnTo>
                  <a:pt x="70" y="74"/>
                </a:lnTo>
                <a:lnTo>
                  <a:pt x="61" y="84"/>
                </a:lnTo>
                <a:lnTo>
                  <a:pt x="53" y="95"/>
                </a:lnTo>
                <a:lnTo>
                  <a:pt x="47" y="108"/>
                </a:lnTo>
                <a:lnTo>
                  <a:pt x="42" y="124"/>
                </a:lnTo>
                <a:lnTo>
                  <a:pt x="38" y="142"/>
                </a:lnTo>
                <a:lnTo>
                  <a:pt x="35" y="160"/>
                </a:lnTo>
                <a:lnTo>
                  <a:pt x="33" y="165"/>
                </a:lnTo>
                <a:lnTo>
                  <a:pt x="29" y="169"/>
                </a:lnTo>
                <a:lnTo>
                  <a:pt x="25" y="169"/>
                </a:lnTo>
                <a:lnTo>
                  <a:pt x="20" y="165"/>
                </a:lnTo>
                <a:lnTo>
                  <a:pt x="14" y="161"/>
                </a:lnTo>
                <a:lnTo>
                  <a:pt x="9" y="155"/>
                </a:lnTo>
                <a:lnTo>
                  <a:pt x="4" y="149"/>
                </a:lnTo>
                <a:lnTo>
                  <a:pt x="1" y="141"/>
                </a:lnTo>
                <a:close/>
              </a:path>
            </a:pathLst>
          </a:custGeom>
          <a:solidFill>
            <a:srgbClr val="B2BABA"/>
          </a:solidFill>
          <a:ln w="9525">
            <a:noFill/>
            <a:round/>
            <a:headEnd/>
            <a:tailEnd/>
          </a:ln>
        </p:spPr>
        <p:txBody>
          <a:bodyPr/>
          <a:lstStyle/>
          <a:p>
            <a:endParaRPr lang="en-US"/>
          </a:p>
        </p:txBody>
      </p:sp>
      <p:sp>
        <p:nvSpPr>
          <p:cNvPr id="67354" name="Freeform 794"/>
          <p:cNvSpPr>
            <a:spLocks/>
          </p:cNvSpPr>
          <p:nvPr/>
        </p:nvSpPr>
        <p:spPr bwMode="auto">
          <a:xfrm>
            <a:off x="5203826" y="3286125"/>
            <a:ext cx="250825" cy="39688"/>
          </a:xfrm>
          <a:custGeom>
            <a:avLst/>
            <a:gdLst/>
            <a:ahLst/>
            <a:cxnLst>
              <a:cxn ang="0">
                <a:pos x="0" y="122"/>
              </a:cxn>
              <a:cxn ang="0">
                <a:pos x="10" y="75"/>
              </a:cxn>
              <a:cxn ang="0">
                <a:pos x="33" y="51"/>
              </a:cxn>
              <a:cxn ang="0">
                <a:pos x="57" y="38"/>
              </a:cxn>
              <a:cxn ang="0">
                <a:pos x="84" y="30"/>
              </a:cxn>
              <a:cxn ang="0">
                <a:pos x="112" y="26"/>
              </a:cxn>
              <a:cxn ang="0">
                <a:pos x="161" y="22"/>
              </a:cxn>
              <a:cxn ang="0">
                <a:pos x="233" y="15"/>
              </a:cxn>
              <a:cxn ang="0">
                <a:pos x="305" y="10"/>
              </a:cxn>
              <a:cxn ang="0">
                <a:pos x="376" y="5"/>
              </a:cxn>
              <a:cxn ang="0">
                <a:pos x="448" y="2"/>
              </a:cxn>
              <a:cxn ang="0">
                <a:pos x="521" y="0"/>
              </a:cxn>
              <a:cxn ang="0">
                <a:pos x="592" y="1"/>
              </a:cxn>
              <a:cxn ang="0">
                <a:pos x="665" y="4"/>
              </a:cxn>
              <a:cxn ang="0">
                <a:pos x="739" y="10"/>
              </a:cxn>
              <a:cxn ang="0">
                <a:pos x="815" y="18"/>
              </a:cxn>
              <a:cxn ang="0">
                <a:pos x="890" y="29"/>
              </a:cxn>
              <a:cxn ang="0">
                <a:pos x="965" y="41"/>
              </a:cxn>
              <a:cxn ang="0">
                <a:pos x="1038" y="56"/>
              </a:cxn>
              <a:cxn ang="0">
                <a:pos x="1112" y="73"/>
              </a:cxn>
              <a:cxn ang="0">
                <a:pos x="1186" y="94"/>
              </a:cxn>
              <a:cxn ang="0">
                <a:pos x="1259" y="117"/>
              </a:cxn>
              <a:cxn ang="0">
                <a:pos x="1316" y="140"/>
              </a:cxn>
              <a:cxn ang="0">
                <a:pos x="1353" y="169"/>
              </a:cxn>
              <a:cxn ang="0">
                <a:pos x="1386" y="209"/>
              </a:cxn>
              <a:cxn ang="0">
                <a:pos x="1409" y="253"/>
              </a:cxn>
              <a:cxn ang="0">
                <a:pos x="1416" y="281"/>
              </a:cxn>
              <a:cxn ang="0">
                <a:pos x="1409" y="291"/>
              </a:cxn>
              <a:cxn ang="0">
                <a:pos x="1396" y="292"/>
              </a:cxn>
              <a:cxn ang="0">
                <a:pos x="1385" y="285"/>
              </a:cxn>
              <a:cxn ang="0">
                <a:pos x="1375" y="259"/>
              </a:cxn>
              <a:cxn ang="0">
                <a:pos x="1353" y="220"/>
              </a:cxn>
              <a:cxn ang="0">
                <a:pos x="1323" y="186"/>
              </a:cxn>
              <a:cxn ang="0">
                <a:pos x="1288" y="161"/>
              </a:cxn>
              <a:cxn ang="0">
                <a:pos x="1235" y="143"/>
              </a:cxn>
              <a:cxn ang="0">
                <a:pos x="1166" y="122"/>
              </a:cxn>
              <a:cxn ang="0">
                <a:pos x="1095" y="103"/>
              </a:cxn>
              <a:cxn ang="0">
                <a:pos x="1022" y="87"/>
              </a:cxn>
              <a:cxn ang="0">
                <a:pos x="950" y="72"/>
              </a:cxn>
              <a:cxn ang="0">
                <a:pos x="876" y="59"/>
              </a:cxn>
              <a:cxn ang="0">
                <a:pos x="804" y="48"/>
              </a:cxn>
              <a:cxn ang="0">
                <a:pos x="733" y="40"/>
              </a:cxn>
              <a:cxn ang="0">
                <a:pos x="661" y="35"/>
              </a:cxn>
              <a:cxn ang="0">
                <a:pos x="585" y="32"/>
              </a:cxn>
              <a:cxn ang="0">
                <a:pos x="508" y="31"/>
              </a:cxn>
              <a:cxn ang="0">
                <a:pos x="430" y="33"/>
              </a:cxn>
              <a:cxn ang="0">
                <a:pos x="351" y="36"/>
              </a:cxn>
              <a:cxn ang="0">
                <a:pos x="272" y="41"/>
              </a:cxn>
              <a:cxn ang="0">
                <a:pos x="196" y="47"/>
              </a:cxn>
              <a:cxn ang="0">
                <a:pos x="122" y="55"/>
              </a:cxn>
              <a:cxn ang="0">
                <a:pos x="74" y="62"/>
              </a:cxn>
              <a:cxn ang="0">
                <a:pos x="56" y="77"/>
              </a:cxn>
              <a:cxn ang="0">
                <a:pos x="42" y="102"/>
              </a:cxn>
              <a:cxn ang="0">
                <a:pos x="33" y="135"/>
              </a:cxn>
              <a:cxn ang="0">
                <a:pos x="25" y="163"/>
              </a:cxn>
              <a:cxn ang="0">
                <a:pos x="8" y="155"/>
              </a:cxn>
            </a:cxnLst>
            <a:rect l="0" t="0" r="r" b="b"/>
            <a:pathLst>
              <a:path w="1416" h="292">
                <a:moveTo>
                  <a:pt x="1" y="141"/>
                </a:moveTo>
                <a:lnTo>
                  <a:pt x="0" y="122"/>
                </a:lnTo>
                <a:lnTo>
                  <a:pt x="3" y="98"/>
                </a:lnTo>
                <a:lnTo>
                  <a:pt x="10" y="75"/>
                </a:lnTo>
                <a:lnTo>
                  <a:pt x="23" y="59"/>
                </a:lnTo>
                <a:lnTo>
                  <a:pt x="33" y="51"/>
                </a:lnTo>
                <a:lnTo>
                  <a:pt x="45" y="43"/>
                </a:lnTo>
                <a:lnTo>
                  <a:pt x="57" y="38"/>
                </a:lnTo>
                <a:lnTo>
                  <a:pt x="70" y="33"/>
                </a:lnTo>
                <a:lnTo>
                  <a:pt x="84" y="30"/>
                </a:lnTo>
                <a:lnTo>
                  <a:pt x="98" y="28"/>
                </a:lnTo>
                <a:lnTo>
                  <a:pt x="112" y="26"/>
                </a:lnTo>
                <a:lnTo>
                  <a:pt x="126" y="25"/>
                </a:lnTo>
                <a:lnTo>
                  <a:pt x="161" y="22"/>
                </a:lnTo>
                <a:lnTo>
                  <a:pt x="197" y="18"/>
                </a:lnTo>
                <a:lnTo>
                  <a:pt x="233" y="15"/>
                </a:lnTo>
                <a:lnTo>
                  <a:pt x="268" y="13"/>
                </a:lnTo>
                <a:lnTo>
                  <a:pt x="305" y="10"/>
                </a:lnTo>
                <a:lnTo>
                  <a:pt x="340" y="8"/>
                </a:lnTo>
                <a:lnTo>
                  <a:pt x="376" y="5"/>
                </a:lnTo>
                <a:lnTo>
                  <a:pt x="413" y="3"/>
                </a:lnTo>
                <a:lnTo>
                  <a:pt x="448" y="2"/>
                </a:lnTo>
                <a:lnTo>
                  <a:pt x="484" y="1"/>
                </a:lnTo>
                <a:lnTo>
                  <a:pt x="521" y="0"/>
                </a:lnTo>
                <a:lnTo>
                  <a:pt x="557" y="0"/>
                </a:lnTo>
                <a:lnTo>
                  <a:pt x="592" y="1"/>
                </a:lnTo>
                <a:lnTo>
                  <a:pt x="629" y="2"/>
                </a:lnTo>
                <a:lnTo>
                  <a:pt x="665" y="4"/>
                </a:lnTo>
                <a:lnTo>
                  <a:pt x="700" y="7"/>
                </a:lnTo>
                <a:lnTo>
                  <a:pt x="739" y="10"/>
                </a:lnTo>
                <a:lnTo>
                  <a:pt x="777" y="14"/>
                </a:lnTo>
                <a:lnTo>
                  <a:pt x="815" y="18"/>
                </a:lnTo>
                <a:lnTo>
                  <a:pt x="852" y="24"/>
                </a:lnTo>
                <a:lnTo>
                  <a:pt x="890" y="29"/>
                </a:lnTo>
                <a:lnTo>
                  <a:pt x="927" y="35"/>
                </a:lnTo>
                <a:lnTo>
                  <a:pt x="965" y="41"/>
                </a:lnTo>
                <a:lnTo>
                  <a:pt x="1001" y="48"/>
                </a:lnTo>
                <a:lnTo>
                  <a:pt x="1038" y="56"/>
                </a:lnTo>
                <a:lnTo>
                  <a:pt x="1076" y="65"/>
                </a:lnTo>
                <a:lnTo>
                  <a:pt x="1112" y="73"/>
                </a:lnTo>
                <a:lnTo>
                  <a:pt x="1149" y="84"/>
                </a:lnTo>
                <a:lnTo>
                  <a:pt x="1186" y="94"/>
                </a:lnTo>
                <a:lnTo>
                  <a:pt x="1223" y="105"/>
                </a:lnTo>
                <a:lnTo>
                  <a:pt x="1259" y="117"/>
                </a:lnTo>
                <a:lnTo>
                  <a:pt x="1297" y="130"/>
                </a:lnTo>
                <a:lnTo>
                  <a:pt x="1316" y="140"/>
                </a:lnTo>
                <a:lnTo>
                  <a:pt x="1335" y="152"/>
                </a:lnTo>
                <a:lnTo>
                  <a:pt x="1353" y="169"/>
                </a:lnTo>
                <a:lnTo>
                  <a:pt x="1370" y="188"/>
                </a:lnTo>
                <a:lnTo>
                  <a:pt x="1386" y="209"/>
                </a:lnTo>
                <a:lnTo>
                  <a:pt x="1399" y="231"/>
                </a:lnTo>
                <a:lnTo>
                  <a:pt x="1409" y="253"/>
                </a:lnTo>
                <a:lnTo>
                  <a:pt x="1415" y="274"/>
                </a:lnTo>
                <a:lnTo>
                  <a:pt x="1416" y="281"/>
                </a:lnTo>
                <a:lnTo>
                  <a:pt x="1414" y="287"/>
                </a:lnTo>
                <a:lnTo>
                  <a:pt x="1409" y="291"/>
                </a:lnTo>
                <a:lnTo>
                  <a:pt x="1403" y="292"/>
                </a:lnTo>
                <a:lnTo>
                  <a:pt x="1396" y="292"/>
                </a:lnTo>
                <a:lnTo>
                  <a:pt x="1390" y="290"/>
                </a:lnTo>
                <a:lnTo>
                  <a:pt x="1385" y="285"/>
                </a:lnTo>
                <a:lnTo>
                  <a:pt x="1382" y="279"/>
                </a:lnTo>
                <a:lnTo>
                  <a:pt x="1375" y="259"/>
                </a:lnTo>
                <a:lnTo>
                  <a:pt x="1365" y="239"/>
                </a:lnTo>
                <a:lnTo>
                  <a:pt x="1353" y="220"/>
                </a:lnTo>
                <a:lnTo>
                  <a:pt x="1339" y="202"/>
                </a:lnTo>
                <a:lnTo>
                  <a:pt x="1323" y="186"/>
                </a:lnTo>
                <a:lnTo>
                  <a:pt x="1306" y="173"/>
                </a:lnTo>
                <a:lnTo>
                  <a:pt x="1288" y="161"/>
                </a:lnTo>
                <a:lnTo>
                  <a:pt x="1269" y="153"/>
                </a:lnTo>
                <a:lnTo>
                  <a:pt x="1235" y="143"/>
                </a:lnTo>
                <a:lnTo>
                  <a:pt x="1201" y="132"/>
                </a:lnTo>
                <a:lnTo>
                  <a:pt x="1166" y="122"/>
                </a:lnTo>
                <a:lnTo>
                  <a:pt x="1130" y="113"/>
                </a:lnTo>
                <a:lnTo>
                  <a:pt x="1095" y="103"/>
                </a:lnTo>
                <a:lnTo>
                  <a:pt x="1059" y="95"/>
                </a:lnTo>
                <a:lnTo>
                  <a:pt x="1022" y="87"/>
                </a:lnTo>
                <a:lnTo>
                  <a:pt x="986" y="79"/>
                </a:lnTo>
                <a:lnTo>
                  <a:pt x="950" y="72"/>
                </a:lnTo>
                <a:lnTo>
                  <a:pt x="912" y="65"/>
                </a:lnTo>
                <a:lnTo>
                  <a:pt x="876" y="59"/>
                </a:lnTo>
                <a:lnTo>
                  <a:pt x="841" y="54"/>
                </a:lnTo>
                <a:lnTo>
                  <a:pt x="804" y="48"/>
                </a:lnTo>
                <a:lnTo>
                  <a:pt x="768" y="44"/>
                </a:lnTo>
                <a:lnTo>
                  <a:pt x="733" y="40"/>
                </a:lnTo>
                <a:lnTo>
                  <a:pt x="697" y="37"/>
                </a:lnTo>
                <a:lnTo>
                  <a:pt x="661" y="35"/>
                </a:lnTo>
                <a:lnTo>
                  <a:pt x="624" y="33"/>
                </a:lnTo>
                <a:lnTo>
                  <a:pt x="585" y="32"/>
                </a:lnTo>
                <a:lnTo>
                  <a:pt x="547" y="31"/>
                </a:lnTo>
                <a:lnTo>
                  <a:pt x="508" y="31"/>
                </a:lnTo>
                <a:lnTo>
                  <a:pt x="469" y="32"/>
                </a:lnTo>
                <a:lnTo>
                  <a:pt x="430" y="33"/>
                </a:lnTo>
                <a:lnTo>
                  <a:pt x="390" y="34"/>
                </a:lnTo>
                <a:lnTo>
                  <a:pt x="351" y="36"/>
                </a:lnTo>
                <a:lnTo>
                  <a:pt x="312" y="38"/>
                </a:lnTo>
                <a:lnTo>
                  <a:pt x="272" y="41"/>
                </a:lnTo>
                <a:lnTo>
                  <a:pt x="234" y="44"/>
                </a:lnTo>
                <a:lnTo>
                  <a:pt x="196" y="47"/>
                </a:lnTo>
                <a:lnTo>
                  <a:pt x="158" y="51"/>
                </a:lnTo>
                <a:lnTo>
                  <a:pt x="122" y="55"/>
                </a:lnTo>
                <a:lnTo>
                  <a:pt x="86" y="59"/>
                </a:lnTo>
                <a:lnTo>
                  <a:pt x="74" y="62"/>
                </a:lnTo>
                <a:lnTo>
                  <a:pt x="64" y="69"/>
                </a:lnTo>
                <a:lnTo>
                  <a:pt x="56" y="77"/>
                </a:lnTo>
                <a:lnTo>
                  <a:pt x="49" y="89"/>
                </a:lnTo>
                <a:lnTo>
                  <a:pt x="42" y="102"/>
                </a:lnTo>
                <a:lnTo>
                  <a:pt x="37" y="118"/>
                </a:lnTo>
                <a:lnTo>
                  <a:pt x="33" y="135"/>
                </a:lnTo>
                <a:lnTo>
                  <a:pt x="30" y="153"/>
                </a:lnTo>
                <a:lnTo>
                  <a:pt x="25" y="163"/>
                </a:lnTo>
                <a:lnTo>
                  <a:pt x="17" y="163"/>
                </a:lnTo>
                <a:lnTo>
                  <a:pt x="8" y="155"/>
                </a:lnTo>
                <a:lnTo>
                  <a:pt x="1" y="141"/>
                </a:lnTo>
                <a:close/>
              </a:path>
            </a:pathLst>
          </a:custGeom>
          <a:solidFill>
            <a:srgbClr val="BAC2C2"/>
          </a:solidFill>
          <a:ln w="9525">
            <a:noFill/>
            <a:round/>
            <a:headEnd/>
            <a:tailEnd/>
          </a:ln>
        </p:spPr>
        <p:txBody>
          <a:bodyPr/>
          <a:lstStyle/>
          <a:p>
            <a:endParaRPr lang="en-US"/>
          </a:p>
        </p:txBody>
      </p:sp>
      <p:sp>
        <p:nvSpPr>
          <p:cNvPr id="67355" name="Freeform 795"/>
          <p:cNvSpPr>
            <a:spLocks/>
          </p:cNvSpPr>
          <p:nvPr/>
        </p:nvSpPr>
        <p:spPr bwMode="auto">
          <a:xfrm>
            <a:off x="5203826" y="3287713"/>
            <a:ext cx="250825" cy="38100"/>
          </a:xfrm>
          <a:custGeom>
            <a:avLst/>
            <a:gdLst/>
            <a:ahLst/>
            <a:cxnLst>
              <a:cxn ang="0">
                <a:pos x="0" y="121"/>
              </a:cxn>
              <a:cxn ang="0">
                <a:pos x="10" y="74"/>
              </a:cxn>
              <a:cxn ang="0">
                <a:pos x="31" y="51"/>
              </a:cxn>
              <a:cxn ang="0">
                <a:pos x="56" y="38"/>
              </a:cxn>
              <a:cxn ang="0">
                <a:pos x="83" y="30"/>
              </a:cxn>
              <a:cxn ang="0">
                <a:pos x="111" y="26"/>
              </a:cxn>
              <a:cxn ang="0">
                <a:pos x="160" y="23"/>
              </a:cxn>
              <a:cxn ang="0">
                <a:pos x="233" y="17"/>
              </a:cxn>
              <a:cxn ang="0">
                <a:pos x="305" y="11"/>
              </a:cxn>
              <a:cxn ang="0">
                <a:pos x="376" y="6"/>
              </a:cxn>
              <a:cxn ang="0">
                <a:pos x="449" y="2"/>
              </a:cxn>
              <a:cxn ang="0">
                <a:pos x="521" y="0"/>
              </a:cxn>
              <a:cxn ang="0">
                <a:pos x="592" y="0"/>
              </a:cxn>
              <a:cxn ang="0">
                <a:pos x="663" y="3"/>
              </a:cxn>
              <a:cxn ang="0">
                <a:pos x="738" y="10"/>
              </a:cxn>
              <a:cxn ang="0">
                <a:pos x="814" y="18"/>
              </a:cxn>
              <a:cxn ang="0">
                <a:pos x="890" y="29"/>
              </a:cxn>
              <a:cxn ang="0">
                <a:pos x="965" y="41"/>
              </a:cxn>
              <a:cxn ang="0">
                <a:pos x="1039" y="57"/>
              </a:cxn>
              <a:cxn ang="0">
                <a:pos x="1113" y="74"/>
              </a:cxn>
              <a:cxn ang="0">
                <a:pos x="1187" y="95"/>
              </a:cxn>
              <a:cxn ang="0">
                <a:pos x="1260" y="119"/>
              </a:cxn>
              <a:cxn ang="0">
                <a:pos x="1317" y="141"/>
              </a:cxn>
              <a:cxn ang="0">
                <a:pos x="1354" y="171"/>
              </a:cxn>
              <a:cxn ang="0">
                <a:pos x="1387" y="211"/>
              </a:cxn>
              <a:cxn ang="0">
                <a:pos x="1410" y="254"/>
              </a:cxn>
              <a:cxn ang="0">
                <a:pos x="1416" y="282"/>
              </a:cxn>
              <a:cxn ang="0">
                <a:pos x="1409" y="291"/>
              </a:cxn>
              <a:cxn ang="0">
                <a:pos x="1397" y="290"/>
              </a:cxn>
              <a:cxn ang="0">
                <a:pos x="1387" y="280"/>
              </a:cxn>
              <a:cxn ang="0">
                <a:pos x="1380" y="250"/>
              </a:cxn>
              <a:cxn ang="0">
                <a:pos x="1359" y="210"/>
              </a:cxn>
              <a:cxn ang="0">
                <a:pos x="1328" y="177"/>
              </a:cxn>
              <a:cxn ang="0">
                <a:pos x="1291" y="154"/>
              </a:cxn>
              <a:cxn ang="0">
                <a:pos x="1238" y="135"/>
              </a:cxn>
              <a:cxn ang="0">
                <a:pos x="1169" y="115"/>
              </a:cxn>
              <a:cxn ang="0">
                <a:pos x="1098" y="95"/>
              </a:cxn>
              <a:cxn ang="0">
                <a:pos x="1024" y="77"/>
              </a:cxn>
              <a:cxn ang="0">
                <a:pos x="950" y="62"/>
              </a:cxn>
              <a:cxn ang="0">
                <a:pos x="876" y="48"/>
              </a:cxn>
              <a:cxn ang="0">
                <a:pos x="803" y="37"/>
              </a:cxn>
              <a:cxn ang="0">
                <a:pos x="732" y="29"/>
              </a:cxn>
              <a:cxn ang="0">
                <a:pos x="660" y="24"/>
              </a:cxn>
              <a:cxn ang="0">
                <a:pos x="585" y="21"/>
              </a:cxn>
              <a:cxn ang="0">
                <a:pos x="506" y="21"/>
              </a:cxn>
              <a:cxn ang="0">
                <a:pos x="428" y="23"/>
              </a:cxn>
              <a:cxn ang="0">
                <a:pos x="348" y="27"/>
              </a:cxn>
              <a:cxn ang="0">
                <a:pos x="268" y="33"/>
              </a:cxn>
              <a:cxn ang="0">
                <a:pos x="191" y="39"/>
              </a:cxn>
              <a:cxn ang="0">
                <a:pos x="116" y="48"/>
              </a:cxn>
              <a:cxn ang="0">
                <a:pos x="67" y="56"/>
              </a:cxn>
              <a:cxn ang="0">
                <a:pos x="49" y="71"/>
              </a:cxn>
              <a:cxn ang="0">
                <a:pos x="36" y="96"/>
              </a:cxn>
              <a:cxn ang="0">
                <a:pos x="27" y="130"/>
              </a:cxn>
              <a:cxn ang="0">
                <a:pos x="20" y="160"/>
              </a:cxn>
              <a:cxn ang="0">
                <a:pos x="7" y="154"/>
              </a:cxn>
            </a:cxnLst>
            <a:rect l="0" t="0" r="r" b="b"/>
            <a:pathLst>
              <a:path w="1416" h="291">
                <a:moveTo>
                  <a:pt x="2" y="142"/>
                </a:moveTo>
                <a:lnTo>
                  <a:pt x="0" y="121"/>
                </a:lnTo>
                <a:lnTo>
                  <a:pt x="3" y="97"/>
                </a:lnTo>
                <a:lnTo>
                  <a:pt x="10" y="74"/>
                </a:lnTo>
                <a:lnTo>
                  <a:pt x="21" y="58"/>
                </a:lnTo>
                <a:lnTo>
                  <a:pt x="31" y="51"/>
                </a:lnTo>
                <a:lnTo>
                  <a:pt x="43" y="43"/>
                </a:lnTo>
                <a:lnTo>
                  <a:pt x="56" y="38"/>
                </a:lnTo>
                <a:lnTo>
                  <a:pt x="69" y="34"/>
                </a:lnTo>
                <a:lnTo>
                  <a:pt x="83" y="30"/>
                </a:lnTo>
                <a:lnTo>
                  <a:pt x="97" y="28"/>
                </a:lnTo>
                <a:lnTo>
                  <a:pt x="111" y="26"/>
                </a:lnTo>
                <a:lnTo>
                  <a:pt x="125" y="26"/>
                </a:lnTo>
                <a:lnTo>
                  <a:pt x="160" y="23"/>
                </a:lnTo>
                <a:lnTo>
                  <a:pt x="197" y="19"/>
                </a:lnTo>
                <a:lnTo>
                  <a:pt x="233" y="17"/>
                </a:lnTo>
                <a:lnTo>
                  <a:pt x="268" y="14"/>
                </a:lnTo>
                <a:lnTo>
                  <a:pt x="305" y="11"/>
                </a:lnTo>
                <a:lnTo>
                  <a:pt x="341" y="8"/>
                </a:lnTo>
                <a:lnTo>
                  <a:pt x="376" y="6"/>
                </a:lnTo>
                <a:lnTo>
                  <a:pt x="413" y="4"/>
                </a:lnTo>
                <a:lnTo>
                  <a:pt x="449" y="2"/>
                </a:lnTo>
                <a:lnTo>
                  <a:pt x="484" y="1"/>
                </a:lnTo>
                <a:lnTo>
                  <a:pt x="521" y="0"/>
                </a:lnTo>
                <a:lnTo>
                  <a:pt x="556" y="0"/>
                </a:lnTo>
                <a:lnTo>
                  <a:pt x="592" y="0"/>
                </a:lnTo>
                <a:lnTo>
                  <a:pt x="628" y="1"/>
                </a:lnTo>
                <a:lnTo>
                  <a:pt x="663" y="3"/>
                </a:lnTo>
                <a:lnTo>
                  <a:pt x="698" y="6"/>
                </a:lnTo>
                <a:lnTo>
                  <a:pt x="738" y="10"/>
                </a:lnTo>
                <a:lnTo>
                  <a:pt x="776" y="14"/>
                </a:lnTo>
                <a:lnTo>
                  <a:pt x="814" y="18"/>
                </a:lnTo>
                <a:lnTo>
                  <a:pt x="852" y="24"/>
                </a:lnTo>
                <a:lnTo>
                  <a:pt x="890" y="29"/>
                </a:lnTo>
                <a:lnTo>
                  <a:pt x="927" y="35"/>
                </a:lnTo>
                <a:lnTo>
                  <a:pt x="965" y="41"/>
                </a:lnTo>
                <a:lnTo>
                  <a:pt x="1002" y="48"/>
                </a:lnTo>
                <a:lnTo>
                  <a:pt x="1039" y="57"/>
                </a:lnTo>
                <a:lnTo>
                  <a:pt x="1076" y="65"/>
                </a:lnTo>
                <a:lnTo>
                  <a:pt x="1113" y="74"/>
                </a:lnTo>
                <a:lnTo>
                  <a:pt x="1150" y="84"/>
                </a:lnTo>
                <a:lnTo>
                  <a:pt x="1187" y="95"/>
                </a:lnTo>
                <a:lnTo>
                  <a:pt x="1224" y="106"/>
                </a:lnTo>
                <a:lnTo>
                  <a:pt x="1260" y="119"/>
                </a:lnTo>
                <a:lnTo>
                  <a:pt x="1298" y="132"/>
                </a:lnTo>
                <a:lnTo>
                  <a:pt x="1317" y="141"/>
                </a:lnTo>
                <a:lnTo>
                  <a:pt x="1336" y="154"/>
                </a:lnTo>
                <a:lnTo>
                  <a:pt x="1354" y="171"/>
                </a:lnTo>
                <a:lnTo>
                  <a:pt x="1371" y="189"/>
                </a:lnTo>
                <a:lnTo>
                  <a:pt x="1387" y="211"/>
                </a:lnTo>
                <a:lnTo>
                  <a:pt x="1400" y="233"/>
                </a:lnTo>
                <a:lnTo>
                  <a:pt x="1410" y="254"/>
                </a:lnTo>
                <a:lnTo>
                  <a:pt x="1416" y="275"/>
                </a:lnTo>
                <a:lnTo>
                  <a:pt x="1416" y="282"/>
                </a:lnTo>
                <a:lnTo>
                  <a:pt x="1414" y="288"/>
                </a:lnTo>
                <a:lnTo>
                  <a:pt x="1409" y="291"/>
                </a:lnTo>
                <a:lnTo>
                  <a:pt x="1404" y="291"/>
                </a:lnTo>
                <a:lnTo>
                  <a:pt x="1397" y="290"/>
                </a:lnTo>
                <a:lnTo>
                  <a:pt x="1392" y="286"/>
                </a:lnTo>
                <a:lnTo>
                  <a:pt x="1387" y="280"/>
                </a:lnTo>
                <a:lnTo>
                  <a:pt x="1385" y="273"/>
                </a:lnTo>
                <a:lnTo>
                  <a:pt x="1380" y="250"/>
                </a:lnTo>
                <a:lnTo>
                  <a:pt x="1371" y="230"/>
                </a:lnTo>
                <a:lnTo>
                  <a:pt x="1359" y="210"/>
                </a:lnTo>
                <a:lnTo>
                  <a:pt x="1344" y="192"/>
                </a:lnTo>
                <a:lnTo>
                  <a:pt x="1328" y="177"/>
                </a:lnTo>
                <a:lnTo>
                  <a:pt x="1310" y="164"/>
                </a:lnTo>
                <a:lnTo>
                  <a:pt x="1291" y="154"/>
                </a:lnTo>
                <a:lnTo>
                  <a:pt x="1272" y="147"/>
                </a:lnTo>
                <a:lnTo>
                  <a:pt x="1238" y="135"/>
                </a:lnTo>
                <a:lnTo>
                  <a:pt x="1204" y="125"/>
                </a:lnTo>
                <a:lnTo>
                  <a:pt x="1169" y="115"/>
                </a:lnTo>
                <a:lnTo>
                  <a:pt x="1133" y="105"/>
                </a:lnTo>
                <a:lnTo>
                  <a:pt x="1098" y="95"/>
                </a:lnTo>
                <a:lnTo>
                  <a:pt x="1061" y="87"/>
                </a:lnTo>
                <a:lnTo>
                  <a:pt x="1024" y="77"/>
                </a:lnTo>
                <a:lnTo>
                  <a:pt x="987" y="69"/>
                </a:lnTo>
                <a:lnTo>
                  <a:pt x="950" y="62"/>
                </a:lnTo>
                <a:lnTo>
                  <a:pt x="913" y="55"/>
                </a:lnTo>
                <a:lnTo>
                  <a:pt x="876" y="48"/>
                </a:lnTo>
                <a:lnTo>
                  <a:pt x="840" y="42"/>
                </a:lnTo>
                <a:lnTo>
                  <a:pt x="803" y="37"/>
                </a:lnTo>
                <a:lnTo>
                  <a:pt x="767" y="33"/>
                </a:lnTo>
                <a:lnTo>
                  <a:pt x="732" y="29"/>
                </a:lnTo>
                <a:lnTo>
                  <a:pt x="696" y="26"/>
                </a:lnTo>
                <a:lnTo>
                  <a:pt x="660" y="24"/>
                </a:lnTo>
                <a:lnTo>
                  <a:pt x="623" y="22"/>
                </a:lnTo>
                <a:lnTo>
                  <a:pt x="585" y="21"/>
                </a:lnTo>
                <a:lnTo>
                  <a:pt x="546" y="21"/>
                </a:lnTo>
                <a:lnTo>
                  <a:pt x="506" y="21"/>
                </a:lnTo>
                <a:lnTo>
                  <a:pt x="467" y="22"/>
                </a:lnTo>
                <a:lnTo>
                  <a:pt x="428" y="23"/>
                </a:lnTo>
                <a:lnTo>
                  <a:pt x="387" y="25"/>
                </a:lnTo>
                <a:lnTo>
                  <a:pt x="348" y="27"/>
                </a:lnTo>
                <a:lnTo>
                  <a:pt x="308" y="30"/>
                </a:lnTo>
                <a:lnTo>
                  <a:pt x="268" y="33"/>
                </a:lnTo>
                <a:lnTo>
                  <a:pt x="229" y="36"/>
                </a:lnTo>
                <a:lnTo>
                  <a:pt x="191" y="39"/>
                </a:lnTo>
                <a:lnTo>
                  <a:pt x="152" y="43"/>
                </a:lnTo>
                <a:lnTo>
                  <a:pt x="116" y="48"/>
                </a:lnTo>
                <a:lnTo>
                  <a:pt x="80" y="53"/>
                </a:lnTo>
                <a:lnTo>
                  <a:pt x="67" y="56"/>
                </a:lnTo>
                <a:lnTo>
                  <a:pt x="57" y="62"/>
                </a:lnTo>
                <a:lnTo>
                  <a:pt x="49" y="71"/>
                </a:lnTo>
                <a:lnTo>
                  <a:pt x="41" y="83"/>
                </a:lnTo>
                <a:lnTo>
                  <a:pt x="36" y="96"/>
                </a:lnTo>
                <a:lnTo>
                  <a:pt x="31" y="113"/>
                </a:lnTo>
                <a:lnTo>
                  <a:pt x="27" y="130"/>
                </a:lnTo>
                <a:lnTo>
                  <a:pt x="24" y="149"/>
                </a:lnTo>
                <a:lnTo>
                  <a:pt x="20" y="160"/>
                </a:lnTo>
                <a:lnTo>
                  <a:pt x="14" y="161"/>
                </a:lnTo>
                <a:lnTo>
                  <a:pt x="7" y="154"/>
                </a:lnTo>
                <a:lnTo>
                  <a:pt x="2" y="142"/>
                </a:lnTo>
                <a:close/>
              </a:path>
            </a:pathLst>
          </a:custGeom>
          <a:solidFill>
            <a:srgbClr val="C4CCCC"/>
          </a:solidFill>
          <a:ln w="9525">
            <a:noFill/>
            <a:round/>
            <a:headEnd/>
            <a:tailEnd/>
          </a:ln>
        </p:spPr>
        <p:txBody>
          <a:bodyPr/>
          <a:lstStyle/>
          <a:p>
            <a:endParaRPr lang="en-US"/>
          </a:p>
        </p:txBody>
      </p:sp>
      <p:sp>
        <p:nvSpPr>
          <p:cNvPr id="66573" name="Text Box 13"/>
          <p:cNvSpPr txBox="1">
            <a:spLocks noChangeArrowheads="1"/>
          </p:cNvSpPr>
          <p:nvPr/>
        </p:nvSpPr>
        <p:spPr bwMode="auto">
          <a:xfrm>
            <a:off x="5167314" y="3962400"/>
            <a:ext cx="319087"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A</a:t>
            </a:r>
          </a:p>
        </p:txBody>
      </p:sp>
      <p:sp>
        <p:nvSpPr>
          <p:cNvPr id="66574" name="Text Box 14"/>
          <p:cNvSpPr txBox="1">
            <a:spLocks noChangeArrowheads="1"/>
          </p:cNvSpPr>
          <p:nvPr/>
        </p:nvSpPr>
        <p:spPr bwMode="auto">
          <a:xfrm>
            <a:off x="6691314" y="3962400"/>
            <a:ext cx="319087"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B</a:t>
            </a:r>
          </a:p>
        </p:txBody>
      </p:sp>
      <p:sp>
        <p:nvSpPr>
          <p:cNvPr id="66575" name="Text Box 15"/>
          <p:cNvSpPr txBox="1">
            <a:spLocks noChangeArrowheads="1"/>
          </p:cNvSpPr>
          <p:nvPr/>
        </p:nvSpPr>
        <p:spPr bwMode="auto">
          <a:xfrm>
            <a:off x="7462838" y="3962400"/>
            <a:ext cx="330200" cy="336550"/>
          </a:xfrm>
          <a:prstGeom prst="rect">
            <a:avLst/>
          </a:prstGeom>
          <a:noFill/>
          <a:ln w="9525">
            <a:noFill/>
            <a:miter lim="800000"/>
            <a:headEnd/>
            <a:tailEnd/>
          </a:ln>
          <a:effectLst/>
        </p:spPr>
        <p:txBody>
          <a:bodyPr wrap="none" anchor="ctr">
            <a:spAutoFit/>
          </a:bodyPr>
          <a:lstStyle/>
          <a:p>
            <a:pPr eaLnBrk="0" hangingPunct="0"/>
            <a:r>
              <a:rPr lang="de-DE" sz="1600">
                <a:latin typeface="Arial" charset="0"/>
              </a:rPr>
              <a:t>C</a:t>
            </a:r>
          </a:p>
        </p:txBody>
      </p:sp>
      <p:grpSp>
        <p:nvGrpSpPr>
          <p:cNvPr id="66809" name="Group 249"/>
          <p:cNvGrpSpPr>
            <a:grpSpLocks/>
          </p:cNvGrpSpPr>
          <p:nvPr/>
        </p:nvGrpSpPr>
        <p:grpSpPr bwMode="auto">
          <a:xfrm>
            <a:off x="7467601" y="2971800"/>
            <a:ext cx="276225" cy="990600"/>
            <a:chOff x="4320" y="1872"/>
            <a:chExt cx="174" cy="624"/>
          </a:xfrm>
        </p:grpSpPr>
        <p:sp>
          <p:nvSpPr>
            <p:cNvPr id="66609" name="Freeform 49"/>
            <p:cNvSpPr>
              <a:spLocks/>
            </p:cNvSpPr>
            <p:nvPr/>
          </p:nvSpPr>
          <p:spPr bwMode="auto">
            <a:xfrm>
              <a:off x="4447" y="1872"/>
              <a:ext cx="22" cy="31"/>
            </a:xfrm>
            <a:custGeom>
              <a:avLst/>
              <a:gdLst/>
              <a:ahLst/>
              <a:cxnLst>
                <a:cxn ang="0">
                  <a:pos x="0" y="366"/>
                </a:cxn>
                <a:cxn ang="0">
                  <a:pos x="219" y="368"/>
                </a:cxn>
                <a:cxn ang="0">
                  <a:pos x="224" y="57"/>
                </a:cxn>
                <a:cxn ang="0">
                  <a:pos x="222" y="43"/>
                </a:cxn>
                <a:cxn ang="0">
                  <a:pos x="215" y="33"/>
                </a:cxn>
                <a:cxn ang="0">
                  <a:pos x="205" y="23"/>
                </a:cxn>
                <a:cxn ang="0">
                  <a:pos x="192" y="16"/>
                </a:cxn>
                <a:cxn ang="0">
                  <a:pos x="174" y="9"/>
                </a:cxn>
                <a:cxn ang="0">
                  <a:pos x="156" y="4"/>
                </a:cxn>
                <a:cxn ang="0">
                  <a:pos x="137" y="1"/>
                </a:cxn>
                <a:cxn ang="0">
                  <a:pos x="116" y="0"/>
                </a:cxn>
                <a:cxn ang="0">
                  <a:pos x="96" y="1"/>
                </a:cxn>
                <a:cxn ang="0">
                  <a:pos x="77" y="3"/>
                </a:cxn>
                <a:cxn ang="0">
                  <a:pos x="58" y="7"/>
                </a:cxn>
                <a:cxn ang="0">
                  <a:pos x="42" y="13"/>
                </a:cxn>
                <a:cxn ang="0">
                  <a:pos x="28" y="21"/>
                </a:cxn>
                <a:cxn ang="0">
                  <a:pos x="17" y="31"/>
                </a:cxn>
                <a:cxn ang="0">
                  <a:pos x="10" y="41"/>
                </a:cxn>
                <a:cxn ang="0">
                  <a:pos x="8" y="55"/>
                </a:cxn>
                <a:cxn ang="0">
                  <a:pos x="0" y="366"/>
                </a:cxn>
              </a:cxnLst>
              <a:rect l="0" t="0" r="r" b="b"/>
              <a:pathLst>
                <a:path w="224" h="368">
                  <a:moveTo>
                    <a:pt x="0" y="366"/>
                  </a:moveTo>
                  <a:lnTo>
                    <a:pt x="219" y="368"/>
                  </a:lnTo>
                  <a:lnTo>
                    <a:pt x="224" y="57"/>
                  </a:lnTo>
                  <a:lnTo>
                    <a:pt x="222" y="43"/>
                  </a:lnTo>
                  <a:lnTo>
                    <a:pt x="215" y="33"/>
                  </a:lnTo>
                  <a:lnTo>
                    <a:pt x="205" y="23"/>
                  </a:lnTo>
                  <a:lnTo>
                    <a:pt x="192" y="16"/>
                  </a:lnTo>
                  <a:lnTo>
                    <a:pt x="174" y="9"/>
                  </a:lnTo>
                  <a:lnTo>
                    <a:pt x="156" y="4"/>
                  </a:lnTo>
                  <a:lnTo>
                    <a:pt x="137" y="1"/>
                  </a:lnTo>
                  <a:lnTo>
                    <a:pt x="116" y="0"/>
                  </a:lnTo>
                  <a:lnTo>
                    <a:pt x="96" y="1"/>
                  </a:lnTo>
                  <a:lnTo>
                    <a:pt x="77" y="3"/>
                  </a:lnTo>
                  <a:lnTo>
                    <a:pt x="58" y="7"/>
                  </a:lnTo>
                  <a:lnTo>
                    <a:pt x="42" y="13"/>
                  </a:lnTo>
                  <a:lnTo>
                    <a:pt x="28" y="21"/>
                  </a:lnTo>
                  <a:lnTo>
                    <a:pt x="17" y="31"/>
                  </a:lnTo>
                  <a:lnTo>
                    <a:pt x="10" y="41"/>
                  </a:lnTo>
                  <a:lnTo>
                    <a:pt x="8" y="55"/>
                  </a:lnTo>
                  <a:lnTo>
                    <a:pt x="0" y="366"/>
                  </a:lnTo>
                  <a:close/>
                </a:path>
              </a:pathLst>
            </a:custGeom>
            <a:solidFill>
              <a:srgbClr val="111919"/>
            </a:solidFill>
            <a:ln w="9525">
              <a:noFill/>
              <a:round/>
              <a:headEnd/>
              <a:tailEnd/>
            </a:ln>
          </p:spPr>
          <p:txBody>
            <a:bodyPr/>
            <a:lstStyle/>
            <a:p>
              <a:endParaRPr lang="en-US"/>
            </a:p>
          </p:txBody>
        </p:sp>
        <p:sp>
          <p:nvSpPr>
            <p:cNvPr id="66610" name="Freeform 50"/>
            <p:cNvSpPr>
              <a:spLocks/>
            </p:cNvSpPr>
            <p:nvPr/>
          </p:nvSpPr>
          <p:spPr bwMode="auto">
            <a:xfrm>
              <a:off x="4448" y="1872"/>
              <a:ext cx="21" cy="31"/>
            </a:xfrm>
            <a:custGeom>
              <a:avLst/>
              <a:gdLst/>
              <a:ahLst/>
              <a:cxnLst>
                <a:cxn ang="0">
                  <a:pos x="0" y="363"/>
                </a:cxn>
                <a:cxn ang="0">
                  <a:pos x="12" y="363"/>
                </a:cxn>
                <a:cxn ang="0">
                  <a:pos x="22" y="363"/>
                </a:cxn>
                <a:cxn ang="0">
                  <a:pos x="30" y="363"/>
                </a:cxn>
                <a:cxn ang="0">
                  <a:pos x="38" y="363"/>
                </a:cxn>
                <a:cxn ang="0">
                  <a:pos x="45" y="363"/>
                </a:cxn>
                <a:cxn ang="0">
                  <a:pos x="52" y="363"/>
                </a:cxn>
                <a:cxn ang="0">
                  <a:pos x="61" y="363"/>
                </a:cxn>
                <a:cxn ang="0">
                  <a:pos x="69" y="363"/>
                </a:cxn>
                <a:cxn ang="0">
                  <a:pos x="78" y="363"/>
                </a:cxn>
                <a:cxn ang="0">
                  <a:pos x="88" y="363"/>
                </a:cxn>
                <a:cxn ang="0">
                  <a:pos x="100" y="364"/>
                </a:cxn>
                <a:cxn ang="0">
                  <a:pos x="115" y="364"/>
                </a:cxn>
                <a:cxn ang="0">
                  <a:pos x="133" y="364"/>
                </a:cxn>
                <a:cxn ang="0">
                  <a:pos x="153" y="364"/>
                </a:cxn>
                <a:cxn ang="0">
                  <a:pos x="176" y="365"/>
                </a:cxn>
                <a:cxn ang="0">
                  <a:pos x="204" y="365"/>
                </a:cxn>
                <a:cxn ang="0">
                  <a:pos x="205" y="308"/>
                </a:cxn>
                <a:cxn ang="0">
                  <a:pos x="206" y="262"/>
                </a:cxn>
                <a:cxn ang="0">
                  <a:pos x="208" y="192"/>
                </a:cxn>
                <a:cxn ang="0">
                  <a:pos x="211" y="57"/>
                </a:cxn>
                <a:cxn ang="0">
                  <a:pos x="209" y="44"/>
                </a:cxn>
                <a:cxn ang="0">
                  <a:pos x="202" y="32"/>
                </a:cxn>
                <a:cxn ang="0">
                  <a:pos x="193" y="23"/>
                </a:cxn>
                <a:cxn ang="0">
                  <a:pos x="179" y="15"/>
                </a:cxn>
                <a:cxn ang="0">
                  <a:pos x="164" y="8"/>
                </a:cxn>
                <a:cxn ang="0">
                  <a:pos x="147" y="4"/>
                </a:cxn>
                <a:cxn ang="0">
                  <a:pos x="128" y="1"/>
                </a:cxn>
                <a:cxn ang="0">
                  <a:pos x="109" y="0"/>
                </a:cxn>
                <a:cxn ang="0">
                  <a:pos x="90" y="0"/>
                </a:cxn>
                <a:cxn ang="0">
                  <a:pos x="72" y="2"/>
                </a:cxn>
                <a:cxn ang="0">
                  <a:pos x="53" y="6"/>
                </a:cxn>
                <a:cxn ang="0">
                  <a:pos x="38" y="13"/>
                </a:cxn>
                <a:cxn ang="0">
                  <a:pos x="25" y="20"/>
                </a:cxn>
                <a:cxn ang="0">
                  <a:pos x="15" y="28"/>
                </a:cxn>
                <a:cxn ang="0">
                  <a:pos x="8" y="39"/>
                </a:cxn>
                <a:cxn ang="0">
                  <a:pos x="5" y="52"/>
                </a:cxn>
                <a:cxn ang="0">
                  <a:pos x="5" y="110"/>
                </a:cxn>
                <a:cxn ang="0">
                  <a:pos x="4" y="155"/>
                </a:cxn>
                <a:cxn ang="0">
                  <a:pos x="3" y="227"/>
                </a:cxn>
                <a:cxn ang="0">
                  <a:pos x="0" y="363"/>
                </a:cxn>
              </a:cxnLst>
              <a:rect l="0" t="0" r="r" b="b"/>
              <a:pathLst>
                <a:path w="211" h="365">
                  <a:moveTo>
                    <a:pt x="0" y="363"/>
                  </a:moveTo>
                  <a:lnTo>
                    <a:pt x="12" y="363"/>
                  </a:lnTo>
                  <a:lnTo>
                    <a:pt x="22" y="363"/>
                  </a:lnTo>
                  <a:lnTo>
                    <a:pt x="30" y="363"/>
                  </a:lnTo>
                  <a:lnTo>
                    <a:pt x="38" y="363"/>
                  </a:lnTo>
                  <a:lnTo>
                    <a:pt x="45" y="363"/>
                  </a:lnTo>
                  <a:lnTo>
                    <a:pt x="52" y="363"/>
                  </a:lnTo>
                  <a:lnTo>
                    <a:pt x="61" y="363"/>
                  </a:lnTo>
                  <a:lnTo>
                    <a:pt x="69" y="363"/>
                  </a:lnTo>
                  <a:lnTo>
                    <a:pt x="78" y="363"/>
                  </a:lnTo>
                  <a:lnTo>
                    <a:pt x="88" y="363"/>
                  </a:lnTo>
                  <a:lnTo>
                    <a:pt x="100" y="364"/>
                  </a:lnTo>
                  <a:lnTo>
                    <a:pt x="115" y="364"/>
                  </a:lnTo>
                  <a:lnTo>
                    <a:pt x="133" y="364"/>
                  </a:lnTo>
                  <a:lnTo>
                    <a:pt x="153" y="364"/>
                  </a:lnTo>
                  <a:lnTo>
                    <a:pt x="176" y="365"/>
                  </a:lnTo>
                  <a:lnTo>
                    <a:pt x="204" y="365"/>
                  </a:lnTo>
                  <a:lnTo>
                    <a:pt x="205" y="308"/>
                  </a:lnTo>
                  <a:lnTo>
                    <a:pt x="206" y="262"/>
                  </a:lnTo>
                  <a:lnTo>
                    <a:pt x="208" y="192"/>
                  </a:lnTo>
                  <a:lnTo>
                    <a:pt x="211" y="57"/>
                  </a:lnTo>
                  <a:lnTo>
                    <a:pt x="209" y="44"/>
                  </a:lnTo>
                  <a:lnTo>
                    <a:pt x="202" y="32"/>
                  </a:lnTo>
                  <a:lnTo>
                    <a:pt x="193" y="23"/>
                  </a:lnTo>
                  <a:lnTo>
                    <a:pt x="179" y="15"/>
                  </a:lnTo>
                  <a:lnTo>
                    <a:pt x="164" y="8"/>
                  </a:lnTo>
                  <a:lnTo>
                    <a:pt x="147" y="4"/>
                  </a:lnTo>
                  <a:lnTo>
                    <a:pt x="128" y="1"/>
                  </a:lnTo>
                  <a:lnTo>
                    <a:pt x="109" y="0"/>
                  </a:lnTo>
                  <a:lnTo>
                    <a:pt x="90" y="0"/>
                  </a:lnTo>
                  <a:lnTo>
                    <a:pt x="72" y="2"/>
                  </a:lnTo>
                  <a:lnTo>
                    <a:pt x="53" y="6"/>
                  </a:lnTo>
                  <a:lnTo>
                    <a:pt x="38" y="13"/>
                  </a:lnTo>
                  <a:lnTo>
                    <a:pt x="25" y="20"/>
                  </a:lnTo>
                  <a:lnTo>
                    <a:pt x="15" y="28"/>
                  </a:lnTo>
                  <a:lnTo>
                    <a:pt x="8" y="39"/>
                  </a:lnTo>
                  <a:lnTo>
                    <a:pt x="5" y="52"/>
                  </a:lnTo>
                  <a:lnTo>
                    <a:pt x="5" y="110"/>
                  </a:lnTo>
                  <a:lnTo>
                    <a:pt x="4" y="155"/>
                  </a:lnTo>
                  <a:lnTo>
                    <a:pt x="3" y="227"/>
                  </a:lnTo>
                  <a:lnTo>
                    <a:pt x="0" y="363"/>
                  </a:lnTo>
                  <a:close/>
                </a:path>
              </a:pathLst>
            </a:custGeom>
            <a:solidFill>
              <a:srgbClr val="232B2B"/>
            </a:solidFill>
            <a:ln w="9525">
              <a:noFill/>
              <a:round/>
              <a:headEnd/>
              <a:tailEnd/>
            </a:ln>
          </p:spPr>
          <p:txBody>
            <a:bodyPr/>
            <a:lstStyle/>
            <a:p>
              <a:endParaRPr lang="en-US"/>
            </a:p>
          </p:txBody>
        </p:sp>
        <p:sp>
          <p:nvSpPr>
            <p:cNvPr id="66611" name="Freeform 51"/>
            <p:cNvSpPr>
              <a:spLocks/>
            </p:cNvSpPr>
            <p:nvPr/>
          </p:nvSpPr>
          <p:spPr bwMode="auto">
            <a:xfrm>
              <a:off x="4449" y="1872"/>
              <a:ext cx="19" cy="31"/>
            </a:xfrm>
            <a:custGeom>
              <a:avLst/>
              <a:gdLst/>
              <a:ahLst/>
              <a:cxnLst>
                <a:cxn ang="0">
                  <a:pos x="0" y="362"/>
                </a:cxn>
                <a:cxn ang="0">
                  <a:pos x="11" y="362"/>
                </a:cxn>
                <a:cxn ang="0">
                  <a:pos x="20" y="362"/>
                </a:cxn>
                <a:cxn ang="0">
                  <a:pos x="28" y="362"/>
                </a:cxn>
                <a:cxn ang="0">
                  <a:pos x="35" y="362"/>
                </a:cxn>
                <a:cxn ang="0">
                  <a:pos x="41" y="362"/>
                </a:cxn>
                <a:cxn ang="0">
                  <a:pos x="49" y="362"/>
                </a:cxn>
                <a:cxn ang="0">
                  <a:pos x="56" y="362"/>
                </a:cxn>
                <a:cxn ang="0">
                  <a:pos x="63" y="362"/>
                </a:cxn>
                <a:cxn ang="0">
                  <a:pos x="72" y="362"/>
                </a:cxn>
                <a:cxn ang="0">
                  <a:pos x="82" y="362"/>
                </a:cxn>
                <a:cxn ang="0">
                  <a:pos x="93" y="363"/>
                </a:cxn>
                <a:cxn ang="0">
                  <a:pos x="107" y="363"/>
                </a:cxn>
                <a:cxn ang="0">
                  <a:pos x="124" y="363"/>
                </a:cxn>
                <a:cxn ang="0">
                  <a:pos x="143" y="363"/>
                </a:cxn>
                <a:cxn ang="0">
                  <a:pos x="165" y="364"/>
                </a:cxn>
                <a:cxn ang="0">
                  <a:pos x="192" y="364"/>
                </a:cxn>
                <a:cxn ang="0">
                  <a:pos x="192" y="308"/>
                </a:cxn>
                <a:cxn ang="0">
                  <a:pos x="193" y="263"/>
                </a:cxn>
                <a:cxn ang="0">
                  <a:pos x="194" y="192"/>
                </a:cxn>
                <a:cxn ang="0">
                  <a:pos x="196" y="56"/>
                </a:cxn>
                <a:cxn ang="0">
                  <a:pos x="194" y="44"/>
                </a:cxn>
                <a:cxn ang="0">
                  <a:pos x="188" y="32"/>
                </a:cxn>
                <a:cxn ang="0">
                  <a:pos x="179" y="23"/>
                </a:cxn>
                <a:cxn ang="0">
                  <a:pos x="166" y="15"/>
                </a:cxn>
                <a:cxn ang="0">
                  <a:pos x="152" y="8"/>
                </a:cxn>
                <a:cxn ang="0">
                  <a:pos x="136" y="4"/>
                </a:cxn>
                <a:cxn ang="0">
                  <a:pos x="119" y="1"/>
                </a:cxn>
                <a:cxn ang="0">
                  <a:pos x="101" y="0"/>
                </a:cxn>
                <a:cxn ang="0">
                  <a:pos x="83" y="1"/>
                </a:cxn>
                <a:cxn ang="0">
                  <a:pos x="66" y="3"/>
                </a:cxn>
                <a:cxn ang="0">
                  <a:pos x="50" y="7"/>
                </a:cxn>
                <a:cxn ang="0">
                  <a:pos x="35" y="14"/>
                </a:cxn>
                <a:cxn ang="0">
                  <a:pos x="23" y="21"/>
                </a:cxn>
                <a:cxn ang="0">
                  <a:pos x="14" y="29"/>
                </a:cxn>
                <a:cxn ang="0">
                  <a:pos x="7" y="41"/>
                </a:cxn>
                <a:cxn ang="0">
                  <a:pos x="5" y="53"/>
                </a:cxn>
                <a:cxn ang="0">
                  <a:pos x="5" y="110"/>
                </a:cxn>
                <a:cxn ang="0">
                  <a:pos x="4" y="155"/>
                </a:cxn>
                <a:cxn ang="0">
                  <a:pos x="3" y="227"/>
                </a:cxn>
                <a:cxn ang="0">
                  <a:pos x="0" y="362"/>
                </a:cxn>
              </a:cxnLst>
              <a:rect l="0" t="0" r="r" b="b"/>
              <a:pathLst>
                <a:path w="196" h="364">
                  <a:moveTo>
                    <a:pt x="0" y="362"/>
                  </a:moveTo>
                  <a:lnTo>
                    <a:pt x="11" y="362"/>
                  </a:lnTo>
                  <a:lnTo>
                    <a:pt x="20" y="362"/>
                  </a:lnTo>
                  <a:lnTo>
                    <a:pt x="28" y="362"/>
                  </a:lnTo>
                  <a:lnTo>
                    <a:pt x="35" y="362"/>
                  </a:lnTo>
                  <a:lnTo>
                    <a:pt x="41" y="362"/>
                  </a:lnTo>
                  <a:lnTo>
                    <a:pt x="49" y="362"/>
                  </a:lnTo>
                  <a:lnTo>
                    <a:pt x="56" y="362"/>
                  </a:lnTo>
                  <a:lnTo>
                    <a:pt x="63" y="362"/>
                  </a:lnTo>
                  <a:lnTo>
                    <a:pt x="72" y="362"/>
                  </a:lnTo>
                  <a:lnTo>
                    <a:pt x="82" y="362"/>
                  </a:lnTo>
                  <a:lnTo>
                    <a:pt x="93" y="363"/>
                  </a:lnTo>
                  <a:lnTo>
                    <a:pt x="107" y="363"/>
                  </a:lnTo>
                  <a:lnTo>
                    <a:pt x="124" y="363"/>
                  </a:lnTo>
                  <a:lnTo>
                    <a:pt x="143" y="363"/>
                  </a:lnTo>
                  <a:lnTo>
                    <a:pt x="165" y="364"/>
                  </a:lnTo>
                  <a:lnTo>
                    <a:pt x="192" y="364"/>
                  </a:lnTo>
                  <a:lnTo>
                    <a:pt x="192" y="308"/>
                  </a:lnTo>
                  <a:lnTo>
                    <a:pt x="193" y="263"/>
                  </a:lnTo>
                  <a:lnTo>
                    <a:pt x="194" y="192"/>
                  </a:lnTo>
                  <a:lnTo>
                    <a:pt x="196" y="56"/>
                  </a:lnTo>
                  <a:lnTo>
                    <a:pt x="194" y="44"/>
                  </a:lnTo>
                  <a:lnTo>
                    <a:pt x="188" y="32"/>
                  </a:lnTo>
                  <a:lnTo>
                    <a:pt x="179" y="23"/>
                  </a:lnTo>
                  <a:lnTo>
                    <a:pt x="166" y="15"/>
                  </a:lnTo>
                  <a:lnTo>
                    <a:pt x="152" y="8"/>
                  </a:lnTo>
                  <a:lnTo>
                    <a:pt x="136" y="4"/>
                  </a:lnTo>
                  <a:lnTo>
                    <a:pt x="119" y="1"/>
                  </a:lnTo>
                  <a:lnTo>
                    <a:pt x="101" y="0"/>
                  </a:lnTo>
                  <a:lnTo>
                    <a:pt x="83" y="1"/>
                  </a:lnTo>
                  <a:lnTo>
                    <a:pt x="66" y="3"/>
                  </a:lnTo>
                  <a:lnTo>
                    <a:pt x="50" y="7"/>
                  </a:lnTo>
                  <a:lnTo>
                    <a:pt x="35" y="14"/>
                  </a:lnTo>
                  <a:lnTo>
                    <a:pt x="23" y="21"/>
                  </a:lnTo>
                  <a:lnTo>
                    <a:pt x="14" y="29"/>
                  </a:lnTo>
                  <a:lnTo>
                    <a:pt x="7" y="41"/>
                  </a:lnTo>
                  <a:lnTo>
                    <a:pt x="5" y="53"/>
                  </a:lnTo>
                  <a:lnTo>
                    <a:pt x="5" y="110"/>
                  </a:lnTo>
                  <a:lnTo>
                    <a:pt x="4" y="155"/>
                  </a:lnTo>
                  <a:lnTo>
                    <a:pt x="3" y="227"/>
                  </a:lnTo>
                  <a:lnTo>
                    <a:pt x="0" y="362"/>
                  </a:lnTo>
                  <a:close/>
                </a:path>
              </a:pathLst>
            </a:custGeom>
            <a:solidFill>
              <a:srgbClr val="353D3D"/>
            </a:solidFill>
            <a:ln w="9525">
              <a:noFill/>
              <a:round/>
              <a:headEnd/>
              <a:tailEnd/>
            </a:ln>
          </p:spPr>
          <p:txBody>
            <a:bodyPr/>
            <a:lstStyle/>
            <a:p>
              <a:endParaRPr lang="en-US"/>
            </a:p>
          </p:txBody>
        </p:sp>
        <p:sp>
          <p:nvSpPr>
            <p:cNvPr id="66612" name="Freeform 52"/>
            <p:cNvSpPr>
              <a:spLocks/>
            </p:cNvSpPr>
            <p:nvPr/>
          </p:nvSpPr>
          <p:spPr bwMode="auto">
            <a:xfrm>
              <a:off x="4450" y="1872"/>
              <a:ext cx="18" cy="31"/>
            </a:xfrm>
            <a:custGeom>
              <a:avLst/>
              <a:gdLst/>
              <a:ahLst/>
              <a:cxnLst>
                <a:cxn ang="0">
                  <a:pos x="0" y="361"/>
                </a:cxn>
                <a:cxn ang="0">
                  <a:pos x="10" y="361"/>
                </a:cxn>
                <a:cxn ang="0">
                  <a:pos x="19" y="361"/>
                </a:cxn>
                <a:cxn ang="0">
                  <a:pos x="26" y="361"/>
                </a:cxn>
                <a:cxn ang="0">
                  <a:pos x="33" y="361"/>
                </a:cxn>
                <a:cxn ang="0">
                  <a:pos x="40" y="361"/>
                </a:cxn>
                <a:cxn ang="0">
                  <a:pos x="46" y="361"/>
                </a:cxn>
                <a:cxn ang="0">
                  <a:pos x="52" y="361"/>
                </a:cxn>
                <a:cxn ang="0">
                  <a:pos x="59" y="361"/>
                </a:cxn>
                <a:cxn ang="0">
                  <a:pos x="67" y="361"/>
                </a:cxn>
                <a:cxn ang="0">
                  <a:pos x="76" y="361"/>
                </a:cxn>
                <a:cxn ang="0">
                  <a:pos x="87" y="362"/>
                </a:cxn>
                <a:cxn ang="0">
                  <a:pos x="99" y="362"/>
                </a:cxn>
                <a:cxn ang="0">
                  <a:pos x="115" y="362"/>
                </a:cxn>
                <a:cxn ang="0">
                  <a:pos x="133" y="362"/>
                </a:cxn>
                <a:cxn ang="0">
                  <a:pos x="153" y="363"/>
                </a:cxn>
                <a:cxn ang="0">
                  <a:pos x="178" y="363"/>
                </a:cxn>
                <a:cxn ang="0">
                  <a:pos x="179" y="307"/>
                </a:cxn>
                <a:cxn ang="0">
                  <a:pos x="180" y="261"/>
                </a:cxn>
                <a:cxn ang="0">
                  <a:pos x="182" y="191"/>
                </a:cxn>
                <a:cxn ang="0">
                  <a:pos x="185" y="57"/>
                </a:cxn>
                <a:cxn ang="0">
                  <a:pos x="183" y="44"/>
                </a:cxn>
                <a:cxn ang="0">
                  <a:pos x="178" y="32"/>
                </a:cxn>
                <a:cxn ang="0">
                  <a:pos x="169" y="23"/>
                </a:cxn>
                <a:cxn ang="0">
                  <a:pos x="157" y="15"/>
                </a:cxn>
                <a:cxn ang="0">
                  <a:pos x="144" y="8"/>
                </a:cxn>
                <a:cxn ang="0">
                  <a:pos x="129" y="4"/>
                </a:cxn>
                <a:cxn ang="0">
                  <a:pos x="113" y="1"/>
                </a:cxn>
                <a:cxn ang="0">
                  <a:pos x="96" y="0"/>
                </a:cxn>
                <a:cxn ang="0">
                  <a:pos x="79" y="0"/>
                </a:cxn>
                <a:cxn ang="0">
                  <a:pos x="63" y="2"/>
                </a:cxn>
                <a:cxn ang="0">
                  <a:pos x="48" y="6"/>
                </a:cxn>
                <a:cxn ang="0">
                  <a:pos x="34" y="13"/>
                </a:cxn>
                <a:cxn ang="0">
                  <a:pos x="22" y="20"/>
                </a:cxn>
                <a:cxn ang="0">
                  <a:pos x="13" y="28"/>
                </a:cxn>
                <a:cxn ang="0">
                  <a:pos x="7" y="40"/>
                </a:cxn>
                <a:cxn ang="0">
                  <a:pos x="5" y="52"/>
                </a:cxn>
                <a:cxn ang="0">
                  <a:pos x="4" y="111"/>
                </a:cxn>
                <a:cxn ang="0">
                  <a:pos x="4" y="155"/>
                </a:cxn>
                <a:cxn ang="0">
                  <a:pos x="3" y="227"/>
                </a:cxn>
                <a:cxn ang="0">
                  <a:pos x="0" y="361"/>
                </a:cxn>
              </a:cxnLst>
              <a:rect l="0" t="0" r="r" b="b"/>
              <a:pathLst>
                <a:path w="185" h="363">
                  <a:moveTo>
                    <a:pt x="0" y="361"/>
                  </a:moveTo>
                  <a:lnTo>
                    <a:pt x="10" y="361"/>
                  </a:lnTo>
                  <a:lnTo>
                    <a:pt x="19" y="361"/>
                  </a:lnTo>
                  <a:lnTo>
                    <a:pt x="26" y="361"/>
                  </a:lnTo>
                  <a:lnTo>
                    <a:pt x="33" y="361"/>
                  </a:lnTo>
                  <a:lnTo>
                    <a:pt x="40" y="361"/>
                  </a:lnTo>
                  <a:lnTo>
                    <a:pt x="46" y="361"/>
                  </a:lnTo>
                  <a:lnTo>
                    <a:pt x="52" y="361"/>
                  </a:lnTo>
                  <a:lnTo>
                    <a:pt x="59" y="361"/>
                  </a:lnTo>
                  <a:lnTo>
                    <a:pt x="67" y="361"/>
                  </a:lnTo>
                  <a:lnTo>
                    <a:pt x="76" y="361"/>
                  </a:lnTo>
                  <a:lnTo>
                    <a:pt x="87" y="362"/>
                  </a:lnTo>
                  <a:lnTo>
                    <a:pt x="99" y="362"/>
                  </a:lnTo>
                  <a:lnTo>
                    <a:pt x="115" y="362"/>
                  </a:lnTo>
                  <a:lnTo>
                    <a:pt x="133" y="362"/>
                  </a:lnTo>
                  <a:lnTo>
                    <a:pt x="153" y="363"/>
                  </a:lnTo>
                  <a:lnTo>
                    <a:pt x="178" y="363"/>
                  </a:lnTo>
                  <a:lnTo>
                    <a:pt x="179" y="307"/>
                  </a:lnTo>
                  <a:lnTo>
                    <a:pt x="180" y="261"/>
                  </a:lnTo>
                  <a:lnTo>
                    <a:pt x="182" y="191"/>
                  </a:lnTo>
                  <a:lnTo>
                    <a:pt x="185" y="57"/>
                  </a:lnTo>
                  <a:lnTo>
                    <a:pt x="183" y="44"/>
                  </a:lnTo>
                  <a:lnTo>
                    <a:pt x="178" y="32"/>
                  </a:lnTo>
                  <a:lnTo>
                    <a:pt x="169" y="23"/>
                  </a:lnTo>
                  <a:lnTo>
                    <a:pt x="157" y="15"/>
                  </a:lnTo>
                  <a:lnTo>
                    <a:pt x="144" y="8"/>
                  </a:lnTo>
                  <a:lnTo>
                    <a:pt x="129" y="4"/>
                  </a:lnTo>
                  <a:lnTo>
                    <a:pt x="113" y="1"/>
                  </a:lnTo>
                  <a:lnTo>
                    <a:pt x="96" y="0"/>
                  </a:lnTo>
                  <a:lnTo>
                    <a:pt x="79" y="0"/>
                  </a:lnTo>
                  <a:lnTo>
                    <a:pt x="63" y="2"/>
                  </a:lnTo>
                  <a:lnTo>
                    <a:pt x="48" y="6"/>
                  </a:lnTo>
                  <a:lnTo>
                    <a:pt x="34" y="13"/>
                  </a:lnTo>
                  <a:lnTo>
                    <a:pt x="22" y="20"/>
                  </a:lnTo>
                  <a:lnTo>
                    <a:pt x="13" y="28"/>
                  </a:lnTo>
                  <a:lnTo>
                    <a:pt x="7" y="40"/>
                  </a:lnTo>
                  <a:lnTo>
                    <a:pt x="5" y="52"/>
                  </a:lnTo>
                  <a:lnTo>
                    <a:pt x="4" y="111"/>
                  </a:lnTo>
                  <a:lnTo>
                    <a:pt x="4" y="155"/>
                  </a:lnTo>
                  <a:lnTo>
                    <a:pt x="3" y="227"/>
                  </a:lnTo>
                  <a:lnTo>
                    <a:pt x="0" y="361"/>
                  </a:lnTo>
                  <a:close/>
                </a:path>
              </a:pathLst>
            </a:custGeom>
            <a:solidFill>
              <a:srgbClr val="4A4F4F"/>
            </a:solidFill>
            <a:ln w="9525">
              <a:noFill/>
              <a:round/>
              <a:headEnd/>
              <a:tailEnd/>
            </a:ln>
          </p:spPr>
          <p:txBody>
            <a:bodyPr/>
            <a:lstStyle/>
            <a:p>
              <a:endParaRPr lang="en-US"/>
            </a:p>
          </p:txBody>
        </p:sp>
        <p:sp>
          <p:nvSpPr>
            <p:cNvPr id="66613" name="Freeform 53"/>
            <p:cNvSpPr>
              <a:spLocks/>
            </p:cNvSpPr>
            <p:nvPr/>
          </p:nvSpPr>
          <p:spPr bwMode="auto">
            <a:xfrm>
              <a:off x="4451" y="1873"/>
              <a:ext cx="17" cy="30"/>
            </a:xfrm>
            <a:custGeom>
              <a:avLst/>
              <a:gdLst/>
              <a:ahLst/>
              <a:cxnLst>
                <a:cxn ang="0">
                  <a:pos x="0" y="359"/>
                </a:cxn>
                <a:cxn ang="0">
                  <a:pos x="9" y="359"/>
                </a:cxn>
                <a:cxn ang="0">
                  <a:pos x="17" y="359"/>
                </a:cxn>
                <a:cxn ang="0">
                  <a:pos x="24" y="359"/>
                </a:cxn>
                <a:cxn ang="0">
                  <a:pos x="31" y="359"/>
                </a:cxn>
                <a:cxn ang="0">
                  <a:pos x="37" y="359"/>
                </a:cxn>
                <a:cxn ang="0">
                  <a:pos x="42" y="359"/>
                </a:cxn>
                <a:cxn ang="0">
                  <a:pos x="48" y="359"/>
                </a:cxn>
                <a:cxn ang="0">
                  <a:pos x="55" y="359"/>
                </a:cxn>
                <a:cxn ang="0">
                  <a:pos x="62" y="359"/>
                </a:cxn>
                <a:cxn ang="0">
                  <a:pos x="70" y="359"/>
                </a:cxn>
                <a:cxn ang="0">
                  <a:pos x="80" y="360"/>
                </a:cxn>
                <a:cxn ang="0">
                  <a:pos x="93" y="360"/>
                </a:cxn>
                <a:cxn ang="0">
                  <a:pos x="107" y="360"/>
                </a:cxn>
                <a:cxn ang="0">
                  <a:pos x="123" y="360"/>
                </a:cxn>
                <a:cxn ang="0">
                  <a:pos x="142" y="361"/>
                </a:cxn>
                <a:cxn ang="0">
                  <a:pos x="165" y="361"/>
                </a:cxn>
                <a:cxn ang="0">
                  <a:pos x="165" y="305"/>
                </a:cxn>
                <a:cxn ang="0">
                  <a:pos x="166" y="259"/>
                </a:cxn>
                <a:cxn ang="0">
                  <a:pos x="167" y="190"/>
                </a:cxn>
                <a:cxn ang="0">
                  <a:pos x="170" y="57"/>
                </a:cxn>
                <a:cxn ang="0">
                  <a:pos x="168" y="44"/>
                </a:cxn>
                <a:cxn ang="0">
                  <a:pos x="163" y="33"/>
                </a:cxn>
                <a:cxn ang="0">
                  <a:pos x="155" y="23"/>
                </a:cxn>
                <a:cxn ang="0">
                  <a:pos x="144" y="16"/>
                </a:cxn>
                <a:cxn ang="0">
                  <a:pos x="132" y="10"/>
                </a:cxn>
                <a:cxn ang="0">
                  <a:pos x="118" y="4"/>
                </a:cxn>
                <a:cxn ang="0">
                  <a:pos x="104" y="1"/>
                </a:cxn>
                <a:cxn ang="0">
                  <a:pos x="88" y="0"/>
                </a:cxn>
                <a:cxn ang="0">
                  <a:pos x="73" y="1"/>
                </a:cxn>
                <a:cxn ang="0">
                  <a:pos x="58" y="3"/>
                </a:cxn>
                <a:cxn ang="0">
                  <a:pos x="44" y="7"/>
                </a:cxn>
                <a:cxn ang="0">
                  <a:pos x="32" y="13"/>
                </a:cxn>
                <a:cxn ang="0">
                  <a:pos x="21" y="20"/>
                </a:cxn>
                <a:cxn ang="0">
                  <a:pos x="13" y="29"/>
                </a:cxn>
                <a:cxn ang="0">
                  <a:pos x="7" y="41"/>
                </a:cxn>
                <a:cxn ang="0">
                  <a:pos x="5" y="53"/>
                </a:cxn>
                <a:cxn ang="0">
                  <a:pos x="4" y="110"/>
                </a:cxn>
                <a:cxn ang="0">
                  <a:pos x="3" y="156"/>
                </a:cxn>
                <a:cxn ang="0">
                  <a:pos x="2" y="226"/>
                </a:cxn>
                <a:cxn ang="0">
                  <a:pos x="0" y="359"/>
                </a:cxn>
              </a:cxnLst>
              <a:rect l="0" t="0" r="r" b="b"/>
              <a:pathLst>
                <a:path w="170" h="361">
                  <a:moveTo>
                    <a:pt x="0" y="359"/>
                  </a:moveTo>
                  <a:lnTo>
                    <a:pt x="9" y="359"/>
                  </a:lnTo>
                  <a:lnTo>
                    <a:pt x="17" y="359"/>
                  </a:lnTo>
                  <a:lnTo>
                    <a:pt x="24" y="359"/>
                  </a:lnTo>
                  <a:lnTo>
                    <a:pt x="31" y="359"/>
                  </a:lnTo>
                  <a:lnTo>
                    <a:pt x="37" y="359"/>
                  </a:lnTo>
                  <a:lnTo>
                    <a:pt x="42" y="359"/>
                  </a:lnTo>
                  <a:lnTo>
                    <a:pt x="48" y="359"/>
                  </a:lnTo>
                  <a:lnTo>
                    <a:pt x="55" y="359"/>
                  </a:lnTo>
                  <a:lnTo>
                    <a:pt x="62" y="359"/>
                  </a:lnTo>
                  <a:lnTo>
                    <a:pt x="70" y="359"/>
                  </a:lnTo>
                  <a:lnTo>
                    <a:pt x="80" y="360"/>
                  </a:lnTo>
                  <a:lnTo>
                    <a:pt x="93" y="360"/>
                  </a:lnTo>
                  <a:lnTo>
                    <a:pt x="107" y="360"/>
                  </a:lnTo>
                  <a:lnTo>
                    <a:pt x="123" y="360"/>
                  </a:lnTo>
                  <a:lnTo>
                    <a:pt x="142" y="361"/>
                  </a:lnTo>
                  <a:lnTo>
                    <a:pt x="165" y="361"/>
                  </a:lnTo>
                  <a:lnTo>
                    <a:pt x="165" y="305"/>
                  </a:lnTo>
                  <a:lnTo>
                    <a:pt x="166" y="259"/>
                  </a:lnTo>
                  <a:lnTo>
                    <a:pt x="167" y="190"/>
                  </a:lnTo>
                  <a:lnTo>
                    <a:pt x="170" y="57"/>
                  </a:lnTo>
                  <a:lnTo>
                    <a:pt x="168" y="44"/>
                  </a:lnTo>
                  <a:lnTo>
                    <a:pt x="163" y="33"/>
                  </a:lnTo>
                  <a:lnTo>
                    <a:pt x="155" y="23"/>
                  </a:lnTo>
                  <a:lnTo>
                    <a:pt x="144" y="16"/>
                  </a:lnTo>
                  <a:lnTo>
                    <a:pt x="132" y="10"/>
                  </a:lnTo>
                  <a:lnTo>
                    <a:pt x="118" y="4"/>
                  </a:lnTo>
                  <a:lnTo>
                    <a:pt x="104" y="1"/>
                  </a:lnTo>
                  <a:lnTo>
                    <a:pt x="88" y="0"/>
                  </a:lnTo>
                  <a:lnTo>
                    <a:pt x="73" y="1"/>
                  </a:lnTo>
                  <a:lnTo>
                    <a:pt x="58" y="3"/>
                  </a:lnTo>
                  <a:lnTo>
                    <a:pt x="44" y="7"/>
                  </a:lnTo>
                  <a:lnTo>
                    <a:pt x="32" y="13"/>
                  </a:lnTo>
                  <a:lnTo>
                    <a:pt x="21" y="20"/>
                  </a:lnTo>
                  <a:lnTo>
                    <a:pt x="13" y="29"/>
                  </a:lnTo>
                  <a:lnTo>
                    <a:pt x="7" y="41"/>
                  </a:lnTo>
                  <a:lnTo>
                    <a:pt x="5" y="53"/>
                  </a:lnTo>
                  <a:lnTo>
                    <a:pt x="4" y="110"/>
                  </a:lnTo>
                  <a:lnTo>
                    <a:pt x="3" y="156"/>
                  </a:lnTo>
                  <a:lnTo>
                    <a:pt x="2" y="226"/>
                  </a:lnTo>
                  <a:lnTo>
                    <a:pt x="0" y="359"/>
                  </a:lnTo>
                  <a:close/>
                </a:path>
              </a:pathLst>
            </a:custGeom>
            <a:solidFill>
              <a:srgbClr val="596161"/>
            </a:solidFill>
            <a:ln w="9525">
              <a:noFill/>
              <a:round/>
              <a:headEnd/>
              <a:tailEnd/>
            </a:ln>
          </p:spPr>
          <p:txBody>
            <a:bodyPr/>
            <a:lstStyle/>
            <a:p>
              <a:endParaRPr lang="en-US"/>
            </a:p>
          </p:txBody>
        </p:sp>
        <p:sp>
          <p:nvSpPr>
            <p:cNvPr id="66614" name="Freeform 54"/>
            <p:cNvSpPr>
              <a:spLocks/>
            </p:cNvSpPr>
            <p:nvPr/>
          </p:nvSpPr>
          <p:spPr bwMode="auto">
            <a:xfrm>
              <a:off x="4452" y="1873"/>
              <a:ext cx="15" cy="30"/>
            </a:xfrm>
            <a:custGeom>
              <a:avLst/>
              <a:gdLst/>
              <a:ahLst/>
              <a:cxnLst>
                <a:cxn ang="0">
                  <a:pos x="0" y="357"/>
                </a:cxn>
                <a:cxn ang="0">
                  <a:pos x="15" y="357"/>
                </a:cxn>
                <a:cxn ang="0">
                  <a:pos x="28" y="357"/>
                </a:cxn>
                <a:cxn ang="0">
                  <a:pos x="38" y="357"/>
                </a:cxn>
                <a:cxn ang="0">
                  <a:pos x="50" y="357"/>
                </a:cxn>
                <a:cxn ang="0">
                  <a:pos x="64" y="357"/>
                </a:cxn>
                <a:cxn ang="0">
                  <a:pos x="85" y="358"/>
                </a:cxn>
                <a:cxn ang="0">
                  <a:pos x="113" y="358"/>
                </a:cxn>
                <a:cxn ang="0">
                  <a:pos x="151" y="359"/>
                </a:cxn>
                <a:cxn ang="0">
                  <a:pos x="152" y="303"/>
                </a:cxn>
                <a:cxn ang="0">
                  <a:pos x="152" y="257"/>
                </a:cxn>
                <a:cxn ang="0">
                  <a:pos x="153" y="188"/>
                </a:cxn>
                <a:cxn ang="0">
                  <a:pos x="155" y="55"/>
                </a:cxn>
                <a:cxn ang="0">
                  <a:pos x="150" y="31"/>
                </a:cxn>
                <a:cxn ang="0">
                  <a:pos x="132" y="15"/>
                </a:cxn>
                <a:cxn ang="0">
                  <a:pos x="108" y="4"/>
                </a:cxn>
                <a:cxn ang="0">
                  <a:pos x="81" y="0"/>
                </a:cxn>
                <a:cxn ang="0">
                  <a:pos x="53" y="3"/>
                </a:cxn>
                <a:cxn ang="0">
                  <a:pos x="29" y="13"/>
                </a:cxn>
                <a:cxn ang="0">
                  <a:pos x="10" y="29"/>
                </a:cxn>
                <a:cxn ang="0">
                  <a:pos x="4" y="53"/>
                </a:cxn>
                <a:cxn ang="0">
                  <a:pos x="3" y="110"/>
                </a:cxn>
                <a:cxn ang="0">
                  <a:pos x="2" y="155"/>
                </a:cxn>
                <a:cxn ang="0">
                  <a:pos x="1" y="224"/>
                </a:cxn>
                <a:cxn ang="0">
                  <a:pos x="0" y="357"/>
                </a:cxn>
              </a:cxnLst>
              <a:rect l="0" t="0" r="r" b="b"/>
              <a:pathLst>
                <a:path w="155" h="359">
                  <a:moveTo>
                    <a:pt x="0" y="357"/>
                  </a:moveTo>
                  <a:lnTo>
                    <a:pt x="15" y="357"/>
                  </a:lnTo>
                  <a:lnTo>
                    <a:pt x="28" y="357"/>
                  </a:lnTo>
                  <a:lnTo>
                    <a:pt x="38" y="357"/>
                  </a:lnTo>
                  <a:lnTo>
                    <a:pt x="50" y="357"/>
                  </a:lnTo>
                  <a:lnTo>
                    <a:pt x="64" y="357"/>
                  </a:lnTo>
                  <a:lnTo>
                    <a:pt x="85" y="358"/>
                  </a:lnTo>
                  <a:lnTo>
                    <a:pt x="113" y="358"/>
                  </a:lnTo>
                  <a:lnTo>
                    <a:pt x="151" y="359"/>
                  </a:lnTo>
                  <a:lnTo>
                    <a:pt x="152" y="303"/>
                  </a:lnTo>
                  <a:lnTo>
                    <a:pt x="152" y="257"/>
                  </a:lnTo>
                  <a:lnTo>
                    <a:pt x="153" y="188"/>
                  </a:lnTo>
                  <a:lnTo>
                    <a:pt x="155" y="55"/>
                  </a:lnTo>
                  <a:lnTo>
                    <a:pt x="150" y="31"/>
                  </a:lnTo>
                  <a:lnTo>
                    <a:pt x="132" y="15"/>
                  </a:lnTo>
                  <a:lnTo>
                    <a:pt x="108" y="4"/>
                  </a:lnTo>
                  <a:lnTo>
                    <a:pt x="81" y="0"/>
                  </a:lnTo>
                  <a:lnTo>
                    <a:pt x="53" y="3"/>
                  </a:lnTo>
                  <a:lnTo>
                    <a:pt x="29" y="13"/>
                  </a:lnTo>
                  <a:lnTo>
                    <a:pt x="10" y="29"/>
                  </a:lnTo>
                  <a:lnTo>
                    <a:pt x="4" y="53"/>
                  </a:lnTo>
                  <a:lnTo>
                    <a:pt x="3" y="110"/>
                  </a:lnTo>
                  <a:lnTo>
                    <a:pt x="2" y="155"/>
                  </a:lnTo>
                  <a:lnTo>
                    <a:pt x="1" y="224"/>
                  </a:lnTo>
                  <a:lnTo>
                    <a:pt x="0" y="357"/>
                  </a:lnTo>
                  <a:close/>
                </a:path>
              </a:pathLst>
            </a:custGeom>
            <a:solidFill>
              <a:srgbClr val="6B7373"/>
            </a:solidFill>
            <a:ln w="9525">
              <a:noFill/>
              <a:round/>
              <a:headEnd/>
              <a:tailEnd/>
            </a:ln>
          </p:spPr>
          <p:txBody>
            <a:bodyPr/>
            <a:lstStyle/>
            <a:p>
              <a:endParaRPr lang="en-US"/>
            </a:p>
          </p:txBody>
        </p:sp>
        <p:sp>
          <p:nvSpPr>
            <p:cNvPr id="66615" name="Freeform 55"/>
            <p:cNvSpPr>
              <a:spLocks/>
            </p:cNvSpPr>
            <p:nvPr/>
          </p:nvSpPr>
          <p:spPr bwMode="auto">
            <a:xfrm>
              <a:off x="4453" y="1873"/>
              <a:ext cx="14" cy="30"/>
            </a:xfrm>
            <a:custGeom>
              <a:avLst/>
              <a:gdLst/>
              <a:ahLst/>
              <a:cxnLst>
                <a:cxn ang="0">
                  <a:pos x="0" y="356"/>
                </a:cxn>
                <a:cxn ang="0">
                  <a:pos x="16" y="356"/>
                </a:cxn>
                <a:cxn ang="0">
                  <a:pos x="27" y="356"/>
                </a:cxn>
                <a:cxn ang="0">
                  <a:pos x="36" y="356"/>
                </a:cxn>
                <a:cxn ang="0">
                  <a:pos x="46" y="356"/>
                </a:cxn>
                <a:cxn ang="0">
                  <a:pos x="59" y="356"/>
                </a:cxn>
                <a:cxn ang="0">
                  <a:pos x="77" y="357"/>
                </a:cxn>
                <a:cxn ang="0">
                  <a:pos x="102" y="357"/>
                </a:cxn>
                <a:cxn ang="0">
                  <a:pos x="137" y="358"/>
                </a:cxn>
                <a:cxn ang="0">
                  <a:pos x="138" y="302"/>
                </a:cxn>
                <a:cxn ang="0">
                  <a:pos x="139" y="257"/>
                </a:cxn>
                <a:cxn ang="0">
                  <a:pos x="140" y="188"/>
                </a:cxn>
                <a:cxn ang="0">
                  <a:pos x="142" y="54"/>
                </a:cxn>
                <a:cxn ang="0">
                  <a:pos x="137" y="30"/>
                </a:cxn>
                <a:cxn ang="0">
                  <a:pos x="121" y="14"/>
                </a:cxn>
                <a:cxn ang="0">
                  <a:pos x="99" y="3"/>
                </a:cxn>
                <a:cxn ang="0">
                  <a:pos x="75" y="0"/>
                </a:cxn>
                <a:cxn ang="0">
                  <a:pos x="49" y="3"/>
                </a:cxn>
                <a:cxn ang="0">
                  <a:pos x="27" y="13"/>
                </a:cxn>
                <a:cxn ang="0">
                  <a:pos x="12" y="29"/>
                </a:cxn>
                <a:cxn ang="0">
                  <a:pos x="5" y="52"/>
                </a:cxn>
                <a:cxn ang="0">
                  <a:pos x="4" y="109"/>
                </a:cxn>
                <a:cxn ang="0">
                  <a:pos x="3" y="155"/>
                </a:cxn>
                <a:cxn ang="0">
                  <a:pos x="2" y="224"/>
                </a:cxn>
                <a:cxn ang="0">
                  <a:pos x="0" y="356"/>
                </a:cxn>
              </a:cxnLst>
              <a:rect l="0" t="0" r="r" b="b"/>
              <a:pathLst>
                <a:path w="142" h="358">
                  <a:moveTo>
                    <a:pt x="0" y="356"/>
                  </a:moveTo>
                  <a:lnTo>
                    <a:pt x="16" y="356"/>
                  </a:lnTo>
                  <a:lnTo>
                    <a:pt x="27" y="356"/>
                  </a:lnTo>
                  <a:lnTo>
                    <a:pt x="36" y="356"/>
                  </a:lnTo>
                  <a:lnTo>
                    <a:pt x="46" y="356"/>
                  </a:lnTo>
                  <a:lnTo>
                    <a:pt x="59" y="356"/>
                  </a:lnTo>
                  <a:lnTo>
                    <a:pt x="77" y="357"/>
                  </a:lnTo>
                  <a:lnTo>
                    <a:pt x="102" y="357"/>
                  </a:lnTo>
                  <a:lnTo>
                    <a:pt x="137" y="358"/>
                  </a:lnTo>
                  <a:lnTo>
                    <a:pt x="138" y="302"/>
                  </a:lnTo>
                  <a:lnTo>
                    <a:pt x="139" y="257"/>
                  </a:lnTo>
                  <a:lnTo>
                    <a:pt x="140" y="188"/>
                  </a:lnTo>
                  <a:lnTo>
                    <a:pt x="142" y="54"/>
                  </a:lnTo>
                  <a:lnTo>
                    <a:pt x="137" y="30"/>
                  </a:lnTo>
                  <a:lnTo>
                    <a:pt x="121" y="14"/>
                  </a:lnTo>
                  <a:lnTo>
                    <a:pt x="99" y="3"/>
                  </a:lnTo>
                  <a:lnTo>
                    <a:pt x="75" y="0"/>
                  </a:lnTo>
                  <a:lnTo>
                    <a:pt x="49" y="3"/>
                  </a:lnTo>
                  <a:lnTo>
                    <a:pt x="27" y="13"/>
                  </a:lnTo>
                  <a:lnTo>
                    <a:pt x="12" y="29"/>
                  </a:lnTo>
                  <a:lnTo>
                    <a:pt x="5" y="52"/>
                  </a:lnTo>
                  <a:lnTo>
                    <a:pt x="4" y="109"/>
                  </a:lnTo>
                  <a:lnTo>
                    <a:pt x="3" y="155"/>
                  </a:lnTo>
                  <a:lnTo>
                    <a:pt x="2" y="224"/>
                  </a:lnTo>
                  <a:lnTo>
                    <a:pt x="0" y="356"/>
                  </a:lnTo>
                  <a:close/>
                </a:path>
              </a:pathLst>
            </a:custGeom>
            <a:solidFill>
              <a:srgbClr val="7F8787"/>
            </a:solidFill>
            <a:ln w="9525">
              <a:noFill/>
              <a:round/>
              <a:headEnd/>
              <a:tailEnd/>
            </a:ln>
          </p:spPr>
          <p:txBody>
            <a:bodyPr/>
            <a:lstStyle/>
            <a:p>
              <a:endParaRPr lang="en-US"/>
            </a:p>
          </p:txBody>
        </p:sp>
        <p:sp>
          <p:nvSpPr>
            <p:cNvPr id="66616" name="Freeform 56"/>
            <p:cNvSpPr>
              <a:spLocks/>
            </p:cNvSpPr>
            <p:nvPr/>
          </p:nvSpPr>
          <p:spPr bwMode="auto">
            <a:xfrm>
              <a:off x="4454" y="1873"/>
              <a:ext cx="13" cy="30"/>
            </a:xfrm>
            <a:custGeom>
              <a:avLst/>
              <a:gdLst/>
              <a:ahLst/>
              <a:cxnLst>
                <a:cxn ang="0">
                  <a:pos x="0" y="353"/>
                </a:cxn>
                <a:cxn ang="0">
                  <a:pos x="13" y="353"/>
                </a:cxn>
                <a:cxn ang="0">
                  <a:pos x="22" y="353"/>
                </a:cxn>
                <a:cxn ang="0">
                  <a:pos x="31" y="353"/>
                </a:cxn>
                <a:cxn ang="0">
                  <a:pos x="40" y="353"/>
                </a:cxn>
                <a:cxn ang="0">
                  <a:pos x="51" y="353"/>
                </a:cxn>
                <a:cxn ang="0">
                  <a:pos x="68" y="354"/>
                </a:cxn>
                <a:cxn ang="0">
                  <a:pos x="90" y="354"/>
                </a:cxn>
                <a:cxn ang="0">
                  <a:pos x="120" y="355"/>
                </a:cxn>
                <a:cxn ang="0">
                  <a:pos x="123" y="299"/>
                </a:cxn>
                <a:cxn ang="0">
                  <a:pos x="124" y="255"/>
                </a:cxn>
                <a:cxn ang="0">
                  <a:pos x="126" y="186"/>
                </a:cxn>
                <a:cxn ang="0">
                  <a:pos x="128" y="54"/>
                </a:cxn>
                <a:cxn ang="0">
                  <a:pos x="123" y="30"/>
                </a:cxn>
                <a:cxn ang="0">
                  <a:pos x="108" y="14"/>
                </a:cxn>
                <a:cxn ang="0">
                  <a:pos x="88" y="4"/>
                </a:cxn>
                <a:cxn ang="0">
                  <a:pos x="66" y="0"/>
                </a:cxn>
                <a:cxn ang="0">
                  <a:pos x="43" y="4"/>
                </a:cxn>
                <a:cxn ang="0">
                  <a:pos x="23" y="13"/>
                </a:cxn>
                <a:cxn ang="0">
                  <a:pos x="9" y="28"/>
                </a:cxn>
                <a:cxn ang="0">
                  <a:pos x="4" y="51"/>
                </a:cxn>
                <a:cxn ang="0">
                  <a:pos x="3" y="108"/>
                </a:cxn>
                <a:cxn ang="0">
                  <a:pos x="2" y="153"/>
                </a:cxn>
                <a:cxn ang="0">
                  <a:pos x="1" y="222"/>
                </a:cxn>
                <a:cxn ang="0">
                  <a:pos x="0" y="353"/>
                </a:cxn>
              </a:cxnLst>
              <a:rect l="0" t="0" r="r" b="b"/>
              <a:pathLst>
                <a:path w="128" h="355">
                  <a:moveTo>
                    <a:pt x="0" y="353"/>
                  </a:moveTo>
                  <a:lnTo>
                    <a:pt x="13" y="353"/>
                  </a:lnTo>
                  <a:lnTo>
                    <a:pt x="22" y="353"/>
                  </a:lnTo>
                  <a:lnTo>
                    <a:pt x="31" y="353"/>
                  </a:lnTo>
                  <a:lnTo>
                    <a:pt x="40" y="353"/>
                  </a:lnTo>
                  <a:lnTo>
                    <a:pt x="51" y="353"/>
                  </a:lnTo>
                  <a:lnTo>
                    <a:pt x="68" y="354"/>
                  </a:lnTo>
                  <a:lnTo>
                    <a:pt x="90" y="354"/>
                  </a:lnTo>
                  <a:lnTo>
                    <a:pt x="120" y="355"/>
                  </a:lnTo>
                  <a:lnTo>
                    <a:pt x="123" y="299"/>
                  </a:lnTo>
                  <a:lnTo>
                    <a:pt x="124" y="255"/>
                  </a:lnTo>
                  <a:lnTo>
                    <a:pt x="126" y="186"/>
                  </a:lnTo>
                  <a:lnTo>
                    <a:pt x="128" y="54"/>
                  </a:lnTo>
                  <a:lnTo>
                    <a:pt x="123" y="30"/>
                  </a:lnTo>
                  <a:lnTo>
                    <a:pt x="108" y="14"/>
                  </a:lnTo>
                  <a:lnTo>
                    <a:pt x="88" y="4"/>
                  </a:lnTo>
                  <a:lnTo>
                    <a:pt x="66" y="0"/>
                  </a:lnTo>
                  <a:lnTo>
                    <a:pt x="43" y="4"/>
                  </a:lnTo>
                  <a:lnTo>
                    <a:pt x="23" y="13"/>
                  </a:lnTo>
                  <a:lnTo>
                    <a:pt x="9" y="28"/>
                  </a:lnTo>
                  <a:lnTo>
                    <a:pt x="4" y="51"/>
                  </a:lnTo>
                  <a:lnTo>
                    <a:pt x="3" y="108"/>
                  </a:lnTo>
                  <a:lnTo>
                    <a:pt x="2" y="153"/>
                  </a:lnTo>
                  <a:lnTo>
                    <a:pt x="1" y="222"/>
                  </a:lnTo>
                  <a:lnTo>
                    <a:pt x="0" y="353"/>
                  </a:lnTo>
                  <a:close/>
                </a:path>
              </a:pathLst>
            </a:custGeom>
            <a:solidFill>
              <a:srgbClr val="919999"/>
            </a:solidFill>
            <a:ln w="9525">
              <a:noFill/>
              <a:round/>
              <a:headEnd/>
              <a:tailEnd/>
            </a:ln>
          </p:spPr>
          <p:txBody>
            <a:bodyPr/>
            <a:lstStyle/>
            <a:p>
              <a:endParaRPr lang="en-US"/>
            </a:p>
          </p:txBody>
        </p:sp>
        <p:sp>
          <p:nvSpPr>
            <p:cNvPr id="66617" name="Freeform 57"/>
            <p:cNvSpPr>
              <a:spLocks/>
            </p:cNvSpPr>
            <p:nvPr/>
          </p:nvSpPr>
          <p:spPr bwMode="auto">
            <a:xfrm>
              <a:off x="4454" y="1873"/>
              <a:ext cx="12" cy="30"/>
            </a:xfrm>
            <a:custGeom>
              <a:avLst/>
              <a:gdLst/>
              <a:ahLst/>
              <a:cxnLst>
                <a:cxn ang="0">
                  <a:pos x="0" y="352"/>
                </a:cxn>
                <a:cxn ang="0">
                  <a:pos x="12" y="352"/>
                </a:cxn>
                <a:cxn ang="0">
                  <a:pos x="21" y="352"/>
                </a:cxn>
                <a:cxn ang="0">
                  <a:pos x="29" y="352"/>
                </a:cxn>
                <a:cxn ang="0">
                  <a:pos x="38" y="352"/>
                </a:cxn>
                <a:cxn ang="0">
                  <a:pos x="48" y="352"/>
                </a:cxn>
                <a:cxn ang="0">
                  <a:pos x="64" y="353"/>
                </a:cxn>
                <a:cxn ang="0">
                  <a:pos x="84" y="353"/>
                </a:cxn>
                <a:cxn ang="0">
                  <a:pos x="111" y="354"/>
                </a:cxn>
                <a:cxn ang="0">
                  <a:pos x="112" y="298"/>
                </a:cxn>
                <a:cxn ang="0">
                  <a:pos x="113" y="254"/>
                </a:cxn>
                <a:cxn ang="0">
                  <a:pos x="114" y="186"/>
                </a:cxn>
                <a:cxn ang="0">
                  <a:pos x="117" y="55"/>
                </a:cxn>
                <a:cxn ang="0">
                  <a:pos x="112" y="32"/>
                </a:cxn>
                <a:cxn ang="0">
                  <a:pos x="100" y="15"/>
                </a:cxn>
                <a:cxn ang="0">
                  <a:pos x="83" y="5"/>
                </a:cxn>
                <a:cxn ang="0">
                  <a:pos x="63" y="0"/>
                </a:cxn>
                <a:cxn ang="0">
                  <a:pos x="42" y="4"/>
                </a:cxn>
                <a:cxn ang="0">
                  <a:pos x="24" y="13"/>
                </a:cxn>
                <a:cxn ang="0">
                  <a:pos x="12" y="29"/>
                </a:cxn>
                <a:cxn ang="0">
                  <a:pos x="7" y="53"/>
                </a:cxn>
                <a:cxn ang="0">
                  <a:pos x="6" y="109"/>
                </a:cxn>
                <a:cxn ang="0">
                  <a:pos x="5" y="153"/>
                </a:cxn>
                <a:cxn ang="0">
                  <a:pos x="3" y="221"/>
                </a:cxn>
                <a:cxn ang="0">
                  <a:pos x="0" y="352"/>
                </a:cxn>
              </a:cxnLst>
              <a:rect l="0" t="0" r="r" b="b"/>
              <a:pathLst>
                <a:path w="117" h="354">
                  <a:moveTo>
                    <a:pt x="0" y="352"/>
                  </a:moveTo>
                  <a:lnTo>
                    <a:pt x="12" y="352"/>
                  </a:lnTo>
                  <a:lnTo>
                    <a:pt x="21" y="352"/>
                  </a:lnTo>
                  <a:lnTo>
                    <a:pt x="29" y="352"/>
                  </a:lnTo>
                  <a:lnTo>
                    <a:pt x="38" y="352"/>
                  </a:lnTo>
                  <a:lnTo>
                    <a:pt x="48" y="352"/>
                  </a:lnTo>
                  <a:lnTo>
                    <a:pt x="64" y="353"/>
                  </a:lnTo>
                  <a:lnTo>
                    <a:pt x="84" y="353"/>
                  </a:lnTo>
                  <a:lnTo>
                    <a:pt x="111" y="354"/>
                  </a:lnTo>
                  <a:lnTo>
                    <a:pt x="112" y="298"/>
                  </a:lnTo>
                  <a:lnTo>
                    <a:pt x="113" y="254"/>
                  </a:lnTo>
                  <a:lnTo>
                    <a:pt x="114" y="186"/>
                  </a:lnTo>
                  <a:lnTo>
                    <a:pt x="117" y="55"/>
                  </a:lnTo>
                  <a:lnTo>
                    <a:pt x="112" y="32"/>
                  </a:lnTo>
                  <a:lnTo>
                    <a:pt x="100" y="15"/>
                  </a:lnTo>
                  <a:lnTo>
                    <a:pt x="83" y="5"/>
                  </a:lnTo>
                  <a:lnTo>
                    <a:pt x="63" y="0"/>
                  </a:lnTo>
                  <a:lnTo>
                    <a:pt x="42" y="4"/>
                  </a:lnTo>
                  <a:lnTo>
                    <a:pt x="24" y="13"/>
                  </a:lnTo>
                  <a:lnTo>
                    <a:pt x="12" y="29"/>
                  </a:lnTo>
                  <a:lnTo>
                    <a:pt x="7" y="53"/>
                  </a:lnTo>
                  <a:lnTo>
                    <a:pt x="6" y="109"/>
                  </a:lnTo>
                  <a:lnTo>
                    <a:pt x="5" y="153"/>
                  </a:lnTo>
                  <a:lnTo>
                    <a:pt x="3" y="221"/>
                  </a:lnTo>
                  <a:lnTo>
                    <a:pt x="0" y="352"/>
                  </a:lnTo>
                  <a:close/>
                </a:path>
              </a:pathLst>
            </a:custGeom>
            <a:solidFill>
              <a:srgbClr val="A3ABAB"/>
            </a:solidFill>
            <a:ln w="9525">
              <a:noFill/>
              <a:round/>
              <a:headEnd/>
              <a:tailEnd/>
            </a:ln>
          </p:spPr>
          <p:txBody>
            <a:bodyPr/>
            <a:lstStyle/>
            <a:p>
              <a:endParaRPr lang="en-US"/>
            </a:p>
          </p:txBody>
        </p:sp>
        <p:sp>
          <p:nvSpPr>
            <p:cNvPr id="66618" name="Freeform 58"/>
            <p:cNvSpPr>
              <a:spLocks/>
            </p:cNvSpPr>
            <p:nvPr/>
          </p:nvSpPr>
          <p:spPr bwMode="auto">
            <a:xfrm>
              <a:off x="4455" y="1873"/>
              <a:ext cx="11" cy="30"/>
            </a:xfrm>
            <a:custGeom>
              <a:avLst/>
              <a:gdLst/>
              <a:ahLst/>
              <a:cxnLst>
                <a:cxn ang="0">
                  <a:pos x="0" y="349"/>
                </a:cxn>
                <a:cxn ang="0">
                  <a:pos x="11" y="349"/>
                </a:cxn>
                <a:cxn ang="0">
                  <a:pos x="19" y="349"/>
                </a:cxn>
                <a:cxn ang="0">
                  <a:pos x="26" y="349"/>
                </a:cxn>
                <a:cxn ang="0">
                  <a:pos x="33" y="349"/>
                </a:cxn>
                <a:cxn ang="0">
                  <a:pos x="42" y="349"/>
                </a:cxn>
                <a:cxn ang="0">
                  <a:pos x="56" y="350"/>
                </a:cxn>
                <a:cxn ang="0">
                  <a:pos x="73" y="350"/>
                </a:cxn>
                <a:cxn ang="0">
                  <a:pos x="97" y="351"/>
                </a:cxn>
                <a:cxn ang="0">
                  <a:pos x="98" y="296"/>
                </a:cxn>
                <a:cxn ang="0">
                  <a:pos x="99" y="252"/>
                </a:cxn>
                <a:cxn ang="0">
                  <a:pos x="101" y="184"/>
                </a:cxn>
                <a:cxn ang="0">
                  <a:pos x="104" y="52"/>
                </a:cxn>
                <a:cxn ang="0">
                  <a:pos x="100" y="30"/>
                </a:cxn>
                <a:cxn ang="0">
                  <a:pos x="89" y="13"/>
                </a:cxn>
                <a:cxn ang="0">
                  <a:pos x="74" y="3"/>
                </a:cxn>
                <a:cxn ang="0">
                  <a:pos x="56" y="0"/>
                </a:cxn>
                <a:cxn ang="0">
                  <a:pos x="37" y="3"/>
                </a:cxn>
                <a:cxn ang="0">
                  <a:pos x="22" y="12"/>
                </a:cxn>
                <a:cxn ang="0">
                  <a:pos x="10" y="29"/>
                </a:cxn>
                <a:cxn ang="0">
                  <a:pos x="5" y="52"/>
                </a:cxn>
                <a:cxn ang="0">
                  <a:pos x="5" y="108"/>
                </a:cxn>
                <a:cxn ang="0">
                  <a:pos x="4" y="152"/>
                </a:cxn>
                <a:cxn ang="0">
                  <a:pos x="3" y="220"/>
                </a:cxn>
                <a:cxn ang="0">
                  <a:pos x="0" y="349"/>
                </a:cxn>
              </a:cxnLst>
              <a:rect l="0" t="0" r="r" b="b"/>
              <a:pathLst>
                <a:path w="104" h="351">
                  <a:moveTo>
                    <a:pt x="0" y="349"/>
                  </a:moveTo>
                  <a:lnTo>
                    <a:pt x="11" y="349"/>
                  </a:lnTo>
                  <a:lnTo>
                    <a:pt x="19" y="349"/>
                  </a:lnTo>
                  <a:lnTo>
                    <a:pt x="26" y="349"/>
                  </a:lnTo>
                  <a:lnTo>
                    <a:pt x="33" y="349"/>
                  </a:lnTo>
                  <a:lnTo>
                    <a:pt x="42" y="349"/>
                  </a:lnTo>
                  <a:lnTo>
                    <a:pt x="56" y="350"/>
                  </a:lnTo>
                  <a:lnTo>
                    <a:pt x="73" y="350"/>
                  </a:lnTo>
                  <a:lnTo>
                    <a:pt x="97" y="351"/>
                  </a:lnTo>
                  <a:lnTo>
                    <a:pt x="98" y="296"/>
                  </a:lnTo>
                  <a:lnTo>
                    <a:pt x="99" y="252"/>
                  </a:lnTo>
                  <a:lnTo>
                    <a:pt x="101" y="184"/>
                  </a:lnTo>
                  <a:lnTo>
                    <a:pt x="104" y="52"/>
                  </a:lnTo>
                  <a:lnTo>
                    <a:pt x="100" y="30"/>
                  </a:lnTo>
                  <a:lnTo>
                    <a:pt x="89" y="13"/>
                  </a:lnTo>
                  <a:lnTo>
                    <a:pt x="74" y="3"/>
                  </a:lnTo>
                  <a:lnTo>
                    <a:pt x="56" y="0"/>
                  </a:lnTo>
                  <a:lnTo>
                    <a:pt x="37" y="3"/>
                  </a:lnTo>
                  <a:lnTo>
                    <a:pt x="22" y="12"/>
                  </a:lnTo>
                  <a:lnTo>
                    <a:pt x="10" y="29"/>
                  </a:lnTo>
                  <a:lnTo>
                    <a:pt x="5" y="52"/>
                  </a:lnTo>
                  <a:lnTo>
                    <a:pt x="5" y="108"/>
                  </a:lnTo>
                  <a:lnTo>
                    <a:pt x="4" y="152"/>
                  </a:lnTo>
                  <a:lnTo>
                    <a:pt x="3" y="220"/>
                  </a:lnTo>
                  <a:lnTo>
                    <a:pt x="0" y="349"/>
                  </a:lnTo>
                  <a:close/>
                </a:path>
              </a:pathLst>
            </a:custGeom>
            <a:solidFill>
              <a:srgbClr val="B5BDBD"/>
            </a:solidFill>
            <a:ln w="9525">
              <a:noFill/>
              <a:round/>
              <a:headEnd/>
              <a:tailEnd/>
            </a:ln>
          </p:spPr>
          <p:txBody>
            <a:bodyPr/>
            <a:lstStyle/>
            <a:p>
              <a:endParaRPr lang="en-US"/>
            </a:p>
          </p:txBody>
        </p:sp>
        <p:sp>
          <p:nvSpPr>
            <p:cNvPr id="66619" name="Freeform 59"/>
            <p:cNvSpPr>
              <a:spLocks/>
            </p:cNvSpPr>
            <p:nvPr/>
          </p:nvSpPr>
          <p:spPr bwMode="auto">
            <a:xfrm>
              <a:off x="4456" y="1873"/>
              <a:ext cx="9" cy="30"/>
            </a:xfrm>
            <a:custGeom>
              <a:avLst/>
              <a:gdLst/>
              <a:ahLst/>
              <a:cxnLst>
                <a:cxn ang="0">
                  <a:pos x="0" y="348"/>
                </a:cxn>
                <a:cxn ang="0">
                  <a:pos x="85" y="350"/>
                </a:cxn>
                <a:cxn ang="0">
                  <a:pos x="89" y="54"/>
                </a:cxn>
                <a:cxn ang="0">
                  <a:pos x="86" y="31"/>
                </a:cxn>
                <a:cxn ang="0">
                  <a:pos x="76" y="14"/>
                </a:cxn>
                <a:cxn ang="0">
                  <a:pos x="63" y="4"/>
                </a:cxn>
                <a:cxn ang="0">
                  <a:pos x="48" y="0"/>
                </a:cxn>
                <a:cxn ang="0">
                  <a:pos x="32" y="4"/>
                </a:cxn>
                <a:cxn ang="0">
                  <a:pos x="19" y="14"/>
                </a:cxn>
                <a:cxn ang="0">
                  <a:pos x="9" y="31"/>
                </a:cxn>
                <a:cxn ang="0">
                  <a:pos x="5" y="54"/>
                </a:cxn>
                <a:cxn ang="0">
                  <a:pos x="0" y="348"/>
                </a:cxn>
              </a:cxnLst>
              <a:rect l="0" t="0" r="r" b="b"/>
              <a:pathLst>
                <a:path w="89" h="350">
                  <a:moveTo>
                    <a:pt x="0" y="348"/>
                  </a:moveTo>
                  <a:lnTo>
                    <a:pt x="85" y="350"/>
                  </a:lnTo>
                  <a:lnTo>
                    <a:pt x="89" y="54"/>
                  </a:lnTo>
                  <a:lnTo>
                    <a:pt x="86" y="31"/>
                  </a:lnTo>
                  <a:lnTo>
                    <a:pt x="76" y="14"/>
                  </a:lnTo>
                  <a:lnTo>
                    <a:pt x="63" y="4"/>
                  </a:lnTo>
                  <a:lnTo>
                    <a:pt x="48" y="0"/>
                  </a:lnTo>
                  <a:lnTo>
                    <a:pt x="32" y="4"/>
                  </a:lnTo>
                  <a:lnTo>
                    <a:pt x="19" y="14"/>
                  </a:lnTo>
                  <a:lnTo>
                    <a:pt x="9" y="31"/>
                  </a:lnTo>
                  <a:lnTo>
                    <a:pt x="5" y="54"/>
                  </a:lnTo>
                  <a:lnTo>
                    <a:pt x="0" y="348"/>
                  </a:lnTo>
                  <a:close/>
                </a:path>
              </a:pathLst>
            </a:custGeom>
            <a:solidFill>
              <a:srgbClr val="C4CCCC"/>
            </a:solidFill>
            <a:ln w="9525">
              <a:noFill/>
              <a:round/>
              <a:headEnd/>
              <a:tailEnd/>
            </a:ln>
          </p:spPr>
          <p:txBody>
            <a:bodyPr/>
            <a:lstStyle/>
            <a:p>
              <a:endParaRPr lang="en-US"/>
            </a:p>
          </p:txBody>
        </p:sp>
        <p:sp>
          <p:nvSpPr>
            <p:cNvPr id="66620" name="Freeform 60"/>
            <p:cNvSpPr>
              <a:spLocks/>
            </p:cNvSpPr>
            <p:nvPr/>
          </p:nvSpPr>
          <p:spPr bwMode="auto">
            <a:xfrm>
              <a:off x="4447" y="1898"/>
              <a:ext cx="22" cy="9"/>
            </a:xfrm>
            <a:custGeom>
              <a:avLst/>
              <a:gdLst/>
              <a:ahLst/>
              <a:cxnLst>
                <a:cxn ang="0">
                  <a:pos x="110" y="0"/>
                </a:cxn>
                <a:cxn ang="0">
                  <a:pos x="133" y="1"/>
                </a:cxn>
                <a:cxn ang="0">
                  <a:pos x="153" y="5"/>
                </a:cxn>
                <a:cxn ang="0">
                  <a:pos x="171" y="10"/>
                </a:cxn>
                <a:cxn ang="0">
                  <a:pos x="187" y="17"/>
                </a:cxn>
                <a:cxn ang="0">
                  <a:pos x="200" y="25"/>
                </a:cxn>
                <a:cxn ang="0">
                  <a:pos x="210" y="36"/>
                </a:cxn>
                <a:cxn ang="0">
                  <a:pos x="216" y="46"/>
                </a:cxn>
                <a:cxn ang="0">
                  <a:pos x="218" y="57"/>
                </a:cxn>
                <a:cxn ang="0">
                  <a:pos x="216" y="69"/>
                </a:cxn>
                <a:cxn ang="0">
                  <a:pos x="209" y="78"/>
                </a:cxn>
                <a:cxn ang="0">
                  <a:pos x="199" y="88"/>
                </a:cxn>
                <a:cxn ang="0">
                  <a:pos x="185" y="96"/>
                </a:cxn>
                <a:cxn ang="0">
                  <a:pos x="169" y="103"/>
                </a:cxn>
                <a:cxn ang="0">
                  <a:pos x="151" y="107"/>
                </a:cxn>
                <a:cxn ang="0">
                  <a:pos x="131" y="110"/>
                </a:cxn>
                <a:cxn ang="0">
                  <a:pos x="108" y="111"/>
                </a:cxn>
                <a:cxn ang="0">
                  <a:pos x="86" y="110"/>
                </a:cxn>
                <a:cxn ang="0">
                  <a:pos x="65" y="106"/>
                </a:cxn>
                <a:cxn ang="0">
                  <a:pos x="47" y="101"/>
                </a:cxn>
                <a:cxn ang="0">
                  <a:pos x="32" y="94"/>
                </a:cxn>
                <a:cxn ang="0">
                  <a:pos x="19" y="85"/>
                </a:cxn>
                <a:cxn ang="0">
                  <a:pos x="9" y="75"/>
                </a:cxn>
                <a:cxn ang="0">
                  <a:pos x="2" y="65"/>
                </a:cxn>
                <a:cxn ang="0">
                  <a:pos x="0" y="53"/>
                </a:cxn>
                <a:cxn ang="0">
                  <a:pos x="2" y="42"/>
                </a:cxn>
                <a:cxn ang="0">
                  <a:pos x="10" y="32"/>
                </a:cxn>
                <a:cxn ang="0">
                  <a:pos x="20" y="23"/>
                </a:cxn>
                <a:cxn ang="0">
                  <a:pos x="33" y="15"/>
                </a:cxn>
                <a:cxn ang="0">
                  <a:pos x="49" y="8"/>
                </a:cxn>
                <a:cxn ang="0">
                  <a:pos x="68" y="4"/>
                </a:cxn>
                <a:cxn ang="0">
                  <a:pos x="88" y="1"/>
                </a:cxn>
                <a:cxn ang="0">
                  <a:pos x="110" y="0"/>
                </a:cxn>
              </a:cxnLst>
              <a:rect l="0" t="0" r="r" b="b"/>
              <a:pathLst>
                <a:path w="218" h="111">
                  <a:moveTo>
                    <a:pt x="110" y="0"/>
                  </a:moveTo>
                  <a:lnTo>
                    <a:pt x="133" y="1"/>
                  </a:lnTo>
                  <a:lnTo>
                    <a:pt x="153" y="5"/>
                  </a:lnTo>
                  <a:lnTo>
                    <a:pt x="171" y="10"/>
                  </a:lnTo>
                  <a:lnTo>
                    <a:pt x="187" y="17"/>
                  </a:lnTo>
                  <a:lnTo>
                    <a:pt x="200" y="25"/>
                  </a:lnTo>
                  <a:lnTo>
                    <a:pt x="210" y="36"/>
                  </a:lnTo>
                  <a:lnTo>
                    <a:pt x="216" y="46"/>
                  </a:lnTo>
                  <a:lnTo>
                    <a:pt x="218" y="57"/>
                  </a:lnTo>
                  <a:lnTo>
                    <a:pt x="216" y="69"/>
                  </a:lnTo>
                  <a:lnTo>
                    <a:pt x="209" y="78"/>
                  </a:lnTo>
                  <a:lnTo>
                    <a:pt x="199" y="88"/>
                  </a:lnTo>
                  <a:lnTo>
                    <a:pt x="185" y="96"/>
                  </a:lnTo>
                  <a:lnTo>
                    <a:pt x="169" y="103"/>
                  </a:lnTo>
                  <a:lnTo>
                    <a:pt x="151" y="107"/>
                  </a:lnTo>
                  <a:lnTo>
                    <a:pt x="131" y="110"/>
                  </a:lnTo>
                  <a:lnTo>
                    <a:pt x="108" y="111"/>
                  </a:lnTo>
                  <a:lnTo>
                    <a:pt x="86" y="110"/>
                  </a:lnTo>
                  <a:lnTo>
                    <a:pt x="65" y="106"/>
                  </a:lnTo>
                  <a:lnTo>
                    <a:pt x="47" y="101"/>
                  </a:lnTo>
                  <a:lnTo>
                    <a:pt x="32" y="94"/>
                  </a:lnTo>
                  <a:lnTo>
                    <a:pt x="19" y="85"/>
                  </a:lnTo>
                  <a:lnTo>
                    <a:pt x="9" y="75"/>
                  </a:lnTo>
                  <a:lnTo>
                    <a:pt x="2" y="65"/>
                  </a:lnTo>
                  <a:lnTo>
                    <a:pt x="0" y="53"/>
                  </a:lnTo>
                  <a:lnTo>
                    <a:pt x="2" y="42"/>
                  </a:lnTo>
                  <a:lnTo>
                    <a:pt x="10" y="32"/>
                  </a:lnTo>
                  <a:lnTo>
                    <a:pt x="20" y="23"/>
                  </a:lnTo>
                  <a:lnTo>
                    <a:pt x="33" y="15"/>
                  </a:lnTo>
                  <a:lnTo>
                    <a:pt x="49" y="8"/>
                  </a:lnTo>
                  <a:lnTo>
                    <a:pt x="68" y="4"/>
                  </a:lnTo>
                  <a:lnTo>
                    <a:pt x="88" y="1"/>
                  </a:lnTo>
                  <a:lnTo>
                    <a:pt x="110" y="0"/>
                  </a:lnTo>
                  <a:close/>
                </a:path>
              </a:pathLst>
            </a:custGeom>
            <a:solidFill>
              <a:srgbClr val="000000"/>
            </a:solidFill>
            <a:ln w="9525">
              <a:noFill/>
              <a:round/>
              <a:headEnd/>
              <a:tailEnd/>
            </a:ln>
          </p:spPr>
          <p:txBody>
            <a:bodyPr/>
            <a:lstStyle/>
            <a:p>
              <a:endParaRPr lang="en-US"/>
            </a:p>
          </p:txBody>
        </p:sp>
        <p:sp>
          <p:nvSpPr>
            <p:cNvPr id="66621" name="Freeform 61"/>
            <p:cNvSpPr>
              <a:spLocks/>
            </p:cNvSpPr>
            <p:nvPr/>
          </p:nvSpPr>
          <p:spPr bwMode="auto">
            <a:xfrm>
              <a:off x="4451" y="1902"/>
              <a:ext cx="11" cy="177"/>
            </a:xfrm>
            <a:custGeom>
              <a:avLst/>
              <a:gdLst/>
              <a:ahLst/>
              <a:cxnLst>
                <a:cxn ang="0">
                  <a:pos x="36" y="17"/>
                </a:cxn>
                <a:cxn ang="0">
                  <a:pos x="39" y="10"/>
                </a:cxn>
                <a:cxn ang="0">
                  <a:pos x="48" y="4"/>
                </a:cxn>
                <a:cxn ang="0">
                  <a:pos x="60" y="1"/>
                </a:cxn>
                <a:cxn ang="0">
                  <a:pos x="74" y="0"/>
                </a:cxn>
                <a:cxn ang="0">
                  <a:pos x="87" y="1"/>
                </a:cxn>
                <a:cxn ang="0">
                  <a:pos x="100" y="4"/>
                </a:cxn>
                <a:cxn ang="0">
                  <a:pos x="109" y="11"/>
                </a:cxn>
                <a:cxn ang="0">
                  <a:pos x="112" y="19"/>
                </a:cxn>
                <a:cxn ang="0">
                  <a:pos x="75" y="2104"/>
                </a:cxn>
                <a:cxn ang="0">
                  <a:pos x="72" y="2112"/>
                </a:cxn>
                <a:cxn ang="0">
                  <a:pos x="63" y="2117"/>
                </a:cxn>
                <a:cxn ang="0">
                  <a:pos x="52" y="2120"/>
                </a:cxn>
                <a:cxn ang="0">
                  <a:pos x="38" y="2121"/>
                </a:cxn>
                <a:cxn ang="0">
                  <a:pos x="23" y="2119"/>
                </a:cxn>
                <a:cxn ang="0">
                  <a:pos x="12" y="2115"/>
                </a:cxn>
                <a:cxn ang="0">
                  <a:pos x="3" y="2110"/>
                </a:cxn>
                <a:cxn ang="0">
                  <a:pos x="0" y="2102"/>
                </a:cxn>
                <a:cxn ang="0">
                  <a:pos x="36" y="17"/>
                </a:cxn>
              </a:cxnLst>
              <a:rect l="0" t="0" r="r" b="b"/>
              <a:pathLst>
                <a:path w="112" h="2121">
                  <a:moveTo>
                    <a:pt x="36" y="17"/>
                  </a:moveTo>
                  <a:lnTo>
                    <a:pt x="39" y="10"/>
                  </a:lnTo>
                  <a:lnTo>
                    <a:pt x="48" y="4"/>
                  </a:lnTo>
                  <a:lnTo>
                    <a:pt x="60" y="1"/>
                  </a:lnTo>
                  <a:lnTo>
                    <a:pt x="74" y="0"/>
                  </a:lnTo>
                  <a:lnTo>
                    <a:pt x="87" y="1"/>
                  </a:lnTo>
                  <a:lnTo>
                    <a:pt x="100" y="4"/>
                  </a:lnTo>
                  <a:lnTo>
                    <a:pt x="109" y="11"/>
                  </a:lnTo>
                  <a:lnTo>
                    <a:pt x="112" y="19"/>
                  </a:lnTo>
                  <a:lnTo>
                    <a:pt x="75" y="2104"/>
                  </a:lnTo>
                  <a:lnTo>
                    <a:pt x="72" y="2112"/>
                  </a:lnTo>
                  <a:lnTo>
                    <a:pt x="63" y="2117"/>
                  </a:lnTo>
                  <a:lnTo>
                    <a:pt x="52" y="2120"/>
                  </a:lnTo>
                  <a:lnTo>
                    <a:pt x="38" y="2121"/>
                  </a:lnTo>
                  <a:lnTo>
                    <a:pt x="23" y="2119"/>
                  </a:lnTo>
                  <a:lnTo>
                    <a:pt x="12" y="2115"/>
                  </a:lnTo>
                  <a:lnTo>
                    <a:pt x="3" y="2110"/>
                  </a:lnTo>
                  <a:lnTo>
                    <a:pt x="0" y="2102"/>
                  </a:lnTo>
                  <a:lnTo>
                    <a:pt x="36" y="17"/>
                  </a:lnTo>
                  <a:close/>
                </a:path>
              </a:pathLst>
            </a:custGeom>
            <a:solidFill>
              <a:srgbClr val="000000"/>
            </a:solidFill>
            <a:ln w="9525">
              <a:noFill/>
              <a:round/>
              <a:headEnd/>
              <a:tailEnd/>
            </a:ln>
          </p:spPr>
          <p:txBody>
            <a:bodyPr/>
            <a:lstStyle/>
            <a:p>
              <a:endParaRPr lang="en-US"/>
            </a:p>
          </p:txBody>
        </p:sp>
        <p:sp>
          <p:nvSpPr>
            <p:cNvPr id="66622" name="Freeform 62"/>
            <p:cNvSpPr>
              <a:spLocks/>
            </p:cNvSpPr>
            <p:nvPr/>
          </p:nvSpPr>
          <p:spPr bwMode="auto">
            <a:xfrm>
              <a:off x="4451" y="1902"/>
              <a:ext cx="10" cy="168"/>
            </a:xfrm>
            <a:custGeom>
              <a:avLst/>
              <a:gdLst/>
              <a:ahLst/>
              <a:cxnLst>
                <a:cxn ang="0">
                  <a:pos x="37" y="18"/>
                </a:cxn>
                <a:cxn ang="0">
                  <a:pos x="40" y="11"/>
                </a:cxn>
                <a:cxn ang="0">
                  <a:pos x="48" y="5"/>
                </a:cxn>
                <a:cxn ang="0">
                  <a:pos x="59" y="2"/>
                </a:cxn>
                <a:cxn ang="0">
                  <a:pos x="72" y="0"/>
                </a:cxn>
                <a:cxn ang="0">
                  <a:pos x="84" y="2"/>
                </a:cxn>
                <a:cxn ang="0">
                  <a:pos x="96" y="5"/>
                </a:cxn>
                <a:cxn ang="0">
                  <a:pos x="104" y="11"/>
                </a:cxn>
                <a:cxn ang="0">
                  <a:pos x="107" y="18"/>
                </a:cxn>
                <a:cxn ang="0">
                  <a:pos x="103" y="229"/>
                </a:cxn>
                <a:cxn ang="0">
                  <a:pos x="100" y="389"/>
                </a:cxn>
                <a:cxn ang="0">
                  <a:pos x="97" y="528"/>
                </a:cxn>
                <a:cxn ang="0">
                  <a:pos x="95" y="677"/>
                </a:cxn>
                <a:cxn ang="0">
                  <a:pos x="91" y="869"/>
                </a:cxn>
                <a:cxn ang="0">
                  <a:pos x="85" y="1131"/>
                </a:cxn>
                <a:cxn ang="0">
                  <a:pos x="79" y="1496"/>
                </a:cxn>
                <a:cxn ang="0">
                  <a:pos x="70" y="1996"/>
                </a:cxn>
                <a:cxn ang="0">
                  <a:pos x="67" y="2003"/>
                </a:cxn>
                <a:cxn ang="0">
                  <a:pos x="59" y="2008"/>
                </a:cxn>
                <a:cxn ang="0">
                  <a:pos x="48" y="2011"/>
                </a:cxn>
                <a:cxn ang="0">
                  <a:pos x="36" y="2011"/>
                </a:cxn>
                <a:cxn ang="0">
                  <a:pos x="22" y="2010"/>
                </a:cxn>
                <a:cxn ang="0">
                  <a:pos x="11" y="2007"/>
                </a:cxn>
                <a:cxn ang="0">
                  <a:pos x="3" y="2001"/>
                </a:cxn>
                <a:cxn ang="0">
                  <a:pos x="0" y="1993"/>
                </a:cxn>
                <a:cxn ang="0">
                  <a:pos x="5" y="1783"/>
                </a:cxn>
                <a:cxn ang="0">
                  <a:pos x="8" y="1623"/>
                </a:cxn>
                <a:cxn ang="0">
                  <a:pos x="11" y="1485"/>
                </a:cxn>
                <a:cxn ang="0">
                  <a:pos x="14" y="1336"/>
                </a:cxn>
                <a:cxn ang="0">
                  <a:pos x="17" y="1145"/>
                </a:cxn>
                <a:cxn ang="0">
                  <a:pos x="21" y="883"/>
                </a:cxn>
                <a:cxn ang="0">
                  <a:pos x="29" y="518"/>
                </a:cxn>
                <a:cxn ang="0">
                  <a:pos x="37" y="18"/>
                </a:cxn>
              </a:cxnLst>
              <a:rect l="0" t="0" r="r" b="b"/>
              <a:pathLst>
                <a:path w="107" h="2011">
                  <a:moveTo>
                    <a:pt x="37" y="18"/>
                  </a:moveTo>
                  <a:lnTo>
                    <a:pt x="40" y="11"/>
                  </a:lnTo>
                  <a:lnTo>
                    <a:pt x="48" y="5"/>
                  </a:lnTo>
                  <a:lnTo>
                    <a:pt x="59" y="2"/>
                  </a:lnTo>
                  <a:lnTo>
                    <a:pt x="72" y="0"/>
                  </a:lnTo>
                  <a:lnTo>
                    <a:pt x="84" y="2"/>
                  </a:lnTo>
                  <a:lnTo>
                    <a:pt x="96" y="5"/>
                  </a:lnTo>
                  <a:lnTo>
                    <a:pt x="104" y="11"/>
                  </a:lnTo>
                  <a:lnTo>
                    <a:pt x="107" y="18"/>
                  </a:lnTo>
                  <a:lnTo>
                    <a:pt x="103" y="229"/>
                  </a:lnTo>
                  <a:lnTo>
                    <a:pt x="100" y="389"/>
                  </a:lnTo>
                  <a:lnTo>
                    <a:pt x="97" y="528"/>
                  </a:lnTo>
                  <a:lnTo>
                    <a:pt x="95" y="677"/>
                  </a:lnTo>
                  <a:lnTo>
                    <a:pt x="91" y="869"/>
                  </a:lnTo>
                  <a:lnTo>
                    <a:pt x="85" y="1131"/>
                  </a:lnTo>
                  <a:lnTo>
                    <a:pt x="79" y="1496"/>
                  </a:lnTo>
                  <a:lnTo>
                    <a:pt x="70" y="1996"/>
                  </a:lnTo>
                  <a:lnTo>
                    <a:pt x="67" y="2003"/>
                  </a:lnTo>
                  <a:lnTo>
                    <a:pt x="59" y="2008"/>
                  </a:lnTo>
                  <a:lnTo>
                    <a:pt x="48" y="2011"/>
                  </a:lnTo>
                  <a:lnTo>
                    <a:pt x="36" y="2011"/>
                  </a:lnTo>
                  <a:lnTo>
                    <a:pt x="22" y="2010"/>
                  </a:lnTo>
                  <a:lnTo>
                    <a:pt x="11" y="2007"/>
                  </a:lnTo>
                  <a:lnTo>
                    <a:pt x="3" y="2001"/>
                  </a:lnTo>
                  <a:lnTo>
                    <a:pt x="0" y="1993"/>
                  </a:lnTo>
                  <a:lnTo>
                    <a:pt x="5" y="1783"/>
                  </a:lnTo>
                  <a:lnTo>
                    <a:pt x="8" y="1623"/>
                  </a:lnTo>
                  <a:lnTo>
                    <a:pt x="11" y="1485"/>
                  </a:lnTo>
                  <a:lnTo>
                    <a:pt x="14" y="1336"/>
                  </a:lnTo>
                  <a:lnTo>
                    <a:pt x="17" y="1145"/>
                  </a:lnTo>
                  <a:lnTo>
                    <a:pt x="21" y="883"/>
                  </a:lnTo>
                  <a:lnTo>
                    <a:pt x="29" y="518"/>
                  </a:lnTo>
                  <a:lnTo>
                    <a:pt x="37" y="18"/>
                  </a:lnTo>
                  <a:close/>
                </a:path>
              </a:pathLst>
            </a:custGeom>
            <a:solidFill>
              <a:srgbClr val="141414"/>
            </a:solidFill>
            <a:ln w="9525">
              <a:noFill/>
              <a:round/>
              <a:headEnd/>
              <a:tailEnd/>
            </a:ln>
          </p:spPr>
          <p:txBody>
            <a:bodyPr/>
            <a:lstStyle/>
            <a:p>
              <a:endParaRPr lang="en-US"/>
            </a:p>
          </p:txBody>
        </p:sp>
        <p:sp>
          <p:nvSpPr>
            <p:cNvPr id="66623" name="Freeform 63"/>
            <p:cNvSpPr>
              <a:spLocks/>
            </p:cNvSpPr>
            <p:nvPr/>
          </p:nvSpPr>
          <p:spPr bwMode="auto">
            <a:xfrm>
              <a:off x="4452" y="1902"/>
              <a:ext cx="9" cy="159"/>
            </a:xfrm>
            <a:custGeom>
              <a:avLst/>
              <a:gdLst/>
              <a:ahLst/>
              <a:cxnLst>
                <a:cxn ang="0">
                  <a:pos x="35" y="16"/>
                </a:cxn>
                <a:cxn ang="0">
                  <a:pos x="37" y="9"/>
                </a:cxn>
                <a:cxn ang="0">
                  <a:pos x="43" y="3"/>
                </a:cxn>
                <a:cxn ang="0">
                  <a:pos x="53" y="0"/>
                </a:cxn>
                <a:cxn ang="0">
                  <a:pos x="64" y="0"/>
                </a:cxn>
                <a:cxn ang="0">
                  <a:pos x="75" y="1"/>
                </a:cxn>
                <a:cxn ang="0">
                  <a:pos x="87" y="4"/>
                </a:cxn>
                <a:cxn ang="0">
                  <a:pos x="94" y="10"/>
                </a:cxn>
                <a:cxn ang="0">
                  <a:pos x="98" y="16"/>
                </a:cxn>
                <a:cxn ang="0">
                  <a:pos x="94" y="216"/>
                </a:cxn>
                <a:cxn ang="0">
                  <a:pos x="91" y="367"/>
                </a:cxn>
                <a:cxn ang="0">
                  <a:pos x="88" y="498"/>
                </a:cxn>
                <a:cxn ang="0">
                  <a:pos x="85" y="640"/>
                </a:cxn>
                <a:cxn ang="0">
                  <a:pos x="81" y="819"/>
                </a:cxn>
                <a:cxn ang="0">
                  <a:pos x="76" y="1068"/>
                </a:cxn>
                <a:cxn ang="0">
                  <a:pos x="70" y="1413"/>
                </a:cxn>
                <a:cxn ang="0">
                  <a:pos x="61" y="1885"/>
                </a:cxn>
                <a:cxn ang="0">
                  <a:pos x="58" y="1893"/>
                </a:cxn>
                <a:cxn ang="0">
                  <a:pos x="51" y="1898"/>
                </a:cxn>
                <a:cxn ang="0">
                  <a:pos x="41" y="1901"/>
                </a:cxn>
                <a:cxn ang="0">
                  <a:pos x="30" y="1902"/>
                </a:cxn>
                <a:cxn ang="0">
                  <a:pos x="18" y="1901"/>
                </a:cxn>
                <a:cxn ang="0">
                  <a:pos x="9" y="1898"/>
                </a:cxn>
                <a:cxn ang="0">
                  <a:pos x="2" y="1893"/>
                </a:cxn>
                <a:cxn ang="0">
                  <a:pos x="0" y="1885"/>
                </a:cxn>
                <a:cxn ang="0">
                  <a:pos x="3" y="1685"/>
                </a:cxn>
                <a:cxn ang="0">
                  <a:pos x="6" y="1534"/>
                </a:cxn>
                <a:cxn ang="0">
                  <a:pos x="8" y="1403"/>
                </a:cxn>
                <a:cxn ang="0">
                  <a:pos x="11" y="1262"/>
                </a:cxn>
                <a:cxn ang="0">
                  <a:pos x="14" y="1082"/>
                </a:cxn>
                <a:cxn ang="0">
                  <a:pos x="19" y="834"/>
                </a:cxn>
                <a:cxn ang="0">
                  <a:pos x="26" y="488"/>
                </a:cxn>
                <a:cxn ang="0">
                  <a:pos x="35" y="16"/>
                </a:cxn>
              </a:cxnLst>
              <a:rect l="0" t="0" r="r" b="b"/>
              <a:pathLst>
                <a:path w="98" h="1902">
                  <a:moveTo>
                    <a:pt x="35" y="16"/>
                  </a:moveTo>
                  <a:lnTo>
                    <a:pt x="37" y="9"/>
                  </a:lnTo>
                  <a:lnTo>
                    <a:pt x="43" y="3"/>
                  </a:lnTo>
                  <a:lnTo>
                    <a:pt x="53" y="0"/>
                  </a:lnTo>
                  <a:lnTo>
                    <a:pt x="64" y="0"/>
                  </a:lnTo>
                  <a:lnTo>
                    <a:pt x="75" y="1"/>
                  </a:lnTo>
                  <a:lnTo>
                    <a:pt x="87" y="4"/>
                  </a:lnTo>
                  <a:lnTo>
                    <a:pt x="94" y="10"/>
                  </a:lnTo>
                  <a:lnTo>
                    <a:pt x="98" y="16"/>
                  </a:lnTo>
                  <a:lnTo>
                    <a:pt x="94" y="216"/>
                  </a:lnTo>
                  <a:lnTo>
                    <a:pt x="91" y="367"/>
                  </a:lnTo>
                  <a:lnTo>
                    <a:pt x="88" y="498"/>
                  </a:lnTo>
                  <a:lnTo>
                    <a:pt x="85" y="640"/>
                  </a:lnTo>
                  <a:lnTo>
                    <a:pt x="81" y="819"/>
                  </a:lnTo>
                  <a:lnTo>
                    <a:pt x="76" y="1068"/>
                  </a:lnTo>
                  <a:lnTo>
                    <a:pt x="70" y="1413"/>
                  </a:lnTo>
                  <a:lnTo>
                    <a:pt x="61" y="1885"/>
                  </a:lnTo>
                  <a:lnTo>
                    <a:pt x="58" y="1893"/>
                  </a:lnTo>
                  <a:lnTo>
                    <a:pt x="51" y="1898"/>
                  </a:lnTo>
                  <a:lnTo>
                    <a:pt x="41" y="1901"/>
                  </a:lnTo>
                  <a:lnTo>
                    <a:pt x="30" y="1902"/>
                  </a:lnTo>
                  <a:lnTo>
                    <a:pt x="18" y="1901"/>
                  </a:lnTo>
                  <a:lnTo>
                    <a:pt x="9" y="1898"/>
                  </a:lnTo>
                  <a:lnTo>
                    <a:pt x="2" y="1893"/>
                  </a:lnTo>
                  <a:lnTo>
                    <a:pt x="0" y="1885"/>
                  </a:lnTo>
                  <a:lnTo>
                    <a:pt x="3" y="1685"/>
                  </a:lnTo>
                  <a:lnTo>
                    <a:pt x="6" y="1534"/>
                  </a:lnTo>
                  <a:lnTo>
                    <a:pt x="8" y="1403"/>
                  </a:lnTo>
                  <a:lnTo>
                    <a:pt x="11" y="1262"/>
                  </a:lnTo>
                  <a:lnTo>
                    <a:pt x="14" y="1082"/>
                  </a:lnTo>
                  <a:lnTo>
                    <a:pt x="19" y="834"/>
                  </a:lnTo>
                  <a:lnTo>
                    <a:pt x="26" y="488"/>
                  </a:lnTo>
                  <a:lnTo>
                    <a:pt x="35" y="16"/>
                  </a:lnTo>
                  <a:close/>
                </a:path>
              </a:pathLst>
            </a:custGeom>
            <a:solidFill>
              <a:srgbClr val="262929"/>
            </a:solidFill>
            <a:ln w="9525">
              <a:noFill/>
              <a:round/>
              <a:headEnd/>
              <a:tailEnd/>
            </a:ln>
          </p:spPr>
          <p:txBody>
            <a:bodyPr/>
            <a:lstStyle/>
            <a:p>
              <a:endParaRPr lang="en-US"/>
            </a:p>
          </p:txBody>
        </p:sp>
        <p:sp>
          <p:nvSpPr>
            <p:cNvPr id="66624" name="Freeform 64"/>
            <p:cNvSpPr>
              <a:spLocks/>
            </p:cNvSpPr>
            <p:nvPr/>
          </p:nvSpPr>
          <p:spPr bwMode="auto">
            <a:xfrm>
              <a:off x="4452" y="1902"/>
              <a:ext cx="9" cy="150"/>
            </a:xfrm>
            <a:custGeom>
              <a:avLst/>
              <a:gdLst/>
              <a:ahLst/>
              <a:cxnLst>
                <a:cxn ang="0">
                  <a:pos x="30" y="16"/>
                </a:cxn>
                <a:cxn ang="0">
                  <a:pos x="33" y="9"/>
                </a:cxn>
                <a:cxn ang="0">
                  <a:pos x="40" y="3"/>
                </a:cxn>
                <a:cxn ang="0">
                  <a:pos x="49" y="0"/>
                </a:cxn>
                <a:cxn ang="0">
                  <a:pos x="59" y="0"/>
                </a:cxn>
                <a:cxn ang="0">
                  <a:pos x="69" y="1"/>
                </a:cxn>
                <a:cxn ang="0">
                  <a:pos x="79" y="4"/>
                </a:cxn>
                <a:cxn ang="0">
                  <a:pos x="86" y="10"/>
                </a:cxn>
                <a:cxn ang="0">
                  <a:pos x="88" y="16"/>
                </a:cxn>
                <a:cxn ang="0">
                  <a:pos x="85" y="204"/>
                </a:cxn>
                <a:cxn ang="0">
                  <a:pos x="82" y="346"/>
                </a:cxn>
                <a:cxn ang="0">
                  <a:pos x="80" y="470"/>
                </a:cxn>
                <a:cxn ang="0">
                  <a:pos x="77" y="603"/>
                </a:cxn>
                <a:cxn ang="0">
                  <a:pos x="74" y="773"/>
                </a:cxn>
                <a:cxn ang="0">
                  <a:pos x="70" y="1006"/>
                </a:cxn>
                <a:cxn ang="0">
                  <a:pos x="64" y="1333"/>
                </a:cxn>
                <a:cxn ang="0">
                  <a:pos x="56" y="1779"/>
                </a:cxn>
                <a:cxn ang="0">
                  <a:pos x="54" y="1785"/>
                </a:cxn>
                <a:cxn ang="0">
                  <a:pos x="47" y="1790"/>
                </a:cxn>
                <a:cxn ang="0">
                  <a:pos x="38" y="1792"/>
                </a:cxn>
                <a:cxn ang="0">
                  <a:pos x="28" y="1793"/>
                </a:cxn>
                <a:cxn ang="0">
                  <a:pos x="18" y="1792"/>
                </a:cxn>
                <a:cxn ang="0">
                  <a:pos x="8" y="1789"/>
                </a:cxn>
                <a:cxn ang="0">
                  <a:pos x="2" y="1784"/>
                </a:cxn>
                <a:cxn ang="0">
                  <a:pos x="0" y="1777"/>
                </a:cxn>
                <a:cxn ang="0">
                  <a:pos x="6" y="1446"/>
                </a:cxn>
                <a:cxn ang="0">
                  <a:pos x="10" y="1190"/>
                </a:cxn>
                <a:cxn ang="0">
                  <a:pos x="18" y="786"/>
                </a:cxn>
                <a:cxn ang="0">
                  <a:pos x="30" y="16"/>
                </a:cxn>
              </a:cxnLst>
              <a:rect l="0" t="0" r="r" b="b"/>
              <a:pathLst>
                <a:path w="88" h="1793">
                  <a:moveTo>
                    <a:pt x="30" y="16"/>
                  </a:moveTo>
                  <a:lnTo>
                    <a:pt x="33" y="9"/>
                  </a:lnTo>
                  <a:lnTo>
                    <a:pt x="40" y="3"/>
                  </a:lnTo>
                  <a:lnTo>
                    <a:pt x="49" y="0"/>
                  </a:lnTo>
                  <a:lnTo>
                    <a:pt x="59" y="0"/>
                  </a:lnTo>
                  <a:lnTo>
                    <a:pt x="69" y="1"/>
                  </a:lnTo>
                  <a:lnTo>
                    <a:pt x="79" y="4"/>
                  </a:lnTo>
                  <a:lnTo>
                    <a:pt x="86" y="10"/>
                  </a:lnTo>
                  <a:lnTo>
                    <a:pt x="88" y="16"/>
                  </a:lnTo>
                  <a:lnTo>
                    <a:pt x="85" y="204"/>
                  </a:lnTo>
                  <a:lnTo>
                    <a:pt x="82" y="346"/>
                  </a:lnTo>
                  <a:lnTo>
                    <a:pt x="80" y="470"/>
                  </a:lnTo>
                  <a:lnTo>
                    <a:pt x="77" y="603"/>
                  </a:lnTo>
                  <a:lnTo>
                    <a:pt x="74" y="773"/>
                  </a:lnTo>
                  <a:lnTo>
                    <a:pt x="70" y="1006"/>
                  </a:lnTo>
                  <a:lnTo>
                    <a:pt x="64" y="1333"/>
                  </a:lnTo>
                  <a:lnTo>
                    <a:pt x="56" y="1779"/>
                  </a:lnTo>
                  <a:lnTo>
                    <a:pt x="54" y="1785"/>
                  </a:lnTo>
                  <a:lnTo>
                    <a:pt x="47" y="1790"/>
                  </a:lnTo>
                  <a:lnTo>
                    <a:pt x="38" y="1792"/>
                  </a:lnTo>
                  <a:lnTo>
                    <a:pt x="28" y="1793"/>
                  </a:lnTo>
                  <a:lnTo>
                    <a:pt x="18" y="1792"/>
                  </a:lnTo>
                  <a:lnTo>
                    <a:pt x="8" y="1789"/>
                  </a:lnTo>
                  <a:lnTo>
                    <a:pt x="2" y="1784"/>
                  </a:lnTo>
                  <a:lnTo>
                    <a:pt x="0" y="1777"/>
                  </a:lnTo>
                  <a:lnTo>
                    <a:pt x="6" y="1446"/>
                  </a:lnTo>
                  <a:lnTo>
                    <a:pt x="10" y="1190"/>
                  </a:lnTo>
                  <a:lnTo>
                    <a:pt x="18" y="786"/>
                  </a:lnTo>
                  <a:lnTo>
                    <a:pt x="30" y="16"/>
                  </a:lnTo>
                  <a:close/>
                </a:path>
              </a:pathLst>
            </a:custGeom>
            <a:solidFill>
              <a:srgbClr val="3A3D3D"/>
            </a:solidFill>
            <a:ln w="9525">
              <a:noFill/>
              <a:round/>
              <a:headEnd/>
              <a:tailEnd/>
            </a:ln>
          </p:spPr>
          <p:txBody>
            <a:bodyPr/>
            <a:lstStyle/>
            <a:p>
              <a:endParaRPr lang="en-US"/>
            </a:p>
          </p:txBody>
        </p:sp>
        <p:sp>
          <p:nvSpPr>
            <p:cNvPr id="66625" name="Freeform 65"/>
            <p:cNvSpPr>
              <a:spLocks/>
            </p:cNvSpPr>
            <p:nvPr/>
          </p:nvSpPr>
          <p:spPr bwMode="auto">
            <a:xfrm>
              <a:off x="4453" y="1902"/>
              <a:ext cx="8" cy="141"/>
            </a:xfrm>
            <a:custGeom>
              <a:avLst/>
              <a:gdLst/>
              <a:ahLst/>
              <a:cxnLst>
                <a:cxn ang="0">
                  <a:pos x="29" y="15"/>
                </a:cxn>
                <a:cxn ang="0">
                  <a:pos x="31" y="9"/>
                </a:cxn>
                <a:cxn ang="0">
                  <a:pos x="37" y="3"/>
                </a:cxn>
                <a:cxn ang="0">
                  <a:pos x="45" y="1"/>
                </a:cxn>
                <a:cxn ang="0">
                  <a:pos x="55" y="0"/>
                </a:cxn>
                <a:cxn ang="0">
                  <a:pos x="64" y="1"/>
                </a:cxn>
                <a:cxn ang="0">
                  <a:pos x="72" y="3"/>
                </a:cxn>
                <a:cxn ang="0">
                  <a:pos x="79" y="9"/>
                </a:cxn>
                <a:cxn ang="0">
                  <a:pos x="81" y="15"/>
                </a:cxn>
                <a:cxn ang="0">
                  <a:pos x="78" y="191"/>
                </a:cxn>
                <a:cxn ang="0">
                  <a:pos x="75" y="324"/>
                </a:cxn>
                <a:cxn ang="0">
                  <a:pos x="72" y="440"/>
                </a:cxn>
                <a:cxn ang="0">
                  <a:pos x="69" y="566"/>
                </a:cxn>
                <a:cxn ang="0">
                  <a:pos x="66" y="725"/>
                </a:cxn>
                <a:cxn ang="0">
                  <a:pos x="62" y="944"/>
                </a:cxn>
                <a:cxn ang="0">
                  <a:pos x="57" y="1251"/>
                </a:cxn>
                <a:cxn ang="0">
                  <a:pos x="49" y="1669"/>
                </a:cxn>
                <a:cxn ang="0">
                  <a:pos x="47" y="1675"/>
                </a:cxn>
                <a:cxn ang="0">
                  <a:pos x="41" y="1679"/>
                </a:cxn>
                <a:cxn ang="0">
                  <a:pos x="33" y="1682"/>
                </a:cxn>
                <a:cxn ang="0">
                  <a:pos x="24" y="1682"/>
                </a:cxn>
                <a:cxn ang="0">
                  <a:pos x="15" y="1681"/>
                </a:cxn>
                <a:cxn ang="0">
                  <a:pos x="6" y="1679"/>
                </a:cxn>
                <a:cxn ang="0">
                  <a:pos x="1" y="1675"/>
                </a:cxn>
                <a:cxn ang="0">
                  <a:pos x="0" y="1669"/>
                </a:cxn>
                <a:cxn ang="0">
                  <a:pos x="5" y="1358"/>
                </a:cxn>
                <a:cxn ang="0">
                  <a:pos x="10" y="1117"/>
                </a:cxn>
                <a:cxn ang="0">
                  <a:pos x="17" y="738"/>
                </a:cxn>
                <a:cxn ang="0">
                  <a:pos x="29" y="15"/>
                </a:cxn>
              </a:cxnLst>
              <a:rect l="0" t="0" r="r" b="b"/>
              <a:pathLst>
                <a:path w="81" h="1682">
                  <a:moveTo>
                    <a:pt x="29" y="15"/>
                  </a:moveTo>
                  <a:lnTo>
                    <a:pt x="31" y="9"/>
                  </a:lnTo>
                  <a:lnTo>
                    <a:pt x="37" y="3"/>
                  </a:lnTo>
                  <a:lnTo>
                    <a:pt x="45" y="1"/>
                  </a:lnTo>
                  <a:lnTo>
                    <a:pt x="55" y="0"/>
                  </a:lnTo>
                  <a:lnTo>
                    <a:pt x="64" y="1"/>
                  </a:lnTo>
                  <a:lnTo>
                    <a:pt x="72" y="3"/>
                  </a:lnTo>
                  <a:lnTo>
                    <a:pt x="79" y="9"/>
                  </a:lnTo>
                  <a:lnTo>
                    <a:pt x="81" y="15"/>
                  </a:lnTo>
                  <a:lnTo>
                    <a:pt x="78" y="191"/>
                  </a:lnTo>
                  <a:lnTo>
                    <a:pt x="75" y="324"/>
                  </a:lnTo>
                  <a:lnTo>
                    <a:pt x="72" y="440"/>
                  </a:lnTo>
                  <a:lnTo>
                    <a:pt x="69" y="566"/>
                  </a:lnTo>
                  <a:lnTo>
                    <a:pt x="66" y="725"/>
                  </a:lnTo>
                  <a:lnTo>
                    <a:pt x="62" y="944"/>
                  </a:lnTo>
                  <a:lnTo>
                    <a:pt x="57" y="1251"/>
                  </a:lnTo>
                  <a:lnTo>
                    <a:pt x="49" y="1669"/>
                  </a:lnTo>
                  <a:lnTo>
                    <a:pt x="47" y="1675"/>
                  </a:lnTo>
                  <a:lnTo>
                    <a:pt x="41" y="1679"/>
                  </a:lnTo>
                  <a:lnTo>
                    <a:pt x="33" y="1682"/>
                  </a:lnTo>
                  <a:lnTo>
                    <a:pt x="24" y="1682"/>
                  </a:lnTo>
                  <a:lnTo>
                    <a:pt x="15" y="1681"/>
                  </a:lnTo>
                  <a:lnTo>
                    <a:pt x="6" y="1679"/>
                  </a:lnTo>
                  <a:lnTo>
                    <a:pt x="1" y="1675"/>
                  </a:lnTo>
                  <a:lnTo>
                    <a:pt x="0" y="1669"/>
                  </a:lnTo>
                  <a:lnTo>
                    <a:pt x="5" y="1358"/>
                  </a:lnTo>
                  <a:lnTo>
                    <a:pt x="10" y="1117"/>
                  </a:lnTo>
                  <a:lnTo>
                    <a:pt x="17" y="738"/>
                  </a:lnTo>
                  <a:lnTo>
                    <a:pt x="29" y="15"/>
                  </a:lnTo>
                  <a:close/>
                </a:path>
              </a:pathLst>
            </a:custGeom>
            <a:solidFill>
              <a:srgbClr val="4F5252"/>
            </a:solidFill>
            <a:ln w="9525">
              <a:noFill/>
              <a:round/>
              <a:headEnd/>
              <a:tailEnd/>
            </a:ln>
          </p:spPr>
          <p:txBody>
            <a:bodyPr/>
            <a:lstStyle/>
            <a:p>
              <a:endParaRPr lang="en-US"/>
            </a:p>
          </p:txBody>
        </p:sp>
        <p:sp>
          <p:nvSpPr>
            <p:cNvPr id="66626" name="Freeform 66"/>
            <p:cNvSpPr>
              <a:spLocks/>
            </p:cNvSpPr>
            <p:nvPr/>
          </p:nvSpPr>
          <p:spPr bwMode="auto">
            <a:xfrm>
              <a:off x="4453" y="1902"/>
              <a:ext cx="7" cy="131"/>
            </a:xfrm>
            <a:custGeom>
              <a:avLst/>
              <a:gdLst/>
              <a:ahLst/>
              <a:cxnLst>
                <a:cxn ang="0">
                  <a:pos x="27" y="13"/>
                </a:cxn>
                <a:cxn ang="0">
                  <a:pos x="29" y="8"/>
                </a:cxn>
                <a:cxn ang="0">
                  <a:pos x="34" y="3"/>
                </a:cxn>
                <a:cxn ang="0">
                  <a:pos x="41" y="1"/>
                </a:cxn>
                <a:cxn ang="0">
                  <a:pos x="50" y="0"/>
                </a:cxn>
                <a:cxn ang="0">
                  <a:pos x="58" y="1"/>
                </a:cxn>
                <a:cxn ang="0">
                  <a:pos x="65" y="3"/>
                </a:cxn>
                <a:cxn ang="0">
                  <a:pos x="71" y="8"/>
                </a:cxn>
                <a:cxn ang="0">
                  <a:pos x="73" y="13"/>
                </a:cxn>
                <a:cxn ang="0">
                  <a:pos x="67" y="304"/>
                </a:cxn>
                <a:cxn ang="0">
                  <a:pos x="63" y="529"/>
                </a:cxn>
                <a:cxn ang="0">
                  <a:pos x="56" y="883"/>
                </a:cxn>
                <a:cxn ang="0">
                  <a:pos x="44" y="1561"/>
                </a:cxn>
                <a:cxn ang="0">
                  <a:pos x="42" y="1567"/>
                </a:cxn>
                <a:cxn ang="0">
                  <a:pos x="37" y="1572"/>
                </a:cxn>
                <a:cxn ang="0">
                  <a:pos x="30" y="1575"/>
                </a:cxn>
                <a:cxn ang="0">
                  <a:pos x="23" y="1575"/>
                </a:cxn>
                <a:cxn ang="0">
                  <a:pos x="15" y="1574"/>
                </a:cxn>
                <a:cxn ang="0">
                  <a:pos x="8" y="1571"/>
                </a:cxn>
                <a:cxn ang="0">
                  <a:pos x="2" y="1566"/>
                </a:cxn>
                <a:cxn ang="0">
                  <a:pos x="0" y="1561"/>
                </a:cxn>
                <a:cxn ang="0">
                  <a:pos x="5" y="1270"/>
                </a:cxn>
                <a:cxn ang="0">
                  <a:pos x="10" y="1045"/>
                </a:cxn>
                <a:cxn ang="0">
                  <a:pos x="16" y="691"/>
                </a:cxn>
                <a:cxn ang="0">
                  <a:pos x="27" y="13"/>
                </a:cxn>
              </a:cxnLst>
              <a:rect l="0" t="0" r="r" b="b"/>
              <a:pathLst>
                <a:path w="73" h="1575">
                  <a:moveTo>
                    <a:pt x="27" y="13"/>
                  </a:moveTo>
                  <a:lnTo>
                    <a:pt x="29" y="8"/>
                  </a:lnTo>
                  <a:lnTo>
                    <a:pt x="34" y="3"/>
                  </a:lnTo>
                  <a:lnTo>
                    <a:pt x="41" y="1"/>
                  </a:lnTo>
                  <a:lnTo>
                    <a:pt x="50" y="0"/>
                  </a:lnTo>
                  <a:lnTo>
                    <a:pt x="58" y="1"/>
                  </a:lnTo>
                  <a:lnTo>
                    <a:pt x="65" y="3"/>
                  </a:lnTo>
                  <a:lnTo>
                    <a:pt x="71" y="8"/>
                  </a:lnTo>
                  <a:lnTo>
                    <a:pt x="73" y="13"/>
                  </a:lnTo>
                  <a:lnTo>
                    <a:pt x="67" y="304"/>
                  </a:lnTo>
                  <a:lnTo>
                    <a:pt x="63" y="529"/>
                  </a:lnTo>
                  <a:lnTo>
                    <a:pt x="56" y="883"/>
                  </a:lnTo>
                  <a:lnTo>
                    <a:pt x="44" y="1561"/>
                  </a:lnTo>
                  <a:lnTo>
                    <a:pt x="42" y="1567"/>
                  </a:lnTo>
                  <a:lnTo>
                    <a:pt x="37" y="1572"/>
                  </a:lnTo>
                  <a:lnTo>
                    <a:pt x="30" y="1575"/>
                  </a:lnTo>
                  <a:lnTo>
                    <a:pt x="23" y="1575"/>
                  </a:lnTo>
                  <a:lnTo>
                    <a:pt x="15" y="1574"/>
                  </a:lnTo>
                  <a:lnTo>
                    <a:pt x="8" y="1571"/>
                  </a:lnTo>
                  <a:lnTo>
                    <a:pt x="2" y="1566"/>
                  </a:lnTo>
                  <a:lnTo>
                    <a:pt x="0" y="1561"/>
                  </a:lnTo>
                  <a:lnTo>
                    <a:pt x="5" y="1270"/>
                  </a:lnTo>
                  <a:lnTo>
                    <a:pt x="10" y="1045"/>
                  </a:lnTo>
                  <a:lnTo>
                    <a:pt x="16" y="691"/>
                  </a:lnTo>
                  <a:lnTo>
                    <a:pt x="27" y="13"/>
                  </a:lnTo>
                  <a:close/>
                </a:path>
              </a:pathLst>
            </a:custGeom>
            <a:solidFill>
              <a:srgbClr val="616666"/>
            </a:solidFill>
            <a:ln w="9525">
              <a:noFill/>
              <a:round/>
              <a:headEnd/>
              <a:tailEnd/>
            </a:ln>
          </p:spPr>
          <p:txBody>
            <a:bodyPr/>
            <a:lstStyle/>
            <a:p>
              <a:endParaRPr lang="en-US"/>
            </a:p>
          </p:txBody>
        </p:sp>
        <p:sp>
          <p:nvSpPr>
            <p:cNvPr id="66627" name="Freeform 67"/>
            <p:cNvSpPr>
              <a:spLocks/>
            </p:cNvSpPr>
            <p:nvPr/>
          </p:nvSpPr>
          <p:spPr bwMode="auto">
            <a:xfrm>
              <a:off x="4453" y="1902"/>
              <a:ext cx="7" cy="123"/>
            </a:xfrm>
            <a:custGeom>
              <a:avLst/>
              <a:gdLst/>
              <a:ahLst/>
              <a:cxnLst>
                <a:cxn ang="0">
                  <a:pos x="25" y="12"/>
                </a:cxn>
                <a:cxn ang="0">
                  <a:pos x="27" y="7"/>
                </a:cxn>
                <a:cxn ang="0">
                  <a:pos x="31" y="2"/>
                </a:cxn>
                <a:cxn ang="0">
                  <a:pos x="37" y="0"/>
                </a:cxn>
                <a:cxn ang="0">
                  <a:pos x="44" y="0"/>
                </a:cxn>
                <a:cxn ang="0">
                  <a:pos x="51" y="1"/>
                </a:cxn>
                <a:cxn ang="0">
                  <a:pos x="57" y="3"/>
                </a:cxn>
                <a:cxn ang="0">
                  <a:pos x="61" y="7"/>
                </a:cxn>
                <a:cxn ang="0">
                  <a:pos x="63" y="12"/>
                </a:cxn>
                <a:cxn ang="0">
                  <a:pos x="59" y="282"/>
                </a:cxn>
                <a:cxn ang="0">
                  <a:pos x="56" y="493"/>
                </a:cxn>
                <a:cxn ang="0">
                  <a:pos x="51" y="823"/>
                </a:cxn>
                <a:cxn ang="0">
                  <a:pos x="40" y="1454"/>
                </a:cxn>
                <a:cxn ang="0">
                  <a:pos x="38" y="1459"/>
                </a:cxn>
                <a:cxn ang="0">
                  <a:pos x="34" y="1463"/>
                </a:cxn>
                <a:cxn ang="0">
                  <a:pos x="28" y="1465"/>
                </a:cxn>
                <a:cxn ang="0">
                  <a:pos x="21" y="1466"/>
                </a:cxn>
                <a:cxn ang="0">
                  <a:pos x="13" y="1465"/>
                </a:cxn>
                <a:cxn ang="0">
                  <a:pos x="7" y="1462"/>
                </a:cxn>
                <a:cxn ang="0">
                  <a:pos x="3" y="1459"/>
                </a:cxn>
                <a:cxn ang="0">
                  <a:pos x="0" y="1454"/>
                </a:cxn>
                <a:cxn ang="0">
                  <a:pos x="5" y="1182"/>
                </a:cxn>
                <a:cxn ang="0">
                  <a:pos x="9" y="972"/>
                </a:cxn>
                <a:cxn ang="0">
                  <a:pos x="14" y="642"/>
                </a:cxn>
                <a:cxn ang="0">
                  <a:pos x="25" y="12"/>
                </a:cxn>
              </a:cxnLst>
              <a:rect l="0" t="0" r="r" b="b"/>
              <a:pathLst>
                <a:path w="63" h="1466">
                  <a:moveTo>
                    <a:pt x="25" y="12"/>
                  </a:moveTo>
                  <a:lnTo>
                    <a:pt x="27" y="7"/>
                  </a:lnTo>
                  <a:lnTo>
                    <a:pt x="31" y="2"/>
                  </a:lnTo>
                  <a:lnTo>
                    <a:pt x="37" y="0"/>
                  </a:lnTo>
                  <a:lnTo>
                    <a:pt x="44" y="0"/>
                  </a:lnTo>
                  <a:lnTo>
                    <a:pt x="51" y="1"/>
                  </a:lnTo>
                  <a:lnTo>
                    <a:pt x="57" y="3"/>
                  </a:lnTo>
                  <a:lnTo>
                    <a:pt x="61" y="7"/>
                  </a:lnTo>
                  <a:lnTo>
                    <a:pt x="63" y="12"/>
                  </a:lnTo>
                  <a:lnTo>
                    <a:pt x="59" y="282"/>
                  </a:lnTo>
                  <a:lnTo>
                    <a:pt x="56" y="493"/>
                  </a:lnTo>
                  <a:lnTo>
                    <a:pt x="51" y="823"/>
                  </a:lnTo>
                  <a:lnTo>
                    <a:pt x="40" y="1454"/>
                  </a:lnTo>
                  <a:lnTo>
                    <a:pt x="38" y="1459"/>
                  </a:lnTo>
                  <a:lnTo>
                    <a:pt x="34" y="1463"/>
                  </a:lnTo>
                  <a:lnTo>
                    <a:pt x="28" y="1465"/>
                  </a:lnTo>
                  <a:lnTo>
                    <a:pt x="21" y="1466"/>
                  </a:lnTo>
                  <a:lnTo>
                    <a:pt x="13" y="1465"/>
                  </a:lnTo>
                  <a:lnTo>
                    <a:pt x="7" y="1462"/>
                  </a:lnTo>
                  <a:lnTo>
                    <a:pt x="3" y="1459"/>
                  </a:lnTo>
                  <a:lnTo>
                    <a:pt x="0" y="1454"/>
                  </a:lnTo>
                  <a:lnTo>
                    <a:pt x="5" y="1182"/>
                  </a:lnTo>
                  <a:lnTo>
                    <a:pt x="9" y="972"/>
                  </a:lnTo>
                  <a:lnTo>
                    <a:pt x="14" y="642"/>
                  </a:lnTo>
                  <a:lnTo>
                    <a:pt x="25" y="12"/>
                  </a:lnTo>
                  <a:close/>
                </a:path>
              </a:pathLst>
            </a:custGeom>
            <a:solidFill>
              <a:srgbClr val="787D7D"/>
            </a:solidFill>
            <a:ln w="9525">
              <a:noFill/>
              <a:round/>
              <a:headEnd/>
              <a:tailEnd/>
            </a:ln>
          </p:spPr>
          <p:txBody>
            <a:bodyPr/>
            <a:lstStyle/>
            <a:p>
              <a:endParaRPr lang="en-US"/>
            </a:p>
          </p:txBody>
        </p:sp>
        <p:sp>
          <p:nvSpPr>
            <p:cNvPr id="66628" name="Freeform 68"/>
            <p:cNvSpPr>
              <a:spLocks/>
            </p:cNvSpPr>
            <p:nvPr/>
          </p:nvSpPr>
          <p:spPr bwMode="auto">
            <a:xfrm>
              <a:off x="4454" y="1902"/>
              <a:ext cx="6" cy="113"/>
            </a:xfrm>
            <a:custGeom>
              <a:avLst/>
              <a:gdLst/>
              <a:ahLst/>
              <a:cxnLst>
                <a:cxn ang="0">
                  <a:pos x="24" y="12"/>
                </a:cxn>
                <a:cxn ang="0">
                  <a:pos x="25" y="7"/>
                </a:cxn>
                <a:cxn ang="0">
                  <a:pos x="28" y="2"/>
                </a:cxn>
                <a:cxn ang="0">
                  <a:pos x="33" y="0"/>
                </a:cxn>
                <a:cxn ang="0">
                  <a:pos x="39" y="0"/>
                </a:cxn>
                <a:cxn ang="0">
                  <a:pos x="45" y="1"/>
                </a:cxn>
                <a:cxn ang="0">
                  <a:pos x="50" y="3"/>
                </a:cxn>
                <a:cxn ang="0">
                  <a:pos x="54" y="7"/>
                </a:cxn>
                <a:cxn ang="0">
                  <a:pos x="55" y="12"/>
                </a:cxn>
                <a:cxn ang="0">
                  <a:pos x="51" y="262"/>
                </a:cxn>
                <a:cxn ang="0">
                  <a:pos x="48" y="457"/>
                </a:cxn>
                <a:cxn ang="0">
                  <a:pos x="42" y="762"/>
                </a:cxn>
                <a:cxn ang="0">
                  <a:pos x="31" y="1345"/>
                </a:cxn>
                <a:cxn ang="0">
                  <a:pos x="30" y="1350"/>
                </a:cxn>
                <a:cxn ang="0">
                  <a:pos x="26" y="1354"/>
                </a:cxn>
                <a:cxn ang="0">
                  <a:pos x="21" y="1356"/>
                </a:cxn>
                <a:cxn ang="0">
                  <a:pos x="16" y="1357"/>
                </a:cxn>
                <a:cxn ang="0">
                  <a:pos x="10" y="1356"/>
                </a:cxn>
                <a:cxn ang="0">
                  <a:pos x="5" y="1353"/>
                </a:cxn>
                <a:cxn ang="0">
                  <a:pos x="1" y="1350"/>
                </a:cxn>
                <a:cxn ang="0">
                  <a:pos x="0" y="1345"/>
                </a:cxn>
                <a:cxn ang="0">
                  <a:pos x="4" y="1094"/>
                </a:cxn>
                <a:cxn ang="0">
                  <a:pos x="8" y="900"/>
                </a:cxn>
                <a:cxn ang="0">
                  <a:pos x="13" y="595"/>
                </a:cxn>
                <a:cxn ang="0">
                  <a:pos x="24" y="12"/>
                </a:cxn>
              </a:cxnLst>
              <a:rect l="0" t="0" r="r" b="b"/>
              <a:pathLst>
                <a:path w="55" h="1357">
                  <a:moveTo>
                    <a:pt x="24" y="12"/>
                  </a:moveTo>
                  <a:lnTo>
                    <a:pt x="25" y="7"/>
                  </a:lnTo>
                  <a:lnTo>
                    <a:pt x="28" y="2"/>
                  </a:lnTo>
                  <a:lnTo>
                    <a:pt x="33" y="0"/>
                  </a:lnTo>
                  <a:lnTo>
                    <a:pt x="39" y="0"/>
                  </a:lnTo>
                  <a:lnTo>
                    <a:pt x="45" y="1"/>
                  </a:lnTo>
                  <a:lnTo>
                    <a:pt x="50" y="3"/>
                  </a:lnTo>
                  <a:lnTo>
                    <a:pt x="54" y="7"/>
                  </a:lnTo>
                  <a:lnTo>
                    <a:pt x="55" y="12"/>
                  </a:lnTo>
                  <a:lnTo>
                    <a:pt x="51" y="262"/>
                  </a:lnTo>
                  <a:lnTo>
                    <a:pt x="48" y="457"/>
                  </a:lnTo>
                  <a:lnTo>
                    <a:pt x="42" y="762"/>
                  </a:lnTo>
                  <a:lnTo>
                    <a:pt x="31" y="1345"/>
                  </a:lnTo>
                  <a:lnTo>
                    <a:pt x="30" y="1350"/>
                  </a:lnTo>
                  <a:lnTo>
                    <a:pt x="26" y="1354"/>
                  </a:lnTo>
                  <a:lnTo>
                    <a:pt x="21" y="1356"/>
                  </a:lnTo>
                  <a:lnTo>
                    <a:pt x="16" y="1357"/>
                  </a:lnTo>
                  <a:lnTo>
                    <a:pt x="10" y="1356"/>
                  </a:lnTo>
                  <a:lnTo>
                    <a:pt x="5" y="1353"/>
                  </a:lnTo>
                  <a:lnTo>
                    <a:pt x="1" y="1350"/>
                  </a:lnTo>
                  <a:lnTo>
                    <a:pt x="0" y="1345"/>
                  </a:lnTo>
                  <a:lnTo>
                    <a:pt x="4" y="1094"/>
                  </a:lnTo>
                  <a:lnTo>
                    <a:pt x="8" y="900"/>
                  </a:lnTo>
                  <a:lnTo>
                    <a:pt x="13" y="595"/>
                  </a:lnTo>
                  <a:lnTo>
                    <a:pt x="24" y="12"/>
                  </a:lnTo>
                  <a:close/>
                </a:path>
              </a:pathLst>
            </a:custGeom>
            <a:solidFill>
              <a:srgbClr val="8A8F8F"/>
            </a:solidFill>
            <a:ln w="9525">
              <a:noFill/>
              <a:round/>
              <a:headEnd/>
              <a:tailEnd/>
            </a:ln>
          </p:spPr>
          <p:txBody>
            <a:bodyPr/>
            <a:lstStyle/>
            <a:p>
              <a:endParaRPr lang="en-US"/>
            </a:p>
          </p:txBody>
        </p:sp>
        <p:sp>
          <p:nvSpPr>
            <p:cNvPr id="66629" name="Freeform 69"/>
            <p:cNvSpPr>
              <a:spLocks/>
            </p:cNvSpPr>
            <p:nvPr/>
          </p:nvSpPr>
          <p:spPr bwMode="auto">
            <a:xfrm>
              <a:off x="4454" y="1902"/>
              <a:ext cx="5" cy="104"/>
            </a:xfrm>
            <a:custGeom>
              <a:avLst/>
              <a:gdLst/>
              <a:ahLst/>
              <a:cxnLst>
                <a:cxn ang="0">
                  <a:pos x="21" y="10"/>
                </a:cxn>
                <a:cxn ang="0">
                  <a:pos x="25" y="2"/>
                </a:cxn>
                <a:cxn ang="0">
                  <a:pos x="35" y="0"/>
                </a:cxn>
                <a:cxn ang="0">
                  <a:pos x="44" y="3"/>
                </a:cxn>
                <a:cxn ang="0">
                  <a:pos x="48" y="12"/>
                </a:cxn>
                <a:cxn ang="0">
                  <a:pos x="44" y="242"/>
                </a:cxn>
                <a:cxn ang="0">
                  <a:pos x="40" y="421"/>
                </a:cxn>
                <a:cxn ang="0">
                  <a:pos x="35" y="701"/>
                </a:cxn>
                <a:cxn ang="0">
                  <a:pos x="26" y="1238"/>
                </a:cxn>
                <a:cxn ang="0">
                  <a:pos x="22" y="1246"/>
                </a:cxn>
                <a:cxn ang="0">
                  <a:pos x="13" y="1248"/>
                </a:cxn>
                <a:cxn ang="0">
                  <a:pos x="4" y="1245"/>
                </a:cxn>
                <a:cxn ang="0">
                  <a:pos x="0" y="1236"/>
                </a:cxn>
                <a:cxn ang="0">
                  <a:pos x="4" y="1006"/>
                </a:cxn>
                <a:cxn ang="0">
                  <a:pos x="7" y="827"/>
                </a:cxn>
                <a:cxn ang="0">
                  <a:pos x="12" y="547"/>
                </a:cxn>
                <a:cxn ang="0">
                  <a:pos x="21" y="10"/>
                </a:cxn>
              </a:cxnLst>
              <a:rect l="0" t="0" r="r" b="b"/>
              <a:pathLst>
                <a:path w="48" h="1248">
                  <a:moveTo>
                    <a:pt x="21" y="10"/>
                  </a:moveTo>
                  <a:lnTo>
                    <a:pt x="25" y="2"/>
                  </a:lnTo>
                  <a:lnTo>
                    <a:pt x="35" y="0"/>
                  </a:lnTo>
                  <a:lnTo>
                    <a:pt x="44" y="3"/>
                  </a:lnTo>
                  <a:lnTo>
                    <a:pt x="48" y="12"/>
                  </a:lnTo>
                  <a:lnTo>
                    <a:pt x="44" y="242"/>
                  </a:lnTo>
                  <a:lnTo>
                    <a:pt x="40" y="421"/>
                  </a:lnTo>
                  <a:lnTo>
                    <a:pt x="35" y="701"/>
                  </a:lnTo>
                  <a:lnTo>
                    <a:pt x="26" y="1238"/>
                  </a:lnTo>
                  <a:lnTo>
                    <a:pt x="22" y="1246"/>
                  </a:lnTo>
                  <a:lnTo>
                    <a:pt x="13" y="1248"/>
                  </a:lnTo>
                  <a:lnTo>
                    <a:pt x="4" y="1245"/>
                  </a:lnTo>
                  <a:lnTo>
                    <a:pt x="0" y="1236"/>
                  </a:lnTo>
                  <a:lnTo>
                    <a:pt x="4" y="1006"/>
                  </a:lnTo>
                  <a:lnTo>
                    <a:pt x="7" y="827"/>
                  </a:lnTo>
                  <a:lnTo>
                    <a:pt x="12" y="547"/>
                  </a:lnTo>
                  <a:lnTo>
                    <a:pt x="21" y="10"/>
                  </a:lnTo>
                  <a:close/>
                </a:path>
              </a:pathLst>
            </a:custGeom>
            <a:solidFill>
              <a:srgbClr val="A1A6A6"/>
            </a:solidFill>
            <a:ln w="9525">
              <a:noFill/>
              <a:round/>
              <a:headEnd/>
              <a:tailEnd/>
            </a:ln>
          </p:spPr>
          <p:txBody>
            <a:bodyPr/>
            <a:lstStyle/>
            <a:p>
              <a:endParaRPr lang="en-US"/>
            </a:p>
          </p:txBody>
        </p:sp>
        <p:sp>
          <p:nvSpPr>
            <p:cNvPr id="66630" name="Freeform 70"/>
            <p:cNvSpPr>
              <a:spLocks/>
            </p:cNvSpPr>
            <p:nvPr/>
          </p:nvSpPr>
          <p:spPr bwMode="auto">
            <a:xfrm>
              <a:off x="4455" y="1902"/>
              <a:ext cx="4" cy="95"/>
            </a:xfrm>
            <a:custGeom>
              <a:avLst/>
              <a:gdLst/>
              <a:ahLst/>
              <a:cxnLst>
                <a:cxn ang="0">
                  <a:pos x="19" y="10"/>
                </a:cxn>
                <a:cxn ang="0">
                  <a:pos x="22" y="2"/>
                </a:cxn>
                <a:cxn ang="0">
                  <a:pos x="29" y="0"/>
                </a:cxn>
                <a:cxn ang="0">
                  <a:pos x="36" y="3"/>
                </a:cxn>
                <a:cxn ang="0">
                  <a:pos x="38" y="12"/>
                </a:cxn>
                <a:cxn ang="0">
                  <a:pos x="35" y="221"/>
                </a:cxn>
                <a:cxn ang="0">
                  <a:pos x="33" y="383"/>
                </a:cxn>
                <a:cxn ang="0">
                  <a:pos x="28" y="640"/>
                </a:cxn>
                <a:cxn ang="0">
                  <a:pos x="19" y="1130"/>
                </a:cxn>
                <a:cxn ang="0">
                  <a:pos x="16" y="1137"/>
                </a:cxn>
                <a:cxn ang="0">
                  <a:pos x="10" y="1139"/>
                </a:cxn>
                <a:cxn ang="0">
                  <a:pos x="3" y="1137"/>
                </a:cxn>
                <a:cxn ang="0">
                  <a:pos x="0" y="1130"/>
                </a:cxn>
                <a:cxn ang="0">
                  <a:pos x="4" y="920"/>
                </a:cxn>
                <a:cxn ang="0">
                  <a:pos x="7" y="756"/>
                </a:cxn>
                <a:cxn ang="0">
                  <a:pos x="11" y="499"/>
                </a:cxn>
                <a:cxn ang="0">
                  <a:pos x="19" y="10"/>
                </a:cxn>
              </a:cxnLst>
              <a:rect l="0" t="0" r="r" b="b"/>
              <a:pathLst>
                <a:path w="38" h="1139">
                  <a:moveTo>
                    <a:pt x="19" y="10"/>
                  </a:moveTo>
                  <a:lnTo>
                    <a:pt x="22" y="2"/>
                  </a:lnTo>
                  <a:lnTo>
                    <a:pt x="29" y="0"/>
                  </a:lnTo>
                  <a:lnTo>
                    <a:pt x="36" y="3"/>
                  </a:lnTo>
                  <a:lnTo>
                    <a:pt x="38" y="12"/>
                  </a:lnTo>
                  <a:lnTo>
                    <a:pt x="35" y="221"/>
                  </a:lnTo>
                  <a:lnTo>
                    <a:pt x="33" y="383"/>
                  </a:lnTo>
                  <a:lnTo>
                    <a:pt x="28" y="640"/>
                  </a:lnTo>
                  <a:lnTo>
                    <a:pt x="19" y="1130"/>
                  </a:lnTo>
                  <a:lnTo>
                    <a:pt x="16" y="1137"/>
                  </a:lnTo>
                  <a:lnTo>
                    <a:pt x="10" y="1139"/>
                  </a:lnTo>
                  <a:lnTo>
                    <a:pt x="3" y="1137"/>
                  </a:lnTo>
                  <a:lnTo>
                    <a:pt x="0" y="1130"/>
                  </a:lnTo>
                  <a:lnTo>
                    <a:pt x="4" y="920"/>
                  </a:lnTo>
                  <a:lnTo>
                    <a:pt x="7" y="756"/>
                  </a:lnTo>
                  <a:lnTo>
                    <a:pt x="11" y="499"/>
                  </a:lnTo>
                  <a:lnTo>
                    <a:pt x="19" y="10"/>
                  </a:lnTo>
                  <a:close/>
                </a:path>
              </a:pathLst>
            </a:custGeom>
            <a:solidFill>
              <a:srgbClr val="B2BABA"/>
            </a:solidFill>
            <a:ln w="9525">
              <a:noFill/>
              <a:round/>
              <a:headEnd/>
              <a:tailEnd/>
            </a:ln>
          </p:spPr>
          <p:txBody>
            <a:bodyPr/>
            <a:lstStyle/>
            <a:p>
              <a:endParaRPr lang="en-US"/>
            </a:p>
          </p:txBody>
        </p:sp>
        <p:sp>
          <p:nvSpPr>
            <p:cNvPr id="66631" name="Freeform 71"/>
            <p:cNvSpPr>
              <a:spLocks/>
            </p:cNvSpPr>
            <p:nvPr/>
          </p:nvSpPr>
          <p:spPr bwMode="auto">
            <a:xfrm>
              <a:off x="4455" y="1902"/>
              <a:ext cx="4" cy="86"/>
            </a:xfrm>
            <a:custGeom>
              <a:avLst/>
              <a:gdLst/>
              <a:ahLst/>
              <a:cxnLst>
                <a:cxn ang="0">
                  <a:pos x="17" y="10"/>
                </a:cxn>
                <a:cxn ang="0">
                  <a:pos x="19" y="2"/>
                </a:cxn>
                <a:cxn ang="0">
                  <a:pos x="24" y="0"/>
                </a:cxn>
                <a:cxn ang="0">
                  <a:pos x="29" y="2"/>
                </a:cxn>
                <a:cxn ang="0">
                  <a:pos x="31" y="10"/>
                </a:cxn>
                <a:cxn ang="0">
                  <a:pos x="15" y="1023"/>
                </a:cxn>
                <a:cxn ang="0">
                  <a:pos x="13" y="1029"/>
                </a:cxn>
                <a:cxn ang="0">
                  <a:pos x="8" y="1031"/>
                </a:cxn>
                <a:cxn ang="0">
                  <a:pos x="2" y="1029"/>
                </a:cxn>
                <a:cxn ang="0">
                  <a:pos x="0" y="1023"/>
                </a:cxn>
                <a:cxn ang="0">
                  <a:pos x="17" y="10"/>
                </a:cxn>
              </a:cxnLst>
              <a:rect l="0" t="0" r="r" b="b"/>
              <a:pathLst>
                <a:path w="31" h="1031">
                  <a:moveTo>
                    <a:pt x="17" y="10"/>
                  </a:moveTo>
                  <a:lnTo>
                    <a:pt x="19" y="2"/>
                  </a:lnTo>
                  <a:lnTo>
                    <a:pt x="24" y="0"/>
                  </a:lnTo>
                  <a:lnTo>
                    <a:pt x="29" y="2"/>
                  </a:lnTo>
                  <a:lnTo>
                    <a:pt x="31" y="10"/>
                  </a:lnTo>
                  <a:lnTo>
                    <a:pt x="15" y="1023"/>
                  </a:lnTo>
                  <a:lnTo>
                    <a:pt x="13" y="1029"/>
                  </a:lnTo>
                  <a:lnTo>
                    <a:pt x="8" y="1031"/>
                  </a:lnTo>
                  <a:lnTo>
                    <a:pt x="2" y="1029"/>
                  </a:lnTo>
                  <a:lnTo>
                    <a:pt x="0" y="1023"/>
                  </a:lnTo>
                  <a:lnTo>
                    <a:pt x="17" y="10"/>
                  </a:lnTo>
                  <a:close/>
                </a:path>
              </a:pathLst>
            </a:custGeom>
            <a:solidFill>
              <a:srgbClr val="C4CCCC"/>
            </a:solidFill>
            <a:ln w="9525">
              <a:noFill/>
              <a:round/>
              <a:headEnd/>
              <a:tailEnd/>
            </a:ln>
          </p:spPr>
          <p:txBody>
            <a:bodyPr/>
            <a:lstStyle/>
            <a:p>
              <a:endParaRPr lang="en-US"/>
            </a:p>
          </p:txBody>
        </p:sp>
        <p:sp>
          <p:nvSpPr>
            <p:cNvPr id="66632" name="Freeform 72"/>
            <p:cNvSpPr>
              <a:spLocks/>
            </p:cNvSpPr>
            <p:nvPr/>
          </p:nvSpPr>
          <p:spPr bwMode="auto">
            <a:xfrm>
              <a:off x="4454" y="1920"/>
              <a:ext cx="1" cy="1"/>
            </a:xfrm>
            <a:custGeom>
              <a:avLst/>
              <a:gdLst/>
              <a:ahLst/>
              <a:cxnLst>
                <a:cxn ang="0">
                  <a:pos x="6" y="0"/>
                </a:cxn>
                <a:cxn ang="0">
                  <a:pos x="4" y="1"/>
                </a:cxn>
                <a:cxn ang="0">
                  <a:pos x="0" y="8"/>
                </a:cxn>
                <a:cxn ang="0">
                  <a:pos x="9" y="12"/>
                </a:cxn>
                <a:cxn ang="0">
                  <a:pos x="12" y="5"/>
                </a:cxn>
                <a:cxn ang="0">
                  <a:pos x="10" y="6"/>
                </a:cxn>
                <a:cxn ang="0">
                  <a:pos x="6" y="0"/>
                </a:cxn>
                <a:cxn ang="0">
                  <a:pos x="5" y="0"/>
                </a:cxn>
                <a:cxn ang="0">
                  <a:pos x="4" y="1"/>
                </a:cxn>
                <a:cxn ang="0">
                  <a:pos x="6" y="0"/>
                </a:cxn>
              </a:cxnLst>
              <a:rect l="0" t="0" r="r" b="b"/>
              <a:pathLst>
                <a:path w="12" h="12">
                  <a:moveTo>
                    <a:pt x="6" y="0"/>
                  </a:moveTo>
                  <a:lnTo>
                    <a:pt x="4" y="1"/>
                  </a:lnTo>
                  <a:lnTo>
                    <a:pt x="0" y="8"/>
                  </a:lnTo>
                  <a:lnTo>
                    <a:pt x="9" y="12"/>
                  </a:lnTo>
                  <a:lnTo>
                    <a:pt x="12" y="5"/>
                  </a:lnTo>
                  <a:lnTo>
                    <a:pt x="10" y="6"/>
                  </a:lnTo>
                  <a:lnTo>
                    <a:pt x="6" y="0"/>
                  </a:lnTo>
                  <a:lnTo>
                    <a:pt x="5" y="0"/>
                  </a:lnTo>
                  <a:lnTo>
                    <a:pt x="4" y="1"/>
                  </a:lnTo>
                  <a:lnTo>
                    <a:pt x="6" y="0"/>
                  </a:lnTo>
                  <a:close/>
                </a:path>
              </a:pathLst>
            </a:custGeom>
            <a:solidFill>
              <a:srgbClr val="EDF5F5"/>
            </a:solidFill>
            <a:ln w="9525">
              <a:noFill/>
              <a:round/>
              <a:headEnd/>
              <a:tailEnd/>
            </a:ln>
          </p:spPr>
          <p:txBody>
            <a:bodyPr/>
            <a:lstStyle/>
            <a:p>
              <a:endParaRPr lang="en-US"/>
            </a:p>
          </p:txBody>
        </p:sp>
        <p:sp>
          <p:nvSpPr>
            <p:cNvPr id="66633" name="Freeform 73"/>
            <p:cNvSpPr>
              <a:spLocks/>
            </p:cNvSpPr>
            <p:nvPr/>
          </p:nvSpPr>
          <p:spPr bwMode="auto">
            <a:xfrm>
              <a:off x="4454" y="1919"/>
              <a:ext cx="1" cy="1"/>
            </a:xfrm>
            <a:custGeom>
              <a:avLst/>
              <a:gdLst/>
              <a:ahLst/>
              <a:cxnLst>
                <a:cxn ang="0">
                  <a:pos x="9" y="0"/>
                </a:cxn>
                <a:cxn ang="0">
                  <a:pos x="8" y="1"/>
                </a:cxn>
                <a:cxn ang="0">
                  <a:pos x="0" y="7"/>
                </a:cxn>
                <a:cxn ang="0">
                  <a:pos x="4" y="13"/>
                </a:cxn>
                <a:cxn ang="0">
                  <a:pos x="12" y="8"/>
                </a:cxn>
                <a:cxn ang="0">
                  <a:pos x="11" y="9"/>
                </a:cxn>
                <a:cxn ang="0">
                  <a:pos x="9" y="0"/>
                </a:cxn>
                <a:cxn ang="0">
                  <a:pos x="8" y="0"/>
                </a:cxn>
                <a:cxn ang="0">
                  <a:pos x="8" y="1"/>
                </a:cxn>
                <a:cxn ang="0">
                  <a:pos x="9" y="0"/>
                </a:cxn>
              </a:cxnLst>
              <a:rect l="0" t="0" r="r" b="b"/>
              <a:pathLst>
                <a:path w="12" h="13">
                  <a:moveTo>
                    <a:pt x="9" y="0"/>
                  </a:moveTo>
                  <a:lnTo>
                    <a:pt x="8" y="1"/>
                  </a:lnTo>
                  <a:lnTo>
                    <a:pt x="0" y="7"/>
                  </a:lnTo>
                  <a:lnTo>
                    <a:pt x="4" y="13"/>
                  </a:lnTo>
                  <a:lnTo>
                    <a:pt x="12" y="8"/>
                  </a:lnTo>
                  <a:lnTo>
                    <a:pt x="11" y="9"/>
                  </a:lnTo>
                  <a:lnTo>
                    <a:pt x="9" y="0"/>
                  </a:lnTo>
                  <a:lnTo>
                    <a:pt x="8" y="0"/>
                  </a:lnTo>
                  <a:lnTo>
                    <a:pt x="8" y="1"/>
                  </a:lnTo>
                  <a:lnTo>
                    <a:pt x="9" y="0"/>
                  </a:lnTo>
                  <a:close/>
                </a:path>
              </a:pathLst>
            </a:custGeom>
            <a:solidFill>
              <a:srgbClr val="EDF5F5"/>
            </a:solidFill>
            <a:ln w="9525">
              <a:noFill/>
              <a:round/>
              <a:headEnd/>
              <a:tailEnd/>
            </a:ln>
          </p:spPr>
          <p:txBody>
            <a:bodyPr/>
            <a:lstStyle/>
            <a:p>
              <a:endParaRPr lang="en-US"/>
            </a:p>
          </p:txBody>
        </p:sp>
        <p:sp>
          <p:nvSpPr>
            <p:cNvPr id="66634" name="Freeform 74"/>
            <p:cNvSpPr>
              <a:spLocks/>
            </p:cNvSpPr>
            <p:nvPr/>
          </p:nvSpPr>
          <p:spPr bwMode="auto">
            <a:xfrm>
              <a:off x="4455" y="1919"/>
              <a:ext cx="1" cy="1"/>
            </a:xfrm>
            <a:custGeom>
              <a:avLst/>
              <a:gdLst/>
              <a:ahLst/>
              <a:cxnLst>
                <a:cxn ang="0">
                  <a:pos x="12" y="0"/>
                </a:cxn>
                <a:cxn ang="0">
                  <a:pos x="11" y="0"/>
                </a:cxn>
                <a:cxn ang="0">
                  <a:pos x="0" y="3"/>
                </a:cxn>
                <a:cxn ang="0">
                  <a:pos x="2" y="12"/>
                </a:cxn>
                <a:cxn ang="0">
                  <a:pos x="13" y="8"/>
                </a:cxn>
                <a:cxn ang="0">
                  <a:pos x="12" y="8"/>
                </a:cxn>
                <a:cxn ang="0">
                  <a:pos x="12" y="0"/>
                </a:cxn>
                <a:cxn ang="0">
                  <a:pos x="11" y="0"/>
                </a:cxn>
                <a:cxn ang="0">
                  <a:pos x="11" y="0"/>
                </a:cxn>
                <a:cxn ang="0">
                  <a:pos x="12" y="0"/>
                </a:cxn>
              </a:cxnLst>
              <a:rect l="0" t="0" r="r" b="b"/>
              <a:pathLst>
                <a:path w="13" h="12">
                  <a:moveTo>
                    <a:pt x="12" y="0"/>
                  </a:moveTo>
                  <a:lnTo>
                    <a:pt x="11" y="0"/>
                  </a:lnTo>
                  <a:lnTo>
                    <a:pt x="0" y="3"/>
                  </a:lnTo>
                  <a:lnTo>
                    <a:pt x="2" y="12"/>
                  </a:lnTo>
                  <a:lnTo>
                    <a:pt x="13" y="8"/>
                  </a:lnTo>
                  <a:lnTo>
                    <a:pt x="12" y="8"/>
                  </a:lnTo>
                  <a:lnTo>
                    <a:pt x="12" y="0"/>
                  </a:lnTo>
                  <a:lnTo>
                    <a:pt x="11" y="0"/>
                  </a:lnTo>
                  <a:lnTo>
                    <a:pt x="11" y="0"/>
                  </a:lnTo>
                  <a:lnTo>
                    <a:pt x="12" y="0"/>
                  </a:lnTo>
                  <a:close/>
                </a:path>
              </a:pathLst>
            </a:custGeom>
            <a:solidFill>
              <a:srgbClr val="EDF5F5"/>
            </a:solidFill>
            <a:ln w="9525">
              <a:noFill/>
              <a:round/>
              <a:headEnd/>
              <a:tailEnd/>
            </a:ln>
          </p:spPr>
          <p:txBody>
            <a:bodyPr/>
            <a:lstStyle/>
            <a:p>
              <a:endParaRPr lang="en-US"/>
            </a:p>
          </p:txBody>
        </p:sp>
        <p:sp>
          <p:nvSpPr>
            <p:cNvPr id="66635" name="Freeform 75"/>
            <p:cNvSpPr>
              <a:spLocks/>
            </p:cNvSpPr>
            <p:nvPr/>
          </p:nvSpPr>
          <p:spPr bwMode="auto">
            <a:xfrm>
              <a:off x="4456" y="1919"/>
              <a:ext cx="2" cy="1"/>
            </a:xfrm>
            <a:custGeom>
              <a:avLst/>
              <a:gdLst/>
              <a:ahLst/>
              <a:cxnLst>
                <a:cxn ang="0">
                  <a:pos x="13" y="0"/>
                </a:cxn>
                <a:cxn ang="0">
                  <a:pos x="13" y="0"/>
                </a:cxn>
                <a:cxn ang="0">
                  <a:pos x="0" y="1"/>
                </a:cxn>
                <a:cxn ang="0">
                  <a:pos x="0" y="9"/>
                </a:cxn>
                <a:cxn ang="0">
                  <a:pos x="13" y="8"/>
                </a:cxn>
                <a:cxn ang="0">
                  <a:pos x="13" y="8"/>
                </a:cxn>
                <a:cxn ang="0">
                  <a:pos x="13" y="0"/>
                </a:cxn>
                <a:cxn ang="0">
                  <a:pos x="13" y="0"/>
                </a:cxn>
                <a:cxn ang="0">
                  <a:pos x="13" y="0"/>
                </a:cxn>
              </a:cxnLst>
              <a:rect l="0" t="0" r="r" b="b"/>
              <a:pathLst>
                <a:path w="13" h="9">
                  <a:moveTo>
                    <a:pt x="13" y="0"/>
                  </a:moveTo>
                  <a:lnTo>
                    <a:pt x="13" y="0"/>
                  </a:lnTo>
                  <a:lnTo>
                    <a:pt x="0" y="1"/>
                  </a:lnTo>
                  <a:lnTo>
                    <a:pt x="0" y="9"/>
                  </a:lnTo>
                  <a:lnTo>
                    <a:pt x="13" y="8"/>
                  </a:lnTo>
                  <a:lnTo>
                    <a:pt x="13" y="8"/>
                  </a:lnTo>
                  <a:lnTo>
                    <a:pt x="13" y="0"/>
                  </a:lnTo>
                  <a:lnTo>
                    <a:pt x="13" y="0"/>
                  </a:lnTo>
                  <a:lnTo>
                    <a:pt x="13" y="0"/>
                  </a:lnTo>
                  <a:close/>
                </a:path>
              </a:pathLst>
            </a:custGeom>
            <a:solidFill>
              <a:srgbClr val="EDF5F5"/>
            </a:solidFill>
            <a:ln w="9525">
              <a:noFill/>
              <a:round/>
              <a:headEnd/>
              <a:tailEnd/>
            </a:ln>
          </p:spPr>
          <p:txBody>
            <a:bodyPr/>
            <a:lstStyle/>
            <a:p>
              <a:endParaRPr lang="en-US"/>
            </a:p>
          </p:txBody>
        </p:sp>
        <p:sp>
          <p:nvSpPr>
            <p:cNvPr id="66636" name="Freeform 76"/>
            <p:cNvSpPr>
              <a:spLocks/>
            </p:cNvSpPr>
            <p:nvPr/>
          </p:nvSpPr>
          <p:spPr bwMode="auto">
            <a:xfrm>
              <a:off x="4458" y="1919"/>
              <a:ext cx="1" cy="1"/>
            </a:xfrm>
            <a:custGeom>
              <a:avLst/>
              <a:gdLst/>
              <a:ahLst/>
              <a:cxnLst>
                <a:cxn ang="0">
                  <a:pos x="14" y="1"/>
                </a:cxn>
                <a:cxn ang="0">
                  <a:pos x="13" y="1"/>
                </a:cxn>
                <a:cxn ang="0">
                  <a:pos x="0" y="0"/>
                </a:cxn>
                <a:cxn ang="0">
                  <a:pos x="0" y="8"/>
                </a:cxn>
                <a:cxn ang="0">
                  <a:pos x="13" y="9"/>
                </a:cxn>
                <a:cxn ang="0">
                  <a:pos x="12" y="9"/>
                </a:cxn>
                <a:cxn ang="0">
                  <a:pos x="14" y="1"/>
                </a:cxn>
                <a:cxn ang="0">
                  <a:pos x="14" y="1"/>
                </a:cxn>
                <a:cxn ang="0">
                  <a:pos x="13" y="1"/>
                </a:cxn>
                <a:cxn ang="0">
                  <a:pos x="14" y="1"/>
                </a:cxn>
              </a:cxnLst>
              <a:rect l="0" t="0" r="r" b="b"/>
              <a:pathLst>
                <a:path w="14" h="9">
                  <a:moveTo>
                    <a:pt x="14" y="1"/>
                  </a:moveTo>
                  <a:lnTo>
                    <a:pt x="13" y="1"/>
                  </a:lnTo>
                  <a:lnTo>
                    <a:pt x="0" y="0"/>
                  </a:lnTo>
                  <a:lnTo>
                    <a:pt x="0" y="8"/>
                  </a:lnTo>
                  <a:lnTo>
                    <a:pt x="13" y="9"/>
                  </a:lnTo>
                  <a:lnTo>
                    <a:pt x="12" y="9"/>
                  </a:lnTo>
                  <a:lnTo>
                    <a:pt x="14" y="1"/>
                  </a:lnTo>
                  <a:lnTo>
                    <a:pt x="14" y="1"/>
                  </a:lnTo>
                  <a:lnTo>
                    <a:pt x="13" y="1"/>
                  </a:lnTo>
                  <a:lnTo>
                    <a:pt x="14" y="1"/>
                  </a:lnTo>
                  <a:close/>
                </a:path>
              </a:pathLst>
            </a:custGeom>
            <a:solidFill>
              <a:srgbClr val="EDF5F5"/>
            </a:solidFill>
            <a:ln w="9525">
              <a:noFill/>
              <a:round/>
              <a:headEnd/>
              <a:tailEnd/>
            </a:ln>
          </p:spPr>
          <p:txBody>
            <a:bodyPr/>
            <a:lstStyle/>
            <a:p>
              <a:endParaRPr lang="en-US"/>
            </a:p>
          </p:txBody>
        </p:sp>
        <p:sp>
          <p:nvSpPr>
            <p:cNvPr id="66637" name="Freeform 77"/>
            <p:cNvSpPr>
              <a:spLocks/>
            </p:cNvSpPr>
            <p:nvPr/>
          </p:nvSpPr>
          <p:spPr bwMode="auto">
            <a:xfrm>
              <a:off x="4459" y="1919"/>
              <a:ext cx="1" cy="1"/>
            </a:xfrm>
            <a:custGeom>
              <a:avLst/>
              <a:gdLst/>
              <a:ahLst/>
              <a:cxnLst>
                <a:cxn ang="0">
                  <a:pos x="16" y="4"/>
                </a:cxn>
                <a:cxn ang="0">
                  <a:pos x="15" y="3"/>
                </a:cxn>
                <a:cxn ang="0">
                  <a:pos x="2" y="0"/>
                </a:cxn>
                <a:cxn ang="0">
                  <a:pos x="0" y="8"/>
                </a:cxn>
                <a:cxn ang="0">
                  <a:pos x="13" y="12"/>
                </a:cxn>
                <a:cxn ang="0">
                  <a:pos x="12" y="11"/>
                </a:cxn>
                <a:cxn ang="0">
                  <a:pos x="16" y="4"/>
                </a:cxn>
                <a:cxn ang="0">
                  <a:pos x="15" y="3"/>
                </a:cxn>
                <a:cxn ang="0">
                  <a:pos x="15" y="3"/>
                </a:cxn>
                <a:cxn ang="0">
                  <a:pos x="16" y="4"/>
                </a:cxn>
              </a:cxnLst>
              <a:rect l="0" t="0" r="r" b="b"/>
              <a:pathLst>
                <a:path w="16" h="12">
                  <a:moveTo>
                    <a:pt x="16" y="4"/>
                  </a:moveTo>
                  <a:lnTo>
                    <a:pt x="15" y="3"/>
                  </a:lnTo>
                  <a:lnTo>
                    <a:pt x="2" y="0"/>
                  </a:lnTo>
                  <a:lnTo>
                    <a:pt x="0" y="8"/>
                  </a:lnTo>
                  <a:lnTo>
                    <a:pt x="13" y="12"/>
                  </a:lnTo>
                  <a:lnTo>
                    <a:pt x="12" y="11"/>
                  </a:lnTo>
                  <a:lnTo>
                    <a:pt x="16" y="4"/>
                  </a:lnTo>
                  <a:lnTo>
                    <a:pt x="15" y="3"/>
                  </a:lnTo>
                  <a:lnTo>
                    <a:pt x="15" y="3"/>
                  </a:lnTo>
                  <a:lnTo>
                    <a:pt x="16" y="4"/>
                  </a:lnTo>
                  <a:close/>
                </a:path>
              </a:pathLst>
            </a:custGeom>
            <a:solidFill>
              <a:srgbClr val="EDF5F5"/>
            </a:solidFill>
            <a:ln w="9525">
              <a:noFill/>
              <a:round/>
              <a:headEnd/>
              <a:tailEnd/>
            </a:ln>
          </p:spPr>
          <p:txBody>
            <a:bodyPr/>
            <a:lstStyle/>
            <a:p>
              <a:endParaRPr lang="en-US"/>
            </a:p>
          </p:txBody>
        </p:sp>
        <p:sp>
          <p:nvSpPr>
            <p:cNvPr id="66638" name="Freeform 78"/>
            <p:cNvSpPr>
              <a:spLocks/>
            </p:cNvSpPr>
            <p:nvPr/>
          </p:nvSpPr>
          <p:spPr bwMode="auto">
            <a:xfrm>
              <a:off x="4460" y="1920"/>
              <a:ext cx="1" cy="1"/>
            </a:xfrm>
            <a:custGeom>
              <a:avLst/>
              <a:gdLst/>
              <a:ahLst/>
              <a:cxnLst>
                <a:cxn ang="0">
                  <a:pos x="14" y="7"/>
                </a:cxn>
                <a:cxn ang="0">
                  <a:pos x="13" y="6"/>
                </a:cxn>
                <a:cxn ang="0">
                  <a:pos x="4" y="0"/>
                </a:cxn>
                <a:cxn ang="0">
                  <a:pos x="0" y="7"/>
                </a:cxn>
                <a:cxn ang="0">
                  <a:pos x="9" y="12"/>
                </a:cxn>
                <a:cxn ang="0">
                  <a:pos x="8" y="11"/>
                </a:cxn>
                <a:cxn ang="0">
                  <a:pos x="14" y="7"/>
                </a:cxn>
                <a:cxn ang="0">
                  <a:pos x="14" y="6"/>
                </a:cxn>
                <a:cxn ang="0">
                  <a:pos x="13" y="6"/>
                </a:cxn>
                <a:cxn ang="0">
                  <a:pos x="14" y="7"/>
                </a:cxn>
              </a:cxnLst>
              <a:rect l="0" t="0" r="r" b="b"/>
              <a:pathLst>
                <a:path w="14" h="12">
                  <a:moveTo>
                    <a:pt x="14" y="7"/>
                  </a:moveTo>
                  <a:lnTo>
                    <a:pt x="13" y="6"/>
                  </a:lnTo>
                  <a:lnTo>
                    <a:pt x="4" y="0"/>
                  </a:lnTo>
                  <a:lnTo>
                    <a:pt x="0" y="7"/>
                  </a:lnTo>
                  <a:lnTo>
                    <a:pt x="9" y="12"/>
                  </a:lnTo>
                  <a:lnTo>
                    <a:pt x="8" y="11"/>
                  </a:lnTo>
                  <a:lnTo>
                    <a:pt x="14" y="7"/>
                  </a:lnTo>
                  <a:lnTo>
                    <a:pt x="14" y="6"/>
                  </a:lnTo>
                  <a:lnTo>
                    <a:pt x="13" y="6"/>
                  </a:lnTo>
                  <a:lnTo>
                    <a:pt x="14" y="7"/>
                  </a:lnTo>
                  <a:close/>
                </a:path>
              </a:pathLst>
            </a:custGeom>
            <a:solidFill>
              <a:srgbClr val="EDF5F5"/>
            </a:solidFill>
            <a:ln w="9525">
              <a:noFill/>
              <a:round/>
              <a:headEnd/>
              <a:tailEnd/>
            </a:ln>
          </p:spPr>
          <p:txBody>
            <a:bodyPr/>
            <a:lstStyle/>
            <a:p>
              <a:endParaRPr lang="en-US"/>
            </a:p>
          </p:txBody>
        </p:sp>
        <p:sp>
          <p:nvSpPr>
            <p:cNvPr id="66639" name="Freeform 79"/>
            <p:cNvSpPr>
              <a:spLocks/>
            </p:cNvSpPr>
            <p:nvPr/>
          </p:nvSpPr>
          <p:spPr bwMode="auto">
            <a:xfrm>
              <a:off x="4461" y="1920"/>
              <a:ext cx="1" cy="1"/>
            </a:xfrm>
            <a:custGeom>
              <a:avLst/>
              <a:gdLst/>
              <a:ahLst/>
              <a:cxnLst>
                <a:cxn ang="0">
                  <a:pos x="8" y="9"/>
                </a:cxn>
                <a:cxn ang="0">
                  <a:pos x="11" y="7"/>
                </a:cxn>
                <a:cxn ang="0">
                  <a:pos x="6" y="0"/>
                </a:cxn>
                <a:cxn ang="0">
                  <a:pos x="0" y="4"/>
                </a:cxn>
                <a:cxn ang="0">
                  <a:pos x="5" y="11"/>
                </a:cxn>
                <a:cxn ang="0">
                  <a:pos x="8" y="9"/>
                </a:cxn>
              </a:cxnLst>
              <a:rect l="0" t="0" r="r" b="b"/>
              <a:pathLst>
                <a:path w="11" h="11">
                  <a:moveTo>
                    <a:pt x="8" y="9"/>
                  </a:moveTo>
                  <a:lnTo>
                    <a:pt x="11" y="7"/>
                  </a:lnTo>
                  <a:lnTo>
                    <a:pt x="6" y="0"/>
                  </a:lnTo>
                  <a:lnTo>
                    <a:pt x="0" y="4"/>
                  </a:lnTo>
                  <a:lnTo>
                    <a:pt x="5" y="11"/>
                  </a:lnTo>
                  <a:lnTo>
                    <a:pt x="8" y="9"/>
                  </a:lnTo>
                  <a:close/>
                </a:path>
              </a:pathLst>
            </a:custGeom>
            <a:solidFill>
              <a:srgbClr val="EDF5F5"/>
            </a:solidFill>
            <a:ln w="9525">
              <a:noFill/>
              <a:round/>
              <a:headEnd/>
              <a:tailEnd/>
            </a:ln>
          </p:spPr>
          <p:txBody>
            <a:bodyPr/>
            <a:lstStyle/>
            <a:p>
              <a:endParaRPr lang="en-US"/>
            </a:p>
          </p:txBody>
        </p:sp>
        <p:sp>
          <p:nvSpPr>
            <p:cNvPr id="66640" name="Freeform 80"/>
            <p:cNvSpPr>
              <a:spLocks/>
            </p:cNvSpPr>
            <p:nvPr/>
          </p:nvSpPr>
          <p:spPr bwMode="auto">
            <a:xfrm>
              <a:off x="4449" y="1872"/>
              <a:ext cx="19" cy="4"/>
            </a:xfrm>
            <a:custGeom>
              <a:avLst/>
              <a:gdLst/>
              <a:ahLst/>
              <a:cxnLst>
                <a:cxn ang="0">
                  <a:pos x="96" y="0"/>
                </a:cxn>
                <a:cxn ang="0">
                  <a:pos x="115" y="2"/>
                </a:cxn>
                <a:cxn ang="0">
                  <a:pos x="132" y="5"/>
                </a:cxn>
                <a:cxn ang="0">
                  <a:pos x="148" y="9"/>
                </a:cxn>
                <a:cxn ang="0">
                  <a:pos x="163" y="15"/>
                </a:cxn>
                <a:cxn ang="0">
                  <a:pos x="176" y="21"/>
                </a:cxn>
                <a:cxn ang="0">
                  <a:pos x="186" y="27"/>
                </a:cxn>
                <a:cxn ang="0">
                  <a:pos x="192" y="33"/>
                </a:cxn>
                <a:cxn ang="0">
                  <a:pos x="194" y="40"/>
                </a:cxn>
                <a:cxn ang="0">
                  <a:pos x="186" y="36"/>
                </a:cxn>
                <a:cxn ang="0">
                  <a:pos x="178" y="32"/>
                </a:cxn>
                <a:cxn ang="0">
                  <a:pos x="167" y="29"/>
                </a:cxn>
                <a:cxn ang="0">
                  <a:pos x="156" y="26"/>
                </a:cxn>
                <a:cxn ang="0">
                  <a:pos x="143" y="23"/>
                </a:cxn>
                <a:cxn ang="0">
                  <a:pos x="130" y="21"/>
                </a:cxn>
                <a:cxn ang="0">
                  <a:pos x="114" y="19"/>
                </a:cxn>
                <a:cxn ang="0">
                  <a:pos x="96" y="18"/>
                </a:cxn>
                <a:cxn ang="0">
                  <a:pos x="80" y="18"/>
                </a:cxn>
                <a:cxn ang="0">
                  <a:pos x="66" y="19"/>
                </a:cxn>
                <a:cxn ang="0">
                  <a:pos x="52" y="20"/>
                </a:cxn>
                <a:cxn ang="0">
                  <a:pos x="40" y="22"/>
                </a:cxn>
                <a:cxn ang="0">
                  <a:pos x="29" y="24"/>
                </a:cxn>
                <a:cxn ang="0">
                  <a:pos x="19" y="27"/>
                </a:cxn>
                <a:cxn ang="0">
                  <a:pos x="9" y="31"/>
                </a:cxn>
                <a:cxn ang="0">
                  <a:pos x="0" y="35"/>
                </a:cxn>
                <a:cxn ang="0">
                  <a:pos x="2" y="29"/>
                </a:cxn>
                <a:cxn ang="0">
                  <a:pos x="9" y="23"/>
                </a:cxn>
                <a:cxn ang="0">
                  <a:pos x="18" y="18"/>
                </a:cxn>
                <a:cxn ang="0">
                  <a:pos x="31" y="12"/>
                </a:cxn>
                <a:cxn ang="0">
                  <a:pos x="45" y="7"/>
                </a:cxn>
                <a:cxn ang="0">
                  <a:pos x="62" y="3"/>
                </a:cxn>
                <a:cxn ang="0">
                  <a:pos x="79" y="1"/>
                </a:cxn>
                <a:cxn ang="0">
                  <a:pos x="96" y="0"/>
                </a:cxn>
              </a:cxnLst>
              <a:rect l="0" t="0" r="r" b="b"/>
              <a:pathLst>
                <a:path w="194" h="40">
                  <a:moveTo>
                    <a:pt x="96" y="0"/>
                  </a:moveTo>
                  <a:lnTo>
                    <a:pt x="115" y="2"/>
                  </a:lnTo>
                  <a:lnTo>
                    <a:pt x="132" y="5"/>
                  </a:lnTo>
                  <a:lnTo>
                    <a:pt x="148" y="9"/>
                  </a:lnTo>
                  <a:lnTo>
                    <a:pt x="163" y="15"/>
                  </a:lnTo>
                  <a:lnTo>
                    <a:pt x="176" y="21"/>
                  </a:lnTo>
                  <a:lnTo>
                    <a:pt x="186" y="27"/>
                  </a:lnTo>
                  <a:lnTo>
                    <a:pt x="192" y="33"/>
                  </a:lnTo>
                  <a:lnTo>
                    <a:pt x="194" y="40"/>
                  </a:lnTo>
                  <a:lnTo>
                    <a:pt x="186" y="36"/>
                  </a:lnTo>
                  <a:lnTo>
                    <a:pt x="178" y="32"/>
                  </a:lnTo>
                  <a:lnTo>
                    <a:pt x="167" y="29"/>
                  </a:lnTo>
                  <a:lnTo>
                    <a:pt x="156" y="26"/>
                  </a:lnTo>
                  <a:lnTo>
                    <a:pt x="143" y="23"/>
                  </a:lnTo>
                  <a:lnTo>
                    <a:pt x="130" y="21"/>
                  </a:lnTo>
                  <a:lnTo>
                    <a:pt x="114" y="19"/>
                  </a:lnTo>
                  <a:lnTo>
                    <a:pt x="96" y="18"/>
                  </a:lnTo>
                  <a:lnTo>
                    <a:pt x="80" y="18"/>
                  </a:lnTo>
                  <a:lnTo>
                    <a:pt x="66" y="19"/>
                  </a:lnTo>
                  <a:lnTo>
                    <a:pt x="52" y="20"/>
                  </a:lnTo>
                  <a:lnTo>
                    <a:pt x="40" y="22"/>
                  </a:lnTo>
                  <a:lnTo>
                    <a:pt x="29" y="24"/>
                  </a:lnTo>
                  <a:lnTo>
                    <a:pt x="19" y="27"/>
                  </a:lnTo>
                  <a:lnTo>
                    <a:pt x="9" y="31"/>
                  </a:lnTo>
                  <a:lnTo>
                    <a:pt x="0" y="35"/>
                  </a:lnTo>
                  <a:lnTo>
                    <a:pt x="2" y="29"/>
                  </a:lnTo>
                  <a:lnTo>
                    <a:pt x="9" y="23"/>
                  </a:lnTo>
                  <a:lnTo>
                    <a:pt x="18" y="18"/>
                  </a:lnTo>
                  <a:lnTo>
                    <a:pt x="31" y="12"/>
                  </a:lnTo>
                  <a:lnTo>
                    <a:pt x="45" y="7"/>
                  </a:lnTo>
                  <a:lnTo>
                    <a:pt x="62" y="3"/>
                  </a:lnTo>
                  <a:lnTo>
                    <a:pt x="79" y="1"/>
                  </a:lnTo>
                  <a:lnTo>
                    <a:pt x="96" y="0"/>
                  </a:lnTo>
                  <a:close/>
                </a:path>
              </a:pathLst>
            </a:custGeom>
            <a:solidFill>
              <a:srgbClr val="E0E8E8"/>
            </a:solidFill>
            <a:ln w="9525">
              <a:noFill/>
              <a:round/>
              <a:headEnd/>
              <a:tailEnd/>
            </a:ln>
          </p:spPr>
          <p:txBody>
            <a:bodyPr/>
            <a:lstStyle/>
            <a:p>
              <a:endParaRPr lang="en-US"/>
            </a:p>
          </p:txBody>
        </p:sp>
        <p:sp>
          <p:nvSpPr>
            <p:cNvPr id="66641" name="Freeform 81"/>
            <p:cNvSpPr>
              <a:spLocks/>
            </p:cNvSpPr>
            <p:nvPr/>
          </p:nvSpPr>
          <p:spPr bwMode="auto">
            <a:xfrm>
              <a:off x="4320" y="2082"/>
              <a:ext cx="18" cy="406"/>
            </a:xfrm>
            <a:custGeom>
              <a:avLst/>
              <a:gdLst/>
              <a:ahLst/>
              <a:cxnLst>
                <a:cxn ang="0">
                  <a:pos x="173" y="0"/>
                </a:cxn>
                <a:cxn ang="0">
                  <a:pos x="100" y="4687"/>
                </a:cxn>
                <a:cxn ang="0">
                  <a:pos x="101" y="4711"/>
                </a:cxn>
                <a:cxn ang="0">
                  <a:pos x="103" y="4736"/>
                </a:cxn>
                <a:cxn ang="0">
                  <a:pos x="107" y="4760"/>
                </a:cxn>
                <a:cxn ang="0">
                  <a:pos x="114" y="4783"/>
                </a:cxn>
                <a:cxn ang="0">
                  <a:pos x="124" y="4806"/>
                </a:cxn>
                <a:cxn ang="0">
                  <a:pos x="139" y="4826"/>
                </a:cxn>
                <a:cxn ang="0">
                  <a:pos x="159" y="4846"/>
                </a:cxn>
                <a:cxn ang="0">
                  <a:pos x="183" y="4865"/>
                </a:cxn>
                <a:cxn ang="0">
                  <a:pos x="161" y="4856"/>
                </a:cxn>
                <a:cxn ang="0">
                  <a:pos x="139" y="4848"/>
                </a:cxn>
                <a:cxn ang="0">
                  <a:pos x="120" y="4839"/>
                </a:cxn>
                <a:cxn ang="0">
                  <a:pos x="102" y="4828"/>
                </a:cxn>
                <a:cxn ang="0">
                  <a:pos x="85" y="4817"/>
                </a:cxn>
                <a:cxn ang="0">
                  <a:pos x="70" y="4806"/>
                </a:cxn>
                <a:cxn ang="0">
                  <a:pos x="57" y="4792"/>
                </a:cxn>
                <a:cxn ang="0">
                  <a:pos x="45" y="4780"/>
                </a:cxn>
                <a:cxn ang="0">
                  <a:pos x="35" y="4765"/>
                </a:cxn>
                <a:cxn ang="0">
                  <a:pos x="25" y="4751"/>
                </a:cxn>
                <a:cxn ang="0">
                  <a:pos x="17" y="4736"/>
                </a:cxn>
                <a:cxn ang="0">
                  <a:pos x="11" y="4721"/>
                </a:cxn>
                <a:cxn ang="0">
                  <a:pos x="6" y="4705"/>
                </a:cxn>
                <a:cxn ang="0">
                  <a:pos x="3" y="4689"/>
                </a:cxn>
                <a:cxn ang="0">
                  <a:pos x="1" y="4672"/>
                </a:cxn>
                <a:cxn ang="0">
                  <a:pos x="0" y="4655"/>
                </a:cxn>
                <a:cxn ang="0">
                  <a:pos x="87" y="220"/>
                </a:cxn>
                <a:cxn ang="0">
                  <a:pos x="90" y="173"/>
                </a:cxn>
                <a:cxn ang="0">
                  <a:pos x="97" y="133"/>
                </a:cxn>
                <a:cxn ang="0">
                  <a:pos x="106" y="102"/>
                </a:cxn>
                <a:cxn ang="0">
                  <a:pos x="118" y="76"/>
                </a:cxn>
                <a:cxn ang="0">
                  <a:pos x="130" y="56"/>
                </a:cxn>
                <a:cxn ang="0">
                  <a:pos x="144" y="36"/>
                </a:cxn>
                <a:cxn ang="0">
                  <a:pos x="159" y="18"/>
                </a:cxn>
                <a:cxn ang="0">
                  <a:pos x="173" y="0"/>
                </a:cxn>
              </a:cxnLst>
              <a:rect l="0" t="0" r="r" b="b"/>
              <a:pathLst>
                <a:path w="183" h="4865">
                  <a:moveTo>
                    <a:pt x="173" y="0"/>
                  </a:moveTo>
                  <a:lnTo>
                    <a:pt x="100" y="4687"/>
                  </a:lnTo>
                  <a:lnTo>
                    <a:pt x="101" y="4711"/>
                  </a:lnTo>
                  <a:lnTo>
                    <a:pt x="103" y="4736"/>
                  </a:lnTo>
                  <a:lnTo>
                    <a:pt x="107" y="4760"/>
                  </a:lnTo>
                  <a:lnTo>
                    <a:pt x="114" y="4783"/>
                  </a:lnTo>
                  <a:lnTo>
                    <a:pt x="124" y="4806"/>
                  </a:lnTo>
                  <a:lnTo>
                    <a:pt x="139" y="4826"/>
                  </a:lnTo>
                  <a:lnTo>
                    <a:pt x="159" y="4846"/>
                  </a:lnTo>
                  <a:lnTo>
                    <a:pt x="183" y="4865"/>
                  </a:lnTo>
                  <a:lnTo>
                    <a:pt x="161" y="4856"/>
                  </a:lnTo>
                  <a:lnTo>
                    <a:pt x="139" y="4848"/>
                  </a:lnTo>
                  <a:lnTo>
                    <a:pt x="120" y="4839"/>
                  </a:lnTo>
                  <a:lnTo>
                    <a:pt x="102" y="4828"/>
                  </a:lnTo>
                  <a:lnTo>
                    <a:pt x="85" y="4817"/>
                  </a:lnTo>
                  <a:lnTo>
                    <a:pt x="70" y="4806"/>
                  </a:lnTo>
                  <a:lnTo>
                    <a:pt x="57" y="4792"/>
                  </a:lnTo>
                  <a:lnTo>
                    <a:pt x="45" y="4780"/>
                  </a:lnTo>
                  <a:lnTo>
                    <a:pt x="35" y="4765"/>
                  </a:lnTo>
                  <a:lnTo>
                    <a:pt x="25" y="4751"/>
                  </a:lnTo>
                  <a:lnTo>
                    <a:pt x="17" y="4736"/>
                  </a:lnTo>
                  <a:lnTo>
                    <a:pt x="11" y="4721"/>
                  </a:lnTo>
                  <a:lnTo>
                    <a:pt x="6" y="4705"/>
                  </a:lnTo>
                  <a:lnTo>
                    <a:pt x="3" y="4689"/>
                  </a:lnTo>
                  <a:lnTo>
                    <a:pt x="1" y="4672"/>
                  </a:lnTo>
                  <a:lnTo>
                    <a:pt x="0" y="4655"/>
                  </a:lnTo>
                  <a:lnTo>
                    <a:pt x="87" y="220"/>
                  </a:lnTo>
                  <a:lnTo>
                    <a:pt x="90" y="173"/>
                  </a:lnTo>
                  <a:lnTo>
                    <a:pt x="97" y="133"/>
                  </a:lnTo>
                  <a:lnTo>
                    <a:pt x="106" y="102"/>
                  </a:lnTo>
                  <a:lnTo>
                    <a:pt x="118" y="76"/>
                  </a:lnTo>
                  <a:lnTo>
                    <a:pt x="130" y="56"/>
                  </a:lnTo>
                  <a:lnTo>
                    <a:pt x="144" y="36"/>
                  </a:lnTo>
                  <a:lnTo>
                    <a:pt x="159" y="18"/>
                  </a:lnTo>
                  <a:lnTo>
                    <a:pt x="173" y="0"/>
                  </a:lnTo>
                  <a:close/>
                </a:path>
              </a:pathLst>
            </a:custGeom>
            <a:solidFill>
              <a:srgbClr val="000000"/>
            </a:solidFill>
            <a:ln w="9525">
              <a:noFill/>
              <a:round/>
              <a:headEnd/>
              <a:tailEnd/>
            </a:ln>
          </p:spPr>
          <p:txBody>
            <a:bodyPr/>
            <a:lstStyle/>
            <a:p>
              <a:endParaRPr lang="en-US"/>
            </a:p>
          </p:txBody>
        </p:sp>
        <p:sp>
          <p:nvSpPr>
            <p:cNvPr id="66642" name="Freeform 82"/>
            <p:cNvSpPr>
              <a:spLocks/>
            </p:cNvSpPr>
            <p:nvPr/>
          </p:nvSpPr>
          <p:spPr bwMode="auto">
            <a:xfrm>
              <a:off x="4330" y="2070"/>
              <a:ext cx="164" cy="426"/>
            </a:xfrm>
            <a:custGeom>
              <a:avLst/>
              <a:gdLst/>
              <a:ahLst/>
              <a:cxnLst>
                <a:cxn ang="0">
                  <a:pos x="0" y="4841"/>
                </a:cxn>
                <a:cxn ang="0">
                  <a:pos x="3" y="4890"/>
                </a:cxn>
                <a:cxn ang="0">
                  <a:pos x="14" y="4937"/>
                </a:cxn>
                <a:cxn ang="0">
                  <a:pos x="39" y="4980"/>
                </a:cxn>
                <a:cxn ang="0">
                  <a:pos x="83" y="5019"/>
                </a:cxn>
                <a:cxn ang="0">
                  <a:pos x="141" y="5032"/>
                </a:cxn>
                <a:cxn ang="0">
                  <a:pos x="208" y="5047"/>
                </a:cxn>
                <a:cxn ang="0">
                  <a:pos x="283" y="5061"/>
                </a:cxn>
                <a:cxn ang="0">
                  <a:pos x="364" y="5075"/>
                </a:cxn>
                <a:cxn ang="0">
                  <a:pos x="451" y="5087"/>
                </a:cxn>
                <a:cxn ang="0">
                  <a:pos x="543" y="5098"/>
                </a:cxn>
                <a:cxn ang="0">
                  <a:pos x="639" y="5108"/>
                </a:cxn>
                <a:cxn ang="0">
                  <a:pos x="736" y="5114"/>
                </a:cxn>
                <a:cxn ang="0">
                  <a:pos x="837" y="5117"/>
                </a:cxn>
                <a:cxn ang="0">
                  <a:pos x="938" y="5117"/>
                </a:cxn>
                <a:cxn ang="0">
                  <a:pos x="1038" y="5112"/>
                </a:cxn>
                <a:cxn ang="0">
                  <a:pos x="1137" y="5104"/>
                </a:cxn>
                <a:cxn ang="0">
                  <a:pos x="1234" y="5089"/>
                </a:cxn>
                <a:cxn ang="0">
                  <a:pos x="1328" y="5069"/>
                </a:cxn>
                <a:cxn ang="0">
                  <a:pos x="1418" y="5044"/>
                </a:cxn>
                <a:cxn ang="0">
                  <a:pos x="1504" y="5011"/>
                </a:cxn>
                <a:cxn ang="0">
                  <a:pos x="1569" y="4971"/>
                </a:cxn>
                <a:cxn ang="0">
                  <a:pos x="1611" y="4918"/>
                </a:cxn>
                <a:cxn ang="0">
                  <a:pos x="1633" y="4854"/>
                </a:cxn>
                <a:cxn ang="0">
                  <a:pos x="1640" y="4782"/>
                </a:cxn>
                <a:cxn ang="0">
                  <a:pos x="1638" y="285"/>
                </a:cxn>
                <a:cxn ang="0">
                  <a:pos x="1623" y="236"/>
                </a:cxn>
                <a:cxn ang="0">
                  <a:pos x="1595" y="192"/>
                </a:cxn>
                <a:cxn ang="0">
                  <a:pos x="1559" y="155"/>
                </a:cxn>
                <a:cxn ang="0">
                  <a:pos x="1506" y="128"/>
                </a:cxn>
                <a:cxn ang="0">
                  <a:pos x="1436" y="103"/>
                </a:cxn>
                <a:cxn ang="0">
                  <a:pos x="1361" y="80"/>
                </a:cxn>
                <a:cxn ang="0">
                  <a:pos x="1281" y="60"/>
                </a:cxn>
                <a:cxn ang="0">
                  <a:pos x="1199" y="44"/>
                </a:cxn>
                <a:cxn ang="0">
                  <a:pos x="1114" y="29"/>
                </a:cxn>
                <a:cxn ang="0">
                  <a:pos x="1026" y="19"/>
                </a:cxn>
                <a:cxn ang="0">
                  <a:pos x="936" y="10"/>
                </a:cxn>
                <a:cxn ang="0">
                  <a:pos x="844" y="5"/>
                </a:cxn>
                <a:cxn ang="0">
                  <a:pos x="752" y="1"/>
                </a:cxn>
                <a:cxn ang="0">
                  <a:pos x="659" y="1"/>
                </a:cxn>
                <a:cxn ang="0">
                  <a:pos x="567" y="4"/>
                </a:cxn>
                <a:cxn ang="0">
                  <a:pos x="475" y="9"/>
                </a:cxn>
                <a:cxn ang="0">
                  <a:pos x="386" y="17"/>
                </a:cxn>
                <a:cxn ang="0">
                  <a:pos x="297" y="28"/>
                </a:cxn>
                <a:cxn ang="0">
                  <a:pos x="212" y="42"/>
                </a:cxn>
                <a:cxn ang="0">
                  <a:pos x="156" y="54"/>
                </a:cxn>
                <a:cxn ang="0">
                  <a:pos x="133" y="74"/>
                </a:cxn>
                <a:cxn ang="0">
                  <a:pos x="111" y="102"/>
                </a:cxn>
                <a:cxn ang="0">
                  <a:pos x="87" y="136"/>
                </a:cxn>
              </a:cxnLst>
              <a:rect l="0" t="0" r="r" b="b"/>
              <a:pathLst>
                <a:path w="1640" h="5117">
                  <a:moveTo>
                    <a:pt x="73" y="154"/>
                  </a:moveTo>
                  <a:lnTo>
                    <a:pt x="0" y="4841"/>
                  </a:lnTo>
                  <a:lnTo>
                    <a:pt x="1" y="4865"/>
                  </a:lnTo>
                  <a:lnTo>
                    <a:pt x="3" y="4890"/>
                  </a:lnTo>
                  <a:lnTo>
                    <a:pt x="7" y="4914"/>
                  </a:lnTo>
                  <a:lnTo>
                    <a:pt x="14" y="4937"/>
                  </a:lnTo>
                  <a:lnTo>
                    <a:pt x="24" y="4960"/>
                  </a:lnTo>
                  <a:lnTo>
                    <a:pt x="39" y="4980"/>
                  </a:lnTo>
                  <a:lnTo>
                    <a:pt x="59" y="5000"/>
                  </a:lnTo>
                  <a:lnTo>
                    <a:pt x="83" y="5019"/>
                  </a:lnTo>
                  <a:lnTo>
                    <a:pt x="111" y="5026"/>
                  </a:lnTo>
                  <a:lnTo>
                    <a:pt x="141" y="5032"/>
                  </a:lnTo>
                  <a:lnTo>
                    <a:pt x="173" y="5039"/>
                  </a:lnTo>
                  <a:lnTo>
                    <a:pt x="208" y="5047"/>
                  </a:lnTo>
                  <a:lnTo>
                    <a:pt x="245" y="5054"/>
                  </a:lnTo>
                  <a:lnTo>
                    <a:pt x="283" y="5061"/>
                  </a:lnTo>
                  <a:lnTo>
                    <a:pt x="323" y="5068"/>
                  </a:lnTo>
                  <a:lnTo>
                    <a:pt x="364" y="5075"/>
                  </a:lnTo>
                  <a:lnTo>
                    <a:pt x="407" y="5082"/>
                  </a:lnTo>
                  <a:lnTo>
                    <a:pt x="451" y="5087"/>
                  </a:lnTo>
                  <a:lnTo>
                    <a:pt x="497" y="5093"/>
                  </a:lnTo>
                  <a:lnTo>
                    <a:pt x="543" y="5098"/>
                  </a:lnTo>
                  <a:lnTo>
                    <a:pt x="590" y="5104"/>
                  </a:lnTo>
                  <a:lnTo>
                    <a:pt x="639" y="5108"/>
                  </a:lnTo>
                  <a:lnTo>
                    <a:pt x="688" y="5111"/>
                  </a:lnTo>
                  <a:lnTo>
                    <a:pt x="736" y="5114"/>
                  </a:lnTo>
                  <a:lnTo>
                    <a:pt x="786" y="5116"/>
                  </a:lnTo>
                  <a:lnTo>
                    <a:pt x="837" y="5117"/>
                  </a:lnTo>
                  <a:lnTo>
                    <a:pt x="887" y="5117"/>
                  </a:lnTo>
                  <a:lnTo>
                    <a:pt x="938" y="5117"/>
                  </a:lnTo>
                  <a:lnTo>
                    <a:pt x="988" y="5115"/>
                  </a:lnTo>
                  <a:lnTo>
                    <a:pt x="1038" y="5112"/>
                  </a:lnTo>
                  <a:lnTo>
                    <a:pt x="1087" y="5108"/>
                  </a:lnTo>
                  <a:lnTo>
                    <a:pt x="1137" y="5104"/>
                  </a:lnTo>
                  <a:lnTo>
                    <a:pt x="1186" y="5096"/>
                  </a:lnTo>
                  <a:lnTo>
                    <a:pt x="1234" y="5089"/>
                  </a:lnTo>
                  <a:lnTo>
                    <a:pt x="1281" y="5080"/>
                  </a:lnTo>
                  <a:lnTo>
                    <a:pt x="1328" y="5069"/>
                  </a:lnTo>
                  <a:lnTo>
                    <a:pt x="1374" y="5057"/>
                  </a:lnTo>
                  <a:lnTo>
                    <a:pt x="1418" y="5044"/>
                  </a:lnTo>
                  <a:lnTo>
                    <a:pt x="1462" y="5028"/>
                  </a:lnTo>
                  <a:lnTo>
                    <a:pt x="1504" y="5011"/>
                  </a:lnTo>
                  <a:lnTo>
                    <a:pt x="1539" y="4993"/>
                  </a:lnTo>
                  <a:lnTo>
                    <a:pt x="1569" y="4971"/>
                  </a:lnTo>
                  <a:lnTo>
                    <a:pt x="1592" y="4946"/>
                  </a:lnTo>
                  <a:lnTo>
                    <a:pt x="1611" y="4918"/>
                  </a:lnTo>
                  <a:lnTo>
                    <a:pt x="1624" y="4887"/>
                  </a:lnTo>
                  <a:lnTo>
                    <a:pt x="1633" y="4854"/>
                  </a:lnTo>
                  <a:lnTo>
                    <a:pt x="1638" y="4819"/>
                  </a:lnTo>
                  <a:lnTo>
                    <a:pt x="1640" y="4782"/>
                  </a:lnTo>
                  <a:lnTo>
                    <a:pt x="1640" y="310"/>
                  </a:lnTo>
                  <a:lnTo>
                    <a:pt x="1638" y="285"/>
                  </a:lnTo>
                  <a:lnTo>
                    <a:pt x="1632" y="261"/>
                  </a:lnTo>
                  <a:lnTo>
                    <a:pt x="1623" y="236"/>
                  </a:lnTo>
                  <a:lnTo>
                    <a:pt x="1611" y="214"/>
                  </a:lnTo>
                  <a:lnTo>
                    <a:pt x="1595" y="192"/>
                  </a:lnTo>
                  <a:lnTo>
                    <a:pt x="1578" y="172"/>
                  </a:lnTo>
                  <a:lnTo>
                    <a:pt x="1559" y="155"/>
                  </a:lnTo>
                  <a:lnTo>
                    <a:pt x="1538" y="141"/>
                  </a:lnTo>
                  <a:lnTo>
                    <a:pt x="1506" y="128"/>
                  </a:lnTo>
                  <a:lnTo>
                    <a:pt x="1471" y="115"/>
                  </a:lnTo>
                  <a:lnTo>
                    <a:pt x="1436" y="103"/>
                  </a:lnTo>
                  <a:lnTo>
                    <a:pt x="1399" y="92"/>
                  </a:lnTo>
                  <a:lnTo>
                    <a:pt x="1361" y="80"/>
                  </a:lnTo>
                  <a:lnTo>
                    <a:pt x="1322" y="70"/>
                  </a:lnTo>
                  <a:lnTo>
                    <a:pt x="1281" y="60"/>
                  </a:lnTo>
                  <a:lnTo>
                    <a:pt x="1241" y="52"/>
                  </a:lnTo>
                  <a:lnTo>
                    <a:pt x="1199" y="44"/>
                  </a:lnTo>
                  <a:lnTo>
                    <a:pt x="1156" y="37"/>
                  </a:lnTo>
                  <a:lnTo>
                    <a:pt x="1114" y="29"/>
                  </a:lnTo>
                  <a:lnTo>
                    <a:pt x="1070" y="24"/>
                  </a:lnTo>
                  <a:lnTo>
                    <a:pt x="1026" y="19"/>
                  </a:lnTo>
                  <a:lnTo>
                    <a:pt x="981" y="14"/>
                  </a:lnTo>
                  <a:lnTo>
                    <a:pt x="936" y="10"/>
                  </a:lnTo>
                  <a:lnTo>
                    <a:pt x="890" y="7"/>
                  </a:lnTo>
                  <a:lnTo>
                    <a:pt x="844" y="5"/>
                  </a:lnTo>
                  <a:lnTo>
                    <a:pt x="798" y="3"/>
                  </a:lnTo>
                  <a:lnTo>
                    <a:pt x="752" y="1"/>
                  </a:lnTo>
                  <a:lnTo>
                    <a:pt x="706" y="0"/>
                  </a:lnTo>
                  <a:lnTo>
                    <a:pt x="659" y="1"/>
                  </a:lnTo>
                  <a:lnTo>
                    <a:pt x="613" y="1"/>
                  </a:lnTo>
                  <a:lnTo>
                    <a:pt x="567" y="4"/>
                  </a:lnTo>
                  <a:lnTo>
                    <a:pt x="521" y="6"/>
                  </a:lnTo>
                  <a:lnTo>
                    <a:pt x="475" y="9"/>
                  </a:lnTo>
                  <a:lnTo>
                    <a:pt x="431" y="13"/>
                  </a:lnTo>
                  <a:lnTo>
                    <a:pt x="386" y="17"/>
                  </a:lnTo>
                  <a:lnTo>
                    <a:pt x="341" y="22"/>
                  </a:lnTo>
                  <a:lnTo>
                    <a:pt x="297" y="28"/>
                  </a:lnTo>
                  <a:lnTo>
                    <a:pt x="255" y="35"/>
                  </a:lnTo>
                  <a:lnTo>
                    <a:pt x="212" y="42"/>
                  </a:lnTo>
                  <a:lnTo>
                    <a:pt x="170" y="50"/>
                  </a:lnTo>
                  <a:lnTo>
                    <a:pt x="156" y="54"/>
                  </a:lnTo>
                  <a:lnTo>
                    <a:pt x="144" y="63"/>
                  </a:lnTo>
                  <a:lnTo>
                    <a:pt x="133" y="74"/>
                  </a:lnTo>
                  <a:lnTo>
                    <a:pt x="123" y="87"/>
                  </a:lnTo>
                  <a:lnTo>
                    <a:pt x="111" y="102"/>
                  </a:lnTo>
                  <a:lnTo>
                    <a:pt x="100" y="118"/>
                  </a:lnTo>
                  <a:lnTo>
                    <a:pt x="87" y="136"/>
                  </a:lnTo>
                  <a:lnTo>
                    <a:pt x="73" y="154"/>
                  </a:lnTo>
                  <a:close/>
                </a:path>
              </a:pathLst>
            </a:custGeom>
            <a:solidFill>
              <a:srgbClr val="878F8F"/>
            </a:solidFill>
            <a:ln w="9525">
              <a:noFill/>
              <a:round/>
              <a:headEnd/>
              <a:tailEnd/>
            </a:ln>
          </p:spPr>
          <p:txBody>
            <a:bodyPr/>
            <a:lstStyle/>
            <a:p>
              <a:endParaRPr lang="en-US"/>
            </a:p>
          </p:txBody>
        </p:sp>
        <p:sp>
          <p:nvSpPr>
            <p:cNvPr id="66643" name="Freeform 83"/>
            <p:cNvSpPr>
              <a:spLocks/>
            </p:cNvSpPr>
            <p:nvPr/>
          </p:nvSpPr>
          <p:spPr bwMode="auto">
            <a:xfrm>
              <a:off x="4330" y="2073"/>
              <a:ext cx="22"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4" y="4989"/>
                </a:cxn>
                <a:cxn ang="0">
                  <a:pos x="155" y="4990"/>
                </a:cxn>
                <a:cxn ang="0">
                  <a:pos x="192" y="4989"/>
                </a:cxn>
                <a:cxn ang="0">
                  <a:pos x="175" y="4935"/>
                </a:cxn>
                <a:cxn ang="0">
                  <a:pos x="162" y="4880"/>
                </a:cxn>
                <a:cxn ang="0">
                  <a:pos x="152" y="4825"/>
                </a:cxn>
                <a:cxn ang="0">
                  <a:pos x="143" y="4771"/>
                </a:cxn>
                <a:cxn ang="0">
                  <a:pos x="137" y="4717"/>
                </a:cxn>
                <a:cxn ang="0">
                  <a:pos x="132" y="4664"/>
                </a:cxn>
                <a:cxn ang="0">
                  <a:pos x="130" y="4613"/>
                </a:cxn>
                <a:cxn ang="0">
                  <a:pos x="129" y="4564"/>
                </a:cxn>
                <a:cxn ang="0">
                  <a:pos x="187" y="249"/>
                </a:cxn>
                <a:cxn ang="0">
                  <a:pos x="187" y="198"/>
                </a:cxn>
                <a:cxn ang="0">
                  <a:pos x="186" y="155"/>
                </a:cxn>
                <a:cxn ang="0">
                  <a:pos x="186" y="117"/>
                </a:cxn>
                <a:cxn ang="0">
                  <a:pos x="187" y="84"/>
                </a:cxn>
                <a:cxn ang="0">
                  <a:pos x="191" y="56"/>
                </a:cxn>
                <a:cxn ang="0">
                  <a:pos x="197" y="33"/>
                </a:cxn>
                <a:cxn ang="0">
                  <a:pos x="208" y="14"/>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4" y="4989"/>
                  </a:lnTo>
                  <a:lnTo>
                    <a:pt x="155" y="4990"/>
                  </a:lnTo>
                  <a:lnTo>
                    <a:pt x="192" y="4989"/>
                  </a:lnTo>
                  <a:lnTo>
                    <a:pt x="175" y="4935"/>
                  </a:lnTo>
                  <a:lnTo>
                    <a:pt x="162" y="4880"/>
                  </a:lnTo>
                  <a:lnTo>
                    <a:pt x="152" y="4825"/>
                  </a:lnTo>
                  <a:lnTo>
                    <a:pt x="143" y="4771"/>
                  </a:lnTo>
                  <a:lnTo>
                    <a:pt x="137" y="4717"/>
                  </a:lnTo>
                  <a:lnTo>
                    <a:pt x="132" y="4664"/>
                  </a:lnTo>
                  <a:lnTo>
                    <a:pt x="130" y="4613"/>
                  </a:lnTo>
                  <a:lnTo>
                    <a:pt x="129" y="4564"/>
                  </a:lnTo>
                  <a:lnTo>
                    <a:pt x="187" y="249"/>
                  </a:lnTo>
                  <a:lnTo>
                    <a:pt x="187" y="198"/>
                  </a:lnTo>
                  <a:lnTo>
                    <a:pt x="186" y="155"/>
                  </a:lnTo>
                  <a:lnTo>
                    <a:pt x="186" y="117"/>
                  </a:lnTo>
                  <a:lnTo>
                    <a:pt x="187" y="84"/>
                  </a:lnTo>
                  <a:lnTo>
                    <a:pt x="191" y="56"/>
                  </a:lnTo>
                  <a:lnTo>
                    <a:pt x="197" y="33"/>
                  </a:lnTo>
                  <a:lnTo>
                    <a:pt x="208" y="14"/>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878F8F"/>
            </a:solidFill>
            <a:ln w="9525">
              <a:noFill/>
              <a:round/>
              <a:headEnd/>
              <a:tailEnd/>
            </a:ln>
          </p:spPr>
          <p:txBody>
            <a:bodyPr/>
            <a:lstStyle/>
            <a:p>
              <a:endParaRPr lang="en-US"/>
            </a:p>
          </p:txBody>
        </p:sp>
        <p:sp>
          <p:nvSpPr>
            <p:cNvPr id="66644" name="Freeform 84"/>
            <p:cNvSpPr>
              <a:spLocks/>
            </p:cNvSpPr>
            <p:nvPr/>
          </p:nvSpPr>
          <p:spPr bwMode="auto">
            <a:xfrm>
              <a:off x="4329" y="2073"/>
              <a:ext cx="23" cy="416"/>
            </a:xfrm>
            <a:custGeom>
              <a:avLst/>
              <a:gdLst/>
              <a:ahLst/>
              <a:cxnLst>
                <a:cxn ang="0">
                  <a:pos x="74" y="116"/>
                </a:cxn>
                <a:cxn ang="0">
                  <a:pos x="0" y="4803"/>
                </a:cxn>
                <a:cxn ang="0">
                  <a:pos x="0" y="4816"/>
                </a:cxn>
                <a:cxn ang="0">
                  <a:pos x="0" y="4831"/>
                </a:cxn>
                <a:cxn ang="0">
                  <a:pos x="0" y="4846"/>
                </a:cxn>
                <a:cxn ang="0">
                  <a:pos x="2" y="4863"/>
                </a:cxn>
                <a:cxn ang="0">
                  <a:pos x="4" y="4879"/>
                </a:cxn>
                <a:cxn ang="0">
                  <a:pos x="7" y="4896"/>
                </a:cxn>
                <a:cxn ang="0">
                  <a:pos x="12" y="4911"/>
                </a:cxn>
                <a:cxn ang="0">
                  <a:pos x="19" y="4927"/>
                </a:cxn>
                <a:cxn ang="0">
                  <a:pos x="28" y="4941"/>
                </a:cxn>
                <a:cxn ang="0">
                  <a:pos x="40" y="4955"/>
                </a:cxn>
                <a:cxn ang="0">
                  <a:pos x="55" y="4966"/>
                </a:cxn>
                <a:cxn ang="0">
                  <a:pos x="75" y="4977"/>
                </a:cxn>
                <a:cxn ang="0">
                  <a:pos x="97" y="4984"/>
                </a:cxn>
                <a:cxn ang="0">
                  <a:pos x="124" y="4989"/>
                </a:cxn>
                <a:cxn ang="0">
                  <a:pos x="156" y="4990"/>
                </a:cxn>
                <a:cxn ang="0">
                  <a:pos x="193" y="4989"/>
                </a:cxn>
                <a:cxn ang="0">
                  <a:pos x="148" y="4970"/>
                </a:cxn>
                <a:cxn ang="0">
                  <a:pos x="113" y="4945"/>
                </a:cxn>
                <a:cxn ang="0">
                  <a:pos x="87" y="4914"/>
                </a:cxn>
                <a:cxn ang="0">
                  <a:pos x="69" y="4878"/>
                </a:cxn>
                <a:cxn ang="0">
                  <a:pos x="56" y="4839"/>
                </a:cxn>
                <a:cxn ang="0">
                  <a:pos x="48" y="4795"/>
                </a:cxn>
                <a:cxn ang="0">
                  <a:pos x="45" y="4749"/>
                </a:cxn>
                <a:cxn ang="0">
                  <a:pos x="44" y="4701"/>
                </a:cxn>
                <a:cxn ang="0">
                  <a:pos x="119" y="217"/>
                </a:cxn>
                <a:cxn ang="0">
                  <a:pos x="121" y="168"/>
                </a:cxn>
                <a:cxn ang="0">
                  <a:pos x="129" y="128"/>
                </a:cxn>
                <a:cxn ang="0">
                  <a:pos x="140" y="95"/>
                </a:cxn>
                <a:cxn ang="0">
                  <a:pos x="154" y="68"/>
                </a:cxn>
                <a:cxn ang="0">
                  <a:pos x="169" y="46"/>
                </a:cxn>
                <a:cxn ang="0">
                  <a:pos x="187" y="28"/>
                </a:cxn>
                <a:cxn ang="0">
                  <a:pos x="206" y="13"/>
                </a:cxn>
                <a:cxn ang="0">
                  <a:pos x="224" y="0"/>
                </a:cxn>
                <a:cxn ang="0">
                  <a:pos x="196" y="4"/>
                </a:cxn>
                <a:cxn ang="0">
                  <a:pos x="172" y="12"/>
                </a:cxn>
                <a:cxn ang="0">
                  <a:pos x="152" y="24"/>
                </a:cxn>
                <a:cxn ang="0">
                  <a:pos x="135" y="38"/>
                </a:cxn>
                <a:cxn ang="0">
                  <a:pos x="118" y="55"/>
                </a:cxn>
                <a:cxn ang="0">
                  <a:pos x="104" y="73"/>
                </a:cxn>
                <a:cxn ang="0">
                  <a:pos x="89" y="94"/>
                </a:cxn>
                <a:cxn ang="0">
                  <a:pos x="74" y="116"/>
                </a:cxn>
              </a:cxnLst>
              <a:rect l="0" t="0" r="r" b="b"/>
              <a:pathLst>
                <a:path w="224" h="4990">
                  <a:moveTo>
                    <a:pt x="74" y="116"/>
                  </a:moveTo>
                  <a:lnTo>
                    <a:pt x="0" y="4803"/>
                  </a:lnTo>
                  <a:lnTo>
                    <a:pt x="0" y="4816"/>
                  </a:lnTo>
                  <a:lnTo>
                    <a:pt x="0" y="4831"/>
                  </a:lnTo>
                  <a:lnTo>
                    <a:pt x="0" y="4846"/>
                  </a:lnTo>
                  <a:lnTo>
                    <a:pt x="2" y="4863"/>
                  </a:lnTo>
                  <a:lnTo>
                    <a:pt x="4" y="4879"/>
                  </a:lnTo>
                  <a:lnTo>
                    <a:pt x="7" y="4896"/>
                  </a:lnTo>
                  <a:lnTo>
                    <a:pt x="12" y="4911"/>
                  </a:lnTo>
                  <a:lnTo>
                    <a:pt x="19" y="4927"/>
                  </a:lnTo>
                  <a:lnTo>
                    <a:pt x="28" y="4941"/>
                  </a:lnTo>
                  <a:lnTo>
                    <a:pt x="40" y="4955"/>
                  </a:lnTo>
                  <a:lnTo>
                    <a:pt x="55" y="4966"/>
                  </a:lnTo>
                  <a:lnTo>
                    <a:pt x="75" y="4977"/>
                  </a:lnTo>
                  <a:lnTo>
                    <a:pt x="97" y="4984"/>
                  </a:lnTo>
                  <a:lnTo>
                    <a:pt x="124" y="4989"/>
                  </a:lnTo>
                  <a:lnTo>
                    <a:pt x="156" y="4990"/>
                  </a:lnTo>
                  <a:lnTo>
                    <a:pt x="193" y="4989"/>
                  </a:lnTo>
                  <a:lnTo>
                    <a:pt x="148" y="4970"/>
                  </a:lnTo>
                  <a:lnTo>
                    <a:pt x="113" y="4945"/>
                  </a:lnTo>
                  <a:lnTo>
                    <a:pt x="87" y="4914"/>
                  </a:lnTo>
                  <a:lnTo>
                    <a:pt x="69" y="4878"/>
                  </a:lnTo>
                  <a:lnTo>
                    <a:pt x="56" y="4839"/>
                  </a:lnTo>
                  <a:lnTo>
                    <a:pt x="48" y="4795"/>
                  </a:lnTo>
                  <a:lnTo>
                    <a:pt x="45" y="4749"/>
                  </a:lnTo>
                  <a:lnTo>
                    <a:pt x="44" y="4701"/>
                  </a:lnTo>
                  <a:lnTo>
                    <a:pt x="119" y="217"/>
                  </a:lnTo>
                  <a:lnTo>
                    <a:pt x="121" y="168"/>
                  </a:lnTo>
                  <a:lnTo>
                    <a:pt x="129" y="128"/>
                  </a:lnTo>
                  <a:lnTo>
                    <a:pt x="140" y="95"/>
                  </a:lnTo>
                  <a:lnTo>
                    <a:pt x="154" y="68"/>
                  </a:lnTo>
                  <a:lnTo>
                    <a:pt x="169" y="46"/>
                  </a:lnTo>
                  <a:lnTo>
                    <a:pt x="187" y="28"/>
                  </a:lnTo>
                  <a:lnTo>
                    <a:pt x="206" y="13"/>
                  </a:lnTo>
                  <a:lnTo>
                    <a:pt x="224" y="0"/>
                  </a:lnTo>
                  <a:lnTo>
                    <a:pt x="196" y="4"/>
                  </a:lnTo>
                  <a:lnTo>
                    <a:pt x="172" y="12"/>
                  </a:lnTo>
                  <a:lnTo>
                    <a:pt x="152" y="24"/>
                  </a:lnTo>
                  <a:lnTo>
                    <a:pt x="135" y="38"/>
                  </a:lnTo>
                  <a:lnTo>
                    <a:pt x="118" y="55"/>
                  </a:lnTo>
                  <a:lnTo>
                    <a:pt x="104" y="73"/>
                  </a:lnTo>
                  <a:lnTo>
                    <a:pt x="89" y="94"/>
                  </a:lnTo>
                  <a:lnTo>
                    <a:pt x="74" y="116"/>
                  </a:lnTo>
                  <a:close/>
                </a:path>
              </a:pathLst>
            </a:custGeom>
            <a:solidFill>
              <a:srgbClr val="C4CCCC"/>
            </a:solidFill>
            <a:ln w="9525">
              <a:noFill/>
              <a:round/>
              <a:headEnd/>
              <a:tailEnd/>
            </a:ln>
          </p:spPr>
          <p:txBody>
            <a:bodyPr/>
            <a:lstStyle/>
            <a:p>
              <a:endParaRPr lang="en-US"/>
            </a:p>
          </p:txBody>
        </p:sp>
        <p:sp>
          <p:nvSpPr>
            <p:cNvPr id="66645" name="Freeform 85"/>
            <p:cNvSpPr>
              <a:spLocks/>
            </p:cNvSpPr>
            <p:nvPr/>
          </p:nvSpPr>
          <p:spPr bwMode="auto">
            <a:xfrm>
              <a:off x="4330"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3"/>
                </a:cxn>
                <a:cxn ang="0">
                  <a:pos x="3" y="4878"/>
                </a:cxn>
                <a:cxn ang="0">
                  <a:pos x="6" y="4895"/>
                </a:cxn>
                <a:cxn ang="0">
                  <a:pos x="11" y="4911"/>
                </a:cxn>
                <a:cxn ang="0">
                  <a:pos x="19" y="4927"/>
                </a:cxn>
                <a:cxn ang="0">
                  <a:pos x="28" y="4941"/>
                </a:cxn>
                <a:cxn ang="0">
                  <a:pos x="41" y="4955"/>
                </a:cxn>
                <a:cxn ang="0">
                  <a:pos x="57" y="4967"/>
                </a:cxn>
                <a:cxn ang="0">
                  <a:pos x="76" y="4978"/>
                </a:cxn>
                <a:cxn ang="0">
                  <a:pos x="99" y="4985"/>
                </a:cxn>
                <a:cxn ang="0">
                  <a:pos x="127" y="4991"/>
                </a:cxn>
                <a:cxn ang="0">
                  <a:pos x="159" y="4993"/>
                </a:cxn>
                <a:cxn ang="0">
                  <a:pos x="196" y="4993"/>
                </a:cxn>
                <a:cxn ang="0">
                  <a:pos x="171" y="4948"/>
                </a:cxn>
                <a:cxn ang="0">
                  <a:pos x="152" y="4900"/>
                </a:cxn>
                <a:cxn ang="0">
                  <a:pos x="137" y="4850"/>
                </a:cxn>
                <a:cxn ang="0">
                  <a:pos x="125" y="4800"/>
                </a:cxn>
                <a:cxn ang="0">
                  <a:pos x="117" y="4748"/>
                </a:cxn>
                <a:cxn ang="0">
                  <a:pos x="110" y="4697"/>
                </a:cxn>
                <a:cxn ang="0">
                  <a:pos x="107" y="4646"/>
                </a:cxn>
                <a:cxn ang="0">
                  <a:pos x="106" y="4598"/>
                </a:cxn>
                <a:cxn ang="0">
                  <a:pos x="113" y="4132"/>
                </a:cxn>
                <a:cxn ang="0">
                  <a:pos x="119" y="3780"/>
                </a:cxn>
                <a:cxn ang="0">
                  <a:pos x="123" y="3473"/>
                </a:cxn>
                <a:cxn ang="0">
                  <a:pos x="128" y="3143"/>
                </a:cxn>
                <a:cxn ang="0">
                  <a:pos x="133" y="2723"/>
                </a:cxn>
                <a:cxn ang="0">
                  <a:pos x="141" y="2144"/>
                </a:cxn>
                <a:cxn ang="0">
                  <a:pos x="152" y="1340"/>
                </a:cxn>
                <a:cxn ang="0">
                  <a:pos x="167" y="240"/>
                </a:cxn>
                <a:cxn ang="0">
                  <a:pos x="168" y="190"/>
                </a:cxn>
                <a:cxn ang="0">
                  <a:pos x="170" y="148"/>
                </a:cxn>
                <a:cxn ang="0">
                  <a:pos x="172" y="111"/>
                </a:cxn>
                <a:cxn ang="0">
                  <a:pos x="178" y="79"/>
                </a:cxn>
                <a:cxn ang="0">
                  <a:pos x="184" y="54"/>
                </a:cxn>
                <a:cxn ang="0">
                  <a:pos x="193" y="32"/>
                </a:cxn>
                <a:cxn ang="0">
                  <a:pos x="205"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3">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3"/>
                  </a:lnTo>
                  <a:lnTo>
                    <a:pt x="3" y="4878"/>
                  </a:lnTo>
                  <a:lnTo>
                    <a:pt x="6" y="4895"/>
                  </a:lnTo>
                  <a:lnTo>
                    <a:pt x="11" y="4911"/>
                  </a:lnTo>
                  <a:lnTo>
                    <a:pt x="19" y="4927"/>
                  </a:lnTo>
                  <a:lnTo>
                    <a:pt x="28" y="4941"/>
                  </a:lnTo>
                  <a:lnTo>
                    <a:pt x="41" y="4955"/>
                  </a:lnTo>
                  <a:lnTo>
                    <a:pt x="57" y="4967"/>
                  </a:lnTo>
                  <a:lnTo>
                    <a:pt x="76" y="4978"/>
                  </a:lnTo>
                  <a:lnTo>
                    <a:pt x="99" y="4985"/>
                  </a:lnTo>
                  <a:lnTo>
                    <a:pt x="127" y="4991"/>
                  </a:lnTo>
                  <a:lnTo>
                    <a:pt x="159" y="4993"/>
                  </a:lnTo>
                  <a:lnTo>
                    <a:pt x="196" y="4993"/>
                  </a:lnTo>
                  <a:lnTo>
                    <a:pt x="171" y="4948"/>
                  </a:lnTo>
                  <a:lnTo>
                    <a:pt x="152" y="4900"/>
                  </a:lnTo>
                  <a:lnTo>
                    <a:pt x="137" y="4850"/>
                  </a:lnTo>
                  <a:lnTo>
                    <a:pt x="125" y="4800"/>
                  </a:lnTo>
                  <a:lnTo>
                    <a:pt x="117" y="4748"/>
                  </a:lnTo>
                  <a:lnTo>
                    <a:pt x="110" y="4697"/>
                  </a:lnTo>
                  <a:lnTo>
                    <a:pt x="107" y="4646"/>
                  </a:lnTo>
                  <a:lnTo>
                    <a:pt x="106" y="4598"/>
                  </a:lnTo>
                  <a:lnTo>
                    <a:pt x="113" y="4132"/>
                  </a:lnTo>
                  <a:lnTo>
                    <a:pt x="119" y="3780"/>
                  </a:lnTo>
                  <a:lnTo>
                    <a:pt x="123" y="3473"/>
                  </a:lnTo>
                  <a:lnTo>
                    <a:pt x="128" y="3143"/>
                  </a:lnTo>
                  <a:lnTo>
                    <a:pt x="133" y="2723"/>
                  </a:lnTo>
                  <a:lnTo>
                    <a:pt x="141" y="2144"/>
                  </a:lnTo>
                  <a:lnTo>
                    <a:pt x="152" y="1340"/>
                  </a:lnTo>
                  <a:lnTo>
                    <a:pt x="167" y="240"/>
                  </a:lnTo>
                  <a:lnTo>
                    <a:pt x="168" y="190"/>
                  </a:lnTo>
                  <a:lnTo>
                    <a:pt x="170" y="148"/>
                  </a:lnTo>
                  <a:lnTo>
                    <a:pt x="172" y="111"/>
                  </a:lnTo>
                  <a:lnTo>
                    <a:pt x="178" y="79"/>
                  </a:lnTo>
                  <a:lnTo>
                    <a:pt x="184" y="54"/>
                  </a:lnTo>
                  <a:lnTo>
                    <a:pt x="193" y="32"/>
                  </a:lnTo>
                  <a:lnTo>
                    <a:pt x="205"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757D7D"/>
            </a:solidFill>
            <a:ln w="9525">
              <a:noFill/>
              <a:round/>
              <a:headEnd/>
              <a:tailEnd/>
            </a:ln>
          </p:spPr>
          <p:txBody>
            <a:bodyPr/>
            <a:lstStyle/>
            <a:p>
              <a:endParaRPr lang="en-US"/>
            </a:p>
          </p:txBody>
        </p:sp>
        <p:sp>
          <p:nvSpPr>
            <p:cNvPr id="66646" name="Freeform 86"/>
            <p:cNvSpPr>
              <a:spLocks/>
            </p:cNvSpPr>
            <p:nvPr/>
          </p:nvSpPr>
          <p:spPr bwMode="auto">
            <a:xfrm>
              <a:off x="4330"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2"/>
                </a:cxn>
                <a:cxn ang="0">
                  <a:pos x="4" y="4878"/>
                </a:cxn>
                <a:cxn ang="0">
                  <a:pos x="7" y="4895"/>
                </a:cxn>
                <a:cxn ang="0">
                  <a:pos x="13" y="4911"/>
                </a:cxn>
                <a:cxn ang="0">
                  <a:pos x="20" y="4927"/>
                </a:cxn>
                <a:cxn ang="0">
                  <a:pos x="30" y="4941"/>
                </a:cxn>
                <a:cxn ang="0">
                  <a:pos x="43" y="4956"/>
                </a:cxn>
                <a:cxn ang="0">
                  <a:pos x="59" y="4968"/>
                </a:cxn>
                <a:cxn ang="0">
                  <a:pos x="79" y="4979"/>
                </a:cxn>
                <a:cxn ang="0">
                  <a:pos x="102" y="4987"/>
                </a:cxn>
                <a:cxn ang="0">
                  <a:pos x="130" y="4993"/>
                </a:cxn>
                <a:cxn ang="0">
                  <a:pos x="162" y="4997"/>
                </a:cxn>
                <a:cxn ang="0">
                  <a:pos x="199" y="4998"/>
                </a:cxn>
                <a:cxn ang="0">
                  <a:pos x="168" y="4961"/>
                </a:cxn>
                <a:cxn ang="0">
                  <a:pos x="143" y="4920"/>
                </a:cxn>
                <a:cxn ang="0">
                  <a:pos x="123" y="4875"/>
                </a:cxn>
                <a:cxn ang="0">
                  <a:pos x="107" y="4827"/>
                </a:cxn>
                <a:cxn ang="0">
                  <a:pos x="96" y="4779"/>
                </a:cxn>
                <a:cxn ang="0">
                  <a:pos x="89" y="4729"/>
                </a:cxn>
                <a:cxn ang="0">
                  <a:pos x="85" y="4679"/>
                </a:cxn>
                <a:cxn ang="0">
                  <a:pos x="84" y="4630"/>
                </a:cxn>
                <a:cxn ang="0">
                  <a:pos x="92" y="4160"/>
                </a:cxn>
                <a:cxn ang="0">
                  <a:pos x="98" y="3806"/>
                </a:cxn>
                <a:cxn ang="0">
                  <a:pos x="103" y="3496"/>
                </a:cxn>
                <a:cxn ang="0">
                  <a:pos x="108" y="3164"/>
                </a:cxn>
                <a:cxn ang="0">
                  <a:pos x="115" y="2741"/>
                </a:cxn>
                <a:cxn ang="0">
                  <a:pos x="124" y="2156"/>
                </a:cxn>
                <a:cxn ang="0">
                  <a:pos x="136" y="1344"/>
                </a:cxn>
                <a:cxn ang="0">
                  <a:pos x="152" y="233"/>
                </a:cxn>
                <a:cxn ang="0">
                  <a:pos x="153" y="183"/>
                </a:cxn>
                <a:cxn ang="0">
                  <a:pos x="156" y="142"/>
                </a:cxn>
                <a:cxn ang="0">
                  <a:pos x="161" y="105"/>
                </a:cxn>
                <a:cxn ang="0">
                  <a:pos x="169" y="75"/>
                </a:cxn>
                <a:cxn ang="0">
                  <a:pos x="179" y="51"/>
                </a:cxn>
                <a:cxn ang="0">
                  <a:pos x="191" y="31"/>
                </a:cxn>
                <a:cxn ang="0">
                  <a:pos x="204"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8">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2"/>
                  </a:lnTo>
                  <a:lnTo>
                    <a:pt x="4" y="4878"/>
                  </a:lnTo>
                  <a:lnTo>
                    <a:pt x="7" y="4895"/>
                  </a:lnTo>
                  <a:lnTo>
                    <a:pt x="13" y="4911"/>
                  </a:lnTo>
                  <a:lnTo>
                    <a:pt x="20" y="4927"/>
                  </a:lnTo>
                  <a:lnTo>
                    <a:pt x="30" y="4941"/>
                  </a:lnTo>
                  <a:lnTo>
                    <a:pt x="43" y="4956"/>
                  </a:lnTo>
                  <a:lnTo>
                    <a:pt x="59" y="4968"/>
                  </a:lnTo>
                  <a:lnTo>
                    <a:pt x="79" y="4979"/>
                  </a:lnTo>
                  <a:lnTo>
                    <a:pt x="102" y="4987"/>
                  </a:lnTo>
                  <a:lnTo>
                    <a:pt x="130" y="4993"/>
                  </a:lnTo>
                  <a:lnTo>
                    <a:pt x="162" y="4997"/>
                  </a:lnTo>
                  <a:lnTo>
                    <a:pt x="199" y="4998"/>
                  </a:lnTo>
                  <a:lnTo>
                    <a:pt x="168" y="4961"/>
                  </a:lnTo>
                  <a:lnTo>
                    <a:pt x="143" y="4920"/>
                  </a:lnTo>
                  <a:lnTo>
                    <a:pt x="123" y="4875"/>
                  </a:lnTo>
                  <a:lnTo>
                    <a:pt x="107" y="4827"/>
                  </a:lnTo>
                  <a:lnTo>
                    <a:pt x="96" y="4779"/>
                  </a:lnTo>
                  <a:lnTo>
                    <a:pt x="89" y="4729"/>
                  </a:lnTo>
                  <a:lnTo>
                    <a:pt x="85" y="4679"/>
                  </a:lnTo>
                  <a:lnTo>
                    <a:pt x="84" y="4630"/>
                  </a:lnTo>
                  <a:lnTo>
                    <a:pt x="92" y="4160"/>
                  </a:lnTo>
                  <a:lnTo>
                    <a:pt x="98" y="3806"/>
                  </a:lnTo>
                  <a:lnTo>
                    <a:pt x="103" y="3496"/>
                  </a:lnTo>
                  <a:lnTo>
                    <a:pt x="108" y="3164"/>
                  </a:lnTo>
                  <a:lnTo>
                    <a:pt x="115" y="2741"/>
                  </a:lnTo>
                  <a:lnTo>
                    <a:pt x="124" y="2156"/>
                  </a:lnTo>
                  <a:lnTo>
                    <a:pt x="136" y="1344"/>
                  </a:lnTo>
                  <a:lnTo>
                    <a:pt x="152" y="233"/>
                  </a:lnTo>
                  <a:lnTo>
                    <a:pt x="153" y="183"/>
                  </a:lnTo>
                  <a:lnTo>
                    <a:pt x="156" y="142"/>
                  </a:lnTo>
                  <a:lnTo>
                    <a:pt x="161" y="105"/>
                  </a:lnTo>
                  <a:lnTo>
                    <a:pt x="169" y="75"/>
                  </a:lnTo>
                  <a:lnTo>
                    <a:pt x="179" y="51"/>
                  </a:lnTo>
                  <a:lnTo>
                    <a:pt x="191" y="31"/>
                  </a:lnTo>
                  <a:lnTo>
                    <a:pt x="204"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666B6B"/>
            </a:solidFill>
            <a:ln w="9525">
              <a:noFill/>
              <a:round/>
              <a:headEnd/>
              <a:tailEnd/>
            </a:ln>
          </p:spPr>
          <p:txBody>
            <a:bodyPr/>
            <a:lstStyle/>
            <a:p>
              <a:endParaRPr lang="en-US"/>
            </a:p>
          </p:txBody>
        </p:sp>
        <p:sp>
          <p:nvSpPr>
            <p:cNvPr id="66647" name="Freeform 87"/>
            <p:cNvSpPr>
              <a:spLocks/>
            </p:cNvSpPr>
            <p:nvPr/>
          </p:nvSpPr>
          <p:spPr bwMode="auto">
            <a:xfrm>
              <a:off x="4330" y="2073"/>
              <a:ext cx="22" cy="417"/>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2" y="4862"/>
                </a:cxn>
                <a:cxn ang="0">
                  <a:pos x="4" y="4878"/>
                </a:cxn>
                <a:cxn ang="0">
                  <a:pos x="8" y="4895"/>
                </a:cxn>
                <a:cxn ang="0">
                  <a:pos x="14" y="4910"/>
                </a:cxn>
                <a:cxn ang="0">
                  <a:pos x="21" y="4926"/>
                </a:cxn>
                <a:cxn ang="0">
                  <a:pos x="31" y="4941"/>
                </a:cxn>
                <a:cxn ang="0">
                  <a:pos x="44" y="4955"/>
                </a:cxn>
                <a:cxn ang="0">
                  <a:pos x="62" y="4967"/>
                </a:cxn>
                <a:cxn ang="0">
                  <a:pos x="81" y="4979"/>
                </a:cxn>
                <a:cxn ang="0">
                  <a:pos x="105" y="4988"/>
                </a:cxn>
                <a:cxn ang="0">
                  <a:pos x="133" y="4995"/>
                </a:cxn>
                <a:cxn ang="0">
                  <a:pos x="165" y="4999"/>
                </a:cxn>
                <a:cxn ang="0">
                  <a:pos x="203" y="5001"/>
                </a:cxn>
                <a:cxn ang="0">
                  <a:pos x="165" y="4973"/>
                </a:cxn>
                <a:cxn ang="0">
                  <a:pos x="134" y="4939"/>
                </a:cxn>
                <a:cxn ang="0">
                  <a:pos x="109" y="4900"/>
                </a:cxn>
                <a:cxn ang="0">
                  <a:pos x="91" y="4856"/>
                </a:cxn>
                <a:cxn ang="0">
                  <a:pos x="78" y="4811"/>
                </a:cxn>
                <a:cxn ang="0">
                  <a:pos x="69" y="4763"/>
                </a:cxn>
                <a:cxn ang="0">
                  <a:pos x="64" y="4714"/>
                </a:cxn>
                <a:cxn ang="0">
                  <a:pos x="63" y="4665"/>
                </a:cxn>
                <a:cxn ang="0">
                  <a:pos x="71" y="4191"/>
                </a:cxn>
                <a:cxn ang="0">
                  <a:pos x="77" y="3832"/>
                </a:cxn>
                <a:cxn ang="0">
                  <a:pos x="82" y="3519"/>
                </a:cxn>
                <a:cxn ang="0">
                  <a:pos x="87" y="3184"/>
                </a:cxn>
                <a:cxn ang="0">
                  <a:pos x="94" y="2756"/>
                </a:cxn>
                <a:cxn ang="0">
                  <a:pos x="104" y="2166"/>
                </a:cxn>
                <a:cxn ang="0">
                  <a:pos x="118" y="1346"/>
                </a:cxn>
                <a:cxn ang="0">
                  <a:pos x="136" y="224"/>
                </a:cxn>
                <a:cxn ang="0">
                  <a:pos x="138" y="175"/>
                </a:cxn>
                <a:cxn ang="0">
                  <a:pos x="143" y="134"/>
                </a:cxn>
                <a:cxn ang="0">
                  <a:pos x="150" y="99"/>
                </a:cxn>
                <a:cxn ang="0">
                  <a:pos x="161" y="71"/>
                </a:cxn>
                <a:cxn ang="0">
                  <a:pos x="173" y="48"/>
                </a:cxn>
                <a:cxn ang="0">
                  <a:pos x="188" y="29"/>
                </a:cxn>
                <a:cxn ang="0">
                  <a:pos x="204" y="13"/>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5001">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2" y="4862"/>
                  </a:lnTo>
                  <a:lnTo>
                    <a:pt x="4" y="4878"/>
                  </a:lnTo>
                  <a:lnTo>
                    <a:pt x="8" y="4895"/>
                  </a:lnTo>
                  <a:lnTo>
                    <a:pt x="14" y="4910"/>
                  </a:lnTo>
                  <a:lnTo>
                    <a:pt x="21" y="4926"/>
                  </a:lnTo>
                  <a:lnTo>
                    <a:pt x="31" y="4941"/>
                  </a:lnTo>
                  <a:lnTo>
                    <a:pt x="44" y="4955"/>
                  </a:lnTo>
                  <a:lnTo>
                    <a:pt x="62" y="4967"/>
                  </a:lnTo>
                  <a:lnTo>
                    <a:pt x="81" y="4979"/>
                  </a:lnTo>
                  <a:lnTo>
                    <a:pt x="105" y="4988"/>
                  </a:lnTo>
                  <a:lnTo>
                    <a:pt x="133" y="4995"/>
                  </a:lnTo>
                  <a:lnTo>
                    <a:pt x="165" y="4999"/>
                  </a:lnTo>
                  <a:lnTo>
                    <a:pt x="203" y="5001"/>
                  </a:lnTo>
                  <a:lnTo>
                    <a:pt x="165" y="4973"/>
                  </a:lnTo>
                  <a:lnTo>
                    <a:pt x="134" y="4939"/>
                  </a:lnTo>
                  <a:lnTo>
                    <a:pt x="109" y="4900"/>
                  </a:lnTo>
                  <a:lnTo>
                    <a:pt x="91" y="4856"/>
                  </a:lnTo>
                  <a:lnTo>
                    <a:pt x="78" y="4811"/>
                  </a:lnTo>
                  <a:lnTo>
                    <a:pt x="69" y="4763"/>
                  </a:lnTo>
                  <a:lnTo>
                    <a:pt x="64" y="4714"/>
                  </a:lnTo>
                  <a:lnTo>
                    <a:pt x="63" y="4665"/>
                  </a:lnTo>
                  <a:lnTo>
                    <a:pt x="71" y="4191"/>
                  </a:lnTo>
                  <a:lnTo>
                    <a:pt x="77" y="3832"/>
                  </a:lnTo>
                  <a:lnTo>
                    <a:pt x="82" y="3519"/>
                  </a:lnTo>
                  <a:lnTo>
                    <a:pt x="87" y="3184"/>
                  </a:lnTo>
                  <a:lnTo>
                    <a:pt x="94" y="2756"/>
                  </a:lnTo>
                  <a:lnTo>
                    <a:pt x="104" y="2166"/>
                  </a:lnTo>
                  <a:lnTo>
                    <a:pt x="118" y="1346"/>
                  </a:lnTo>
                  <a:lnTo>
                    <a:pt x="136" y="224"/>
                  </a:lnTo>
                  <a:lnTo>
                    <a:pt x="138" y="175"/>
                  </a:lnTo>
                  <a:lnTo>
                    <a:pt x="143" y="134"/>
                  </a:lnTo>
                  <a:lnTo>
                    <a:pt x="150" y="99"/>
                  </a:lnTo>
                  <a:lnTo>
                    <a:pt x="161" y="71"/>
                  </a:lnTo>
                  <a:lnTo>
                    <a:pt x="173" y="48"/>
                  </a:lnTo>
                  <a:lnTo>
                    <a:pt x="188" y="29"/>
                  </a:lnTo>
                  <a:lnTo>
                    <a:pt x="204" y="13"/>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575C5C"/>
            </a:solidFill>
            <a:ln w="9525">
              <a:noFill/>
              <a:round/>
              <a:headEnd/>
              <a:tailEnd/>
            </a:ln>
          </p:spPr>
          <p:txBody>
            <a:bodyPr/>
            <a:lstStyle/>
            <a:p>
              <a:endParaRPr lang="en-US"/>
            </a:p>
          </p:txBody>
        </p:sp>
        <p:sp>
          <p:nvSpPr>
            <p:cNvPr id="66648" name="Freeform 88"/>
            <p:cNvSpPr>
              <a:spLocks/>
            </p:cNvSpPr>
            <p:nvPr/>
          </p:nvSpPr>
          <p:spPr bwMode="auto">
            <a:xfrm>
              <a:off x="4330" y="2073"/>
              <a:ext cx="22" cy="417"/>
            </a:xfrm>
            <a:custGeom>
              <a:avLst/>
              <a:gdLst/>
              <a:ahLst/>
              <a:cxnLst>
                <a:cxn ang="0">
                  <a:pos x="73" y="116"/>
                </a:cxn>
                <a:cxn ang="0">
                  <a:pos x="0" y="4803"/>
                </a:cxn>
                <a:cxn ang="0">
                  <a:pos x="0" y="4816"/>
                </a:cxn>
                <a:cxn ang="0">
                  <a:pos x="0" y="4831"/>
                </a:cxn>
                <a:cxn ang="0">
                  <a:pos x="1" y="4845"/>
                </a:cxn>
                <a:cxn ang="0">
                  <a:pos x="3" y="4862"/>
                </a:cxn>
                <a:cxn ang="0">
                  <a:pos x="5" y="4877"/>
                </a:cxn>
                <a:cxn ang="0">
                  <a:pos x="10" y="4894"/>
                </a:cxn>
                <a:cxn ang="0">
                  <a:pos x="16" y="4910"/>
                </a:cxn>
                <a:cxn ang="0">
                  <a:pos x="24" y="4926"/>
                </a:cxn>
                <a:cxn ang="0">
                  <a:pos x="35" y="4941"/>
                </a:cxn>
                <a:cxn ang="0">
                  <a:pos x="49" y="4955"/>
                </a:cxn>
                <a:cxn ang="0">
                  <a:pos x="66" y="4968"/>
                </a:cxn>
                <a:cxn ang="0">
                  <a:pos x="86" y="4980"/>
                </a:cxn>
                <a:cxn ang="0">
                  <a:pos x="110" y="4989"/>
                </a:cxn>
                <a:cxn ang="0">
                  <a:pos x="139" y="4997"/>
                </a:cxn>
                <a:cxn ang="0">
                  <a:pos x="171" y="5002"/>
                </a:cxn>
                <a:cxn ang="0">
                  <a:pos x="209" y="5006"/>
                </a:cxn>
                <a:cxn ang="0">
                  <a:pos x="185" y="4996"/>
                </a:cxn>
                <a:cxn ang="0">
                  <a:pos x="163" y="4986"/>
                </a:cxn>
                <a:cxn ang="0">
                  <a:pos x="143" y="4973"/>
                </a:cxn>
                <a:cxn ang="0">
                  <a:pos x="126" y="4959"/>
                </a:cxn>
                <a:cxn ang="0">
                  <a:pos x="110" y="4942"/>
                </a:cxn>
                <a:cxn ang="0">
                  <a:pos x="97" y="4925"/>
                </a:cxn>
                <a:cxn ang="0">
                  <a:pos x="85" y="4906"/>
                </a:cxn>
                <a:cxn ang="0">
                  <a:pos x="75" y="4886"/>
                </a:cxn>
                <a:cxn ang="0">
                  <a:pos x="67" y="4866"/>
                </a:cxn>
                <a:cxn ang="0">
                  <a:pos x="60" y="4843"/>
                </a:cxn>
                <a:cxn ang="0">
                  <a:pos x="54" y="4821"/>
                </a:cxn>
                <a:cxn ang="0">
                  <a:pos x="50" y="4797"/>
                </a:cxn>
                <a:cxn ang="0">
                  <a:pos x="47" y="4774"/>
                </a:cxn>
                <a:cxn ang="0">
                  <a:pos x="45" y="4750"/>
                </a:cxn>
                <a:cxn ang="0">
                  <a:pos x="43" y="4725"/>
                </a:cxn>
                <a:cxn ang="0">
                  <a:pos x="43" y="4701"/>
                </a:cxn>
                <a:cxn ang="0">
                  <a:pos x="119" y="217"/>
                </a:cxn>
                <a:cxn ang="0">
                  <a:pos x="121" y="168"/>
                </a:cxn>
                <a:cxn ang="0">
                  <a:pos x="128" y="128"/>
                </a:cxn>
                <a:cxn ang="0">
                  <a:pos x="139" y="95"/>
                </a:cxn>
                <a:cxn ang="0">
                  <a:pos x="153" y="68"/>
                </a:cxn>
                <a:cxn ang="0">
                  <a:pos x="168" y="46"/>
                </a:cxn>
                <a:cxn ang="0">
                  <a:pos x="187" y="28"/>
                </a:cxn>
                <a:cxn ang="0">
                  <a:pos x="205" y="13"/>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5006">
                  <a:moveTo>
                    <a:pt x="73" y="116"/>
                  </a:moveTo>
                  <a:lnTo>
                    <a:pt x="0" y="4803"/>
                  </a:lnTo>
                  <a:lnTo>
                    <a:pt x="0" y="4816"/>
                  </a:lnTo>
                  <a:lnTo>
                    <a:pt x="0" y="4831"/>
                  </a:lnTo>
                  <a:lnTo>
                    <a:pt x="1" y="4845"/>
                  </a:lnTo>
                  <a:lnTo>
                    <a:pt x="3" y="4862"/>
                  </a:lnTo>
                  <a:lnTo>
                    <a:pt x="5" y="4877"/>
                  </a:lnTo>
                  <a:lnTo>
                    <a:pt x="10" y="4894"/>
                  </a:lnTo>
                  <a:lnTo>
                    <a:pt x="16" y="4910"/>
                  </a:lnTo>
                  <a:lnTo>
                    <a:pt x="24" y="4926"/>
                  </a:lnTo>
                  <a:lnTo>
                    <a:pt x="35" y="4941"/>
                  </a:lnTo>
                  <a:lnTo>
                    <a:pt x="49" y="4955"/>
                  </a:lnTo>
                  <a:lnTo>
                    <a:pt x="66" y="4968"/>
                  </a:lnTo>
                  <a:lnTo>
                    <a:pt x="86" y="4980"/>
                  </a:lnTo>
                  <a:lnTo>
                    <a:pt x="110" y="4989"/>
                  </a:lnTo>
                  <a:lnTo>
                    <a:pt x="139" y="4997"/>
                  </a:lnTo>
                  <a:lnTo>
                    <a:pt x="171" y="5002"/>
                  </a:lnTo>
                  <a:lnTo>
                    <a:pt x="209" y="5006"/>
                  </a:lnTo>
                  <a:lnTo>
                    <a:pt x="185" y="4996"/>
                  </a:lnTo>
                  <a:lnTo>
                    <a:pt x="163" y="4986"/>
                  </a:lnTo>
                  <a:lnTo>
                    <a:pt x="143" y="4973"/>
                  </a:lnTo>
                  <a:lnTo>
                    <a:pt x="126" y="4959"/>
                  </a:lnTo>
                  <a:lnTo>
                    <a:pt x="110" y="4942"/>
                  </a:lnTo>
                  <a:lnTo>
                    <a:pt x="97" y="4925"/>
                  </a:lnTo>
                  <a:lnTo>
                    <a:pt x="85" y="4906"/>
                  </a:lnTo>
                  <a:lnTo>
                    <a:pt x="75" y="4886"/>
                  </a:lnTo>
                  <a:lnTo>
                    <a:pt x="67" y="4866"/>
                  </a:lnTo>
                  <a:lnTo>
                    <a:pt x="60" y="4843"/>
                  </a:lnTo>
                  <a:lnTo>
                    <a:pt x="54" y="4821"/>
                  </a:lnTo>
                  <a:lnTo>
                    <a:pt x="50" y="4797"/>
                  </a:lnTo>
                  <a:lnTo>
                    <a:pt x="47" y="4774"/>
                  </a:lnTo>
                  <a:lnTo>
                    <a:pt x="45" y="4750"/>
                  </a:lnTo>
                  <a:lnTo>
                    <a:pt x="43" y="4725"/>
                  </a:lnTo>
                  <a:lnTo>
                    <a:pt x="43" y="4701"/>
                  </a:lnTo>
                  <a:lnTo>
                    <a:pt x="119" y="217"/>
                  </a:lnTo>
                  <a:lnTo>
                    <a:pt x="121" y="168"/>
                  </a:lnTo>
                  <a:lnTo>
                    <a:pt x="128" y="128"/>
                  </a:lnTo>
                  <a:lnTo>
                    <a:pt x="139" y="95"/>
                  </a:lnTo>
                  <a:lnTo>
                    <a:pt x="153" y="68"/>
                  </a:lnTo>
                  <a:lnTo>
                    <a:pt x="168" y="46"/>
                  </a:lnTo>
                  <a:lnTo>
                    <a:pt x="187" y="28"/>
                  </a:lnTo>
                  <a:lnTo>
                    <a:pt x="205" y="13"/>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474F4F"/>
            </a:solidFill>
            <a:ln w="9525">
              <a:noFill/>
              <a:round/>
              <a:headEnd/>
              <a:tailEnd/>
            </a:ln>
          </p:spPr>
          <p:txBody>
            <a:bodyPr/>
            <a:lstStyle/>
            <a:p>
              <a:endParaRPr lang="en-US"/>
            </a:p>
          </p:txBody>
        </p:sp>
        <p:sp>
          <p:nvSpPr>
            <p:cNvPr id="66649" name="Freeform 89"/>
            <p:cNvSpPr>
              <a:spLocks/>
            </p:cNvSpPr>
            <p:nvPr/>
          </p:nvSpPr>
          <p:spPr bwMode="auto">
            <a:xfrm>
              <a:off x="4356" y="2434"/>
              <a:ext cx="129" cy="45"/>
            </a:xfrm>
            <a:custGeom>
              <a:avLst/>
              <a:gdLst/>
              <a:ahLst/>
              <a:cxnLst>
                <a:cxn ang="0">
                  <a:pos x="4" y="136"/>
                </a:cxn>
                <a:cxn ang="0">
                  <a:pos x="36" y="89"/>
                </a:cxn>
                <a:cxn ang="0">
                  <a:pos x="94" y="53"/>
                </a:cxn>
                <a:cxn ang="0">
                  <a:pos x="174" y="27"/>
                </a:cxn>
                <a:cxn ang="0">
                  <a:pos x="265" y="11"/>
                </a:cxn>
                <a:cxn ang="0">
                  <a:pos x="363" y="2"/>
                </a:cxn>
                <a:cxn ang="0">
                  <a:pos x="461" y="0"/>
                </a:cxn>
                <a:cxn ang="0">
                  <a:pos x="552" y="3"/>
                </a:cxn>
                <a:cxn ang="0">
                  <a:pos x="635" y="8"/>
                </a:cxn>
                <a:cxn ang="0">
                  <a:pos x="716" y="14"/>
                </a:cxn>
                <a:cxn ang="0">
                  <a:pos x="795" y="23"/>
                </a:cxn>
                <a:cxn ang="0">
                  <a:pos x="867" y="33"/>
                </a:cxn>
                <a:cxn ang="0">
                  <a:pos x="939" y="45"/>
                </a:cxn>
                <a:cxn ang="0">
                  <a:pos x="1008" y="63"/>
                </a:cxn>
                <a:cxn ang="0">
                  <a:pos x="1076" y="85"/>
                </a:cxn>
                <a:cxn ang="0">
                  <a:pos x="1143" y="112"/>
                </a:cxn>
                <a:cxn ang="0">
                  <a:pos x="1199" y="141"/>
                </a:cxn>
                <a:cxn ang="0">
                  <a:pos x="1241" y="174"/>
                </a:cxn>
                <a:cxn ang="0">
                  <a:pos x="1272" y="214"/>
                </a:cxn>
                <a:cxn ang="0">
                  <a:pos x="1290" y="259"/>
                </a:cxn>
                <a:cxn ang="0">
                  <a:pos x="1281" y="329"/>
                </a:cxn>
                <a:cxn ang="0">
                  <a:pos x="1238" y="407"/>
                </a:cxn>
                <a:cxn ang="0">
                  <a:pos x="1167" y="462"/>
                </a:cxn>
                <a:cxn ang="0">
                  <a:pos x="1077" y="500"/>
                </a:cxn>
                <a:cxn ang="0">
                  <a:pos x="977" y="523"/>
                </a:cxn>
                <a:cxn ang="0">
                  <a:pos x="875" y="533"/>
                </a:cxn>
                <a:cxn ang="0">
                  <a:pos x="781" y="537"/>
                </a:cxn>
                <a:cxn ang="0">
                  <a:pos x="701" y="535"/>
                </a:cxn>
                <a:cxn ang="0">
                  <a:pos x="652" y="533"/>
                </a:cxn>
                <a:cxn ang="0">
                  <a:pos x="613" y="530"/>
                </a:cxn>
                <a:cxn ang="0">
                  <a:pos x="568" y="526"/>
                </a:cxn>
                <a:cxn ang="0">
                  <a:pos x="518" y="519"/>
                </a:cxn>
                <a:cxn ang="0">
                  <a:pos x="465" y="510"/>
                </a:cxn>
                <a:cxn ang="0">
                  <a:pos x="410" y="500"/>
                </a:cxn>
                <a:cxn ang="0">
                  <a:pos x="354" y="486"/>
                </a:cxn>
                <a:cxn ang="0">
                  <a:pos x="299" y="470"/>
                </a:cxn>
                <a:cxn ang="0">
                  <a:pos x="244" y="450"/>
                </a:cxn>
                <a:cxn ang="0">
                  <a:pos x="192" y="427"/>
                </a:cxn>
                <a:cxn ang="0">
                  <a:pos x="144" y="399"/>
                </a:cxn>
                <a:cxn ang="0">
                  <a:pos x="101" y="368"/>
                </a:cxn>
                <a:cxn ang="0">
                  <a:pos x="65" y="332"/>
                </a:cxn>
                <a:cxn ang="0">
                  <a:pos x="34" y="292"/>
                </a:cxn>
                <a:cxn ang="0">
                  <a:pos x="13" y="245"/>
                </a:cxn>
                <a:cxn ang="0">
                  <a:pos x="2" y="193"/>
                </a:cxn>
              </a:cxnLst>
              <a:rect l="0" t="0" r="r" b="b"/>
              <a:pathLst>
                <a:path w="1291" h="537">
                  <a:moveTo>
                    <a:pt x="0" y="165"/>
                  </a:moveTo>
                  <a:lnTo>
                    <a:pt x="4" y="136"/>
                  </a:lnTo>
                  <a:lnTo>
                    <a:pt x="16" y="111"/>
                  </a:lnTo>
                  <a:lnTo>
                    <a:pt x="36" y="89"/>
                  </a:lnTo>
                  <a:lnTo>
                    <a:pt x="63" y="69"/>
                  </a:lnTo>
                  <a:lnTo>
                    <a:pt x="94" y="53"/>
                  </a:lnTo>
                  <a:lnTo>
                    <a:pt x="132" y="39"/>
                  </a:lnTo>
                  <a:lnTo>
                    <a:pt x="174" y="27"/>
                  </a:lnTo>
                  <a:lnTo>
                    <a:pt x="218" y="18"/>
                  </a:lnTo>
                  <a:lnTo>
                    <a:pt x="265" y="11"/>
                  </a:lnTo>
                  <a:lnTo>
                    <a:pt x="314" y="6"/>
                  </a:lnTo>
                  <a:lnTo>
                    <a:pt x="363" y="2"/>
                  </a:lnTo>
                  <a:lnTo>
                    <a:pt x="412" y="1"/>
                  </a:lnTo>
                  <a:lnTo>
                    <a:pt x="461" y="0"/>
                  </a:lnTo>
                  <a:lnTo>
                    <a:pt x="508" y="1"/>
                  </a:lnTo>
                  <a:lnTo>
                    <a:pt x="552" y="3"/>
                  </a:lnTo>
                  <a:lnTo>
                    <a:pt x="592" y="5"/>
                  </a:lnTo>
                  <a:lnTo>
                    <a:pt x="635" y="8"/>
                  </a:lnTo>
                  <a:lnTo>
                    <a:pt x="677" y="11"/>
                  </a:lnTo>
                  <a:lnTo>
                    <a:pt x="716" y="14"/>
                  </a:lnTo>
                  <a:lnTo>
                    <a:pt x="756" y="18"/>
                  </a:lnTo>
                  <a:lnTo>
                    <a:pt x="795" y="23"/>
                  </a:lnTo>
                  <a:lnTo>
                    <a:pt x="830" y="27"/>
                  </a:lnTo>
                  <a:lnTo>
                    <a:pt x="867" y="33"/>
                  </a:lnTo>
                  <a:lnTo>
                    <a:pt x="903" y="38"/>
                  </a:lnTo>
                  <a:lnTo>
                    <a:pt x="939" y="45"/>
                  </a:lnTo>
                  <a:lnTo>
                    <a:pt x="973" y="54"/>
                  </a:lnTo>
                  <a:lnTo>
                    <a:pt x="1008" y="63"/>
                  </a:lnTo>
                  <a:lnTo>
                    <a:pt x="1042" y="73"/>
                  </a:lnTo>
                  <a:lnTo>
                    <a:pt x="1076" y="85"/>
                  </a:lnTo>
                  <a:lnTo>
                    <a:pt x="1110" y="97"/>
                  </a:lnTo>
                  <a:lnTo>
                    <a:pt x="1143" y="112"/>
                  </a:lnTo>
                  <a:lnTo>
                    <a:pt x="1177" y="128"/>
                  </a:lnTo>
                  <a:lnTo>
                    <a:pt x="1199" y="141"/>
                  </a:lnTo>
                  <a:lnTo>
                    <a:pt x="1220" y="156"/>
                  </a:lnTo>
                  <a:lnTo>
                    <a:pt x="1241" y="174"/>
                  </a:lnTo>
                  <a:lnTo>
                    <a:pt x="1258" y="193"/>
                  </a:lnTo>
                  <a:lnTo>
                    <a:pt x="1272" y="214"/>
                  </a:lnTo>
                  <a:lnTo>
                    <a:pt x="1283" y="236"/>
                  </a:lnTo>
                  <a:lnTo>
                    <a:pt x="1290" y="259"/>
                  </a:lnTo>
                  <a:lnTo>
                    <a:pt x="1291" y="281"/>
                  </a:lnTo>
                  <a:lnTo>
                    <a:pt x="1281" y="329"/>
                  </a:lnTo>
                  <a:lnTo>
                    <a:pt x="1263" y="370"/>
                  </a:lnTo>
                  <a:lnTo>
                    <a:pt x="1238" y="407"/>
                  </a:lnTo>
                  <a:lnTo>
                    <a:pt x="1205" y="437"/>
                  </a:lnTo>
                  <a:lnTo>
                    <a:pt x="1167" y="462"/>
                  </a:lnTo>
                  <a:lnTo>
                    <a:pt x="1124" y="483"/>
                  </a:lnTo>
                  <a:lnTo>
                    <a:pt x="1077" y="500"/>
                  </a:lnTo>
                  <a:lnTo>
                    <a:pt x="1027" y="512"/>
                  </a:lnTo>
                  <a:lnTo>
                    <a:pt x="977" y="523"/>
                  </a:lnTo>
                  <a:lnTo>
                    <a:pt x="926" y="529"/>
                  </a:lnTo>
                  <a:lnTo>
                    <a:pt x="875" y="533"/>
                  </a:lnTo>
                  <a:lnTo>
                    <a:pt x="826" y="536"/>
                  </a:lnTo>
                  <a:lnTo>
                    <a:pt x="781" y="537"/>
                  </a:lnTo>
                  <a:lnTo>
                    <a:pt x="739" y="536"/>
                  </a:lnTo>
                  <a:lnTo>
                    <a:pt x="701" y="535"/>
                  </a:lnTo>
                  <a:lnTo>
                    <a:pt x="670" y="534"/>
                  </a:lnTo>
                  <a:lnTo>
                    <a:pt x="652" y="533"/>
                  </a:lnTo>
                  <a:lnTo>
                    <a:pt x="633" y="532"/>
                  </a:lnTo>
                  <a:lnTo>
                    <a:pt x="613" y="530"/>
                  </a:lnTo>
                  <a:lnTo>
                    <a:pt x="591" y="528"/>
                  </a:lnTo>
                  <a:lnTo>
                    <a:pt x="568" y="526"/>
                  </a:lnTo>
                  <a:lnTo>
                    <a:pt x="544" y="523"/>
                  </a:lnTo>
                  <a:lnTo>
                    <a:pt x="518" y="519"/>
                  </a:lnTo>
                  <a:lnTo>
                    <a:pt x="492" y="515"/>
                  </a:lnTo>
                  <a:lnTo>
                    <a:pt x="465" y="510"/>
                  </a:lnTo>
                  <a:lnTo>
                    <a:pt x="438" y="506"/>
                  </a:lnTo>
                  <a:lnTo>
                    <a:pt x="410" y="500"/>
                  </a:lnTo>
                  <a:lnTo>
                    <a:pt x="382" y="494"/>
                  </a:lnTo>
                  <a:lnTo>
                    <a:pt x="354" y="486"/>
                  </a:lnTo>
                  <a:lnTo>
                    <a:pt x="326" y="479"/>
                  </a:lnTo>
                  <a:lnTo>
                    <a:pt x="299" y="470"/>
                  </a:lnTo>
                  <a:lnTo>
                    <a:pt x="271" y="460"/>
                  </a:lnTo>
                  <a:lnTo>
                    <a:pt x="244" y="450"/>
                  </a:lnTo>
                  <a:lnTo>
                    <a:pt x="218" y="439"/>
                  </a:lnTo>
                  <a:lnTo>
                    <a:pt x="192" y="427"/>
                  </a:lnTo>
                  <a:lnTo>
                    <a:pt x="167" y="414"/>
                  </a:lnTo>
                  <a:lnTo>
                    <a:pt x="144" y="399"/>
                  </a:lnTo>
                  <a:lnTo>
                    <a:pt x="122" y="385"/>
                  </a:lnTo>
                  <a:lnTo>
                    <a:pt x="101" y="368"/>
                  </a:lnTo>
                  <a:lnTo>
                    <a:pt x="82" y="351"/>
                  </a:lnTo>
                  <a:lnTo>
                    <a:pt x="65" y="332"/>
                  </a:lnTo>
                  <a:lnTo>
                    <a:pt x="49" y="312"/>
                  </a:lnTo>
                  <a:lnTo>
                    <a:pt x="34" y="292"/>
                  </a:lnTo>
                  <a:lnTo>
                    <a:pt x="23" y="269"/>
                  </a:lnTo>
                  <a:lnTo>
                    <a:pt x="13" y="245"/>
                  </a:lnTo>
                  <a:lnTo>
                    <a:pt x="6" y="220"/>
                  </a:lnTo>
                  <a:lnTo>
                    <a:pt x="2" y="193"/>
                  </a:lnTo>
                  <a:lnTo>
                    <a:pt x="0" y="165"/>
                  </a:lnTo>
                  <a:close/>
                </a:path>
              </a:pathLst>
            </a:custGeom>
            <a:solidFill>
              <a:srgbClr val="878F8F"/>
            </a:solidFill>
            <a:ln w="9525">
              <a:noFill/>
              <a:round/>
              <a:headEnd/>
              <a:tailEnd/>
            </a:ln>
          </p:spPr>
          <p:txBody>
            <a:bodyPr/>
            <a:lstStyle/>
            <a:p>
              <a:endParaRPr lang="en-US"/>
            </a:p>
          </p:txBody>
        </p:sp>
        <p:sp>
          <p:nvSpPr>
            <p:cNvPr id="66650" name="Freeform 90"/>
            <p:cNvSpPr>
              <a:spLocks/>
            </p:cNvSpPr>
            <p:nvPr/>
          </p:nvSpPr>
          <p:spPr bwMode="auto">
            <a:xfrm>
              <a:off x="4357" y="2434"/>
              <a:ext cx="126" cy="43"/>
            </a:xfrm>
            <a:custGeom>
              <a:avLst/>
              <a:gdLst/>
              <a:ahLst/>
              <a:cxnLst>
                <a:cxn ang="0">
                  <a:pos x="5" y="128"/>
                </a:cxn>
                <a:cxn ang="0">
                  <a:pos x="38" y="84"/>
                </a:cxn>
                <a:cxn ang="0">
                  <a:pos x="96" y="51"/>
                </a:cxn>
                <a:cxn ang="0">
                  <a:pos x="172" y="26"/>
                </a:cxn>
                <a:cxn ang="0">
                  <a:pos x="261" y="10"/>
                </a:cxn>
                <a:cxn ang="0">
                  <a:pos x="357" y="2"/>
                </a:cxn>
                <a:cxn ang="0">
                  <a:pos x="451" y="0"/>
                </a:cxn>
                <a:cxn ang="0">
                  <a:pos x="539" y="2"/>
                </a:cxn>
                <a:cxn ang="0">
                  <a:pos x="619" y="7"/>
                </a:cxn>
                <a:cxn ang="0">
                  <a:pos x="698" y="14"/>
                </a:cxn>
                <a:cxn ang="0">
                  <a:pos x="773" y="22"/>
                </a:cxn>
                <a:cxn ang="0">
                  <a:pos x="846" y="31"/>
                </a:cxn>
                <a:cxn ang="0">
                  <a:pos x="916" y="43"/>
                </a:cxn>
                <a:cxn ang="0">
                  <a:pos x="984" y="60"/>
                </a:cxn>
                <a:cxn ang="0">
                  <a:pos x="1050" y="80"/>
                </a:cxn>
                <a:cxn ang="0">
                  <a:pos x="1115" y="105"/>
                </a:cxn>
                <a:cxn ang="0">
                  <a:pos x="1169" y="132"/>
                </a:cxn>
                <a:cxn ang="0">
                  <a:pos x="1208" y="164"/>
                </a:cxn>
                <a:cxn ang="0">
                  <a:pos x="1241" y="204"/>
                </a:cxn>
                <a:cxn ang="0">
                  <a:pos x="1258" y="246"/>
                </a:cxn>
                <a:cxn ang="0">
                  <a:pos x="1251" y="314"/>
                </a:cxn>
                <a:cxn ang="0">
                  <a:pos x="1209" y="385"/>
                </a:cxn>
                <a:cxn ang="0">
                  <a:pos x="1140" y="437"/>
                </a:cxn>
                <a:cxn ang="0">
                  <a:pos x="1054" y="472"/>
                </a:cxn>
                <a:cxn ang="0">
                  <a:pos x="956" y="495"/>
                </a:cxn>
                <a:cxn ang="0">
                  <a:pos x="857" y="506"/>
                </a:cxn>
                <a:cxn ang="0">
                  <a:pos x="764" y="509"/>
                </a:cxn>
                <a:cxn ang="0">
                  <a:pos x="685" y="509"/>
                </a:cxn>
                <a:cxn ang="0">
                  <a:pos x="617" y="506"/>
                </a:cxn>
                <a:cxn ang="0">
                  <a:pos x="528" y="497"/>
                </a:cxn>
                <a:cxn ang="0">
                  <a:pos x="424" y="480"/>
                </a:cxn>
                <a:cxn ang="0">
                  <a:pos x="314" y="453"/>
                </a:cxn>
                <a:cxn ang="0">
                  <a:pos x="208" y="415"/>
                </a:cxn>
                <a:cxn ang="0">
                  <a:pos x="116" y="362"/>
                </a:cxn>
                <a:cxn ang="0">
                  <a:pos x="45" y="294"/>
                </a:cxn>
                <a:cxn ang="0">
                  <a:pos x="5" y="206"/>
                </a:cxn>
              </a:cxnLst>
              <a:rect l="0" t="0" r="r" b="b"/>
              <a:pathLst>
                <a:path w="1259" h="509">
                  <a:moveTo>
                    <a:pt x="0" y="155"/>
                  </a:moveTo>
                  <a:lnTo>
                    <a:pt x="5" y="128"/>
                  </a:lnTo>
                  <a:lnTo>
                    <a:pt x="17" y="104"/>
                  </a:lnTo>
                  <a:lnTo>
                    <a:pt x="38" y="84"/>
                  </a:lnTo>
                  <a:lnTo>
                    <a:pt x="64" y="66"/>
                  </a:lnTo>
                  <a:lnTo>
                    <a:pt x="96" y="51"/>
                  </a:lnTo>
                  <a:lnTo>
                    <a:pt x="132" y="37"/>
                  </a:lnTo>
                  <a:lnTo>
                    <a:pt x="172" y="26"/>
                  </a:lnTo>
                  <a:lnTo>
                    <a:pt x="215" y="17"/>
                  </a:lnTo>
                  <a:lnTo>
                    <a:pt x="261" y="10"/>
                  </a:lnTo>
                  <a:lnTo>
                    <a:pt x="309" y="6"/>
                  </a:lnTo>
                  <a:lnTo>
                    <a:pt x="357" y="2"/>
                  </a:lnTo>
                  <a:lnTo>
                    <a:pt x="405" y="0"/>
                  </a:lnTo>
                  <a:lnTo>
                    <a:pt x="451" y="0"/>
                  </a:lnTo>
                  <a:lnTo>
                    <a:pt x="496" y="0"/>
                  </a:lnTo>
                  <a:lnTo>
                    <a:pt x="539" y="2"/>
                  </a:lnTo>
                  <a:lnTo>
                    <a:pt x="578" y="4"/>
                  </a:lnTo>
                  <a:lnTo>
                    <a:pt x="619" y="7"/>
                  </a:lnTo>
                  <a:lnTo>
                    <a:pt x="659" y="10"/>
                  </a:lnTo>
                  <a:lnTo>
                    <a:pt x="698" y="14"/>
                  </a:lnTo>
                  <a:lnTo>
                    <a:pt x="736" y="17"/>
                  </a:lnTo>
                  <a:lnTo>
                    <a:pt x="773" y="22"/>
                  </a:lnTo>
                  <a:lnTo>
                    <a:pt x="809" y="27"/>
                  </a:lnTo>
                  <a:lnTo>
                    <a:pt x="846" y="31"/>
                  </a:lnTo>
                  <a:lnTo>
                    <a:pt x="881" y="37"/>
                  </a:lnTo>
                  <a:lnTo>
                    <a:pt x="916" y="43"/>
                  </a:lnTo>
                  <a:lnTo>
                    <a:pt x="949" y="51"/>
                  </a:lnTo>
                  <a:lnTo>
                    <a:pt x="984" y="60"/>
                  </a:lnTo>
                  <a:lnTo>
                    <a:pt x="1017" y="69"/>
                  </a:lnTo>
                  <a:lnTo>
                    <a:pt x="1050" y="80"/>
                  </a:lnTo>
                  <a:lnTo>
                    <a:pt x="1082" y="92"/>
                  </a:lnTo>
                  <a:lnTo>
                    <a:pt x="1115" y="105"/>
                  </a:lnTo>
                  <a:lnTo>
                    <a:pt x="1147" y="120"/>
                  </a:lnTo>
                  <a:lnTo>
                    <a:pt x="1169" y="132"/>
                  </a:lnTo>
                  <a:lnTo>
                    <a:pt x="1189" y="148"/>
                  </a:lnTo>
                  <a:lnTo>
                    <a:pt x="1208" y="164"/>
                  </a:lnTo>
                  <a:lnTo>
                    <a:pt x="1227" y="183"/>
                  </a:lnTo>
                  <a:lnTo>
                    <a:pt x="1241" y="204"/>
                  </a:lnTo>
                  <a:lnTo>
                    <a:pt x="1252" y="225"/>
                  </a:lnTo>
                  <a:lnTo>
                    <a:pt x="1258" y="246"/>
                  </a:lnTo>
                  <a:lnTo>
                    <a:pt x="1259" y="269"/>
                  </a:lnTo>
                  <a:lnTo>
                    <a:pt x="1251" y="314"/>
                  </a:lnTo>
                  <a:lnTo>
                    <a:pt x="1234" y="352"/>
                  </a:lnTo>
                  <a:lnTo>
                    <a:pt x="1209" y="385"/>
                  </a:lnTo>
                  <a:lnTo>
                    <a:pt x="1178" y="413"/>
                  </a:lnTo>
                  <a:lnTo>
                    <a:pt x="1140" y="437"/>
                  </a:lnTo>
                  <a:lnTo>
                    <a:pt x="1099" y="456"/>
                  </a:lnTo>
                  <a:lnTo>
                    <a:pt x="1054" y="472"/>
                  </a:lnTo>
                  <a:lnTo>
                    <a:pt x="1006" y="484"/>
                  </a:lnTo>
                  <a:lnTo>
                    <a:pt x="956" y="495"/>
                  </a:lnTo>
                  <a:lnTo>
                    <a:pt x="907" y="501"/>
                  </a:lnTo>
                  <a:lnTo>
                    <a:pt x="857" y="506"/>
                  </a:lnTo>
                  <a:lnTo>
                    <a:pt x="809" y="508"/>
                  </a:lnTo>
                  <a:lnTo>
                    <a:pt x="764" y="509"/>
                  </a:lnTo>
                  <a:lnTo>
                    <a:pt x="723" y="509"/>
                  </a:lnTo>
                  <a:lnTo>
                    <a:pt x="685" y="509"/>
                  </a:lnTo>
                  <a:lnTo>
                    <a:pt x="654" y="508"/>
                  </a:lnTo>
                  <a:lnTo>
                    <a:pt x="617" y="506"/>
                  </a:lnTo>
                  <a:lnTo>
                    <a:pt x="574" y="502"/>
                  </a:lnTo>
                  <a:lnTo>
                    <a:pt x="528" y="497"/>
                  </a:lnTo>
                  <a:lnTo>
                    <a:pt x="477" y="490"/>
                  </a:lnTo>
                  <a:lnTo>
                    <a:pt x="424" y="480"/>
                  </a:lnTo>
                  <a:lnTo>
                    <a:pt x="369" y="468"/>
                  </a:lnTo>
                  <a:lnTo>
                    <a:pt x="314" y="453"/>
                  </a:lnTo>
                  <a:lnTo>
                    <a:pt x="260" y="436"/>
                  </a:lnTo>
                  <a:lnTo>
                    <a:pt x="208" y="415"/>
                  </a:lnTo>
                  <a:lnTo>
                    <a:pt x="161" y="390"/>
                  </a:lnTo>
                  <a:lnTo>
                    <a:pt x="116" y="362"/>
                  </a:lnTo>
                  <a:lnTo>
                    <a:pt x="77" y="330"/>
                  </a:lnTo>
                  <a:lnTo>
                    <a:pt x="45" y="294"/>
                  </a:lnTo>
                  <a:lnTo>
                    <a:pt x="20" y="252"/>
                  </a:lnTo>
                  <a:lnTo>
                    <a:pt x="5" y="206"/>
                  </a:lnTo>
                  <a:lnTo>
                    <a:pt x="0" y="155"/>
                  </a:lnTo>
                  <a:close/>
                </a:path>
              </a:pathLst>
            </a:custGeom>
            <a:solidFill>
              <a:srgbClr val="8C9494"/>
            </a:solidFill>
            <a:ln w="9525">
              <a:noFill/>
              <a:round/>
              <a:headEnd/>
              <a:tailEnd/>
            </a:ln>
          </p:spPr>
          <p:txBody>
            <a:bodyPr/>
            <a:lstStyle/>
            <a:p>
              <a:endParaRPr lang="en-US"/>
            </a:p>
          </p:txBody>
        </p:sp>
        <p:sp>
          <p:nvSpPr>
            <p:cNvPr id="66651" name="Freeform 91"/>
            <p:cNvSpPr>
              <a:spLocks/>
            </p:cNvSpPr>
            <p:nvPr/>
          </p:nvSpPr>
          <p:spPr bwMode="auto">
            <a:xfrm>
              <a:off x="4359" y="2434"/>
              <a:ext cx="122" cy="41"/>
            </a:xfrm>
            <a:custGeom>
              <a:avLst/>
              <a:gdLst/>
              <a:ahLst/>
              <a:cxnLst>
                <a:cxn ang="0">
                  <a:pos x="5" y="118"/>
                </a:cxn>
                <a:cxn ang="0">
                  <a:pos x="37" y="77"/>
                </a:cxn>
                <a:cxn ang="0">
                  <a:pos x="94" y="46"/>
                </a:cxn>
                <a:cxn ang="0">
                  <a:pos x="169" y="23"/>
                </a:cxn>
                <a:cxn ang="0">
                  <a:pos x="255" y="9"/>
                </a:cxn>
                <a:cxn ang="0">
                  <a:pos x="348" y="1"/>
                </a:cxn>
                <a:cxn ang="0">
                  <a:pos x="438" y="0"/>
                </a:cxn>
                <a:cxn ang="0">
                  <a:pos x="523" y="2"/>
                </a:cxn>
                <a:cxn ang="0">
                  <a:pos x="600" y="7"/>
                </a:cxn>
                <a:cxn ang="0">
                  <a:pos x="677" y="13"/>
                </a:cxn>
                <a:cxn ang="0">
                  <a:pos x="751" y="21"/>
                </a:cxn>
                <a:cxn ang="0">
                  <a:pos x="821" y="30"/>
                </a:cxn>
                <a:cxn ang="0">
                  <a:pos x="891" y="41"/>
                </a:cxn>
                <a:cxn ang="0">
                  <a:pos x="957" y="57"/>
                </a:cxn>
                <a:cxn ang="0">
                  <a:pos x="1022" y="77"/>
                </a:cxn>
                <a:cxn ang="0">
                  <a:pos x="1085" y="101"/>
                </a:cxn>
                <a:cxn ang="0">
                  <a:pos x="1137" y="126"/>
                </a:cxn>
                <a:cxn ang="0">
                  <a:pos x="1175" y="155"/>
                </a:cxn>
                <a:cxn ang="0">
                  <a:pos x="1206" y="191"/>
                </a:cxn>
                <a:cxn ang="0">
                  <a:pos x="1223" y="231"/>
                </a:cxn>
                <a:cxn ang="0">
                  <a:pos x="1217" y="293"/>
                </a:cxn>
                <a:cxn ang="0">
                  <a:pos x="1176" y="360"/>
                </a:cxn>
                <a:cxn ang="0">
                  <a:pos x="1110" y="410"/>
                </a:cxn>
                <a:cxn ang="0">
                  <a:pos x="1026" y="444"/>
                </a:cxn>
                <a:cxn ang="0">
                  <a:pos x="932" y="466"/>
                </a:cxn>
                <a:cxn ang="0">
                  <a:pos x="835" y="478"/>
                </a:cxn>
                <a:cxn ang="0">
                  <a:pos x="744" y="482"/>
                </a:cxn>
                <a:cxn ang="0">
                  <a:pos x="666" y="483"/>
                </a:cxn>
                <a:cxn ang="0">
                  <a:pos x="597" y="480"/>
                </a:cxn>
                <a:cxn ang="0">
                  <a:pos x="508" y="470"/>
                </a:cxn>
                <a:cxn ang="0">
                  <a:pos x="407" y="452"/>
                </a:cxn>
                <a:cxn ang="0">
                  <a:pos x="301" y="426"/>
                </a:cxn>
                <a:cxn ang="0">
                  <a:pos x="198" y="388"/>
                </a:cxn>
                <a:cxn ang="0">
                  <a:pos x="109" y="337"/>
                </a:cxn>
                <a:cxn ang="0">
                  <a:pos x="42" y="272"/>
                </a:cxn>
                <a:cxn ang="0">
                  <a:pos x="4" y="190"/>
                </a:cxn>
              </a:cxnLst>
              <a:rect l="0" t="0" r="r" b="b"/>
              <a:pathLst>
                <a:path w="1225" h="483">
                  <a:moveTo>
                    <a:pt x="0" y="143"/>
                  </a:moveTo>
                  <a:lnTo>
                    <a:pt x="5" y="118"/>
                  </a:lnTo>
                  <a:lnTo>
                    <a:pt x="18" y="96"/>
                  </a:lnTo>
                  <a:lnTo>
                    <a:pt x="37" y="77"/>
                  </a:lnTo>
                  <a:lnTo>
                    <a:pt x="63" y="60"/>
                  </a:lnTo>
                  <a:lnTo>
                    <a:pt x="94" y="46"/>
                  </a:lnTo>
                  <a:lnTo>
                    <a:pt x="129" y="33"/>
                  </a:lnTo>
                  <a:lnTo>
                    <a:pt x="169" y="23"/>
                  </a:lnTo>
                  <a:lnTo>
                    <a:pt x="211" y="15"/>
                  </a:lnTo>
                  <a:lnTo>
                    <a:pt x="255" y="9"/>
                  </a:lnTo>
                  <a:lnTo>
                    <a:pt x="301" y="4"/>
                  </a:lnTo>
                  <a:lnTo>
                    <a:pt x="348" y="1"/>
                  </a:lnTo>
                  <a:lnTo>
                    <a:pt x="394" y="0"/>
                  </a:lnTo>
                  <a:lnTo>
                    <a:pt x="438" y="0"/>
                  </a:lnTo>
                  <a:lnTo>
                    <a:pt x="482" y="0"/>
                  </a:lnTo>
                  <a:lnTo>
                    <a:pt x="523" y="2"/>
                  </a:lnTo>
                  <a:lnTo>
                    <a:pt x="560" y="4"/>
                  </a:lnTo>
                  <a:lnTo>
                    <a:pt x="600" y="7"/>
                  </a:lnTo>
                  <a:lnTo>
                    <a:pt x="639" y="10"/>
                  </a:lnTo>
                  <a:lnTo>
                    <a:pt x="677" y="13"/>
                  </a:lnTo>
                  <a:lnTo>
                    <a:pt x="715" y="17"/>
                  </a:lnTo>
                  <a:lnTo>
                    <a:pt x="751" y="21"/>
                  </a:lnTo>
                  <a:lnTo>
                    <a:pt x="786" y="25"/>
                  </a:lnTo>
                  <a:lnTo>
                    <a:pt x="821" y="30"/>
                  </a:lnTo>
                  <a:lnTo>
                    <a:pt x="856" y="35"/>
                  </a:lnTo>
                  <a:lnTo>
                    <a:pt x="891" y="41"/>
                  </a:lnTo>
                  <a:lnTo>
                    <a:pt x="924" y="49"/>
                  </a:lnTo>
                  <a:lnTo>
                    <a:pt x="957" y="57"/>
                  </a:lnTo>
                  <a:lnTo>
                    <a:pt x="989" y="66"/>
                  </a:lnTo>
                  <a:lnTo>
                    <a:pt x="1022" y="77"/>
                  </a:lnTo>
                  <a:lnTo>
                    <a:pt x="1053" y="88"/>
                  </a:lnTo>
                  <a:lnTo>
                    <a:pt x="1085" y="101"/>
                  </a:lnTo>
                  <a:lnTo>
                    <a:pt x="1116" y="116"/>
                  </a:lnTo>
                  <a:lnTo>
                    <a:pt x="1137" y="126"/>
                  </a:lnTo>
                  <a:lnTo>
                    <a:pt x="1157" y="140"/>
                  </a:lnTo>
                  <a:lnTo>
                    <a:pt x="1175" y="155"/>
                  </a:lnTo>
                  <a:lnTo>
                    <a:pt x="1192" y="173"/>
                  </a:lnTo>
                  <a:lnTo>
                    <a:pt x="1206" y="191"/>
                  </a:lnTo>
                  <a:lnTo>
                    <a:pt x="1217" y="211"/>
                  </a:lnTo>
                  <a:lnTo>
                    <a:pt x="1223" y="231"/>
                  </a:lnTo>
                  <a:lnTo>
                    <a:pt x="1225" y="251"/>
                  </a:lnTo>
                  <a:lnTo>
                    <a:pt x="1217" y="293"/>
                  </a:lnTo>
                  <a:lnTo>
                    <a:pt x="1201" y="329"/>
                  </a:lnTo>
                  <a:lnTo>
                    <a:pt x="1176" y="360"/>
                  </a:lnTo>
                  <a:lnTo>
                    <a:pt x="1146" y="387"/>
                  </a:lnTo>
                  <a:lnTo>
                    <a:pt x="1110" y="410"/>
                  </a:lnTo>
                  <a:lnTo>
                    <a:pt x="1070" y="429"/>
                  </a:lnTo>
                  <a:lnTo>
                    <a:pt x="1026" y="444"/>
                  </a:lnTo>
                  <a:lnTo>
                    <a:pt x="980" y="456"/>
                  </a:lnTo>
                  <a:lnTo>
                    <a:pt x="932" y="466"/>
                  </a:lnTo>
                  <a:lnTo>
                    <a:pt x="883" y="473"/>
                  </a:lnTo>
                  <a:lnTo>
                    <a:pt x="835" y="478"/>
                  </a:lnTo>
                  <a:lnTo>
                    <a:pt x="788" y="481"/>
                  </a:lnTo>
                  <a:lnTo>
                    <a:pt x="744" y="482"/>
                  </a:lnTo>
                  <a:lnTo>
                    <a:pt x="703" y="483"/>
                  </a:lnTo>
                  <a:lnTo>
                    <a:pt x="666" y="483"/>
                  </a:lnTo>
                  <a:lnTo>
                    <a:pt x="633" y="482"/>
                  </a:lnTo>
                  <a:lnTo>
                    <a:pt x="597" y="480"/>
                  </a:lnTo>
                  <a:lnTo>
                    <a:pt x="555" y="476"/>
                  </a:lnTo>
                  <a:lnTo>
                    <a:pt x="508" y="470"/>
                  </a:lnTo>
                  <a:lnTo>
                    <a:pt x="460" y="463"/>
                  </a:lnTo>
                  <a:lnTo>
                    <a:pt x="407" y="452"/>
                  </a:lnTo>
                  <a:lnTo>
                    <a:pt x="354" y="441"/>
                  </a:lnTo>
                  <a:lnTo>
                    <a:pt x="301" y="426"/>
                  </a:lnTo>
                  <a:lnTo>
                    <a:pt x="248" y="409"/>
                  </a:lnTo>
                  <a:lnTo>
                    <a:pt x="198" y="388"/>
                  </a:lnTo>
                  <a:lnTo>
                    <a:pt x="152" y="365"/>
                  </a:lnTo>
                  <a:lnTo>
                    <a:pt x="109" y="337"/>
                  </a:lnTo>
                  <a:lnTo>
                    <a:pt x="72" y="307"/>
                  </a:lnTo>
                  <a:lnTo>
                    <a:pt x="42" y="272"/>
                  </a:lnTo>
                  <a:lnTo>
                    <a:pt x="19" y="234"/>
                  </a:lnTo>
                  <a:lnTo>
                    <a:pt x="4" y="190"/>
                  </a:lnTo>
                  <a:lnTo>
                    <a:pt x="0" y="143"/>
                  </a:lnTo>
                  <a:close/>
                </a:path>
              </a:pathLst>
            </a:custGeom>
            <a:solidFill>
              <a:srgbClr val="8C9494"/>
            </a:solidFill>
            <a:ln w="9525">
              <a:noFill/>
              <a:round/>
              <a:headEnd/>
              <a:tailEnd/>
            </a:ln>
          </p:spPr>
          <p:txBody>
            <a:bodyPr/>
            <a:lstStyle/>
            <a:p>
              <a:endParaRPr lang="en-US"/>
            </a:p>
          </p:txBody>
        </p:sp>
        <p:sp>
          <p:nvSpPr>
            <p:cNvPr id="66652" name="Freeform 92"/>
            <p:cNvSpPr>
              <a:spLocks/>
            </p:cNvSpPr>
            <p:nvPr/>
          </p:nvSpPr>
          <p:spPr bwMode="auto">
            <a:xfrm>
              <a:off x="4361" y="2435"/>
              <a:ext cx="118" cy="38"/>
            </a:xfrm>
            <a:custGeom>
              <a:avLst/>
              <a:gdLst/>
              <a:ahLst/>
              <a:cxnLst>
                <a:cxn ang="0">
                  <a:pos x="5" y="112"/>
                </a:cxn>
                <a:cxn ang="0">
                  <a:pos x="36" y="72"/>
                </a:cxn>
                <a:cxn ang="0">
                  <a:pos x="91" y="43"/>
                </a:cxn>
                <a:cxn ang="0">
                  <a:pos x="164" y="23"/>
                </a:cxn>
                <a:cxn ang="0">
                  <a:pos x="248" y="9"/>
                </a:cxn>
                <a:cxn ang="0">
                  <a:pos x="337" y="2"/>
                </a:cxn>
                <a:cxn ang="0">
                  <a:pos x="425" y="0"/>
                </a:cxn>
                <a:cxn ang="0">
                  <a:pos x="506" y="1"/>
                </a:cxn>
                <a:cxn ang="0">
                  <a:pos x="579" y="6"/>
                </a:cxn>
                <a:cxn ang="0">
                  <a:pos x="654" y="12"/>
                </a:cxn>
                <a:cxn ang="0">
                  <a:pos x="726" y="20"/>
                </a:cxn>
                <a:cxn ang="0">
                  <a:pos x="794" y="29"/>
                </a:cxn>
                <a:cxn ang="0">
                  <a:pos x="862" y="40"/>
                </a:cxn>
                <a:cxn ang="0">
                  <a:pos x="928" y="56"/>
                </a:cxn>
                <a:cxn ang="0">
                  <a:pos x="993" y="73"/>
                </a:cxn>
                <a:cxn ang="0">
                  <a:pos x="1053" y="96"/>
                </a:cxn>
                <a:cxn ang="0">
                  <a:pos x="1103" y="120"/>
                </a:cxn>
                <a:cxn ang="0">
                  <a:pos x="1141" y="148"/>
                </a:cxn>
                <a:cxn ang="0">
                  <a:pos x="1170" y="181"/>
                </a:cxn>
                <a:cxn ang="0">
                  <a:pos x="1187" y="218"/>
                </a:cxn>
                <a:cxn ang="0">
                  <a:pos x="1180" y="276"/>
                </a:cxn>
                <a:cxn ang="0">
                  <a:pos x="1142" y="338"/>
                </a:cxn>
                <a:cxn ang="0">
                  <a:pos x="1079" y="385"/>
                </a:cxn>
                <a:cxn ang="0">
                  <a:pos x="998" y="417"/>
                </a:cxn>
                <a:cxn ang="0">
                  <a:pos x="906" y="438"/>
                </a:cxn>
                <a:cxn ang="0">
                  <a:pos x="812" y="450"/>
                </a:cxn>
                <a:cxn ang="0">
                  <a:pos x="723" y="454"/>
                </a:cxn>
                <a:cxn ang="0">
                  <a:pos x="644" y="454"/>
                </a:cxn>
                <a:cxn ang="0">
                  <a:pos x="576" y="451"/>
                </a:cxn>
                <a:cxn ang="0">
                  <a:pos x="489" y="442"/>
                </a:cxn>
                <a:cxn ang="0">
                  <a:pos x="390" y="426"/>
                </a:cxn>
                <a:cxn ang="0">
                  <a:pos x="286" y="401"/>
                </a:cxn>
                <a:cxn ang="0">
                  <a:pos x="187" y="364"/>
                </a:cxn>
                <a:cxn ang="0">
                  <a:pos x="101" y="317"/>
                </a:cxn>
                <a:cxn ang="0">
                  <a:pos x="36" y="256"/>
                </a:cxn>
                <a:cxn ang="0">
                  <a:pos x="3" y="179"/>
                </a:cxn>
              </a:cxnLst>
              <a:rect l="0" t="0" r="r" b="b"/>
              <a:pathLst>
                <a:path w="1187" h="455">
                  <a:moveTo>
                    <a:pt x="0" y="135"/>
                  </a:moveTo>
                  <a:lnTo>
                    <a:pt x="5" y="112"/>
                  </a:lnTo>
                  <a:lnTo>
                    <a:pt x="17" y="91"/>
                  </a:lnTo>
                  <a:lnTo>
                    <a:pt x="36" y="72"/>
                  </a:lnTo>
                  <a:lnTo>
                    <a:pt x="62" y="57"/>
                  </a:lnTo>
                  <a:lnTo>
                    <a:pt x="91" y="43"/>
                  </a:lnTo>
                  <a:lnTo>
                    <a:pt x="126" y="32"/>
                  </a:lnTo>
                  <a:lnTo>
                    <a:pt x="164" y="23"/>
                  </a:lnTo>
                  <a:lnTo>
                    <a:pt x="205" y="16"/>
                  </a:lnTo>
                  <a:lnTo>
                    <a:pt x="248" y="9"/>
                  </a:lnTo>
                  <a:lnTo>
                    <a:pt x="292" y="5"/>
                  </a:lnTo>
                  <a:lnTo>
                    <a:pt x="337" y="2"/>
                  </a:lnTo>
                  <a:lnTo>
                    <a:pt x="382" y="0"/>
                  </a:lnTo>
                  <a:lnTo>
                    <a:pt x="425" y="0"/>
                  </a:lnTo>
                  <a:lnTo>
                    <a:pt x="466" y="0"/>
                  </a:lnTo>
                  <a:lnTo>
                    <a:pt x="506" y="1"/>
                  </a:lnTo>
                  <a:lnTo>
                    <a:pt x="541" y="3"/>
                  </a:lnTo>
                  <a:lnTo>
                    <a:pt x="579" y="6"/>
                  </a:lnTo>
                  <a:lnTo>
                    <a:pt x="616" y="9"/>
                  </a:lnTo>
                  <a:lnTo>
                    <a:pt x="654" y="12"/>
                  </a:lnTo>
                  <a:lnTo>
                    <a:pt x="690" y="16"/>
                  </a:lnTo>
                  <a:lnTo>
                    <a:pt x="726" y="20"/>
                  </a:lnTo>
                  <a:lnTo>
                    <a:pt x="760" y="24"/>
                  </a:lnTo>
                  <a:lnTo>
                    <a:pt x="794" y="29"/>
                  </a:lnTo>
                  <a:lnTo>
                    <a:pt x="829" y="34"/>
                  </a:lnTo>
                  <a:lnTo>
                    <a:pt x="862" y="40"/>
                  </a:lnTo>
                  <a:lnTo>
                    <a:pt x="896" y="48"/>
                  </a:lnTo>
                  <a:lnTo>
                    <a:pt x="928" y="56"/>
                  </a:lnTo>
                  <a:lnTo>
                    <a:pt x="960" y="64"/>
                  </a:lnTo>
                  <a:lnTo>
                    <a:pt x="993" y="73"/>
                  </a:lnTo>
                  <a:lnTo>
                    <a:pt x="1023" y="85"/>
                  </a:lnTo>
                  <a:lnTo>
                    <a:pt x="1053" y="96"/>
                  </a:lnTo>
                  <a:lnTo>
                    <a:pt x="1084" y="110"/>
                  </a:lnTo>
                  <a:lnTo>
                    <a:pt x="1103" y="120"/>
                  </a:lnTo>
                  <a:lnTo>
                    <a:pt x="1123" y="132"/>
                  </a:lnTo>
                  <a:lnTo>
                    <a:pt x="1141" y="148"/>
                  </a:lnTo>
                  <a:lnTo>
                    <a:pt x="1157" y="164"/>
                  </a:lnTo>
                  <a:lnTo>
                    <a:pt x="1170" y="181"/>
                  </a:lnTo>
                  <a:lnTo>
                    <a:pt x="1181" y="200"/>
                  </a:lnTo>
                  <a:lnTo>
                    <a:pt x="1187" y="218"/>
                  </a:lnTo>
                  <a:lnTo>
                    <a:pt x="1187" y="238"/>
                  </a:lnTo>
                  <a:lnTo>
                    <a:pt x="1180" y="276"/>
                  </a:lnTo>
                  <a:lnTo>
                    <a:pt x="1164" y="309"/>
                  </a:lnTo>
                  <a:lnTo>
                    <a:pt x="1142" y="338"/>
                  </a:lnTo>
                  <a:lnTo>
                    <a:pt x="1112" y="363"/>
                  </a:lnTo>
                  <a:lnTo>
                    <a:pt x="1079" y="385"/>
                  </a:lnTo>
                  <a:lnTo>
                    <a:pt x="1040" y="403"/>
                  </a:lnTo>
                  <a:lnTo>
                    <a:pt x="998" y="417"/>
                  </a:lnTo>
                  <a:lnTo>
                    <a:pt x="953" y="430"/>
                  </a:lnTo>
                  <a:lnTo>
                    <a:pt x="906" y="438"/>
                  </a:lnTo>
                  <a:lnTo>
                    <a:pt x="859" y="445"/>
                  </a:lnTo>
                  <a:lnTo>
                    <a:pt x="812" y="450"/>
                  </a:lnTo>
                  <a:lnTo>
                    <a:pt x="766" y="453"/>
                  </a:lnTo>
                  <a:lnTo>
                    <a:pt x="723" y="454"/>
                  </a:lnTo>
                  <a:lnTo>
                    <a:pt x="682" y="455"/>
                  </a:lnTo>
                  <a:lnTo>
                    <a:pt x="644" y="454"/>
                  </a:lnTo>
                  <a:lnTo>
                    <a:pt x="611" y="453"/>
                  </a:lnTo>
                  <a:lnTo>
                    <a:pt x="576" y="451"/>
                  </a:lnTo>
                  <a:lnTo>
                    <a:pt x="534" y="448"/>
                  </a:lnTo>
                  <a:lnTo>
                    <a:pt x="489" y="442"/>
                  </a:lnTo>
                  <a:lnTo>
                    <a:pt x="441" y="436"/>
                  </a:lnTo>
                  <a:lnTo>
                    <a:pt x="390" y="426"/>
                  </a:lnTo>
                  <a:lnTo>
                    <a:pt x="338" y="414"/>
                  </a:lnTo>
                  <a:lnTo>
                    <a:pt x="286" y="401"/>
                  </a:lnTo>
                  <a:lnTo>
                    <a:pt x="235" y="384"/>
                  </a:lnTo>
                  <a:lnTo>
                    <a:pt x="187" y="364"/>
                  </a:lnTo>
                  <a:lnTo>
                    <a:pt x="142" y="343"/>
                  </a:lnTo>
                  <a:lnTo>
                    <a:pt x="101" y="317"/>
                  </a:lnTo>
                  <a:lnTo>
                    <a:pt x="66" y="288"/>
                  </a:lnTo>
                  <a:lnTo>
                    <a:pt x="36" y="256"/>
                  </a:lnTo>
                  <a:lnTo>
                    <a:pt x="15" y="219"/>
                  </a:lnTo>
                  <a:lnTo>
                    <a:pt x="3" y="179"/>
                  </a:lnTo>
                  <a:lnTo>
                    <a:pt x="0" y="135"/>
                  </a:lnTo>
                  <a:close/>
                </a:path>
              </a:pathLst>
            </a:custGeom>
            <a:solidFill>
              <a:srgbClr val="919999"/>
            </a:solidFill>
            <a:ln w="9525">
              <a:noFill/>
              <a:round/>
              <a:headEnd/>
              <a:tailEnd/>
            </a:ln>
          </p:spPr>
          <p:txBody>
            <a:bodyPr/>
            <a:lstStyle/>
            <a:p>
              <a:endParaRPr lang="en-US"/>
            </a:p>
          </p:txBody>
        </p:sp>
        <p:sp>
          <p:nvSpPr>
            <p:cNvPr id="66653" name="Freeform 93"/>
            <p:cNvSpPr>
              <a:spLocks/>
            </p:cNvSpPr>
            <p:nvPr/>
          </p:nvSpPr>
          <p:spPr bwMode="auto">
            <a:xfrm>
              <a:off x="4362" y="2435"/>
              <a:ext cx="116" cy="35"/>
            </a:xfrm>
            <a:custGeom>
              <a:avLst/>
              <a:gdLst/>
              <a:ahLst/>
              <a:cxnLst>
                <a:cxn ang="0">
                  <a:pos x="6" y="104"/>
                </a:cxn>
                <a:cxn ang="0">
                  <a:pos x="38" y="67"/>
                </a:cxn>
                <a:cxn ang="0">
                  <a:pos x="93" y="39"/>
                </a:cxn>
                <a:cxn ang="0">
                  <a:pos x="164" y="21"/>
                </a:cxn>
                <a:cxn ang="0">
                  <a:pos x="246" y="8"/>
                </a:cxn>
                <a:cxn ang="0">
                  <a:pos x="332" y="2"/>
                </a:cxn>
                <a:cxn ang="0">
                  <a:pos x="417" y="0"/>
                </a:cxn>
                <a:cxn ang="0">
                  <a:pos x="495" y="2"/>
                </a:cxn>
                <a:cxn ang="0">
                  <a:pos x="566" y="6"/>
                </a:cxn>
                <a:cxn ang="0">
                  <a:pos x="637" y="12"/>
                </a:cxn>
                <a:cxn ang="0">
                  <a:pos x="707" y="19"/>
                </a:cxn>
                <a:cxn ang="0">
                  <a:pos x="774" y="27"/>
                </a:cxn>
                <a:cxn ang="0">
                  <a:pos x="841" y="38"/>
                </a:cxn>
                <a:cxn ang="0">
                  <a:pos x="905" y="52"/>
                </a:cxn>
                <a:cxn ang="0">
                  <a:pos x="967" y="69"/>
                </a:cxn>
                <a:cxn ang="0">
                  <a:pos x="1026" y="90"/>
                </a:cxn>
                <a:cxn ang="0">
                  <a:pos x="1074" y="112"/>
                </a:cxn>
                <a:cxn ang="0">
                  <a:pos x="1111" y="138"/>
                </a:cxn>
                <a:cxn ang="0">
                  <a:pos x="1139" y="170"/>
                </a:cxn>
                <a:cxn ang="0">
                  <a:pos x="1155" y="205"/>
                </a:cxn>
                <a:cxn ang="0">
                  <a:pos x="1150" y="258"/>
                </a:cxn>
                <a:cxn ang="0">
                  <a:pos x="1113" y="316"/>
                </a:cxn>
                <a:cxn ang="0">
                  <a:pos x="1052" y="359"/>
                </a:cxn>
                <a:cxn ang="0">
                  <a:pos x="973" y="390"/>
                </a:cxn>
                <a:cxn ang="0">
                  <a:pos x="886" y="411"/>
                </a:cxn>
                <a:cxn ang="0">
                  <a:pos x="795" y="422"/>
                </a:cxn>
                <a:cxn ang="0">
                  <a:pos x="707" y="428"/>
                </a:cxn>
                <a:cxn ang="0">
                  <a:pos x="630" y="428"/>
                </a:cxn>
                <a:cxn ang="0">
                  <a:pos x="562" y="424"/>
                </a:cxn>
                <a:cxn ang="0">
                  <a:pos x="475" y="415"/>
                </a:cxn>
                <a:cxn ang="0">
                  <a:pos x="378" y="400"/>
                </a:cxn>
                <a:cxn ang="0">
                  <a:pos x="276" y="375"/>
                </a:cxn>
                <a:cxn ang="0">
                  <a:pos x="180" y="340"/>
                </a:cxn>
                <a:cxn ang="0">
                  <a:pos x="96" y="295"/>
                </a:cxn>
                <a:cxn ang="0">
                  <a:pos x="34" y="237"/>
                </a:cxn>
                <a:cxn ang="0">
                  <a:pos x="2" y="166"/>
                </a:cxn>
              </a:cxnLst>
              <a:rect l="0" t="0" r="r" b="b"/>
              <a:pathLst>
                <a:path w="1157" h="429">
                  <a:moveTo>
                    <a:pt x="0" y="125"/>
                  </a:moveTo>
                  <a:lnTo>
                    <a:pt x="6" y="104"/>
                  </a:lnTo>
                  <a:lnTo>
                    <a:pt x="19" y="84"/>
                  </a:lnTo>
                  <a:lnTo>
                    <a:pt x="38" y="67"/>
                  </a:lnTo>
                  <a:lnTo>
                    <a:pt x="64" y="52"/>
                  </a:lnTo>
                  <a:lnTo>
                    <a:pt x="93" y="39"/>
                  </a:lnTo>
                  <a:lnTo>
                    <a:pt x="127" y="29"/>
                  </a:lnTo>
                  <a:lnTo>
                    <a:pt x="164" y="21"/>
                  </a:lnTo>
                  <a:lnTo>
                    <a:pt x="204" y="14"/>
                  </a:lnTo>
                  <a:lnTo>
                    <a:pt x="246" y="8"/>
                  </a:lnTo>
                  <a:lnTo>
                    <a:pt x="289" y="4"/>
                  </a:lnTo>
                  <a:lnTo>
                    <a:pt x="332" y="2"/>
                  </a:lnTo>
                  <a:lnTo>
                    <a:pt x="376" y="0"/>
                  </a:lnTo>
                  <a:lnTo>
                    <a:pt x="417" y="0"/>
                  </a:lnTo>
                  <a:lnTo>
                    <a:pt x="457" y="1"/>
                  </a:lnTo>
                  <a:lnTo>
                    <a:pt x="495" y="2"/>
                  </a:lnTo>
                  <a:lnTo>
                    <a:pt x="529" y="4"/>
                  </a:lnTo>
                  <a:lnTo>
                    <a:pt x="566" y="6"/>
                  </a:lnTo>
                  <a:lnTo>
                    <a:pt x="601" y="9"/>
                  </a:lnTo>
                  <a:lnTo>
                    <a:pt x="637" y="12"/>
                  </a:lnTo>
                  <a:lnTo>
                    <a:pt x="673" y="16"/>
                  </a:lnTo>
                  <a:lnTo>
                    <a:pt x="707" y="19"/>
                  </a:lnTo>
                  <a:lnTo>
                    <a:pt x="741" y="23"/>
                  </a:lnTo>
                  <a:lnTo>
                    <a:pt x="774" y="27"/>
                  </a:lnTo>
                  <a:lnTo>
                    <a:pt x="808" y="32"/>
                  </a:lnTo>
                  <a:lnTo>
                    <a:pt x="841" y="38"/>
                  </a:lnTo>
                  <a:lnTo>
                    <a:pt x="873" y="45"/>
                  </a:lnTo>
                  <a:lnTo>
                    <a:pt x="905" y="52"/>
                  </a:lnTo>
                  <a:lnTo>
                    <a:pt x="936" y="60"/>
                  </a:lnTo>
                  <a:lnTo>
                    <a:pt x="967" y="69"/>
                  </a:lnTo>
                  <a:lnTo>
                    <a:pt x="997" y="79"/>
                  </a:lnTo>
                  <a:lnTo>
                    <a:pt x="1026" y="90"/>
                  </a:lnTo>
                  <a:lnTo>
                    <a:pt x="1055" y="103"/>
                  </a:lnTo>
                  <a:lnTo>
                    <a:pt x="1074" y="112"/>
                  </a:lnTo>
                  <a:lnTo>
                    <a:pt x="1093" y="124"/>
                  </a:lnTo>
                  <a:lnTo>
                    <a:pt x="1111" y="138"/>
                  </a:lnTo>
                  <a:lnTo>
                    <a:pt x="1126" y="153"/>
                  </a:lnTo>
                  <a:lnTo>
                    <a:pt x="1139" y="170"/>
                  </a:lnTo>
                  <a:lnTo>
                    <a:pt x="1149" y="187"/>
                  </a:lnTo>
                  <a:lnTo>
                    <a:pt x="1155" y="205"/>
                  </a:lnTo>
                  <a:lnTo>
                    <a:pt x="1157" y="224"/>
                  </a:lnTo>
                  <a:lnTo>
                    <a:pt x="1150" y="258"/>
                  </a:lnTo>
                  <a:lnTo>
                    <a:pt x="1135" y="289"/>
                  </a:lnTo>
                  <a:lnTo>
                    <a:pt x="1113" y="316"/>
                  </a:lnTo>
                  <a:lnTo>
                    <a:pt x="1085" y="339"/>
                  </a:lnTo>
                  <a:lnTo>
                    <a:pt x="1052" y="359"/>
                  </a:lnTo>
                  <a:lnTo>
                    <a:pt x="1015" y="376"/>
                  </a:lnTo>
                  <a:lnTo>
                    <a:pt x="973" y="390"/>
                  </a:lnTo>
                  <a:lnTo>
                    <a:pt x="931" y="402"/>
                  </a:lnTo>
                  <a:lnTo>
                    <a:pt x="886" y="411"/>
                  </a:lnTo>
                  <a:lnTo>
                    <a:pt x="840" y="417"/>
                  </a:lnTo>
                  <a:lnTo>
                    <a:pt x="795" y="422"/>
                  </a:lnTo>
                  <a:lnTo>
                    <a:pt x="750" y="426"/>
                  </a:lnTo>
                  <a:lnTo>
                    <a:pt x="707" y="428"/>
                  </a:lnTo>
                  <a:lnTo>
                    <a:pt x="666" y="429"/>
                  </a:lnTo>
                  <a:lnTo>
                    <a:pt x="630" y="428"/>
                  </a:lnTo>
                  <a:lnTo>
                    <a:pt x="597" y="427"/>
                  </a:lnTo>
                  <a:lnTo>
                    <a:pt x="562" y="424"/>
                  </a:lnTo>
                  <a:lnTo>
                    <a:pt x="520" y="421"/>
                  </a:lnTo>
                  <a:lnTo>
                    <a:pt x="475" y="415"/>
                  </a:lnTo>
                  <a:lnTo>
                    <a:pt x="428" y="409"/>
                  </a:lnTo>
                  <a:lnTo>
                    <a:pt x="378" y="400"/>
                  </a:lnTo>
                  <a:lnTo>
                    <a:pt x="327" y="388"/>
                  </a:lnTo>
                  <a:lnTo>
                    <a:pt x="276" y="375"/>
                  </a:lnTo>
                  <a:lnTo>
                    <a:pt x="227" y="358"/>
                  </a:lnTo>
                  <a:lnTo>
                    <a:pt x="180" y="340"/>
                  </a:lnTo>
                  <a:lnTo>
                    <a:pt x="136" y="319"/>
                  </a:lnTo>
                  <a:lnTo>
                    <a:pt x="96" y="295"/>
                  </a:lnTo>
                  <a:lnTo>
                    <a:pt x="63" y="267"/>
                  </a:lnTo>
                  <a:lnTo>
                    <a:pt x="34" y="237"/>
                  </a:lnTo>
                  <a:lnTo>
                    <a:pt x="14" y="203"/>
                  </a:lnTo>
                  <a:lnTo>
                    <a:pt x="2" y="166"/>
                  </a:lnTo>
                  <a:lnTo>
                    <a:pt x="0" y="125"/>
                  </a:lnTo>
                  <a:close/>
                </a:path>
              </a:pathLst>
            </a:custGeom>
            <a:solidFill>
              <a:srgbClr val="99A1A1"/>
            </a:solidFill>
            <a:ln w="9525">
              <a:noFill/>
              <a:round/>
              <a:headEnd/>
              <a:tailEnd/>
            </a:ln>
          </p:spPr>
          <p:txBody>
            <a:bodyPr/>
            <a:lstStyle/>
            <a:p>
              <a:endParaRPr lang="en-US"/>
            </a:p>
          </p:txBody>
        </p:sp>
        <p:sp>
          <p:nvSpPr>
            <p:cNvPr id="66654" name="Freeform 94"/>
            <p:cNvSpPr>
              <a:spLocks/>
            </p:cNvSpPr>
            <p:nvPr/>
          </p:nvSpPr>
          <p:spPr bwMode="auto">
            <a:xfrm>
              <a:off x="4363" y="2435"/>
              <a:ext cx="113" cy="34"/>
            </a:xfrm>
            <a:custGeom>
              <a:avLst/>
              <a:gdLst/>
              <a:ahLst/>
              <a:cxnLst>
                <a:cxn ang="0">
                  <a:pos x="6" y="94"/>
                </a:cxn>
                <a:cxn ang="0">
                  <a:pos x="39" y="62"/>
                </a:cxn>
                <a:cxn ang="0">
                  <a:pos x="92" y="37"/>
                </a:cxn>
                <a:cxn ang="0">
                  <a:pos x="162" y="20"/>
                </a:cxn>
                <a:cxn ang="0">
                  <a:pos x="241" y="8"/>
                </a:cxn>
                <a:cxn ang="0">
                  <a:pos x="324" y="2"/>
                </a:cxn>
                <a:cxn ang="0">
                  <a:pos x="405" y="0"/>
                </a:cxn>
                <a:cxn ang="0">
                  <a:pos x="480" y="1"/>
                </a:cxn>
                <a:cxn ang="0">
                  <a:pos x="547" y="5"/>
                </a:cxn>
                <a:cxn ang="0">
                  <a:pos x="616" y="11"/>
                </a:cxn>
                <a:cxn ang="0">
                  <a:pos x="684" y="18"/>
                </a:cxn>
                <a:cxn ang="0">
                  <a:pos x="750" y="26"/>
                </a:cxn>
                <a:cxn ang="0">
                  <a:pos x="815" y="36"/>
                </a:cxn>
                <a:cxn ang="0">
                  <a:pos x="878" y="50"/>
                </a:cxn>
                <a:cxn ang="0">
                  <a:pos x="939" y="66"/>
                </a:cxn>
                <a:cxn ang="0">
                  <a:pos x="996" y="86"/>
                </a:cxn>
                <a:cxn ang="0">
                  <a:pos x="1042" y="106"/>
                </a:cxn>
                <a:cxn ang="0">
                  <a:pos x="1077" y="131"/>
                </a:cxn>
                <a:cxn ang="0">
                  <a:pos x="1106" y="161"/>
                </a:cxn>
                <a:cxn ang="0">
                  <a:pos x="1121" y="195"/>
                </a:cxn>
                <a:cxn ang="0">
                  <a:pos x="1116" y="242"/>
                </a:cxn>
                <a:cxn ang="0">
                  <a:pos x="1080" y="294"/>
                </a:cxn>
                <a:cxn ang="0">
                  <a:pos x="1022" y="334"/>
                </a:cxn>
                <a:cxn ang="0">
                  <a:pos x="947" y="363"/>
                </a:cxn>
                <a:cxn ang="0">
                  <a:pos x="861" y="384"/>
                </a:cxn>
                <a:cxn ang="0">
                  <a:pos x="772" y="397"/>
                </a:cxn>
                <a:cxn ang="0">
                  <a:pos x="687" y="403"/>
                </a:cxn>
                <a:cxn ang="0">
                  <a:pos x="610" y="405"/>
                </a:cxn>
                <a:cxn ang="0">
                  <a:pos x="542" y="401"/>
                </a:cxn>
                <a:cxn ang="0">
                  <a:pos x="456" y="391"/>
                </a:cxn>
                <a:cxn ang="0">
                  <a:pos x="361" y="374"/>
                </a:cxn>
                <a:cxn ang="0">
                  <a:pos x="263" y="349"/>
                </a:cxn>
                <a:cxn ang="0">
                  <a:pos x="170" y="315"/>
                </a:cxn>
                <a:cxn ang="0">
                  <a:pos x="89" y="271"/>
                </a:cxn>
                <a:cxn ang="0">
                  <a:pos x="30" y="217"/>
                </a:cxn>
                <a:cxn ang="0">
                  <a:pos x="1" y="151"/>
                </a:cxn>
              </a:cxnLst>
              <a:rect l="0" t="0" r="r" b="b"/>
              <a:pathLst>
                <a:path w="1123" h="405">
                  <a:moveTo>
                    <a:pt x="0" y="114"/>
                  </a:moveTo>
                  <a:lnTo>
                    <a:pt x="6" y="94"/>
                  </a:lnTo>
                  <a:lnTo>
                    <a:pt x="19" y="77"/>
                  </a:lnTo>
                  <a:lnTo>
                    <a:pt x="39" y="62"/>
                  </a:lnTo>
                  <a:lnTo>
                    <a:pt x="63" y="49"/>
                  </a:lnTo>
                  <a:lnTo>
                    <a:pt x="92" y="37"/>
                  </a:lnTo>
                  <a:lnTo>
                    <a:pt x="125" y="27"/>
                  </a:lnTo>
                  <a:lnTo>
                    <a:pt x="162" y="20"/>
                  </a:lnTo>
                  <a:lnTo>
                    <a:pt x="200" y="14"/>
                  </a:lnTo>
                  <a:lnTo>
                    <a:pt x="241" y="8"/>
                  </a:lnTo>
                  <a:lnTo>
                    <a:pt x="283" y="4"/>
                  </a:lnTo>
                  <a:lnTo>
                    <a:pt x="324" y="2"/>
                  </a:lnTo>
                  <a:lnTo>
                    <a:pt x="366" y="0"/>
                  </a:lnTo>
                  <a:lnTo>
                    <a:pt x="405" y="0"/>
                  </a:lnTo>
                  <a:lnTo>
                    <a:pt x="444" y="0"/>
                  </a:lnTo>
                  <a:lnTo>
                    <a:pt x="480" y="1"/>
                  </a:lnTo>
                  <a:lnTo>
                    <a:pt x="512" y="3"/>
                  </a:lnTo>
                  <a:lnTo>
                    <a:pt x="547" y="5"/>
                  </a:lnTo>
                  <a:lnTo>
                    <a:pt x="581" y="8"/>
                  </a:lnTo>
                  <a:lnTo>
                    <a:pt x="616" y="11"/>
                  </a:lnTo>
                  <a:lnTo>
                    <a:pt x="649" y="15"/>
                  </a:lnTo>
                  <a:lnTo>
                    <a:pt x="684" y="18"/>
                  </a:lnTo>
                  <a:lnTo>
                    <a:pt x="718" y="22"/>
                  </a:lnTo>
                  <a:lnTo>
                    <a:pt x="750" y="26"/>
                  </a:lnTo>
                  <a:lnTo>
                    <a:pt x="783" y="31"/>
                  </a:lnTo>
                  <a:lnTo>
                    <a:pt x="815" y="36"/>
                  </a:lnTo>
                  <a:lnTo>
                    <a:pt x="847" y="43"/>
                  </a:lnTo>
                  <a:lnTo>
                    <a:pt x="878" y="50"/>
                  </a:lnTo>
                  <a:lnTo>
                    <a:pt x="909" y="57"/>
                  </a:lnTo>
                  <a:lnTo>
                    <a:pt x="939" y="66"/>
                  </a:lnTo>
                  <a:lnTo>
                    <a:pt x="968" y="76"/>
                  </a:lnTo>
                  <a:lnTo>
                    <a:pt x="996" y="86"/>
                  </a:lnTo>
                  <a:lnTo>
                    <a:pt x="1023" y="97"/>
                  </a:lnTo>
                  <a:lnTo>
                    <a:pt x="1042" y="106"/>
                  </a:lnTo>
                  <a:lnTo>
                    <a:pt x="1060" y="117"/>
                  </a:lnTo>
                  <a:lnTo>
                    <a:pt x="1077" y="131"/>
                  </a:lnTo>
                  <a:lnTo>
                    <a:pt x="1093" y="145"/>
                  </a:lnTo>
                  <a:lnTo>
                    <a:pt x="1106" y="161"/>
                  </a:lnTo>
                  <a:lnTo>
                    <a:pt x="1115" y="177"/>
                  </a:lnTo>
                  <a:lnTo>
                    <a:pt x="1121" y="195"/>
                  </a:lnTo>
                  <a:lnTo>
                    <a:pt x="1123" y="211"/>
                  </a:lnTo>
                  <a:lnTo>
                    <a:pt x="1116" y="242"/>
                  </a:lnTo>
                  <a:lnTo>
                    <a:pt x="1102" y="270"/>
                  </a:lnTo>
                  <a:lnTo>
                    <a:pt x="1080" y="294"/>
                  </a:lnTo>
                  <a:lnTo>
                    <a:pt x="1054" y="316"/>
                  </a:lnTo>
                  <a:lnTo>
                    <a:pt x="1022" y="334"/>
                  </a:lnTo>
                  <a:lnTo>
                    <a:pt x="986" y="350"/>
                  </a:lnTo>
                  <a:lnTo>
                    <a:pt x="947" y="363"/>
                  </a:lnTo>
                  <a:lnTo>
                    <a:pt x="905" y="375"/>
                  </a:lnTo>
                  <a:lnTo>
                    <a:pt x="861" y="384"/>
                  </a:lnTo>
                  <a:lnTo>
                    <a:pt x="817" y="391"/>
                  </a:lnTo>
                  <a:lnTo>
                    <a:pt x="772" y="397"/>
                  </a:lnTo>
                  <a:lnTo>
                    <a:pt x="728" y="401"/>
                  </a:lnTo>
                  <a:lnTo>
                    <a:pt x="687" y="403"/>
                  </a:lnTo>
                  <a:lnTo>
                    <a:pt x="646" y="404"/>
                  </a:lnTo>
                  <a:lnTo>
                    <a:pt x="610" y="405"/>
                  </a:lnTo>
                  <a:lnTo>
                    <a:pt x="577" y="404"/>
                  </a:lnTo>
                  <a:lnTo>
                    <a:pt x="542" y="401"/>
                  </a:lnTo>
                  <a:lnTo>
                    <a:pt x="501" y="397"/>
                  </a:lnTo>
                  <a:lnTo>
                    <a:pt x="456" y="391"/>
                  </a:lnTo>
                  <a:lnTo>
                    <a:pt x="410" y="383"/>
                  </a:lnTo>
                  <a:lnTo>
                    <a:pt x="361" y="374"/>
                  </a:lnTo>
                  <a:lnTo>
                    <a:pt x="312" y="362"/>
                  </a:lnTo>
                  <a:lnTo>
                    <a:pt x="263" y="349"/>
                  </a:lnTo>
                  <a:lnTo>
                    <a:pt x="215" y="333"/>
                  </a:lnTo>
                  <a:lnTo>
                    <a:pt x="170" y="315"/>
                  </a:lnTo>
                  <a:lnTo>
                    <a:pt x="127" y="294"/>
                  </a:lnTo>
                  <a:lnTo>
                    <a:pt x="89" y="271"/>
                  </a:lnTo>
                  <a:lnTo>
                    <a:pt x="57" y="245"/>
                  </a:lnTo>
                  <a:lnTo>
                    <a:pt x="30" y="217"/>
                  </a:lnTo>
                  <a:lnTo>
                    <a:pt x="12" y="185"/>
                  </a:lnTo>
                  <a:lnTo>
                    <a:pt x="1" y="151"/>
                  </a:lnTo>
                  <a:lnTo>
                    <a:pt x="0" y="114"/>
                  </a:lnTo>
                  <a:close/>
                </a:path>
              </a:pathLst>
            </a:custGeom>
            <a:solidFill>
              <a:srgbClr val="9BA3A3"/>
            </a:solidFill>
            <a:ln w="9525">
              <a:noFill/>
              <a:round/>
              <a:headEnd/>
              <a:tailEnd/>
            </a:ln>
          </p:spPr>
          <p:txBody>
            <a:bodyPr/>
            <a:lstStyle/>
            <a:p>
              <a:endParaRPr lang="en-US"/>
            </a:p>
          </p:txBody>
        </p:sp>
        <p:sp>
          <p:nvSpPr>
            <p:cNvPr id="66655" name="Freeform 95"/>
            <p:cNvSpPr>
              <a:spLocks/>
            </p:cNvSpPr>
            <p:nvPr/>
          </p:nvSpPr>
          <p:spPr bwMode="auto">
            <a:xfrm>
              <a:off x="4365" y="2435"/>
              <a:ext cx="109" cy="31"/>
            </a:xfrm>
            <a:custGeom>
              <a:avLst/>
              <a:gdLst/>
              <a:ahLst/>
              <a:cxnLst>
                <a:cxn ang="0">
                  <a:pos x="7" y="86"/>
                </a:cxn>
                <a:cxn ang="0">
                  <a:pos x="39" y="56"/>
                </a:cxn>
                <a:cxn ang="0">
                  <a:pos x="92" y="33"/>
                </a:cxn>
                <a:cxn ang="0">
                  <a:pos x="160" y="18"/>
                </a:cxn>
                <a:cxn ang="0">
                  <a:pos x="237" y="7"/>
                </a:cxn>
                <a:cxn ang="0">
                  <a:pos x="317" y="2"/>
                </a:cxn>
                <a:cxn ang="0">
                  <a:pos x="396" y="0"/>
                </a:cxn>
                <a:cxn ang="0">
                  <a:pos x="467" y="2"/>
                </a:cxn>
                <a:cxn ang="0">
                  <a:pos x="531" y="5"/>
                </a:cxn>
                <a:cxn ang="0">
                  <a:pos x="598" y="11"/>
                </a:cxn>
                <a:cxn ang="0">
                  <a:pos x="664" y="16"/>
                </a:cxn>
                <a:cxn ang="0">
                  <a:pos x="728" y="24"/>
                </a:cxn>
                <a:cxn ang="0">
                  <a:pos x="792" y="33"/>
                </a:cxn>
                <a:cxn ang="0">
                  <a:pos x="854" y="46"/>
                </a:cxn>
                <a:cxn ang="0">
                  <a:pos x="913" y="61"/>
                </a:cxn>
                <a:cxn ang="0">
                  <a:pos x="968" y="80"/>
                </a:cxn>
                <a:cxn ang="0">
                  <a:pos x="1011" y="99"/>
                </a:cxn>
                <a:cxn ang="0">
                  <a:pos x="1045" y="121"/>
                </a:cxn>
                <a:cxn ang="0">
                  <a:pos x="1072" y="149"/>
                </a:cxn>
                <a:cxn ang="0">
                  <a:pos x="1088" y="179"/>
                </a:cxn>
                <a:cxn ang="0">
                  <a:pos x="1083" y="222"/>
                </a:cxn>
                <a:cxn ang="0">
                  <a:pos x="1049" y="270"/>
                </a:cxn>
                <a:cxn ang="0">
                  <a:pos x="993" y="308"/>
                </a:cxn>
                <a:cxn ang="0">
                  <a:pos x="921" y="336"/>
                </a:cxn>
                <a:cxn ang="0">
                  <a:pos x="839" y="355"/>
                </a:cxn>
                <a:cxn ang="0">
                  <a:pos x="752" y="368"/>
                </a:cxn>
                <a:cxn ang="0">
                  <a:pos x="668" y="375"/>
                </a:cxn>
                <a:cxn ang="0">
                  <a:pos x="592" y="376"/>
                </a:cxn>
                <a:cxn ang="0">
                  <a:pos x="523" y="373"/>
                </a:cxn>
                <a:cxn ang="0">
                  <a:pos x="439" y="365"/>
                </a:cxn>
                <a:cxn ang="0">
                  <a:pos x="346" y="348"/>
                </a:cxn>
                <a:cxn ang="0">
                  <a:pos x="250" y="324"/>
                </a:cxn>
                <a:cxn ang="0">
                  <a:pos x="160" y="291"/>
                </a:cxn>
                <a:cxn ang="0">
                  <a:pos x="84" y="250"/>
                </a:cxn>
                <a:cxn ang="0">
                  <a:pos x="28" y="199"/>
                </a:cxn>
                <a:cxn ang="0">
                  <a:pos x="0" y="139"/>
                </a:cxn>
              </a:cxnLst>
              <a:rect l="0" t="0" r="r" b="b"/>
              <a:pathLst>
                <a:path w="1090" h="376">
                  <a:moveTo>
                    <a:pt x="0" y="105"/>
                  </a:moveTo>
                  <a:lnTo>
                    <a:pt x="7" y="86"/>
                  </a:lnTo>
                  <a:lnTo>
                    <a:pt x="21" y="71"/>
                  </a:lnTo>
                  <a:lnTo>
                    <a:pt x="39" y="56"/>
                  </a:lnTo>
                  <a:lnTo>
                    <a:pt x="63" y="44"/>
                  </a:lnTo>
                  <a:lnTo>
                    <a:pt x="92" y="33"/>
                  </a:lnTo>
                  <a:lnTo>
                    <a:pt x="124" y="25"/>
                  </a:lnTo>
                  <a:lnTo>
                    <a:pt x="160" y="18"/>
                  </a:lnTo>
                  <a:lnTo>
                    <a:pt x="197" y="12"/>
                  </a:lnTo>
                  <a:lnTo>
                    <a:pt x="237" y="7"/>
                  </a:lnTo>
                  <a:lnTo>
                    <a:pt x="277" y="4"/>
                  </a:lnTo>
                  <a:lnTo>
                    <a:pt x="317" y="2"/>
                  </a:lnTo>
                  <a:lnTo>
                    <a:pt x="357" y="0"/>
                  </a:lnTo>
                  <a:lnTo>
                    <a:pt x="396" y="0"/>
                  </a:lnTo>
                  <a:lnTo>
                    <a:pt x="433" y="1"/>
                  </a:lnTo>
                  <a:lnTo>
                    <a:pt x="467" y="2"/>
                  </a:lnTo>
                  <a:lnTo>
                    <a:pt x="498" y="3"/>
                  </a:lnTo>
                  <a:lnTo>
                    <a:pt x="531" y="5"/>
                  </a:lnTo>
                  <a:lnTo>
                    <a:pt x="564" y="7"/>
                  </a:lnTo>
                  <a:lnTo>
                    <a:pt x="598" y="11"/>
                  </a:lnTo>
                  <a:lnTo>
                    <a:pt x="630" y="13"/>
                  </a:lnTo>
                  <a:lnTo>
                    <a:pt x="664" y="16"/>
                  </a:lnTo>
                  <a:lnTo>
                    <a:pt x="696" y="20"/>
                  </a:lnTo>
                  <a:lnTo>
                    <a:pt x="728" y="24"/>
                  </a:lnTo>
                  <a:lnTo>
                    <a:pt x="760" y="28"/>
                  </a:lnTo>
                  <a:lnTo>
                    <a:pt x="792" y="33"/>
                  </a:lnTo>
                  <a:lnTo>
                    <a:pt x="823" y="40"/>
                  </a:lnTo>
                  <a:lnTo>
                    <a:pt x="854" y="46"/>
                  </a:lnTo>
                  <a:lnTo>
                    <a:pt x="884" y="53"/>
                  </a:lnTo>
                  <a:lnTo>
                    <a:pt x="913" y="61"/>
                  </a:lnTo>
                  <a:lnTo>
                    <a:pt x="941" y="70"/>
                  </a:lnTo>
                  <a:lnTo>
                    <a:pt x="968" y="80"/>
                  </a:lnTo>
                  <a:lnTo>
                    <a:pt x="994" y="90"/>
                  </a:lnTo>
                  <a:lnTo>
                    <a:pt x="1011" y="99"/>
                  </a:lnTo>
                  <a:lnTo>
                    <a:pt x="1029" y="109"/>
                  </a:lnTo>
                  <a:lnTo>
                    <a:pt x="1045" y="121"/>
                  </a:lnTo>
                  <a:lnTo>
                    <a:pt x="1060" y="135"/>
                  </a:lnTo>
                  <a:lnTo>
                    <a:pt x="1072" y="149"/>
                  </a:lnTo>
                  <a:lnTo>
                    <a:pt x="1083" y="164"/>
                  </a:lnTo>
                  <a:lnTo>
                    <a:pt x="1088" y="179"/>
                  </a:lnTo>
                  <a:lnTo>
                    <a:pt x="1090" y="194"/>
                  </a:lnTo>
                  <a:lnTo>
                    <a:pt x="1083" y="222"/>
                  </a:lnTo>
                  <a:lnTo>
                    <a:pt x="1069" y="248"/>
                  </a:lnTo>
                  <a:lnTo>
                    <a:pt x="1049" y="270"/>
                  </a:lnTo>
                  <a:lnTo>
                    <a:pt x="1024" y="290"/>
                  </a:lnTo>
                  <a:lnTo>
                    <a:pt x="993" y="308"/>
                  </a:lnTo>
                  <a:lnTo>
                    <a:pt x="959" y="322"/>
                  </a:lnTo>
                  <a:lnTo>
                    <a:pt x="921" y="336"/>
                  </a:lnTo>
                  <a:lnTo>
                    <a:pt x="880" y="346"/>
                  </a:lnTo>
                  <a:lnTo>
                    <a:pt x="839" y="355"/>
                  </a:lnTo>
                  <a:lnTo>
                    <a:pt x="795" y="362"/>
                  </a:lnTo>
                  <a:lnTo>
                    <a:pt x="752" y="368"/>
                  </a:lnTo>
                  <a:lnTo>
                    <a:pt x="709" y="372"/>
                  </a:lnTo>
                  <a:lnTo>
                    <a:pt x="668" y="375"/>
                  </a:lnTo>
                  <a:lnTo>
                    <a:pt x="628" y="376"/>
                  </a:lnTo>
                  <a:lnTo>
                    <a:pt x="592" y="376"/>
                  </a:lnTo>
                  <a:lnTo>
                    <a:pt x="558" y="375"/>
                  </a:lnTo>
                  <a:lnTo>
                    <a:pt x="523" y="373"/>
                  </a:lnTo>
                  <a:lnTo>
                    <a:pt x="482" y="370"/>
                  </a:lnTo>
                  <a:lnTo>
                    <a:pt x="439" y="365"/>
                  </a:lnTo>
                  <a:lnTo>
                    <a:pt x="393" y="357"/>
                  </a:lnTo>
                  <a:lnTo>
                    <a:pt x="346" y="348"/>
                  </a:lnTo>
                  <a:lnTo>
                    <a:pt x="298" y="337"/>
                  </a:lnTo>
                  <a:lnTo>
                    <a:pt x="250" y="324"/>
                  </a:lnTo>
                  <a:lnTo>
                    <a:pt x="203" y="309"/>
                  </a:lnTo>
                  <a:lnTo>
                    <a:pt x="160" y="291"/>
                  </a:lnTo>
                  <a:lnTo>
                    <a:pt x="119" y="271"/>
                  </a:lnTo>
                  <a:lnTo>
                    <a:pt x="84" y="250"/>
                  </a:lnTo>
                  <a:lnTo>
                    <a:pt x="52" y="226"/>
                  </a:lnTo>
                  <a:lnTo>
                    <a:pt x="28" y="199"/>
                  </a:lnTo>
                  <a:lnTo>
                    <a:pt x="10" y="170"/>
                  </a:lnTo>
                  <a:lnTo>
                    <a:pt x="0" y="139"/>
                  </a:lnTo>
                  <a:lnTo>
                    <a:pt x="0" y="105"/>
                  </a:lnTo>
                  <a:close/>
                </a:path>
              </a:pathLst>
            </a:custGeom>
            <a:solidFill>
              <a:srgbClr val="9EA6A6"/>
            </a:solidFill>
            <a:ln w="9525">
              <a:noFill/>
              <a:round/>
              <a:headEnd/>
              <a:tailEnd/>
            </a:ln>
          </p:spPr>
          <p:txBody>
            <a:bodyPr/>
            <a:lstStyle/>
            <a:p>
              <a:endParaRPr lang="en-US"/>
            </a:p>
          </p:txBody>
        </p:sp>
        <p:sp>
          <p:nvSpPr>
            <p:cNvPr id="66656" name="Freeform 96"/>
            <p:cNvSpPr>
              <a:spLocks/>
            </p:cNvSpPr>
            <p:nvPr/>
          </p:nvSpPr>
          <p:spPr bwMode="auto">
            <a:xfrm>
              <a:off x="4366" y="2435"/>
              <a:ext cx="105" cy="29"/>
            </a:xfrm>
            <a:custGeom>
              <a:avLst/>
              <a:gdLst/>
              <a:ahLst/>
              <a:cxnLst>
                <a:cxn ang="0">
                  <a:pos x="9" y="78"/>
                </a:cxn>
                <a:cxn ang="0">
                  <a:pos x="40" y="51"/>
                </a:cxn>
                <a:cxn ang="0">
                  <a:pos x="92" y="31"/>
                </a:cxn>
                <a:cxn ang="0">
                  <a:pos x="158" y="17"/>
                </a:cxn>
                <a:cxn ang="0">
                  <a:pos x="232" y="7"/>
                </a:cxn>
                <a:cxn ang="0">
                  <a:pos x="310" y="2"/>
                </a:cxn>
                <a:cxn ang="0">
                  <a:pos x="386" y="0"/>
                </a:cxn>
                <a:cxn ang="0">
                  <a:pos x="453" y="1"/>
                </a:cxn>
                <a:cxn ang="0">
                  <a:pos x="514" y="4"/>
                </a:cxn>
                <a:cxn ang="0">
                  <a:pos x="578" y="10"/>
                </a:cxn>
                <a:cxn ang="0">
                  <a:pos x="642" y="15"/>
                </a:cxn>
                <a:cxn ang="0">
                  <a:pos x="705" y="22"/>
                </a:cxn>
                <a:cxn ang="0">
                  <a:pos x="768" y="32"/>
                </a:cxn>
                <a:cxn ang="0">
                  <a:pos x="829" y="44"/>
                </a:cxn>
                <a:cxn ang="0">
                  <a:pos x="887" y="57"/>
                </a:cxn>
                <a:cxn ang="0">
                  <a:pos x="941" y="75"/>
                </a:cxn>
                <a:cxn ang="0">
                  <a:pos x="981" y="92"/>
                </a:cxn>
                <a:cxn ang="0">
                  <a:pos x="1014" y="113"/>
                </a:cxn>
                <a:cxn ang="0">
                  <a:pos x="1040" y="139"/>
                </a:cxn>
                <a:cxn ang="0">
                  <a:pos x="1053" y="166"/>
                </a:cxn>
                <a:cxn ang="0">
                  <a:pos x="1049" y="205"/>
                </a:cxn>
                <a:cxn ang="0">
                  <a:pos x="1018" y="248"/>
                </a:cxn>
                <a:cxn ang="0">
                  <a:pos x="965" y="283"/>
                </a:cxn>
                <a:cxn ang="0">
                  <a:pos x="897" y="309"/>
                </a:cxn>
                <a:cxn ang="0">
                  <a:pos x="818" y="328"/>
                </a:cxn>
                <a:cxn ang="0">
                  <a:pos x="733" y="341"/>
                </a:cxn>
                <a:cxn ang="0">
                  <a:pos x="652" y="348"/>
                </a:cxn>
                <a:cxn ang="0">
                  <a:pos x="577" y="350"/>
                </a:cxn>
                <a:cxn ang="0">
                  <a:pos x="508" y="347"/>
                </a:cxn>
                <a:cxn ang="0">
                  <a:pos x="424" y="338"/>
                </a:cxn>
                <a:cxn ang="0">
                  <a:pos x="332" y="321"/>
                </a:cxn>
                <a:cxn ang="0">
                  <a:pos x="239" y="297"/>
                </a:cxn>
                <a:cxn ang="0">
                  <a:pos x="152" y="266"/>
                </a:cxn>
                <a:cxn ang="0">
                  <a:pos x="79" y="227"/>
                </a:cxn>
                <a:cxn ang="0">
                  <a:pos x="26" y="179"/>
                </a:cxn>
                <a:cxn ang="0">
                  <a:pos x="0" y="124"/>
                </a:cxn>
              </a:cxnLst>
              <a:rect l="0" t="0" r="r" b="b"/>
              <a:pathLst>
                <a:path w="1054" h="350">
                  <a:moveTo>
                    <a:pt x="1" y="94"/>
                  </a:moveTo>
                  <a:lnTo>
                    <a:pt x="9" y="78"/>
                  </a:lnTo>
                  <a:lnTo>
                    <a:pt x="22" y="63"/>
                  </a:lnTo>
                  <a:lnTo>
                    <a:pt x="40" y="51"/>
                  </a:lnTo>
                  <a:lnTo>
                    <a:pt x="64" y="41"/>
                  </a:lnTo>
                  <a:lnTo>
                    <a:pt x="92" y="31"/>
                  </a:lnTo>
                  <a:lnTo>
                    <a:pt x="123" y="23"/>
                  </a:lnTo>
                  <a:lnTo>
                    <a:pt x="158" y="17"/>
                  </a:lnTo>
                  <a:lnTo>
                    <a:pt x="195" y="11"/>
                  </a:lnTo>
                  <a:lnTo>
                    <a:pt x="232" y="7"/>
                  </a:lnTo>
                  <a:lnTo>
                    <a:pt x="272" y="4"/>
                  </a:lnTo>
                  <a:lnTo>
                    <a:pt x="310" y="2"/>
                  </a:lnTo>
                  <a:lnTo>
                    <a:pt x="348" y="0"/>
                  </a:lnTo>
                  <a:lnTo>
                    <a:pt x="386" y="0"/>
                  </a:lnTo>
                  <a:lnTo>
                    <a:pt x="420" y="0"/>
                  </a:lnTo>
                  <a:lnTo>
                    <a:pt x="453" y="1"/>
                  </a:lnTo>
                  <a:lnTo>
                    <a:pt x="482" y="2"/>
                  </a:lnTo>
                  <a:lnTo>
                    <a:pt x="514" y="4"/>
                  </a:lnTo>
                  <a:lnTo>
                    <a:pt x="545" y="6"/>
                  </a:lnTo>
                  <a:lnTo>
                    <a:pt x="578" y="10"/>
                  </a:lnTo>
                  <a:lnTo>
                    <a:pt x="609" y="12"/>
                  </a:lnTo>
                  <a:lnTo>
                    <a:pt x="642" y="15"/>
                  </a:lnTo>
                  <a:lnTo>
                    <a:pt x="674" y="19"/>
                  </a:lnTo>
                  <a:lnTo>
                    <a:pt x="705" y="22"/>
                  </a:lnTo>
                  <a:lnTo>
                    <a:pt x="737" y="27"/>
                  </a:lnTo>
                  <a:lnTo>
                    <a:pt x="768" y="32"/>
                  </a:lnTo>
                  <a:lnTo>
                    <a:pt x="799" y="37"/>
                  </a:lnTo>
                  <a:lnTo>
                    <a:pt x="829" y="44"/>
                  </a:lnTo>
                  <a:lnTo>
                    <a:pt x="858" y="50"/>
                  </a:lnTo>
                  <a:lnTo>
                    <a:pt x="887" y="57"/>
                  </a:lnTo>
                  <a:lnTo>
                    <a:pt x="914" y="65"/>
                  </a:lnTo>
                  <a:lnTo>
                    <a:pt x="941" y="75"/>
                  </a:lnTo>
                  <a:lnTo>
                    <a:pt x="965" y="84"/>
                  </a:lnTo>
                  <a:lnTo>
                    <a:pt x="981" y="92"/>
                  </a:lnTo>
                  <a:lnTo>
                    <a:pt x="998" y="102"/>
                  </a:lnTo>
                  <a:lnTo>
                    <a:pt x="1014" y="113"/>
                  </a:lnTo>
                  <a:lnTo>
                    <a:pt x="1028" y="125"/>
                  </a:lnTo>
                  <a:lnTo>
                    <a:pt x="1040" y="139"/>
                  </a:lnTo>
                  <a:lnTo>
                    <a:pt x="1048" y="152"/>
                  </a:lnTo>
                  <a:lnTo>
                    <a:pt x="1053" y="166"/>
                  </a:lnTo>
                  <a:lnTo>
                    <a:pt x="1054" y="180"/>
                  </a:lnTo>
                  <a:lnTo>
                    <a:pt x="1049" y="205"/>
                  </a:lnTo>
                  <a:lnTo>
                    <a:pt x="1037" y="228"/>
                  </a:lnTo>
                  <a:lnTo>
                    <a:pt x="1018" y="248"/>
                  </a:lnTo>
                  <a:lnTo>
                    <a:pt x="994" y="266"/>
                  </a:lnTo>
                  <a:lnTo>
                    <a:pt x="965" y="283"/>
                  </a:lnTo>
                  <a:lnTo>
                    <a:pt x="932" y="296"/>
                  </a:lnTo>
                  <a:lnTo>
                    <a:pt x="897" y="309"/>
                  </a:lnTo>
                  <a:lnTo>
                    <a:pt x="858" y="319"/>
                  </a:lnTo>
                  <a:lnTo>
                    <a:pt x="818" y="328"/>
                  </a:lnTo>
                  <a:lnTo>
                    <a:pt x="776" y="336"/>
                  </a:lnTo>
                  <a:lnTo>
                    <a:pt x="733" y="341"/>
                  </a:lnTo>
                  <a:lnTo>
                    <a:pt x="693" y="345"/>
                  </a:lnTo>
                  <a:lnTo>
                    <a:pt x="652" y="348"/>
                  </a:lnTo>
                  <a:lnTo>
                    <a:pt x="613" y="350"/>
                  </a:lnTo>
                  <a:lnTo>
                    <a:pt x="577" y="350"/>
                  </a:lnTo>
                  <a:lnTo>
                    <a:pt x="543" y="349"/>
                  </a:lnTo>
                  <a:lnTo>
                    <a:pt x="508" y="347"/>
                  </a:lnTo>
                  <a:lnTo>
                    <a:pt x="467" y="344"/>
                  </a:lnTo>
                  <a:lnTo>
                    <a:pt x="424" y="338"/>
                  </a:lnTo>
                  <a:lnTo>
                    <a:pt x="378" y="330"/>
                  </a:lnTo>
                  <a:lnTo>
                    <a:pt x="332" y="321"/>
                  </a:lnTo>
                  <a:lnTo>
                    <a:pt x="285" y="311"/>
                  </a:lnTo>
                  <a:lnTo>
                    <a:pt x="239" y="297"/>
                  </a:lnTo>
                  <a:lnTo>
                    <a:pt x="195" y="283"/>
                  </a:lnTo>
                  <a:lnTo>
                    <a:pt x="152" y="266"/>
                  </a:lnTo>
                  <a:lnTo>
                    <a:pt x="113" y="248"/>
                  </a:lnTo>
                  <a:lnTo>
                    <a:pt x="79" y="227"/>
                  </a:lnTo>
                  <a:lnTo>
                    <a:pt x="49" y="204"/>
                  </a:lnTo>
                  <a:lnTo>
                    <a:pt x="26" y="179"/>
                  </a:lnTo>
                  <a:lnTo>
                    <a:pt x="10" y="153"/>
                  </a:lnTo>
                  <a:lnTo>
                    <a:pt x="0" y="124"/>
                  </a:lnTo>
                  <a:lnTo>
                    <a:pt x="1" y="94"/>
                  </a:lnTo>
                  <a:close/>
                </a:path>
              </a:pathLst>
            </a:custGeom>
            <a:solidFill>
              <a:srgbClr val="A3ABAB"/>
            </a:solidFill>
            <a:ln w="9525">
              <a:noFill/>
              <a:round/>
              <a:headEnd/>
              <a:tailEnd/>
            </a:ln>
          </p:spPr>
          <p:txBody>
            <a:bodyPr/>
            <a:lstStyle/>
            <a:p>
              <a:endParaRPr lang="en-US"/>
            </a:p>
          </p:txBody>
        </p:sp>
        <p:sp>
          <p:nvSpPr>
            <p:cNvPr id="66657" name="Freeform 97"/>
            <p:cNvSpPr>
              <a:spLocks/>
            </p:cNvSpPr>
            <p:nvPr/>
          </p:nvSpPr>
          <p:spPr bwMode="auto">
            <a:xfrm>
              <a:off x="4367" y="2435"/>
              <a:ext cx="103" cy="27"/>
            </a:xfrm>
            <a:custGeom>
              <a:avLst/>
              <a:gdLst/>
              <a:ahLst/>
              <a:cxnLst>
                <a:cxn ang="0">
                  <a:pos x="10" y="68"/>
                </a:cxn>
                <a:cxn ang="0">
                  <a:pos x="42" y="44"/>
                </a:cxn>
                <a:cxn ang="0">
                  <a:pos x="92" y="25"/>
                </a:cxn>
                <a:cxn ang="0">
                  <a:pos x="156" y="13"/>
                </a:cxn>
                <a:cxn ang="0">
                  <a:pos x="228" y="4"/>
                </a:cxn>
                <a:cxn ang="0">
                  <a:pos x="303" y="0"/>
                </a:cxn>
                <a:cxn ang="0">
                  <a:pos x="374" y="0"/>
                </a:cxn>
                <a:cxn ang="0">
                  <a:pos x="438" y="1"/>
                </a:cxn>
                <a:cxn ang="0">
                  <a:pos x="495" y="4"/>
                </a:cxn>
                <a:cxn ang="0">
                  <a:pos x="557" y="9"/>
                </a:cxn>
                <a:cxn ang="0">
                  <a:pos x="620" y="15"/>
                </a:cxn>
                <a:cxn ang="0">
                  <a:pos x="682" y="22"/>
                </a:cxn>
                <a:cxn ang="0">
                  <a:pos x="744" y="30"/>
                </a:cxn>
                <a:cxn ang="0">
                  <a:pos x="803" y="42"/>
                </a:cxn>
                <a:cxn ang="0">
                  <a:pos x="858" y="55"/>
                </a:cxn>
                <a:cxn ang="0">
                  <a:pos x="909" y="71"/>
                </a:cxn>
                <a:cxn ang="0">
                  <a:pos x="949" y="86"/>
                </a:cxn>
                <a:cxn ang="0">
                  <a:pos x="980" y="105"/>
                </a:cxn>
                <a:cxn ang="0">
                  <a:pos x="1006" y="128"/>
                </a:cxn>
                <a:cxn ang="0">
                  <a:pos x="1021" y="153"/>
                </a:cxn>
                <a:cxn ang="0">
                  <a:pos x="1016" y="188"/>
                </a:cxn>
                <a:cxn ang="0">
                  <a:pos x="986" y="225"/>
                </a:cxn>
                <a:cxn ang="0">
                  <a:pos x="935" y="256"/>
                </a:cxn>
                <a:cxn ang="0">
                  <a:pos x="869" y="281"/>
                </a:cxn>
                <a:cxn ang="0">
                  <a:pos x="792" y="300"/>
                </a:cxn>
                <a:cxn ang="0">
                  <a:pos x="711" y="313"/>
                </a:cxn>
                <a:cxn ang="0">
                  <a:pos x="631" y="321"/>
                </a:cxn>
                <a:cxn ang="0">
                  <a:pos x="557" y="323"/>
                </a:cxn>
                <a:cxn ang="0">
                  <a:pos x="487" y="320"/>
                </a:cxn>
                <a:cxn ang="0">
                  <a:pos x="405" y="311"/>
                </a:cxn>
                <a:cxn ang="0">
                  <a:pos x="315" y="294"/>
                </a:cxn>
                <a:cxn ang="0">
                  <a:pos x="224" y="271"/>
                </a:cxn>
                <a:cxn ang="0">
                  <a:pos x="141" y="240"/>
                </a:cxn>
                <a:cxn ang="0">
                  <a:pos x="70" y="203"/>
                </a:cxn>
                <a:cxn ang="0">
                  <a:pos x="21" y="160"/>
                </a:cxn>
                <a:cxn ang="0">
                  <a:pos x="0" y="110"/>
                </a:cxn>
              </a:cxnLst>
              <a:rect l="0" t="0" r="r" b="b"/>
              <a:pathLst>
                <a:path w="1022" h="323">
                  <a:moveTo>
                    <a:pt x="2" y="82"/>
                  </a:moveTo>
                  <a:lnTo>
                    <a:pt x="10" y="68"/>
                  </a:lnTo>
                  <a:lnTo>
                    <a:pt x="23" y="55"/>
                  </a:lnTo>
                  <a:lnTo>
                    <a:pt x="42" y="44"/>
                  </a:lnTo>
                  <a:lnTo>
                    <a:pt x="66" y="33"/>
                  </a:lnTo>
                  <a:lnTo>
                    <a:pt x="92" y="25"/>
                  </a:lnTo>
                  <a:lnTo>
                    <a:pt x="123" y="19"/>
                  </a:lnTo>
                  <a:lnTo>
                    <a:pt x="156" y="13"/>
                  </a:lnTo>
                  <a:lnTo>
                    <a:pt x="192" y="9"/>
                  </a:lnTo>
                  <a:lnTo>
                    <a:pt x="228" y="4"/>
                  </a:lnTo>
                  <a:lnTo>
                    <a:pt x="265" y="2"/>
                  </a:lnTo>
                  <a:lnTo>
                    <a:pt x="303" y="0"/>
                  </a:lnTo>
                  <a:lnTo>
                    <a:pt x="339" y="0"/>
                  </a:lnTo>
                  <a:lnTo>
                    <a:pt x="374" y="0"/>
                  </a:lnTo>
                  <a:lnTo>
                    <a:pt x="407" y="0"/>
                  </a:lnTo>
                  <a:lnTo>
                    <a:pt x="438" y="1"/>
                  </a:lnTo>
                  <a:lnTo>
                    <a:pt x="465" y="3"/>
                  </a:lnTo>
                  <a:lnTo>
                    <a:pt x="495" y="4"/>
                  </a:lnTo>
                  <a:lnTo>
                    <a:pt x="526" y="6"/>
                  </a:lnTo>
                  <a:lnTo>
                    <a:pt x="557" y="9"/>
                  </a:lnTo>
                  <a:lnTo>
                    <a:pt x="588" y="12"/>
                  </a:lnTo>
                  <a:lnTo>
                    <a:pt x="620" y="15"/>
                  </a:lnTo>
                  <a:lnTo>
                    <a:pt x="651" y="18"/>
                  </a:lnTo>
                  <a:lnTo>
                    <a:pt x="682" y="22"/>
                  </a:lnTo>
                  <a:lnTo>
                    <a:pt x="713" y="26"/>
                  </a:lnTo>
                  <a:lnTo>
                    <a:pt x="744" y="30"/>
                  </a:lnTo>
                  <a:lnTo>
                    <a:pt x="774" y="35"/>
                  </a:lnTo>
                  <a:lnTo>
                    <a:pt x="803" y="42"/>
                  </a:lnTo>
                  <a:lnTo>
                    <a:pt x="831" y="48"/>
                  </a:lnTo>
                  <a:lnTo>
                    <a:pt x="858" y="55"/>
                  </a:lnTo>
                  <a:lnTo>
                    <a:pt x="885" y="62"/>
                  </a:lnTo>
                  <a:lnTo>
                    <a:pt x="909" y="71"/>
                  </a:lnTo>
                  <a:lnTo>
                    <a:pt x="933" y="80"/>
                  </a:lnTo>
                  <a:lnTo>
                    <a:pt x="949" y="86"/>
                  </a:lnTo>
                  <a:lnTo>
                    <a:pt x="964" y="94"/>
                  </a:lnTo>
                  <a:lnTo>
                    <a:pt x="980" y="105"/>
                  </a:lnTo>
                  <a:lnTo>
                    <a:pt x="995" y="115"/>
                  </a:lnTo>
                  <a:lnTo>
                    <a:pt x="1006" y="128"/>
                  </a:lnTo>
                  <a:lnTo>
                    <a:pt x="1015" y="140"/>
                  </a:lnTo>
                  <a:lnTo>
                    <a:pt x="1021" y="153"/>
                  </a:lnTo>
                  <a:lnTo>
                    <a:pt x="1022" y="166"/>
                  </a:lnTo>
                  <a:lnTo>
                    <a:pt x="1016" y="188"/>
                  </a:lnTo>
                  <a:lnTo>
                    <a:pt x="1004" y="207"/>
                  </a:lnTo>
                  <a:lnTo>
                    <a:pt x="986" y="225"/>
                  </a:lnTo>
                  <a:lnTo>
                    <a:pt x="963" y="241"/>
                  </a:lnTo>
                  <a:lnTo>
                    <a:pt x="935" y="256"/>
                  </a:lnTo>
                  <a:lnTo>
                    <a:pt x="903" y="269"/>
                  </a:lnTo>
                  <a:lnTo>
                    <a:pt x="869" y="281"/>
                  </a:lnTo>
                  <a:lnTo>
                    <a:pt x="831" y="291"/>
                  </a:lnTo>
                  <a:lnTo>
                    <a:pt x="792" y="300"/>
                  </a:lnTo>
                  <a:lnTo>
                    <a:pt x="752" y="308"/>
                  </a:lnTo>
                  <a:lnTo>
                    <a:pt x="711" y="313"/>
                  </a:lnTo>
                  <a:lnTo>
                    <a:pt x="671" y="318"/>
                  </a:lnTo>
                  <a:lnTo>
                    <a:pt x="631" y="321"/>
                  </a:lnTo>
                  <a:lnTo>
                    <a:pt x="593" y="322"/>
                  </a:lnTo>
                  <a:lnTo>
                    <a:pt x="557" y="323"/>
                  </a:lnTo>
                  <a:lnTo>
                    <a:pt x="523" y="322"/>
                  </a:lnTo>
                  <a:lnTo>
                    <a:pt x="487" y="320"/>
                  </a:lnTo>
                  <a:lnTo>
                    <a:pt x="448" y="317"/>
                  </a:lnTo>
                  <a:lnTo>
                    <a:pt x="405" y="311"/>
                  </a:lnTo>
                  <a:lnTo>
                    <a:pt x="360" y="304"/>
                  </a:lnTo>
                  <a:lnTo>
                    <a:pt x="315" y="294"/>
                  </a:lnTo>
                  <a:lnTo>
                    <a:pt x="269" y="284"/>
                  </a:lnTo>
                  <a:lnTo>
                    <a:pt x="224" y="271"/>
                  </a:lnTo>
                  <a:lnTo>
                    <a:pt x="182" y="257"/>
                  </a:lnTo>
                  <a:lnTo>
                    <a:pt x="141" y="240"/>
                  </a:lnTo>
                  <a:lnTo>
                    <a:pt x="103" y="223"/>
                  </a:lnTo>
                  <a:lnTo>
                    <a:pt x="70" y="203"/>
                  </a:lnTo>
                  <a:lnTo>
                    <a:pt x="42" y="182"/>
                  </a:lnTo>
                  <a:lnTo>
                    <a:pt x="21" y="160"/>
                  </a:lnTo>
                  <a:lnTo>
                    <a:pt x="6" y="136"/>
                  </a:lnTo>
                  <a:lnTo>
                    <a:pt x="0" y="110"/>
                  </a:lnTo>
                  <a:lnTo>
                    <a:pt x="2" y="82"/>
                  </a:lnTo>
                  <a:close/>
                </a:path>
              </a:pathLst>
            </a:custGeom>
            <a:solidFill>
              <a:srgbClr val="A8B0B0"/>
            </a:solidFill>
            <a:ln w="9525">
              <a:noFill/>
              <a:round/>
              <a:headEnd/>
              <a:tailEnd/>
            </a:ln>
          </p:spPr>
          <p:txBody>
            <a:bodyPr/>
            <a:lstStyle/>
            <a:p>
              <a:endParaRPr lang="en-US"/>
            </a:p>
          </p:txBody>
        </p:sp>
        <p:sp>
          <p:nvSpPr>
            <p:cNvPr id="66658" name="Freeform 98"/>
            <p:cNvSpPr>
              <a:spLocks/>
            </p:cNvSpPr>
            <p:nvPr/>
          </p:nvSpPr>
          <p:spPr bwMode="auto">
            <a:xfrm>
              <a:off x="4369" y="2435"/>
              <a:ext cx="99" cy="25"/>
            </a:xfrm>
            <a:custGeom>
              <a:avLst/>
              <a:gdLst/>
              <a:ahLst/>
              <a:cxnLst>
                <a:cxn ang="0">
                  <a:pos x="11" y="62"/>
                </a:cxn>
                <a:cxn ang="0">
                  <a:pos x="43" y="41"/>
                </a:cxn>
                <a:cxn ang="0">
                  <a:pos x="91" y="25"/>
                </a:cxn>
                <a:cxn ang="0">
                  <a:pos x="153" y="14"/>
                </a:cxn>
                <a:cxn ang="0">
                  <a:pos x="222" y="5"/>
                </a:cxn>
                <a:cxn ang="0">
                  <a:pos x="295" y="2"/>
                </a:cxn>
                <a:cxn ang="0">
                  <a:pos x="363" y="0"/>
                </a:cxn>
                <a:cxn ang="0">
                  <a:pos x="424" y="2"/>
                </a:cxn>
                <a:cxn ang="0">
                  <a:pos x="478" y="4"/>
                </a:cxn>
                <a:cxn ang="0">
                  <a:pos x="537" y="9"/>
                </a:cxn>
                <a:cxn ang="0">
                  <a:pos x="596" y="14"/>
                </a:cxn>
                <a:cxn ang="0">
                  <a:pos x="658" y="21"/>
                </a:cxn>
                <a:cxn ang="0">
                  <a:pos x="717" y="29"/>
                </a:cxn>
                <a:cxn ang="0">
                  <a:pos x="776" y="40"/>
                </a:cxn>
                <a:cxn ang="0">
                  <a:pos x="831" y="52"/>
                </a:cxn>
                <a:cxn ang="0">
                  <a:pos x="881" y="67"/>
                </a:cxn>
                <a:cxn ang="0">
                  <a:pos x="918" y="80"/>
                </a:cxn>
                <a:cxn ang="0">
                  <a:pos x="946" y="97"/>
                </a:cxn>
                <a:cxn ang="0">
                  <a:pos x="972" y="117"/>
                </a:cxn>
                <a:cxn ang="0">
                  <a:pos x="987" y="141"/>
                </a:cxn>
                <a:cxn ang="0">
                  <a:pos x="983" y="171"/>
                </a:cxn>
                <a:cxn ang="0">
                  <a:pos x="954" y="204"/>
                </a:cxn>
                <a:cxn ang="0">
                  <a:pos x="905" y="232"/>
                </a:cxn>
                <a:cxn ang="0">
                  <a:pos x="842" y="255"/>
                </a:cxn>
                <a:cxn ang="0">
                  <a:pos x="768" y="274"/>
                </a:cxn>
                <a:cxn ang="0">
                  <a:pos x="689" y="287"/>
                </a:cxn>
                <a:cxn ang="0">
                  <a:pos x="611" y="295"/>
                </a:cxn>
                <a:cxn ang="0">
                  <a:pos x="537" y="299"/>
                </a:cxn>
                <a:cxn ang="0">
                  <a:pos x="467" y="297"/>
                </a:cxn>
                <a:cxn ang="0">
                  <a:pos x="387" y="287"/>
                </a:cxn>
                <a:cxn ang="0">
                  <a:pos x="300" y="270"/>
                </a:cxn>
                <a:cxn ang="0">
                  <a:pos x="212" y="247"/>
                </a:cxn>
                <a:cxn ang="0">
                  <a:pos x="131" y="217"/>
                </a:cxn>
                <a:cxn ang="0">
                  <a:pos x="64" y="182"/>
                </a:cxn>
                <a:cxn ang="0">
                  <a:pos x="18" y="142"/>
                </a:cxn>
                <a:cxn ang="0">
                  <a:pos x="0" y="99"/>
                </a:cxn>
              </a:cxnLst>
              <a:rect l="0" t="0" r="r" b="b"/>
              <a:pathLst>
                <a:path w="988" h="299">
                  <a:moveTo>
                    <a:pt x="3" y="75"/>
                  </a:moveTo>
                  <a:lnTo>
                    <a:pt x="11" y="62"/>
                  </a:lnTo>
                  <a:lnTo>
                    <a:pt x="24" y="51"/>
                  </a:lnTo>
                  <a:lnTo>
                    <a:pt x="43" y="41"/>
                  </a:lnTo>
                  <a:lnTo>
                    <a:pt x="65" y="32"/>
                  </a:lnTo>
                  <a:lnTo>
                    <a:pt x="91" y="25"/>
                  </a:lnTo>
                  <a:lnTo>
                    <a:pt x="121" y="19"/>
                  </a:lnTo>
                  <a:lnTo>
                    <a:pt x="153" y="14"/>
                  </a:lnTo>
                  <a:lnTo>
                    <a:pt x="187" y="10"/>
                  </a:lnTo>
                  <a:lnTo>
                    <a:pt x="222" y="5"/>
                  </a:lnTo>
                  <a:lnTo>
                    <a:pt x="258" y="3"/>
                  </a:lnTo>
                  <a:lnTo>
                    <a:pt x="295" y="2"/>
                  </a:lnTo>
                  <a:lnTo>
                    <a:pt x="329" y="1"/>
                  </a:lnTo>
                  <a:lnTo>
                    <a:pt x="363" y="0"/>
                  </a:lnTo>
                  <a:lnTo>
                    <a:pt x="395" y="1"/>
                  </a:lnTo>
                  <a:lnTo>
                    <a:pt x="424" y="2"/>
                  </a:lnTo>
                  <a:lnTo>
                    <a:pt x="450" y="3"/>
                  </a:lnTo>
                  <a:lnTo>
                    <a:pt x="478" y="4"/>
                  </a:lnTo>
                  <a:lnTo>
                    <a:pt x="507" y="6"/>
                  </a:lnTo>
                  <a:lnTo>
                    <a:pt x="537" y="9"/>
                  </a:lnTo>
                  <a:lnTo>
                    <a:pt x="566" y="12"/>
                  </a:lnTo>
                  <a:lnTo>
                    <a:pt x="596" y="14"/>
                  </a:lnTo>
                  <a:lnTo>
                    <a:pt x="627" y="18"/>
                  </a:lnTo>
                  <a:lnTo>
                    <a:pt x="658" y="21"/>
                  </a:lnTo>
                  <a:lnTo>
                    <a:pt x="688" y="25"/>
                  </a:lnTo>
                  <a:lnTo>
                    <a:pt x="717" y="29"/>
                  </a:lnTo>
                  <a:lnTo>
                    <a:pt x="748" y="34"/>
                  </a:lnTo>
                  <a:lnTo>
                    <a:pt x="776" y="40"/>
                  </a:lnTo>
                  <a:lnTo>
                    <a:pt x="805" y="46"/>
                  </a:lnTo>
                  <a:lnTo>
                    <a:pt x="831" y="52"/>
                  </a:lnTo>
                  <a:lnTo>
                    <a:pt x="857" y="59"/>
                  </a:lnTo>
                  <a:lnTo>
                    <a:pt x="881" y="67"/>
                  </a:lnTo>
                  <a:lnTo>
                    <a:pt x="903" y="75"/>
                  </a:lnTo>
                  <a:lnTo>
                    <a:pt x="918" y="80"/>
                  </a:lnTo>
                  <a:lnTo>
                    <a:pt x="932" y="88"/>
                  </a:lnTo>
                  <a:lnTo>
                    <a:pt x="946" y="97"/>
                  </a:lnTo>
                  <a:lnTo>
                    <a:pt x="960" y="107"/>
                  </a:lnTo>
                  <a:lnTo>
                    <a:pt x="972" y="117"/>
                  </a:lnTo>
                  <a:lnTo>
                    <a:pt x="981" y="130"/>
                  </a:lnTo>
                  <a:lnTo>
                    <a:pt x="987" y="141"/>
                  </a:lnTo>
                  <a:lnTo>
                    <a:pt x="988" y="153"/>
                  </a:lnTo>
                  <a:lnTo>
                    <a:pt x="983" y="171"/>
                  </a:lnTo>
                  <a:lnTo>
                    <a:pt x="972" y="189"/>
                  </a:lnTo>
                  <a:lnTo>
                    <a:pt x="954" y="204"/>
                  </a:lnTo>
                  <a:lnTo>
                    <a:pt x="932" y="219"/>
                  </a:lnTo>
                  <a:lnTo>
                    <a:pt x="905" y="232"/>
                  </a:lnTo>
                  <a:lnTo>
                    <a:pt x="876" y="245"/>
                  </a:lnTo>
                  <a:lnTo>
                    <a:pt x="842" y="255"/>
                  </a:lnTo>
                  <a:lnTo>
                    <a:pt x="806" y="265"/>
                  </a:lnTo>
                  <a:lnTo>
                    <a:pt x="768" y="274"/>
                  </a:lnTo>
                  <a:lnTo>
                    <a:pt x="730" y="281"/>
                  </a:lnTo>
                  <a:lnTo>
                    <a:pt x="689" y="287"/>
                  </a:lnTo>
                  <a:lnTo>
                    <a:pt x="650" y="292"/>
                  </a:lnTo>
                  <a:lnTo>
                    <a:pt x="611" y="295"/>
                  </a:lnTo>
                  <a:lnTo>
                    <a:pt x="573" y="298"/>
                  </a:lnTo>
                  <a:lnTo>
                    <a:pt x="537" y="299"/>
                  </a:lnTo>
                  <a:lnTo>
                    <a:pt x="503" y="299"/>
                  </a:lnTo>
                  <a:lnTo>
                    <a:pt x="467" y="297"/>
                  </a:lnTo>
                  <a:lnTo>
                    <a:pt x="429" y="293"/>
                  </a:lnTo>
                  <a:lnTo>
                    <a:pt x="387" y="287"/>
                  </a:lnTo>
                  <a:lnTo>
                    <a:pt x="344" y="280"/>
                  </a:lnTo>
                  <a:lnTo>
                    <a:pt x="300" y="270"/>
                  </a:lnTo>
                  <a:lnTo>
                    <a:pt x="256" y="259"/>
                  </a:lnTo>
                  <a:lnTo>
                    <a:pt x="212" y="247"/>
                  </a:lnTo>
                  <a:lnTo>
                    <a:pt x="171" y="232"/>
                  </a:lnTo>
                  <a:lnTo>
                    <a:pt x="131" y="217"/>
                  </a:lnTo>
                  <a:lnTo>
                    <a:pt x="95" y="200"/>
                  </a:lnTo>
                  <a:lnTo>
                    <a:pt x="64" y="182"/>
                  </a:lnTo>
                  <a:lnTo>
                    <a:pt x="37" y="163"/>
                  </a:lnTo>
                  <a:lnTo>
                    <a:pt x="18" y="142"/>
                  </a:lnTo>
                  <a:lnTo>
                    <a:pt x="5" y="121"/>
                  </a:lnTo>
                  <a:lnTo>
                    <a:pt x="0" y="99"/>
                  </a:lnTo>
                  <a:lnTo>
                    <a:pt x="3" y="75"/>
                  </a:lnTo>
                  <a:close/>
                </a:path>
              </a:pathLst>
            </a:custGeom>
            <a:solidFill>
              <a:srgbClr val="ADB5B5"/>
            </a:solidFill>
            <a:ln w="9525">
              <a:noFill/>
              <a:round/>
              <a:headEnd/>
              <a:tailEnd/>
            </a:ln>
          </p:spPr>
          <p:txBody>
            <a:bodyPr/>
            <a:lstStyle/>
            <a:p>
              <a:endParaRPr lang="en-US"/>
            </a:p>
          </p:txBody>
        </p:sp>
        <p:sp>
          <p:nvSpPr>
            <p:cNvPr id="66659" name="Freeform 99"/>
            <p:cNvSpPr>
              <a:spLocks/>
            </p:cNvSpPr>
            <p:nvPr/>
          </p:nvSpPr>
          <p:spPr bwMode="auto">
            <a:xfrm>
              <a:off x="4370" y="2436"/>
              <a:ext cx="96" cy="22"/>
            </a:xfrm>
            <a:custGeom>
              <a:avLst/>
              <a:gdLst/>
              <a:ahLst/>
              <a:cxnLst>
                <a:cxn ang="0">
                  <a:pos x="13" y="53"/>
                </a:cxn>
                <a:cxn ang="0">
                  <a:pos x="44" y="35"/>
                </a:cxn>
                <a:cxn ang="0">
                  <a:pos x="93" y="21"/>
                </a:cxn>
                <a:cxn ang="0">
                  <a:pos x="152" y="11"/>
                </a:cxn>
                <a:cxn ang="0">
                  <a:pos x="219" y="5"/>
                </a:cxn>
                <a:cxn ang="0">
                  <a:pos x="288" y="1"/>
                </a:cxn>
                <a:cxn ang="0">
                  <a:pos x="354" y="0"/>
                </a:cxn>
                <a:cxn ang="0">
                  <a:pos x="412" y="1"/>
                </a:cxn>
                <a:cxn ang="0">
                  <a:pos x="464" y="3"/>
                </a:cxn>
                <a:cxn ang="0">
                  <a:pos x="519" y="7"/>
                </a:cxn>
                <a:cxn ang="0">
                  <a:pos x="577" y="12"/>
                </a:cxn>
                <a:cxn ang="0">
                  <a:pos x="637" y="18"/>
                </a:cxn>
                <a:cxn ang="0">
                  <a:pos x="696" y="26"/>
                </a:cxn>
                <a:cxn ang="0">
                  <a:pos x="753" y="36"/>
                </a:cxn>
                <a:cxn ang="0">
                  <a:pos x="806" y="47"/>
                </a:cxn>
                <a:cxn ang="0">
                  <a:pos x="853" y="59"/>
                </a:cxn>
                <a:cxn ang="0">
                  <a:pos x="887" y="72"/>
                </a:cxn>
                <a:cxn ang="0">
                  <a:pos x="916" y="87"/>
                </a:cxn>
                <a:cxn ang="0">
                  <a:pos x="940" y="107"/>
                </a:cxn>
                <a:cxn ang="0">
                  <a:pos x="954" y="128"/>
                </a:cxn>
                <a:cxn ang="0">
                  <a:pos x="951" y="153"/>
                </a:cxn>
                <a:cxn ang="0">
                  <a:pos x="925" y="180"/>
                </a:cxn>
                <a:cxn ang="0">
                  <a:pos x="879" y="205"/>
                </a:cxn>
                <a:cxn ang="0">
                  <a:pos x="818" y="226"/>
                </a:cxn>
                <a:cxn ang="0">
                  <a:pos x="748" y="245"/>
                </a:cxn>
                <a:cxn ang="0">
                  <a:pos x="672" y="258"/>
                </a:cxn>
                <a:cxn ang="0">
                  <a:pos x="596" y="267"/>
                </a:cxn>
                <a:cxn ang="0">
                  <a:pos x="521" y="272"/>
                </a:cxn>
                <a:cxn ang="0">
                  <a:pos x="452" y="270"/>
                </a:cxn>
                <a:cxn ang="0">
                  <a:pos x="372" y="259"/>
                </a:cxn>
                <a:cxn ang="0">
                  <a:pos x="287" y="243"/>
                </a:cxn>
                <a:cxn ang="0">
                  <a:pos x="201" y="220"/>
                </a:cxn>
                <a:cxn ang="0">
                  <a:pos x="123" y="192"/>
                </a:cxn>
                <a:cxn ang="0">
                  <a:pos x="59" y="160"/>
                </a:cxn>
                <a:cxn ang="0">
                  <a:pos x="16" y="124"/>
                </a:cxn>
                <a:cxn ang="0">
                  <a:pos x="0" y="84"/>
                </a:cxn>
              </a:cxnLst>
              <a:rect l="0" t="0" r="r" b="b"/>
              <a:pathLst>
                <a:path w="955" h="272">
                  <a:moveTo>
                    <a:pt x="5" y="65"/>
                  </a:moveTo>
                  <a:lnTo>
                    <a:pt x="13" y="53"/>
                  </a:lnTo>
                  <a:lnTo>
                    <a:pt x="27" y="43"/>
                  </a:lnTo>
                  <a:lnTo>
                    <a:pt x="44" y="35"/>
                  </a:lnTo>
                  <a:lnTo>
                    <a:pt x="66" y="27"/>
                  </a:lnTo>
                  <a:lnTo>
                    <a:pt x="93" y="21"/>
                  </a:lnTo>
                  <a:lnTo>
                    <a:pt x="121" y="15"/>
                  </a:lnTo>
                  <a:lnTo>
                    <a:pt x="152" y="11"/>
                  </a:lnTo>
                  <a:lnTo>
                    <a:pt x="185" y="8"/>
                  </a:lnTo>
                  <a:lnTo>
                    <a:pt x="219" y="5"/>
                  </a:lnTo>
                  <a:lnTo>
                    <a:pt x="253" y="2"/>
                  </a:lnTo>
                  <a:lnTo>
                    <a:pt x="288" y="1"/>
                  </a:lnTo>
                  <a:lnTo>
                    <a:pt x="321" y="1"/>
                  </a:lnTo>
                  <a:lnTo>
                    <a:pt x="354" y="0"/>
                  </a:lnTo>
                  <a:lnTo>
                    <a:pt x="384" y="1"/>
                  </a:lnTo>
                  <a:lnTo>
                    <a:pt x="412" y="1"/>
                  </a:lnTo>
                  <a:lnTo>
                    <a:pt x="437" y="2"/>
                  </a:lnTo>
                  <a:lnTo>
                    <a:pt x="464" y="3"/>
                  </a:lnTo>
                  <a:lnTo>
                    <a:pt x="491" y="6"/>
                  </a:lnTo>
                  <a:lnTo>
                    <a:pt x="519" y="7"/>
                  </a:lnTo>
                  <a:lnTo>
                    <a:pt x="548" y="9"/>
                  </a:lnTo>
                  <a:lnTo>
                    <a:pt x="577" y="12"/>
                  </a:lnTo>
                  <a:lnTo>
                    <a:pt x="608" y="15"/>
                  </a:lnTo>
                  <a:lnTo>
                    <a:pt x="637" y="18"/>
                  </a:lnTo>
                  <a:lnTo>
                    <a:pt x="667" y="22"/>
                  </a:lnTo>
                  <a:lnTo>
                    <a:pt x="696" y="26"/>
                  </a:lnTo>
                  <a:lnTo>
                    <a:pt x="725" y="30"/>
                  </a:lnTo>
                  <a:lnTo>
                    <a:pt x="753" y="36"/>
                  </a:lnTo>
                  <a:lnTo>
                    <a:pt x="780" y="41"/>
                  </a:lnTo>
                  <a:lnTo>
                    <a:pt x="806" y="47"/>
                  </a:lnTo>
                  <a:lnTo>
                    <a:pt x="829" y="53"/>
                  </a:lnTo>
                  <a:lnTo>
                    <a:pt x="853" y="59"/>
                  </a:lnTo>
                  <a:lnTo>
                    <a:pt x="873" y="67"/>
                  </a:lnTo>
                  <a:lnTo>
                    <a:pt x="887" y="72"/>
                  </a:lnTo>
                  <a:lnTo>
                    <a:pt x="902" y="79"/>
                  </a:lnTo>
                  <a:lnTo>
                    <a:pt x="916" y="87"/>
                  </a:lnTo>
                  <a:lnTo>
                    <a:pt x="929" y="97"/>
                  </a:lnTo>
                  <a:lnTo>
                    <a:pt x="940" y="107"/>
                  </a:lnTo>
                  <a:lnTo>
                    <a:pt x="949" y="117"/>
                  </a:lnTo>
                  <a:lnTo>
                    <a:pt x="954" y="128"/>
                  </a:lnTo>
                  <a:lnTo>
                    <a:pt x="955" y="138"/>
                  </a:lnTo>
                  <a:lnTo>
                    <a:pt x="951" y="153"/>
                  </a:lnTo>
                  <a:lnTo>
                    <a:pt x="940" y="167"/>
                  </a:lnTo>
                  <a:lnTo>
                    <a:pt x="925" y="180"/>
                  </a:lnTo>
                  <a:lnTo>
                    <a:pt x="904" y="193"/>
                  </a:lnTo>
                  <a:lnTo>
                    <a:pt x="879" y="205"/>
                  </a:lnTo>
                  <a:lnTo>
                    <a:pt x="850" y="216"/>
                  </a:lnTo>
                  <a:lnTo>
                    <a:pt x="818" y="226"/>
                  </a:lnTo>
                  <a:lnTo>
                    <a:pt x="784" y="235"/>
                  </a:lnTo>
                  <a:lnTo>
                    <a:pt x="748" y="245"/>
                  </a:lnTo>
                  <a:lnTo>
                    <a:pt x="711" y="252"/>
                  </a:lnTo>
                  <a:lnTo>
                    <a:pt x="672" y="258"/>
                  </a:lnTo>
                  <a:lnTo>
                    <a:pt x="634" y="263"/>
                  </a:lnTo>
                  <a:lnTo>
                    <a:pt x="596" y="267"/>
                  </a:lnTo>
                  <a:lnTo>
                    <a:pt x="558" y="270"/>
                  </a:lnTo>
                  <a:lnTo>
                    <a:pt x="521" y="272"/>
                  </a:lnTo>
                  <a:lnTo>
                    <a:pt x="488" y="272"/>
                  </a:lnTo>
                  <a:lnTo>
                    <a:pt x="452" y="270"/>
                  </a:lnTo>
                  <a:lnTo>
                    <a:pt x="414" y="265"/>
                  </a:lnTo>
                  <a:lnTo>
                    <a:pt x="372" y="259"/>
                  </a:lnTo>
                  <a:lnTo>
                    <a:pt x="329" y="252"/>
                  </a:lnTo>
                  <a:lnTo>
                    <a:pt x="287" y="243"/>
                  </a:lnTo>
                  <a:lnTo>
                    <a:pt x="243" y="231"/>
                  </a:lnTo>
                  <a:lnTo>
                    <a:pt x="201" y="220"/>
                  </a:lnTo>
                  <a:lnTo>
                    <a:pt x="161" y="206"/>
                  </a:lnTo>
                  <a:lnTo>
                    <a:pt x="123" y="192"/>
                  </a:lnTo>
                  <a:lnTo>
                    <a:pt x="90" y="176"/>
                  </a:lnTo>
                  <a:lnTo>
                    <a:pt x="59" y="160"/>
                  </a:lnTo>
                  <a:lnTo>
                    <a:pt x="35" y="142"/>
                  </a:lnTo>
                  <a:lnTo>
                    <a:pt x="16" y="124"/>
                  </a:lnTo>
                  <a:lnTo>
                    <a:pt x="4" y="104"/>
                  </a:lnTo>
                  <a:lnTo>
                    <a:pt x="0" y="84"/>
                  </a:lnTo>
                  <a:lnTo>
                    <a:pt x="5" y="65"/>
                  </a:lnTo>
                  <a:close/>
                </a:path>
              </a:pathLst>
            </a:custGeom>
            <a:solidFill>
              <a:srgbClr val="B2BABA"/>
            </a:solidFill>
            <a:ln w="9525">
              <a:noFill/>
              <a:round/>
              <a:headEnd/>
              <a:tailEnd/>
            </a:ln>
          </p:spPr>
          <p:txBody>
            <a:bodyPr/>
            <a:lstStyle/>
            <a:p>
              <a:endParaRPr lang="en-US"/>
            </a:p>
          </p:txBody>
        </p:sp>
        <p:sp>
          <p:nvSpPr>
            <p:cNvPr id="66660" name="Freeform 100"/>
            <p:cNvSpPr>
              <a:spLocks/>
            </p:cNvSpPr>
            <p:nvPr/>
          </p:nvSpPr>
          <p:spPr bwMode="auto">
            <a:xfrm>
              <a:off x="4372" y="2436"/>
              <a:ext cx="92" cy="20"/>
            </a:xfrm>
            <a:custGeom>
              <a:avLst/>
              <a:gdLst/>
              <a:ahLst/>
              <a:cxnLst>
                <a:cxn ang="0">
                  <a:pos x="14" y="45"/>
                </a:cxn>
                <a:cxn ang="0">
                  <a:pos x="46" y="29"/>
                </a:cxn>
                <a:cxn ang="0">
                  <a:pos x="93" y="18"/>
                </a:cxn>
                <a:cxn ang="0">
                  <a:pos x="151" y="10"/>
                </a:cxn>
                <a:cxn ang="0">
                  <a:pos x="215" y="5"/>
                </a:cxn>
                <a:cxn ang="0">
                  <a:pos x="280" y="1"/>
                </a:cxn>
                <a:cxn ang="0">
                  <a:pos x="343" y="0"/>
                </a:cxn>
                <a:cxn ang="0">
                  <a:pos x="398" y="1"/>
                </a:cxn>
                <a:cxn ang="0">
                  <a:pos x="445" y="3"/>
                </a:cxn>
                <a:cxn ang="0">
                  <a:pos x="498" y="8"/>
                </a:cxn>
                <a:cxn ang="0">
                  <a:pos x="555" y="13"/>
                </a:cxn>
                <a:cxn ang="0">
                  <a:pos x="614" y="18"/>
                </a:cxn>
                <a:cxn ang="0">
                  <a:pos x="671" y="25"/>
                </a:cxn>
                <a:cxn ang="0">
                  <a:pos x="727" y="35"/>
                </a:cxn>
                <a:cxn ang="0">
                  <a:pos x="778" y="44"/>
                </a:cxn>
                <a:cxn ang="0">
                  <a:pos x="823" y="55"/>
                </a:cxn>
                <a:cxn ang="0">
                  <a:pos x="855" y="67"/>
                </a:cxn>
                <a:cxn ang="0">
                  <a:pos x="883" y="80"/>
                </a:cxn>
                <a:cxn ang="0">
                  <a:pos x="906" y="98"/>
                </a:cxn>
                <a:cxn ang="0">
                  <a:pos x="919" y="116"/>
                </a:cxn>
                <a:cxn ang="0">
                  <a:pos x="916" y="137"/>
                </a:cxn>
                <a:cxn ang="0">
                  <a:pos x="892" y="160"/>
                </a:cxn>
                <a:cxn ang="0">
                  <a:pos x="849" y="180"/>
                </a:cxn>
                <a:cxn ang="0">
                  <a:pos x="791" y="200"/>
                </a:cxn>
                <a:cxn ang="0">
                  <a:pos x="724" y="218"/>
                </a:cxn>
                <a:cxn ang="0">
                  <a:pos x="651" y="231"/>
                </a:cxn>
                <a:cxn ang="0">
                  <a:pos x="577" y="241"/>
                </a:cxn>
                <a:cxn ang="0">
                  <a:pos x="503" y="245"/>
                </a:cxn>
                <a:cxn ang="0">
                  <a:pos x="433" y="244"/>
                </a:cxn>
                <a:cxn ang="0">
                  <a:pos x="355" y="234"/>
                </a:cxn>
                <a:cxn ang="0">
                  <a:pos x="272" y="218"/>
                </a:cxn>
                <a:cxn ang="0">
                  <a:pos x="189" y="195"/>
                </a:cxn>
                <a:cxn ang="0">
                  <a:pos x="114" y="168"/>
                </a:cxn>
                <a:cxn ang="0">
                  <a:pos x="53" y="137"/>
                </a:cxn>
                <a:cxn ang="0">
                  <a:pos x="14" y="105"/>
                </a:cxn>
                <a:cxn ang="0">
                  <a:pos x="0" y="71"/>
                </a:cxn>
              </a:cxnLst>
              <a:rect l="0" t="0" r="r" b="b"/>
              <a:pathLst>
                <a:path w="920" h="245">
                  <a:moveTo>
                    <a:pt x="5" y="54"/>
                  </a:moveTo>
                  <a:lnTo>
                    <a:pt x="14" y="45"/>
                  </a:lnTo>
                  <a:lnTo>
                    <a:pt x="28" y="37"/>
                  </a:lnTo>
                  <a:lnTo>
                    <a:pt x="46" y="29"/>
                  </a:lnTo>
                  <a:lnTo>
                    <a:pt x="67" y="23"/>
                  </a:lnTo>
                  <a:lnTo>
                    <a:pt x="93" y="18"/>
                  </a:lnTo>
                  <a:lnTo>
                    <a:pt x="120" y="14"/>
                  </a:lnTo>
                  <a:lnTo>
                    <a:pt x="151" y="10"/>
                  </a:lnTo>
                  <a:lnTo>
                    <a:pt x="182" y="7"/>
                  </a:lnTo>
                  <a:lnTo>
                    <a:pt x="215" y="5"/>
                  </a:lnTo>
                  <a:lnTo>
                    <a:pt x="247" y="2"/>
                  </a:lnTo>
                  <a:lnTo>
                    <a:pt x="280" y="1"/>
                  </a:lnTo>
                  <a:lnTo>
                    <a:pt x="312" y="1"/>
                  </a:lnTo>
                  <a:lnTo>
                    <a:pt x="343" y="0"/>
                  </a:lnTo>
                  <a:lnTo>
                    <a:pt x="371" y="1"/>
                  </a:lnTo>
                  <a:lnTo>
                    <a:pt x="398" y="1"/>
                  </a:lnTo>
                  <a:lnTo>
                    <a:pt x="421" y="2"/>
                  </a:lnTo>
                  <a:lnTo>
                    <a:pt x="445" y="3"/>
                  </a:lnTo>
                  <a:lnTo>
                    <a:pt x="472" y="6"/>
                  </a:lnTo>
                  <a:lnTo>
                    <a:pt x="498" y="8"/>
                  </a:lnTo>
                  <a:lnTo>
                    <a:pt x="527" y="10"/>
                  </a:lnTo>
                  <a:lnTo>
                    <a:pt x="555" y="13"/>
                  </a:lnTo>
                  <a:lnTo>
                    <a:pt x="585" y="15"/>
                  </a:lnTo>
                  <a:lnTo>
                    <a:pt x="614" y="18"/>
                  </a:lnTo>
                  <a:lnTo>
                    <a:pt x="642" y="22"/>
                  </a:lnTo>
                  <a:lnTo>
                    <a:pt x="671" y="25"/>
                  </a:lnTo>
                  <a:lnTo>
                    <a:pt x="700" y="29"/>
                  </a:lnTo>
                  <a:lnTo>
                    <a:pt x="727" y="35"/>
                  </a:lnTo>
                  <a:lnTo>
                    <a:pt x="753" y="39"/>
                  </a:lnTo>
                  <a:lnTo>
                    <a:pt x="778" y="44"/>
                  </a:lnTo>
                  <a:lnTo>
                    <a:pt x="801" y="49"/>
                  </a:lnTo>
                  <a:lnTo>
                    <a:pt x="823" y="55"/>
                  </a:lnTo>
                  <a:lnTo>
                    <a:pt x="842" y="61"/>
                  </a:lnTo>
                  <a:lnTo>
                    <a:pt x="855" y="67"/>
                  </a:lnTo>
                  <a:lnTo>
                    <a:pt x="869" y="73"/>
                  </a:lnTo>
                  <a:lnTo>
                    <a:pt x="883" y="80"/>
                  </a:lnTo>
                  <a:lnTo>
                    <a:pt x="896" y="88"/>
                  </a:lnTo>
                  <a:lnTo>
                    <a:pt x="906" y="98"/>
                  </a:lnTo>
                  <a:lnTo>
                    <a:pt x="914" y="107"/>
                  </a:lnTo>
                  <a:lnTo>
                    <a:pt x="919" y="116"/>
                  </a:lnTo>
                  <a:lnTo>
                    <a:pt x="920" y="126"/>
                  </a:lnTo>
                  <a:lnTo>
                    <a:pt x="916" y="137"/>
                  </a:lnTo>
                  <a:lnTo>
                    <a:pt x="907" y="148"/>
                  </a:lnTo>
                  <a:lnTo>
                    <a:pt x="892" y="160"/>
                  </a:lnTo>
                  <a:lnTo>
                    <a:pt x="872" y="170"/>
                  </a:lnTo>
                  <a:lnTo>
                    <a:pt x="849" y="180"/>
                  </a:lnTo>
                  <a:lnTo>
                    <a:pt x="822" y="191"/>
                  </a:lnTo>
                  <a:lnTo>
                    <a:pt x="791" y="200"/>
                  </a:lnTo>
                  <a:lnTo>
                    <a:pt x="759" y="209"/>
                  </a:lnTo>
                  <a:lnTo>
                    <a:pt x="724" y="218"/>
                  </a:lnTo>
                  <a:lnTo>
                    <a:pt x="687" y="225"/>
                  </a:lnTo>
                  <a:lnTo>
                    <a:pt x="651" y="231"/>
                  </a:lnTo>
                  <a:lnTo>
                    <a:pt x="614" y="236"/>
                  </a:lnTo>
                  <a:lnTo>
                    <a:pt x="577" y="241"/>
                  </a:lnTo>
                  <a:lnTo>
                    <a:pt x="539" y="244"/>
                  </a:lnTo>
                  <a:lnTo>
                    <a:pt x="503" y="245"/>
                  </a:lnTo>
                  <a:lnTo>
                    <a:pt x="469" y="245"/>
                  </a:lnTo>
                  <a:lnTo>
                    <a:pt x="433" y="244"/>
                  </a:lnTo>
                  <a:lnTo>
                    <a:pt x="396" y="239"/>
                  </a:lnTo>
                  <a:lnTo>
                    <a:pt x="355" y="234"/>
                  </a:lnTo>
                  <a:lnTo>
                    <a:pt x="313" y="226"/>
                  </a:lnTo>
                  <a:lnTo>
                    <a:pt x="272" y="218"/>
                  </a:lnTo>
                  <a:lnTo>
                    <a:pt x="230" y="207"/>
                  </a:lnTo>
                  <a:lnTo>
                    <a:pt x="189" y="195"/>
                  </a:lnTo>
                  <a:lnTo>
                    <a:pt x="151" y="182"/>
                  </a:lnTo>
                  <a:lnTo>
                    <a:pt x="114" y="168"/>
                  </a:lnTo>
                  <a:lnTo>
                    <a:pt x="82" y="153"/>
                  </a:lnTo>
                  <a:lnTo>
                    <a:pt x="53" y="137"/>
                  </a:lnTo>
                  <a:lnTo>
                    <a:pt x="31" y="121"/>
                  </a:lnTo>
                  <a:lnTo>
                    <a:pt x="14" y="105"/>
                  </a:lnTo>
                  <a:lnTo>
                    <a:pt x="2" y="88"/>
                  </a:lnTo>
                  <a:lnTo>
                    <a:pt x="0" y="71"/>
                  </a:lnTo>
                  <a:lnTo>
                    <a:pt x="5" y="54"/>
                  </a:lnTo>
                  <a:close/>
                </a:path>
              </a:pathLst>
            </a:custGeom>
            <a:solidFill>
              <a:srgbClr val="B5BDBD"/>
            </a:solidFill>
            <a:ln w="9525">
              <a:noFill/>
              <a:round/>
              <a:headEnd/>
              <a:tailEnd/>
            </a:ln>
          </p:spPr>
          <p:txBody>
            <a:bodyPr/>
            <a:lstStyle/>
            <a:p>
              <a:endParaRPr lang="en-US"/>
            </a:p>
          </p:txBody>
        </p:sp>
        <p:sp>
          <p:nvSpPr>
            <p:cNvPr id="66661" name="Freeform 101"/>
            <p:cNvSpPr>
              <a:spLocks/>
            </p:cNvSpPr>
            <p:nvPr/>
          </p:nvSpPr>
          <p:spPr bwMode="auto">
            <a:xfrm>
              <a:off x="4373" y="2436"/>
              <a:ext cx="89" cy="18"/>
            </a:xfrm>
            <a:custGeom>
              <a:avLst/>
              <a:gdLst/>
              <a:ahLst/>
              <a:cxnLst>
                <a:cxn ang="0">
                  <a:pos x="15" y="37"/>
                </a:cxn>
                <a:cxn ang="0">
                  <a:pos x="47" y="24"/>
                </a:cxn>
                <a:cxn ang="0">
                  <a:pos x="94" y="14"/>
                </a:cxn>
                <a:cxn ang="0">
                  <a:pos x="150" y="8"/>
                </a:cxn>
                <a:cxn ang="0">
                  <a:pos x="212" y="3"/>
                </a:cxn>
                <a:cxn ang="0">
                  <a:pos x="274" y="1"/>
                </a:cxn>
                <a:cxn ang="0">
                  <a:pos x="333" y="0"/>
                </a:cxn>
                <a:cxn ang="0">
                  <a:pos x="385" y="1"/>
                </a:cxn>
                <a:cxn ang="0">
                  <a:pos x="428" y="3"/>
                </a:cxn>
                <a:cxn ang="0">
                  <a:pos x="479" y="7"/>
                </a:cxn>
                <a:cxn ang="0">
                  <a:pos x="534" y="12"/>
                </a:cxn>
                <a:cxn ang="0">
                  <a:pos x="592" y="17"/>
                </a:cxn>
                <a:cxn ang="0">
                  <a:pos x="648" y="23"/>
                </a:cxn>
                <a:cxn ang="0">
                  <a:pos x="703" y="31"/>
                </a:cxn>
                <a:cxn ang="0">
                  <a:pos x="754" y="40"/>
                </a:cxn>
                <a:cxn ang="0">
                  <a:pos x="797" y="49"/>
                </a:cxn>
                <a:cxn ang="0">
                  <a:pos x="828" y="58"/>
                </a:cxn>
                <a:cxn ang="0">
                  <a:pos x="853" y="72"/>
                </a:cxn>
                <a:cxn ang="0">
                  <a:pos x="876" y="87"/>
                </a:cxn>
                <a:cxn ang="0">
                  <a:pos x="890" y="104"/>
                </a:cxn>
                <a:cxn ang="0">
                  <a:pos x="887" y="119"/>
                </a:cxn>
                <a:cxn ang="0">
                  <a:pos x="863" y="137"/>
                </a:cxn>
                <a:cxn ang="0">
                  <a:pos x="823" y="156"/>
                </a:cxn>
                <a:cxn ang="0">
                  <a:pos x="768" y="174"/>
                </a:cxn>
                <a:cxn ang="0">
                  <a:pos x="703" y="191"/>
                </a:cxn>
                <a:cxn ang="0">
                  <a:pos x="632" y="204"/>
                </a:cxn>
                <a:cxn ang="0">
                  <a:pos x="560" y="215"/>
                </a:cxn>
                <a:cxn ang="0">
                  <a:pos x="487" y="220"/>
                </a:cxn>
                <a:cxn ang="0">
                  <a:pos x="417" y="218"/>
                </a:cxn>
                <a:cxn ang="0">
                  <a:pos x="340" y="207"/>
                </a:cxn>
                <a:cxn ang="0">
                  <a:pos x="258" y="191"/>
                </a:cxn>
                <a:cxn ang="0">
                  <a:pos x="178" y="169"/>
                </a:cxn>
                <a:cxn ang="0">
                  <a:pos x="106" y="143"/>
                </a:cxn>
                <a:cxn ang="0">
                  <a:pos x="48" y="115"/>
                </a:cxn>
                <a:cxn ang="0">
                  <a:pos x="11" y="86"/>
                </a:cxn>
                <a:cxn ang="0">
                  <a:pos x="0" y="58"/>
                </a:cxn>
              </a:cxnLst>
              <a:rect l="0" t="0" r="r" b="b"/>
              <a:pathLst>
                <a:path w="891" h="220">
                  <a:moveTo>
                    <a:pt x="6" y="45"/>
                  </a:moveTo>
                  <a:lnTo>
                    <a:pt x="15" y="37"/>
                  </a:lnTo>
                  <a:lnTo>
                    <a:pt x="29" y="30"/>
                  </a:lnTo>
                  <a:lnTo>
                    <a:pt x="47" y="24"/>
                  </a:lnTo>
                  <a:lnTo>
                    <a:pt x="69" y="19"/>
                  </a:lnTo>
                  <a:lnTo>
                    <a:pt x="94" y="14"/>
                  </a:lnTo>
                  <a:lnTo>
                    <a:pt x="120" y="11"/>
                  </a:lnTo>
                  <a:lnTo>
                    <a:pt x="150" y="8"/>
                  </a:lnTo>
                  <a:lnTo>
                    <a:pt x="180" y="5"/>
                  </a:lnTo>
                  <a:lnTo>
                    <a:pt x="212" y="3"/>
                  </a:lnTo>
                  <a:lnTo>
                    <a:pt x="243" y="1"/>
                  </a:lnTo>
                  <a:lnTo>
                    <a:pt x="274" y="1"/>
                  </a:lnTo>
                  <a:lnTo>
                    <a:pt x="304" y="0"/>
                  </a:lnTo>
                  <a:lnTo>
                    <a:pt x="333" y="0"/>
                  </a:lnTo>
                  <a:lnTo>
                    <a:pt x="360" y="1"/>
                  </a:lnTo>
                  <a:lnTo>
                    <a:pt x="385" y="1"/>
                  </a:lnTo>
                  <a:lnTo>
                    <a:pt x="406" y="2"/>
                  </a:lnTo>
                  <a:lnTo>
                    <a:pt x="428" y="3"/>
                  </a:lnTo>
                  <a:lnTo>
                    <a:pt x="454" y="6"/>
                  </a:lnTo>
                  <a:lnTo>
                    <a:pt x="479" y="7"/>
                  </a:lnTo>
                  <a:lnTo>
                    <a:pt x="507" y="9"/>
                  </a:lnTo>
                  <a:lnTo>
                    <a:pt x="534" y="12"/>
                  </a:lnTo>
                  <a:lnTo>
                    <a:pt x="563" y="14"/>
                  </a:lnTo>
                  <a:lnTo>
                    <a:pt x="592" y="17"/>
                  </a:lnTo>
                  <a:lnTo>
                    <a:pt x="620" y="20"/>
                  </a:lnTo>
                  <a:lnTo>
                    <a:pt x="648" y="23"/>
                  </a:lnTo>
                  <a:lnTo>
                    <a:pt x="676" y="27"/>
                  </a:lnTo>
                  <a:lnTo>
                    <a:pt x="703" y="31"/>
                  </a:lnTo>
                  <a:lnTo>
                    <a:pt x="729" y="36"/>
                  </a:lnTo>
                  <a:lnTo>
                    <a:pt x="754" y="40"/>
                  </a:lnTo>
                  <a:lnTo>
                    <a:pt x="776" y="45"/>
                  </a:lnTo>
                  <a:lnTo>
                    <a:pt x="797" y="49"/>
                  </a:lnTo>
                  <a:lnTo>
                    <a:pt x="816" y="54"/>
                  </a:lnTo>
                  <a:lnTo>
                    <a:pt x="828" y="58"/>
                  </a:lnTo>
                  <a:lnTo>
                    <a:pt x="840" y="65"/>
                  </a:lnTo>
                  <a:lnTo>
                    <a:pt x="853" y="72"/>
                  </a:lnTo>
                  <a:lnTo>
                    <a:pt x="865" y="79"/>
                  </a:lnTo>
                  <a:lnTo>
                    <a:pt x="876" y="87"/>
                  </a:lnTo>
                  <a:lnTo>
                    <a:pt x="884" y="96"/>
                  </a:lnTo>
                  <a:lnTo>
                    <a:pt x="890" y="104"/>
                  </a:lnTo>
                  <a:lnTo>
                    <a:pt x="891" y="111"/>
                  </a:lnTo>
                  <a:lnTo>
                    <a:pt x="887" y="119"/>
                  </a:lnTo>
                  <a:lnTo>
                    <a:pt x="878" y="128"/>
                  </a:lnTo>
                  <a:lnTo>
                    <a:pt x="863" y="137"/>
                  </a:lnTo>
                  <a:lnTo>
                    <a:pt x="845" y="146"/>
                  </a:lnTo>
                  <a:lnTo>
                    <a:pt x="823" y="156"/>
                  </a:lnTo>
                  <a:lnTo>
                    <a:pt x="797" y="165"/>
                  </a:lnTo>
                  <a:lnTo>
                    <a:pt x="768" y="174"/>
                  </a:lnTo>
                  <a:lnTo>
                    <a:pt x="736" y="183"/>
                  </a:lnTo>
                  <a:lnTo>
                    <a:pt x="703" y="191"/>
                  </a:lnTo>
                  <a:lnTo>
                    <a:pt x="668" y="198"/>
                  </a:lnTo>
                  <a:lnTo>
                    <a:pt x="632" y="204"/>
                  </a:lnTo>
                  <a:lnTo>
                    <a:pt x="596" y="211"/>
                  </a:lnTo>
                  <a:lnTo>
                    <a:pt x="560" y="215"/>
                  </a:lnTo>
                  <a:lnTo>
                    <a:pt x="523" y="218"/>
                  </a:lnTo>
                  <a:lnTo>
                    <a:pt x="487" y="220"/>
                  </a:lnTo>
                  <a:lnTo>
                    <a:pt x="453" y="220"/>
                  </a:lnTo>
                  <a:lnTo>
                    <a:pt x="417" y="218"/>
                  </a:lnTo>
                  <a:lnTo>
                    <a:pt x="380" y="214"/>
                  </a:lnTo>
                  <a:lnTo>
                    <a:pt x="340" y="207"/>
                  </a:lnTo>
                  <a:lnTo>
                    <a:pt x="299" y="200"/>
                  </a:lnTo>
                  <a:lnTo>
                    <a:pt x="258" y="191"/>
                  </a:lnTo>
                  <a:lnTo>
                    <a:pt x="217" y="180"/>
                  </a:lnTo>
                  <a:lnTo>
                    <a:pt x="178" y="169"/>
                  </a:lnTo>
                  <a:lnTo>
                    <a:pt x="141" y="157"/>
                  </a:lnTo>
                  <a:lnTo>
                    <a:pt x="106" y="143"/>
                  </a:lnTo>
                  <a:lnTo>
                    <a:pt x="75" y="130"/>
                  </a:lnTo>
                  <a:lnTo>
                    <a:pt x="48" y="115"/>
                  </a:lnTo>
                  <a:lnTo>
                    <a:pt x="27" y="101"/>
                  </a:lnTo>
                  <a:lnTo>
                    <a:pt x="11" y="86"/>
                  </a:lnTo>
                  <a:lnTo>
                    <a:pt x="2" y="72"/>
                  </a:lnTo>
                  <a:lnTo>
                    <a:pt x="0" y="58"/>
                  </a:lnTo>
                  <a:lnTo>
                    <a:pt x="6" y="45"/>
                  </a:lnTo>
                  <a:close/>
                </a:path>
              </a:pathLst>
            </a:custGeom>
            <a:solidFill>
              <a:srgbClr val="BAC2C2"/>
            </a:solidFill>
            <a:ln w="9525">
              <a:noFill/>
              <a:round/>
              <a:headEnd/>
              <a:tailEnd/>
            </a:ln>
          </p:spPr>
          <p:txBody>
            <a:bodyPr/>
            <a:lstStyle/>
            <a:p>
              <a:endParaRPr lang="en-US"/>
            </a:p>
          </p:txBody>
        </p:sp>
        <p:sp>
          <p:nvSpPr>
            <p:cNvPr id="66662" name="Freeform 102"/>
            <p:cNvSpPr>
              <a:spLocks/>
            </p:cNvSpPr>
            <p:nvPr/>
          </p:nvSpPr>
          <p:spPr bwMode="auto">
            <a:xfrm>
              <a:off x="4349" y="2475"/>
              <a:ext cx="142" cy="19"/>
            </a:xfrm>
            <a:custGeom>
              <a:avLst/>
              <a:gdLst/>
              <a:ahLst/>
              <a:cxnLst>
                <a:cxn ang="0">
                  <a:pos x="81" y="167"/>
                </a:cxn>
                <a:cxn ang="0">
                  <a:pos x="166" y="183"/>
                </a:cxn>
                <a:cxn ang="0">
                  <a:pos x="255" y="195"/>
                </a:cxn>
                <a:cxn ang="0">
                  <a:pos x="346" y="206"/>
                </a:cxn>
                <a:cxn ang="0">
                  <a:pos x="438" y="213"/>
                </a:cxn>
                <a:cxn ang="0">
                  <a:pos x="530" y="217"/>
                </a:cxn>
                <a:cxn ang="0">
                  <a:pos x="623" y="219"/>
                </a:cxn>
                <a:cxn ang="0">
                  <a:pos x="713" y="218"/>
                </a:cxn>
                <a:cxn ang="0">
                  <a:pos x="801" y="215"/>
                </a:cxn>
                <a:cxn ang="0">
                  <a:pos x="885" y="210"/>
                </a:cxn>
                <a:cxn ang="0">
                  <a:pos x="966" y="201"/>
                </a:cxn>
                <a:cxn ang="0">
                  <a:pos x="1042" y="191"/>
                </a:cxn>
                <a:cxn ang="0">
                  <a:pos x="1114" y="178"/>
                </a:cxn>
                <a:cxn ang="0">
                  <a:pos x="1178" y="162"/>
                </a:cxn>
                <a:cxn ang="0">
                  <a:pos x="1233" y="145"/>
                </a:cxn>
                <a:cxn ang="0">
                  <a:pos x="1282" y="125"/>
                </a:cxn>
                <a:cxn ang="0">
                  <a:pos x="1321" y="103"/>
                </a:cxn>
                <a:cxn ang="0">
                  <a:pos x="1356" y="79"/>
                </a:cxn>
                <a:cxn ang="0">
                  <a:pos x="1388" y="49"/>
                </a:cxn>
                <a:cxn ang="0">
                  <a:pos x="1412" y="17"/>
                </a:cxn>
                <a:cxn ang="0">
                  <a:pos x="1407" y="15"/>
                </a:cxn>
                <a:cxn ang="0">
                  <a:pos x="1378" y="42"/>
                </a:cxn>
                <a:cxn ang="0">
                  <a:pos x="1344" y="64"/>
                </a:cxn>
                <a:cxn ang="0">
                  <a:pos x="1308" y="80"/>
                </a:cxn>
                <a:cxn ang="0">
                  <a:pos x="1254" y="96"/>
                </a:cxn>
                <a:cxn ang="0">
                  <a:pos x="1179" y="112"/>
                </a:cxn>
                <a:cxn ang="0">
                  <a:pos x="1098" y="126"/>
                </a:cxn>
                <a:cxn ang="0">
                  <a:pos x="1013" y="137"/>
                </a:cxn>
                <a:cxn ang="0">
                  <a:pos x="923" y="146"/>
                </a:cxn>
                <a:cxn ang="0">
                  <a:pos x="832" y="152"/>
                </a:cxn>
                <a:cxn ang="0">
                  <a:pos x="740" y="155"/>
                </a:cxn>
                <a:cxn ang="0">
                  <a:pos x="645" y="156"/>
                </a:cxn>
                <a:cxn ang="0">
                  <a:pos x="553" y="156"/>
                </a:cxn>
                <a:cxn ang="0">
                  <a:pos x="462" y="152"/>
                </a:cxn>
                <a:cxn ang="0">
                  <a:pos x="374" y="147"/>
                </a:cxn>
                <a:cxn ang="0">
                  <a:pos x="290" y="139"/>
                </a:cxn>
                <a:cxn ang="0">
                  <a:pos x="213" y="130"/>
                </a:cxn>
                <a:cxn ang="0">
                  <a:pos x="141" y="119"/>
                </a:cxn>
                <a:cxn ang="0">
                  <a:pos x="78" y="105"/>
                </a:cxn>
                <a:cxn ang="0">
                  <a:pos x="23" y="90"/>
                </a:cxn>
                <a:cxn ang="0">
                  <a:pos x="2" y="90"/>
                </a:cxn>
                <a:cxn ang="0">
                  <a:pos x="9" y="112"/>
                </a:cxn>
                <a:cxn ang="0">
                  <a:pos x="19" y="136"/>
                </a:cxn>
                <a:cxn ang="0">
                  <a:pos x="32" y="154"/>
                </a:cxn>
              </a:cxnLst>
              <a:rect l="0" t="0" r="r" b="b"/>
              <a:pathLst>
                <a:path w="1419" h="219">
                  <a:moveTo>
                    <a:pt x="39" y="158"/>
                  </a:moveTo>
                  <a:lnTo>
                    <a:pt x="81" y="167"/>
                  </a:lnTo>
                  <a:lnTo>
                    <a:pt x="124" y="175"/>
                  </a:lnTo>
                  <a:lnTo>
                    <a:pt x="166" y="183"/>
                  </a:lnTo>
                  <a:lnTo>
                    <a:pt x="211" y="189"/>
                  </a:lnTo>
                  <a:lnTo>
                    <a:pt x="255" y="195"/>
                  </a:lnTo>
                  <a:lnTo>
                    <a:pt x="300" y="200"/>
                  </a:lnTo>
                  <a:lnTo>
                    <a:pt x="346" y="206"/>
                  </a:lnTo>
                  <a:lnTo>
                    <a:pt x="392" y="210"/>
                  </a:lnTo>
                  <a:lnTo>
                    <a:pt x="438" y="213"/>
                  </a:lnTo>
                  <a:lnTo>
                    <a:pt x="484" y="215"/>
                  </a:lnTo>
                  <a:lnTo>
                    <a:pt x="530" y="217"/>
                  </a:lnTo>
                  <a:lnTo>
                    <a:pt x="577" y="218"/>
                  </a:lnTo>
                  <a:lnTo>
                    <a:pt x="623" y="219"/>
                  </a:lnTo>
                  <a:lnTo>
                    <a:pt x="667" y="219"/>
                  </a:lnTo>
                  <a:lnTo>
                    <a:pt x="713" y="218"/>
                  </a:lnTo>
                  <a:lnTo>
                    <a:pt x="757" y="217"/>
                  </a:lnTo>
                  <a:lnTo>
                    <a:pt x="801" y="215"/>
                  </a:lnTo>
                  <a:lnTo>
                    <a:pt x="844" y="213"/>
                  </a:lnTo>
                  <a:lnTo>
                    <a:pt x="885" y="210"/>
                  </a:lnTo>
                  <a:lnTo>
                    <a:pt x="927" y="206"/>
                  </a:lnTo>
                  <a:lnTo>
                    <a:pt x="966" y="201"/>
                  </a:lnTo>
                  <a:lnTo>
                    <a:pt x="1005" y="196"/>
                  </a:lnTo>
                  <a:lnTo>
                    <a:pt x="1042" y="191"/>
                  </a:lnTo>
                  <a:lnTo>
                    <a:pt x="1079" y="185"/>
                  </a:lnTo>
                  <a:lnTo>
                    <a:pt x="1114" y="178"/>
                  </a:lnTo>
                  <a:lnTo>
                    <a:pt x="1146" y="170"/>
                  </a:lnTo>
                  <a:lnTo>
                    <a:pt x="1178" y="162"/>
                  </a:lnTo>
                  <a:lnTo>
                    <a:pt x="1206" y="154"/>
                  </a:lnTo>
                  <a:lnTo>
                    <a:pt x="1233" y="145"/>
                  </a:lnTo>
                  <a:lnTo>
                    <a:pt x="1259" y="134"/>
                  </a:lnTo>
                  <a:lnTo>
                    <a:pt x="1282" y="125"/>
                  </a:lnTo>
                  <a:lnTo>
                    <a:pt x="1303" y="114"/>
                  </a:lnTo>
                  <a:lnTo>
                    <a:pt x="1321" y="103"/>
                  </a:lnTo>
                  <a:lnTo>
                    <a:pt x="1338" y="92"/>
                  </a:lnTo>
                  <a:lnTo>
                    <a:pt x="1356" y="79"/>
                  </a:lnTo>
                  <a:lnTo>
                    <a:pt x="1373" y="65"/>
                  </a:lnTo>
                  <a:lnTo>
                    <a:pt x="1388" y="49"/>
                  </a:lnTo>
                  <a:lnTo>
                    <a:pt x="1401" y="34"/>
                  </a:lnTo>
                  <a:lnTo>
                    <a:pt x="1412" y="17"/>
                  </a:lnTo>
                  <a:lnTo>
                    <a:pt x="1419" y="0"/>
                  </a:lnTo>
                  <a:lnTo>
                    <a:pt x="1407" y="15"/>
                  </a:lnTo>
                  <a:lnTo>
                    <a:pt x="1393" y="29"/>
                  </a:lnTo>
                  <a:lnTo>
                    <a:pt x="1378" y="42"/>
                  </a:lnTo>
                  <a:lnTo>
                    <a:pt x="1362" y="53"/>
                  </a:lnTo>
                  <a:lnTo>
                    <a:pt x="1344" y="64"/>
                  </a:lnTo>
                  <a:lnTo>
                    <a:pt x="1326" y="72"/>
                  </a:lnTo>
                  <a:lnTo>
                    <a:pt x="1308" y="80"/>
                  </a:lnTo>
                  <a:lnTo>
                    <a:pt x="1288" y="87"/>
                  </a:lnTo>
                  <a:lnTo>
                    <a:pt x="1254" y="96"/>
                  </a:lnTo>
                  <a:lnTo>
                    <a:pt x="1217" y="104"/>
                  </a:lnTo>
                  <a:lnTo>
                    <a:pt x="1179" y="112"/>
                  </a:lnTo>
                  <a:lnTo>
                    <a:pt x="1139" y="120"/>
                  </a:lnTo>
                  <a:lnTo>
                    <a:pt x="1098" y="126"/>
                  </a:lnTo>
                  <a:lnTo>
                    <a:pt x="1056" y="131"/>
                  </a:lnTo>
                  <a:lnTo>
                    <a:pt x="1013" y="137"/>
                  </a:lnTo>
                  <a:lnTo>
                    <a:pt x="968" y="141"/>
                  </a:lnTo>
                  <a:lnTo>
                    <a:pt x="923" y="146"/>
                  </a:lnTo>
                  <a:lnTo>
                    <a:pt x="878" y="149"/>
                  </a:lnTo>
                  <a:lnTo>
                    <a:pt x="832" y="152"/>
                  </a:lnTo>
                  <a:lnTo>
                    <a:pt x="786" y="154"/>
                  </a:lnTo>
                  <a:lnTo>
                    <a:pt x="740" y="155"/>
                  </a:lnTo>
                  <a:lnTo>
                    <a:pt x="692" y="156"/>
                  </a:lnTo>
                  <a:lnTo>
                    <a:pt x="645" y="156"/>
                  </a:lnTo>
                  <a:lnTo>
                    <a:pt x="599" y="156"/>
                  </a:lnTo>
                  <a:lnTo>
                    <a:pt x="553" y="156"/>
                  </a:lnTo>
                  <a:lnTo>
                    <a:pt x="507" y="154"/>
                  </a:lnTo>
                  <a:lnTo>
                    <a:pt x="462" y="152"/>
                  </a:lnTo>
                  <a:lnTo>
                    <a:pt x="417" y="150"/>
                  </a:lnTo>
                  <a:lnTo>
                    <a:pt x="374" y="147"/>
                  </a:lnTo>
                  <a:lnTo>
                    <a:pt x="332" y="144"/>
                  </a:lnTo>
                  <a:lnTo>
                    <a:pt x="290" y="139"/>
                  </a:lnTo>
                  <a:lnTo>
                    <a:pt x="251" y="135"/>
                  </a:lnTo>
                  <a:lnTo>
                    <a:pt x="213" y="130"/>
                  </a:lnTo>
                  <a:lnTo>
                    <a:pt x="176" y="125"/>
                  </a:lnTo>
                  <a:lnTo>
                    <a:pt x="141" y="119"/>
                  </a:lnTo>
                  <a:lnTo>
                    <a:pt x="108" y="111"/>
                  </a:lnTo>
                  <a:lnTo>
                    <a:pt x="78" y="105"/>
                  </a:lnTo>
                  <a:lnTo>
                    <a:pt x="49" y="98"/>
                  </a:lnTo>
                  <a:lnTo>
                    <a:pt x="23" y="90"/>
                  </a:lnTo>
                  <a:lnTo>
                    <a:pt x="0" y="81"/>
                  </a:lnTo>
                  <a:lnTo>
                    <a:pt x="2" y="90"/>
                  </a:lnTo>
                  <a:lnTo>
                    <a:pt x="5" y="101"/>
                  </a:lnTo>
                  <a:lnTo>
                    <a:pt x="9" y="112"/>
                  </a:lnTo>
                  <a:lnTo>
                    <a:pt x="14" y="125"/>
                  </a:lnTo>
                  <a:lnTo>
                    <a:pt x="19" y="136"/>
                  </a:lnTo>
                  <a:lnTo>
                    <a:pt x="25" y="147"/>
                  </a:lnTo>
                  <a:lnTo>
                    <a:pt x="32" y="154"/>
                  </a:lnTo>
                  <a:lnTo>
                    <a:pt x="39" y="158"/>
                  </a:lnTo>
                  <a:close/>
                </a:path>
              </a:pathLst>
            </a:custGeom>
            <a:solidFill>
              <a:srgbClr val="878F8F"/>
            </a:solidFill>
            <a:ln w="9525">
              <a:noFill/>
              <a:round/>
              <a:headEnd/>
              <a:tailEnd/>
            </a:ln>
          </p:spPr>
          <p:txBody>
            <a:bodyPr/>
            <a:lstStyle/>
            <a:p>
              <a:endParaRPr lang="en-US"/>
            </a:p>
          </p:txBody>
        </p:sp>
        <p:sp>
          <p:nvSpPr>
            <p:cNvPr id="66663" name="Freeform 103"/>
            <p:cNvSpPr>
              <a:spLocks/>
            </p:cNvSpPr>
            <p:nvPr/>
          </p:nvSpPr>
          <p:spPr bwMode="auto">
            <a:xfrm>
              <a:off x="4450" y="2470"/>
              <a:ext cx="26" cy="5"/>
            </a:xfrm>
            <a:custGeom>
              <a:avLst/>
              <a:gdLst/>
              <a:ahLst/>
              <a:cxnLst>
                <a:cxn ang="0">
                  <a:pos x="22" y="0"/>
                </a:cxn>
                <a:cxn ang="0">
                  <a:pos x="229" y="8"/>
                </a:cxn>
                <a:cxn ang="0">
                  <a:pos x="238" y="10"/>
                </a:cxn>
                <a:cxn ang="0">
                  <a:pos x="246" y="15"/>
                </a:cxn>
                <a:cxn ang="0">
                  <a:pos x="251" y="22"/>
                </a:cxn>
                <a:cxn ang="0">
                  <a:pos x="253" y="32"/>
                </a:cxn>
                <a:cxn ang="0">
                  <a:pos x="253" y="45"/>
                </a:cxn>
                <a:cxn ang="0">
                  <a:pos x="251" y="53"/>
                </a:cxn>
                <a:cxn ang="0">
                  <a:pos x="247" y="60"/>
                </a:cxn>
                <a:cxn ang="0">
                  <a:pos x="240" y="66"/>
                </a:cxn>
                <a:cxn ang="0">
                  <a:pos x="231" y="68"/>
                </a:cxn>
                <a:cxn ang="0">
                  <a:pos x="24" y="62"/>
                </a:cxn>
                <a:cxn ang="0">
                  <a:pos x="14" y="60"/>
                </a:cxn>
                <a:cxn ang="0">
                  <a:pos x="7" y="54"/>
                </a:cxn>
                <a:cxn ang="0">
                  <a:pos x="2" y="46"/>
                </a:cxn>
                <a:cxn ang="0">
                  <a:pos x="0" y="35"/>
                </a:cxn>
                <a:cxn ang="0">
                  <a:pos x="0" y="25"/>
                </a:cxn>
                <a:cxn ang="0">
                  <a:pos x="2" y="15"/>
                </a:cxn>
                <a:cxn ang="0">
                  <a:pos x="7" y="8"/>
                </a:cxn>
                <a:cxn ang="0">
                  <a:pos x="14" y="2"/>
                </a:cxn>
                <a:cxn ang="0">
                  <a:pos x="22" y="0"/>
                </a:cxn>
              </a:cxnLst>
              <a:rect l="0" t="0" r="r" b="b"/>
              <a:pathLst>
                <a:path w="253" h="68">
                  <a:moveTo>
                    <a:pt x="22" y="0"/>
                  </a:moveTo>
                  <a:lnTo>
                    <a:pt x="229" y="8"/>
                  </a:lnTo>
                  <a:lnTo>
                    <a:pt x="238" y="10"/>
                  </a:lnTo>
                  <a:lnTo>
                    <a:pt x="246" y="15"/>
                  </a:lnTo>
                  <a:lnTo>
                    <a:pt x="251" y="22"/>
                  </a:lnTo>
                  <a:lnTo>
                    <a:pt x="253" y="32"/>
                  </a:lnTo>
                  <a:lnTo>
                    <a:pt x="253" y="45"/>
                  </a:lnTo>
                  <a:lnTo>
                    <a:pt x="251" y="53"/>
                  </a:lnTo>
                  <a:lnTo>
                    <a:pt x="247" y="60"/>
                  </a:lnTo>
                  <a:lnTo>
                    <a:pt x="240" y="66"/>
                  </a:lnTo>
                  <a:lnTo>
                    <a:pt x="231" y="68"/>
                  </a:lnTo>
                  <a:lnTo>
                    <a:pt x="24" y="62"/>
                  </a:lnTo>
                  <a:lnTo>
                    <a:pt x="14" y="60"/>
                  </a:lnTo>
                  <a:lnTo>
                    <a:pt x="7" y="54"/>
                  </a:lnTo>
                  <a:lnTo>
                    <a:pt x="2" y="46"/>
                  </a:lnTo>
                  <a:lnTo>
                    <a:pt x="0" y="35"/>
                  </a:lnTo>
                  <a:lnTo>
                    <a:pt x="0" y="25"/>
                  </a:lnTo>
                  <a:lnTo>
                    <a:pt x="2" y="15"/>
                  </a:lnTo>
                  <a:lnTo>
                    <a:pt x="7" y="8"/>
                  </a:lnTo>
                  <a:lnTo>
                    <a:pt x="14" y="2"/>
                  </a:lnTo>
                  <a:lnTo>
                    <a:pt x="22" y="0"/>
                  </a:lnTo>
                  <a:close/>
                </a:path>
              </a:pathLst>
            </a:custGeom>
            <a:solidFill>
              <a:srgbClr val="EDF5F5"/>
            </a:solidFill>
            <a:ln w="9525">
              <a:noFill/>
              <a:round/>
              <a:headEnd/>
              <a:tailEnd/>
            </a:ln>
          </p:spPr>
          <p:txBody>
            <a:bodyPr/>
            <a:lstStyle/>
            <a:p>
              <a:endParaRPr lang="en-US"/>
            </a:p>
          </p:txBody>
        </p:sp>
        <p:sp>
          <p:nvSpPr>
            <p:cNvPr id="66664" name="Freeform 104"/>
            <p:cNvSpPr>
              <a:spLocks/>
            </p:cNvSpPr>
            <p:nvPr/>
          </p:nvSpPr>
          <p:spPr bwMode="auto">
            <a:xfrm>
              <a:off x="4385" y="2106"/>
              <a:ext cx="25" cy="6"/>
            </a:xfrm>
            <a:custGeom>
              <a:avLst/>
              <a:gdLst/>
              <a:ahLst/>
              <a:cxnLst>
                <a:cxn ang="0">
                  <a:pos x="22" y="0"/>
                </a:cxn>
                <a:cxn ang="0">
                  <a:pos x="228" y="15"/>
                </a:cxn>
                <a:cxn ang="0">
                  <a:pos x="238" y="18"/>
                </a:cxn>
                <a:cxn ang="0">
                  <a:pos x="246" y="24"/>
                </a:cxn>
                <a:cxn ang="0">
                  <a:pos x="250" y="32"/>
                </a:cxn>
                <a:cxn ang="0">
                  <a:pos x="252" y="43"/>
                </a:cxn>
                <a:cxn ang="0">
                  <a:pos x="252" y="55"/>
                </a:cxn>
                <a:cxn ang="0">
                  <a:pos x="250" y="63"/>
                </a:cxn>
                <a:cxn ang="0">
                  <a:pos x="246" y="71"/>
                </a:cxn>
                <a:cxn ang="0">
                  <a:pos x="239" y="75"/>
                </a:cxn>
                <a:cxn ang="0">
                  <a:pos x="231" y="77"/>
                </a:cxn>
                <a:cxn ang="0">
                  <a:pos x="25" y="62"/>
                </a:cxn>
                <a:cxn ang="0">
                  <a:pos x="15" y="59"/>
                </a:cxn>
                <a:cxn ang="0">
                  <a:pos x="7" y="53"/>
                </a:cxn>
                <a:cxn ang="0">
                  <a:pos x="2" y="45"/>
                </a:cxn>
                <a:cxn ang="0">
                  <a:pos x="0" y="34"/>
                </a:cxn>
                <a:cxn ang="0">
                  <a:pos x="0" y="22"/>
                </a:cxn>
                <a:cxn ang="0">
                  <a:pos x="2" y="14"/>
                </a:cxn>
                <a:cxn ang="0">
                  <a:pos x="7" y="7"/>
                </a:cxn>
                <a:cxn ang="0">
                  <a:pos x="14" y="2"/>
                </a:cxn>
                <a:cxn ang="0">
                  <a:pos x="22" y="0"/>
                </a:cxn>
              </a:cxnLst>
              <a:rect l="0" t="0" r="r" b="b"/>
              <a:pathLst>
                <a:path w="252" h="77">
                  <a:moveTo>
                    <a:pt x="22" y="0"/>
                  </a:moveTo>
                  <a:lnTo>
                    <a:pt x="228" y="15"/>
                  </a:lnTo>
                  <a:lnTo>
                    <a:pt x="238" y="18"/>
                  </a:lnTo>
                  <a:lnTo>
                    <a:pt x="246" y="24"/>
                  </a:lnTo>
                  <a:lnTo>
                    <a:pt x="250" y="32"/>
                  </a:lnTo>
                  <a:lnTo>
                    <a:pt x="252" y="43"/>
                  </a:lnTo>
                  <a:lnTo>
                    <a:pt x="252" y="55"/>
                  </a:lnTo>
                  <a:lnTo>
                    <a:pt x="250" y="63"/>
                  </a:lnTo>
                  <a:lnTo>
                    <a:pt x="246" y="71"/>
                  </a:lnTo>
                  <a:lnTo>
                    <a:pt x="239" y="75"/>
                  </a:lnTo>
                  <a:lnTo>
                    <a:pt x="231" y="77"/>
                  </a:lnTo>
                  <a:lnTo>
                    <a:pt x="25" y="62"/>
                  </a:lnTo>
                  <a:lnTo>
                    <a:pt x="15" y="59"/>
                  </a:lnTo>
                  <a:lnTo>
                    <a:pt x="7" y="53"/>
                  </a:lnTo>
                  <a:lnTo>
                    <a:pt x="2" y="45"/>
                  </a:lnTo>
                  <a:lnTo>
                    <a:pt x="0" y="34"/>
                  </a:lnTo>
                  <a:lnTo>
                    <a:pt x="0" y="22"/>
                  </a:lnTo>
                  <a:lnTo>
                    <a:pt x="2" y="14"/>
                  </a:lnTo>
                  <a:lnTo>
                    <a:pt x="7" y="7"/>
                  </a:lnTo>
                  <a:lnTo>
                    <a:pt x="14" y="2"/>
                  </a:lnTo>
                  <a:lnTo>
                    <a:pt x="22" y="0"/>
                  </a:lnTo>
                  <a:close/>
                </a:path>
              </a:pathLst>
            </a:custGeom>
            <a:solidFill>
              <a:srgbClr val="EDF5F5"/>
            </a:solidFill>
            <a:ln w="9525">
              <a:noFill/>
              <a:round/>
              <a:headEnd/>
              <a:tailEnd/>
            </a:ln>
          </p:spPr>
          <p:txBody>
            <a:bodyPr/>
            <a:lstStyle/>
            <a:p>
              <a:endParaRPr lang="en-US"/>
            </a:p>
          </p:txBody>
        </p:sp>
        <p:sp>
          <p:nvSpPr>
            <p:cNvPr id="66665" name="Freeform 105"/>
            <p:cNvSpPr>
              <a:spLocks/>
            </p:cNvSpPr>
            <p:nvPr/>
          </p:nvSpPr>
          <p:spPr bwMode="auto">
            <a:xfrm>
              <a:off x="4385" y="2116"/>
              <a:ext cx="25" cy="6"/>
            </a:xfrm>
            <a:custGeom>
              <a:avLst/>
              <a:gdLst/>
              <a:ahLst/>
              <a:cxnLst>
                <a:cxn ang="0">
                  <a:pos x="23" y="0"/>
                </a:cxn>
                <a:cxn ang="0">
                  <a:pos x="229" y="16"/>
                </a:cxn>
                <a:cxn ang="0">
                  <a:pos x="239" y="19"/>
                </a:cxn>
                <a:cxn ang="0">
                  <a:pos x="246" y="24"/>
                </a:cxn>
                <a:cxn ang="0">
                  <a:pos x="251" y="32"/>
                </a:cxn>
                <a:cxn ang="0">
                  <a:pos x="254" y="43"/>
                </a:cxn>
                <a:cxn ang="0">
                  <a:pos x="254" y="55"/>
                </a:cxn>
                <a:cxn ang="0">
                  <a:pos x="251" y="63"/>
                </a:cxn>
                <a:cxn ang="0">
                  <a:pos x="247" y="71"/>
                </a:cxn>
                <a:cxn ang="0">
                  <a:pos x="240" y="75"/>
                </a:cxn>
                <a:cxn ang="0">
                  <a:pos x="231" y="77"/>
                </a:cxn>
                <a:cxn ang="0">
                  <a:pos x="25" y="62"/>
                </a:cxn>
                <a:cxn ang="0">
                  <a:pos x="15" y="59"/>
                </a:cxn>
                <a:cxn ang="0">
                  <a:pos x="8" y="53"/>
                </a:cxn>
                <a:cxn ang="0">
                  <a:pos x="2" y="46"/>
                </a:cxn>
                <a:cxn ang="0">
                  <a:pos x="0" y="35"/>
                </a:cxn>
                <a:cxn ang="0">
                  <a:pos x="0" y="23"/>
                </a:cxn>
                <a:cxn ang="0">
                  <a:pos x="2" y="14"/>
                </a:cxn>
                <a:cxn ang="0">
                  <a:pos x="8" y="6"/>
                </a:cxn>
                <a:cxn ang="0">
                  <a:pos x="15" y="2"/>
                </a:cxn>
                <a:cxn ang="0">
                  <a:pos x="23" y="0"/>
                </a:cxn>
              </a:cxnLst>
              <a:rect l="0" t="0" r="r" b="b"/>
              <a:pathLst>
                <a:path w="254" h="77">
                  <a:moveTo>
                    <a:pt x="23" y="0"/>
                  </a:moveTo>
                  <a:lnTo>
                    <a:pt x="229" y="16"/>
                  </a:lnTo>
                  <a:lnTo>
                    <a:pt x="239" y="19"/>
                  </a:lnTo>
                  <a:lnTo>
                    <a:pt x="246" y="24"/>
                  </a:lnTo>
                  <a:lnTo>
                    <a:pt x="251" y="32"/>
                  </a:lnTo>
                  <a:lnTo>
                    <a:pt x="254" y="43"/>
                  </a:lnTo>
                  <a:lnTo>
                    <a:pt x="254" y="55"/>
                  </a:lnTo>
                  <a:lnTo>
                    <a:pt x="251" y="63"/>
                  </a:lnTo>
                  <a:lnTo>
                    <a:pt x="247" y="71"/>
                  </a:lnTo>
                  <a:lnTo>
                    <a:pt x="240" y="75"/>
                  </a:lnTo>
                  <a:lnTo>
                    <a:pt x="231" y="77"/>
                  </a:lnTo>
                  <a:lnTo>
                    <a:pt x="25" y="62"/>
                  </a:lnTo>
                  <a:lnTo>
                    <a:pt x="15" y="59"/>
                  </a:lnTo>
                  <a:lnTo>
                    <a:pt x="8" y="53"/>
                  </a:lnTo>
                  <a:lnTo>
                    <a:pt x="2" y="46"/>
                  </a:lnTo>
                  <a:lnTo>
                    <a:pt x="0" y="35"/>
                  </a:lnTo>
                  <a:lnTo>
                    <a:pt x="0" y="23"/>
                  </a:lnTo>
                  <a:lnTo>
                    <a:pt x="2" y="14"/>
                  </a:lnTo>
                  <a:lnTo>
                    <a:pt x="8" y="6"/>
                  </a:lnTo>
                  <a:lnTo>
                    <a:pt x="15" y="2"/>
                  </a:lnTo>
                  <a:lnTo>
                    <a:pt x="23" y="0"/>
                  </a:lnTo>
                  <a:close/>
                </a:path>
              </a:pathLst>
            </a:custGeom>
            <a:solidFill>
              <a:srgbClr val="EDF5F5"/>
            </a:solidFill>
            <a:ln w="9525">
              <a:noFill/>
              <a:round/>
              <a:headEnd/>
              <a:tailEnd/>
            </a:ln>
          </p:spPr>
          <p:txBody>
            <a:bodyPr/>
            <a:lstStyle/>
            <a:p>
              <a:endParaRPr lang="en-US"/>
            </a:p>
          </p:txBody>
        </p:sp>
        <p:sp>
          <p:nvSpPr>
            <p:cNvPr id="66666" name="Freeform 106"/>
            <p:cNvSpPr>
              <a:spLocks/>
            </p:cNvSpPr>
            <p:nvPr/>
          </p:nvSpPr>
          <p:spPr bwMode="auto">
            <a:xfrm>
              <a:off x="4385" y="2126"/>
              <a:ext cx="25" cy="6"/>
            </a:xfrm>
            <a:custGeom>
              <a:avLst/>
              <a:gdLst/>
              <a:ahLst/>
              <a:cxnLst>
                <a:cxn ang="0">
                  <a:pos x="22" y="0"/>
                </a:cxn>
                <a:cxn ang="0">
                  <a:pos x="228" y="15"/>
                </a:cxn>
                <a:cxn ang="0">
                  <a:pos x="238" y="18"/>
                </a:cxn>
                <a:cxn ang="0">
                  <a:pos x="246" y="24"/>
                </a:cxn>
                <a:cxn ang="0">
                  <a:pos x="251" y="31"/>
                </a:cxn>
                <a:cxn ang="0">
                  <a:pos x="253" y="42"/>
                </a:cxn>
                <a:cxn ang="0">
                  <a:pos x="253" y="54"/>
                </a:cxn>
                <a:cxn ang="0">
                  <a:pos x="251" y="62"/>
                </a:cxn>
                <a:cxn ang="0">
                  <a:pos x="246" y="70"/>
                </a:cxn>
                <a:cxn ang="0">
                  <a:pos x="239" y="75"/>
                </a:cxn>
                <a:cxn ang="0">
                  <a:pos x="231" y="77"/>
                </a:cxn>
                <a:cxn ang="0">
                  <a:pos x="25" y="62"/>
                </a:cxn>
                <a:cxn ang="0">
                  <a:pos x="15" y="59"/>
                </a:cxn>
                <a:cxn ang="0">
                  <a:pos x="7" y="53"/>
                </a:cxn>
                <a:cxn ang="0">
                  <a:pos x="3" y="45"/>
                </a:cxn>
                <a:cxn ang="0">
                  <a:pos x="0" y="34"/>
                </a:cxn>
                <a:cxn ang="0">
                  <a:pos x="0" y="22"/>
                </a:cxn>
                <a:cxn ang="0">
                  <a:pos x="3" y="14"/>
                </a:cxn>
                <a:cxn ang="0">
                  <a:pos x="7" y="6"/>
                </a:cxn>
                <a:cxn ang="0">
                  <a:pos x="14" y="2"/>
                </a:cxn>
                <a:cxn ang="0">
                  <a:pos x="22" y="0"/>
                </a:cxn>
              </a:cxnLst>
              <a:rect l="0" t="0" r="r" b="b"/>
              <a:pathLst>
                <a:path w="253" h="77">
                  <a:moveTo>
                    <a:pt x="22" y="0"/>
                  </a:moveTo>
                  <a:lnTo>
                    <a:pt x="228" y="15"/>
                  </a:lnTo>
                  <a:lnTo>
                    <a:pt x="238" y="18"/>
                  </a:lnTo>
                  <a:lnTo>
                    <a:pt x="246" y="24"/>
                  </a:lnTo>
                  <a:lnTo>
                    <a:pt x="251" y="31"/>
                  </a:lnTo>
                  <a:lnTo>
                    <a:pt x="253" y="42"/>
                  </a:lnTo>
                  <a:lnTo>
                    <a:pt x="253" y="54"/>
                  </a:lnTo>
                  <a:lnTo>
                    <a:pt x="251" y="62"/>
                  </a:lnTo>
                  <a:lnTo>
                    <a:pt x="246" y="70"/>
                  </a:lnTo>
                  <a:lnTo>
                    <a:pt x="239" y="75"/>
                  </a:lnTo>
                  <a:lnTo>
                    <a:pt x="231" y="77"/>
                  </a:lnTo>
                  <a:lnTo>
                    <a:pt x="25" y="62"/>
                  </a:lnTo>
                  <a:lnTo>
                    <a:pt x="15" y="59"/>
                  </a:lnTo>
                  <a:lnTo>
                    <a:pt x="7" y="53"/>
                  </a:lnTo>
                  <a:lnTo>
                    <a:pt x="3" y="45"/>
                  </a:lnTo>
                  <a:lnTo>
                    <a:pt x="0" y="34"/>
                  </a:lnTo>
                  <a:lnTo>
                    <a:pt x="0" y="22"/>
                  </a:lnTo>
                  <a:lnTo>
                    <a:pt x="3" y="14"/>
                  </a:lnTo>
                  <a:lnTo>
                    <a:pt x="7" y="6"/>
                  </a:lnTo>
                  <a:lnTo>
                    <a:pt x="14" y="2"/>
                  </a:lnTo>
                  <a:lnTo>
                    <a:pt x="22" y="0"/>
                  </a:lnTo>
                  <a:close/>
                </a:path>
              </a:pathLst>
            </a:custGeom>
            <a:solidFill>
              <a:srgbClr val="EDF5F5"/>
            </a:solidFill>
            <a:ln w="9525">
              <a:noFill/>
              <a:round/>
              <a:headEnd/>
              <a:tailEnd/>
            </a:ln>
          </p:spPr>
          <p:txBody>
            <a:bodyPr/>
            <a:lstStyle/>
            <a:p>
              <a:endParaRPr lang="en-US"/>
            </a:p>
          </p:txBody>
        </p:sp>
        <p:sp>
          <p:nvSpPr>
            <p:cNvPr id="66667" name="Freeform 107"/>
            <p:cNvSpPr>
              <a:spLocks/>
            </p:cNvSpPr>
            <p:nvPr/>
          </p:nvSpPr>
          <p:spPr bwMode="auto">
            <a:xfrm>
              <a:off x="4349" y="2476"/>
              <a:ext cx="142" cy="18"/>
            </a:xfrm>
            <a:custGeom>
              <a:avLst/>
              <a:gdLst/>
              <a:ahLst/>
              <a:cxnLst>
                <a:cxn ang="0">
                  <a:pos x="76" y="167"/>
                </a:cxn>
                <a:cxn ang="0">
                  <a:pos x="161" y="183"/>
                </a:cxn>
                <a:cxn ang="0">
                  <a:pos x="250" y="195"/>
                </a:cxn>
                <a:cxn ang="0">
                  <a:pos x="341" y="206"/>
                </a:cxn>
                <a:cxn ang="0">
                  <a:pos x="433" y="213"/>
                </a:cxn>
                <a:cxn ang="0">
                  <a:pos x="525" y="218"/>
                </a:cxn>
                <a:cxn ang="0">
                  <a:pos x="618" y="220"/>
                </a:cxn>
                <a:cxn ang="0">
                  <a:pos x="708" y="219"/>
                </a:cxn>
                <a:cxn ang="0">
                  <a:pos x="796" y="216"/>
                </a:cxn>
                <a:cxn ang="0">
                  <a:pos x="880" y="210"/>
                </a:cxn>
                <a:cxn ang="0">
                  <a:pos x="961" y="202"/>
                </a:cxn>
                <a:cxn ang="0">
                  <a:pos x="1037" y="191"/>
                </a:cxn>
                <a:cxn ang="0">
                  <a:pos x="1109" y="178"/>
                </a:cxn>
                <a:cxn ang="0">
                  <a:pos x="1173" y="162"/>
                </a:cxn>
                <a:cxn ang="0">
                  <a:pos x="1228" y="145"/>
                </a:cxn>
                <a:cxn ang="0">
                  <a:pos x="1277" y="125"/>
                </a:cxn>
                <a:cxn ang="0">
                  <a:pos x="1316" y="103"/>
                </a:cxn>
                <a:cxn ang="0">
                  <a:pos x="1352" y="78"/>
                </a:cxn>
                <a:cxn ang="0">
                  <a:pos x="1384" y="49"/>
                </a:cxn>
                <a:cxn ang="0">
                  <a:pos x="1407" y="17"/>
                </a:cxn>
                <a:cxn ang="0">
                  <a:pos x="1402" y="15"/>
                </a:cxn>
                <a:cxn ang="0">
                  <a:pos x="1373" y="43"/>
                </a:cxn>
                <a:cxn ang="0">
                  <a:pos x="1340" y="66"/>
                </a:cxn>
                <a:cxn ang="0">
                  <a:pos x="1305" y="85"/>
                </a:cxn>
                <a:cxn ang="0">
                  <a:pos x="1253" y="101"/>
                </a:cxn>
                <a:cxn ang="0">
                  <a:pos x="1182" y="119"/>
                </a:cxn>
                <a:cxn ang="0">
                  <a:pos x="1103" y="133"/>
                </a:cxn>
                <a:cxn ang="0">
                  <a:pos x="1019" y="146"/>
                </a:cxn>
                <a:cxn ang="0">
                  <a:pos x="931" y="155"/>
                </a:cxn>
                <a:cxn ang="0">
                  <a:pos x="840" y="161"/>
                </a:cxn>
                <a:cxn ang="0">
                  <a:pos x="747" y="165"/>
                </a:cxn>
                <a:cxn ang="0">
                  <a:pos x="652" y="166"/>
                </a:cxn>
                <a:cxn ang="0">
                  <a:pos x="559" y="166"/>
                </a:cxn>
                <a:cxn ang="0">
                  <a:pos x="467" y="163"/>
                </a:cxn>
                <a:cxn ang="0">
                  <a:pos x="379" y="158"/>
                </a:cxn>
                <a:cxn ang="0">
                  <a:pos x="293" y="150"/>
                </a:cxn>
                <a:cxn ang="0">
                  <a:pos x="215" y="140"/>
                </a:cxn>
                <a:cxn ang="0">
                  <a:pos x="143" y="129"/>
                </a:cxn>
                <a:cxn ang="0">
                  <a:pos x="78" y="116"/>
                </a:cxn>
                <a:cxn ang="0">
                  <a:pos x="23" y="100"/>
                </a:cxn>
                <a:cxn ang="0">
                  <a:pos x="2" y="100"/>
                </a:cxn>
                <a:cxn ang="0">
                  <a:pos x="7" y="121"/>
                </a:cxn>
                <a:cxn ang="0">
                  <a:pos x="15" y="140"/>
                </a:cxn>
                <a:cxn ang="0">
                  <a:pos x="26" y="155"/>
                </a:cxn>
              </a:cxnLst>
              <a:rect l="0" t="0" r="r" b="b"/>
              <a:pathLst>
                <a:path w="1414" h="220">
                  <a:moveTo>
                    <a:pt x="34" y="158"/>
                  </a:moveTo>
                  <a:lnTo>
                    <a:pt x="76" y="167"/>
                  </a:lnTo>
                  <a:lnTo>
                    <a:pt x="119" y="176"/>
                  </a:lnTo>
                  <a:lnTo>
                    <a:pt x="161" y="183"/>
                  </a:lnTo>
                  <a:lnTo>
                    <a:pt x="206" y="189"/>
                  </a:lnTo>
                  <a:lnTo>
                    <a:pt x="250" y="195"/>
                  </a:lnTo>
                  <a:lnTo>
                    <a:pt x="295" y="202"/>
                  </a:lnTo>
                  <a:lnTo>
                    <a:pt x="341" y="206"/>
                  </a:lnTo>
                  <a:lnTo>
                    <a:pt x="387" y="210"/>
                  </a:lnTo>
                  <a:lnTo>
                    <a:pt x="433" y="213"/>
                  </a:lnTo>
                  <a:lnTo>
                    <a:pt x="479" y="216"/>
                  </a:lnTo>
                  <a:lnTo>
                    <a:pt x="525" y="218"/>
                  </a:lnTo>
                  <a:lnTo>
                    <a:pt x="572" y="219"/>
                  </a:lnTo>
                  <a:lnTo>
                    <a:pt x="618" y="220"/>
                  </a:lnTo>
                  <a:lnTo>
                    <a:pt x="662" y="220"/>
                  </a:lnTo>
                  <a:lnTo>
                    <a:pt x="708" y="219"/>
                  </a:lnTo>
                  <a:lnTo>
                    <a:pt x="752" y="218"/>
                  </a:lnTo>
                  <a:lnTo>
                    <a:pt x="796" y="216"/>
                  </a:lnTo>
                  <a:lnTo>
                    <a:pt x="839" y="213"/>
                  </a:lnTo>
                  <a:lnTo>
                    <a:pt x="880" y="210"/>
                  </a:lnTo>
                  <a:lnTo>
                    <a:pt x="922" y="206"/>
                  </a:lnTo>
                  <a:lnTo>
                    <a:pt x="961" y="202"/>
                  </a:lnTo>
                  <a:lnTo>
                    <a:pt x="1000" y="196"/>
                  </a:lnTo>
                  <a:lnTo>
                    <a:pt x="1037" y="191"/>
                  </a:lnTo>
                  <a:lnTo>
                    <a:pt x="1074" y="185"/>
                  </a:lnTo>
                  <a:lnTo>
                    <a:pt x="1109" y="178"/>
                  </a:lnTo>
                  <a:lnTo>
                    <a:pt x="1141" y="171"/>
                  </a:lnTo>
                  <a:lnTo>
                    <a:pt x="1173" y="162"/>
                  </a:lnTo>
                  <a:lnTo>
                    <a:pt x="1201" y="154"/>
                  </a:lnTo>
                  <a:lnTo>
                    <a:pt x="1228" y="145"/>
                  </a:lnTo>
                  <a:lnTo>
                    <a:pt x="1254" y="134"/>
                  </a:lnTo>
                  <a:lnTo>
                    <a:pt x="1277" y="125"/>
                  </a:lnTo>
                  <a:lnTo>
                    <a:pt x="1298" y="114"/>
                  </a:lnTo>
                  <a:lnTo>
                    <a:pt x="1316" y="103"/>
                  </a:lnTo>
                  <a:lnTo>
                    <a:pt x="1334" y="91"/>
                  </a:lnTo>
                  <a:lnTo>
                    <a:pt x="1352" y="78"/>
                  </a:lnTo>
                  <a:lnTo>
                    <a:pt x="1369" y="64"/>
                  </a:lnTo>
                  <a:lnTo>
                    <a:pt x="1384" y="49"/>
                  </a:lnTo>
                  <a:lnTo>
                    <a:pt x="1396" y="34"/>
                  </a:lnTo>
                  <a:lnTo>
                    <a:pt x="1407" y="17"/>
                  </a:lnTo>
                  <a:lnTo>
                    <a:pt x="1414" y="0"/>
                  </a:lnTo>
                  <a:lnTo>
                    <a:pt x="1402" y="15"/>
                  </a:lnTo>
                  <a:lnTo>
                    <a:pt x="1388" y="30"/>
                  </a:lnTo>
                  <a:lnTo>
                    <a:pt x="1373" y="43"/>
                  </a:lnTo>
                  <a:lnTo>
                    <a:pt x="1358" y="55"/>
                  </a:lnTo>
                  <a:lnTo>
                    <a:pt x="1340" y="66"/>
                  </a:lnTo>
                  <a:lnTo>
                    <a:pt x="1323" y="76"/>
                  </a:lnTo>
                  <a:lnTo>
                    <a:pt x="1305" y="85"/>
                  </a:lnTo>
                  <a:lnTo>
                    <a:pt x="1285" y="92"/>
                  </a:lnTo>
                  <a:lnTo>
                    <a:pt x="1253" y="101"/>
                  </a:lnTo>
                  <a:lnTo>
                    <a:pt x="1218" y="110"/>
                  </a:lnTo>
                  <a:lnTo>
                    <a:pt x="1182" y="119"/>
                  </a:lnTo>
                  <a:lnTo>
                    <a:pt x="1143" y="127"/>
                  </a:lnTo>
                  <a:lnTo>
                    <a:pt x="1103" y="133"/>
                  </a:lnTo>
                  <a:lnTo>
                    <a:pt x="1062" y="140"/>
                  </a:lnTo>
                  <a:lnTo>
                    <a:pt x="1019" y="146"/>
                  </a:lnTo>
                  <a:lnTo>
                    <a:pt x="975" y="151"/>
                  </a:lnTo>
                  <a:lnTo>
                    <a:pt x="931" y="155"/>
                  </a:lnTo>
                  <a:lnTo>
                    <a:pt x="885" y="158"/>
                  </a:lnTo>
                  <a:lnTo>
                    <a:pt x="840" y="161"/>
                  </a:lnTo>
                  <a:lnTo>
                    <a:pt x="793" y="163"/>
                  </a:lnTo>
                  <a:lnTo>
                    <a:pt x="747" y="165"/>
                  </a:lnTo>
                  <a:lnTo>
                    <a:pt x="700" y="166"/>
                  </a:lnTo>
                  <a:lnTo>
                    <a:pt x="652" y="166"/>
                  </a:lnTo>
                  <a:lnTo>
                    <a:pt x="605" y="166"/>
                  </a:lnTo>
                  <a:lnTo>
                    <a:pt x="559" y="166"/>
                  </a:lnTo>
                  <a:lnTo>
                    <a:pt x="513" y="164"/>
                  </a:lnTo>
                  <a:lnTo>
                    <a:pt x="467" y="163"/>
                  </a:lnTo>
                  <a:lnTo>
                    <a:pt x="422" y="160"/>
                  </a:lnTo>
                  <a:lnTo>
                    <a:pt x="379" y="158"/>
                  </a:lnTo>
                  <a:lnTo>
                    <a:pt x="335" y="154"/>
                  </a:lnTo>
                  <a:lnTo>
                    <a:pt x="293" y="150"/>
                  </a:lnTo>
                  <a:lnTo>
                    <a:pt x="254" y="146"/>
                  </a:lnTo>
                  <a:lnTo>
                    <a:pt x="215" y="140"/>
                  </a:lnTo>
                  <a:lnTo>
                    <a:pt x="178" y="135"/>
                  </a:lnTo>
                  <a:lnTo>
                    <a:pt x="143" y="129"/>
                  </a:lnTo>
                  <a:lnTo>
                    <a:pt x="109" y="123"/>
                  </a:lnTo>
                  <a:lnTo>
                    <a:pt x="78" y="116"/>
                  </a:lnTo>
                  <a:lnTo>
                    <a:pt x="49" y="108"/>
                  </a:lnTo>
                  <a:lnTo>
                    <a:pt x="23" y="100"/>
                  </a:lnTo>
                  <a:lnTo>
                    <a:pt x="0" y="92"/>
                  </a:lnTo>
                  <a:lnTo>
                    <a:pt x="2" y="100"/>
                  </a:lnTo>
                  <a:lnTo>
                    <a:pt x="4" y="109"/>
                  </a:lnTo>
                  <a:lnTo>
                    <a:pt x="7" y="121"/>
                  </a:lnTo>
                  <a:lnTo>
                    <a:pt x="11" y="131"/>
                  </a:lnTo>
                  <a:lnTo>
                    <a:pt x="15" y="140"/>
                  </a:lnTo>
                  <a:lnTo>
                    <a:pt x="20" y="149"/>
                  </a:lnTo>
                  <a:lnTo>
                    <a:pt x="26" y="155"/>
                  </a:lnTo>
                  <a:lnTo>
                    <a:pt x="34" y="158"/>
                  </a:lnTo>
                  <a:close/>
                </a:path>
              </a:pathLst>
            </a:custGeom>
            <a:solidFill>
              <a:srgbClr val="7A8282"/>
            </a:solidFill>
            <a:ln w="9525">
              <a:noFill/>
              <a:round/>
              <a:headEnd/>
              <a:tailEnd/>
            </a:ln>
          </p:spPr>
          <p:txBody>
            <a:bodyPr/>
            <a:lstStyle/>
            <a:p>
              <a:endParaRPr lang="en-US"/>
            </a:p>
          </p:txBody>
        </p:sp>
        <p:sp>
          <p:nvSpPr>
            <p:cNvPr id="66668" name="Freeform 108"/>
            <p:cNvSpPr>
              <a:spLocks/>
            </p:cNvSpPr>
            <p:nvPr/>
          </p:nvSpPr>
          <p:spPr bwMode="auto">
            <a:xfrm>
              <a:off x="4349" y="2476"/>
              <a:ext cx="142" cy="18"/>
            </a:xfrm>
            <a:custGeom>
              <a:avLst/>
              <a:gdLst/>
              <a:ahLst/>
              <a:cxnLst>
                <a:cxn ang="0">
                  <a:pos x="73" y="167"/>
                </a:cxn>
                <a:cxn ang="0">
                  <a:pos x="158" y="183"/>
                </a:cxn>
                <a:cxn ang="0">
                  <a:pos x="247" y="195"/>
                </a:cxn>
                <a:cxn ang="0">
                  <a:pos x="338" y="206"/>
                </a:cxn>
                <a:cxn ang="0">
                  <a:pos x="430" y="213"/>
                </a:cxn>
                <a:cxn ang="0">
                  <a:pos x="522" y="218"/>
                </a:cxn>
                <a:cxn ang="0">
                  <a:pos x="615" y="220"/>
                </a:cxn>
                <a:cxn ang="0">
                  <a:pos x="705" y="219"/>
                </a:cxn>
                <a:cxn ang="0">
                  <a:pos x="793" y="216"/>
                </a:cxn>
                <a:cxn ang="0">
                  <a:pos x="877" y="210"/>
                </a:cxn>
                <a:cxn ang="0">
                  <a:pos x="958" y="202"/>
                </a:cxn>
                <a:cxn ang="0">
                  <a:pos x="1034" y="191"/>
                </a:cxn>
                <a:cxn ang="0">
                  <a:pos x="1106" y="178"/>
                </a:cxn>
                <a:cxn ang="0">
                  <a:pos x="1170" y="162"/>
                </a:cxn>
                <a:cxn ang="0">
                  <a:pos x="1225" y="145"/>
                </a:cxn>
                <a:cxn ang="0">
                  <a:pos x="1274" y="125"/>
                </a:cxn>
                <a:cxn ang="0">
                  <a:pos x="1313" y="103"/>
                </a:cxn>
                <a:cxn ang="0">
                  <a:pos x="1349" y="78"/>
                </a:cxn>
                <a:cxn ang="0">
                  <a:pos x="1381" y="49"/>
                </a:cxn>
                <a:cxn ang="0">
                  <a:pos x="1404" y="17"/>
                </a:cxn>
                <a:cxn ang="0">
                  <a:pos x="1399" y="15"/>
                </a:cxn>
                <a:cxn ang="0">
                  <a:pos x="1371" y="43"/>
                </a:cxn>
                <a:cxn ang="0">
                  <a:pos x="1339" y="67"/>
                </a:cxn>
                <a:cxn ang="0">
                  <a:pos x="1304" y="86"/>
                </a:cxn>
                <a:cxn ang="0">
                  <a:pos x="1255" y="104"/>
                </a:cxn>
                <a:cxn ang="0">
                  <a:pos x="1186" y="123"/>
                </a:cxn>
                <a:cxn ang="0">
                  <a:pos x="1111" y="138"/>
                </a:cxn>
                <a:cxn ang="0">
                  <a:pos x="1027" y="152"/>
                </a:cxn>
                <a:cxn ang="0">
                  <a:pos x="940" y="161"/>
                </a:cxn>
                <a:cxn ang="0">
                  <a:pos x="849" y="168"/>
                </a:cxn>
                <a:cxn ang="0">
                  <a:pos x="756" y="174"/>
                </a:cxn>
                <a:cxn ang="0">
                  <a:pos x="661" y="176"/>
                </a:cxn>
                <a:cxn ang="0">
                  <a:pos x="567" y="175"/>
                </a:cxn>
                <a:cxn ang="0">
                  <a:pos x="473" y="173"/>
                </a:cxn>
                <a:cxn ang="0">
                  <a:pos x="384" y="167"/>
                </a:cxn>
                <a:cxn ang="0">
                  <a:pos x="298" y="160"/>
                </a:cxn>
                <a:cxn ang="0">
                  <a:pos x="217" y="150"/>
                </a:cxn>
                <a:cxn ang="0">
                  <a:pos x="144" y="138"/>
                </a:cxn>
                <a:cxn ang="0">
                  <a:pos x="79" y="125"/>
                </a:cxn>
                <a:cxn ang="0">
                  <a:pos x="23" y="109"/>
                </a:cxn>
                <a:cxn ang="0">
                  <a:pos x="2" y="109"/>
                </a:cxn>
                <a:cxn ang="0">
                  <a:pos x="7" y="127"/>
                </a:cxn>
                <a:cxn ang="0">
                  <a:pos x="13" y="144"/>
                </a:cxn>
                <a:cxn ang="0">
                  <a:pos x="24" y="155"/>
                </a:cxn>
              </a:cxnLst>
              <a:rect l="0" t="0" r="r" b="b"/>
              <a:pathLst>
                <a:path w="1411" h="220">
                  <a:moveTo>
                    <a:pt x="31" y="158"/>
                  </a:moveTo>
                  <a:lnTo>
                    <a:pt x="73" y="167"/>
                  </a:lnTo>
                  <a:lnTo>
                    <a:pt x="116" y="176"/>
                  </a:lnTo>
                  <a:lnTo>
                    <a:pt x="158" y="183"/>
                  </a:lnTo>
                  <a:lnTo>
                    <a:pt x="203" y="189"/>
                  </a:lnTo>
                  <a:lnTo>
                    <a:pt x="247" y="195"/>
                  </a:lnTo>
                  <a:lnTo>
                    <a:pt x="292" y="202"/>
                  </a:lnTo>
                  <a:lnTo>
                    <a:pt x="338" y="206"/>
                  </a:lnTo>
                  <a:lnTo>
                    <a:pt x="384" y="210"/>
                  </a:lnTo>
                  <a:lnTo>
                    <a:pt x="430" y="213"/>
                  </a:lnTo>
                  <a:lnTo>
                    <a:pt x="476" y="216"/>
                  </a:lnTo>
                  <a:lnTo>
                    <a:pt x="522" y="218"/>
                  </a:lnTo>
                  <a:lnTo>
                    <a:pt x="569" y="219"/>
                  </a:lnTo>
                  <a:lnTo>
                    <a:pt x="615" y="220"/>
                  </a:lnTo>
                  <a:lnTo>
                    <a:pt x="659" y="220"/>
                  </a:lnTo>
                  <a:lnTo>
                    <a:pt x="705" y="219"/>
                  </a:lnTo>
                  <a:lnTo>
                    <a:pt x="749" y="218"/>
                  </a:lnTo>
                  <a:lnTo>
                    <a:pt x="793" y="216"/>
                  </a:lnTo>
                  <a:lnTo>
                    <a:pt x="836" y="213"/>
                  </a:lnTo>
                  <a:lnTo>
                    <a:pt x="877" y="210"/>
                  </a:lnTo>
                  <a:lnTo>
                    <a:pt x="919" y="206"/>
                  </a:lnTo>
                  <a:lnTo>
                    <a:pt x="958" y="202"/>
                  </a:lnTo>
                  <a:lnTo>
                    <a:pt x="997" y="196"/>
                  </a:lnTo>
                  <a:lnTo>
                    <a:pt x="1034" y="191"/>
                  </a:lnTo>
                  <a:lnTo>
                    <a:pt x="1071" y="185"/>
                  </a:lnTo>
                  <a:lnTo>
                    <a:pt x="1106" y="178"/>
                  </a:lnTo>
                  <a:lnTo>
                    <a:pt x="1138" y="171"/>
                  </a:lnTo>
                  <a:lnTo>
                    <a:pt x="1170" y="162"/>
                  </a:lnTo>
                  <a:lnTo>
                    <a:pt x="1198" y="154"/>
                  </a:lnTo>
                  <a:lnTo>
                    <a:pt x="1225" y="145"/>
                  </a:lnTo>
                  <a:lnTo>
                    <a:pt x="1251" y="134"/>
                  </a:lnTo>
                  <a:lnTo>
                    <a:pt x="1274" y="125"/>
                  </a:lnTo>
                  <a:lnTo>
                    <a:pt x="1295" y="114"/>
                  </a:lnTo>
                  <a:lnTo>
                    <a:pt x="1313" y="103"/>
                  </a:lnTo>
                  <a:lnTo>
                    <a:pt x="1331" y="91"/>
                  </a:lnTo>
                  <a:lnTo>
                    <a:pt x="1349" y="78"/>
                  </a:lnTo>
                  <a:lnTo>
                    <a:pt x="1366" y="64"/>
                  </a:lnTo>
                  <a:lnTo>
                    <a:pt x="1381" y="49"/>
                  </a:lnTo>
                  <a:lnTo>
                    <a:pt x="1393" y="34"/>
                  </a:lnTo>
                  <a:lnTo>
                    <a:pt x="1404" y="17"/>
                  </a:lnTo>
                  <a:lnTo>
                    <a:pt x="1411" y="0"/>
                  </a:lnTo>
                  <a:lnTo>
                    <a:pt x="1399" y="15"/>
                  </a:lnTo>
                  <a:lnTo>
                    <a:pt x="1386" y="30"/>
                  </a:lnTo>
                  <a:lnTo>
                    <a:pt x="1371" y="43"/>
                  </a:lnTo>
                  <a:lnTo>
                    <a:pt x="1356" y="56"/>
                  </a:lnTo>
                  <a:lnTo>
                    <a:pt x="1339" y="67"/>
                  </a:lnTo>
                  <a:lnTo>
                    <a:pt x="1322" y="77"/>
                  </a:lnTo>
                  <a:lnTo>
                    <a:pt x="1304" y="86"/>
                  </a:lnTo>
                  <a:lnTo>
                    <a:pt x="1285" y="94"/>
                  </a:lnTo>
                  <a:lnTo>
                    <a:pt x="1255" y="104"/>
                  </a:lnTo>
                  <a:lnTo>
                    <a:pt x="1221" y="115"/>
                  </a:lnTo>
                  <a:lnTo>
                    <a:pt x="1186" y="123"/>
                  </a:lnTo>
                  <a:lnTo>
                    <a:pt x="1149" y="131"/>
                  </a:lnTo>
                  <a:lnTo>
                    <a:pt x="1111" y="138"/>
                  </a:lnTo>
                  <a:lnTo>
                    <a:pt x="1070" y="146"/>
                  </a:lnTo>
                  <a:lnTo>
                    <a:pt x="1027" y="152"/>
                  </a:lnTo>
                  <a:lnTo>
                    <a:pt x="985" y="157"/>
                  </a:lnTo>
                  <a:lnTo>
                    <a:pt x="940" y="161"/>
                  </a:lnTo>
                  <a:lnTo>
                    <a:pt x="895" y="165"/>
                  </a:lnTo>
                  <a:lnTo>
                    <a:pt x="849" y="168"/>
                  </a:lnTo>
                  <a:lnTo>
                    <a:pt x="803" y="172"/>
                  </a:lnTo>
                  <a:lnTo>
                    <a:pt x="756" y="174"/>
                  </a:lnTo>
                  <a:lnTo>
                    <a:pt x="708" y="175"/>
                  </a:lnTo>
                  <a:lnTo>
                    <a:pt x="661" y="176"/>
                  </a:lnTo>
                  <a:lnTo>
                    <a:pt x="614" y="176"/>
                  </a:lnTo>
                  <a:lnTo>
                    <a:pt x="567" y="175"/>
                  </a:lnTo>
                  <a:lnTo>
                    <a:pt x="520" y="174"/>
                  </a:lnTo>
                  <a:lnTo>
                    <a:pt x="473" y="173"/>
                  </a:lnTo>
                  <a:lnTo>
                    <a:pt x="428" y="169"/>
                  </a:lnTo>
                  <a:lnTo>
                    <a:pt x="384" y="167"/>
                  </a:lnTo>
                  <a:lnTo>
                    <a:pt x="340" y="163"/>
                  </a:lnTo>
                  <a:lnTo>
                    <a:pt x="298" y="160"/>
                  </a:lnTo>
                  <a:lnTo>
                    <a:pt x="257" y="155"/>
                  </a:lnTo>
                  <a:lnTo>
                    <a:pt x="217" y="150"/>
                  </a:lnTo>
                  <a:lnTo>
                    <a:pt x="180" y="145"/>
                  </a:lnTo>
                  <a:lnTo>
                    <a:pt x="144" y="138"/>
                  </a:lnTo>
                  <a:lnTo>
                    <a:pt x="111" y="132"/>
                  </a:lnTo>
                  <a:lnTo>
                    <a:pt x="79" y="125"/>
                  </a:lnTo>
                  <a:lnTo>
                    <a:pt x="50" y="118"/>
                  </a:lnTo>
                  <a:lnTo>
                    <a:pt x="23" y="109"/>
                  </a:lnTo>
                  <a:lnTo>
                    <a:pt x="0" y="101"/>
                  </a:lnTo>
                  <a:lnTo>
                    <a:pt x="2" y="109"/>
                  </a:lnTo>
                  <a:lnTo>
                    <a:pt x="5" y="118"/>
                  </a:lnTo>
                  <a:lnTo>
                    <a:pt x="7" y="127"/>
                  </a:lnTo>
                  <a:lnTo>
                    <a:pt x="10" y="135"/>
                  </a:lnTo>
                  <a:lnTo>
                    <a:pt x="13" y="144"/>
                  </a:lnTo>
                  <a:lnTo>
                    <a:pt x="18" y="151"/>
                  </a:lnTo>
                  <a:lnTo>
                    <a:pt x="24" y="155"/>
                  </a:lnTo>
                  <a:lnTo>
                    <a:pt x="31" y="158"/>
                  </a:lnTo>
                  <a:close/>
                </a:path>
              </a:pathLst>
            </a:custGeom>
            <a:solidFill>
              <a:srgbClr val="6B7373"/>
            </a:solidFill>
            <a:ln w="9525">
              <a:noFill/>
              <a:round/>
              <a:headEnd/>
              <a:tailEnd/>
            </a:ln>
          </p:spPr>
          <p:txBody>
            <a:bodyPr/>
            <a:lstStyle/>
            <a:p>
              <a:endParaRPr lang="en-US"/>
            </a:p>
          </p:txBody>
        </p:sp>
        <p:sp>
          <p:nvSpPr>
            <p:cNvPr id="66669" name="Freeform 109"/>
            <p:cNvSpPr>
              <a:spLocks/>
            </p:cNvSpPr>
            <p:nvPr/>
          </p:nvSpPr>
          <p:spPr bwMode="auto">
            <a:xfrm>
              <a:off x="4350" y="2476"/>
              <a:ext cx="141" cy="18"/>
            </a:xfrm>
            <a:custGeom>
              <a:avLst/>
              <a:gdLst/>
              <a:ahLst/>
              <a:cxnLst>
                <a:cxn ang="0">
                  <a:pos x="69" y="167"/>
                </a:cxn>
                <a:cxn ang="0">
                  <a:pos x="154" y="183"/>
                </a:cxn>
                <a:cxn ang="0">
                  <a:pos x="243" y="195"/>
                </a:cxn>
                <a:cxn ang="0">
                  <a:pos x="334" y="206"/>
                </a:cxn>
                <a:cxn ang="0">
                  <a:pos x="426" y="213"/>
                </a:cxn>
                <a:cxn ang="0">
                  <a:pos x="518" y="218"/>
                </a:cxn>
                <a:cxn ang="0">
                  <a:pos x="611" y="220"/>
                </a:cxn>
                <a:cxn ang="0">
                  <a:pos x="701" y="219"/>
                </a:cxn>
                <a:cxn ang="0">
                  <a:pos x="789" y="216"/>
                </a:cxn>
                <a:cxn ang="0">
                  <a:pos x="873" y="210"/>
                </a:cxn>
                <a:cxn ang="0">
                  <a:pos x="954" y="202"/>
                </a:cxn>
                <a:cxn ang="0">
                  <a:pos x="1030" y="191"/>
                </a:cxn>
                <a:cxn ang="0">
                  <a:pos x="1102" y="178"/>
                </a:cxn>
                <a:cxn ang="0">
                  <a:pos x="1166" y="162"/>
                </a:cxn>
                <a:cxn ang="0">
                  <a:pos x="1221" y="145"/>
                </a:cxn>
                <a:cxn ang="0">
                  <a:pos x="1270" y="125"/>
                </a:cxn>
                <a:cxn ang="0">
                  <a:pos x="1309" y="103"/>
                </a:cxn>
                <a:cxn ang="0">
                  <a:pos x="1345" y="78"/>
                </a:cxn>
                <a:cxn ang="0">
                  <a:pos x="1377" y="49"/>
                </a:cxn>
                <a:cxn ang="0">
                  <a:pos x="1400" y="17"/>
                </a:cxn>
                <a:cxn ang="0">
                  <a:pos x="1395" y="15"/>
                </a:cxn>
                <a:cxn ang="0">
                  <a:pos x="1367" y="44"/>
                </a:cxn>
                <a:cxn ang="0">
                  <a:pos x="1336" y="69"/>
                </a:cxn>
                <a:cxn ang="0">
                  <a:pos x="1302" y="91"/>
                </a:cxn>
                <a:cxn ang="0">
                  <a:pos x="1255" y="110"/>
                </a:cxn>
                <a:cxn ang="0">
                  <a:pos x="1190" y="130"/>
                </a:cxn>
                <a:cxn ang="0">
                  <a:pos x="1116" y="147"/>
                </a:cxn>
                <a:cxn ang="0">
                  <a:pos x="1034" y="160"/>
                </a:cxn>
                <a:cxn ang="0">
                  <a:pos x="948" y="171"/>
                </a:cxn>
                <a:cxn ang="0">
                  <a:pos x="858" y="179"/>
                </a:cxn>
                <a:cxn ang="0">
                  <a:pos x="764" y="183"/>
                </a:cxn>
                <a:cxn ang="0">
                  <a:pos x="669" y="185"/>
                </a:cxn>
                <a:cxn ang="0">
                  <a:pos x="573" y="185"/>
                </a:cxn>
                <a:cxn ang="0">
                  <a:pos x="480" y="182"/>
                </a:cxn>
                <a:cxn ang="0">
                  <a:pos x="388" y="177"/>
                </a:cxn>
                <a:cxn ang="0">
                  <a:pos x="301" y="169"/>
                </a:cxn>
                <a:cxn ang="0">
                  <a:pos x="219" y="160"/>
                </a:cxn>
                <a:cxn ang="0">
                  <a:pos x="145" y="149"/>
                </a:cxn>
                <a:cxn ang="0">
                  <a:pos x="79" y="135"/>
                </a:cxn>
                <a:cxn ang="0">
                  <a:pos x="23" y="120"/>
                </a:cxn>
                <a:cxn ang="0">
                  <a:pos x="4" y="126"/>
                </a:cxn>
                <a:cxn ang="0">
                  <a:pos x="14" y="152"/>
                </a:cxn>
              </a:cxnLst>
              <a:rect l="0" t="0" r="r" b="b"/>
              <a:pathLst>
                <a:path w="1407" h="220">
                  <a:moveTo>
                    <a:pt x="27" y="158"/>
                  </a:moveTo>
                  <a:lnTo>
                    <a:pt x="69" y="167"/>
                  </a:lnTo>
                  <a:lnTo>
                    <a:pt x="112" y="176"/>
                  </a:lnTo>
                  <a:lnTo>
                    <a:pt x="154" y="183"/>
                  </a:lnTo>
                  <a:lnTo>
                    <a:pt x="199" y="189"/>
                  </a:lnTo>
                  <a:lnTo>
                    <a:pt x="243" y="195"/>
                  </a:lnTo>
                  <a:lnTo>
                    <a:pt x="288" y="202"/>
                  </a:lnTo>
                  <a:lnTo>
                    <a:pt x="334" y="206"/>
                  </a:lnTo>
                  <a:lnTo>
                    <a:pt x="380" y="210"/>
                  </a:lnTo>
                  <a:lnTo>
                    <a:pt x="426" y="213"/>
                  </a:lnTo>
                  <a:lnTo>
                    <a:pt x="472" y="216"/>
                  </a:lnTo>
                  <a:lnTo>
                    <a:pt x="518" y="218"/>
                  </a:lnTo>
                  <a:lnTo>
                    <a:pt x="565" y="219"/>
                  </a:lnTo>
                  <a:lnTo>
                    <a:pt x="611" y="220"/>
                  </a:lnTo>
                  <a:lnTo>
                    <a:pt x="655" y="220"/>
                  </a:lnTo>
                  <a:lnTo>
                    <a:pt x="701" y="219"/>
                  </a:lnTo>
                  <a:lnTo>
                    <a:pt x="745" y="218"/>
                  </a:lnTo>
                  <a:lnTo>
                    <a:pt x="789" y="216"/>
                  </a:lnTo>
                  <a:lnTo>
                    <a:pt x="832" y="213"/>
                  </a:lnTo>
                  <a:lnTo>
                    <a:pt x="873" y="210"/>
                  </a:lnTo>
                  <a:lnTo>
                    <a:pt x="915" y="206"/>
                  </a:lnTo>
                  <a:lnTo>
                    <a:pt x="954" y="202"/>
                  </a:lnTo>
                  <a:lnTo>
                    <a:pt x="993" y="196"/>
                  </a:lnTo>
                  <a:lnTo>
                    <a:pt x="1030" y="191"/>
                  </a:lnTo>
                  <a:lnTo>
                    <a:pt x="1067" y="185"/>
                  </a:lnTo>
                  <a:lnTo>
                    <a:pt x="1102" y="178"/>
                  </a:lnTo>
                  <a:lnTo>
                    <a:pt x="1134" y="171"/>
                  </a:lnTo>
                  <a:lnTo>
                    <a:pt x="1166" y="162"/>
                  </a:lnTo>
                  <a:lnTo>
                    <a:pt x="1194" y="154"/>
                  </a:lnTo>
                  <a:lnTo>
                    <a:pt x="1221" y="145"/>
                  </a:lnTo>
                  <a:lnTo>
                    <a:pt x="1247" y="134"/>
                  </a:lnTo>
                  <a:lnTo>
                    <a:pt x="1270" y="125"/>
                  </a:lnTo>
                  <a:lnTo>
                    <a:pt x="1291" y="114"/>
                  </a:lnTo>
                  <a:lnTo>
                    <a:pt x="1309" y="103"/>
                  </a:lnTo>
                  <a:lnTo>
                    <a:pt x="1327" y="91"/>
                  </a:lnTo>
                  <a:lnTo>
                    <a:pt x="1345" y="78"/>
                  </a:lnTo>
                  <a:lnTo>
                    <a:pt x="1362" y="64"/>
                  </a:lnTo>
                  <a:lnTo>
                    <a:pt x="1377" y="49"/>
                  </a:lnTo>
                  <a:lnTo>
                    <a:pt x="1389" y="34"/>
                  </a:lnTo>
                  <a:lnTo>
                    <a:pt x="1400" y="17"/>
                  </a:lnTo>
                  <a:lnTo>
                    <a:pt x="1407" y="0"/>
                  </a:lnTo>
                  <a:lnTo>
                    <a:pt x="1395" y="15"/>
                  </a:lnTo>
                  <a:lnTo>
                    <a:pt x="1382" y="30"/>
                  </a:lnTo>
                  <a:lnTo>
                    <a:pt x="1367" y="44"/>
                  </a:lnTo>
                  <a:lnTo>
                    <a:pt x="1352" y="57"/>
                  </a:lnTo>
                  <a:lnTo>
                    <a:pt x="1336" y="69"/>
                  </a:lnTo>
                  <a:lnTo>
                    <a:pt x="1319" y="80"/>
                  </a:lnTo>
                  <a:lnTo>
                    <a:pt x="1302" y="91"/>
                  </a:lnTo>
                  <a:lnTo>
                    <a:pt x="1283" y="99"/>
                  </a:lnTo>
                  <a:lnTo>
                    <a:pt x="1255" y="110"/>
                  </a:lnTo>
                  <a:lnTo>
                    <a:pt x="1224" y="121"/>
                  </a:lnTo>
                  <a:lnTo>
                    <a:pt x="1190" y="130"/>
                  </a:lnTo>
                  <a:lnTo>
                    <a:pt x="1153" y="138"/>
                  </a:lnTo>
                  <a:lnTo>
                    <a:pt x="1116" y="147"/>
                  </a:lnTo>
                  <a:lnTo>
                    <a:pt x="1076" y="154"/>
                  </a:lnTo>
                  <a:lnTo>
                    <a:pt x="1034" y="160"/>
                  </a:lnTo>
                  <a:lnTo>
                    <a:pt x="992" y="165"/>
                  </a:lnTo>
                  <a:lnTo>
                    <a:pt x="948" y="171"/>
                  </a:lnTo>
                  <a:lnTo>
                    <a:pt x="903" y="175"/>
                  </a:lnTo>
                  <a:lnTo>
                    <a:pt x="858" y="179"/>
                  </a:lnTo>
                  <a:lnTo>
                    <a:pt x="812" y="181"/>
                  </a:lnTo>
                  <a:lnTo>
                    <a:pt x="764" y="183"/>
                  </a:lnTo>
                  <a:lnTo>
                    <a:pt x="716" y="185"/>
                  </a:lnTo>
                  <a:lnTo>
                    <a:pt x="669" y="185"/>
                  </a:lnTo>
                  <a:lnTo>
                    <a:pt x="621" y="186"/>
                  </a:lnTo>
                  <a:lnTo>
                    <a:pt x="573" y="185"/>
                  </a:lnTo>
                  <a:lnTo>
                    <a:pt x="526" y="184"/>
                  </a:lnTo>
                  <a:lnTo>
                    <a:pt x="480" y="182"/>
                  </a:lnTo>
                  <a:lnTo>
                    <a:pt x="434" y="180"/>
                  </a:lnTo>
                  <a:lnTo>
                    <a:pt x="388" y="177"/>
                  </a:lnTo>
                  <a:lnTo>
                    <a:pt x="344" y="174"/>
                  </a:lnTo>
                  <a:lnTo>
                    <a:pt x="301" y="169"/>
                  </a:lnTo>
                  <a:lnTo>
                    <a:pt x="260" y="165"/>
                  </a:lnTo>
                  <a:lnTo>
                    <a:pt x="219" y="160"/>
                  </a:lnTo>
                  <a:lnTo>
                    <a:pt x="182" y="155"/>
                  </a:lnTo>
                  <a:lnTo>
                    <a:pt x="145" y="149"/>
                  </a:lnTo>
                  <a:lnTo>
                    <a:pt x="112" y="143"/>
                  </a:lnTo>
                  <a:lnTo>
                    <a:pt x="79" y="135"/>
                  </a:lnTo>
                  <a:lnTo>
                    <a:pt x="51" y="128"/>
                  </a:lnTo>
                  <a:lnTo>
                    <a:pt x="23" y="120"/>
                  </a:lnTo>
                  <a:lnTo>
                    <a:pt x="0" y="112"/>
                  </a:lnTo>
                  <a:lnTo>
                    <a:pt x="4" y="126"/>
                  </a:lnTo>
                  <a:lnTo>
                    <a:pt x="8" y="140"/>
                  </a:lnTo>
                  <a:lnTo>
                    <a:pt x="14" y="152"/>
                  </a:lnTo>
                  <a:lnTo>
                    <a:pt x="27" y="158"/>
                  </a:lnTo>
                  <a:close/>
                </a:path>
              </a:pathLst>
            </a:custGeom>
            <a:solidFill>
              <a:srgbClr val="616666"/>
            </a:solidFill>
            <a:ln w="9525">
              <a:noFill/>
              <a:round/>
              <a:headEnd/>
              <a:tailEnd/>
            </a:ln>
          </p:spPr>
          <p:txBody>
            <a:bodyPr/>
            <a:lstStyle/>
            <a:p>
              <a:endParaRPr lang="en-US"/>
            </a:p>
          </p:txBody>
        </p:sp>
        <p:sp>
          <p:nvSpPr>
            <p:cNvPr id="66670" name="Freeform 110"/>
            <p:cNvSpPr>
              <a:spLocks/>
            </p:cNvSpPr>
            <p:nvPr/>
          </p:nvSpPr>
          <p:spPr bwMode="auto">
            <a:xfrm>
              <a:off x="4350" y="2475"/>
              <a:ext cx="141" cy="19"/>
            </a:xfrm>
            <a:custGeom>
              <a:avLst/>
              <a:gdLst/>
              <a:ahLst/>
              <a:cxnLst>
                <a:cxn ang="0">
                  <a:pos x="66" y="167"/>
                </a:cxn>
                <a:cxn ang="0">
                  <a:pos x="151" y="183"/>
                </a:cxn>
                <a:cxn ang="0">
                  <a:pos x="240" y="195"/>
                </a:cxn>
                <a:cxn ang="0">
                  <a:pos x="331" y="206"/>
                </a:cxn>
                <a:cxn ang="0">
                  <a:pos x="423" y="213"/>
                </a:cxn>
                <a:cxn ang="0">
                  <a:pos x="515" y="217"/>
                </a:cxn>
                <a:cxn ang="0">
                  <a:pos x="608" y="219"/>
                </a:cxn>
                <a:cxn ang="0">
                  <a:pos x="698" y="218"/>
                </a:cxn>
                <a:cxn ang="0">
                  <a:pos x="786" y="215"/>
                </a:cxn>
                <a:cxn ang="0">
                  <a:pos x="870" y="210"/>
                </a:cxn>
                <a:cxn ang="0">
                  <a:pos x="951" y="201"/>
                </a:cxn>
                <a:cxn ang="0">
                  <a:pos x="1027" y="191"/>
                </a:cxn>
                <a:cxn ang="0">
                  <a:pos x="1099" y="178"/>
                </a:cxn>
                <a:cxn ang="0">
                  <a:pos x="1163" y="162"/>
                </a:cxn>
                <a:cxn ang="0">
                  <a:pos x="1218" y="145"/>
                </a:cxn>
                <a:cxn ang="0">
                  <a:pos x="1267" y="125"/>
                </a:cxn>
                <a:cxn ang="0">
                  <a:pos x="1306" y="103"/>
                </a:cxn>
                <a:cxn ang="0">
                  <a:pos x="1341" y="79"/>
                </a:cxn>
                <a:cxn ang="0">
                  <a:pos x="1373" y="49"/>
                </a:cxn>
                <a:cxn ang="0">
                  <a:pos x="1397" y="17"/>
                </a:cxn>
                <a:cxn ang="0">
                  <a:pos x="1392" y="15"/>
                </a:cxn>
                <a:cxn ang="0">
                  <a:pos x="1365" y="44"/>
                </a:cxn>
                <a:cxn ang="0">
                  <a:pos x="1334" y="71"/>
                </a:cxn>
                <a:cxn ang="0">
                  <a:pos x="1301" y="92"/>
                </a:cxn>
                <a:cxn ang="0">
                  <a:pos x="1256" y="114"/>
                </a:cxn>
                <a:cxn ang="0">
                  <a:pos x="1194" y="134"/>
                </a:cxn>
                <a:cxn ang="0">
                  <a:pos x="1122" y="153"/>
                </a:cxn>
                <a:cxn ang="0">
                  <a:pos x="1043" y="167"/>
                </a:cxn>
                <a:cxn ang="0">
                  <a:pos x="957" y="179"/>
                </a:cxn>
                <a:cxn ang="0">
                  <a:pos x="867" y="187"/>
                </a:cxn>
                <a:cxn ang="0">
                  <a:pos x="773" y="192"/>
                </a:cxn>
                <a:cxn ang="0">
                  <a:pos x="678" y="195"/>
                </a:cxn>
                <a:cxn ang="0">
                  <a:pos x="581" y="194"/>
                </a:cxn>
                <a:cxn ang="0">
                  <a:pos x="486" y="192"/>
                </a:cxn>
                <a:cxn ang="0">
                  <a:pos x="393" y="187"/>
                </a:cxn>
                <a:cxn ang="0">
                  <a:pos x="305" y="180"/>
                </a:cxn>
                <a:cxn ang="0">
                  <a:pos x="222" y="169"/>
                </a:cxn>
                <a:cxn ang="0">
                  <a:pos x="146" y="158"/>
                </a:cxn>
                <a:cxn ang="0">
                  <a:pos x="80" y="145"/>
                </a:cxn>
                <a:cxn ang="0">
                  <a:pos x="23" y="129"/>
                </a:cxn>
                <a:cxn ang="0">
                  <a:pos x="4" y="134"/>
                </a:cxn>
                <a:cxn ang="0">
                  <a:pos x="13" y="153"/>
                </a:cxn>
              </a:cxnLst>
              <a:rect l="0" t="0" r="r" b="b"/>
              <a:pathLst>
                <a:path w="1404" h="219">
                  <a:moveTo>
                    <a:pt x="24" y="158"/>
                  </a:moveTo>
                  <a:lnTo>
                    <a:pt x="66" y="167"/>
                  </a:lnTo>
                  <a:lnTo>
                    <a:pt x="109" y="175"/>
                  </a:lnTo>
                  <a:lnTo>
                    <a:pt x="151" y="183"/>
                  </a:lnTo>
                  <a:lnTo>
                    <a:pt x="196" y="189"/>
                  </a:lnTo>
                  <a:lnTo>
                    <a:pt x="240" y="195"/>
                  </a:lnTo>
                  <a:lnTo>
                    <a:pt x="285" y="200"/>
                  </a:lnTo>
                  <a:lnTo>
                    <a:pt x="331" y="206"/>
                  </a:lnTo>
                  <a:lnTo>
                    <a:pt x="377" y="210"/>
                  </a:lnTo>
                  <a:lnTo>
                    <a:pt x="423" y="213"/>
                  </a:lnTo>
                  <a:lnTo>
                    <a:pt x="469" y="215"/>
                  </a:lnTo>
                  <a:lnTo>
                    <a:pt x="515" y="217"/>
                  </a:lnTo>
                  <a:lnTo>
                    <a:pt x="562" y="218"/>
                  </a:lnTo>
                  <a:lnTo>
                    <a:pt x="608" y="219"/>
                  </a:lnTo>
                  <a:lnTo>
                    <a:pt x="652" y="219"/>
                  </a:lnTo>
                  <a:lnTo>
                    <a:pt x="698" y="218"/>
                  </a:lnTo>
                  <a:lnTo>
                    <a:pt x="742" y="217"/>
                  </a:lnTo>
                  <a:lnTo>
                    <a:pt x="786" y="215"/>
                  </a:lnTo>
                  <a:lnTo>
                    <a:pt x="829" y="213"/>
                  </a:lnTo>
                  <a:lnTo>
                    <a:pt x="870" y="210"/>
                  </a:lnTo>
                  <a:lnTo>
                    <a:pt x="912" y="206"/>
                  </a:lnTo>
                  <a:lnTo>
                    <a:pt x="951" y="201"/>
                  </a:lnTo>
                  <a:lnTo>
                    <a:pt x="990" y="196"/>
                  </a:lnTo>
                  <a:lnTo>
                    <a:pt x="1027" y="191"/>
                  </a:lnTo>
                  <a:lnTo>
                    <a:pt x="1064" y="185"/>
                  </a:lnTo>
                  <a:lnTo>
                    <a:pt x="1099" y="178"/>
                  </a:lnTo>
                  <a:lnTo>
                    <a:pt x="1131" y="170"/>
                  </a:lnTo>
                  <a:lnTo>
                    <a:pt x="1163" y="162"/>
                  </a:lnTo>
                  <a:lnTo>
                    <a:pt x="1191" y="154"/>
                  </a:lnTo>
                  <a:lnTo>
                    <a:pt x="1218" y="145"/>
                  </a:lnTo>
                  <a:lnTo>
                    <a:pt x="1244" y="134"/>
                  </a:lnTo>
                  <a:lnTo>
                    <a:pt x="1267" y="125"/>
                  </a:lnTo>
                  <a:lnTo>
                    <a:pt x="1288" y="114"/>
                  </a:lnTo>
                  <a:lnTo>
                    <a:pt x="1306" y="103"/>
                  </a:lnTo>
                  <a:lnTo>
                    <a:pt x="1323" y="92"/>
                  </a:lnTo>
                  <a:lnTo>
                    <a:pt x="1341" y="79"/>
                  </a:lnTo>
                  <a:lnTo>
                    <a:pt x="1358" y="65"/>
                  </a:lnTo>
                  <a:lnTo>
                    <a:pt x="1373" y="49"/>
                  </a:lnTo>
                  <a:lnTo>
                    <a:pt x="1386" y="34"/>
                  </a:lnTo>
                  <a:lnTo>
                    <a:pt x="1397" y="17"/>
                  </a:lnTo>
                  <a:lnTo>
                    <a:pt x="1404" y="0"/>
                  </a:lnTo>
                  <a:lnTo>
                    <a:pt x="1392" y="15"/>
                  </a:lnTo>
                  <a:lnTo>
                    <a:pt x="1379" y="31"/>
                  </a:lnTo>
                  <a:lnTo>
                    <a:pt x="1365" y="44"/>
                  </a:lnTo>
                  <a:lnTo>
                    <a:pt x="1350" y="58"/>
                  </a:lnTo>
                  <a:lnTo>
                    <a:pt x="1334" y="71"/>
                  </a:lnTo>
                  <a:lnTo>
                    <a:pt x="1318" y="82"/>
                  </a:lnTo>
                  <a:lnTo>
                    <a:pt x="1301" y="92"/>
                  </a:lnTo>
                  <a:lnTo>
                    <a:pt x="1282" y="101"/>
                  </a:lnTo>
                  <a:lnTo>
                    <a:pt x="1256" y="114"/>
                  </a:lnTo>
                  <a:lnTo>
                    <a:pt x="1226" y="124"/>
                  </a:lnTo>
                  <a:lnTo>
                    <a:pt x="1194" y="134"/>
                  </a:lnTo>
                  <a:lnTo>
                    <a:pt x="1160" y="144"/>
                  </a:lnTo>
                  <a:lnTo>
                    <a:pt x="1122" y="153"/>
                  </a:lnTo>
                  <a:lnTo>
                    <a:pt x="1083" y="160"/>
                  </a:lnTo>
                  <a:lnTo>
                    <a:pt x="1043" y="167"/>
                  </a:lnTo>
                  <a:lnTo>
                    <a:pt x="1001" y="174"/>
                  </a:lnTo>
                  <a:lnTo>
                    <a:pt x="957" y="179"/>
                  </a:lnTo>
                  <a:lnTo>
                    <a:pt x="913" y="183"/>
                  </a:lnTo>
                  <a:lnTo>
                    <a:pt x="867" y="187"/>
                  </a:lnTo>
                  <a:lnTo>
                    <a:pt x="821" y="190"/>
                  </a:lnTo>
                  <a:lnTo>
                    <a:pt x="773" y="192"/>
                  </a:lnTo>
                  <a:lnTo>
                    <a:pt x="726" y="194"/>
                  </a:lnTo>
                  <a:lnTo>
                    <a:pt x="678" y="195"/>
                  </a:lnTo>
                  <a:lnTo>
                    <a:pt x="629" y="195"/>
                  </a:lnTo>
                  <a:lnTo>
                    <a:pt x="581" y="194"/>
                  </a:lnTo>
                  <a:lnTo>
                    <a:pt x="533" y="193"/>
                  </a:lnTo>
                  <a:lnTo>
                    <a:pt x="486" y="192"/>
                  </a:lnTo>
                  <a:lnTo>
                    <a:pt x="439" y="190"/>
                  </a:lnTo>
                  <a:lnTo>
                    <a:pt x="393" y="187"/>
                  </a:lnTo>
                  <a:lnTo>
                    <a:pt x="348" y="184"/>
                  </a:lnTo>
                  <a:lnTo>
                    <a:pt x="305" y="180"/>
                  </a:lnTo>
                  <a:lnTo>
                    <a:pt x="263" y="175"/>
                  </a:lnTo>
                  <a:lnTo>
                    <a:pt x="222" y="169"/>
                  </a:lnTo>
                  <a:lnTo>
                    <a:pt x="184" y="164"/>
                  </a:lnTo>
                  <a:lnTo>
                    <a:pt x="146" y="158"/>
                  </a:lnTo>
                  <a:lnTo>
                    <a:pt x="113" y="152"/>
                  </a:lnTo>
                  <a:lnTo>
                    <a:pt x="80" y="145"/>
                  </a:lnTo>
                  <a:lnTo>
                    <a:pt x="51" y="137"/>
                  </a:lnTo>
                  <a:lnTo>
                    <a:pt x="23" y="129"/>
                  </a:lnTo>
                  <a:lnTo>
                    <a:pt x="0" y="121"/>
                  </a:lnTo>
                  <a:lnTo>
                    <a:pt x="4" y="134"/>
                  </a:lnTo>
                  <a:lnTo>
                    <a:pt x="7" y="145"/>
                  </a:lnTo>
                  <a:lnTo>
                    <a:pt x="13" y="153"/>
                  </a:lnTo>
                  <a:lnTo>
                    <a:pt x="24" y="158"/>
                  </a:lnTo>
                  <a:close/>
                </a:path>
              </a:pathLst>
            </a:custGeom>
            <a:solidFill>
              <a:srgbClr val="545959"/>
            </a:solidFill>
            <a:ln w="9525">
              <a:noFill/>
              <a:round/>
              <a:headEnd/>
              <a:tailEnd/>
            </a:ln>
          </p:spPr>
          <p:txBody>
            <a:bodyPr/>
            <a:lstStyle/>
            <a:p>
              <a:endParaRPr lang="en-US"/>
            </a:p>
          </p:txBody>
        </p:sp>
        <p:sp>
          <p:nvSpPr>
            <p:cNvPr id="66671" name="Freeform 111"/>
            <p:cNvSpPr>
              <a:spLocks/>
            </p:cNvSpPr>
            <p:nvPr/>
          </p:nvSpPr>
          <p:spPr bwMode="auto">
            <a:xfrm>
              <a:off x="4449" y="2469"/>
              <a:ext cx="26" cy="6"/>
            </a:xfrm>
            <a:custGeom>
              <a:avLst/>
              <a:gdLst/>
              <a:ahLst/>
              <a:cxnLst>
                <a:cxn ang="0">
                  <a:pos x="21" y="0"/>
                </a:cxn>
                <a:cxn ang="0">
                  <a:pos x="233" y="7"/>
                </a:cxn>
                <a:cxn ang="0">
                  <a:pos x="242" y="9"/>
                </a:cxn>
                <a:cxn ang="0">
                  <a:pos x="249" y="15"/>
                </a:cxn>
                <a:cxn ang="0">
                  <a:pos x="253" y="24"/>
                </a:cxn>
                <a:cxn ang="0">
                  <a:pos x="255" y="35"/>
                </a:cxn>
                <a:cxn ang="0">
                  <a:pos x="255" y="47"/>
                </a:cxn>
                <a:cxn ang="0">
                  <a:pos x="254" y="58"/>
                </a:cxn>
                <a:cxn ang="0">
                  <a:pos x="250" y="66"/>
                </a:cxn>
                <a:cxn ang="0">
                  <a:pos x="243" y="71"/>
                </a:cxn>
                <a:cxn ang="0">
                  <a:pos x="233" y="72"/>
                </a:cxn>
                <a:cxn ang="0">
                  <a:pos x="24" y="67"/>
                </a:cxn>
                <a:cxn ang="0">
                  <a:pos x="14" y="64"/>
                </a:cxn>
                <a:cxn ang="0">
                  <a:pos x="6" y="58"/>
                </a:cxn>
                <a:cxn ang="0">
                  <a:pos x="2" y="50"/>
                </a:cxn>
                <a:cxn ang="0">
                  <a:pos x="0" y="39"/>
                </a:cxn>
                <a:cxn ang="0">
                  <a:pos x="0" y="25"/>
                </a:cxn>
                <a:cxn ang="0">
                  <a:pos x="2" y="14"/>
                </a:cxn>
                <a:cxn ang="0">
                  <a:pos x="6" y="7"/>
                </a:cxn>
                <a:cxn ang="0">
                  <a:pos x="13" y="2"/>
                </a:cxn>
                <a:cxn ang="0">
                  <a:pos x="21" y="0"/>
                </a:cxn>
              </a:cxnLst>
              <a:rect l="0" t="0" r="r" b="b"/>
              <a:pathLst>
                <a:path w="255" h="72">
                  <a:moveTo>
                    <a:pt x="21" y="0"/>
                  </a:moveTo>
                  <a:lnTo>
                    <a:pt x="233" y="7"/>
                  </a:lnTo>
                  <a:lnTo>
                    <a:pt x="242" y="9"/>
                  </a:lnTo>
                  <a:lnTo>
                    <a:pt x="249" y="15"/>
                  </a:lnTo>
                  <a:lnTo>
                    <a:pt x="253" y="24"/>
                  </a:lnTo>
                  <a:lnTo>
                    <a:pt x="255" y="35"/>
                  </a:lnTo>
                  <a:lnTo>
                    <a:pt x="255" y="47"/>
                  </a:lnTo>
                  <a:lnTo>
                    <a:pt x="254" y="58"/>
                  </a:lnTo>
                  <a:lnTo>
                    <a:pt x="250" y="66"/>
                  </a:lnTo>
                  <a:lnTo>
                    <a:pt x="243" y="71"/>
                  </a:lnTo>
                  <a:lnTo>
                    <a:pt x="233" y="72"/>
                  </a:lnTo>
                  <a:lnTo>
                    <a:pt x="24" y="67"/>
                  </a:lnTo>
                  <a:lnTo>
                    <a:pt x="14" y="64"/>
                  </a:lnTo>
                  <a:lnTo>
                    <a:pt x="6" y="58"/>
                  </a:lnTo>
                  <a:lnTo>
                    <a:pt x="2" y="50"/>
                  </a:lnTo>
                  <a:lnTo>
                    <a:pt x="0" y="39"/>
                  </a:lnTo>
                  <a:lnTo>
                    <a:pt x="0" y="25"/>
                  </a:lnTo>
                  <a:lnTo>
                    <a:pt x="2" y="14"/>
                  </a:lnTo>
                  <a:lnTo>
                    <a:pt x="6" y="7"/>
                  </a:lnTo>
                  <a:lnTo>
                    <a:pt x="13" y="2"/>
                  </a:lnTo>
                  <a:lnTo>
                    <a:pt x="21" y="0"/>
                  </a:lnTo>
                  <a:close/>
                </a:path>
              </a:pathLst>
            </a:custGeom>
            <a:solidFill>
              <a:srgbClr val="111919"/>
            </a:solidFill>
            <a:ln w="9525">
              <a:noFill/>
              <a:round/>
              <a:headEnd/>
              <a:tailEnd/>
            </a:ln>
          </p:spPr>
          <p:txBody>
            <a:bodyPr/>
            <a:lstStyle/>
            <a:p>
              <a:endParaRPr lang="en-US"/>
            </a:p>
          </p:txBody>
        </p:sp>
        <p:sp>
          <p:nvSpPr>
            <p:cNvPr id="66672" name="Freeform 112"/>
            <p:cNvSpPr>
              <a:spLocks/>
            </p:cNvSpPr>
            <p:nvPr/>
          </p:nvSpPr>
          <p:spPr bwMode="auto">
            <a:xfrm>
              <a:off x="4384" y="2105"/>
              <a:ext cx="25" cy="7"/>
            </a:xfrm>
            <a:custGeom>
              <a:avLst/>
              <a:gdLst/>
              <a:ahLst/>
              <a:cxnLst>
                <a:cxn ang="0">
                  <a:pos x="23" y="0"/>
                </a:cxn>
                <a:cxn ang="0">
                  <a:pos x="234" y="15"/>
                </a:cxn>
                <a:cxn ang="0">
                  <a:pos x="242" y="19"/>
                </a:cxn>
                <a:cxn ang="0">
                  <a:pos x="249" y="25"/>
                </a:cxn>
                <a:cxn ang="0">
                  <a:pos x="253" y="34"/>
                </a:cxn>
                <a:cxn ang="0">
                  <a:pos x="255" y="44"/>
                </a:cxn>
                <a:cxn ang="0">
                  <a:pos x="255" y="57"/>
                </a:cxn>
                <a:cxn ang="0">
                  <a:pos x="255" y="67"/>
                </a:cxn>
                <a:cxn ang="0">
                  <a:pos x="251" y="76"/>
                </a:cxn>
                <a:cxn ang="0">
                  <a:pos x="244" y="80"/>
                </a:cxn>
                <a:cxn ang="0">
                  <a:pos x="234" y="82"/>
                </a:cxn>
                <a:cxn ang="0">
                  <a:pos x="25" y="67"/>
                </a:cxn>
                <a:cxn ang="0">
                  <a:pos x="14" y="64"/>
                </a:cxn>
                <a:cxn ang="0">
                  <a:pos x="7" y="57"/>
                </a:cxn>
                <a:cxn ang="0">
                  <a:pos x="2" y="49"/>
                </a:cxn>
                <a:cxn ang="0">
                  <a:pos x="0" y="37"/>
                </a:cxn>
                <a:cxn ang="0">
                  <a:pos x="0" y="25"/>
                </a:cxn>
                <a:cxn ang="0">
                  <a:pos x="2" y="14"/>
                </a:cxn>
                <a:cxn ang="0">
                  <a:pos x="7" y="7"/>
                </a:cxn>
                <a:cxn ang="0">
                  <a:pos x="14" y="2"/>
                </a:cxn>
                <a:cxn ang="0">
                  <a:pos x="23" y="0"/>
                </a:cxn>
              </a:cxnLst>
              <a:rect l="0" t="0" r="r" b="b"/>
              <a:pathLst>
                <a:path w="255" h="82">
                  <a:moveTo>
                    <a:pt x="23" y="0"/>
                  </a:moveTo>
                  <a:lnTo>
                    <a:pt x="234" y="15"/>
                  </a:lnTo>
                  <a:lnTo>
                    <a:pt x="242" y="19"/>
                  </a:lnTo>
                  <a:lnTo>
                    <a:pt x="249" y="25"/>
                  </a:lnTo>
                  <a:lnTo>
                    <a:pt x="253" y="34"/>
                  </a:lnTo>
                  <a:lnTo>
                    <a:pt x="255" y="44"/>
                  </a:lnTo>
                  <a:lnTo>
                    <a:pt x="255" y="57"/>
                  </a:lnTo>
                  <a:lnTo>
                    <a:pt x="255" y="67"/>
                  </a:lnTo>
                  <a:lnTo>
                    <a:pt x="251" y="76"/>
                  </a:lnTo>
                  <a:lnTo>
                    <a:pt x="244" y="80"/>
                  </a:lnTo>
                  <a:lnTo>
                    <a:pt x="234" y="82"/>
                  </a:lnTo>
                  <a:lnTo>
                    <a:pt x="25" y="67"/>
                  </a:lnTo>
                  <a:lnTo>
                    <a:pt x="14" y="64"/>
                  </a:lnTo>
                  <a:lnTo>
                    <a:pt x="7" y="57"/>
                  </a:lnTo>
                  <a:lnTo>
                    <a:pt x="2" y="49"/>
                  </a:lnTo>
                  <a:lnTo>
                    <a:pt x="0" y="37"/>
                  </a:lnTo>
                  <a:lnTo>
                    <a:pt x="0" y="25"/>
                  </a:lnTo>
                  <a:lnTo>
                    <a:pt x="2" y="14"/>
                  </a:lnTo>
                  <a:lnTo>
                    <a:pt x="7" y="7"/>
                  </a:lnTo>
                  <a:lnTo>
                    <a:pt x="14" y="2"/>
                  </a:lnTo>
                  <a:lnTo>
                    <a:pt x="23" y="0"/>
                  </a:lnTo>
                  <a:close/>
                </a:path>
              </a:pathLst>
            </a:custGeom>
            <a:solidFill>
              <a:srgbClr val="111919"/>
            </a:solidFill>
            <a:ln w="9525">
              <a:noFill/>
              <a:round/>
              <a:headEnd/>
              <a:tailEnd/>
            </a:ln>
          </p:spPr>
          <p:txBody>
            <a:bodyPr/>
            <a:lstStyle/>
            <a:p>
              <a:endParaRPr lang="en-US"/>
            </a:p>
          </p:txBody>
        </p:sp>
        <p:sp>
          <p:nvSpPr>
            <p:cNvPr id="66673" name="Freeform 113"/>
            <p:cNvSpPr>
              <a:spLocks/>
            </p:cNvSpPr>
            <p:nvPr/>
          </p:nvSpPr>
          <p:spPr bwMode="auto">
            <a:xfrm>
              <a:off x="4384" y="2115"/>
              <a:ext cx="25" cy="7"/>
            </a:xfrm>
            <a:custGeom>
              <a:avLst/>
              <a:gdLst/>
              <a:ahLst/>
              <a:cxnLst>
                <a:cxn ang="0">
                  <a:pos x="22" y="0"/>
                </a:cxn>
                <a:cxn ang="0">
                  <a:pos x="233" y="14"/>
                </a:cxn>
                <a:cxn ang="0">
                  <a:pos x="242" y="18"/>
                </a:cxn>
                <a:cxn ang="0">
                  <a:pos x="249" y="25"/>
                </a:cxn>
                <a:cxn ang="0">
                  <a:pos x="253" y="33"/>
                </a:cxn>
                <a:cxn ang="0">
                  <a:pos x="255" y="44"/>
                </a:cxn>
                <a:cxn ang="0">
                  <a:pos x="255" y="57"/>
                </a:cxn>
                <a:cxn ang="0">
                  <a:pos x="254" y="67"/>
                </a:cxn>
                <a:cxn ang="0">
                  <a:pos x="250" y="74"/>
                </a:cxn>
                <a:cxn ang="0">
                  <a:pos x="243" y="80"/>
                </a:cxn>
                <a:cxn ang="0">
                  <a:pos x="233" y="82"/>
                </a:cxn>
                <a:cxn ang="0">
                  <a:pos x="25" y="66"/>
                </a:cxn>
                <a:cxn ang="0">
                  <a:pos x="15" y="63"/>
                </a:cxn>
                <a:cxn ang="0">
                  <a:pos x="6" y="56"/>
                </a:cxn>
                <a:cxn ang="0">
                  <a:pos x="2" y="48"/>
                </a:cxn>
                <a:cxn ang="0">
                  <a:pos x="0" y="37"/>
                </a:cxn>
                <a:cxn ang="0">
                  <a:pos x="0" y="25"/>
                </a:cxn>
                <a:cxn ang="0">
                  <a:pos x="2" y="14"/>
                </a:cxn>
                <a:cxn ang="0">
                  <a:pos x="6" y="6"/>
                </a:cxn>
                <a:cxn ang="0">
                  <a:pos x="14" y="2"/>
                </a:cxn>
                <a:cxn ang="0">
                  <a:pos x="22" y="0"/>
                </a:cxn>
              </a:cxnLst>
              <a:rect l="0" t="0" r="r" b="b"/>
              <a:pathLst>
                <a:path w="255" h="82">
                  <a:moveTo>
                    <a:pt x="22" y="0"/>
                  </a:moveTo>
                  <a:lnTo>
                    <a:pt x="233" y="14"/>
                  </a:lnTo>
                  <a:lnTo>
                    <a:pt x="242" y="18"/>
                  </a:lnTo>
                  <a:lnTo>
                    <a:pt x="249" y="25"/>
                  </a:lnTo>
                  <a:lnTo>
                    <a:pt x="253" y="33"/>
                  </a:lnTo>
                  <a:lnTo>
                    <a:pt x="255" y="44"/>
                  </a:lnTo>
                  <a:lnTo>
                    <a:pt x="255" y="57"/>
                  </a:lnTo>
                  <a:lnTo>
                    <a:pt x="254" y="67"/>
                  </a:lnTo>
                  <a:lnTo>
                    <a:pt x="250" y="74"/>
                  </a:lnTo>
                  <a:lnTo>
                    <a:pt x="243" y="80"/>
                  </a:lnTo>
                  <a:lnTo>
                    <a:pt x="233" y="82"/>
                  </a:lnTo>
                  <a:lnTo>
                    <a:pt x="25" y="66"/>
                  </a:lnTo>
                  <a:lnTo>
                    <a:pt x="15" y="63"/>
                  </a:lnTo>
                  <a:lnTo>
                    <a:pt x="6" y="56"/>
                  </a:lnTo>
                  <a:lnTo>
                    <a:pt x="2" y="48"/>
                  </a:lnTo>
                  <a:lnTo>
                    <a:pt x="0" y="37"/>
                  </a:lnTo>
                  <a:lnTo>
                    <a:pt x="0" y="25"/>
                  </a:lnTo>
                  <a:lnTo>
                    <a:pt x="2" y="14"/>
                  </a:lnTo>
                  <a:lnTo>
                    <a:pt x="6" y="6"/>
                  </a:lnTo>
                  <a:lnTo>
                    <a:pt x="14" y="2"/>
                  </a:lnTo>
                  <a:lnTo>
                    <a:pt x="22" y="0"/>
                  </a:lnTo>
                  <a:close/>
                </a:path>
              </a:pathLst>
            </a:custGeom>
            <a:solidFill>
              <a:srgbClr val="111919"/>
            </a:solidFill>
            <a:ln w="9525">
              <a:noFill/>
              <a:round/>
              <a:headEnd/>
              <a:tailEnd/>
            </a:ln>
          </p:spPr>
          <p:txBody>
            <a:bodyPr/>
            <a:lstStyle/>
            <a:p>
              <a:endParaRPr lang="en-US"/>
            </a:p>
          </p:txBody>
        </p:sp>
        <p:sp>
          <p:nvSpPr>
            <p:cNvPr id="66674" name="Freeform 114"/>
            <p:cNvSpPr>
              <a:spLocks/>
            </p:cNvSpPr>
            <p:nvPr/>
          </p:nvSpPr>
          <p:spPr bwMode="auto">
            <a:xfrm>
              <a:off x="4384" y="2125"/>
              <a:ext cx="26" cy="7"/>
            </a:xfrm>
            <a:custGeom>
              <a:avLst/>
              <a:gdLst/>
              <a:ahLst/>
              <a:cxnLst>
                <a:cxn ang="0">
                  <a:pos x="23" y="0"/>
                </a:cxn>
                <a:cxn ang="0">
                  <a:pos x="233" y="15"/>
                </a:cxn>
                <a:cxn ang="0">
                  <a:pos x="242" y="19"/>
                </a:cxn>
                <a:cxn ang="0">
                  <a:pos x="249" y="25"/>
                </a:cxn>
                <a:cxn ang="0">
                  <a:pos x="253" y="34"/>
                </a:cxn>
                <a:cxn ang="0">
                  <a:pos x="255" y="44"/>
                </a:cxn>
                <a:cxn ang="0">
                  <a:pos x="255" y="57"/>
                </a:cxn>
                <a:cxn ang="0">
                  <a:pos x="255" y="67"/>
                </a:cxn>
                <a:cxn ang="0">
                  <a:pos x="250" y="75"/>
                </a:cxn>
                <a:cxn ang="0">
                  <a:pos x="243" y="80"/>
                </a:cxn>
                <a:cxn ang="0">
                  <a:pos x="233" y="82"/>
                </a:cxn>
                <a:cxn ang="0">
                  <a:pos x="25" y="67"/>
                </a:cxn>
                <a:cxn ang="0">
                  <a:pos x="15" y="63"/>
                </a:cxn>
                <a:cxn ang="0">
                  <a:pos x="7" y="57"/>
                </a:cxn>
                <a:cxn ang="0">
                  <a:pos x="2" y="48"/>
                </a:cxn>
                <a:cxn ang="0">
                  <a:pos x="0" y="37"/>
                </a:cxn>
                <a:cxn ang="0">
                  <a:pos x="0" y="25"/>
                </a:cxn>
                <a:cxn ang="0">
                  <a:pos x="2" y="14"/>
                </a:cxn>
                <a:cxn ang="0">
                  <a:pos x="7" y="7"/>
                </a:cxn>
                <a:cxn ang="0">
                  <a:pos x="15" y="2"/>
                </a:cxn>
                <a:cxn ang="0">
                  <a:pos x="23" y="0"/>
                </a:cxn>
              </a:cxnLst>
              <a:rect l="0" t="0" r="r" b="b"/>
              <a:pathLst>
                <a:path w="255" h="82">
                  <a:moveTo>
                    <a:pt x="23" y="0"/>
                  </a:moveTo>
                  <a:lnTo>
                    <a:pt x="233" y="15"/>
                  </a:lnTo>
                  <a:lnTo>
                    <a:pt x="242" y="19"/>
                  </a:lnTo>
                  <a:lnTo>
                    <a:pt x="249" y="25"/>
                  </a:lnTo>
                  <a:lnTo>
                    <a:pt x="253" y="34"/>
                  </a:lnTo>
                  <a:lnTo>
                    <a:pt x="255" y="44"/>
                  </a:lnTo>
                  <a:lnTo>
                    <a:pt x="255" y="57"/>
                  </a:lnTo>
                  <a:lnTo>
                    <a:pt x="255" y="67"/>
                  </a:lnTo>
                  <a:lnTo>
                    <a:pt x="250" y="75"/>
                  </a:lnTo>
                  <a:lnTo>
                    <a:pt x="243" y="80"/>
                  </a:lnTo>
                  <a:lnTo>
                    <a:pt x="233" y="82"/>
                  </a:lnTo>
                  <a:lnTo>
                    <a:pt x="25" y="67"/>
                  </a:lnTo>
                  <a:lnTo>
                    <a:pt x="15" y="63"/>
                  </a:lnTo>
                  <a:lnTo>
                    <a:pt x="7" y="57"/>
                  </a:lnTo>
                  <a:lnTo>
                    <a:pt x="2" y="48"/>
                  </a:lnTo>
                  <a:lnTo>
                    <a:pt x="0" y="37"/>
                  </a:lnTo>
                  <a:lnTo>
                    <a:pt x="0" y="25"/>
                  </a:lnTo>
                  <a:lnTo>
                    <a:pt x="2" y="14"/>
                  </a:lnTo>
                  <a:lnTo>
                    <a:pt x="7" y="7"/>
                  </a:lnTo>
                  <a:lnTo>
                    <a:pt x="15" y="2"/>
                  </a:lnTo>
                  <a:lnTo>
                    <a:pt x="23" y="0"/>
                  </a:lnTo>
                  <a:close/>
                </a:path>
              </a:pathLst>
            </a:custGeom>
            <a:solidFill>
              <a:srgbClr val="111919"/>
            </a:solidFill>
            <a:ln w="9525">
              <a:noFill/>
              <a:round/>
              <a:headEnd/>
              <a:tailEnd/>
            </a:ln>
          </p:spPr>
          <p:txBody>
            <a:bodyPr/>
            <a:lstStyle/>
            <a:p>
              <a:endParaRPr lang="en-US"/>
            </a:p>
          </p:txBody>
        </p:sp>
        <p:sp>
          <p:nvSpPr>
            <p:cNvPr id="66675" name="Freeform 115"/>
            <p:cNvSpPr>
              <a:spLocks/>
            </p:cNvSpPr>
            <p:nvPr/>
          </p:nvSpPr>
          <p:spPr bwMode="auto">
            <a:xfrm>
              <a:off x="4451" y="2470"/>
              <a:ext cx="23" cy="4"/>
            </a:xfrm>
            <a:custGeom>
              <a:avLst/>
              <a:gdLst/>
              <a:ahLst/>
              <a:cxnLst>
                <a:cxn ang="0">
                  <a:pos x="20" y="0"/>
                </a:cxn>
                <a:cxn ang="0">
                  <a:pos x="206" y="5"/>
                </a:cxn>
                <a:cxn ang="0">
                  <a:pos x="216" y="6"/>
                </a:cxn>
                <a:cxn ang="0">
                  <a:pos x="223" y="10"/>
                </a:cxn>
                <a:cxn ang="0">
                  <a:pos x="227" y="16"/>
                </a:cxn>
                <a:cxn ang="0">
                  <a:pos x="229" y="24"/>
                </a:cxn>
                <a:cxn ang="0">
                  <a:pos x="229" y="32"/>
                </a:cxn>
                <a:cxn ang="0">
                  <a:pos x="228" y="40"/>
                </a:cxn>
                <a:cxn ang="0">
                  <a:pos x="224" y="45"/>
                </a:cxn>
                <a:cxn ang="0">
                  <a:pos x="218" y="49"/>
                </a:cxn>
                <a:cxn ang="0">
                  <a:pos x="209" y="49"/>
                </a:cxn>
                <a:cxn ang="0">
                  <a:pos x="20" y="47"/>
                </a:cxn>
                <a:cxn ang="0">
                  <a:pos x="13" y="44"/>
                </a:cxn>
                <a:cxn ang="0">
                  <a:pos x="6" y="40"/>
                </a:cxn>
                <a:cxn ang="0">
                  <a:pos x="2" y="34"/>
                </a:cxn>
                <a:cxn ang="0">
                  <a:pos x="0" y="27"/>
                </a:cxn>
                <a:cxn ang="0">
                  <a:pos x="0" y="17"/>
                </a:cxn>
                <a:cxn ang="0">
                  <a:pos x="1" y="11"/>
                </a:cxn>
                <a:cxn ang="0">
                  <a:pos x="6" y="6"/>
                </a:cxn>
                <a:cxn ang="0">
                  <a:pos x="12" y="1"/>
                </a:cxn>
                <a:cxn ang="0">
                  <a:pos x="20" y="0"/>
                </a:cxn>
              </a:cxnLst>
              <a:rect l="0" t="0" r="r" b="b"/>
              <a:pathLst>
                <a:path w="229" h="49">
                  <a:moveTo>
                    <a:pt x="20" y="0"/>
                  </a:moveTo>
                  <a:lnTo>
                    <a:pt x="206" y="5"/>
                  </a:lnTo>
                  <a:lnTo>
                    <a:pt x="216" y="6"/>
                  </a:lnTo>
                  <a:lnTo>
                    <a:pt x="223" y="10"/>
                  </a:lnTo>
                  <a:lnTo>
                    <a:pt x="227" y="16"/>
                  </a:lnTo>
                  <a:lnTo>
                    <a:pt x="229" y="24"/>
                  </a:lnTo>
                  <a:lnTo>
                    <a:pt x="229" y="32"/>
                  </a:lnTo>
                  <a:lnTo>
                    <a:pt x="228" y="40"/>
                  </a:lnTo>
                  <a:lnTo>
                    <a:pt x="224" y="45"/>
                  </a:lnTo>
                  <a:lnTo>
                    <a:pt x="218" y="49"/>
                  </a:lnTo>
                  <a:lnTo>
                    <a:pt x="209" y="49"/>
                  </a:lnTo>
                  <a:lnTo>
                    <a:pt x="20" y="47"/>
                  </a:lnTo>
                  <a:lnTo>
                    <a:pt x="13" y="44"/>
                  </a:lnTo>
                  <a:lnTo>
                    <a:pt x="6" y="40"/>
                  </a:lnTo>
                  <a:lnTo>
                    <a:pt x="2" y="34"/>
                  </a:lnTo>
                  <a:lnTo>
                    <a:pt x="0" y="27"/>
                  </a:lnTo>
                  <a:lnTo>
                    <a:pt x="0" y="17"/>
                  </a:lnTo>
                  <a:lnTo>
                    <a:pt x="1" y="11"/>
                  </a:lnTo>
                  <a:lnTo>
                    <a:pt x="6" y="6"/>
                  </a:lnTo>
                  <a:lnTo>
                    <a:pt x="12" y="1"/>
                  </a:lnTo>
                  <a:lnTo>
                    <a:pt x="20" y="0"/>
                  </a:lnTo>
                  <a:close/>
                </a:path>
              </a:pathLst>
            </a:custGeom>
            <a:solidFill>
              <a:srgbClr val="6B7373"/>
            </a:solidFill>
            <a:ln w="9525">
              <a:noFill/>
              <a:round/>
              <a:headEnd/>
              <a:tailEnd/>
            </a:ln>
          </p:spPr>
          <p:txBody>
            <a:bodyPr/>
            <a:lstStyle/>
            <a:p>
              <a:endParaRPr lang="en-US"/>
            </a:p>
          </p:txBody>
        </p:sp>
        <p:sp>
          <p:nvSpPr>
            <p:cNvPr id="66676" name="Freeform 116"/>
            <p:cNvSpPr>
              <a:spLocks/>
            </p:cNvSpPr>
            <p:nvPr/>
          </p:nvSpPr>
          <p:spPr bwMode="auto">
            <a:xfrm>
              <a:off x="4385" y="2107"/>
              <a:ext cx="23" cy="4"/>
            </a:xfrm>
            <a:custGeom>
              <a:avLst/>
              <a:gdLst/>
              <a:ahLst/>
              <a:cxnLst>
                <a:cxn ang="0">
                  <a:pos x="19" y="0"/>
                </a:cxn>
                <a:cxn ang="0">
                  <a:pos x="206" y="13"/>
                </a:cxn>
                <a:cxn ang="0">
                  <a:pos x="215" y="15"/>
                </a:cxn>
                <a:cxn ang="0">
                  <a:pos x="222" y="19"/>
                </a:cxn>
                <a:cxn ang="0">
                  <a:pos x="226" y="25"/>
                </a:cxn>
                <a:cxn ang="0">
                  <a:pos x="228" y="33"/>
                </a:cxn>
                <a:cxn ang="0">
                  <a:pos x="228" y="42"/>
                </a:cxn>
                <a:cxn ang="0">
                  <a:pos x="227" y="49"/>
                </a:cxn>
                <a:cxn ang="0">
                  <a:pos x="223" y="54"/>
                </a:cxn>
                <a:cxn ang="0">
                  <a:pos x="216" y="58"/>
                </a:cxn>
                <a:cxn ang="0">
                  <a:pos x="208" y="59"/>
                </a:cxn>
                <a:cxn ang="0">
                  <a:pos x="19" y="47"/>
                </a:cxn>
                <a:cxn ang="0">
                  <a:pos x="12" y="45"/>
                </a:cxn>
                <a:cxn ang="0">
                  <a:pos x="6" y="40"/>
                </a:cxn>
                <a:cxn ang="0">
                  <a:pos x="2" y="35"/>
                </a:cxn>
                <a:cxn ang="0">
                  <a:pos x="0" y="27"/>
                </a:cxn>
                <a:cxn ang="0">
                  <a:pos x="0" y="17"/>
                </a:cxn>
                <a:cxn ang="0">
                  <a:pos x="1" y="11"/>
                </a:cxn>
                <a:cxn ang="0">
                  <a:pos x="5" y="6"/>
                </a:cxn>
                <a:cxn ang="0">
                  <a:pos x="11" y="2"/>
                </a:cxn>
                <a:cxn ang="0">
                  <a:pos x="19" y="0"/>
                </a:cxn>
              </a:cxnLst>
              <a:rect l="0" t="0" r="r" b="b"/>
              <a:pathLst>
                <a:path w="228" h="59">
                  <a:moveTo>
                    <a:pt x="19" y="0"/>
                  </a:moveTo>
                  <a:lnTo>
                    <a:pt x="206" y="13"/>
                  </a:lnTo>
                  <a:lnTo>
                    <a:pt x="215" y="15"/>
                  </a:lnTo>
                  <a:lnTo>
                    <a:pt x="222" y="19"/>
                  </a:lnTo>
                  <a:lnTo>
                    <a:pt x="226" y="25"/>
                  </a:lnTo>
                  <a:lnTo>
                    <a:pt x="228" y="33"/>
                  </a:lnTo>
                  <a:lnTo>
                    <a:pt x="228" y="42"/>
                  </a:lnTo>
                  <a:lnTo>
                    <a:pt x="227" y="49"/>
                  </a:lnTo>
                  <a:lnTo>
                    <a:pt x="223" y="54"/>
                  </a:lnTo>
                  <a:lnTo>
                    <a:pt x="216" y="58"/>
                  </a:lnTo>
                  <a:lnTo>
                    <a:pt x="208" y="59"/>
                  </a:lnTo>
                  <a:lnTo>
                    <a:pt x="19" y="47"/>
                  </a:lnTo>
                  <a:lnTo>
                    <a:pt x="12" y="45"/>
                  </a:lnTo>
                  <a:lnTo>
                    <a:pt x="6" y="40"/>
                  </a:lnTo>
                  <a:lnTo>
                    <a:pt x="2" y="35"/>
                  </a:lnTo>
                  <a:lnTo>
                    <a:pt x="0" y="27"/>
                  </a:lnTo>
                  <a:lnTo>
                    <a:pt x="0" y="17"/>
                  </a:lnTo>
                  <a:lnTo>
                    <a:pt x="1" y="11"/>
                  </a:lnTo>
                  <a:lnTo>
                    <a:pt x="5" y="6"/>
                  </a:lnTo>
                  <a:lnTo>
                    <a:pt x="11" y="2"/>
                  </a:lnTo>
                  <a:lnTo>
                    <a:pt x="19" y="0"/>
                  </a:lnTo>
                  <a:close/>
                </a:path>
              </a:pathLst>
            </a:custGeom>
            <a:solidFill>
              <a:srgbClr val="2B3333"/>
            </a:solidFill>
            <a:ln w="9525">
              <a:noFill/>
              <a:round/>
              <a:headEnd/>
              <a:tailEnd/>
            </a:ln>
          </p:spPr>
          <p:txBody>
            <a:bodyPr/>
            <a:lstStyle/>
            <a:p>
              <a:endParaRPr lang="en-US"/>
            </a:p>
          </p:txBody>
        </p:sp>
        <p:sp>
          <p:nvSpPr>
            <p:cNvPr id="66677" name="Freeform 117"/>
            <p:cNvSpPr>
              <a:spLocks/>
            </p:cNvSpPr>
            <p:nvPr/>
          </p:nvSpPr>
          <p:spPr bwMode="auto">
            <a:xfrm>
              <a:off x="4386" y="2116"/>
              <a:ext cx="22" cy="5"/>
            </a:xfrm>
            <a:custGeom>
              <a:avLst/>
              <a:gdLst/>
              <a:ahLst/>
              <a:cxnLst>
                <a:cxn ang="0">
                  <a:pos x="20" y="0"/>
                </a:cxn>
                <a:cxn ang="0">
                  <a:pos x="206" y="13"/>
                </a:cxn>
                <a:cxn ang="0">
                  <a:pos x="215" y="15"/>
                </a:cxn>
                <a:cxn ang="0">
                  <a:pos x="222" y="19"/>
                </a:cxn>
                <a:cxn ang="0">
                  <a:pos x="226" y="25"/>
                </a:cxn>
                <a:cxn ang="0">
                  <a:pos x="228" y="32"/>
                </a:cxn>
                <a:cxn ang="0">
                  <a:pos x="228" y="43"/>
                </a:cxn>
                <a:cxn ang="0">
                  <a:pos x="227" y="49"/>
                </a:cxn>
                <a:cxn ang="0">
                  <a:pos x="223" y="54"/>
                </a:cxn>
                <a:cxn ang="0">
                  <a:pos x="217" y="58"/>
                </a:cxn>
                <a:cxn ang="0">
                  <a:pos x="209" y="59"/>
                </a:cxn>
                <a:cxn ang="0">
                  <a:pos x="20" y="47"/>
                </a:cxn>
                <a:cxn ang="0">
                  <a:pos x="13" y="45"/>
                </a:cxn>
                <a:cxn ang="0">
                  <a:pos x="6" y="40"/>
                </a:cxn>
                <a:cxn ang="0">
                  <a:pos x="2" y="35"/>
                </a:cxn>
                <a:cxn ang="0">
                  <a:pos x="0" y="27"/>
                </a:cxn>
                <a:cxn ang="0">
                  <a:pos x="0" y="18"/>
                </a:cxn>
                <a:cxn ang="0">
                  <a:pos x="1" y="11"/>
                </a:cxn>
                <a:cxn ang="0">
                  <a:pos x="6" y="6"/>
                </a:cxn>
                <a:cxn ang="0">
                  <a:pos x="12" y="1"/>
                </a:cxn>
                <a:cxn ang="0">
                  <a:pos x="20" y="0"/>
                </a:cxn>
              </a:cxnLst>
              <a:rect l="0" t="0" r="r" b="b"/>
              <a:pathLst>
                <a:path w="228" h="59">
                  <a:moveTo>
                    <a:pt x="20" y="0"/>
                  </a:moveTo>
                  <a:lnTo>
                    <a:pt x="206" y="13"/>
                  </a:lnTo>
                  <a:lnTo>
                    <a:pt x="215" y="15"/>
                  </a:lnTo>
                  <a:lnTo>
                    <a:pt x="222" y="19"/>
                  </a:lnTo>
                  <a:lnTo>
                    <a:pt x="226" y="25"/>
                  </a:lnTo>
                  <a:lnTo>
                    <a:pt x="228" y="32"/>
                  </a:lnTo>
                  <a:lnTo>
                    <a:pt x="228" y="43"/>
                  </a:lnTo>
                  <a:lnTo>
                    <a:pt x="227" y="49"/>
                  </a:lnTo>
                  <a:lnTo>
                    <a:pt x="223" y="54"/>
                  </a:lnTo>
                  <a:lnTo>
                    <a:pt x="217" y="58"/>
                  </a:lnTo>
                  <a:lnTo>
                    <a:pt x="209" y="59"/>
                  </a:lnTo>
                  <a:lnTo>
                    <a:pt x="20" y="47"/>
                  </a:lnTo>
                  <a:lnTo>
                    <a:pt x="13" y="45"/>
                  </a:lnTo>
                  <a:lnTo>
                    <a:pt x="6" y="40"/>
                  </a:lnTo>
                  <a:lnTo>
                    <a:pt x="2" y="35"/>
                  </a:lnTo>
                  <a:lnTo>
                    <a:pt x="0" y="27"/>
                  </a:lnTo>
                  <a:lnTo>
                    <a:pt x="0" y="18"/>
                  </a:lnTo>
                  <a:lnTo>
                    <a:pt x="1" y="11"/>
                  </a:lnTo>
                  <a:lnTo>
                    <a:pt x="6" y="6"/>
                  </a:lnTo>
                  <a:lnTo>
                    <a:pt x="12" y="1"/>
                  </a:lnTo>
                  <a:lnTo>
                    <a:pt x="20" y="0"/>
                  </a:lnTo>
                  <a:close/>
                </a:path>
              </a:pathLst>
            </a:custGeom>
            <a:solidFill>
              <a:srgbClr val="2B3333"/>
            </a:solidFill>
            <a:ln w="9525">
              <a:noFill/>
              <a:round/>
              <a:headEnd/>
              <a:tailEnd/>
            </a:ln>
          </p:spPr>
          <p:txBody>
            <a:bodyPr/>
            <a:lstStyle/>
            <a:p>
              <a:endParaRPr lang="en-US"/>
            </a:p>
          </p:txBody>
        </p:sp>
        <p:sp>
          <p:nvSpPr>
            <p:cNvPr id="66678" name="Freeform 118"/>
            <p:cNvSpPr>
              <a:spLocks/>
            </p:cNvSpPr>
            <p:nvPr/>
          </p:nvSpPr>
          <p:spPr bwMode="auto">
            <a:xfrm>
              <a:off x="4386" y="2126"/>
              <a:ext cx="23" cy="5"/>
            </a:xfrm>
            <a:custGeom>
              <a:avLst/>
              <a:gdLst/>
              <a:ahLst/>
              <a:cxnLst>
                <a:cxn ang="0">
                  <a:pos x="19" y="0"/>
                </a:cxn>
                <a:cxn ang="0">
                  <a:pos x="206" y="13"/>
                </a:cxn>
                <a:cxn ang="0">
                  <a:pos x="214" y="15"/>
                </a:cxn>
                <a:cxn ang="0">
                  <a:pos x="221" y="19"/>
                </a:cxn>
                <a:cxn ang="0">
                  <a:pos x="225" y="25"/>
                </a:cxn>
                <a:cxn ang="0">
                  <a:pos x="227" y="33"/>
                </a:cxn>
                <a:cxn ang="0">
                  <a:pos x="227" y="42"/>
                </a:cxn>
                <a:cxn ang="0">
                  <a:pos x="226" y="49"/>
                </a:cxn>
                <a:cxn ang="0">
                  <a:pos x="222" y="54"/>
                </a:cxn>
                <a:cxn ang="0">
                  <a:pos x="216" y="58"/>
                </a:cxn>
                <a:cxn ang="0">
                  <a:pos x="208" y="59"/>
                </a:cxn>
                <a:cxn ang="0">
                  <a:pos x="19" y="47"/>
                </a:cxn>
                <a:cxn ang="0">
                  <a:pos x="12" y="44"/>
                </a:cxn>
                <a:cxn ang="0">
                  <a:pos x="6" y="40"/>
                </a:cxn>
                <a:cxn ang="0">
                  <a:pos x="2" y="34"/>
                </a:cxn>
                <a:cxn ang="0">
                  <a:pos x="0" y="27"/>
                </a:cxn>
                <a:cxn ang="0">
                  <a:pos x="0" y="17"/>
                </a:cxn>
                <a:cxn ang="0">
                  <a:pos x="1" y="11"/>
                </a:cxn>
                <a:cxn ang="0">
                  <a:pos x="5" y="6"/>
                </a:cxn>
                <a:cxn ang="0">
                  <a:pos x="11" y="1"/>
                </a:cxn>
                <a:cxn ang="0">
                  <a:pos x="19" y="0"/>
                </a:cxn>
              </a:cxnLst>
              <a:rect l="0" t="0" r="r" b="b"/>
              <a:pathLst>
                <a:path w="227" h="59">
                  <a:moveTo>
                    <a:pt x="19" y="0"/>
                  </a:moveTo>
                  <a:lnTo>
                    <a:pt x="206" y="13"/>
                  </a:lnTo>
                  <a:lnTo>
                    <a:pt x="214" y="15"/>
                  </a:lnTo>
                  <a:lnTo>
                    <a:pt x="221" y="19"/>
                  </a:lnTo>
                  <a:lnTo>
                    <a:pt x="225" y="25"/>
                  </a:lnTo>
                  <a:lnTo>
                    <a:pt x="227" y="33"/>
                  </a:lnTo>
                  <a:lnTo>
                    <a:pt x="227" y="42"/>
                  </a:lnTo>
                  <a:lnTo>
                    <a:pt x="226" y="49"/>
                  </a:lnTo>
                  <a:lnTo>
                    <a:pt x="222" y="54"/>
                  </a:lnTo>
                  <a:lnTo>
                    <a:pt x="216" y="58"/>
                  </a:lnTo>
                  <a:lnTo>
                    <a:pt x="208" y="59"/>
                  </a:lnTo>
                  <a:lnTo>
                    <a:pt x="19" y="47"/>
                  </a:lnTo>
                  <a:lnTo>
                    <a:pt x="12" y="44"/>
                  </a:lnTo>
                  <a:lnTo>
                    <a:pt x="6" y="40"/>
                  </a:lnTo>
                  <a:lnTo>
                    <a:pt x="2" y="34"/>
                  </a:lnTo>
                  <a:lnTo>
                    <a:pt x="0" y="27"/>
                  </a:lnTo>
                  <a:lnTo>
                    <a:pt x="0" y="17"/>
                  </a:lnTo>
                  <a:lnTo>
                    <a:pt x="1" y="11"/>
                  </a:lnTo>
                  <a:lnTo>
                    <a:pt x="5" y="6"/>
                  </a:lnTo>
                  <a:lnTo>
                    <a:pt x="11" y="1"/>
                  </a:lnTo>
                  <a:lnTo>
                    <a:pt x="19" y="0"/>
                  </a:lnTo>
                  <a:close/>
                </a:path>
              </a:pathLst>
            </a:custGeom>
            <a:solidFill>
              <a:srgbClr val="2B3333"/>
            </a:solidFill>
            <a:ln w="9525">
              <a:noFill/>
              <a:round/>
              <a:headEnd/>
              <a:tailEnd/>
            </a:ln>
          </p:spPr>
          <p:txBody>
            <a:bodyPr/>
            <a:lstStyle/>
            <a:p>
              <a:endParaRPr lang="en-US"/>
            </a:p>
          </p:txBody>
        </p:sp>
        <p:sp>
          <p:nvSpPr>
            <p:cNvPr id="66679" name="Freeform 119"/>
            <p:cNvSpPr>
              <a:spLocks/>
            </p:cNvSpPr>
            <p:nvPr/>
          </p:nvSpPr>
          <p:spPr bwMode="auto">
            <a:xfrm>
              <a:off x="4466" y="2471"/>
              <a:ext cx="7" cy="3"/>
            </a:xfrm>
            <a:custGeom>
              <a:avLst/>
              <a:gdLst/>
              <a:ahLst/>
              <a:cxnLst>
                <a:cxn ang="0">
                  <a:pos x="64" y="34"/>
                </a:cxn>
                <a:cxn ang="0">
                  <a:pos x="1" y="32"/>
                </a:cxn>
                <a:cxn ang="0">
                  <a:pos x="0" y="0"/>
                </a:cxn>
                <a:cxn ang="0">
                  <a:pos x="63" y="2"/>
                </a:cxn>
                <a:cxn ang="0">
                  <a:pos x="64" y="34"/>
                </a:cxn>
              </a:cxnLst>
              <a:rect l="0" t="0" r="r" b="b"/>
              <a:pathLst>
                <a:path w="64" h="34">
                  <a:moveTo>
                    <a:pt x="64" y="34"/>
                  </a:moveTo>
                  <a:lnTo>
                    <a:pt x="1" y="32"/>
                  </a:lnTo>
                  <a:lnTo>
                    <a:pt x="0" y="0"/>
                  </a:lnTo>
                  <a:lnTo>
                    <a:pt x="63" y="2"/>
                  </a:lnTo>
                  <a:lnTo>
                    <a:pt x="64" y="34"/>
                  </a:lnTo>
                  <a:close/>
                </a:path>
              </a:pathLst>
            </a:custGeom>
            <a:solidFill>
              <a:srgbClr val="191919"/>
            </a:solidFill>
            <a:ln w="9525">
              <a:noFill/>
              <a:round/>
              <a:headEnd/>
              <a:tailEnd/>
            </a:ln>
          </p:spPr>
          <p:txBody>
            <a:bodyPr/>
            <a:lstStyle/>
            <a:p>
              <a:endParaRPr lang="en-US"/>
            </a:p>
          </p:txBody>
        </p:sp>
        <p:sp>
          <p:nvSpPr>
            <p:cNvPr id="66680" name="Freeform 120"/>
            <p:cNvSpPr>
              <a:spLocks/>
            </p:cNvSpPr>
            <p:nvPr/>
          </p:nvSpPr>
          <p:spPr bwMode="auto">
            <a:xfrm>
              <a:off x="4350" y="2412"/>
              <a:ext cx="131" cy="22"/>
            </a:xfrm>
            <a:custGeom>
              <a:avLst/>
              <a:gdLst/>
              <a:ahLst/>
              <a:cxnLst>
                <a:cxn ang="0">
                  <a:pos x="114" y="0"/>
                </a:cxn>
                <a:cxn ang="0">
                  <a:pos x="1198" y="41"/>
                </a:cxn>
                <a:cxn ang="0">
                  <a:pos x="1226" y="45"/>
                </a:cxn>
                <a:cxn ang="0">
                  <a:pos x="1249" y="52"/>
                </a:cxn>
                <a:cxn ang="0">
                  <a:pos x="1269" y="65"/>
                </a:cxn>
                <a:cxn ang="0">
                  <a:pos x="1286" y="80"/>
                </a:cxn>
                <a:cxn ang="0">
                  <a:pos x="1300" y="98"/>
                </a:cxn>
                <a:cxn ang="0">
                  <a:pos x="1309" y="118"/>
                </a:cxn>
                <a:cxn ang="0">
                  <a:pos x="1315" y="138"/>
                </a:cxn>
                <a:cxn ang="0">
                  <a:pos x="1317" y="160"/>
                </a:cxn>
                <a:cxn ang="0">
                  <a:pos x="1316" y="182"/>
                </a:cxn>
                <a:cxn ang="0">
                  <a:pos x="1311" y="202"/>
                </a:cxn>
                <a:cxn ang="0">
                  <a:pos x="1302" y="221"/>
                </a:cxn>
                <a:cxn ang="0">
                  <a:pos x="1290" y="238"/>
                </a:cxn>
                <a:cxn ang="0">
                  <a:pos x="1273" y="251"/>
                </a:cxn>
                <a:cxn ang="0">
                  <a:pos x="1254" y="262"/>
                </a:cxn>
                <a:cxn ang="0">
                  <a:pos x="1231" y="268"/>
                </a:cxn>
                <a:cxn ang="0">
                  <a:pos x="1203" y="269"/>
                </a:cxn>
                <a:cxn ang="0">
                  <a:pos x="119" y="226"/>
                </a:cxn>
                <a:cxn ang="0">
                  <a:pos x="91" y="223"/>
                </a:cxn>
                <a:cxn ang="0">
                  <a:pos x="68" y="215"/>
                </a:cxn>
                <a:cxn ang="0">
                  <a:pos x="48" y="204"/>
                </a:cxn>
                <a:cxn ang="0">
                  <a:pos x="30" y="188"/>
                </a:cxn>
                <a:cxn ang="0">
                  <a:pos x="17" y="170"/>
                </a:cxn>
                <a:cxn ang="0">
                  <a:pos x="8" y="151"/>
                </a:cxn>
                <a:cxn ang="0">
                  <a:pos x="2" y="130"/>
                </a:cxn>
                <a:cxn ang="0">
                  <a:pos x="0" y="108"/>
                </a:cxn>
                <a:cxn ang="0">
                  <a:pos x="1" y="88"/>
                </a:cxn>
                <a:cxn ang="0">
                  <a:pos x="6" y="67"/>
                </a:cxn>
                <a:cxn ang="0">
                  <a:pos x="15" y="48"/>
                </a:cxn>
                <a:cxn ang="0">
                  <a:pos x="27" y="32"/>
                </a:cxn>
                <a:cxn ang="0">
                  <a:pos x="43" y="17"/>
                </a:cxn>
                <a:cxn ang="0">
                  <a:pos x="63" y="7"/>
                </a:cxn>
                <a:cxn ang="0">
                  <a:pos x="86" y="1"/>
                </a:cxn>
                <a:cxn ang="0">
                  <a:pos x="114" y="0"/>
                </a:cxn>
              </a:cxnLst>
              <a:rect l="0" t="0" r="r" b="b"/>
              <a:pathLst>
                <a:path w="1317" h="269">
                  <a:moveTo>
                    <a:pt x="114" y="0"/>
                  </a:moveTo>
                  <a:lnTo>
                    <a:pt x="1198" y="41"/>
                  </a:lnTo>
                  <a:lnTo>
                    <a:pt x="1226" y="45"/>
                  </a:lnTo>
                  <a:lnTo>
                    <a:pt x="1249" y="52"/>
                  </a:lnTo>
                  <a:lnTo>
                    <a:pt x="1269" y="65"/>
                  </a:lnTo>
                  <a:lnTo>
                    <a:pt x="1286" y="80"/>
                  </a:lnTo>
                  <a:lnTo>
                    <a:pt x="1300" y="98"/>
                  </a:lnTo>
                  <a:lnTo>
                    <a:pt x="1309" y="118"/>
                  </a:lnTo>
                  <a:lnTo>
                    <a:pt x="1315" y="138"/>
                  </a:lnTo>
                  <a:lnTo>
                    <a:pt x="1317" y="160"/>
                  </a:lnTo>
                  <a:lnTo>
                    <a:pt x="1316" y="182"/>
                  </a:lnTo>
                  <a:lnTo>
                    <a:pt x="1311" y="202"/>
                  </a:lnTo>
                  <a:lnTo>
                    <a:pt x="1302" y="221"/>
                  </a:lnTo>
                  <a:lnTo>
                    <a:pt x="1290" y="238"/>
                  </a:lnTo>
                  <a:lnTo>
                    <a:pt x="1273" y="251"/>
                  </a:lnTo>
                  <a:lnTo>
                    <a:pt x="1254" y="262"/>
                  </a:lnTo>
                  <a:lnTo>
                    <a:pt x="1231" y="268"/>
                  </a:lnTo>
                  <a:lnTo>
                    <a:pt x="1203" y="269"/>
                  </a:lnTo>
                  <a:lnTo>
                    <a:pt x="119" y="226"/>
                  </a:lnTo>
                  <a:lnTo>
                    <a:pt x="91" y="223"/>
                  </a:lnTo>
                  <a:lnTo>
                    <a:pt x="68" y="215"/>
                  </a:lnTo>
                  <a:lnTo>
                    <a:pt x="48" y="204"/>
                  </a:lnTo>
                  <a:lnTo>
                    <a:pt x="30" y="188"/>
                  </a:lnTo>
                  <a:lnTo>
                    <a:pt x="17" y="170"/>
                  </a:lnTo>
                  <a:lnTo>
                    <a:pt x="8" y="151"/>
                  </a:lnTo>
                  <a:lnTo>
                    <a:pt x="2" y="130"/>
                  </a:lnTo>
                  <a:lnTo>
                    <a:pt x="0" y="108"/>
                  </a:lnTo>
                  <a:lnTo>
                    <a:pt x="1" y="88"/>
                  </a:lnTo>
                  <a:lnTo>
                    <a:pt x="6" y="67"/>
                  </a:lnTo>
                  <a:lnTo>
                    <a:pt x="15" y="48"/>
                  </a:lnTo>
                  <a:lnTo>
                    <a:pt x="27" y="32"/>
                  </a:lnTo>
                  <a:lnTo>
                    <a:pt x="43" y="17"/>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681" name="Freeform 121"/>
            <p:cNvSpPr>
              <a:spLocks/>
            </p:cNvSpPr>
            <p:nvPr/>
          </p:nvSpPr>
          <p:spPr bwMode="auto">
            <a:xfrm>
              <a:off x="4349" y="2411"/>
              <a:ext cx="132" cy="22"/>
            </a:xfrm>
            <a:custGeom>
              <a:avLst/>
              <a:gdLst/>
              <a:ahLst/>
              <a:cxnLst>
                <a:cxn ang="0">
                  <a:pos x="114" y="0"/>
                </a:cxn>
                <a:cxn ang="0">
                  <a:pos x="1198" y="43"/>
                </a:cxn>
                <a:cxn ang="0">
                  <a:pos x="1225" y="46"/>
                </a:cxn>
                <a:cxn ang="0">
                  <a:pos x="1250" y="54"/>
                </a:cxn>
                <a:cxn ang="0">
                  <a:pos x="1270" y="67"/>
                </a:cxn>
                <a:cxn ang="0">
                  <a:pos x="1286" y="82"/>
                </a:cxn>
                <a:cxn ang="0">
                  <a:pos x="1300" y="100"/>
                </a:cxn>
                <a:cxn ang="0">
                  <a:pos x="1310" y="119"/>
                </a:cxn>
                <a:cxn ang="0">
                  <a:pos x="1315" y="140"/>
                </a:cxn>
                <a:cxn ang="0">
                  <a:pos x="1317" y="162"/>
                </a:cxn>
                <a:cxn ang="0">
                  <a:pos x="1316" y="183"/>
                </a:cxn>
                <a:cxn ang="0">
                  <a:pos x="1312" y="203"/>
                </a:cxn>
                <a:cxn ang="0">
                  <a:pos x="1304" y="222"/>
                </a:cxn>
                <a:cxn ang="0">
                  <a:pos x="1291" y="238"/>
                </a:cxn>
                <a:cxn ang="0">
                  <a:pos x="1275" y="252"/>
                </a:cxn>
                <a:cxn ang="0">
                  <a:pos x="1255" y="262"/>
                </a:cxn>
                <a:cxn ang="0">
                  <a:pos x="1232" y="268"/>
                </a:cxn>
                <a:cxn ang="0">
                  <a:pos x="1203" y="271"/>
                </a:cxn>
                <a:cxn ang="0">
                  <a:pos x="122" y="228"/>
                </a:cxn>
                <a:cxn ang="0">
                  <a:pos x="93" y="224"/>
                </a:cxn>
                <a:cxn ang="0">
                  <a:pos x="69" y="216"/>
                </a:cxn>
                <a:cxn ang="0">
                  <a:pos x="48" y="203"/>
                </a:cxn>
                <a:cxn ang="0">
                  <a:pos x="32" y="188"/>
                </a:cxn>
                <a:cxn ang="0">
                  <a:pos x="18" y="170"/>
                </a:cxn>
                <a:cxn ang="0">
                  <a:pos x="9" y="150"/>
                </a:cxn>
                <a:cxn ang="0">
                  <a:pos x="3" y="131"/>
                </a:cxn>
                <a:cxn ang="0">
                  <a:pos x="0" y="109"/>
                </a:cxn>
                <a:cxn ang="0">
                  <a:pos x="2" y="88"/>
                </a:cxn>
                <a:cxn ang="0">
                  <a:pos x="7" y="68"/>
                </a:cxn>
                <a:cxn ang="0">
                  <a:pos x="15" y="49"/>
                </a:cxn>
                <a:cxn ang="0">
                  <a:pos x="28" y="32"/>
                </a:cxn>
                <a:cxn ang="0">
                  <a:pos x="43" y="18"/>
                </a:cxn>
                <a:cxn ang="0">
                  <a:pos x="63" y="8"/>
                </a:cxn>
                <a:cxn ang="0">
                  <a:pos x="86" y="1"/>
                </a:cxn>
                <a:cxn ang="0">
                  <a:pos x="114" y="0"/>
                </a:cxn>
              </a:cxnLst>
              <a:rect l="0" t="0" r="r" b="b"/>
              <a:pathLst>
                <a:path w="1317" h="271">
                  <a:moveTo>
                    <a:pt x="114" y="0"/>
                  </a:moveTo>
                  <a:lnTo>
                    <a:pt x="1198" y="43"/>
                  </a:lnTo>
                  <a:lnTo>
                    <a:pt x="1225" y="46"/>
                  </a:lnTo>
                  <a:lnTo>
                    <a:pt x="1250" y="54"/>
                  </a:lnTo>
                  <a:lnTo>
                    <a:pt x="1270" y="67"/>
                  </a:lnTo>
                  <a:lnTo>
                    <a:pt x="1286" y="82"/>
                  </a:lnTo>
                  <a:lnTo>
                    <a:pt x="1300" y="100"/>
                  </a:lnTo>
                  <a:lnTo>
                    <a:pt x="1310" y="119"/>
                  </a:lnTo>
                  <a:lnTo>
                    <a:pt x="1315" y="140"/>
                  </a:lnTo>
                  <a:lnTo>
                    <a:pt x="1317" y="162"/>
                  </a:lnTo>
                  <a:lnTo>
                    <a:pt x="1316" y="183"/>
                  </a:lnTo>
                  <a:lnTo>
                    <a:pt x="1312" y="203"/>
                  </a:lnTo>
                  <a:lnTo>
                    <a:pt x="1304" y="222"/>
                  </a:lnTo>
                  <a:lnTo>
                    <a:pt x="1291" y="238"/>
                  </a:lnTo>
                  <a:lnTo>
                    <a:pt x="1275" y="252"/>
                  </a:lnTo>
                  <a:lnTo>
                    <a:pt x="1255" y="262"/>
                  </a:lnTo>
                  <a:lnTo>
                    <a:pt x="1232" y="268"/>
                  </a:lnTo>
                  <a:lnTo>
                    <a:pt x="1203" y="271"/>
                  </a:lnTo>
                  <a:lnTo>
                    <a:pt x="122" y="228"/>
                  </a:lnTo>
                  <a:lnTo>
                    <a:pt x="93" y="224"/>
                  </a:lnTo>
                  <a:lnTo>
                    <a:pt x="69" y="216"/>
                  </a:lnTo>
                  <a:lnTo>
                    <a:pt x="48" y="203"/>
                  </a:lnTo>
                  <a:lnTo>
                    <a:pt x="32" y="188"/>
                  </a:lnTo>
                  <a:lnTo>
                    <a:pt x="18" y="170"/>
                  </a:lnTo>
                  <a:lnTo>
                    <a:pt x="9" y="150"/>
                  </a:lnTo>
                  <a:lnTo>
                    <a:pt x="3" y="131"/>
                  </a:lnTo>
                  <a:lnTo>
                    <a:pt x="0" y="109"/>
                  </a:lnTo>
                  <a:lnTo>
                    <a:pt x="2" y="88"/>
                  </a:lnTo>
                  <a:lnTo>
                    <a:pt x="7" y="68"/>
                  </a:lnTo>
                  <a:lnTo>
                    <a:pt x="15" y="49"/>
                  </a:lnTo>
                  <a:lnTo>
                    <a:pt x="28" y="32"/>
                  </a:lnTo>
                  <a:lnTo>
                    <a:pt x="43" y="18"/>
                  </a:lnTo>
                  <a:lnTo>
                    <a:pt x="63" y="8"/>
                  </a:lnTo>
                  <a:lnTo>
                    <a:pt x="86" y="1"/>
                  </a:lnTo>
                  <a:lnTo>
                    <a:pt x="114" y="0"/>
                  </a:lnTo>
                  <a:close/>
                </a:path>
              </a:pathLst>
            </a:custGeom>
            <a:solidFill>
              <a:srgbClr val="2B3333"/>
            </a:solidFill>
            <a:ln w="9525">
              <a:noFill/>
              <a:round/>
              <a:headEnd/>
              <a:tailEnd/>
            </a:ln>
          </p:spPr>
          <p:txBody>
            <a:bodyPr/>
            <a:lstStyle/>
            <a:p>
              <a:endParaRPr lang="en-US"/>
            </a:p>
          </p:txBody>
        </p:sp>
        <p:sp>
          <p:nvSpPr>
            <p:cNvPr id="66682" name="Freeform 122"/>
            <p:cNvSpPr>
              <a:spLocks/>
            </p:cNvSpPr>
            <p:nvPr/>
          </p:nvSpPr>
          <p:spPr bwMode="auto">
            <a:xfrm>
              <a:off x="4350" y="2412"/>
              <a:ext cx="131" cy="21"/>
            </a:xfrm>
            <a:custGeom>
              <a:avLst/>
              <a:gdLst/>
              <a:ahLst/>
              <a:cxnLst>
                <a:cxn ang="0">
                  <a:pos x="142" y="1"/>
                </a:cxn>
                <a:cxn ang="0">
                  <a:pos x="200" y="3"/>
                </a:cxn>
                <a:cxn ang="0">
                  <a:pos x="249" y="5"/>
                </a:cxn>
                <a:cxn ang="0">
                  <a:pos x="293" y="6"/>
                </a:cxn>
                <a:cxn ang="0">
                  <a:pos x="332" y="7"/>
                </a:cxn>
                <a:cxn ang="0">
                  <a:pos x="370" y="9"/>
                </a:cxn>
                <a:cxn ang="0">
                  <a:pos x="408" y="10"/>
                </a:cxn>
                <a:cxn ang="0">
                  <a:pos x="449" y="11"/>
                </a:cxn>
                <a:cxn ang="0">
                  <a:pos x="494" y="13"/>
                </a:cxn>
                <a:cxn ang="0">
                  <a:pos x="546" y="15"/>
                </a:cxn>
                <a:cxn ang="0">
                  <a:pos x="607" y="17"/>
                </a:cxn>
                <a:cxn ang="0">
                  <a:pos x="678" y="20"/>
                </a:cxn>
                <a:cxn ang="0">
                  <a:pos x="762" y="25"/>
                </a:cxn>
                <a:cxn ang="0">
                  <a:pos x="861" y="29"/>
                </a:cxn>
                <a:cxn ang="0">
                  <a:pos x="979" y="33"/>
                </a:cxn>
                <a:cxn ang="0">
                  <a:pos x="1115" y="39"/>
                </a:cxn>
                <a:cxn ang="0">
                  <a:pos x="1219" y="45"/>
                </a:cxn>
                <a:cxn ang="0">
                  <a:pos x="1262" y="65"/>
                </a:cxn>
                <a:cxn ang="0">
                  <a:pos x="1291" y="96"/>
                </a:cxn>
                <a:cxn ang="0">
                  <a:pos x="1305" y="134"/>
                </a:cxn>
                <a:cxn ang="0">
                  <a:pos x="1307" y="176"/>
                </a:cxn>
                <a:cxn ang="0">
                  <a:pos x="1294" y="214"/>
                </a:cxn>
                <a:cxn ang="0">
                  <a:pos x="1265" y="242"/>
                </a:cxn>
                <a:cxn ang="0">
                  <a:pos x="1222" y="257"/>
                </a:cxn>
                <a:cxn ang="0">
                  <a:pos x="1164" y="259"/>
                </a:cxn>
                <a:cxn ang="0">
                  <a:pos x="1106" y="255"/>
                </a:cxn>
                <a:cxn ang="0">
                  <a:pos x="1056" y="253"/>
                </a:cxn>
                <a:cxn ang="0">
                  <a:pos x="1013" y="251"/>
                </a:cxn>
                <a:cxn ang="0">
                  <a:pos x="973" y="250"/>
                </a:cxn>
                <a:cxn ang="0">
                  <a:pos x="935" y="248"/>
                </a:cxn>
                <a:cxn ang="0">
                  <a:pos x="897" y="246"/>
                </a:cxn>
                <a:cxn ang="0">
                  <a:pos x="857" y="245"/>
                </a:cxn>
                <a:cxn ang="0">
                  <a:pos x="813" y="243"/>
                </a:cxn>
                <a:cxn ang="0">
                  <a:pos x="761" y="241"/>
                </a:cxn>
                <a:cxn ang="0">
                  <a:pos x="700" y="239"/>
                </a:cxn>
                <a:cxn ang="0">
                  <a:pos x="629" y="236"/>
                </a:cxn>
                <a:cxn ang="0">
                  <a:pos x="544" y="233"/>
                </a:cxn>
                <a:cxn ang="0">
                  <a:pos x="444" y="228"/>
                </a:cxn>
                <a:cxn ang="0">
                  <a:pos x="327" y="224"/>
                </a:cxn>
                <a:cxn ang="0">
                  <a:pos x="191" y="220"/>
                </a:cxn>
                <a:cxn ang="0">
                  <a:pos x="88" y="214"/>
                </a:cxn>
                <a:cxn ang="0">
                  <a:pos x="47" y="194"/>
                </a:cxn>
                <a:cxn ang="0">
                  <a:pos x="17" y="162"/>
                </a:cxn>
                <a:cxn ang="0">
                  <a:pos x="2" y="123"/>
                </a:cxn>
                <a:cxn ang="0">
                  <a:pos x="1" y="82"/>
                </a:cxn>
                <a:cxn ang="0">
                  <a:pos x="14" y="45"/>
                </a:cxn>
                <a:cxn ang="0">
                  <a:pos x="42" y="17"/>
                </a:cxn>
                <a:cxn ang="0">
                  <a:pos x="84" y="2"/>
                </a:cxn>
              </a:cxnLst>
              <a:rect l="0" t="0" r="r" b="b"/>
              <a:pathLst>
                <a:path w="1308" h="260">
                  <a:moveTo>
                    <a:pt x="110" y="0"/>
                  </a:moveTo>
                  <a:lnTo>
                    <a:pt x="142" y="1"/>
                  </a:lnTo>
                  <a:lnTo>
                    <a:pt x="173" y="2"/>
                  </a:lnTo>
                  <a:lnTo>
                    <a:pt x="200" y="3"/>
                  </a:lnTo>
                  <a:lnTo>
                    <a:pt x="225" y="4"/>
                  </a:lnTo>
                  <a:lnTo>
                    <a:pt x="249" y="5"/>
                  </a:lnTo>
                  <a:lnTo>
                    <a:pt x="271" y="5"/>
                  </a:lnTo>
                  <a:lnTo>
                    <a:pt x="293" y="6"/>
                  </a:lnTo>
                  <a:lnTo>
                    <a:pt x="313" y="7"/>
                  </a:lnTo>
                  <a:lnTo>
                    <a:pt x="332" y="7"/>
                  </a:lnTo>
                  <a:lnTo>
                    <a:pt x="351" y="8"/>
                  </a:lnTo>
                  <a:lnTo>
                    <a:pt x="370" y="9"/>
                  </a:lnTo>
                  <a:lnTo>
                    <a:pt x="389" y="9"/>
                  </a:lnTo>
                  <a:lnTo>
                    <a:pt x="408" y="10"/>
                  </a:lnTo>
                  <a:lnTo>
                    <a:pt x="428" y="11"/>
                  </a:lnTo>
                  <a:lnTo>
                    <a:pt x="449" y="11"/>
                  </a:lnTo>
                  <a:lnTo>
                    <a:pt x="470" y="12"/>
                  </a:lnTo>
                  <a:lnTo>
                    <a:pt x="494" y="13"/>
                  </a:lnTo>
                  <a:lnTo>
                    <a:pt x="519" y="14"/>
                  </a:lnTo>
                  <a:lnTo>
                    <a:pt x="546" y="15"/>
                  </a:lnTo>
                  <a:lnTo>
                    <a:pt x="575" y="16"/>
                  </a:lnTo>
                  <a:lnTo>
                    <a:pt x="607" y="17"/>
                  </a:lnTo>
                  <a:lnTo>
                    <a:pt x="640" y="19"/>
                  </a:lnTo>
                  <a:lnTo>
                    <a:pt x="678" y="20"/>
                  </a:lnTo>
                  <a:lnTo>
                    <a:pt x="718" y="23"/>
                  </a:lnTo>
                  <a:lnTo>
                    <a:pt x="762" y="25"/>
                  </a:lnTo>
                  <a:lnTo>
                    <a:pt x="810" y="27"/>
                  </a:lnTo>
                  <a:lnTo>
                    <a:pt x="861" y="29"/>
                  </a:lnTo>
                  <a:lnTo>
                    <a:pt x="918" y="31"/>
                  </a:lnTo>
                  <a:lnTo>
                    <a:pt x="979" y="33"/>
                  </a:lnTo>
                  <a:lnTo>
                    <a:pt x="1044" y="36"/>
                  </a:lnTo>
                  <a:lnTo>
                    <a:pt x="1115" y="39"/>
                  </a:lnTo>
                  <a:lnTo>
                    <a:pt x="1191" y="42"/>
                  </a:lnTo>
                  <a:lnTo>
                    <a:pt x="1219" y="45"/>
                  </a:lnTo>
                  <a:lnTo>
                    <a:pt x="1243" y="54"/>
                  </a:lnTo>
                  <a:lnTo>
                    <a:pt x="1262" y="65"/>
                  </a:lnTo>
                  <a:lnTo>
                    <a:pt x="1278" y="79"/>
                  </a:lnTo>
                  <a:lnTo>
                    <a:pt x="1291" y="96"/>
                  </a:lnTo>
                  <a:lnTo>
                    <a:pt x="1300" y="115"/>
                  </a:lnTo>
                  <a:lnTo>
                    <a:pt x="1305" y="134"/>
                  </a:lnTo>
                  <a:lnTo>
                    <a:pt x="1308" y="155"/>
                  </a:lnTo>
                  <a:lnTo>
                    <a:pt x="1307" y="176"/>
                  </a:lnTo>
                  <a:lnTo>
                    <a:pt x="1302" y="195"/>
                  </a:lnTo>
                  <a:lnTo>
                    <a:pt x="1294" y="214"/>
                  </a:lnTo>
                  <a:lnTo>
                    <a:pt x="1281" y="230"/>
                  </a:lnTo>
                  <a:lnTo>
                    <a:pt x="1265" y="242"/>
                  </a:lnTo>
                  <a:lnTo>
                    <a:pt x="1246" y="252"/>
                  </a:lnTo>
                  <a:lnTo>
                    <a:pt x="1222" y="257"/>
                  </a:lnTo>
                  <a:lnTo>
                    <a:pt x="1196" y="260"/>
                  </a:lnTo>
                  <a:lnTo>
                    <a:pt x="1164" y="259"/>
                  </a:lnTo>
                  <a:lnTo>
                    <a:pt x="1133" y="256"/>
                  </a:lnTo>
                  <a:lnTo>
                    <a:pt x="1106" y="255"/>
                  </a:lnTo>
                  <a:lnTo>
                    <a:pt x="1080" y="254"/>
                  </a:lnTo>
                  <a:lnTo>
                    <a:pt x="1056" y="253"/>
                  </a:lnTo>
                  <a:lnTo>
                    <a:pt x="1033" y="252"/>
                  </a:lnTo>
                  <a:lnTo>
                    <a:pt x="1013" y="251"/>
                  </a:lnTo>
                  <a:lnTo>
                    <a:pt x="993" y="250"/>
                  </a:lnTo>
                  <a:lnTo>
                    <a:pt x="973" y="250"/>
                  </a:lnTo>
                  <a:lnTo>
                    <a:pt x="954" y="249"/>
                  </a:lnTo>
                  <a:lnTo>
                    <a:pt x="935" y="248"/>
                  </a:lnTo>
                  <a:lnTo>
                    <a:pt x="917" y="247"/>
                  </a:lnTo>
                  <a:lnTo>
                    <a:pt x="897" y="246"/>
                  </a:lnTo>
                  <a:lnTo>
                    <a:pt x="877" y="245"/>
                  </a:lnTo>
                  <a:lnTo>
                    <a:pt x="857" y="245"/>
                  </a:lnTo>
                  <a:lnTo>
                    <a:pt x="836" y="244"/>
                  </a:lnTo>
                  <a:lnTo>
                    <a:pt x="813" y="243"/>
                  </a:lnTo>
                  <a:lnTo>
                    <a:pt x="787" y="242"/>
                  </a:lnTo>
                  <a:lnTo>
                    <a:pt x="761" y="241"/>
                  </a:lnTo>
                  <a:lnTo>
                    <a:pt x="732" y="240"/>
                  </a:lnTo>
                  <a:lnTo>
                    <a:pt x="700" y="239"/>
                  </a:lnTo>
                  <a:lnTo>
                    <a:pt x="666" y="237"/>
                  </a:lnTo>
                  <a:lnTo>
                    <a:pt x="629" y="236"/>
                  </a:lnTo>
                  <a:lnTo>
                    <a:pt x="588" y="235"/>
                  </a:lnTo>
                  <a:lnTo>
                    <a:pt x="544" y="233"/>
                  </a:lnTo>
                  <a:lnTo>
                    <a:pt x="496" y="231"/>
                  </a:lnTo>
                  <a:lnTo>
                    <a:pt x="444" y="228"/>
                  </a:lnTo>
                  <a:lnTo>
                    <a:pt x="388" y="226"/>
                  </a:lnTo>
                  <a:lnTo>
                    <a:pt x="327" y="224"/>
                  </a:lnTo>
                  <a:lnTo>
                    <a:pt x="261" y="222"/>
                  </a:lnTo>
                  <a:lnTo>
                    <a:pt x="191" y="220"/>
                  </a:lnTo>
                  <a:lnTo>
                    <a:pt x="115" y="217"/>
                  </a:lnTo>
                  <a:lnTo>
                    <a:pt x="88" y="214"/>
                  </a:lnTo>
                  <a:lnTo>
                    <a:pt x="66" y="206"/>
                  </a:lnTo>
                  <a:lnTo>
                    <a:pt x="47" y="194"/>
                  </a:lnTo>
                  <a:lnTo>
                    <a:pt x="30" y="180"/>
                  </a:lnTo>
                  <a:lnTo>
                    <a:pt x="17" y="162"/>
                  </a:lnTo>
                  <a:lnTo>
                    <a:pt x="8" y="143"/>
                  </a:lnTo>
                  <a:lnTo>
                    <a:pt x="2" y="123"/>
                  </a:lnTo>
                  <a:lnTo>
                    <a:pt x="0" y="101"/>
                  </a:lnTo>
                  <a:lnTo>
                    <a:pt x="1" y="82"/>
                  </a:lnTo>
                  <a:lnTo>
                    <a:pt x="6" y="63"/>
                  </a:lnTo>
                  <a:lnTo>
                    <a:pt x="14" y="45"/>
                  </a:lnTo>
                  <a:lnTo>
                    <a:pt x="26" y="30"/>
                  </a:lnTo>
                  <a:lnTo>
                    <a:pt x="42" y="17"/>
                  </a:lnTo>
                  <a:lnTo>
                    <a:pt x="61" y="7"/>
                  </a:lnTo>
                  <a:lnTo>
                    <a:pt x="84" y="2"/>
                  </a:lnTo>
                  <a:lnTo>
                    <a:pt x="110" y="0"/>
                  </a:lnTo>
                  <a:close/>
                </a:path>
              </a:pathLst>
            </a:custGeom>
            <a:solidFill>
              <a:srgbClr val="3D4545"/>
            </a:solidFill>
            <a:ln w="9525">
              <a:noFill/>
              <a:round/>
              <a:headEnd/>
              <a:tailEnd/>
            </a:ln>
          </p:spPr>
          <p:txBody>
            <a:bodyPr/>
            <a:lstStyle/>
            <a:p>
              <a:endParaRPr lang="en-US"/>
            </a:p>
          </p:txBody>
        </p:sp>
        <p:sp>
          <p:nvSpPr>
            <p:cNvPr id="66683" name="Freeform 123"/>
            <p:cNvSpPr>
              <a:spLocks/>
            </p:cNvSpPr>
            <p:nvPr/>
          </p:nvSpPr>
          <p:spPr bwMode="auto">
            <a:xfrm>
              <a:off x="4350" y="2413"/>
              <a:ext cx="130" cy="20"/>
            </a:xfrm>
            <a:custGeom>
              <a:avLst/>
              <a:gdLst/>
              <a:ahLst/>
              <a:cxnLst>
                <a:cxn ang="0">
                  <a:pos x="137" y="1"/>
                </a:cxn>
                <a:cxn ang="0">
                  <a:pos x="195" y="3"/>
                </a:cxn>
                <a:cxn ang="0">
                  <a:pos x="244" y="5"/>
                </a:cxn>
                <a:cxn ang="0">
                  <a:pos x="288" y="6"/>
                </a:cxn>
                <a:cxn ang="0">
                  <a:pos x="327" y="7"/>
                </a:cxn>
                <a:cxn ang="0">
                  <a:pos x="365" y="9"/>
                </a:cxn>
                <a:cxn ang="0">
                  <a:pos x="403" y="11"/>
                </a:cxn>
                <a:cxn ang="0">
                  <a:pos x="444" y="12"/>
                </a:cxn>
                <a:cxn ang="0">
                  <a:pos x="489" y="14"/>
                </a:cxn>
                <a:cxn ang="0">
                  <a:pos x="541" y="16"/>
                </a:cxn>
                <a:cxn ang="0">
                  <a:pos x="602" y="18"/>
                </a:cxn>
                <a:cxn ang="0">
                  <a:pos x="673" y="21"/>
                </a:cxn>
                <a:cxn ang="0">
                  <a:pos x="757" y="24"/>
                </a:cxn>
                <a:cxn ang="0">
                  <a:pos x="856" y="28"/>
                </a:cxn>
                <a:cxn ang="0">
                  <a:pos x="974" y="33"/>
                </a:cxn>
                <a:cxn ang="0">
                  <a:pos x="1110" y="38"/>
                </a:cxn>
                <a:cxn ang="0">
                  <a:pos x="1213" y="45"/>
                </a:cxn>
                <a:cxn ang="0">
                  <a:pos x="1256" y="63"/>
                </a:cxn>
                <a:cxn ang="0">
                  <a:pos x="1283" y="94"/>
                </a:cxn>
                <a:cxn ang="0">
                  <a:pos x="1296" y="132"/>
                </a:cxn>
                <a:cxn ang="0">
                  <a:pos x="1297" y="171"/>
                </a:cxn>
                <a:cxn ang="0">
                  <a:pos x="1284" y="206"/>
                </a:cxn>
                <a:cxn ang="0">
                  <a:pos x="1256" y="232"/>
                </a:cxn>
                <a:cxn ang="0">
                  <a:pos x="1215" y="247"/>
                </a:cxn>
                <a:cxn ang="0">
                  <a:pos x="1159" y="247"/>
                </a:cxn>
                <a:cxn ang="0">
                  <a:pos x="1101" y="243"/>
                </a:cxn>
                <a:cxn ang="0">
                  <a:pos x="1051" y="241"/>
                </a:cxn>
                <a:cxn ang="0">
                  <a:pos x="1008" y="239"/>
                </a:cxn>
                <a:cxn ang="0">
                  <a:pos x="968" y="238"/>
                </a:cxn>
                <a:cxn ang="0">
                  <a:pos x="930" y="236"/>
                </a:cxn>
                <a:cxn ang="0">
                  <a:pos x="892" y="234"/>
                </a:cxn>
                <a:cxn ang="0">
                  <a:pos x="852" y="233"/>
                </a:cxn>
                <a:cxn ang="0">
                  <a:pos x="808" y="231"/>
                </a:cxn>
                <a:cxn ang="0">
                  <a:pos x="756" y="229"/>
                </a:cxn>
                <a:cxn ang="0">
                  <a:pos x="695" y="227"/>
                </a:cxn>
                <a:cxn ang="0">
                  <a:pos x="624" y="224"/>
                </a:cxn>
                <a:cxn ang="0">
                  <a:pos x="539" y="221"/>
                </a:cxn>
                <a:cxn ang="0">
                  <a:pos x="439" y="216"/>
                </a:cxn>
                <a:cxn ang="0">
                  <a:pos x="322" y="212"/>
                </a:cxn>
                <a:cxn ang="0">
                  <a:pos x="186" y="208"/>
                </a:cxn>
                <a:cxn ang="0">
                  <a:pos x="85" y="202"/>
                </a:cxn>
                <a:cxn ang="0">
                  <a:pos x="46" y="184"/>
                </a:cxn>
                <a:cxn ang="0">
                  <a:pos x="17" y="153"/>
                </a:cxn>
                <a:cxn ang="0">
                  <a:pos x="2" y="115"/>
                </a:cxn>
                <a:cxn ang="0">
                  <a:pos x="2" y="75"/>
                </a:cxn>
                <a:cxn ang="0">
                  <a:pos x="15" y="39"/>
                </a:cxn>
                <a:cxn ang="0">
                  <a:pos x="42" y="14"/>
                </a:cxn>
                <a:cxn ang="0">
                  <a:pos x="80" y="0"/>
                </a:cxn>
              </a:cxnLst>
              <a:rect l="0" t="0" r="r" b="b"/>
              <a:pathLst>
                <a:path w="1298" h="248">
                  <a:moveTo>
                    <a:pt x="105" y="0"/>
                  </a:moveTo>
                  <a:lnTo>
                    <a:pt x="137" y="1"/>
                  </a:lnTo>
                  <a:lnTo>
                    <a:pt x="168" y="2"/>
                  </a:lnTo>
                  <a:lnTo>
                    <a:pt x="195" y="3"/>
                  </a:lnTo>
                  <a:lnTo>
                    <a:pt x="220" y="4"/>
                  </a:lnTo>
                  <a:lnTo>
                    <a:pt x="244" y="5"/>
                  </a:lnTo>
                  <a:lnTo>
                    <a:pt x="266" y="5"/>
                  </a:lnTo>
                  <a:lnTo>
                    <a:pt x="288" y="6"/>
                  </a:lnTo>
                  <a:lnTo>
                    <a:pt x="308" y="7"/>
                  </a:lnTo>
                  <a:lnTo>
                    <a:pt x="327" y="7"/>
                  </a:lnTo>
                  <a:lnTo>
                    <a:pt x="346" y="8"/>
                  </a:lnTo>
                  <a:lnTo>
                    <a:pt x="365" y="9"/>
                  </a:lnTo>
                  <a:lnTo>
                    <a:pt x="384" y="9"/>
                  </a:lnTo>
                  <a:lnTo>
                    <a:pt x="403" y="11"/>
                  </a:lnTo>
                  <a:lnTo>
                    <a:pt x="423" y="12"/>
                  </a:lnTo>
                  <a:lnTo>
                    <a:pt x="444" y="12"/>
                  </a:lnTo>
                  <a:lnTo>
                    <a:pt x="465" y="13"/>
                  </a:lnTo>
                  <a:lnTo>
                    <a:pt x="489" y="14"/>
                  </a:lnTo>
                  <a:lnTo>
                    <a:pt x="514" y="15"/>
                  </a:lnTo>
                  <a:lnTo>
                    <a:pt x="541" y="16"/>
                  </a:lnTo>
                  <a:lnTo>
                    <a:pt x="570" y="17"/>
                  </a:lnTo>
                  <a:lnTo>
                    <a:pt x="602" y="18"/>
                  </a:lnTo>
                  <a:lnTo>
                    <a:pt x="635" y="20"/>
                  </a:lnTo>
                  <a:lnTo>
                    <a:pt x="673" y="21"/>
                  </a:lnTo>
                  <a:lnTo>
                    <a:pt x="713" y="23"/>
                  </a:lnTo>
                  <a:lnTo>
                    <a:pt x="757" y="24"/>
                  </a:lnTo>
                  <a:lnTo>
                    <a:pt x="805" y="26"/>
                  </a:lnTo>
                  <a:lnTo>
                    <a:pt x="856" y="28"/>
                  </a:lnTo>
                  <a:lnTo>
                    <a:pt x="913" y="30"/>
                  </a:lnTo>
                  <a:lnTo>
                    <a:pt x="974" y="33"/>
                  </a:lnTo>
                  <a:lnTo>
                    <a:pt x="1039" y="35"/>
                  </a:lnTo>
                  <a:lnTo>
                    <a:pt x="1110" y="38"/>
                  </a:lnTo>
                  <a:lnTo>
                    <a:pt x="1186" y="42"/>
                  </a:lnTo>
                  <a:lnTo>
                    <a:pt x="1213" y="45"/>
                  </a:lnTo>
                  <a:lnTo>
                    <a:pt x="1237" y="53"/>
                  </a:lnTo>
                  <a:lnTo>
                    <a:pt x="1256" y="63"/>
                  </a:lnTo>
                  <a:lnTo>
                    <a:pt x="1271" y="78"/>
                  </a:lnTo>
                  <a:lnTo>
                    <a:pt x="1283" y="94"/>
                  </a:lnTo>
                  <a:lnTo>
                    <a:pt x="1291" y="112"/>
                  </a:lnTo>
                  <a:lnTo>
                    <a:pt x="1296" y="132"/>
                  </a:lnTo>
                  <a:lnTo>
                    <a:pt x="1298" y="151"/>
                  </a:lnTo>
                  <a:lnTo>
                    <a:pt x="1297" y="171"/>
                  </a:lnTo>
                  <a:lnTo>
                    <a:pt x="1292" y="190"/>
                  </a:lnTo>
                  <a:lnTo>
                    <a:pt x="1284" y="206"/>
                  </a:lnTo>
                  <a:lnTo>
                    <a:pt x="1271" y="221"/>
                  </a:lnTo>
                  <a:lnTo>
                    <a:pt x="1256" y="232"/>
                  </a:lnTo>
                  <a:lnTo>
                    <a:pt x="1238" y="241"/>
                  </a:lnTo>
                  <a:lnTo>
                    <a:pt x="1215" y="247"/>
                  </a:lnTo>
                  <a:lnTo>
                    <a:pt x="1191" y="248"/>
                  </a:lnTo>
                  <a:lnTo>
                    <a:pt x="1159" y="247"/>
                  </a:lnTo>
                  <a:lnTo>
                    <a:pt x="1128" y="244"/>
                  </a:lnTo>
                  <a:lnTo>
                    <a:pt x="1101" y="243"/>
                  </a:lnTo>
                  <a:lnTo>
                    <a:pt x="1075" y="242"/>
                  </a:lnTo>
                  <a:lnTo>
                    <a:pt x="1051" y="241"/>
                  </a:lnTo>
                  <a:lnTo>
                    <a:pt x="1028" y="240"/>
                  </a:lnTo>
                  <a:lnTo>
                    <a:pt x="1008" y="239"/>
                  </a:lnTo>
                  <a:lnTo>
                    <a:pt x="988" y="238"/>
                  </a:lnTo>
                  <a:lnTo>
                    <a:pt x="968" y="238"/>
                  </a:lnTo>
                  <a:lnTo>
                    <a:pt x="949" y="237"/>
                  </a:lnTo>
                  <a:lnTo>
                    <a:pt x="930" y="236"/>
                  </a:lnTo>
                  <a:lnTo>
                    <a:pt x="912" y="235"/>
                  </a:lnTo>
                  <a:lnTo>
                    <a:pt x="892" y="234"/>
                  </a:lnTo>
                  <a:lnTo>
                    <a:pt x="872" y="233"/>
                  </a:lnTo>
                  <a:lnTo>
                    <a:pt x="852" y="233"/>
                  </a:lnTo>
                  <a:lnTo>
                    <a:pt x="831" y="232"/>
                  </a:lnTo>
                  <a:lnTo>
                    <a:pt x="808" y="231"/>
                  </a:lnTo>
                  <a:lnTo>
                    <a:pt x="782" y="230"/>
                  </a:lnTo>
                  <a:lnTo>
                    <a:pt x="756" y="229"/>
                  </a:lnTo>
                  <a:lnTo>
                    <a:pt x="727" y="228"/>
                  </a:lnTo>
                  <a:lnTo>
                    <a:pt x="695" y="227"/>
                  </a:lnTo>
                  <a:lnTo>
                    <a:pt x="661" y="225"/>
                  </a:lnTo>
                  <a:lnTo>
                    <a:pt x="624" y="224"/>
                  </a:lnTo>
                  <a:lnTo>
                    <a:pt x="583" y="223"/>
                  </a:lnTo>
                  <a:lnTo>
                    <a:pt x="539" y="221"/>
                  </a:lnTo>
                  <a:lnTo>
                    <a:pt x="491" y="219"/>
                  </a:lnTo>
                  <a:lnTo>
                    <a:pt x="439" y="216"/>
                  </a:lnTo>
                  <a:lnTo>
                    <a:pt x="383" y="214"/>
                  </a:lnTo>
                  <a:lnTo>
                    <a:pt x="322" y="212"/>
                  </a:lnTo>
                  <a:lnTo>
                    <a:pt x="256" y="210"/>
                  </a:lnTo>
                  <a:lnTo>
                    <a:pt x="186" y="208"/>
                  </a:lnTo>
                  <a:lnTo>
                    <a:pt x="110" y="205"/>
                  </a:lnTo>
                  <a:lnTo>
                    <a:pt x="85" y="202"/>
                  </a:lnTo>
                  <a:lnTo>
                    <a:pt x="64" y="195"/>
                  </a:lnTo>
                  <a:lnTo>
                    <a:pt x="46" y="184"/>
                  </a:lnTo>
                  <a:lnTo>
                    <a:pt x="30" y="170"/>
                  </a:lnTo>
                  <a:lnTo>
                    <a:pt x="17" y="153"/>
                  </a:lnTo>
                  <a:lnTo>
                    <a:pt x="8" y="136"/>
                  </a:lnTo>
                  <a:lnTo>
                    <a:pt x="2" y="115"/>
                  </a:lnTo>
                  <a:lnTo>
                    <a:pt x="0" y="94"/>
                  </a:lnTo>
                  <a:lnTo>
                    <a:pt x="2" y="75"/>
                  </a:lnTo>
                  <a:lnTo>
                    <a:pt x="7" y="57"/>
                  </a:lnTo>
                  <a:lnTo>
                    <a:pt x="15" y="39"/>
                  </a:lnTo>
                  <a:lnTo>
                    <a:pt x="26" y="25"/>
                  </a:lnTo>
                  <a:lnTo>
                    <a:pt x="42" y="14"/>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66684" name="Freeform 124"/>
            <p:cNvSpPr>
              <a:spLocks/>
            </p:cNvSpPr>
            <p:nvPr/>
          </p:nvSpPr>
          <p:spPr bwMode="auto">
            <a:xfrm>
              <a:off x="4351" y="2414"/>
              <a:ext cx="129" cy="19"/>
            </a:xfrm>
            <a:custGeom>
              <a:avLst/>
              <a:gdLst/>
              <a:ahLst/>
              <a:cxnLst>
                <a:cxn ang="0">
                  <a:pos x="130" y="2"/>
                </a:cxn>
                <a:cxn ang="0">
                  <a:pos x="188" y="4"/>
                </a:cxn>
                <a:cxn ang="0">
                  <a:pos x="238" y="6"/>
                </a:cxn>
                <a:cxn ang="0">
                  <a:pos x="282" y="7"/>
                </a:cxn>
                <a:cxn ang="0">
                  <a:pos x="321" y="9"/>
                </a:cxn>
                <a:cxn ang="0">
                  <a:pos x="359" y="10"/>
                </a:cxn>
                <a:cxn ang="0">
                  <a:pos x="397" y="11"/>
                </a:cxn>
                <a:cxn ang="0">
                  <a:pos x="438" y="13"/>
                </a:cxn>
                <a:cxn ang="0">
                  <a:pos x="483" y="15"/>
                </a:cxn>
                <a:cxn ang="0">
                  <a:pos x="535" y="17"/>
                </a:cxn>
                <a:cxn ang="0">
                  <a:pos x="596" y="19"/>
                </a:cxn>
                <a:cxn ang="0">
                  <a:pos x="667" y="22"/>
                </a:cxn>
                <a:cxn ang="0">
                  <a:pos x="751" y="25"/>
                </a:cxn>
                <a:cxn ang="0">
                  <a:pos x="850" y="29"/>
                </a:cxn>
                <a:cxn ang="0">
                  <a:pos x="967" y="35"/>
                </a:cxn>
                <a:cxn ang="0">
                  <a:pos x="1103" y="40"/>
                </a:cxn>
                <a:cxn ang="0">
                  <a:pos x="1206" y="46"/>
                </a:cxn>
                <a:cxn ang="0">
                  <a:pos x="1247" y="64"/>
                </a:cxn>
                <a:cxn ang="0">
                  <a:pos x="1272" y="93"/>
                </a:cxn>
                <a:cxn ang="0">
                  <a:pos x="1284" y="127"/>
                </a:cxn>
                <a:cxn ang="0">
                  <a:pos x="1286" y="165"/>
                </a:cxn>
                <a:cxn ang="0">
                  <a:pos x="1272" y="199"/>
                </a:cxn>
                <a:cxn ang="0">
                  <a:pos x="1246" y="225"/>
                </a:cxn>
                <a:cxn ang="0">
                  <a:pos x="1207" y="238"/>
                </a:cxn>
                <a:cxn ang="0">
                  <a:pos x="1152" y="238"/>
                </a:cxn>
                <a:cxn ang="0">
                  <a:pos x="1094" y="234"/>
                </a:cxn>
                <a:cxn ang="0">
                  <a:pos x="1044" y="232"/>
                </a:cxn>
                <a:cxn ang="0">
                  <a:pos x="1001" y="230"/>
                </a:cxn>
                <a:cxn ang="0">
                  <a:pos x="961" y="229"/>
                </a:cxn>
                <a:cxn ang="0">
                  <a:pos x="923" y="227"/>
                </a:cxn>
                <a:cxn ang="0">
                  <a:pos x="885" y="225"/>
                </a:cxn>
                <a:cxn ang="0">
                  <a:pos x="845" y="224"/>
                </a:cxn>
                <a:cxn ang="0">
                  <a:pos x="801" y="222"/>
                </a:cxn>
                <a:cxn ang="0">
                  <a:pos x="749" y="220"/>
                </a:cxn>
                <a:cxn ang="0">
                  <a:pos x="688" y="218"/>
                </a:cxn>
                <a:cxn ang="0">
                  <a:pos x="617" y="215"/>
                </a:cxn>
                <a:cxn ang="0">
                  <a:pos x="532" y="212"/>
                </a:cxn>
                <a:cxn ang="0">
                  <a:pos x="432" y="207"/>
                </a:cxn>
                <a:cxn ang="0">
                  <a:pos x="315" y="203"/>
                </a:cxn>
                <a:cxn ang="0">
                  <a:pos x="179" y="199"/>
                </a:cxn>
                <a:cxn ang="0">
                  <a:pos x="80" y="193"/>
                </a:cxn>
                <a:cxn ang="0">
                  <a:pos x="44" y="175"/>
                </a:cxn>
                <a:cxn ang="0">
                  <a:pos x="16" y="146"/>
                </a:cxn>
                <a:cxn ang="0">
                  <a:pos x="2" y="108"/>
                </a:cxn>
                <a:cxn ang="0">
                  <a:pos x="2" y="70"/>
                </a:cxn>
                <a:cxn ang="0">
                  <a:pos x="15" y="39"/>
                </a:cxn>
                <a:cxn ang="0">
                  <a:pos x="40" y="15"/>
                </a:cxn>
                <a:cxn ang="0">
                  <a:pos x="76" y="2"/>
                </a:cxn>
              </a:cxnLst>
              <a:rect l="0" t="0" r="r" b="b"/>
              <a:pathLst>
                <a:path w="1286" h="239">
                  <a:moveTo>
                    <a:pt x="98" y="0"/>
                  </a:moveTo>
                  <a:lnTo>
                    <a:pt x="130" y="2"/>
                  </a:lnTo>
                  <a:lnTo>
                    <a:pt x="161" y="3"/>
                  </a:lnTo>
                  <a:lnTo>
                    <a:pt x="188" y="4"/>
                  </a:lnTo>
                  <a:lnTo>
                    <a:pt x="213" y="5"/>
                  </a:lnTo>
                  <a:lnTo>
                    <a:pt x="238" y="6"/>
                  </a:lnTo>
                  <a:lnTo>
                    <a:pt x="260" y="6"/>
                  </a:lnTo>
                  <a:lnTo>
                    <a:pt x="282" y="7"/>
                  </a:lnTo>
                  <a:lnTo>
                    <a:pt x="301" y="8"/>
                  </a:lnTo>
                  <a:lnTo>
                    <a:pt x="321" y="9"/>
                  </a:lnTo>
                  <a:lnTo>
                    <a:pt x="339" y="9"/>
                  </a:lnTo>
                  <a:lnTo>
                    <a:pt x="359" y="10"/>
                  </a:lnTo>
                  <a:lnTo>
                    <a:pt x="378" y="11"/>
                  </a:lnTo>
                  <a:lnTo>
                    <a:pt x="397" y="11"/>
                  </a:lnTo>
                  <a:lnTo>
                    <a:pt x="417" y="12"/>
                  </a:lnTo>
                  <a:lnTo>
                    <a:pt x="438" y="13"/>
                  </a:lnTo>
                  <a:lnTo>
                    <a:pt x="459" y="14"/>
                  </a:lnTo>
                  <a:lnTo>
                    <a:pt x="483" y="15"/>
                  </a:lnTo>
                  <a:lnTo>
                    <a:pt x="508" y="15"/>
                  </a:lnTo>
                  <a:lnTo>
                    <a:pt x="535" y="17"/>
                  </a:lnTo>
                  <a:lnTo>
                    <a:pt x="564" y="18"/>
                  </a:lnTo>
                  <a:lnTo>
                    <a:pt x="596" y="19"/>
                  </a:lnTo>
                  <a:lnTo>
                    <a:pt x="630" y="20"/>
                  </a:lnTo>
                  <a:lnTo>
                    <a:pt x="667" y="22"/>
                  </a:lnTo>
                  <a:lnTo>
                    <a:pt x="707" y="23"/>
                  </a:lnTo>
                  <a:lnTo>
                    <a:pt x="751" y="25"/>
                  </a:lnTo>
                  <a:lnTo>
                    <a:pt x="799" y="27"/>
                  </a:lnTo>
                  <a:lnTo>
                    <a:pt x="850" y="29"/>
                  </a:lnTo>
                  <a:lnTo>
                    <a:pt x="907" y="32"/>
                  </a:lnTo>
                  <a:lnTo>
                    <a:pt x="967" y="35"/>
                  </a:lnTo>
                  <a:lnTo>
                    <a:pt x="1033" y="37"/>
                  </a:lnTo>
                  <a:lnTo>
                    <a:pt x="1103" y="40"/>
                  </a:lnTo>
                  <a:lnTo>
                    <a:pt x="1179" y="43"/>
                  </a:lnTo>
                  <a:lnTo>
                    <a:pt x="1206" y="46"/>
                  </a:lnTo>
                  <a:lnTo>
                    <a:pt x="1229" y="53"/>
                  </a:lnTo>
                  <a:lnTo>
                    <a:pt x="1247" y="64"/>
                  </a:lnTo>
                  <a:lnTo>
                    <a:pt x="1261" y="77"/>
                  </a:lnTo>
                  <a:lnTo>
                    <a:pt x="1272" y="93"/>
                  </a:lnTo>
                  <a:lnTo>
                    <a:pt x="1280" y="109"/>
                  </a:lnTo>
                  <a:lnTo>
                    <a:pt x="1284" y="127"/>
                  </a:lnTo>
                  <a:lnTo>
                    <a:pt x="1286" y="144"/>
                  </a:lnTo>
                  <a:lnTo>
                    <a:pt x="1286" y="165"/>
                  </a:lnTo>
                  <a:lnTo>
                    <a:pt x="1281" y="184"/>
                  </a:lnTo>
                  <a:lnTo>
                    <a:pt x="1272" y="199"/>
                  </a:lnTo>
                  <a:lnTo>
                    <a:pt x="1261" y="214"/>
                  </a:lnTo>
                  <a:lnTo>
                    <a:pt x="1246" y="225"/>
                  </a:lnTo>
                  <a:lnTo>
                    <a:pt x="1228" y="232"/>
                  </a:lnTo>
                  <a:lnTo>
                    <a:pt x="1207" y="238"/>
                  </a:lnTo>
                  <a:lnTo>
                    <a:pt x="1184" y="239"/>
                  </a:lnTo>
                  <a:lnTo>
                    <a:pt x="1152" y="238"/>
                  </a:lnTo>
                  <a:lnTo>
                    <a:pt x="1121" y="235"/>
                  </a:lnTo>
                  <a:lnTo>
                    <a:pt x="1094" y="234"/>
                  </a:lnTo>
                  <a:lnTo>
                    <a:pt x="1068" y="233"/>
                  </a:lnTo>
                  <a:lnTo>
                    <a:pt x="1044" y="232"/>
                  </a:lnTo>
                  <a:lnTo>
                    <a:pt x="1021" y="231"/>
                  </a:lnTo>
                  <a:lnTo>
                    <a:pt x="1001" y="230"/>
                  </a:lnTo>
                  <a:lnTo>
                    <a:pt x="981" y="229"/>
                  </a:lnTo>
                  <a:lnTo>
                    <a:pt x="961" y="229"/>
                  </a:lnTo>
                  <a:lnTo>
                    <a:pt x="942" y="228"/>
                  </a:lnTo>
                  <a:lnTo>
                    <a:pt x="923" y="227"/>
                  </a:lnTo>
                  <a:lnTo>
                    <a:pt x="905" y="226"/>
                  </a:lnTo>
                  <a:lnTo>
                    <a:pt x="885" y="225"/>
                  </a:lnTo>
                  <a:lnTo>
                    <a:pt x="865" y="224"/>
                  </a:lnTo>
                  <a:lnTo>
                    <a:pt x="845" y="224"/>
                  </a:lnTo>
                  <a:lnTo>
                    <a:pt x="824" y="223"/>
                  </a:lnTo>
                  <a:lnTo>
                    <a:pt x="801" y="222"/>
                  </a:lnTo>
                  <a:lnTo>
                    <a:pt x="775" y="221"/>
                  </a:lnTo>
                  <a:lnTo>
                    <a:pt x="749" y="220"/>
                  </a:lnTo>
                  <a:lnTo>
                    <a:pt x="720" y="219"/>
                  </a:lnTo>
                  <a:lnTo>
                    <a:pt x="688" y="218"/>
                  </a:lnTo>
                  <a:lnTo>
                    <a:pt x="654" y="216"/>
                  </a:lnTo>
                  <a:lnTo>
                    <a:pt x="617" y="215"/>
                  </a:lnTo>
                  <a:lnTo>
                    <a:pt x="576" y="214"/>
                  </a:lnTo>
                  <a:lnTo>
                    <a:pt x="532" y="212"/>
                  </a:lnTo>
                  <a:lnTo>
                    <a:pt x="484" y="210"/>
                  </a:lnTo>
                  <a:lnTo>
                    <a:pt x="432" y="207"/>
                  </a:lnTo>
                  <a:lnTo>
                    <a:pt x="376" y="205"/>
                  </a:lnTo>
                  <a:lnTo>
                    <a:pt x="315" y="203"/>
                  </a:lnTo>
                  <a:lnTo>
                    <a:pt x="249" y="201"/>
                  </a:lnTo>
                  <a:lnTo>
                    <a:pt x="179" y="199"/>
                  </a:lnTo>
                  <a:lnTo>
                    <a:pt x="103" y="196"/>
                  </a:lnTo>
                  <a:lnTo>
                    <a:pt x="80" y="193"/>
                  </a:lnTo>
                  <a:lnTo>
                    <a:pt x="61" y="186"/>
                  </a:lnTo>
                  <a:lnTo>
                    <a:pt x="44" y="175"/>
                  </a:lnTo>
                  <a:lnTo>
                    <a:pt x="28" y="162"/>
                  </a:lnTo>
                  <a:lnTo>
                    <a:pt x="16" y="146"/>
                  </a:lnTo>
                  <a:lnTo>
                    <a:pt x="7" y="128"/>
                  </a:lnTo>
                  <a:lnTo>
                    <a:pt x="2" y="108"/>
                  </a:lnTo>
                  <a:lnTo>
                    <a:pt x="0" y="87"/>
                  </a:lnTo>
                  <a:lnTo>
                    <a:pt x="2" y="70"/>
                  </a:lnTo>
                  <a:lnTo>
                    <a:pt x="7" y="54"/>
                  </a:lnTo>
                  <a:lnTo>
                    <a:pt x="15" y="39"/>
                  </a:lnTo>
                  <a:lnTo>
                    <a:pt x="26" y="25"/>
                  </a:lnTo>
                  <a:lnTo>
                    <a:pt x="40" y="15"/>
                  </a:lnTo>
                  <a:lnTo>
                    <a:pt x="57" y="7"/>
                  </a:lnTo>
                  <a:lnTo>
                    <a:pt x="76" y="2"/>
                  </a:lnTo>
                  <a:lnTo>
                    <a:pt x="98" y="0"/>
                  </a:lnTo>
                  <a:close/>
                </a:path>
              </a:pathLst>
            </a:custGeom>
            <a:solidFill>
              <a:srgbClr val="596161"/>
            </a:solidFill>
            <a:ln w="9525">
              <a:noFill/>
              <a:round/>
              <a:headEnd/>
              <a:tailEnd/>
            </a:ln>
          </p:spPr>
          <p:txBody>
            <a:bodyPr/>
            <a:lstStyle/>
            <a:p>
              <a:endParaRPr lang="en-US"/>
            </a:p>
          </p:txBody>
        </p:sp>
        <p:sp>
          <p:nvSpPr>
            <p:cNvPr id="66685" name="Freeform 125"/>
            <p:cNvSpPr>
              <a:spLocks/>
            </p:cNvSpPr>
            <p:nvPr/>
          </p:nvSpPr>
          <p:spPr bwMode="auto">
            <a:xfrm>
              <a:off x="4352" y="2415"/>
              <a:ext cx="127" cy="18"/>
            </a:xfrm>
            <a:custGeom>
              <a:avLst/>
              <a:gdLst/>
              <a:ahLst/>
              <a:cxnLst>
                <a:cxn ang="0">
                  <a:pos x="125" y="1"/>
                </a:cxn>
                <a:cxn ang="0">
                  <a:pos x="183" y="3"/>
                </a:cxn>
                <a:cxn ang="0">
                  <a:pos x="233" y="5"/>
                </a:cxn>
                <a:cxn ang="0">
                  <a:pos x="277" y="6"/>
                </a:cxn>
                <a:cxn ang="0">
                  <a:pos x="316" y="8"/>
                </a:cxn>
                <a:cxn ang="0">
                  <a:pos x="354" y="9"/>
                </a:cxn>
                <a:cxn ang="0">
                  <a:pos x="392" y="10"/>
                </a:cxn>
                <a:cxn ang="0">
                  <a:pos x="433" y="12"/>
                </a:cxn>
                <a:cxn ang="0">
                  <a:pos x="478" y="14"/>
                </a:cxn>
                <a:cxn ang="0">
                  <a:pos x="530" y="16"/>
                </a:cxn>
                <a:cxn ang="0">
                  <a:pos x="591" y="19"/>
                </a:cxn>
                <a:cxn ang="0">
                  <a:pos x="662" y="22"/>
                </a:cxn>
                <a:cxn ang="0">
                  <a:pos x="746" y="25"/>
                </a:cxn>
                <a:cxn ang="0">
                  <a:pos x="845" y="29"/>
                </a:cxn>
                <a:cxn ang="0">
                  <a:pos x="962" y="34"/>
                </a:cxn>
                <a:cxn ang="0">
                  <a:pos x="1098" y="39"/>
                </a:cxn>
                <a:cxn ang="0">
                  <a:pos x="1201" y="45"/>
                </a:cxn>
                <a:cxn ang="0">
                  <a:pos x="1241" y="62"/>
                </a:cxn>
                <a:cxn ang="0">
                  <a:pos x="1264" y="89"/>
                </a:cxn>
                <a:cxn ang="0">
                  <a:pos x="1275" y="122"/>
                </a:cxn>
                <a:cxn ang="0">
                  <a:pos x="1277" y="158"/>
                </a:cxn>
                <a:cxn ang="0">
                  <a:pos x="1265" y="190"/>
                </a:cxn>
                <a:cxn ang="0">
                  <a:pos x="1239" y="213"/>
                </a:cxn>
                <a:cxn ang="0">
                  <a:pos x="1201" y="225"/>
                </a:cxn>
                <a:cxn ang="0">
                  <a:pos x="1147" y="225"/>
                </a:cxn>
                <a:cxn ang="0">
                  <a:pos x="1089" y="221"/>
                </a:cxn>
                <a:cxn ang="0">
                  <a:pos x="1039" y="219"/>
                </a:cxn>
                <a:cxn ang="0">
                  <a:pos x="996" y="217"/>
                </a:cxn>
                <a:cxn ang="0">
                  <a:pos x="956" y="216"/>
                </a:cxn>
                <a:cxn ang="0">
                  <a:pos x="918" y="214"/>
                </a:cxn>
                <a:cxn ang="0">
                  <a:pos x="880" y="212"/>
                </a:cxn>
                <a:cxn ang="0">
                  <a:pos x="840" y="211"/>
                </a:cxn>
                <a:cxn ang="0">
                  <a:pos x="796" y="209"/>
                </a:cxn>
                <a:cxn ang="0">
                  <a:pos x="744" y="207"/>
                </a:cxn>
                <a:cxn ang="0">
                  <a:pos x="683" y="205"/>
                </a:cxn>
                <a:cxn ang="0">
                  <a:pos x="612" y="202"/>
                </a:cxn>
                <a:cxn ang="0">
                  <a:pos x="527" y="199"/>
                </a:cxn>
                <a:cxn ang="0">
                  <a:pos x="427" y="194"/>
                </a:cxn>
                <a:cxn ang="0">
                  <a:pos x="310" y="190"/>
                </a:cxn>
                <a:cxn ang="0">
                  <a:pos x="174" y="186"/>
                </a:cxn>
                <a:cxn ang="0">
                  <a:pos x="77" y="180"/>
                </a:cxn>
                <a:cxn ang="0">
                  <a:pos x="43" y="164"/>
                </a:cxn>
                <a:cxn ang="0">
                  <a:pos x="17" y="137"/>
                </a:cxn>
                <a:cxn ang="0">
                  <a:pos x="2" y="100"/>
                </a:cxn>
                <a:cxn ang="0">
                  <a:pos x="2" y="63"/>
                </a:cxn>
                <a:cxn ang="0">
                  <a:pos x="14" y="34"/>
                </a:cxn>
                <a:cxn ang="0">
                  <a:pos x="39" y="12"/>
                </a:cxn>
                <a:cxn ang="0">
                  <a:pos x="72" y="1"/>
                </a:cxn>
              </a:cxnLst>
              <a:rect l="0" t="0" r="r" b="b"/>
              <a:pathLst>
                <a:path w="1277" h="226">
                  <a:moveTo>
                    <a:pt x="93" y="0"/>
                  </a:moveTo>
                  <a:lnTo>
                    <a:pt x="125" y="1"/>
                  </a:lnTo>
                  <a:lnTo>
                    <a:pt x="156" y="2"/>
                  </a:lnTo>
                  <a:lnTo>
                    <a:pt x="183" y="3"/>
                  </a:lnTo>
                  <a:lnTo>
                    <a:pt x="208" y="4"/>
                  </a:lnTo>
                  <a:lnTo>
                    <a:pt x="233" y="5"/>
                  </a:lnTo>
                  <a:lnTo>
                    <a:pt x="255" y="5"/>
                  </a:lnTo>
                  <a:lnTo>
                    <a:pt x="277" y="6"/>
                  </a:lnTo>
                  <a:lnTo>
                    <a:pt x="296" y="7"/>
                  </a:lnTo>
                  <a:lnTo>
                    <a:pt x="316" y="8"/>
                  </a:lnTo>
                  <a:lnTo>
                    <a:pt x="334" y="8"/>
                  </a:lnTo>
                  <a:lnTo>
                    <a:pt x="354" y="9"/>
                  </a:lnTo>
                  <a:lnTo>
                    <a:pt x="373" y="10"/>
                  </a:lnTo>
                  <a:lnTo>
                    <a:pt x="392" y="10"/>
                  </a:lnTo>
                  <a:lnTo>
                    <a:pt x="412" y="11"/>
                  </a:lnTo>
                  <a:lnTo>
                    <a:pt x="433" y="12"/>
                  </a:lnTo>
                  <a:lnTo>
                    <a:pt x="454" y="13"/>
                  </a:lnTo>
                  <a:lnTo>
                    <a:pt x="478" y="14"/>
                  </a:lnTo>
                  <a:lnTo>
                    <a:pt x="503" y="14"/>
                  </a:lnTo>
                  <a:lnTo>
                    <a:pt x="530" y="16"/>
                  </a:lnTo>
                  <a:lnTo>
                    <a:pt x="559" y="17"/>
                  </a:lnTo>
                  <a:lnTo>
                    <a:pt x="591" y="19"/>
                  </a:lnTo>
                  <a:lnTo>
                    <a:pt x="625" y="20"/>
                  </a:lnTo>
                  <a:lnTo>
                    <a:pt x="662" y="22"/>
                  </a:lnTo>
                  <a:lnTo>
                    <a:pt x="702" y="23"/>
                  </a:lnTo>
                  <a:lnTo>
                    <a:pt x="746" y="25"/>
                  </a:lnTo>
                  <a:lnTo>
                    <a:pt x="794" y="27"/>
                  </a:lnTo>
                  <a:lnTo>
                    <a:pt x="845" y="29"/>
                  </a:lnTo>
                  <a:lnTo>
                    <a:pt x="902" y="31"/>
                  </a:lnTo>
                  <a:lnTo>
                    <a:pt x="962" y="34"/>
                  </a:lnTo>
                  <a:lnTo>
                    <a:pt x="1028" y="36"/>
                  </a:lnTo>
                  <a:lnTo>
                    <a:pt x="1098" y="39"/>
                  </a:lnTo>
                  <a:lnTo>
                    <a:pt x="1174" y="42"/>
                  </a:lnTo>
                  <a:lnTo>
                    <a:pt x="1201" y="45"/>
                  </a:lnTo>
                  <a:lnTo>
                    <a:pt x="1224" y="52"/>
                  </a:lnTo>
                  <a:lnTo>
                    <a:pt x="1241" y="62"/>
                  </a:lnTo>
                  <a:lnTo>
                    <a:pt x="1254" y="74"/>
                  </a:lnTo>
                  <a:lnTo>
                    <a:pt x="1264" y="89"/>
                  </a:lnTo>
                  <a:lnTo>
                    <a:pt x="1271" y="105"/>
                  </a:lnTo>
                  <a:lnTo>
                    <a:pt x="1275" y="122"/>
                  </a:lnTo>
                  <a:lnTo>
                    <a:pt x="1277" y="139"/>
                  </a:lnTo>
                  <a:lnTo>
                    <a:pt x="1277" y="158"/>
                  </a:lnTo>
                  <a:lnTo>
                    <a:pt x="1274" y="176"/>
                  </a:lnTo>
                  <a:lnTo>
                    <a:pt x="1265" y="190"/>
                  </a:lnTo>
                  <a:lnTo>
                    <a:pt x="1254" y="204"/>
                  </a:lnTo>
                  <a:lnTo>
                    <a:pt x="1239" y="213"/>
                  </a:lnTo>
                  <a:lnTo>
                    <a:pt x="1222" y="220"/>
                  </a:lnTo>
                  <a:lnTo>
                    <a:pt x="1201" y="225"/>
                  </a:lnTo>
                  <a:lnTo>
                    <a:pt x="1179" y="226"/>
                  </a:lnTo>
                  <a:lnTo>
                    <a:pt x="1147" y="225"/>
                  </a:lnTo>
                  <a:lnTo>
                    <a:pt x="1116" y="222"/>
                  </a:lnTo>
                  <a:lnTo>
                    <a:pt x="1089" y="221"/>
                  </a:lnTo>
                  <a:lnTo>
                    <a:pt x="1063" y="220"/>
                  </a:lnTo>
                  <a:lnTo>
                    <a:pt x="1039" y="219"/>
                  </a:lnTo>
                  <a:lnTo>
                    <a:pt x="1016" y="218"/>
                  </a:lnTo>
                  <a:lnTo>
                    <a:pt x="996" y="217"/>
                  </a:lnTo>
                  <a:lnTo>
                    <a:pt x="976" y="216"/>
                  </a:lnTo>
                  <a:lnTo>
                    <a:pt x="956" y="216"/>
                  </a:lnTo>
                  <a:lnTo>
                    <a:pt x="937" y="215"/>
                  </a:lnTo>
                  <a:lnTo>
                    <a:pt x="918" y="214"/>
                  </a:lnTo>
                  <a:lnTo>
                    <a:pt x="900" y="213"/>
                  </a:lnTo>
                  <a:lnTo>
                    <a:pt x="880" y="212"/>
                  </a:lnTo>
                  <a:lnTo>
                    <a:pt x="860" y="211"/>
                  </a:lnTo>
                  <a:lnTo>
                    <a:pt x="840" y="211"/>
                  </a:lnTo>
                  <a:lnTo>
                    <a:pt x="819" y="210"/>
                  </a:lnTo>
                  <a:lnTo>
                    <a:pt x="796" y="209"/>
                  </a:lnTo>
                  <a:lnTo>
                    <a:pt x="770" y="208"/>
                  </a:lnTo>
                  <a:lnTo>
                    <a:pt x="744" y="207"/>
                  </a:lnTo>
                  <a:lnTo>
                    <a:pt x="715" y="206"/>
                  </a:lnTo>
                  <a:lnTo>
                    <a:pt x="683" y="205"/>
                  </a:lnTo>
                  <a:lnTo>
                    <a:pt x="649" y="203"/>
                  </a:lnTo>
                  <a:lnTo>
                    <a:pt x="612" y="202"/>
                  </a:lnTo>
                  <a:lnTo>
                    <a:pt x="571" y="201"/>
                  </a:lnTo>
                  <a:lnTo>
                    <a:pt x="527" y="199"/>
                  </a:lnTo>
                  <a:lnTo>
                    <a:pt x="479" y="197"/>
                  </a:lnTo>
                  <a:lnTo>
                    <a:pt x="427" y="194"/>
                  </a:lnTo>
                  <a:lnTo>
                    <a:pt x="371" y="192"/>
                  </a:lnTo>
                  <a:lnTo>
                    <a:pt x="310" y="190"/>
                  </a:lnTo>
                  <a:lnTo>
                    <a:pt x="244" y="188"/>
                  </a:lnTo>
                  <a:lnTo>
                    <a:pt x="174" y="186"/>
                  </a:lnTo>
                  <a:lnTo>
                    <a:pt x="98" y="183"/>
                  </a:lnTo>
                  <a:lnTo>
                    <a:pt x="77" y="180"/>
                  </a:lnTo>
                  <a:lnTo>
                    <a:pt x="59" y="174"/>
                  </a:lnTo>
                  <a:lnTo>
                    <a:pt x="43" y="164"/>
                  </a:lnTo>
                  <a:lnTo>
                    <a:pt x="29" y="152"/>
                  </a:lnTo>
                  <a:lnTo>
                    <a:pt x="17" y="137"/>
                  </a:lnTo>
                  <a:lnTo>
                    <a:pt x="8" y="120"/>
                  </a:lnTo>
                  <a:lnTo>
                    <a:pt x="2" y="100"/>
                  </a:lnTo>
                  <a:lnTo>
                    <a:pt x="0" y="80"/>
                  </a:lnTo>
                  <a:lnTo>
                    <a:pt x="2" y="63"/>
                  </a:lnTo>
                  <a:lnTo>
                    <a:pt x="6" y="49"/>
                  </a:lnTo>
                  <a:lnTo>
                    <a:pt x="14" y="34"/>
                  </a:lnTo>
                  <a:lnTo>
                    <a:pt x="25" y="23"/>
                  </a:lnTo>
                  <a:lnTo>
                    <a:pt x="39" y="12"/>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66686" name="Freeform 126"/>
            <p:cNvSpPr>
              <a:spLocks/>
            </p:cNvSpPr>
            <p:nvPr/>
          </p:nvSpPr>
          <p:spPr bwMode="auto">
            <a:xfrm>
              <a:off x="4352" y="2416"/>
              <a:ext cx="127" cy="17"/>
            </a:xfrm>
            <a:custGeom>
              <a:avLst/>
              <a:gdLst/>
              <a:ahLst/>
              <a:cxnLst>
                <a:cxn ang="0">
                  <a:pos x="118" y="1"/>
                </a:cxn>
                <a:cxn ang="0">
                  <a:pos x="176" y="3"/>
                </a:cxn>
                <a:cxn ang="0">
                  <a:pos x="226" y="5"/>
                </a:cxn>
                <a:cxn ang="0">
                  <a:pos x="270" y="6"/>
                </a:cxn>
                <a:cxn ang="0">
                  <a:pos x="309" y="7"/>
                </a:cxn>
                <a:cxn ang="0">
                  <a:pos x="347" y="10"/>
                </a:cxn>
                <a:cxn ang="0">
                  <a:pos x="385" y="11"/>
                </a:cxn>
                <a:cxn ang="0">
                  <a:pos x="426" y="12"/>
                </a:cxn>
                <a:cxn ang="0">
                  <a:pos x="472" y="14"/>
                </a:cxn>
                <a:cxn ang="0">
                  <a:pos x="524" y="16"/>
                </a:cxn>
                <a:cxn ang="0">
                  <a:pos x="585" y="18"/>
                </a:cxn>
                <a:cxn ang="0">
                  <a:pos x="656" y="21"/>
                </a:cxn>
                <a:cxn ang="0">
                  <a:pos x="741" y="25"/>
                </a:cxn>
                <a:cxn ang="0">
                  <a:pos x="840" y="29"/>
                </a:cxn>
                <a:cxn ang="0">
                  <a:pos x="958" y="33"/>
                </a:cxn>
                <a:cxn ang="0">
                  <a:pos x="1094" y="40"/>
                </a:cxn>
                <a:cxn ang="0">
                  <a:pos x="1196" y="46"/>
                </a:cxn>
                <a:cxn ang="0">
                  <a:pos x="1233" y="62"/>
                </a:cxn>
                <a:cxn ang="0">
                  <a:pos x="1254" y="87"/>
                </a:cxn>
                <a:cxn ang="0">
                  <a:pos x="1265" y="118"/>
                </a:cxn>
                <a:cxn ang="0">
                  <a:pos x="1267" y="153"/>
                </a:cxn>
                <a:cxn ang="0">
                  <a:pos x="1255" y="186"/>
                </a:cxn>
                <a:cxn ang="0">
                  <a:pos x="1229" y="205"/>
                </a:cxn>
                <a:cxn ang="0">
                  <a:pos x="1193" y="215"/>
                </a:cxn>
                <a:cxn ang="0">
                  <a:pos x="1140" y="215"/>
                </a:cxn>
                <a:cxn ang="0">
                  <a:pos x="1082" y="211"/>
                </a:cxn>
                <a:cxn ang="0">
                  <a:pos x="1032" y="209"/>
                </a:cxn>
                <a:cxn ang="0">
                  <a:pos x="989" y="207"/>
                </a:cxn>
                <a:cxn ang="0">
                  <a:pos x="949" y="206"/>
                </a:cxn>
                <a:cxn ang="0">
                  <a:pos x="911" y="204"/>
                </a:cxn>
                <a:cxn ang="0">
                  <a:pos x="873" y="202"/>
                </a:cxn>
                <a:cxn ang="0">
                  <a:pos x="833" y="201"/>
                </a:cxn>
                <a:cxn ang="0">
                  <a:pos x="789" y="199"/>
                </a:cxn>
                <a:cxn ang="0">
                  <a:pos x="737" y="197"/>
                </a:cxn>
                <a:cxn ang="0">
                  <a:pos x="676" y="195"/>
                </a:cxn>
                <a:cxn ang="0">
                  <a:pos x="605" y="192"/>
                </a:cxn>
                <a:cxn ang="0">
                  <a:pos x="520" y="189"/>
                </a:cxn>
                <a:cxn ang="0">
                  <a:pos x="420" y="184"/>
                </a:cxn>
                <a:cxn ang="0">
                  <a:pos x="303" y="180"/>
                </a:cxn>
                <a:cxn ang="0">
                  <a:pos x="167" y="176"/>
                </a:cxn>
                <a:cxn ang="0">
                  <a:pos x="72" y="170"/>
                </a:cxn>
                <a:cxn ang="0">
                  <a:pos x="41" y="156"/>
                </a:cxn>
                <a:cxn ang="0">
                  <a:pos x="16" y="129"/>
                </a:cxn>
                <a:cxn ang="0">
                  <a:pos x="2" y="92"/>
                </a:cxn>
                <a:cxn ang="0">
                  <a:pos x="1" y="56"/>
                </a:cxn>
                <a:cxn ang="0">
                  <a:pos x="13" y="30"/>
                </a:cxn>
                <a:cxn ang="0">
                  <a:pos x="37" y="11"/>
                </a:cxn>
                <a:cxn ang="0">
                  <a:pos x="68" y="1"/>
                </a:cxn>
              </a:cxnLst>
              <a:rect l="0" t="0" r="r" b="b"/>
              <a:pathLst>
                <a:path w="1267" h="216">
                  <a:moveTo>
                    <a:pt x="86" y="0"/>
                  </a:moveTo>
                  <a:lnTo>
                    <a:pt x="118" y="1"/>
                  </a:lnTo>
                  <a:lnTo>
                    <a:pt x="149" y="2"/>
                  </a:lnTo>
                  <a:lnTo>
                    <a:pt x="176" y="3"/>
                  </a:lnTo>
                  <a:lnTo>
                    <a:pt x="201" y="4"/>
                  </a:lnTo>
                  <a:lnTo>
                    <a:pt x="226" y="5"/>
                  </a:lnTo>
                  <a:lnTo>
                    <a:pt x="248" y="5"/>
                  </a:lnTo>
                  <a:lnTo>
                    <a:pt x="270" y="6"/>
                  </a:lnTo>
                  <a:lnTo>
                    <a:pt x="289" y="7"/>
                  </a:lnTo>
                  <a:lnTo>
                    <a:pt x="309" y="7"/>
                  </a:lnTo>
                  <a:lnTo>
                    <a:pt x="327" y="9"/>
                  </a:lnTo>
                  <a:lnTo>
                    <a:pt x="347" y="10"/>
                  </a:lnTo>
                  <a:lnTo>
                    <a:pt x="366" y="10"/>
                  </a:lnTo>
                  <a:lnTo>
                    <a:pt x="385" y="11"/>
                  </a:lnTo>
                  <a:lnTo>
                    <a:pt x="405" y="12"/>
                  </a:lnTo>
                  <a:lnTo>
                    <a:pt x="426" y="12"/>
                  </a:lnTo>
                  <a:lnTo>
                    <a:pt x="448" y="13"/>
                  </a:lnTo>
                  <a:lnTo>
                    <a:pt x="472" y="14"/>
                  </a:lnTo>
                  <a:lnTo>
                    <a:pt x="496" y="15"/>
                  </a:lnTo>
                  <a:lnTo>
                    <a:pt x="524" y="16"/>
                  </a:lnTo>
                  <a:lnTo>
                    <a:pt x="553" y="17"/>
                  </a:lnTo>
                  <a:lnTo>
                    <a:pt x="585" y="18"/>
                  </a:lnTo>
                  <a:lnTo>
                    <a:pt x="619" y="20"/>
                  </a:lnTo>
                  <a:lnTo>
                    <a:pt x="656" y="21"/>
                  </a:lnTo>
                  <a:lnTo>
                    <a:pt x="696" y="23"/>
                  </a:lnTo>
                  <a:lnTo>
                    <a:pt x="741" y="25"/>
                  </a:lnTo>
                  <a:lnTo>
                    <a:pt x="789" y="27"/>
                  </a:lnTo>
                  <a:lnTo>
                    <a:pt x="840" y="29"/>
                  </a:lnTo>
                  <a:lnTo>
                    <a:pt x="897" y="31"/>
                  </a:lnTo>
                  <a:lnTo>
                    <a:pt x="958" y="33"/>
                  </a:lnTo>
                  <a:lnTo>
                    <a:pt x="1023" y="36"/>
                  </a:lnTo>
                  <a:lnTo>
                    <a:pt x="1094" y="40"/>
                  </a:lnTo>
                  <a:lnTo>
                    <a:pt x="1170" y="43"/>
                  </a:lnTo>
                  <a:lnTo>
                    <a:pt x="1196" y="46"/>
                  </a:lnTo>
                  <a:lnTo>
                    <a:pt x="1217" y="53"/>
                  </a:lnTo>
                  <a:lnTo>
                    <a:pt x="1233" y="62"/>
                  </a:lnTo>
                  <a:lnTo>
                    <a:pt x="1245" y="74"/>
                  </a:lnTo>
                  <a:lnTo>
                    <a:pt x="1254" y="87"/>
                  </a:lnTo>
                  <a:lnTo>
                    <a:pt x="1260" y="103"/>
                  </a:lnTo>
                  <a:lnTo>
                    <a:pt x="1265" y="118"/>
                  </a:lnTo>
                  <a:lnTo>
                    <a:pt x="1267" y="134"/>
                  </a:lnTo>
                  <a:lnTo>
                    <a:pt x="1267" y="153"/>
                  </a:lnTo>
                  <a:lnTo>
                    <a:pt x="1263" y="171"/>
                  </a:lnTo>
                  <a:lnTo>
                    <a:pt x="1255" y="186"/>
                  </a:lnTo>
                  <a:lnTo>
                    <a:pt x="1244" y="197"/>
                  </a:lnTo>
                  <a:lnTo>
                    <a:pt x="1229" y="205"/>
                  </a:lnTo>
                  <a:lnTo>
                    <a:pt x="1213" y="211"/>
                  </a:lnTo>
                  <a:lnTo>
                    <a:pt x="1193" y="215"/>
                  </a:lnTo>
                  <a:lnTo>
                    <a:pt x="1172" y="216"/>
                  </a:lnTo>
                  <a:lnTo>
                    <a:pt x="1140" y="215"/>
                  </a:lnTo>
                  <a:lnTo>
                    <a:pt x="1109" y="212"/>
                  </a:lnTo>
                  <a:lnTo>
                    <a:pt x="1082" y="211"/>
                  </a:lnTo>
                  <a:lnTo>
                    <a:pt x="1056" y="210"/>
                  </a:lnTo>
                  <a:lnTo>
                    <a:pt x="1032" y="209"/>
                  </a:lnTo>
                  <a:lnTo>
                    <a:pt x="1009" y="208"/>
                  </a:lnTo>
                  <a:lnTo>
                    <a:pt x="989" y="207"/>
                  </a:lnTo>
                  <a:lnTo>
                    <a:pt x="969" y="206"/>
                  </a:lnTo>
                  <a:lnTo>
                    <a:pt x="949" y="206"/>
                  </a:lnTo>
                  <a:lnTo>
                    <a:pt x="930" y="205"/>
                  </a:lnTo>
                  <a:lnTo>
                    <a:pt x="911" y="204"/>
                  </a:lnTo>
                  <a:lnTo>
                    <a:pt x="893" y="203"/>
                  </a:lnTo>
                  <a:lnTo>
                    <a:pt x="873" y="202"/>
                  </a:lnTo>
                  <a:lnTo>
                    <a:pt x="853" y="201"/>
                  </a:lnTo>
                  <a:lnTo>
                    <a:pt x="833" y="201"/>
                  </a:lnTo>
                  <a:lnTo>
                    <a:pt x="812" y="200"/>
                  </a:lnTo>
                  <a:lnTo>
                    <a:pt x="789" y="199"/>
                  </a:lnTo>
                  <a:lnTo>
                    <a:pt x="763" y="198"/>
                  </a:lnTo>
                  <a:lnTo>
                    <a:pt x="737" y="197"/>
                  </a:lnTo>
                  <a:lnTo>
                    <a:pt x="708" y="196"/>
                  </a:lnTo>
                  <a:lnTo>
                    <a:pt x="676" y="195"/>
                  </a:lnTo>
                  <a:lnTo>
                    <a:pt x="642" y="193"/>
                  </a:lnTo>
                  <a:lnTo>
                    <a:pt x="605" y="192"/>
                  </a:lnTo>
                  <a:lnTo>
                    <a:pt x="564" y="191"/>
                  </a:lnTo>
                  <a:lnTo>
                    <a:pt x="520" y="189"/>
                  </a:lnTo>
                  <a:lnTo>
                    <a:pt x="472" y="187"/>
                  </a:lnTo>
                  <a:lnTo>
                    <a:pt x="420" y="184"/>
                  </a:lnTo>
                  <a:lnTo>
                    <a:pt x="364" y="182"/>
                  </a:lnTo>
                  <a:lnTo>
                    <a:pt x="303" y="180"/>
                  </a:lnTo>
                  <a:lnTo>
                    <a:pt x="237" y="178"/>
                  </a:lnTo>
                  <a:lnTo>
                    <a:pt x="167" y="176"/>
                  </a:lnTo>
                  <a:lnTo>
                    <a:pt x="91" y="173"/>
                  </a:lnTo>
                  <a:lnTo>
                    <a:pt x="72" y="170"/>
                  </a:lnTo>
                  <a:lnTo>
                    <a:pt x="56" y="165"/>
                  </a:lnTo>
                  <a:lnTo>
                    <a:pt x="41" y="156"/>
                  </a:lnTo>
                  <a:lnTo>
                    <a:pt x="28" y="143"/>
                  </a:lnTo>
                  <a:lnTo>
                    <a:pt x="16" y="129"/>
                  </a:lnTo>
                  <a:lnTo>
                    <a:pt x="7" y="111"/>
                  </a:lnTo>
                  <a:lnTo>
                    <a:pt x="2" y="92"/>
                  </a:lnTo>
                  <a:lnTo>
                    <a:pt x="0" y="72"/>
                  </a:lnTo>
                  <a:lnTo>
                    <a:pt x="1" y="56"/>
                  </a:lnTo>
                  <a:lnTo>
                    <a:pt x="6" y="43"/>
                  </a:lnTo>
                  <a:lnTo>
                    <a:pt x="13" y="30"/>
                  </a:lnTo>
                  <a:lnTo>
                    <a:pt x="24" y="20"/>
                  </a:lnTo>
                  <a:lnTo>
                    <a:pt x="37" y="11"/>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687" name="Freeform 127"/>
            <p:cNvSpPr>
              <a:spLocks/>
            </p:cNvSpPr>
            <p:nvPr/>
          </p:nvSpPr>
          <p:spPr bwMode="auto">
            <a:xfrm>
              <a:off x="4353" y="2417"/>
              <a:ext cx="126" cy="16"/>
            </a:xfrm>
            <a:custGeom>
              <a:avLst/>
              <a:gdLst/>
              <a:ahLst/>
              <a:cxnLst>
                <a:cxn ang="0">
                  <a:pos x="81" y="0"/>
                </a:cxn>
                <a:cxn ang="0">
                  <a:pos x="1165" y="41"/>
                </a:cxn>
                <a:cxn ang="0">
                  <a:pos x="1190" y="44"/>
                </a:cxn>
                <a:cxn ang="0">
                  <a:pos x="1211" y="50"/>
                </a:cxn>
                <a:cxn ang="0">
                  <a:pos x="1226" y="59"/>
                </a:cxn>
                <a:cxn ang="0">
                  <a:pos x="1237" y="69"/>
                </a:cxn>
                <a:cxn ang="0">
                  <a:pos x="1244" y="82"/>
                </a:cxn>
                <a:cxn ang="0">
                  <a:pos x="1250" y="96"/>
                </a:cxn>
                <a:cxn ang="0">
                  <a:pos x="1253" y="110"/>
                </a:cxn>
                <a:cxn ang="0">
                  <a:pos x="1256" y="126"/>
                </a:cxn>
                <a:cxn ang="0">
                  <a:pos x="1258" y="146"/>
                </a:cxn>
                <a:cxn ang="0">
                  <a:pos x="1254" y="162"/>
                </a:cxn>
                <a:cxn ang="0">
                  <a:pos x="1247" y="176"/>
                </a:cxn>
                <a:cxn ang="0">
                  <a:pos x="1236" y="186"/>
                </a:cxn>
                <a:cxn ang="0">
                  <a:pos x="1222" y="194"/>
                </a:cxn>
                <a:cxn ang="0">
                  <a:pos x="1206" y="199"/>
                </a:cxn>
                <a:cxn ang="0">
                  <a:pos x="1186" y="203"/>
                </a:cxn>
                <a:cxn ang="0">
                  <a:pos x="1167" y="203"/>
                </a:cxn>
                <a:cxn ang="0">
                  <a:pos x="86" y="160"/>
                </a:cxn>
                <a:cxn ang="0">
                  <a:pos x="70" y="158"/>
                </a:cxn>
                <a:cxn ang="0">
                  <a:pos x="55" y="152"/>
                </a:cxn>
                <a:cxn ang="0">
                  <a:pos x="41" y="144"/>
                </a:cxn>
                <a:cxn ang="0">
                  <a:pos x="28" y="132"/>
                </a:cxn>
                <a:cxn ang="0">
                  <a:pos x="18" y="118"/>
                </a:cxn>
                <a:cxn ang="0">
                  <a:pos x="8" y="102"/>
                </a:cxn>
                <a:cxn ang="0">
                  <a:pos x="3" y="84"/>
                </a:cxn>
                <a:cxn ang="0">
                  <a:pos x="0" y="64"/>
                </a:cxn>
                <a:cxn ang="0">
                  <a:pos x="2" y="49"/>
                </a:cxn>
                <a:cxn ang="0">
                  <a:pos x="6" y="37"/>
                </a:cxn>
                <a:cxn ang="0">
                  <a:pos x="15" y="26"/>
                </a:cxn>
                <a:cxn ang="0">
                  <a:pos x="24" y="16"/>
                </a:cxn>
                <a:cxn ang="0">
                  <a:pos x="36" y="8"/>
                </a:cxn>
                <a:cxn ang="0">
                  <a:pos x="50" y="3"/>
                </a:cxn>
                <a:cxn ang="0">
                  <a:pos x="64" y="0"/>
                </a:cxn>
                <a:cxn ang="0">
                  <a:pos x="81" y="0"/>
                </a:cxn>
              </a:cxnLst>
              <a:rect l="0" t="0" r="r" b="b"/>
              <a:pathLst>
                <a:path w="1258" h="203">
                  <a:moveTo>
                    <a:pt x="81" y="0"/>
                  </a:moveTo>
                  <a:lnTo>
                    <a:pt x="1165" y="41"/>
                  </a:lnTo>
                  <a:lnTo>
                    <a:pt x="1190" y="44"/>
                  </a:lnTo>
                  <a:lnTo>
                    <a:pt x="1211" y="50"/>
                  </a:lnTo>
                  <a:lnTo>
                    <a:pt x="1226" y="59"/>
                  </a:lnTo>
                  <a:lnTo>
                    <a:pt x="1237" y="69"/>
                  </a:lnTo>
                  <a:lnTo>
                    <a:pt x="1244" y="82"/>
                  </a:lnTo>
                  <a:lnTo>
                    <a:pt x="1250" y="96"/>
                  </a:lnTo>
                  <a:lnTo>
                    <a:pt x="1253" y="110"/>
                  </a:lnTo>
                  <a:lnTo>
                    <a:pt x="1256" y="126"/>
                  </a:lnTo>
                  <a:lnTo>
                    <a:pt x="1258" y="146"/>
                  </a:lnTo>
                  <a:lnTo>
                    <a:pt x="1254" y="162"/>
                  </a:lnTo>
                  <a:lnTo>
                    <a:pt x="1247" y="176"/>
                  </a:lnTo>
                  <a:lnTo>
                    <a:pt x="1236" y="186"/>
                  </a:lnTo>
                  <a:lnTo>
                    <a:pt x="1222" y="194"/>
                  </a:lnTo>
                  <a:lnTo>
                    <a:pt x="1206" y="199"/>
                  </a:lnTo>
                  <a:lnTo>
                    <a:pt x="1186" y="203"/>
                  </a:lnTo>
                  <a:lnTo>
                    <a:pt x="1167" y="203"/>
                  </a:lnTo>
                  <a:lnTo>
                    <a:pt x="86" y="160"/>
                  </a:lnTo>
                  <a:lnTo>
                    <a:pt x="70" y="158"/>
                  </a:lnTo>
                  <a:lnTo>
                    <a:pt x="55" y="152"/>
                  </a:lnTo>
                  <a:lnTo>
                    <a:pt x="41" y="144"/>
                  </a:lnTo>
                  <a:lnTo>
                    <a:pt x="28" y="132"/>
                  </a:lnTo>
                  <a:lnTo>
                    <a:pt x="18" y="118"/>
                  </a:lnTo>
                  <a:lnTo>
                    <a:pt x="8" y="102"/>
                  </a:lnTo>
                  <a:lnTo>
                    <a:pt x="3" y="84"/>
                  </a:lnTo>
                  <a:lnTo>
                    <a:pt x="0" y="64"/>
                  </a:lnTo>
                  <a:lnTo>
                    <a:pt x="2" y="49"/>
                  </a:lnTo>
                  <a:lnTo>
                    <a:pt x="6" y="37"/>
                  </a:lnTo>
                  <a:lnTo>
                    <a:pt x="15" y="26"/>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66688" name="Freeform 128"/>
            <p:cNvSpPr>
              <a:spLocks/>
            </p:cNvSpPr>
            <p:nvPr/>
          </p:nvSpPr>
          <p:spPr bwMode="auto">
            <a:xfrm>
              <a:off x="4354" y="2414"/>
              <a:ext cx="37" cy="15"/>
            </a:xfrm>
            <a:custGeom>
              <a:avLst/>
              <a:gdLst/>
              <a:ahLst/>
              <a:cxnLst>
                <a:cxn ang="0">
                  <a:pos x="357" y="176"/>
                </a:cxn>
                <a:cxn ang="0">
                  <a:pos x="364" y="175"/>
                </a:cxn>
                <a:cxn ang="0">
                  <a:pos x="370" y="170"/>
                </a:cxn>
                <a:cxn ang="0">
                  <a:pos x="374" y="164"/>
                </a:cxn>
                <a:cxn ang="0">
                  <a:pos x="376" y="156"/>
                </a:cxn>
                <a:cxn ang="0">
                  <a:pos x="374" y="32"/>
                </a:cxn>
                <a:cxn ang="0">
                  <a:pos x="372" y="23"/>
                </a:cxn>
                <a:cxn ang="0">
                  <a:pos x="368" y="17"/>
                </a:cxn>
                <a:cxn ang="0">
                  <a:pos x="361" y="13"/>
                </a:cxn>
                <a:cxn ang="0">
                  <a:pos x="352" y="12"/>
                </a:cxn>
                <a:cxn ang="0">
                  <a:pos x="192" y="5"/>
                </a:cxn>
                <a:cxn ang="0">
                  <a:pos x="74" y="0"/>
                </a:cxn>
                <a:cxn ang="0">
                  <a:pos x="58" y="1"/>
                </a:cxn>
                <a:cxn ang="0">
                  <a:pos x="44" y="4"/>
                </a:cxn>
                <a:cxn ang="0">
                  <a:pos x="32" y="10"/>
                </a:cxn>
                <a:cxn ang="0">
                  <a:pos x="22" y="18"/>
                </a:cxn>
                <a:cxn ang="0">
                  <a:pos x="13" y="29"/>
                </a:cxn>
                <a:cxn ang="0">
                  <a:pos x="5" y="40"/>
                </a:cxn>
                <a:cxn ang="0">
                  <a:pos x="1" y="53"/>
                </a:cxn>
                <a:cxn ang="0">
                  <a:pos x="0" y="67"/>
                </a:cxn>
                <a:cxn ang="0">
                  <a:pos x="0" y="89"/>
                </a:cxn>
                <a:cxn ang="0">
                  <a:pos x="2" y="103"/>
                </a:cxn>
                <a:cxn ang="0">
                  <a:pos x="8" y="117"/>
                </a:cxn>
                <a:cxn ang="0">
                  <a:pos x="16" y="129"/>
                </a:cxn>
                <a:cxn ang="0">
                  <a:pos x="25" y="139"/>
                </a:cxn>
                <a:cxn ang="0">
                  <a:pos x="36" y="149"/>
                </a:cxn>
                <a:cxn ang="0">
                  <a:pos x="48" y="156"/>
                </a:cxn>
                <a:cxn ang="0">
                  <a:pos x="61" y="161"/>
                </a:cxn>
                <a:cxn ang="0">
                  <a:pos x="76" y="163"/>
                </a:cxn>
                <a:cxn ang="0">
                  <a:pos x="357" y="176"/>
                </a:cxn>
              </a:cxnLst>
              <a:rect l="0" t="0" r="r" b="b"/>
              <a:pathLst>
                <a:path w="376" h="176">
                  <a:moveTo>
                    <a:pt x="357" y="176"/>
                  </a:moveTo>
                  <a:lnTo>
                    <a:pt x="364" y="175"/>
                  </a:lnTo>
                  <a:lnTo>
                    <a:pt x="370" y="170"/>
                  </a:lnTo>
                  <a:lnTo>
                    <a:pt x="374" y="164"/>
                  </a:lnTo>
                  <a:lnTo>
                    <a:pt x="376" y="156"/>
                  </a:lnTo>
                  <a:lnTo>
                    <a:pt x="374" y="32"/>
                  </a:lnTo>
                  <a:lnTo>
                    <a:pt x="372" y="23"/>
                  </a:lnTo>
                  <a:lnTo>
                    <a:pt x="368" y="17"/>
                  </a:lnTo>
                  <a:lnTo>
                    <a:pt x="361" y="13"/>
                  </a:lnTo>
                  <a:lnTo>
                    <a:pt x="352" y="12"/>
                  </a:lnTo>
                  <a:lnTo>
                    <a:pt x="192" y="5"/>
                  </a:lnTo>
                  <a:lnTo>
                    <a:pt x="74" y="0"/>
                  </a:lnTo>
                  <a:lnTo>
                    <a:pt x="58" y="1"/>
                  </a:lnTo>
                  <a:lnTo>
                    <a:pt x="44" y="4"/>
                  </a:lnTo>
                  <a:lnTo>
                    <a:pt x="32" y="10"/>
                  </a:lnTo>
                  <a:lnTo>
                    <a:pt x="22" y="18"/>
                  </a:lnTo>
                  <a:lnTo>
                    <a:pt x="13" y="29"/>
                  </a:lnTo>
                  <a:lnTo>
                    <a:pt x="5" y="40"/>
                  </a:lnTo>
                  <a:lnTo>
                    <a:pt x="1" y="53"/>
                  </a:lnTo>
                  <a:lnTo>
                    <a:pt x="0" y="67"/>
                  </a:lnTo>
                  <a:lnTo>
                    <a:pt x="0" y="89"/>
                  </a:lnTo>
                  <a:lnTo>
                    <a:pt x="2" y="103"/>
                  </a:lnTo>
                  <a:lnTo>
                    <a:pt x="8" y="117"/>
                  </a:lnTo>
                  <a:lnTo>
                    <a:pt x="16" y="129"/>
                  </a:lnTo>
                  <a:lnTo>
                    <a:pt x="25" y="139"/>
                  </a:lnTo>
                  <a:lnTo>
                    <a:pt x="36" y="149"/>
                  </a:lnTo>
                  <a:lnTo>
                    <a:pt x="48" y="156"/>
                  </a:lnTo>
                  <a:lnTo>
                    <a:pt x="61" y="161"/>
                  </a:lnTo>
                  <a:lnTo>
                    <a:pt x="76" y="163"/>
                  </a:lnTo>
                  <a:lnTo>
                    <a:pt x="357" y="176"/>
                  </a:lnTo>
                  <a:close/>
                </a:path>
              </a:pathLst>
            </a:custGeom>
            <a:solidFill>
              <a:srgbClr val="B5B5B5"/>
            </a:solidFill>
            <a:ln w="9525">
              <a:noFill/>
              <a:round/>
              <a:headEnd/>
              <a:tailEnd/>
            </a:ln>
          </p:spPr>
          <p:txBody>
            <a:bodyPr/>
            <a:lstStyle/>
            <a:p>
              <a:endParaRPr lang="en-US"/>
            </a:p>
          </p:txBody>
        </p:sp>
        <p:sp>
          <p:nvSpPr>
            <p:cNvPr id="66689" name="Freeform 129"/>
            <p:cNvSpPr>
              <a:spLocks/>
            </p:cNvSpPr>
            <p:nvPr/>
          </p:nvSpPr>
          <p:spPr bwMode="auto">
            <a:xfrm>
              <a:off x="4440" y="2417"/>
              <a:ext cx="38" cy="14"/>
            </a:xfrm>
            <a:custGeom>
              <a:avLst/>
              <a:gdLst/>
              <a:ahLst/>
              <a:cxnLst>
                <a:cxn ang="0">
                  <a:pos x="25" y="160"/>
                </a:cxn>
                <a:cxn ang="0">
                  <a:pos x="17" y="159"/>
                </a:cxn>
                <a:cxn ang="0">
                  <a:pos x="9" y="156"/>
                </a:cxn>
                <a:cxn ang="0">
                  <a:pos x="4" y="150"/>
                </a:cxn>
                <a:cxn ang="0">
                  <a:pos x="2" y="141"/>
                </a:cxn>
                <a:cxn ang="0">
                  <a:pos x="0" y="16"/>
                </a:cxn>
                <a:cxn ang="0">
                  <a:pos x="2" y="9"/>
                </a:cxn>
                <a:cxn ang="0">
                  <a:pos x="6" y="3"/>
                </a:cxn>
                <a:cxn ang="0">
                  <a:pos x="14" y="0"/>
                </a:cxn>
                <a:cxn ang="0">
                  <a:pos x="22" y="0"/>
                </a:cxn>
                <a:cxn ang="0">
                  <a:pos x="182" y="4"/>
                </a:cxn>
                <a:cxn ang="0">
                  <a:pos x="301" y="9"/>
                </a:cxn>
                <a:cxn ang="0">
                  <a:pos x="316" y="11"/>
                </a:cxn>
                <a:cxn ang="0">
                  <a:pos x="331" y="16"/>
                </a:cxn>
                <a:cxn ang="0">
                  <a:pos x="343" y="24"/>
                </a:cxn>
                <a:cxn ang="0">
                  <a:pos x="354" y="33"/>
                </a:cxn>
                <a:cxn ang="0">
                  <a:pos x="363" y="43"/>
                </a:cxn>
                <a:cxn ang="0">
                  <a:pos x="370" y="56"/>
                </a:cxn>
                <a:cxn ang="0">
                  <a:pos x="375" y="69"/>
                </a:cxn>
                <a:cxn ang="0">
                  <a:pos x="376" y="84"/>
                </a:cxn>
                <a:cxn ang="0">
                  <a:pos x="376" y="105"/>
                </a:cxn>
                <a:cxn ang="0">
                  <a:pos x="375" y="119"/>
                </a:cxn>
                <a:cxn ang="0">
                  <a:pos x="372" y="132"/>
                </a:cxn>
                <a:cxn ang="0">
                  <a:pos x="366" y="144"/>
                </a:cxn>
                <a:cxn ang="0">
                  <a:pos x="357" y="154"/>
                </a:cxn>
                <a:cxn ang="0">
                  <a:pos x="346" y="162"/>
                </a:cxn>
                <a:cxn ang="0">
                  <a:pos x="334" y="169"/>
                </a:cxn>
                <a:cxn ang="0">
                  <a:pos x="320" y="172"/>
                </a:cxn>
                <a:cxn ang="0">
                  <a:pos x="306" y="173"/>
                </a:cxn>
                <a:cxn ang="0">
                  <a:pos x="25" y="160"/>
                </a:cxn>
              </a:cxnLst>
              <a:rect l="0" t="0" r="r" b="b"/>
              <a:pathLst>
                <a:path w="376" h="173">
                  <a:moveTo>
                    <a:pt x="25" y="160"/>
                  </a:moveTo>
                  <a:lnTo>
                    <a:pt x="17" y="159"/>
                  </a:lnTo>
                  <a:lnTo>
                    <a:pt x="9" y="156"/>
                  </a:lnTo>
                  <a:lnTo>
                    <a:pt x="4" y="150"/>
                  </a:lnTo>
                  <a:lnTo>
                    <a:pt x="2" y="141"/>
                  </a:lnTo>
                  <a:lnTo>
                    <a:pt x="0" y="16"/>
                  </a:lnTo>
                  <a:lnTo>
                    <a:pt x="2" y="9"/>
                  </a:lnTo>
                  <a:lnTo>
                    <a:pt x="6" y="3"/>
                  </a:lnTo>
                  <a:lnTo>
                    <a:pt x="14" y="0"/>
                  </a:lnTo>
                  <a:lnTo>
                    <a:pt x="22" y="0"/>
                  </a:lnTo>
                  <a:lnTo>
                    <a:pt x="182" y="4"/>
                  </a:lnTo>
                  <a:lnTo>
                    <a:pt x="301" y="9"/>
                  </a:lnTo>
                  <a:lnTo>
                    <a:pt x="316" y="11"/>
                  </a:lnTo>
                  <a:lnTo>
                    <a:pt x="331" y="16"/>
                  </a:lnTo>
                  <a:lnTo>
                    <a:pt x="343" y="24"/>
                  </a:lnTo>
                  <a:lnTo>
                    <a:pt x="354" y="33"/>
                  </a:lnTo>
                  <a:lnTo>
                    <a:pt x="363" y="43"/>
                  </a:lnTo>
                  <a:lnTo>
                    <a:pt x="370" y="56"/>
                  </a:lnTo>
                  <a:lnTo>
                    <a:pt x="375" y="69"/>
                  </a:lnTo>
                  <a:lnTo>
                    <a:pt x="376" y="84"/>
                  </a:lnTo>
                  <a:lnTo>
                    <a:pt x="376" y="105"/>
                  </a:lnTo>
                  <a:lnTo>
                    <a:pt x="375" y="119"/>
                  </a:lnTo>
                  <a:lnTo>
                    <a:pt x="372" y="132"/>
                  </a:lnTo>
                  <a:lnTo>
                    <a:pt x="366" y="144"/>
                  </a:lnTo>
                  <a:lnTo>
                    <a:pt x="357" y="154"/>
                  </a:lnTo>
                  <a:lnTo>
                    <a:pt x="346" y="162"/>
                  </a:lnTo>
                  <a:lnTo>
                    <a:pt x="334" y="169"/>
                  </a:lnTo>
                  <a:lnTo>
                    <a:pt x="320" y="172"/>
                  </a:lnTo>
                  <a:lnTo>
                    <a:pt x="306" y="173"/>
                  </a:lnTo>
                  <a:lnTo>
                    <a:pt x="25" y="160"/>
                  </a:lnTo>
                  <a:close/>
                </a:path>
              </a:pathLst>
            </a:custGeom>
            <a:solidFill>
              <a:srgbClr val="B5B5B5"/>
            </a:solidFill>
            <a:ln w="9525">
              <a:noFill/>
              <a:round/>
              <a:headEnd/>
              <a:tailEnd/>
            </a:ln>
          </p:spPr>
          <p:txBody>
            <a:bodyPr/>
            <a:lstStyle/>
            <a:p>
              <a:endParaRPr lang="en-US"/>
            </a:p>
          </p:txBody>
        </p:sp>
        <p:sp>
          <p:nvSpPr>
            <p:cNvPr id="66690" name="Freeform 130"/>
            <p:cNvSpPr>
              <a:spLocks/>
            </p:cNvSpPr>
            <p:nvPr/>
          </p:nvSpPr>
          <p:spPr bwMode="auto">
            <a:xfrm>
              <a:off x="4397" y="2415"/>
              <a:ext cx="38" cy="15"/>
            </a:xfrm>
            <a:custGeom>
              <a:avLst/>
              <a:gdLst/>
              <a:ahLst/>
              <a:cxnLst>
                <a:cxn ang="0">
                  <a:pos x="21" y="0"/>
                </a:cxn>
                <a:cxn ang="0">
                  <a:pos x="354" y="14"/>
                </a:cxn>
                <a:cxn ang="0">
                  <a:pos x="362" y="16"/>
                </a:cxn>
                <a:cxn ang="0">
                  <a:pos x="368" y="20"/>
                </a:cxn>
                <a:cxn ang="0">
                  <a:pos x="373" y="26"/>
                </a:cxn>
                <a:cxn ang="0">
                  <a:pos x="375" y="34"/>
                </a:cxn>
                <a:cxn ang="0">
                  <a:pos x="377" y="159"/>
                </a:cxn>
                <a:cxn ang="0">
                  <a:pos x="376" y="166"/>
                </a:cxn>
                <a:cxn ang="0">
                  <a:pos x="372" y="172"/>
                </a:cxn>
                <a:cxn ang="0">
                  <a:pos x="366" y="176"/>
                </a:cxn>
                <a:cxn ang="0">
                  <a:pos x="358" y="177"/>
                </a:cxn>
                <a:cxn ang="0">
                  <a:pos x="25" y="163"/>
                </a:cxn>
                <a:cxn ang="0">
                  <a:pos x="17" y="161"/>
                </a:cxn>
                <a:cxn ang="0">
                  <a:pos x="10" y="157"/>
                </a:cxn>
                <a:cxn ang="0">
                  <a:pos x="5" y="150"/>
                </a:cxn>
                <a:cxn ang="0">
                  <a:pos x="3" y="143"/>
                </a:cxn>
                <a:cxn ang="0">
                  <a:pos x="0" y="19"/>
                </a:cxn>
                <a:cxn ang="0">
                  <a:pos x="2" y="11"/>
                </a:cxn>
                <a:cxn ang="0">
                  <a:pos x="6" y="4"/>
                </a:cxn>
                <a:cxn ang="0">
                  <a:pos x="13" y="1"/>
                </a:cxn>
                <a:cxn ang="0">
                  <a:pos x="21" y="0"/>
                </a:cxn>
              </a:cxnLst>
              <a:rect l="0" t="0" r="r" b="b"/>
              <a:pathLst>
                <a:path w="377" h="177">
                  <a:moveTo>
                    <a:pt x="21" y="0"/>
                  </a:moveTo>
                  <a:lnTo>
                    <a:pt x="354" y="14"/>
                  </a:lnTo>
                  <a:lnTo>
                    <a:pt x="362" y="16"/>
                  </a:lnTo>
                  <a:lnTo>
                    <a:pt x="368" y="20"/>
                  </a:lnTo>
                  <a:lnTo>
                    <a:pt x="373" y="26"/>
                  </a:lnTo>
                  <a:lnTo>
                    <a:pt x="375" y="34"/>
                  </a:lnTo>
                  <a:lnTo>
                    <a:pt x="377" y="159"/>
                  </a:lnTo>
                  <a:lnTo>
                    <a:pt x="376" y="166"/>
                  </a:lnTo>
                  <a:lnTo>
                    <a:pt x="372" y="172"/>
                  </a:lnTo>
                  <a:lnTo>
                    <a:pt x="366" y="176"/>
                  </a:lnTo>
                  <a:lnTo>
                    <a:pt x="358" y="177"/>
                  </a:lnTo>
                  <a:lnTo>
                    <a:pt x="25" y="163"/>
                  </a:lnTo>
                  <a:lnTo>
                    <a:pt x="17" y="161"/>
                  </a:lnTo>
                  <a:lnTo>
                    <a:pt x="10" y="157"/>
                  </a:lnTo>
                  <a:lnTo>
                    <a:pt x="5" y="150"/>
                  </a:lnTo>
                  <a:lnTo>
                    <a:pt x="3" y="143"/>
                  </a:lnTo>
                  <a:lnTo>
                    <a:pt x="0" y="19"/>
                  </a:lnTo>
                  <a:lnTo>
                    <a:pt x="2" y="11"/>
                  </a:lnTo>
                  <a:lnTo>
                    <a:pt x="6" y="4"/>
                  </a:lnTo>
                  <a:lnTo>
                    <a:pt x="13" y="1"/>
                  </a:lnTo>
                  <a:lnTo>
                    <a:pt x="21" y="0"/>
                  </a:lnTo>
                  <a:close/>
                </a:path>
              </a:pathLst>
            </a:custGeom>
            <a:solidFill>
              <a:srgbClr val="B5B5B5"/>
            </a:solidFill>
            <a:ln w="9525">
              <a:noFill/>
              <a:round/>
              <a:headEnd/>
              <a:tailEnd/>
            </a:ln>
          </p:spPr>
          <p:txBody>
            <a:bodyPr/>
            <a:lstStyle/>
            <a:p>
              <a:endParaRPr lang="en-US"/>
            </a:p>
          </p:txBody>
        </p:sp>
        <p:sp>
          <p:nvSpPr>
            <p:cNvPr id="66691" name="Freeform 131"/>
            <p:cNvSpPr>
              <a:spLocks/>
            </p:cNvSpPr>
            <p:nvPr/>
          </p:nvSpPr>
          <p:spPr bwMode="auto">
            <a:xfrm>
              <a:off x="4356" y="2413"/>
              <a:ext cx="37" cy="14"/>
            </a:xfrm>
            <a:custGeom>
              <a:avLst/>
              <a:gdLst/>
              <a:ahLst/>
              <a:cxnLst>
                <a:cxn ang="0">
                  <a:pos x="353" y="176"/>
                </a:cxn>
                <a:cxn ang="0">
                  <a:pos x="363" y="175"/>
                </a:cxn>
                <a:cxn ang="0">
                  <a:pos x="370" y="171"/>
                </a:cxn>
                <a:cxn ang="0">
                  <a:pos x="374" y="165"/>
                </a:cxn>
                <a:cxn ang="0">
                  <a:pos x="376" y="156"/>
                </a:cxn>
                <a:cxn ang="0">
                  <a:pos x="373" y="33"/>
                </a:cxn>
                <a:cxn ang="0">
                  <a:pos x="370" y="25"/>
                </a:cxn>
                <a:cxn ang="0">
                  <a:pos x="366" y="18"/>
                </a:cxn>
                <a:cxn ang="0">
                  <a:pos x="359" y="14"/>
                </a:cxn>
                <a:cxn ang="0">
                  <a:pos x="351" y="12"/>
                </a:cxn>
                <a:cxn ang="0">
                  <a:pos x="189" y="5"/>
                </a:cxn>
                <a:cxn ang="0">
                  <a:pos x="70" y="0"/>
                </a:cxn>
                <a:cxn ang="0">
                  <a:pos x="55" y="1"/>
                </a:cxn>
                <a:cxn ang="0">
                  <a:pos x="41" y="4"/>
                </a:cxn>
                <a:cxn ang="0">
                  <a:pos x="28" y="10"/>
                </a:cxn>
                <a:cxn ang="0">
                  <a:pos x="18" y="18"/>
                </a:cxn>
                <a:cxn ang="0">
                  <a:pos x="10" y="28"/>
                </a:cxn>
                <a:cxn ang="0">
                  <a:pos x="4" y="40"/>
                </a:cxn>
                <a:cxn ang="0">
                  <a:pos x="0" y="53"/>
                </a:cxn>
                <a:cxn ang="0">
                  <a:pos x="0" y="67"/>
                </a:cxn>
                <a:cxn ang="0">
                  <a:pos x="0" y="89"/>
                </a:cxn>
                <a:cxn ang="0">
                  <a:pos x="1" y="104"/>
                </a:cxn>
                <a:cxn ang="0">
                  <a:pos x="6" y="117"/>
                </a:cxn>
                <a:cxn ang="0">
                  <a:pos x="13" y="129"/>
                </a:cxn>
                <a:cxn ang="0">
                  <a:pos x="22" y="141"/>
                </a:cxn>
                <a:cxn ang="0">
                  <a:pos x="33" y="150"/>
                </a:cxn>
                <a:cxn ang="0">
                  <a:pos x="45" y="156"/>
                </a:cxn>
                <a:cxn ang="0">
                  <a:pos x="60" y="162"/>
                </a:cxn>
                <a:cxn ang="0">
                  <a:pos x="75" y="164"/>
                </a:cxn>
                <a:cxn ang="0">
                  <a:pos x="353" y="176"/>
                </a:cxn>
              </a:cxnLst>
              <a:rect l="0" t="0" r="r" b="b"/>
              <a:pathLst>
                <a:path w="376" h="176">
                  <a:moveTo>
                    <a:pt x="353" y="176"/>
                  </a:moveTo>
                  <a:lnTo>
                    <a:pt x="363" y="175"/>
                  </a:lnTo>
                  <a:lnTo>
                    <a:pt x="370" y="171"/>
                  </a:lnTo>
                  <a:lnTo>
                    <a:pt x="374" y="165"/>
                  </a:lnTo>
                  <a:lnTo>
                    <a:pt x="376" y="156"/>
                  </a:lnTo>
                  <a:lnTo>
                    <a:pt x="373" y="33"/>
                  </a:lnTo>
                  <a:lnTo>
                    <a:pt x="370" y="25"/>
                  </a:lnTo>
                  <a:lnTo>
                    <a:pt x="366" y="18"/>
                  </a:lnTo>
                  <a:lnTo>
                    <a:pt x="359" y="14"/>
                  </a:lnTo>
                  <a:lnTo>
                    <a:pt x="351" y="12"/>
                  </a:lnTo>
                  <a:lnTo>
                    <a:pt x="189" y="5"/>
                  </a:lnTo>
                  <a:lnTo>
                    <a:pt x="70" y="0"/>
                  </a:lnTo>
                  <a:lnTo>
                    <a:pt x="55" y="1"/>
                  </a:lnTo>
                  <a:lnTo>
                    <a:pt x="41" y="4"/>
                  </a:lnTo>
                  <a:lnTo>
                    <a:pt x="28" y="10"/>
                  </a:lnTo>
                  <a:lnTo>
                    <a:pt x="18" y="18"/>
                  </a:lnTo>
                  <a:lnTo>
                    <a:pt x="10" y="28"/>
                  </a:lnTo>
                  <a:lnTo>
                    <a:pt x="4" y="40"/>
                  </a:lnTo>
                  <a:lnTo>
                    <a:pt x="0" y="53"/>
                  </a:lnTo>
                  <a:lnTo>
                    <a:pt x="0" y="67"/>
                  </a:lnTo>
                  <a:lnTo>
                    <a:pt x="0" y="89"/>
                  </a:lnTo>
                  <a:lnTo>
                    <a:pt x="1" y="104"/>
                  </a:lnTo>
                  <a:lnTo>
                    <a:pt x="6" y="117"/>
                  </a:lnTo>
                  <a:lnTo>
                    <a:pt x="13" y="129"/>
                  </a:lnTo>
                  <a:lnTo>
                    <a:pt x="22" y="141"/>
                  </a:lnTo>
                  <a:lnTo>
                    <a:pt x="33" y="150"/>
                  </a:lnTo>
                  <a:lnTo>
                    <a:pt x="45" y="156"/>
                  </a:lnTo>
                  <a:lnTo>
                    <a:pt x="60" y="162"/>
                  </a:lnTo>
                  <a:lnTo>
                    <a:pt x="75" y="164"/>
                  </a:lnTo>
                  <a:lnTo>
                    <a:pt x="353" y="176"/>
                  </a:lnTo>
                  <a:close/>
                </a:path>
              </a:pathLst>
            </a:custGeom>
            <a:solidFill>
              <a:srgbClr val="E8E8E8"/>
            </a:solidFill>
            <a:ln w="9525">
              <a:noFill/>
              <a:round/>
              <a:headEnd/>
              <a:tailEnd/>
            </a:ln>
          </p:spPr>
          <p:txBody>
            <a:bodyPr/>
            <a:lstStyle/>
            <a:p>
              <a:endParaRPr lang="en-US"/>
            </a:p>
          </p:txBody>
        </p:sp>
        <p:sp>
          <p:nvSpPr>
            <p:cNvPr id="66692" name="Freeform 132"/>
            <p:cNvSpPr>
              <a:spLocks/>
            </p:cNvSpPr>
            <p:nvPr/>
          </p:nvSpPr>
          <p:spPr bwMode="auto">
            <a:xfrm>
              <a:off x="4442" y="2416"/>
              <a:ext cx="38" cy="14"/>
            </a:xfrm>
            <a:custGeom>
              <a:avLst/>
              <a:gdLst/>
              <a:ahLst/>
              <a:cxnLst>
                <a:cxn ang="0">
                  <a:pos x="24" y="161"/>
                </a:cxn>
                <a:cxn ang="0">
                  <a:pos x="16" y="160"/>
                </a:cxn>
                <a:cxn ang="0">
                  <a:pos x="9" y="157"/>
                </a:cxn>
                <a:cxn ang="0">
                  <a:pos x="5" y="150"/>
                </a:cxn>
                <a:cxn ang="0">
                  <a:pos x="3" y="141"/>
                </a:cxn>
                <a:cxn ang="0">
                  <a:pos x="0" y="18"/>
                </a:cxn>
                <a:cxn ang="0">
                  <a:pos x="1" y="11"/>
                </a:cxn>
                <a:cxn ang="0">
                  <a:pos x="6" y="4"/>
                </a:cxn>
                <a:cxn ang="0">
                  <a:pos x="12" y="0"/>
                </a:cxn>
                <a:cxn ang="0">
                  <a:pos x="20" y="0"/>
                </a:cxn>
                <a:cxn ang="0">
                  <a:pos x="183" y="5"/>
                </a:cxn>
                <a:cxn ang="0">
                  <a:pos x="302" y="10"/>
                </a:cxn>
                <a:cxn ang="0">
                  <a:pos x="316" y="12"/>
                </a:cxn>
                <a:cxn ang="0">
                  <a:pos x="329" y="17"/>
                </a:cxn>
                <a:cxn ang="0">
                  <a:pos x="341" y="24"/>
                </a:cxn>
                <a:cxn ang="0">
                  <a:pos x="352" y="33"/>
                </a:cxn>
                <a:cxn ang="0">
                  <a:pos x="361" y="44"/>
                </a:cxn>
                <a:cxn ang="0">
                  <a:pos x="370" y="56"/>
                </a:cxn>
                <a:cxn ang="0">
                  <a:pos x="375" y="70"/>
                </a:cxn>
                <a:cxn ang="0">
                  <a:pos x="377" y="84"/>
                </a:cxn>
                <a:cxn ang="0">
                  <a:pos x="377" y="107"/>
                </a:cxn>
                <a:cxn ang="0">
                  <a:pos x="376" y="120"/>
                </a:cxn>
                <a:cxn ang="0">
                  <a:pos x="372" y="133"/>
                </a:cxn>
                <a:cxn ang="0">
                  <a:pos x="365" y="144"/>
                </a:cxn>
                <a:cxn ang="0">
                  <a:pos x="355" y="154"/>
                </a:cxn>
                <a:cxn ang="0">
                  <a:pos x="345" y="163"/>
                </a:cxn>
                <a:cxn ang="0">
                  <a:pos x="333" y="169"/>
                </a:cxn>
                <a:cxn ang="0">
                  <a:pos x="319" y="173"/>
                </a:cxn>
                <a:cxn ang="0">
                  <a:pos x="304" y="173"/>
                </a:cxn>
                <a:cxn ang="0">
                  <a:pos x="24" y="161"/>
                </a:cxn>
              </a:cxnLst>
              <a:rect l="0" t="0" r="r" b="b"/>
              <a:pathLst>
                <a:path w="377" h="173">
                  <a:moveTo>
                    <a:pt x="24" y="161"/>
                  </a:moveTo>
                  <a:lnTo>
                    <a:pt x="16" y="160"/>
                  </a:lnTo>
                  <a:lnTo>
                    <a:pt x="9" y="157"/>
                  </a:lnTo>
                  <a:lnTo>
                    <a:pt x="5" y="150"/>
                  </a:lnTo>
                  <a:lnTo>
                    <a:pt x="3" y="141"/>
                  </a:lnTo>
                  <a:lnTo>
                    <a:pt x="0" y="18"/>
                  </a:lnTo>
                  <a:lnTo>
                    <a:pt x="1" y="11"/>
                  </a:lnTo>
                  <a:lnTo>
                    <a:pt x="6" y="4"/>
                  </a:lnTo>
                  <a:lnTo>
                    <a:pt x="12" y="0"/>
                  </a:lnTo>
                  <a:lnTo>
                    <a:pt x="20" y="0"/>
                  </a:lnTo>
                  <a:lnTo>
                    <a:pt x="183" y="5"/>
                  </a:lnTo>
                  <a:lnTo>
                    <a:pt x="302" y="10"/>
                  </a:lnTo>
                  <a:lnTo>
                    <a:pt x="316" y="12"/>
                  </a:lnTo>
                  <a:lnTo>
                    <a:pt x="329" y="17"/>
                  </a:lnTo>
                  <a:lnTo>
                    <a:pt x="341" y="24"/>
                  </a:lnTo>
                  <a:lnTo>
                    <a:pt x="352" y="33"/>
                  </a:lnTo>
                  <a:lnTo>
                    <a:pt x="361" y="44"/>
                  </a:lnTo>
                  <a:lnTo>
                    <a:pt x="370" y="56"/>
                  </a:lnTo>
                  <a:lnTo>
                    <a:pt x="375" y="70"/>
                  </a:lnTo>
                  <a:lnTo>
                    <a:pt x="377" y="84"/>
                  </a:lnTo>
                  <a:lnTo>
                    <a:pt x="377" y="107"/>
                  </a:lnTo>
                  <a:lnTo>
                    <a:pt x="376" y="120"/>
                  </a:lnTo>
                  <a:lnTo>
                    <a:pt x="372" y="133"/>
                  </a:lnTo>
                  <a:lnTo>
                    <a:pt x="365" y="144"/>
                  </a:lnTo>
                  <a:lnTo>
                    <a:pt x="355" y="154"/>
                  </a:lnTo>
                  <a:lnTo>
                    <a:pt x="345" y="163"/>
                  </a:lnTo>
                  <a:lnTo>
                    <a:pt x="333" y="169"/>
                  </a:lnTo>
                  <a:lnTo>
                    <a:pt x="319" y="173"/>
                  </a:lnTo>
                  <a:lnTo>
                    <a:pt x="304" y="173"/>
                  </a:lnTo>
                  <a:lnTo>
                    <a:pt x="24" y="161"/>
                  </a:lnTo>
                  <a:close/>
                </a:path>
              </a:pathLst>
            </a:custGeom>
            <a:solidFill>
              <a:srgbClr val="E8E8E8"/>
            </a:solidFill>
            <a:ln w="9525">
              <a:noFill/>
              <a:round/>
              <a:headEnd/>
              <a:tailEnd/>
            </a:ln>
          </p:spPr>
          <p:txBody>
            <a:bodyPr/>
            <a:lstStyle/>
            <a:p>
              <a:endParaRPr lang="en-US"/>
            </a:p>
          </p:txBody>
        </p:sp>
        <p:sp>
          <p:nvSpPr>
            <p:cNvPr id="66693" name="Freeform 133"/>
            <p:cNvSpPr>
              <a:spLocks/>
            </p:cNvSpPr>
            <p:nvPr/>
          </p:nvSpPr>
          <p:spPr bwMode="auto">
            <a:xfrm>
              <a:off x="4399" y="2414"/>
              <a:ext cx="38" cy="15"/>
            </a:xfrm>
            <a:custGeom>
              <a:avLst/>
              <a:gdLst/>
              <a:ahLst/>
              <a:cxnLst>
                <a:cxn ang="0">
                  <a:pos x="20" y="0"/>
                </a:cxn>
                <a:cxn ang="0">
                  <a:pos x="353" y="13"/>
                </a:cxn>
                <a:cxn ang="0">
                  <a:pos x="362" y="15"/>
                </a:cxn>
                <a:cxn ang="0">
                  <a:pos x="367" y="19"/>
                </a:cxn>
                <a:cxn ang="0">
                  <a:pos x="372" y="25"/>
                </a:cxn>
                <a:cxn ang="0">
                  <a:pos x="374" y="34"/>
                </a:cxn>
                <a:cxn ang="0">
                  <a:pos x="376" y="158"/>
                </a:cxn>
                <a:cxn ang="0">
                  <a:pos x="375" y="165"/>
                </a:cxn>
                <a:cxn ang="0">
                  <a:pos x="371" y="171"/>
                </a:cxn>
                <a:cxn ang="0">
                  <a:pos x="365" y="176"/>
                </a:cxn>
                <a:cxn ang="0">
                  <a:pos x="357" y="177"/>
                </a:cxn>
                <a:cxn ang="0">
                  <a:pos x="24" y="162"/>
                </a:cxn>
                <a:cxn ang="0">
                  <a:pos x="16" y="160"/>
                </a:cxn>
                <a:cxn ang="0">
                  <a:pos x="9" y="156"/>
                </a:cxn>
                <a:cxn ang="0">
                  <a:pos x="5" y="150"/>
                </a:cxn>
                <a:cxn ang="0">
                  <a:pos x="3" y="142"/>
                </a:cxn>
                <a:cxn ang="0">
                  <a:pos x="0" y="18"/>
                </a:cxn>
                <a:cxn ang="0">
                  <a:pos x="2" y="10"/>
                </a:cxn>
                <a:cxn ang="0">
                  <a:pos x="6" y="4"/>
                </a:cxn>
                <a:cxn ang="0">
                  <a:pos x="12" y="1"/>
                </a:cxn>
                <a:cxn ang="0">
                  <a:pos x="20" y="0"/>
                </a:cxn>
              </a:cxnLst>
              <a:rect l="0" t="0" r="r" b="b"/>
              <a:pathLst>
                <a:path w="376" h="177">
                  <a:moveTo>
                    <a:pt x="20" y="0"/>
                  </a:moveTo>
                  <a:lnTo>
                    <a:pt x="353" y="13"/>
                  </a:lnTo>
                  <a:lnTo>
                    <a:pt x="362" y="15"/>
                  </a:lnTo>
                  <a:lnTo>
                    <a:pt x="367" y="19"/>
                  </a:lnTo>
                  <a:lnTo>
                    <a:pt x="372" y="25"/>
                  </a:lnTo>
                  <a:lnTo>
                    <a:pt x="374" y="34"/>
                  </a:lnTo>
                  <a:lnTo>
                    <a:pt x="376" y="158"/>
                  </a:lnTo>
                  <a:lnTo>
                    <a:pt x="375" y="165"/>
                  </a:lnTo>
                  <a:lnTo>
                    <a:pt x="371" y="171"/>
                  </a:lnTo>
                  <a:lnTo>
                    <a:pt x="365" y="176"/>
                  </a:lnTo>
                  <a:lnTo>
                    <a:pt x="357" y="177"/>
                  </a:lnTo>
                  <a:lnTo>
                    <a:pt x="24" y="162"/>
                  </a:lnTo>
                  <a:lnTo>
                    <a:pt x="16" y="160"/>
                  </a:lnTo>
                  <a:lnTo>
                    <a:pt x="9" y="156"/>
                  </a:lnTo>
                  <a:lnTo>
                    <a:pt x="5" y="150"/>
                  </a:lnTo>
                  <a:lnTo>
                    <a:pt x="3" y="142"/>
                  </a:lnTo>
                  <a:lnTo>
                    <a:pt x="0" y="18"/>
                  </a:lnTo>
                  <a:lnTo>
                    <a:pt x="2" y="10"/>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694" name="Freeform 134"/>
            <p:cNvSpPr>
              <a:spLocks/>
            </p:cNvSpPr>
            <p:nvPr/>
          </p:nvSpPr>
          <p:spPr bwMode="auto">
            <a:xfrm>
              <a:off x="4350" y="2384"/>
              <a:ext cx="132" cy="23"/>
            </a:xfrm>
            <a:custGeom>
              <a:avLst/>
              <a:gdLst/>
              <a:ahLst/>
              <a:cxnLst>
                <a:cxn ang="0">
                  <a:pos x="114" y="0"/>
                </a:cxn>
                <a:cxn ang="0">
                  <a:pos x="1198" y="50"/>
                </a:cxn>
                <a:cxn ang="0">
                  <a:pos x="1226" y="54"/>
                </a:cxn>
                <a:cxn ang="0">
                  <a:pos x="1249" y="63"/>
                </a:cxn>
                <a:cxn ang="0">
                  <a:pos x="1269" y="76"/>
                </a:cxn>
                <a:cxn ang="0">
                  <a:pos x="1287" y="91"/>
                </a:cxn>
                <a:cxn ang="0">
                  <a:pos x="1300" y="109"/>
                </a:cxn>
                <a:cxn ang="0">
                  <a:pos x="1309" y="129"/>
                </a:cxn>
                <a:cxn ang="0">
                  <a:pos x="1315" y="149"/>
                </a:cxn>
                <a:cxn ang="0">
                  <a:pos x="1317" y="171"/>
                </a:cxn>
                <a:cxn ang="0">
                  <a:pos x="1316" y="192"/>
                </a:cxn>
                <a:cxn ang="0">
                  <a:pos x="1311" y="213"/>
                </a:cxn>
                <a:cxn ang="0">
                  <a:pos x="1302" y="231"/>
                </a:cxn>
                <a:cxn ang="0">
                  <a:pos x="1290" y="248"/>
                </a:cxn>
                <a:cxn ang="0">
                  <a:pos x="1273" y="261"/>
                </a:cxn>
                <a:cxn ang="0">
                  <a:pos x="1254" y="272"/>
                </a:cxn>
                <a:cxn ang="0">
                  <a:pos x="1231" y="278"/>
                </a:cxn>
                <a:cxn ang="0">
                  <a:pos x="1203" y="280"/>
                </a:cxn>
                <a:cxn ang="0">
                  <a:pos x="119" y="228"/>
                </a:cxn>
                <a:cxn ang="0">
                  <a:pos x="91" y="224"/>
                </a:cxn>
                <a:cxn ang="0">
                  <a:pos x="67" y="216"/>
                </a:cxn>
                <a:cxn ang="0">
                  <a:pos x="47" y="204"/>
                </a:cxn>
                <a:cxn ang="0">
                  <a:pos x="30" y="189"/>
                </a:cxn>
                <a:cxn ang="0">
                  <a:pos x="17" y="171"/>
                </a:cxn>
                <a:cxn ang="0">
                  <a:pos x="7" y="151"/>
                </a:cxn>
                <a:cxn ang="0">
                  <a:pos x="2" y="131"/>
                </a:cxn>
                <a:cxn ang="0">
                  <a:pos x="0" y="109"/>
                </a:cxn>
                <a:cxn ang="0">
                  <a:pos x="1" y="87"/>
                </a:cxn>
                <a:cxn ang="0">
                  <a:pos x="6" y="68"/>
                </a:cxn>
                <a:cxn ang="0">
                  <a:pos x="14" y="48"/>
                </a:cxn>
                <a:cxn ang="0">
                  <a:pos x="26" y="31"/>
                </a:cxn>
                <a:cxn ang="0">
                  <a:pos x="43" y="18"/>
                </a:cxn>
                <a:cxn ang="0">
                  <a:pos x="63" y="8"/>
                </a:cxn>
                <a:cxn ang="0">
                  <a:pos x="86" y="1"/>
                </a:cxn>
                <a:cxn ang="0">
                  <a:pos x="114" y="0"/>
                </a:cxn>
              </a:cxnLst>
              <a:rect l="0" t="0" r="r" b="b"/>
              <a:pathLst>
                <a:path w="1317" h="280">
                  <a:moveTo>
                    <a:pt x="114" y="0"/>
                  </a:moveTo>
                  <a:lnTo>
                    <a:pt x="1198" y="50"/>
                  </a:lnTo>
                  <a:lnTo>
                    <a:pt x="1226" y="54"/>
                  </a:lnTo>
                  <a:lnTo>
                    <a:pt x="1249" y="63"/>
                  </a:lnTo>
                  <a:lnTo>
                    <a:pt x="1269" y="76"/>
                  </a:lnTo>
                  <a:lnTo>
                    <a:pt x="1287" y="91"/>
                  </a:lnTo>
                  <a:lnTo>
                    <a:pt x="1300" y="109"/>
                  </a:lnTo>
                  <a:lnTo>
                    <a:pt x="1309" y="129"/>
                  </a:lnTo>
                  <a:lnTo>
                    <a:pt x="1315" y="149"/>
                  </a:lnTo>
                  <a:lnTo>
                    <a:pt x="1317" y="171"/>
                  </a:lnTo>
                  <a:lnTo>
                    <a:pt x="1316" y="192"/>
                  </a:lnTo>
                  <a:lnTo>
                    <a:pt x="1311" y="213"/>
                  </a:lnTo>
                  <a:lnTo>
                    <a:pt x="1302" y="231"/>
                  </a:lnTo>
                  <a:lnTo>
                    <a:pt x="1290" y="248"/>
                  </a:lnTo>
                  <a:lnTo>
                    <a:pt x="1273" y="261"/>
                  </a:lnTo>
                  <a:lnTo>
                    <a:pt x="1254" y="272"/>
                  </a:lnTo>
                  <a:lnTo>
                    <a:pt x="1231" y="278"/>
                  </a:lnTo>
                  <a:lnTo>
                    <a:pt x="1203" y="280"/>
                  </a:lnTo>
                  <a:lnTo>
                    <a:pt x="119" y="228"/>
                  </a:lnTo>
                  <a:lnTo>
                    <a:pt x="91" y="224"/>
                  </a:lnTo>
                  <a:lnTo>
                    <a:pt x="67" y="216"/>
                  </a:lnTo>
                  <a:lnTo>
                    <a:pt x="47" y="204"/>
                  </a:lnTo>
                  <a:lnTo>
                    <a:pt x="30" y="189"/>
                  </a:lnTo>
                  <a:lnTo>
                    <a:pt x="17" y="171"/>
                  </a:lnTo>
                  <a:lnTo>
                    <a:pt x="7" y="151"/>
                  </a:lnTo>
                  <a:lnTo>
                    <a:pt x="2" y="131"/>
                  </a:lnTo>
                  <a:lnTo>
                    <a:pt x="0" y="109"/>
                  </a:lnTo>
                  <a:lnTo>
                    <a:pt x="1" y="87"/>
                  </a:lnTo>
                  <a:lnTo>
                    <a:pt x="6" y="68"/>
                  </a:lnTo>
                  <a:lnTo>
                    <a:pt x="14" y="48"/>
                  </a:lnTo>
                  <a:lnTo>
                    <a:pt x="26" y="31"/>
                  </a:lnTo>
                  <a:lnTo>
                    <a:pt x="43" y="18"/>
                  </a:lnTo>
                  <a:lnTo>
                    <a:pt x="63" y="8"/>
                  </a:lnTo>
                  <a:lnTo>
                    <a:pt x="86" y="1"/>
                  </a:lnTo>
                  <a:lnTo>
                    <a:pt x="114" y="0"/>
                  </a:lnTo>
                  <a:close/>
                </a:path>
              </a:pathLst>
            </a:custGeom>
            <a:solidFill>
              <a:srgbClr val="E0E8E8"/>
            </a:solidFill>
            <a:ln w="9525">
              <a:noFill/>
              <a:round/>
              <a:headEnd/>
              <a:tailEnd/>
            </a:ln>
          </p:spPr>
          <p:txBody>
            <a:bodyPr/>
            <a:lstStyle/>
            <a:p>
              <a:endParaRPr lang="en-US"/>
            </a:p>
          </p:txBody>
        </p:sp>
        <p:sp>
          <p:nvSpPr>
            <p:cNvPr id="66695" name="Freeform 135"/>
            <p:cNvSpPr>
              <a:spLocks/>
            </p:cNvSpPr>
            <p:nvPr/>
          </p:nvSpPr>
          <p:spPr bwMode="auto">
            <a:xfrm>
              <a:off x="4350" y="2383"/>
              <a:ext cx="132" cy="23"/>
            </a:xfrm>
            <a:custGeom>
              <a:avLst/>
              <a:gdLst/>
              <a:ahLst/>
              <a:cxnLst>
                <a:cxn ang="0">
                  <a:pos x="114" y="0"/>
                </a:cxn>
                <a:cxn ang="0">
                  <a:pos x="1198" y="50"/>
                </a:cxn>
                <a:cxn ang="0">
                  <a:pos x="1226" y="54"/>
                </a:cxn>
                <a:cxn ang="0">
                  <a:pos x="1249" y="62"/>
                </a:cxn>
                <a:cxn ang="0">
                  <a:pos x="1270" y="74"/>
                </a:cxn>
                <a:cxn ang="0">
                  <a:pos x="1286" y="89"/>
                </a:cxn>
                <a:cxn ang="0">
                  <a:pos x="1301" y="107"/>
                </a:cxn>
                <a:cxn ang="0">
                  <a:pos x="1310" y="126"/>
                </a:cxn>
                <a:cxn ang="0">
                  <a:pos x="1316" y="146"/>
                </a:cxn>
                <a:cxn ang="0">
                  <a:pos x="1319" y="168"/>
                </a:cxn>
                <a:cxn ang="0">
                  <a:pos x="1317" y="189"/>
                </a:cxn>
                <a:cxn ang="0">
                  <a:pos x="1312" y="209"/>
                </a:cxn>
                <a:cxn ang="0">
                  <a:pos x="1304" y="229"/>
                </a:cxn>
                <a:cxn ang="0">
                  <a:pos x="1292" y="245"/>
                </a:cxn>
                <a:cxn ang="0">
                  <a:pos x="1275" y="259"/>
                </a:cxn>
                <a:cxn ang="0">
                  <a:pos x="1255" y="269"/>
                </a:cxn>
                <a:cxn ang="0">
                  <a:pos x="1232" y="275"/>
                </a:cxn>
                <a:cxn ang="0">
                  <a:pos x="1203" y="276"/>
                </a:cxn>
                <a:cxn ang="0">
                  <a:pos x="119" y="228"/>
                </a:cxn>
                <a:cxn ang="0">
                  <a:pos x="91" y="224"/>
                </a:cxn>
                <a:cxn ang="0">
                  <a:pos x="68" y="214"/>
                </a:cxn>
                <a:cxn ang="0">
                  <a:pos x="48" y="202"/>
                </a:cxn>
                <a:cxn ang="0">
                  <a:pos x="31" y="186"/>
                </a:cxn>
                <a:cxn ang="0">
                  <a:pos x="18" y="169"/>
                </a:cxn>
                <a:cxn ang="0">
                  <a:pos x="8" y="150"/>
                </a:cxn>
                <a:cxn ang="0">
                  <a:pos x="2" y="129"/>
                </a:cxn>
                <a:cxn ang="0">
                  <a:pos x="0" y="109"/>
                </a:cxn>
                <a:cxn ang="0">
                  <a:pos x="2" y="87"/>
                </a:cxn>
                <a:cxn ang="0">
                  <a:pos x="7" y="67"/>
                </a:cxn>
                <a:cxn ang="0">
                  <a:pos x="15" y="48"/>
                </a:cxn>
                <a:cxn ang="0">
                  <a:pos x="28" y="31"/>
                </a:cxn>
                <a:cxn ang="0">
                  <a:pos x="43" y="18"/>
                </a:cxn>
                <a:cxn ang="0">
                  <a:pos x="63" y="7"/>
                </a:cxn>
                <a:cxn ang="0">
                  <a:pos x="86" y="1"/>
                </a:cxn>
                <a:cxn ang="0">
                  <a:pos x="114" y="0"/>
                </a:cxn>
              </a:cxnLst>
              <a:rect l="0" t="0" r="r" b="b"/>
              <a:pathLst>
                <a:path w="1319" h="276">
                  <a:moveTo>
                    <a:pt x="114" y="0"/>
                  </a:moveTo>
                  <a:lnTo>
                    <a:pt x="1198" y="50"/>
                  </a:lnTo>
                  <a:lnTo>
                    <a:pt x="1226" y="54"/>
                  </a:lnTo>
                  <a:lnTo>
                    <a:pt x="1249" y="62"/>
                  </a:lnTo>
                  <a:lnTo>
                    <a:pt x="1270" y="74"/>
                  </a:lnTo>
                  <a:lnTo>
                    <a:pt x="1286" y="89"/>
                  </a:lnTo>
                  <a:lnTo>
                    <a:pt x="1301" y="107"/>
                  </a:lnTo>
                  <a:lnTo>
                    <a:pt x="1310" y="126"/>
                  </a:lnTo>
                  <a:lnTo>
                    <a:pt x="1316" y="146"/>
                  </a:lnTo>
                  <a:lnTo>
                    <a:pt x="1319" y="168"/>
                  </a:lnTo>
                  <a:lnTo>
                    <a:pt x="1317" y="189"/>
                  </a:lnTo>
                  <a:lnTo>
                    <a:pt x="1312" y="209"/>
                  </a:lnTo>
                  <a:lnTo>
                    <a:pt x="1304" y="229"/>
                  </a:lnTo>
                  <a:lnTo>
                    <a:pt x="1292" y="245"/>
                  </a:lnTo>
                  <a:lnTo>
                    <a:pt x="1275" y="259"/>
                  </a:lnTo>
                  <a:lnTo>
                    <a:pt x="1255" y="269"/>
                  </a:lnTo>
                  <a:lnTo>
                    <a:pt x="1232" y="275"/>
                  </a:lnTo>
                  <a:lnTo>
                    <a:pt x="1203" y="276"/>
                  </a:lnTo>
                  <a:lnTo>
                    <a:pt x="119" y="228"/>
                  </a:lnTo>
                  <a:lnTo>
                    <a:pt x="91" y="224"/>
                  </a:lnTo>
                  <a:lnTo>
                    <a:pt x="68" y="214"/>
                  </a:lnTo>
                  <a:lnTo>
                    <a:pt x="48" y="202"/>
                  </a:lnTo>
                  <a:lnTo>
                    <a:pt x="31" y="186"/>
                  </a:lnTo>
                  <a:lnTo>
                    <a:pt x="18" y="169"/>
                  </a:lnTo>
                  <a:lnTo>
                    <a:pt x="8" y="150"/>
                  </a:lnTo>
                  <a:lnTo>
                    <a:pt x="2" y="129"/>
                  </a:lnTo>
                  <a:lnTo>
                    <a:pt x="0" y="109"/>
                  </a:lnTo>
                  <a:lnTo>
                    <a:pt x="2" y="87"/>
                  </a:lnTo>
                  <a:lnTo>
                    <a:pt x="7" y="67"/>
                  </a:lnTo>
                  <a:lnTo>
                    <a:pt x="15" y="48"/>
                  </a:lnTo>
                  <a:lnTo>
                    <a:pt x="28" y="31"/>
                  </a:lnTo>
                  <a:lnTo>
                    <a:pt x="43" y="18"/>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66696" name="Freeform 136"/>
            <p:cNvSpPr>
              <a:spLocks/>
            </p:cNvSpPr>
            <p:nvPr/>
          </p:nvSpPr>
          <p:spPr bwMode="auto">
            <a:xfrm>
              <a:off x="4350" y="2384"/>
              <a:ext cx="131" cy="22"/>
            </a:xfrm>
            <a:custGeom>
              <a:avLst/>
              <a:gdLst/>
              <a:ahLst/>
              <a:cxnLst>
                <a:cxn ang="0">
                  <a:pos x="142" y="1"/>
                </a:cxn>
                <a:cxn ang="0">
                  <a:pos x="200" y="5"/>
                </a:cxn>
                <a:cxn ang="0">
                  <a:pos x="249" y="7"/>
                </a:cxn>
                <a:cxn ang="0">
                  <a:pos x="293" y="9"/>
                </a:cxn>
                <a:cxn ang="0">
                  <a:pos x="332" y="10"/>
                </a:cxn>
                <a:cxn ang="0">
                  <a:pos x="370" y="12"/>
                </a:cxn>
                <a:cxn ang="0">
                  <a:pos x="407" y="14"/>
                </a:cxn>
                <a:cxn ang="0">
                  <a:pos x="448" y="15"/>
                </a:cxn>
                <a:cxn ang="0">
                  <a:pos x="494" y="17"/>
                </a:cxn>
                <a:cxn ang="0">
                  <a:pos x="546" y="20"/>
                </a:cxn>
                <a:cxn ang="0">
                  <a:pos x="606" y="22"/>
                </a:cxn>
                <a:cxn ang="0">
                  <a:pos x="678" y="26"/>
                </a:cxn>
                <a:cxn ang="0">
                  <a:pos x="762" y="30"/>
                </a:cxn>
                <a:cxn ang="0">
                  <a:pos x="861" y="35"/>
                </a:cxn>
                <a:cxn ang="0">
                  <a:pos x="979" y="40"/>
                </a:cxn>
                <a:cxn ang="0">
                  <a:pos x="1115" y="47"/>
                </a:cxn>
                <a:cxn ang="0">
                  <a:pos x="1220" y="54"/>
                </a:cxn>
                <a:cxn ang="0">
                  <a:pos x="1262" y="75"/>
                </a:cxn>
                <a:cxn ang="0">
                  <a:pos x="1291" y="107"/>
                </a:cxn>
                <a:cxn ang="0">
                  <a:pos x="1305" y="145"/>
                </a:cxn>
                <a:cxn ang="0">
                  <a:pos x="1307" y="187"/>
                </a:cxn>
                <a:cxn ang="0">
                  <a:pos x="1294" y="224"/>
                </a:cxn>
                <a:cxn ang="0">
                  <a:pos x="1265" y="252"/>
                </a:cxn>
                <a:cxn ang="0">
                  <a:pos x="1223" y="266"/>
                </a:cxn>
                <a:cxn ang="0">
                  <a:pos x="1164" y="266"/>
                </a:cxn>
                <a:cxn ang="0">
                  <a:pos x="1106" y="263"/>
                </a:cxn>
                <a:cxn ang="0">
                  <a:pos x="1056" y="261"/>
                </a:cxn>
                <a:cxn ang="0">
                  <a:pos x="1013" y="259"/>
                </a:cxn>
                <a:cxn ang="0">
                  <a:pos x="974" y="257"/>
                </a:cxn>
                <a:cxn ang="0">
                  <a:pos x="935" y="255"/>
                </a:cxn>
                <a:cxn ang="0">
                  <a:pos x="897" y="253"/>
                </a:cxn>
                <a:cxn ang="0">
                  <a:pos x="857" y="252"/>
                </a:cxn>
                <a:cxn ang="0">
                  <a:pos x="812" y="250"/>
                </a:cxn>
                <a:cxn ang="0">
                  <a:pos x="760" y="247"/>
                </a:cxn>
                <a:cxn ang="0">
                  <a:pos x="699" y="245"/>
                </a:cxn>
                <a:cxn ang="0">
                  <a:pos x="627" y="242"/>
                </a:cxn>
                <a:cxn ang="0">
                  <a:pos x="543" y="237"/>
                </a:cxn>
                <a:cxn ang="0">
                  <a:pos x="442" y="233"/>
                </a:cxn>
                <a:cxn ang="0">
                  <a:pos x="325" y="228"/>
                </a:cxn>
                <a:cxn ang="0">
                  <a:pos x="188" y="222"/>
                </a:cxn>
                <a:cxn ang="0">
                  <a:pos x="86" y="216"/>
                </a:cxn>
                <a:cxn ang="0">
                  <a:pos x="46" y="195"/>
                </a:cxn>
                <a:cxn ang="0">
                  <a:pos x="17" y="163"/>
                </a:cxn>
                <a:cxn ang="0">
                  <a:pos x="2" y="124"/>
                </a:cxn>
                <a:cxn ang="0">
                  <a:pos x="1" y="82"/>
                </a:cxn>
                <a:cxn ang="0">
                  <a:pos x="14" y="46"/>
                </a:cxn>
                <a:cxn ang="0">
                  <a:pos x="43" y="18"/>
                </a:cxn>
                <a:cxn ang="0">
                  <a:pos x="84" y="2"/>
                </a:cxn>
              </a:cxnLst>
              <a:rect l="0" t="0" r="r" b="b"/>
              <a:pathLst>
                <a:path w="1308" h="267">
                  <a:moveTo>
                    <a:pt x="110" y="0"/>
                  </a:moveTo>
                  <a:lnTo>
                    <a:pt x="142" y="1"/>
                  </a:lnTo>
                  <a:lnTo>
                    <a:pt x="172" y="3"/>
                  </a:lnTo>
                  <a:lnTo>
                    <a:pt x="200" y="5"/>
                  </a:lnTo>
                  <a:lnTo>
                    <a:pt x="226" y="6"/>
                  </a:lnTo>
                  <a:lnTo>
                    <a:pt x="249" y="7"/>
                  </a:lnTo>
                  <a:lnTo>
                    <a:pt x="271" y="8"/>
                  </a:lnTo>
                  <a:lnTo>
                    <a:pt x="293" y="9"/>
                  </a:lnTo>
                  <a:lnTo>
                    <a:pt x="313" y="9"/>
                  </a:lnTo>
                  <a:lnTo>
                    <a:pt x="332" y="10"/>
                  </a:lnTo>
                  <a:lnTo>
                    <a:pt x="351" y="11"/>
                  </a:lnTo>
                  <a:lnTo>
                    <a:pt x="370" y="12"/>
                  </a:lnTo>
                  <a:lnTo>
                    <a:pt x="388" y="13"/>
                  </a:lnTo>
                  <a:lnTo>
                    <a:pt x="407" y="14"/>
                  </a:lnTo>
                  <a:lnTo>
                    <a:pt x="428" y="14"/>
                  </a:lnTo>
                  <a:lnTo>
                    <a:pt x="448" y="15"/>
                  </a:lnTo>
                  <a:lnTo>
                    <a:pt x="470" y="16"/>
                  </a:lnTo>
                  <a:lnTo>
                    <a:pt x="494" y="17"/>
                  </a:lnTo>
                  <a:lnTo>
                    <a:pt x="518" y="19"/>
                  </a:lnTo>
                  <a:lnTo>
                    <a:pt x="546" y="20"/>
                  </a:lnTo>
                  <a:lnTo>
                    <a:pt x="574" y="21"/>
                  </a:lnTo>
                  <a:lnTo>
                    <a:pt x="606" y="22"/>
                  </a:lnTo>
                  <a:lnTo>
                    <a:pt x="640" y="24"/>
                  </a:lnTo>
                  <a:lnTo>
                    <a:pt x="678" y="26"/>
                  </a:lnTo>
                  <a:lnTo>
                    <a:pt x="718" y="28"/>
                  </a:lnTo>
                  <a:lnTo>
                    <a:pt x="762" y="30"/>
                  </a:lnTo>
                  <a:lnTo>
                    <a:pt x="810" y="32"/>
                  </a:lnTo>
                  <a:lnTo>
                    <a:pt x="861" y="35"/>
                  </a:lnTo>
                  <a:lnTo>
                    <a:pt x="918" y="38"/>
                  </a:lnTo>
                  <a:lnTo>
                    <a:pt x="979" y="40"/>
                  </a:lnTo>
                  <a:lnTo>
                    <a:pt x="1044" y="43"/>
                  </a:lnTo>
                  <a:lnTo>
                    <a:pt x="1115" y="47"/>
                  </a:lnTo>
                  <a:lnTo>
                    <a:pt x="1191" y="50"/>
                  </a:lnTo>
                  <a:lnTo>
                    <a:pt x="1220" y="54"/>
                  </a:lnTo>
                  <a:lnTo>
                    <a:pt x="1243" y="62"/>
                  </a:lnTo>
                  <a:lnTo>
                    <a:pt x="1262" y="75"/>
                  </a:lnTo>
                  <a:lnTo>
                    <a:pt x="1278" y="89"/>
                  </a:lnTo>
                  <a:lnTo>
                    <a:pt x="1291" y="107"/>
                  </a:lnTo>
                  <a:lnTo>
                    <a:pt x="1300" y="126"/>
                  </a:lnTo>
                  <a:lnTo>
                    <a:pt x="1305" y="145"/>
                  </a:lnTo>
                  <a:lnTo>
                    <a:pt x="1308" y="166"/>
                  </a:lnTo>
                  <a:lnTo>
                    <a:pt x="1307" y="187"/>
                  </a:lnTo>
                  <a:lnTo>
                    <a:pt x="1302" y="205"/>
                  </a:lnTo>
                  <a:lnTo>
                    <a:pt x="1294" y="224"/>
                  </a:lnTo>
                  <a:lnTo>
                    <a:pt x="1282" y="240"/>
                  </a:lnTo>
                  <a:lnTo>
                    <a:pt x="1265" y="252"/>
                  </a:lnTo>
                  <a:lnTo>
                    <a:pt x="1246" y="261"/>
                  </a:lnTo>
                  <a:lnTo>
                    <a:pt x="1223" y="266"/>
                  </a:lnTo>
                  <a:lnTo>
                    <a:pt x="1196" y="267"/>
                  </a:lnTo>
                  <a:lnTo>
                    <a:pt x="1164" y="266"/>
                  </a:lnTo>
                  <a:lnTo>
                    <a:pt x="1133" y="264"/>
                  </a:lnTo>
                  <a:lnTo>
                    <a:pt x="1106" y="263"/>
                  </a:lnTo>
                  <a:lnTo>
                    <a:pt x="1080" y="262"/>
                  </a:lnTo>
                  <a:lnTo>
                    <a:pt x="1056" y="261"/>
                  </a:lnTo>
                  <a:lnTo>
                    <a:pt x="1034" y="260"/>
                  </a:lnTo>
                  <a:lnTo>
                    <a:pt x="1013" y="259"/>
                  </a:lnTo>
                  <a:lnTo>
                    <a:pt x="993" y="258"/>
                  </a:lnTo>
                  <a:lnTo>
                    <a:pt x="974" y="257"/>
                  </a:lnTo>
                  <a:lnTo>
                    <a:pt x="954" y="256"/>
                  </a:lnTo>
                  <a:lnTo>
                    <a:pt x="935" y="255"/>
                  </a:lnTo>
                  <a:lnTo>
                    <a:pt x="917" y="254"/>
                  </a:lnTo>
                  <a:lnTo>
                    <a:pt x="897" y="253"/>
                  </a:lnTo>
                  <a:lnTo>
                    <a:pt x="877" y="253"/>
                  </a:lnTo>
                  <a:lnTo>
                    <a:pt x="857" y="252"/>
                  </a:lnTo>
                  <a:lnTo>
                    <a:pt x="835" y="251"/>
                  </a:lnTo>
                  <a:lnTo>
                    <a:pt x="812" y="250"/>
                  </a:lnTo>
                  <a:lnTo>
                    <a:pt x="788" y="248"/>
                  </a:lnTo>
                  <a:lnTo>
                    <a:pt x="760" y="247"/>
                  </a:lnTo>
                  <a:lnTo>
                    <a:pt x="731" y="246"/>
                  </a:lnTo>
                  <a:lnTo>
                    <a:pt x="699" y="245"/>
                  </a:lnTo>
                  <a:lnTo>
                    <a:pt x="665" y="243"/>
                  </a:lnTo>
                  <a:lnTo>
                    <a:pt x="627" y="242"/>
                  </a:lnTo>
                  <a:lnTo>
                    <a:pt x="586" y="240"/>
                  </a:lnTo>
                  <a:lnTo>
                    <a:pt x="543" y="237"/>
                  </a:lnTo>
                  <a:lnTo>
                    <a:pt x="495" y="235"/>
                  </a:lnTo>
                  <a:lnTo>
                    <a:pt x="442" y="233"/>
                  </a:lnTo>
                  <a:lnTo>
                    <a:pt x="386" y="230"/>
                  </a:lnTo>
                  <a:lnTo>
                    <a:pt x="325" y="228"/>
                  </a:lnTo>
                  <a:lnTo>
                    <a:pt x="259" y="225"/>
                  </a:lnTo>
                  <a:lnTo>
                    <a:pt x="188" y="222"/>
                  </a:lnTo>
                  <a:lnTo>
                    <a:pt x="112" y="219"/>
                  </a:lnTo>
                  <a:lnTo>
                    <a:pt x="86" y="216"/>
                  </a:lnTo>
                  <a:lnTo>
                    <a:pt x="65" y="207"/>
                  </a:lnTo>
                  <a:lnTo>
                    <a:pt x="46" y="195"/>
                  </a:lnTo>
                  <a:lnTo>
                    <a:pt x="29" y="180"/>
                  </a:lnTo>
                  <a:lnTo>
                    <a:pt x="17" y="163"/>
                  </a:lnTo>
                  <a:lnTo>
                    <a:pt x="7" y="143"/>
                  </a:lnTo>
                  <a:lnTo>
                    <a:pt x="2" y="124"/>
                  </a:lnTo>
                  <a:lnTo>
                    <a:pt x="0" y="102"/>
                  </a:lnTo>
                  <a:lnTo>
                    <a:pt x="1" y="82"/>
                  </a:lnTo>
                  <a:lnTo>
                    <a:pt x="6" y="64"/>
                  </a:lnTo>
                  <a:lnTo>
                    <a:pt x="14" y="46"/>
                  </a:lnTo>
                  <a:lnTo>
                    <a:pt x="26" y="30"/>
                  </a:lnTo>
                  <a:lnTo>
                    <a:pt x="43" y="18"/>
                  </a:lnTo>
                  <a:lnTo>
                    <a:pt x="61" y="8"/>
                  </a:lnTo>
                  <a:lnTo>
                    <a:pt x="84" y="2"/>
                  </a:lnTo>
                  <a:lnTo>
                    <a:pt x="110" y="0"/>
                  </a:lnTo>
                  <a:close/>
                </a:path>
              </a:pathLst>
            </a:custGeom>
            <a:solidFill>
              <a:srgbClr val="3D4545"/>
            </a:solidFill>
            <a:ln w="9525">
              <a:noFill/>
              <a:round/>
              <a:headEnd/>
              <a:tailEnd/>
            </a:ln>
          </p:spPr>
          <p:txBody>
            <a:bodyPr/>
            <a:lstStyle/>
            <a:p>
              <a:endParaRPr lang="en-US"/>
            </a:p>
          </p:txBody>
        </p:sp>
        <p:sp>
          <p:nvSpPr>
            <p:cNvPr id="66697" name="Freeform 137"/>
            <p:cNvSpPr>
              <a:spLocks/>
            </p:cNvSpPr>
            <p:nvPr/>
          </p:nvSpPr>
          <p:spPr bwMode="auto">
            <a:xfrm>
              <a:off x="4351" y="2385"/>
              <a:ext cx="130" cy="21"/>
            </a:xfrm>
            <a:custGeom>
              <a:avLst/>
              <a:gdLst/>
              <a:ahLst/>
              <a:cxnLst>
                <a:cxn ang="0">
                  <a:pos x="137" y="1"/>
                </a:cxn>
                <a:cxn ang="0">
                  <a:pos x="195" y="4"/>
                </a:cxn>
                <a:cxn ang="0">
                  <a:pos x="244" y="6"/>
                </a:cxn>
                <a:cxn ang="0">
                  <a:pos x="288" y="7"/>
                </a:cxn>
                <a:cxn ang="0">
                  <a:pos x="327" y="9"/>
                </a:cxn>
                <a:cxn ang="0">
                  <a:pos x="365" y="10"/>
                </a:cxn>
                <a:cxn ang="0">
                  <a:pos x="402" y="12"/>
                </a:cxn>
                <a:cxn ang="0">
                  <a:pos x="443" y="14"/>
                </a:cxn>
                <a:cxn ang="0">
                  <a:pos x="489" y="16"/>
                </a:cxn>
                <a:cxn ang="0">
                  <a:pos x="541" y="18"/>
                </a:cxn>
                <a:cxn ang="0">
                  <a:pos x="601" y="22"/>
                </a:cxn>
                <a:cxn ang="0">
                  <a:pos x="673" y="25"/>
                </a:cxn>
                <a:cxn ang="0">
                  <a:pos x="757" y="29"/>
                </a:cxn>
                <a:cxn ang="0">
                  <a:pos x="856" y="33"/>
                </a:cxn>
                <a:cxn ang="0">
                  <a:pos x="974" y="39"/>
                </a:cxn>
                <a:cxn ang="0">
                  <a:pos x="1110" y="45"/>
                </a:cxn>
                <a:cxn ang="0">
                  <a:pos x="1214" y="54"/>
                </a:cxn>
                <a:cxn ang="0">
                  <a:pos x="1256" y="72"/>
                </a:cxn>
                <a:cxn ang="0">
                  <a:pos x="1283" y="102"/>
                </a:cxn>
                <a:cxn ang="0">
                  <a:pos x="1296" y="139"/>
                </a:cxn>
                <a:cxn ang="0">
                  <a:pos x="1298" y="179"/>
                </a:cxn>
                <a:cxn ang="0">
                  <a:pos x="1285" y="215"/>
                </a:cxn>
                <a:cxn ang="0">
                  <a:pos x="1257" y="241"/>
                </a:cxn>
                <a:cxn ang="0">
                  <a:pos x="1217" y="254"/>
                </a:cxn>
                <a:cxn ang="0">
                  <a:pos x="1159" y="253"/>
                </a:cxn>
                <a:cxn ang="0">
                  <a:pos x="1101" y="250"/>
                </a:cxn>
                <a:cxn ang="0">
                  <a:pos x="1051" y="248"/>
                </a:cxn>
                <a:cxn ang="0">
                  <a:pos x="1008" y="246"/>
                </a:cxn>
                <a:cxn ang="0">
                  <a:pos x="969" y="244"/>
                </a:cxn>
                <a:cxn ang="0">
                  <a:pos x="930" y="242"/>
                </a:cxn>
                <a:cxn ang="0">
                  <a:pos x="892" y="240"/>
                </a:cxn>
                <a:cxn ang="0">
                  <a:pos x="852" y="239"/>
                </a:cxn>
                <a:cxn ang="0">
                  <a:pos x="807" y="237"/>
                </a:cxn>
                <a:cxn ang="0">
                  <a:pos x="755" y="234"/>
                </a:cxn>
                <a:cxn ang="0">
                  <a:pos x="694" y="232"/>
                </a:cxn>
                <a:cxn ang="0">
                  <a:pos x="622" y="229"/>
                </a:cxn>
                <a:cxn ang="0">
                  <a:pos x="538" y="224"/>
                </a:cxn>
                <a:cxn ang="0">
                  <a:pos x="437" y="220"/>
                </a:cxn>
                <a:cxn ang="0">
                  <a:pos x="320" y="215"/>
                </a:cxn>
                <a:cxn ang="0">
                  <a:pos x="183" y="209"/>
                </a:cxn>
                <a:cxn ang="0">
                  <a:pos x="83" y="203"/>
                </a:cxn>
                <a:cxn ang="0">
                  <a:pos x="45" y="183"/>
                </a:cxn>
                <a:cxn ang="0">
                  <a:pos x="17" y="153"/>
                </a:cxn>
                <a:cxn ang="0">
                  <a:pos x="2" y="115"/>
                </a:cxn>
                <a:cxn ang="0">
                  <a:pos x="2" y="75"/>
                </a:cxn>
                <a:cxn ang="0">
                  <a:pos x="15" y="40"/>
                </a:cxn>
                <a:cxn ang="0">
                  <a:pos x="42" y="14"/>
                </a:cxn>
                <a:cxn ang="0">
                  <a:pos x="80" y="1"/>
                </a:cxn>
              </a:cxnLst>
              <a:rect l="0" t="0" r="r" b="b"/>
              <a:pathLst>
                <a:path w="1298" h="254">
                  <a:moveTo>
                    <a:pt x="105" y="0"/>
                  </a:moveTo>
                  <a:lnTo>
                    <a:pt x="137" y="1"/>
                  </a:lnTo>
                  <a:lnTo>
                    <a:pt x="167" y="3"/>
                  </a:lnTo>
                  <a:lnTo>
                    <a:pt x="195" y="4"/>
                  </a:lnTo>
                  <a:lnTo>
                    <a:pt x="221" y="5"/>
                  </a:lnTo>
                  <a:lnTo>
                    <a:pt x="244" y="6"/>
                  </a:lnTo>
                  <a:lnTo>
                    <a:pt x="266" y="7"/>
                  </a:lnTo>
                  <a:lnTo>
                    <a:pt x="288" y="7"/>
                  </a:lnTo>
                  <a:lnTo>
                    <a:pt x="308" y="8"/>
                  </a:lnTo>
                  <a:lnTo>
                    <a:pt x="327" y="9"/>
                  </a:lnTo>
                  <a:lnTo>
                    <a:pt x="346" y="10"/>
                  </a:lnTo>
                  <a:lnTo>
                    <a:pt x="365" y="10"/>
                  </a:lnTo>
                  <a:lnTo>
                    <a:pt x="383" y="11"/>
                  </a:lnTo>
                  <a:lnTo>
                    <a:pt x="402" y="12"/>
                  </a:lnTo>
                  <a:lnTo>
                    <a:pt x="423" y="13"/>
                  </a:lnTo>
                  <a:lnTo>
                    <a:pt x="443" y="14"/>
                  </a:lnTo>
                  <a:lnTo>
                    <a:pt x="465" y="15"/>
                  </a:lnTo>
                  <a:lnTo>
                    <a:pt x="489" y="16"/>
                  </a:lnTo>
                  <a:lnTo>
                    <a:pt x="513" y="17"/>
                  </a:lnTo>
                  <a:lnTo>
                    <a:pt x="541" y="18"/>
                  </a:lnTo>
                  <a:lnTo>
                    <a:pt x="569" y="19"/>
                  </a:lnTo>
                  <a:lnTo>
                    <a:pt x="601" y="22"/>
                  </a:lnTo>
                  <a:lnTo>
                    <a:pt x="635" y="23"/>
                  </a:lnTo>
                  <a:lnTo>
                    <a:pt x="673" y="25"/>
                  </a:lnTo>
                  <a:lnTo>
                    <a:pt x="713" y="27"/>
                  </a:lnTo>
                  <a:lnTo>
                    <a:pt x="757" y="29"/>
                  </a:lnTo>
                  <a:lnTo>
                    <a:pt x="805" y="31"/>
                  </a:lnTo>
                  <a:lnTo>
                    <a:pt x="856" y="33"/>
                  </a:lnTo>
                  <a:lnTo>
                    <a:pt x="913" y="36"/>
                  </a:lnTo>
                  <a:lnTo>
                    <a:pt x="974" y="39"/>
                  </a:lnTo>
                  <a:lnTo>
                    <a:pt x="1039" y="42"/>
                  </a:lnTo>
                  <a:lnTo>
                    <a:pt x="1110" y="45"/>
                  </a:lnTo>
                  <a:lnTo>
                    <a:pt x="1186" y="49"/>
                  </a:lnTo>
                  <a:lnTo>
                    <a:pt x="1214" y="54"/>
                  </a:lnTo>
                  <a:lnTo>
                    <a:pt x="1237" y="61"/>
                  </a:lnTo>
                  <a:lnTo>
                    <a:pt x="1256" y="72"/>
                  </a:lnTo>
                  <a:lnTo>
                    <a:pt x="1271" y="87"/>
                  </a:lnTo>
                  <a:lnTo>
                    <a:pt x="1283" y="102"/>
                  </a:lnTo>
                  <a:lnTo>
                    <a:pt x="1291" y="120"/>
                  </a:lnTo>
                  <a:lnTo>
                    <a:pt x="1296" y="139"/>
                  </a:lnTo>
                  <a:lnTo>
                    <a:pt x="1298" y="158"/>
                  </a:lnTo>
                  <a:lnTo>
                    <a:pt x="1298" y="179"/>
                  </a:lnTo>
                  <a:lnTo>
                    <a:pt x="1293" y="198"/>
                  </a:lnTo>
                  <a:lnTo>
                    <a:pt x="1285" y="215"/>
                  </a:lnTo>
                  <a:lnTo>
                    <a:pt x="1272" y="230"/>
                  </a:lnTo>
                  <a:lnTo>
                    <a:pt x="1257" y="241"/>
                  </a:lnTo>
                  <a:lnTo>
                    <a:pt x="1238" y="249"/>
                  </a:lnTo>
                  <a:lnTo>
                    <a:pt x="1217" y="254"/>
                  </a:lnTo>
                  <a:lnTo>
                    <a:pt x="1191" y="254"/>
                  </a:lnTo>
                  <a:lnTo>
                    <a:pt x="1159" y="253"/>
                  </a:lnTo>
                  <a:lnTo>
                    <a:pt x="1128" y="251"/>
                  </a:lnTo>
                  <a:lnTo>
                    <a:pt x="1101" y="250"/>
                  </a:lnTo>
                  <a:lnTo>
                    <a:pt x="1075" y="249"/>
                  </a:lnTo>
                  <a:lnTo>
                    <a:pt x="1051" y="248"/>
                  </a:lnTo>
                  <a:lnTo>
                    <a:pt x="1029" y="247"/>
                  </a:lnTo>
                  <a:lnTo>
                    <a:pt x="1008" y="246"/>
                  </a:lnTo>
                  <a:lnTo>
                    <a:pt x="988" y="245"/>
                  </a:lnTo>
                  <a:lnTo>
                    <a:pt x="969" y="244"/>
                  </a:lnTo>
                  <a:lnTo>
                    <a:pt x="949" y="243"/>
                  </a:lnTo>
                  <a:lnTo>
                    <a:pt x="930" y="242"/>
                  </a:lnTo>
                  <a:lnTo>
                    <a:pt x="912" y="241"/>
                  </a:lnTo>
                  <a:lnTo>
                    <a:pt x="892" y="240"/>
                  </a:lnTo>
                  <a:lnTo>
                    <a:pt x="872" y="240"/>
                  </a:lnTo>
                  <a:lnTo>
                    <a:pt x="852" y="239"/>
                  </a:lnTo>
                  <a:lnTo>
                    <a:pt x="830" y="238"/>
                  </a:lnTo>
                  <a:lnTo>
                    <a:pt x="807" y="237"/>
                  </a:lnTo>
                  <a:lnTo>
                    <a:pt x="783" y="235"/>
                  </a:lnTo>
                  <a:lnTo>
                    <a:pt x="755" y="234"/>
                  </a:lnTo>
                  <a:lnTo>
                    <a:pt x="726" y="233"/>
                  </a:lnTo>
                  <a:lnTo>
                    <a:pt x="694" y="232"/>
                  </a:lnTo>
                  <a:lnTo>
                    <a:pt x="660" y="230"/>
                  </a:lnTo>
                  <a:lnTo>
                    <a:pt x="622" y="229"/>
                  </a:lnTo>
                  <a:lnTo>
                    <a:pt x="581" y="227"/>
                  </a:lnTo>
                  <a:lnTo>
                    <a:pt x="538" y="224"/>
                  </a:lnTo>
                  <a:lnTo>
                    <a:pt x="490" y="222"/>
                  </a:lnTo>
                  <a:lnTo>
                    <a:pt x="437" y="220"/>
                  </a:lnTo>
                  <a:lnTo>
                    <a:pt x="381" y="217"/>
                  </a:lnTo>
                  <a:lnTo>
                    <a:pt x="320" y="215"/>
                  </a:lnTo>
                  <a:lnTo>
                    <a:pt x="254" y="212"/>
                  </a:lnTo>
                  <a:lnTo>
                    <a:pt x="183" y="209"/>
                  </a:lnTo>
                  <a:lnTo>
                    <a:pt x="107" y="206"/>
                  </a:lnTo>
                  <a:lnTo>
                    <a:pt x="83" y="203"/>
                  </a:lnTo>
                  <a:lnTo>
                    <a:pt x="62" y="194"/>
                  </a:lnTo>
                  <a:lnTo>
                    <a:pt x="45" y="183"/>
                  </a:lnTo>
                  <a:lnTo>
                    <a:pt x="29" y="170"/>
                  </a:lnTo>
                  <a:lnTo>
                    <a:pt x="17" y="153"/>
                  </a:lnTo>
                  <a:lnTo>
                    <a:pt x="8" y="134"/>
                  </a:lnTo>
                  <a:lnTo>
                    <a:pt x="2" y="115"/>
                  </a:lnTo>
                  <a:lnTo>
                    <a:pt x="0" y="94"/>
                  </a:lnTo>
                  <a:lnTo>
                    <a:pt x="2" y="75"/>
                  </a:lnTo>
                  <a:lnTo>
                    <a:pt x="7" y="57"/>
                  </a:lnTo>
                  <a:lnTo>
                    <a:pt x="15" y="40"/>
                  </a:lnTo>
                  <a:lnTo>
                    <a:pt x="26" y="26"/>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66698" name="Freeform 138"/>
            <p:cNvSpPr>
              <a:spLocks/>
            </p:cNvSpPr>
            <p:nvPr/>
          </p:nvSpPr>
          <p:spPr bwMode="auto">
            <a:xfrm>
              <a:off x="4352" y="2386"/>
              <a:ext cx="128" cy="20"/>
            </a:xfrm>
            <a:custGeom>
              <a:avLst/>
              <a:gdLst/>
              <a:ahLst/>
              <a:cxnLst>
                <a:cxn ang="0">
                  <a:pos x="130" y="1"/>
                </a:cxn>
                <a:cxn ang="0">
                  <a:pos x="188" y="3"/>
                </a:cxn>
                <a:cxn ang="0">
                  <a:pos x="237" y="5"/>
                </a:cxn>
                <a:cxn ang="0">
                  <a:pos x="281" y="7"/>
                </a:cxn>
                <a:cxn ang="0">
                  <a:pos x="320" y="9"/>
                </a:cxn>
                <a:cxn ang="0">
                  <a:pos x="358" y="11"/>
                </a:cxn>
                <a:cxn ang="0">
                  <a:pos x="396" y="13"/>
                </a:cxn>
                <a:cxn ang="0">
                  <a:pos x="437" y="15"/>
                </a:cxn>
                <a:cxn ang="0">
                  <a:pos x="482" y="17"/>
                </a:cxn>
                <a:cxn ang="0">
                  <a:pos x="535" y="19"/>
                </a:cxn>
                <a:cxn ang="0">
                  <a:pos x="595" y="22"/>
                </a:cxn>
                <a:cxn ang="0">
                  <a:pos x="667" y="25"/>
                </a:cxn>
                <a:cxn ang="0">
                  <a:pos x="751" y="29"/>
                </a:cxn>
                <a:cxn ang="0">
                  <a:pos x="850" y="34"/>
                </a:cxn>
                <a:cxn ang="0">
                  <a:pos x="967" y="39"/>
                </a:cxn>
                <a:cxn ang="0">
                  <a:pos x="1103" y="46"/>
                </a:cxn>
                <a:cxn ang="0">
                  <a:pos x="1207" y="53"/>
                </a:cxn>
                <a:cxn ang="0">
                  <a:pos x="1247" y="72"/>
                </a:cxn>
                <a:cxn ang="0">
                  <a:pos x="1273" y="100"/>
                </a:cxn>
                <a:cxn ang="0">
                  <a:pos x="1284" y="135"/>
                </a:cxn>
                <a:cxn ang="0">
                  <a:pos x="1286" y="174"/>
                </a:cxn>
                <a:cxn ang="0">
                  <a:pos x="1273" y="208"/>
                </a:cxn>
                <a:cxn ang="0">
                  <a:pos x="1246" y="233"/>
                </a:cxn>
                <a:cxn ang="0">
                  <a:pos x="1208" y="244"/>
                </a:cxn>
                <a:cxn ang="0">
                  <a:pos x="1152" y="243"/>
                </a:cxn>
                <a:cxn ang="0">
                  <a:pos x="1094" y="240"/>
                </a:cxn>
                <a:cxn ang="0">
                  <a:pos x="1044" y="238"/>
                </a:cxn>
                <a:cxn ang="0">
                  <a:pos x="1001" y="236"/>
                </a:cxn>
                <a:cxn ang="0">
                  <a:pos x="962" y="234"/>
                </a:cxn>
                <a:cxn ang="0">
                  <a:pos x="923" y="232"/>
                </a:cxn>
                <a:cxn ang="0">
                  <a:pos x="885" y="230"/>
                </a:cxn>
                <a:cxn ang="0">
                  <a:pos x="845" y="229"/>
                </a:cxn>
                <a:cxn ang="0">
                  <a:pos x="800" y="227"/>
                </a:cxn>
                <a:cxn ang="0">
                  <a:pos x="748" y="224"/>
                </a:cxn>
                <a:cxn ang="0">
                  <a:pos x="687" y="222"/>
                </a:cxn>
                <a:cxn ang="0">
                  <a:pos x="615" y="219"/>
                </a:cxn>
                <a:cxn ang="0">
                  <a:pos x="531" y="214"/>
                </a:cxn>
                <a:cxn ang="0">
                  <a:pos x="430" y="210"/>
                </a:cxn>
                <a:cxn ang="0">
                  <a:pos x="313" y="205"/>
                </a:cxn>
                <a:cxn ang="0">
                  <a:pos x="176" y="199"/>
                </a:cxn>
                <a:cxn ang="0">
                  <a:pos x="78" y="193"/>
                </a:cxn>
                <a:cxn ang="0">
                  <a:pos x="43" y="175"/>
                </a:cxn>
                <a:cxn ang="0">
                  <a:pos x="16" y="145"/>
                </a:cxn>
                <a:cxn ang="0">
                  <a:pos x="2" y="108"/>
                </a:cxn>
                <a:cxn ang="0">
                  <a:pos x="1" y="70"/>
                </a:cxn>
                <a:cxn ang="0">
                  <a:pos x="14" y="38"/>
                </a:cxn>
                <a:cxn ang="0">
                  <a:pos x="40" y="15"/>
                </a:cxn>
                <a:cxn ang="0">
                  <a:pos x="76" y="1"/>
                </a:cxn>
              </a:cxnLst>
              <a:rect l="0" t="0" r="r" b="b"/>
              <a:pathLst>
                <a:path w="1286" h="244">
                  <a:moveTo>
                    <a:pt x="98" y="0"/>
                  </a:moveTo>
                  <a:lnTo>
                    <a:pt x="130" y="1"/>
                  </a:lnTo>
                  <a:lnTo>
                    <a:pt x="160" y="2"/>
                  </a:lnTo>
                  <a:lnTo>
                    <a:pt x="188" y="3"/>
                  </a:lnTo>
                  <a:lnTo>
                    <a:pt x="214" y="4"/>
                  </a:lnTo>
                  <a:lnTo>
                    <a:pt x="237" y="5"/>
                  </a:lnTo>
                  <a:lnTo>
                    <a:pt x="259" y="6"/>
                  </a:lnTo>
                  <a:lnTo>
                    <a:pt x="281" y="7"/>
                  </a:lnTo>
                  <a:lnTo>
                    <a:pt x="301" y="8"/>
                  </a:lnTo>
                  <a:lnTo>
                    <a:pt x="320" y="9"/>
                  </a:lnTo>
                  <a:lnTo>
                    <a:pt x="340" y="9"/>
                  </a:lnTo>
                  <a:lnTo>
                    <a:pt x="358" y="11"/>
                  </a:lnTo>
                  <a:lnTo>
                    <a:pt x="377" y="12"/>
                  </a:lnTo>
                  <a:lnTo>
                    <a:pt x="396" y="13"/>
                  </a:lnTo>
                  <a:lnTo>
                    <a:pt x="416" y="14"/>
                  </a:lnTo>
                  <a:lnTo>
                    <a:pt x="437" y="15"/>
                  </a:lnTo>
                  <a:lnTo>
                    <a:pt x="459" y="16"/>
                  </a:lnTo>
                  <a:lnTo>
                    <a:pt x="482" y="17"/>
                  </a:lnTo>
                  <a:lnTo>
                    <a:pt x="507" y="18"/>
                  </a:lnTo>
                  <a:lnTo>
                    <a:pt x="535" y="19"/>
                  </a:lnTo>
                  <a:lnTo>
                    <a:pt x="563" y="20"/>
                  </a:lnTo>
                  <a:lnTo>
                    <a:pt x="595" y="22"/>
                  </a:lnTo>
                  <a:lnTo>
                    <a:pt x="629" y="23"/>
                  </a:lnTo>
                  <a:lnTo>
                    <a:pt x="667" y="25"/>
                  </a:lnTo>
                  <a:lnTo>
                    <a:pt x="707" y="27"/>
                  </a:lnTo>
                  <a:lnTo>
                    <a:pt x="751" y="29"/>
                  </a:lnTo>
                  <a:lnTo>
                    <a:pt x="799" y="31"/>
                  </a:lnTo>
                  <a:lnTo>
                    <a:pt x="850" y="34"/>
                  </a:lnTo>
                  <a:lnTo>
                    <a:pt x="906" y="36"/>
                  </a:lnTo>
                  <a:lnTo>
                    <a:pt x="967" y="39"/>
                  </a:lnTo>
                  <a:lnTo>
                    <a:pt x="1033" y="43"/>
                  </a:lnTo>
                  <a:lnTo>
                    <a:pt x="1103" y="46"/>
                  </a:lnTo>
                  <a:lnTo>
                    <a:pt x="1179" y="50"/>
                  </a:lnTo>
                  <a:lnTo>
                    <a:pt x="1207" y="53"/>
                  </a:lnTo>
                  <a:lnTo>
                    <a:pt x="1229" y="61"/>
                  </a:lnTo>
                  <a:lnTo>
                    <a:pt x="1247" y="72"/>
                  </a:lnTo>
                  <a:lnTo>
                    <a:pt x="1261" y="84"/>
                  </a:lnTo>
                  <a:lnTo>
                    <a:pt x="1273" y="100"/>
                  </a:lnTo>
                  <a:lnTo>
                    <a:pt x="1280" y="117"/>
                  </a:lnTo>
                  <a:lnTo>
                    <a:pt x="1284" y="135"/>
                  </a:lnTo>
                  <a:lnTo>
                    <a:pt x="1286" y="153"/>
                  </a:lnTo>
                  <a:lnTo>
                    <a:pt x="1286" y="174"/>
                  </a:lnTo>
                  <a:lnTo>
                    <a:pt x="1281" y="193"/>
                  </a:lnTo>
                  <a:lnTo>
                    <a:pt x="1273" y="208"/>
                  </a:lnTo>
                  <a:lnTo>
                    <a:pt x="1261" y="222"/>
                  </a:lnTo>
                  <a:lnTo>
                    <a:pt x="1246" y="233"/>
                  </a:lnTo>
                  <a:lnTo>
                    <a:pt x="1228" y="240"/>
                  </a:lnTo>
                  <a:lnTo>
                    <a:pt x="1208" y="244"/>
                  </a:lnTo>
                  <a:lnTo>
                    <a:pt x="1184" y="244"/>
                  </a:lnTo>
                  <a:lnTo>
                    <a:pt x="1152" y="243"/>
                  </a:lnTo>
                  <a:lnTo>
                    <a:pt x="1121" y="241"/>
                  </a:lnTo>
                  <a:lnTo>
                    <a:pt x="1094" y="240"/>
                  </a:lnTo>
                  <a:lnTo>
                    <a:pt x="1068" y="239"/>
                  </a:lnTo>
                  <a:lnTo>
                    <a:pt x="1044" y="238"/>
                  </a:lnTo>
                  <a:lnTo>
                    <a:pt x="1022" y="237"/>
                  </a:lnTo>
                  <a:lnTo>
                    <a:pt x="1001" y="236"/>
                  </a:lnTo>
                  <a:lnTo>
                    <a:pt x="981" y="235"/>
                  </a:lnTo>
                  <a:lnTo>
                    <a:pt x="962" y="234"/>
                  </a:lnTo>
                  <a:lnTo>
                    <a:pt x="942" y="233"/>
                  </a:lnTo>
                  <a:lnTo>
                    <a:pt x="923" y="232"/>
                  </a:lnTo>
                  <a:lnTo>
                    <a:pt x="905" y="231"/>
                  </a:lnTo>
                  <a:lnTo>
                    <a:pt x="885" y="230"/>
                  </a:lnTo>
                  <a:lnTo>
                    <a:pt x="865" y="230"/>
                  </a:lnTo>
                  <a:lnTo>
                    <a:pt x="845" y="229"/>
                  </a:lnTo>
                  <a:lnTo>
                    <a:pt x="823" y="228"/>
                  </a:lnTo>
                  <a:lnTo>
                    <a:pt x="800" y="227"/>
                  </a:lnTo>
                  <a:lnTo>
                    <a:pt x="776" y="225"/>
                  </a:lnTo>
                  <a:lnTo>
                    <a:pt x="748" y="224"/>
                  </a:lnTo>
                  <a:lnTo>
                    <a:pt x="719" y="223"/>
                  </a:lnTo>
                  <a:lnTo>
                    <a:pt x="687" y="222"/>
                  </a:lnTo>
                  <a:lnTo>
                    <a:pt x="653" y="220"/>
                  </a:lnTo>
                  <a:lnTo>
                    <a:pt x="615" y="219"/>
                  </a:lnTo>
                  <a:lnTo>
                    <a:pt x="574" y="217"/>
                  </a:lnTo>
                  <a:lnTo>
                    <a:pt x="531" y="214"/>
                  </a:lnTo>
                  <a:lnTo>
                    <a:pt x="483" y="212"/>
                  </a:lnTo>
                  <a:lnTo>
                    <a:pt x="430" y="210"/>
                  </a:lnTo>
                  <a:lnTo>
                    <a:pt x="374" y="207"/>
                  </a:lnTo>
                  <a:lnTo>
                    <a:pt x="313" y="205"/>
                  </a:lnTo>
                  <a:lnTo>
                    <a:pt x="247" y="202"/>
                  </a:lnTo>
                  <a:lnTo>
                    <a:pt x="176" y="199"/>
                  </a:lnTo>
                  <a:lnTo>
                    <a:pt x="100" y="196"/>
                  </a:lnTo>
                  <a:lnTo>
                    <a:pt x="78" y="193"/>
                  </a:lnTo>
                  <a:lnTo>
                    <a:pt x="60" y="185"/>
                  </a:lnTo>
                  <a:lnTo>
                    <a:pt x="43" y="175"/>
                  </a:lnTo>
                  <a:lnTo>
                    <a:pt x="29" y="162"/>
                  </a:lnTo>
                  <a:lnTo>
                    <a:pt x="16" y="145"/>
                  </a:lnTo>
                  <a:lnTo>
                    <a:pt x="7" y="127"/>
                  </a:lnTo>
                  <a:lnTo>
                    <a:pt x="2" y="108"/>
                  </a:lnTo>
                  <a:lnTo>
                    <a:pt x="0" y="87"/>
                  </a:lnTo>
                  <a:lnTo>
                    <a:pt x="1" y="70"/>
                  </a:lnTo>
                  <a:lnTo>
                    <a:pt x="6" y="53"/>
                  </a:lnTo>
                  <a:lnTo>
                    <a:pt x="14" y="38"/>
                  </a:lnTo>
                  <a:lnTo>
                    <a:pt x="25" y="25"/>
                  </a:lnTo>
                  <a:lnTo>
                    <a:pt x="40" y="15"/>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699" name="Freeform 139"/>
            <p:cNvSpPr>
              <a:spLocks/>
            </p:cNvSpPr>
            <p:nvPr/>
          </p:nvSpPr>
          <p:spPr bwMode="auto">
            <a:xfrm>
              <a:off x="4352" y="2387"/>
              <a:ext cx="128" cy="19"/>
            </a:xfrm>
            <a:custGeom>
              <a:avLst/>
              <a:gdLst/>
              <a:ahLst/>
              <a:cxnLst>
                <a:cxn ang="0">
                  <a:pos x="125" y="1"/>
                </a:cxn>
                <a:cxn ang="0">
                  <a:pos x="183" y="3"/>
                </a:cxn>
                <a:cxn ang="0">
                  <a:pos x="232" y="5"/>
                </a:cxn>
                <a:cxn ang="0">
                  <a:pos x="276" y="7"/>
                </a:cxn>
                <a:cxn ang="0">
                  <a:pos x="315" y="8"/>
                </a:cxn>
                <a:cxn ang="0">
                  <a:pos x="353" y="10"/>
                </a:cxn>
                <a:cxn ang="0">
                  <a:pos x="391" y="11"/>
                </a:cxn>
                <a:cxn ang="0">
                  <a:pos x="432" y="13"/>
                </a:cxn>
                <a:cxn ang="0">
                  <a:pos x="477" y="15"/>
                </a:cxn>
                <a:cxn ang="0">
                  <a:pos x="530" y="17"/>
                </a:cxn>
                <a:cxn ang="0">
                  <a:pos x="590" y="20"/>
                </a:cxn>
                <a:cxn ang="0">
                  <a:pos x="662" y="23"/>
                </a:cxn>
                <a:cxn ang="0">
                  <a:pos x="746" y="28"/>
                </a:cxn>
                <a:cxn ang="0">
                  <a:pos x="845" y="33"/>
                </a:cxn>
                <a:cxn ang="0">
                  <a:pos x="962" y="39"/>
                </a:cxn>
                <a:cxn ang="0">
                  <a:pos x="1098" y="45"/>
                </a:cxn>
                <a:cxn ang="0">
                  <a:pos x="1202" y="52"/>
                </a:cxn>
                <a:cxn ang="0">
                  <a:pos x="1241" y="70"/>
                </a:cxn>
                <a:cxn ang="0">
                  <a:pos x="1263" y="97"/>
                </a:cxn>
                <a:cxn ang="0">
                  <a:pos x="1274" y="129"/>
                </a:cxn>
                <a:cxn ang="0">
                  <a:pos x="1276" y="166"/>
                </a:cxn>
                <a:cxn ang="0">
                  <a:pos x="1265" y="199"/>
                </a:cxn>
                <a:cxn ang="0">
                  <a:pos x="1239" y="221"/>
                </a:cxn>
                <a:cxn ang="0">
                  <a:pos x="1202" y="231"/>
                </a:cxn>
                <a:cxn ang="0">
                  <a:pos x="1147" y="230"/>
                </a:cxn>
                <a:cxn ang="0">
                  <a:pos x="1089" y="227"/>
                </a:cxn>
                <a:cxn ang="0">
                  <a:pos x="1039" y="225"/>
                </a:cxn>
                <a:cxn ang="0">
                  <a:pos x="996" y="223"/>
                </a:cxn>
                <a:cxn ang="0">
                  <a:pos x="957" y="221"/>
                </a:cxn>
                <a:cxn ang="0">
                  <a:pos x="918" y="219"/>
                </a:cxn>
                <a:cxn ang="0">
                  <a:pos x="880" y="217"/>
                </a:cxn>
                <a:cxn ang="0">
                  <a:pos x="840" y="216"/>
                </a:cxn>
                <a:cxn ang="0">
                  <a:pos x="795" y="214"/>
                </a:cxn>
                <a:cxn ang="0">
                  <a:pos x="743" y="211"/>
                </a:cxn>
                <a:cxn ang="0">
                  <a:pos x="682" y="209"/>
                </a:cxn>
                <a:cxn ang="0">
                  <a:pos x="610" y="206"/>
                </a:cxn>
                <a:cxn ang="0">
                  <a:pos x="526" y="201"/>
                </a:cxn>
                <a:cxn ang="0">
                  <a:pos x="425" y="197"/>
                </a:cxn>
                <a:cxn ang="0">
                  <a:pos x="308" y="192"/>
                </a:cxn>
                <a:cxn ang="0">
                  <a:pos x="171" y="186"/>
                </a:cxn>
                <a:cxn ang="0">
                  <a:pos x="75" y="180"/>
                </a:cxn>
                <a:cxn ang="0">
                  <a:pos x="42" y="163"/>
                </a:cxn>
                <a:cxn ang="0">
                  <a:pos x="16" y="135"/>
                </a:cxn>
                <a:cxn ang="0">
                  <a:pos x="2" y="99"/>
                </a:cxn>
                <a:cxn ang="0">
                  <a:pos x="2" y="62"/>
                </a:cxn>
                <a:cxn ang="0">
                  <a:pos x="14" y="33"/>
                </a:cxn>
                <a:cxn ang="0">
                  <a:pos x="39" y="11"/>
                </a:cxn>
                <a:cxn ang="0">
                  <a:pos x="72" y="1"/>
                </a:cxn>
              </a:cxnLst>
              <a:rect l="0" t="0" r="r" b="b"/>
              <a:pathLst>
                <a:path w="1276" h="231">
                  <a:moveTo>
                    <a:pt x="93" y="0"/>
                  </a:moveTo>
                  <a:lnTo>
                    <a:pt x="125" y="1"/>
                  </a:lnTo>
                  <a:lnTo>
                    <a:pt x="155" y="2"/>
                  </a:lnTo>
                  <a:lnTo>
                    <a:pt x="183" y="3"/>
                  </a:lnTo>
                  <a:lnTo>
                    <a:pt x="209" y="4"/>
                  </a:lnTo>
                  <a:lnTo>
                    <a:pt x="232" y="5"/>
                  </a:lnTo>
                  <a:lnTo>
                    <a:pt x="254" y="6"/>
                  </a:lnTo>
                  <a:lnTo>
                    <a:pt x="276" y="7"/>
                  </a:lnTo>
                  <a:lnTo>
                    <a:pt x="296" y="8"/>
                  </a:lnTo>
                  <a:lnTo>
                    <a:pt x="315" y="8"/>
                  </a:lnTo>
                  <a:lnTo>
                    <a:pt x="335" y="9"/>
                  </a:lnTo>
                  <a:lnTo>
                    <a:pt x="353" y="10"/>
                  </a:lnTo>
                  <a:lnTo>
                    <a:pt x="372" y="11"/>
                  </a:lnTo>
                  <a:lnTo>
                    <a:pt x="391" y="11"/>
                  </a:lnTo>
                  <a:lnTo>
                    <a:pt x="411" y="12"/>
                  </a:lnTo>
                  <a:lnTo>
                    <a:pt x="432" y="13"/>
                  </a:lnTo>
                  <a:lnTo>
                    <a:pt x="454" y="14"/>
                  </a:lnTo>
                  <a:lnTo>
                    <a:pt x="477" y="15"/>
                  </a:lnTo>
                  <a:lnTo>
                    <a:pt x="502" y="16"/>
                  </a:lnTo>
                  <a:lnTo>
                    <a:pt x="530" y="17"/>
                  </a:lnTo>
                  <a:lnTo>
                    <a:pt x="558" y="18"/>
                  </a:lnTo>
                  <a:lnTo>
                    <a:pt x="590" y="20"/>
                  </a:lnTo>
                  <a:lnTo>
                    <a:pt x="624" y="22"/>
                  </a:lnTo>
                  <a:lnTo>
                    <a:pt x="662" y="23"/>
                  </a:lnTo>
                  <a:lnTo>
                    <a:pt x="702" y="25"/>
                  </a:lnTo>
                  <a:lnTo>
                    <a:pt x="746" y="28"/>
                  </a:lnTo>
                  <a:lnTo>
                    <a:pt x="794" y="31"/>
                  </a:lnTo>
                  <a:lnTo>
                    <a:pt x="845" y="33"/>
                  </a:lnTo>
                  <a:lnTo>
                    <a:pt x="901" y="36"/>
                  </a:lnTo>
                  <a:lnTo>
                    <a:pt x="962" y="39"/>
                  </a:lnTo>
                  <a:lnTo>
                    <a:pt x="1028" y="42"/>
                  </a:lnTo>
                  <a:lnTo>
                    <a:pt x="1098" y="45"/>
                  </a:lnTo>
                  <a:lnTo>
                    <a:pt x="1174" y="49"/>
                  </a:lnTo>
                  <a:lnTo>
                    <a:pt x="1202" y="52"/>
                  </a:lnTo>
                  <a:lnTo>
                    <a:pt x="1224" y="60"/>
                  </a:lnTo>
                  <a:lnTo>
                    <a:pt x="1241" y="70"/>
                  </a:lnTo>
                  <a:lnTo>
                    <a:pt x="1254" y="82"/>
                  </a:lnTo>
                  <a:lnTo>
                    <a:pt x="1263" y="97"/>
                  </a:lnTo>
                  <a:lnTo>
                    <a:pt x="1271" y="112"/>
                  </a:lnTo>
                  <a:lnTo>
                    <a:pt x="1274" y="129"/>
                  </a:lnTo>
                  <a:lnTo>
                    <a:pt x="1276" y="146"/>
                  </a:lnTo>
                  <a:lnTo>
                    <a:pt x="1276" y="166"/>
                  </a:lnTo>
                  <a:lnTo>
                    <a:pt x="1273" y="184"/>
                  </a:lnTo>
                  <a:lnTo>
                    <a:pt x="1265" y="199"/>
                  </a:lnTo>
                  <a:lnTo>
                    <a:pt x="1253" y="212"/>
                  </a:lnTo>
                  <a:lnTo>
                    <a:pt x="1239" y="221"/>
                  </a:lnTo>
                  <a:lnTo>
                    <a:pt x="1222" y="228"/>
                  </a:lnTo>
                  <a:lnTo>
                    <a:pt x="1202" y="231"/>
                  </a:lnTo>
                  <a:lnTo>
                    <a:pt x="1179" y="231"/>
                  </a:lnTo>
                  <a:lnTo>
                    <a:pt x="1147" y="230"/>
                  </a:lnTo>
                  <a:lnTo>
                    <a:pt x="1116" y="228"/>
                  </a:lnTo>
                  <a:lnTo>
                    <a:pt x="1089" y="227"/>
                  </a:lnTo>
                  <a:lnTo>
                    <a:pt x="1063" y="226"/>
                  </a:lnTo>
                  <a:lnTo>
                    <a:pt x="1039" y="225"/>
                  </a:lnTo>
                  <a:lnTo>
                    <a:pt x="1017" y="224"/>
                  </a:lnTo>
                  <a:lnTo>
                    <a:pt x="996" y="223"/>
                  </a:lnTo>
                  <a:lnTo>
                    <a:pt x="976" y="222"/>
                  </a:lnTo>
                  <a:lnTo>
                    <a:pt x="957" y="221"/>
                  </a:lnTo>
                  <a:lnTo>
                    <a:pt x="937" y="220"/>
                  </a:lnTo>
                  <a:lnTo>
                    <a:pt x="918" y="219"/>
                  </a:lnTo>
                  <a:lnTo>
                    <a:pt x="900" y="218"/>
                  </a:lnTo>
                  <a:lnTo>
                    <a:pt x="880" y="217"/>
                  </a:lnTo>
                  <a:lnTo>
                    <a:pt x="860" y="217"/>
                  </a:lnTo>
                  <a:lnTo>
                    <a:pt x="840" y="216"/>
                  </a:lnTo>
                  <a:lnTo>
                    <a:pt x="818" y="215"/>
                  </a:lnTo>
                  <a:lnTo>
                    <a:pt x="795" y="214"/>
                  </a:lnTo>
                  <a:lnTo>
                    <a:pt x="771" y="212"/>
                  </a:lnTo>
                  <a:lnTo>
                    <a:pt x="743" y="211"/>
                  </a:lnTo>
                  <a:lnTo>
                    <a:pt x="714" y="210"/>
                  </a:lnTo>
                  <a:lnTo>
                    <a:pt x="682" y="209"/>
                  </a:lnTo>
                  <a:lnTo>
                    <a:pt x="648" y="207"/>
                  </a:lnTo>
                  <a:lnTo>
                    <a:pt x="610" y="206"/>
                  </a:lnTo>
                  <a:lnTo>
                    <a:pt x="569" y="204"/>
                  </a:lnTo>
                  <a:lnTo>
                    <a:pt x="526" y="201"/>
                  </a:lnTo>
                  <a:lnTo>
                    <a:pt x="478" y="199"/>
                  </a:lnTo>
                  <a:lnTo>
                    <a:pt x="425" y="197"/>
                  </a:lnTo>
                  <a:lnTo>
                    <a:pt x="369" y="194"/>
                  </a:lnTo>
                  <a:lnTo>
                    <a:pt x="308" y="192"/>
                  </a:lnTo>
                  <a:lnTo>
                    <a:pt x="242" y="189"/>
                  </a:lnTo>
                  <a:lnTo>
                    <a:pt x="171" y="186"/>
                  </a:lnTo>
                  <a:lnTo>
                    <a:pt x="95" y="183"/>
                  </a:lnTo>
                  <a:lnTo>
                    <a:pt x="75" y="180"/>
                  </a:lnTo>
                  <a:lnTo>
                    <a:pt x="57" y="173"/>
                  </a:lnTo>
                  <a:lnTo>
                    <a:pt x="42" y="163"/>
                  </a:lnTo>
                  <a:lnTo>
                    <a:pt x="28" y="151"/>
                  </a:lnTo>
                  <a:lnTo>
                    <a:pt x="16" y="135"/>
                  </a:lnTo>
                  <a:lnTo>
                    <a:pt x="8" y="119"/>
                  </a:lnTo>
                  <a:lnTo>
                    <a:pt x="2" y="99"/>
                  </a:lnTo>
                  <a:lnTo>
                    <a:pt x="0" y="78"/>
                  </a:lnTo>
                  <a:lnTo>
                    <a:pt x="2" y="62"/>
                  </a:lnTo>
                  <a:lnTo>
                    <a:pt x="6" y="47"/>
                  </a:lnTo>
                  <a:lnTo>
                    <a:pt x="14" y="33"/>
                  </a:lnTo>
                  <a:lnTo>
                    <a:pt x="26" y="21"/>
                  </a:lnTo>
                  <a:lnTo>
                    <a:pt x="39" y="11"/>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66700" name="Freeform 140"/>
            <p:cNvSpPr>
              <a:spLocks/>
            </p:cNvSpPr>
            <p:nvPr/>
          </p:nvSpPr>
          <p:spPr bwMode="auto">
            <a:xfrm>
              <a:off x="4353" y="2388"/>
              <a:ext cx="126" cy="18"/>
            </a:xfrm>
            <a:custGeom>
              <a:avLst/>
              <a:gdLst/>
              <a:ahLst/>
              <a:cxnLst>
                <a:cxn ang="0">
                  <a:pos x="118" y="1"/>
                </a:cxn>
                <a:cxn ang="0">
                  <a:pos x="176" y="4"/>
                </a:cxn>
                <a:cxn ang="0">
                  <a:pos x="225" y="6"/>
                </a:cxn>
                <a:cxn ang="0">
                  <a:pos x="269" y="8"/>
                </a:cxn>
                <a:cxn ang="0">
                  <a:pos x="308" y="9"/>
                </a:cxn>
                <a:cxn ang="0">
                  <a:pos x="346" y="11"/>
                </a:cxn>
                <a:cxn ang="0">
                  <a:pos x="384" y="13"/>
                </a:cxn>
                <a:cxn ang="0">
                  <a:pos x="425" y="14"/>
                </a:cxn>
                <a:cxn ang="0">
                  <a:pos x="471" y="16"/>
                </a:cxn>
                <a:cxn ang="0">
                  <a:pos x="523" y="20"/>
                </a:cxn>
                <a:cxn ang="0">
                  <a:pos x="584" y="22"/>
                </a:cxn>
                <a:cxn ang="0">
                  <a:pos x="655" y="26"/>
                </a:cxn>
                <a:cxn ang="0">
                  <a:pos x="740" y="30"/>
                </a:cxn>
                <a:cxn ang="0">
                  <a:pos x="839" y="34"/>
                </a:cxn>
                <a:cxn ang="0">
                  <a:pos x="957" y="39"/>
                </a:cxn>
                <a:cxn ang="0">
                  <a:pos x="1093" y="46"/>
                </a:cxn>
                <a:cxn ang="0">
                  <a:pos x="1196" y="54"/>
                </a:cxn>
                <a:cxn ang="0">
                  <a:pos x="1233" y="70"/>
                </a:cxn>
                <a:cxn ang="0">
                  <a:pos x="1254" y="97"/>
                </a:cxn>
                <a:cxn ang="0">
                  <a:pos x="1265" y="128"/>
                </a:cxn>
                <a:cxn ang="0">
                  <a:pos x="1267" y="163"/>
                </a:cxn>
                <a:cxn ang="0">
                  <a:pos x="1255" y="195"/>
                </a:cxn>
                <a:cxn ang="0">
                  <a:pos x="1229" y="214"/>
                </a:cxn>
                <a:cxn ang="0">
                  <a:pos x="1193" y="222"/>
                </a:cxn>
                <a:cxn ang="0">
                  <a:pos x="1140" y="221"/>
                </a:cxn>
                <a:cxn ang="0">
                  <a:pos x="1082" y="218"/>
                </a:cxn>
                <a:cxn ang="0">
                  <a:pos x="1032" y="216"/>
                </a:cxn>
                <a:cxn ang="0">
                  <a:pos x="989" y="214"/>
                </a:cxn>
                <a:cxn ang="0">
                  <a:pos x="950" y="212"/>
                </a:cxn>
                <a:cxn ang="0">
                  <a:pos x="911" y="210"/>
                </a:cxn>
                <a:cxn ang="0">
                  <a:pos x="873" y="208"/>
                </a:cxn>
                <a:cxn ang="0">
                  <a:pos x="833" y="207"/>
                </a:cxn>
                <a:cxn ang="0">
                  <a:pos x="788" y="205"/>
                </a:cxn>
                <a:cxn ang="0">
                  <a:pos x="736" y="202"/>
                </a:cxn>
                <a:cxn ang="0">
                  <a:pos x="675" y="200"/>
                </a:cxn>
                <a:cxn ang="0">
                  <a:pos x="603" y="197"/>
                </a:cxn>
                <a:cxn ang="0">
                  <a:pos x="519" y="192"/>
                </a:cxn>
                <a:cxn ang="0">
                  <a:pos x="418" y="188"/>
                </a:cxn>
                <a:cxn ang="0">
                  <a:pos x="301" y="183"/>
                </a:cxn>
                <a:cxn ang="0">
                  <a:pos x="164" y="177"/>
                </a:cxn>
                <a:cxn ang="0">
                  <a:pos x="70" y="171"/>
                </a:cxn>
                <a:cxn ang="0">
                  <a:pos x="40" y="155"/>
                </a:cxn>
                <a:cxn ang="0">
                  <a:pos x="16" y="128"/>
                </a:cxn>
                <a:cxn ang="0">
                  <a:pos x="2" y="93"/>
                </a:cxn>
                <a:cxn ang="0">
                  <a:pos x="1" y="57"/>
                </a:cxn>
                <a:cxn ang="0">
                  <a:pos x="13" y="30"/>
                </a:cxn>
                <a:cxn ang="0">
                  <a:pos x="37" y="10"/>
                </a:cxn>
                <a:cxn ang="0">
                  <a:pos x="68" y="1"/>
                </a:cxn>
              </a:cxnLst>
              <a:rect l="0" t="0" r="r" b="b"/>
              <a:pathLst>
                <a:path w="1267" h="222">
                  <a:moveTo>
                    <a:pt x="86" y="0"/>
                  </a:moveTo>
                  <a:lnTo>
                    <a:pt x="118" y="1"/>
                  </a:lnTo>
                  <a:lnTo>
                    <a:pt x="148" y="3"/>
                  </a:lnTo>
                  <a:lnTo>
                    <a:pt x="176" y="4"/>
                  </a:lnTo>
                  <a:lnTo>
                    <a:pt x="202" y="5"/>
                  </a:lnTo>
                  <a:lnTo>
                    <a:pt x="225" y="6"/>
                  </a:lnTo>
                  <a:lnTo>
                    <a:pt x="247" y="7"/>
                  </a:lnTo>
                  <a:lnTo>
                    <a:pt x="269" y="8"/>
                  </a:lnTo>
                  <a:lnTo>
                    <a:pt x="289" y="8"/>
                  </a:lnTo>
                  <a:lnTo>
                    <a:pt x="308" y="9"/>
                  </a:lnTo>
                  <a:lnTo>
                    <a:pt x="328" y="10"/>
                  </a:lnTo>
                  <a:lnTo>
                    <a:pt x="346" y="11"/>
                  </a:lnTo>
                  <a:lnTo>
                    <a:pt x="365" y="12"/>
                  </a:lnTo>
                  <a:lnTo>
                    <a:pt x="384" y="13"/>
                  </a:lnTo>
                  <a:lnTo>
                    <a:pt x="405" y="13"/>
                  </a:lnTo>
                  <a:lnTo>
                    <a:pt x="425" y="14"/>
                  </a:lnTo>
                  <a:lnTo>
                    <a:pt x="447" y="15"/>
                  </a:lnTo>
                  <a:lnTo>
                    <a:pt x="471" y="16"/>
                  </a:lnTo>
                  <a:lnTo>
                    <a:pt x="495" y="19"/>
                  </a:lnTo>
                  <a:lnTo>
                    <a:pt x="523" y="20"/>
                  </a:lnTo>
                  <a:lnTo>
                    <a:pt x="552" y="21"/>
                  </a:lnTo>
                  <a:lnTo>
                    <a:pt x="584" y="22"/>
                  </a:lnTo>
                  <a:lnTo>
                    <a:pt x="618" y="24"/>
                  </a:lnTo>
                  <a:lnTo>
                    <a:pt x="655" y="26"/>
                  </a:lnTo>
                  <a:lnTo>
                    <a:pt x="695" y="28"/>
                  </a:lnTo>
                  <a:lnTo>
                    <a:pt x="740" y="30"/>
                  </a:lnTo>
                  <a:lnTo>
                    <a:pt x="788" y="32"/>
                  </a:lnTo>
                  <a:lnTo>
                    <a:pt x="839" y="34"/>
                  </a:lnTo>
                  <a:lnTo>
                    <a:pt x="896" y="37"/>
                  </a:lnTo>
                  <a:lnTo>
                    <a:pt x="957" y="39"/>
                  </a:lnTo>
                  <a:lnTo>
                    <a:pt x="1022" y="42"/>
                  </a:lnTo>
                  <a:lnTo>
                    <a:pt x="1093" y="46"/>
                  </a:lnTo>
                  <a:lnTo>
                    <a:pt x="1169" y="50"/>
                  </a:lnTo>
                  <a:lnTo>
                    <a:pt x="1196" y="54"/>
                  </a:lnTo>
                  <a:lnTo>
                    <a:pt x="1217" y="61"/>
                  </a:lnTo>
                  <a:lnTo>
                    <a:pt x="1233" y="70"/>
                  </a:lnTo>
                  <a:lnTo>
                    <a:pt x="1245" y="83"/>
                  </a:lnTo>
                  <a:lnTo>
                    <a:pt x="1254" y="97"/>
                  </a:lnTo>
                  <a:lnTo>
                    <a:pt x="1261" y="112"/>
                  </a:lnTo>
                  <a:lnTo>
                    <a:pt x="1265" y="128"/>
                  </a:lnTo>
                  <a:lnTo>
                    <a:pt x="1267" y="144"/>
                  </a:lnTo>
                  <a:lnTo>
                    <a:pt x="1267" y="163"/>
                  </a:lnTo>
                  <a:lnTo>
                    <a:pt x="1263" y="180"/>
                  </a:lnTo>
                  <a:lnTo>
                    <a:pt x="1255" y="195"/>
                  </a:lnTo>
                  <a:lnTo>
                    <a:pt x="1244" y="206"/>
                  </a:lnTo>
                  <a:lnTo>
                    <a:pt x="1229" y="214"/>
                  </a:lnTo>
                  <a:lnTo>
                    <a:pt x="1213" y="220"/>
                  </a:lnTo>
                  <a:lnTo>
                    <a:pt x="1193" y="222"/>
                  </a:lnTo>
                  <a:lnTo>
                    <a:pt x="1172" y="222"/>
                  </a:lnTo>
                  <a:lnTo>
                    <a:pt x="1140" y="221"/>
                  </a:lnTo>
                  <a:lnTo>
                    <a:pt x="1109" y="219"/>
                  </a:lnTo>
                  <a:lnTo>
                    <a:pt x="1082" y="218"/>
                  </a:lnTo>
                  <a:lnTo>
                    <a:pt x="1056" y="217"/>
                  </a:lnTo>
                  <a:lnTo>
                    <a:pt x="1032" y="216"/>
                  </a:lnTo>
                  <a:lnTo>
                    <a:pt x="1010" y="215"/>
                  </a:lnTo>
                  <a:lnTo>
                    <a:pt x="989" y="214"/>
                  </a:lnTo>
                  <a:lnTo>
                    <a:pt x="969" y="213"/>
                  </a:lnTo>
                  <a:lnTo>
                    <a:pt x="950" y="212"/>
                  </a:lnTo>
                  <a:lnTo>
                    <a:pt x="930" y="211"/>
                  </a:lnTo>
                  <a:lnTo>
                    <a:pt x="911" y="210"/>
                  </a:lnTo>
                  <a:lnTo>
                    <a:pt x="893" y="209"/>
                  </a:lnTo>
                  <a:lnTo>
                    <a:pt x="873" y="208"/>
                  </a:lnTo>
                  <a:lnTo>
                    <a:pt x="853" y="208"/>
                  </a:lnTo>
                  <a:lnTo>
                    <a:pt x="833" y="207"/>
                  </a:lnTo>
                  <a:lnTo>
                    <a:pt x="811" y="206"/>
                  </a:lnTo>
                  <a:lnTo>
                    <a:pt x="788" y="205"/>
                  </a:lnTo>
                  <a:lnTo>
                    <a:pt x="764" y="203"/>
                  </a:lnTo>
                  <a:lnTo>
                    <a:pt x="736" y="202"/>
                  </a:lnTo>
                  <a:lnTo>
                    <a:pt x="707" y="201"/>
                  </a:lnTo>
                  <a:lnTo>
                    <a:pt x="675" y="200"/>
                  </a:lnTo>
                  <a:lnTo>
                    <a:pt x="641" y="198"/>
                  </a:lnTo>
                  <a:lnTo>
                    <a:pt x="603" y="197"/>
                  </a:lnTo>
                  <a:lnTo>
                    <a:pt x="562" y="195"/>
                  </a:lnTo>
                  <a:lnTo>
                    <a:pt x="519" y="192"/>
                  </a:lnTo>
                  <a:lnTo>
                    <a:pt x="471" y="190"/>
                  </a:lnTo>
                  <a:lnTo>
                    <a:pt x="418" y="188"/>
                  </a:lnTo>
                  <a:lnTo>
                    <a:pt x="362" y="185"/>
                  </a:lnTo>
                  <a:lnTo>
                    <a:pt x="301" y="183"/>
                  </a:lnTo>
                  <a:lnTo>
                    <a:pt x="235" y="180"/>
                  </a:lnTo>
                  <a:lnTo>
                    <a:pt x="164" y="177"/>
                  </a:lnTo>
                  <a:lnTo>
                    <a:pt x="88" y="174"/>
                  </a:lnTo>
                  <a:lnTo>
                    <a:pt x="70" y="171"/>
                  </a:lnTo>
                  <a:lnTo>
                    <a:pt x="55" y="164"/>
                  </a:lnTo>
                  <a:lnTo>
                    <a:pt x="40" y="155"/>
                  </a:lnTo>
                  <a:lnTo>
                    <a:pt x="27" y="143"/>
                  </a:lnTo>
                  <a:lnTo>
                    <a:pt x="16" y="128"/>
                  </a:lnTo>
                  <a:lnTo>
                    <a:pt x="7" y="112"/>
                  </a:lnTo>
                  <a:lnTo>
                    <a:pt x="2" y="93"/>
                  </a:lnTo>
                  <a:lnTo>
                    <a:pt x="0" y="72"/>
                  </a:lnTo>
                  <a:lnTo>
                    <a:pt x="1" y="57"/>
                  </a:lnTo>
                  <a:lnTo>
                    <a:pt x="6" y="42"/>
                  </a:lnTo>
                  <a:lnTo>
                    <a:pt x="13" y="30"/>
                  </a:lnTo>
                  <a:lnTo>
                    <a:pt x="24" y="20"/>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701" name="Freeform 141"/>
            <p:cNvSpPr>
              <a:spLocks/>
            </p:cNvSpPr>
            <p:nvPr/>
          </p:nvSpPr>
          <p:spPr bwMode="auto">
            <a:xfrm>
              <a:off x="4353" y="2389"/>
              <a:ext cx="126" cy="17"/>
            </a:xfrm>
            <a:custGeom>
              <a:avLst/>
              <a:gdLst/>
              <a:ahLst/>
              <a:cxnLst>
                <a:cxn ang="0">
                  <a:pos x="81" y="0"/>
                </a:cxn>
                <a:cxn ang="0">
                  <a:pos x="1164" y="50"/>
                </a:cxn>
                <a:cxn ang="0">
                  <a:pos x="1191" y="53"/>
                </a:cxn>
                <a:cxn ang="0">
                  <a:pos x="1211" y="60"/>
                </a:cxn>
                <a:cxn ang="0">
                  <a:pos x="1226" y="70"/>
                </a:cxn>
                <a:cxn ang="0">
                  <a:pos x="1237" y="80"/>
                </a:cxn>
                <a:cxn ang="0">
                  <a:pos x="1244" y="92"/>
                </a:cxn>
                <a:cxn ang="0">
                  <a:pos x="1250" y="106"/>
                </a:cxn>
                <a:cxn ang="0">
                  <a:pos x="1254" y="120"/>
                </a:cxn>
                <a:cxn ang="0">
                  <a:pos x="1257" y="134"/>
                </a:cxn>
                <a:cxn ang="0">
                  <a:pos x="1258" y="154"/>
                </a:cxn>
                <a:cxn ang="0">
                  <a:pos x="1255" y="170"/>
                </a:cxn>
                <a:cxn ang="0">
                  <a:pos x="1246" y="184"/>
                </a:cxn>
                <a:cxn ang="0">
                  <a:pos x="1235" y="195"/>
                </a:cxn>
                <a:cxn ang="0">
                  <a:pos x="1221" y="202"/>
                </a:cxn>
                <a:cxn ang="0">
                  <a:pos x="1205" y="207"/>
                </a:cxn>
                <a:cxn ang="0">
                  <a:pos x="1186" y="210"/>
                </a:cxn>
                <a:cxn ang="0">
                  <a:pos x="1167" y="210"/>
                </a:cxn>
                <a:cxn ang="0">
                  <a:pos x="83" y="162"/>
                </a:cxn>
                <a:cxn ang="0">
                  <a:pos x="68" y="159"/>
                </a:cxn>
                <a:cxn ang="0">
                  <a:pos x="54" y="152"/>
                </a:cxn>
                <a:cxn ang="0">
                  <a:pos x="40" y="144"/>
                </a:cxn>
                <a:cxn ang="0">
                  <a:pos x="28" y="132"/>
                </a:cxn>
                <a:cxn ang="0">
                  <a:pos x="17" y="118"/>
                </a:cxn>
                <a:cxn ang="0">
                  <a:pos x="8" y="102"/>
                </a:cxn>
                <a:cxn ang="0">
                  <a:pos x="2" y="83"/>
                </a:cxn>
                <a:cxn ang="0">
                  <a:pos x="0" y="62"/>
                </a:cxn>
                <a:cxn ang="0">
                  <a:pos x="2" y="49"/>
                </a:cxn>
                <a:cxn ang="0">
                  <a:pos x="6" y="37"/>
                </a:cxn>
                <a:cxn ang="0">
                  <a:pos x="15" y="26"/>
                </a:cxn>
                <a:cxn ang="0">
                  <a:pos x="24" y="17"/>
                </a:cxn>
                <a:cxn ang="0">
                  <a:pos x="36" y="10"/>
                </a:cxn>
                <a:cxn ang="0">
                  <a:pos x="50" y="3"/>
                </a:cxn>
                <a:cxn ang="0">
                  <a:pos x="64" y="1"/>
                </a:cxn>
                <a:cxn ang="0">
                  <a:pos x="81" y="0"/>
                </a:cxn>
              </a:cxnLst>
              <a:rect l="0" t="0" r="r" b="b"/>
              <a:pathLst>
                <a:path w="1258" h="210">
                  <a:moveTo>
                    <a:pt x="81" y="0"/>
                  </a:moveTo>
                  <a:lnTo>
                    <a:pt x="1164" y="50"/>
                  </a:lnTo>
                  <a:lnTo>
                    <a:pt x="1191" y="53"/>
                  </a:lnTo>
                  <a:lnTo>
                    <a:pt x="1211" y="60"/>
                  </a:lnTo>
                  <a:lnTo>
                    <a:pt x="1226" y="70"/>
                  </a:lnTo>
                  <a:lnTo>
                    <a:pt x="1237" y="80"/>
                  </a:lnTo>
                  <a:lnTo>
                    <a:pt x="1244" y="92"/>
                  </a:lnTo>
                  <a:lnTo>
                    <a:pt x="1250" y="106"/>
                  </a:lnTo>
                  <a:lnTo>
                    <a:pt x="1254" y="120"/>
                  </a:lnTo>
                  <a:lnTo>
                    <a:pt x="1257" y="134"/>
                  </a:lnTo>
                  <a:lnTo>
                    <a:pt x="1258" y="154"/>
                  </a:lnTo>
                  <a:lnTo>
                    <a:pt x="1255" y="170"/>
                  </a:lnTo>
                  <a:lnTo>
                    <a:pt x="1246" y="184"/>
                  </a:lnTo>
                  <a:lnTo>
                    <a:pt x="1235" y="195"/>
                  </a:lnTo>
                  <a:lnTo>
                    <a:pt x="1221" y="202"/>
                  </a:lnTo>
                  <a:lnTo>
                    <a:pt x="1205" y="207"/>
                  </a:lnTo>
                  <a:lnTo>
                    <a:pt x="1186" y="210"/>
                  </a:lnTo>
                  <a:lnTo>
                    <a:pt x="1167" y="210"/>
                  </a:lnTo>
                  <a:lnTo>
                    <a:pt x="83" y="162"/>
                  </a:lnTo>
                  <a:lnTo>
                    <a:pt x="68" y="159"/>
                  </a:lnTo>
                  <a:lnTo>
                    <a:pt x="54" y="152"/>
                  </a:lnTo>
                  <a:lnTo>
                    <a:pt x="40" y="144"/>
                  </a:lnTo>
                  <a:lnTo>
                    <a:pt x="28" y="132"/>
                  </a:lnTo>
                  <a:lnTo>
                    <a:pt x="17" y="118"/>
                  </a:lnTo>
                  <a:lnTo>
                    <a:pt x="8" y="102"/>
                  </a:lnTo>
                  <a:lnTo>
                    <a:pt x="2" y="83"/>
                  </a:lnTo>
                  <a:lnTo>
                    <a:pt x="0" y="62"/>
                  </a:lnTo>
                  <a:lnTo>
                    <a:pt x="2" y="49"/>
                  </a:lnTo>
                  <a:lnTo>
                    <a:pt x="6" y="37"/>
                  </a:lnTo>
                  <a:lnTo>
                    <a:pt x="15" y="26"/>
                  </a:lnTo>
                  <a:lnTo>
                    <a:pt x="24" y="17"/>
                  </a:lnTo>
                  <a:lnTo>
                    <a:pt x="36" y="10"/>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66702" name="Freeform 142"/>
            <p:cNvSpPr>
              <a:spLocks/>
            </p:cNvSpPr>
            <p:nvPr/>
          </p:nvSpPr>
          <p:spPr bwMode="auto">
            <a:xfrm>
              <a:off x="4354" y="2386"/>
              <a:ext cx="38" cy="15"/>
            </a:xfrm>
            <a:custGeom>
              <a:avLst/>
              <a:gdLst/>
              <a:ahLst/>
              <a:cxnLst>
                <a:cxn ang="0">
                  <a:pos x="357" y="178"/>
                </a:cxn>
                <a:cxn ang="0">
                  <a:pos x="364" y="177"/>
                </a:cxn>
                <a:cxn ang="0">
                  <a:pos x="370" y="173"/>
                </a:cxn>
                <a:cxn ang="0">
                  <a:pos x="374" y="167"/>
                </a:cxn>
                <a:cxn ang="0">
                  <a:pos x="377" y="159"/>
                </a:cxn>
                <a:cxn ang="0">
                  <a:pos x="374" y="34"/>
                </a:cxn>
                <a:cxn ang="0">
                  <a:pos x="372" y="26"/>
                </a:cxn>
                <a:cxn ang="0">
                  <a:pos x="368" y="20"/>
                </a:cxn>
                <a:cxn ang="0">
                  <a:pos x="361" y="16"/>
                </a:cxn>
                <a:cxn ang="0">
                  <a:pos x="352" y="15"/>
                </a:cxn>
                <a:cxn ang="0">
                  <a:pos x="193" y="4"/>
                </a:cxn>
                <a:cxn ang="0">
                  <a:pos x="74" y="0"/>
                </a:cxn>
                <a:cxn ang="0">
                  <a:pos x="58" y="0"/>
                </a:cxn>
                <a:cxn ang="0">
                  <a:pos x="44" y="3"/>
                </a:cxn>
                <a:cxn ang="0">
                  <a:pos x="32" y="10"/>
                </a:cxn>
                <a:cxn ang="0">
                  <a:pos x="22" y="18"/>
                </a:cxn>
                <a:cxn ang="0">
                  <a:pos x="13" y="27"/>
                </a:cxn>
                <a:cxn ang="0">
                  <a:pos x="6" y="40"/>
                </a:cxn>
                <a:cxn ang="0">
                  <a:pos x="1" y="52"/>
                </a:cxn>
                <a:cxn ang="0">
                  <a:pos x="0" y="67"/>
                </a:cxn>
                <a:cxn ang="0">
                  <a:pos x="0" y="89"/>
                </a:cxn>
                <a:cxn ang="0">
                  <a:pos x="3" y="104"/>
                </a:cxn>
                <a:cxn ang="0">
                  <a:pos x="8" y="117"/>
                </a:cxn>
                <a:cxn ang="0">
                  <a:pos x="15" y="130"/>
                </a:cxn>
                <a:cxn ang="0">
                  <a:pos x="25" y="140"/>
                </a:cxn>
                <a:cxn ang="0">
                  <a:pos x="35" y="149"/>
                </a:cxn>
                <a:cxn ang="0">
                  <a:pos x="48" y="156"/>
                </a:cxn>
                <a:cxn ang="0">
                  <a:pos x="61" y="161"/>
                </a:cxn>
                <a:cxn ang="0">
                  <a:pos x="76" y="163"/>
                </a:cxn>
                <a:cxn ang="0">
                  <a:pos x="357" y="178"/>
                </a:cxn>
              </a:cxnLst>
              <a:rect l="0" t="0" r="r" b="b"/>
              <a:pathLst>
                <a:path w="377" h="178">
                  <a:moveTo>
                    <a:pt x="357" y="178"/>
                  </a:moveTo>
                  <a:lnTo>
                    <a:pt x="364" y="177"/>
                  </a:lnTo>
                  <a:lnTo>
                    <a:pt x="370" y="173"/>
                  </a:lnTo>
                  <a:lnTo>
                    <a:pt x="374" y="167"/>
                  </a:lnTo>
                  <a:lnTo>
                    <a:pt x="377" y="159"/>
                  </a:lnTo>
                  <a:lnTo>
                    <a:pt x="374" y="34"/>
                  </a:lnTo>
                  <a:lnTo>
                    <a:pt x="372" y="26"/>
                  </a:lnTo>
                  <a:lnTo>
                    <a:pt x="368" y="20"/>
                  </a:lnTo>
                  <a:lnTo>
                    <a:pt x="361" y="16"/>
                  </a:lnTo>
                  <a:lnTo>
                    <a:pt x="352" y="15"/>
                  </a:lnTo>
                  <a:lnTo>
                    <a:pt x="193" y="4"/>
                  </a:lnTo>
                  <a:lnTo>
                    <a:pt x="74" y="0"/>
                  </a:lnTo>
                  <a:lnTo>
                    <a:pt x="58" y="0"/>
                  </a:lnTo>
                  <a:lnTo>
                    <a:pt x="44" y="3"/>
                  </a:lnTo>
                  <a:lnTo>
                    <a:pt x="32" y="10"/>
                  </a:lnTo>
                  <a:lnTo>
                    <a:pt x="22" y="18"/>
                  </a:lnTo>
                  <a:lnTo>
                    <a:pt x="13" y="27"/>
                  </a:lnTo>
                  <a:lnTo>
                    <a:pt x="6" y="40"/>
                  </a:lnTo>
                  <a:lnTo>
                    <a:pt x="1" y="52"/>
                  </a:lnTo>
                  <a:lnTo>
                    <a:pt x="0" y="67"/>
                  </a:lnTo>
                  <a:lnTo>
                    <a:pt x="0" y="89"/>
                  </a:lnTo>
                  <a:lnTo>
                    <a:pt x="3" y="104"/>
                  </a:lnTo>
                  <a:lnTo>
                    <a:pt x="8" y="117"/>
                  </a:lnTo>
                  <a:lnTo>
                    <a:pt x="15" y="130"/>
                  </a:lnTo>
                  <a:lnTo>
                    <a:pt x="25" y="140"/>
                  </a:lnTo>
                  <a:lnTo>
                    <a:pt x="35" y="149"/>
                  </a:lnTo>
                  <a:lnTo>
                    <a:pt x="48" y="156"/>
                  </a:lnTo>
                  <a:lnTo>
                    <a:pt x="61" y="161"/>
                  </a:lnTo>
                  <a:lnTo>
                    <a:pt x="76" y="163"/>
                  </a:lnTo>
                  <a:lnTo>
                    <a:pt x="357" y="178"/>
                  </a:lnTo>
                  <a:close/>
                </a:path>
              </a:pathLst>
            </a:custGeom>
            <a:solidFill>
              <a:srgbClr val="B5B5B5"/>
            </a:solidFill>
            <a:ln w="9525">
              <a:noFill/>
              <a:round/>
              <a:headEnd/>
              <a:tailEnd/>
            </a:ln>
          </p:spPr>
          <p:txBody>
            <a:bodyPr/>
            <a:lstStyle/>
            <a:p>
              <a:endParaRPr lang="en-US"/>
            </a:p>
          </p:txBody>
        </p:sp>
        <p:sp>
          <p:nvSpPr>
            <p:cNvPr id="66703" name="Freeform 143"/>
            <p:cNvSpPr>
              <a:spLocks/>
            </p:cNvSpPr>
            <p:nvPr/>
          </p:nvSpPr>
          <p:spPr bwMode="auto">
            <a:xfrm>
              <a:off x="4441" y="2390"/>
              <a:ext cx="37" cy="14"/>
            </a:xfrm>
            <a:custGeom>
              <a:avLst/>
              <a:gdLst/>
              <a:ahLst/>
              <a:cxnLst>
                <a:cxn ang="0">
                  <a:pos x="25" y="163"/>
                </a:cxn>
                <a:cxn ang="0">
                  <a:pos x="18" y="162"/>
                </a:cxn>
                <a:cxn ang="0">
                  <a:pos x="11" y="157"/>
                </a:cxn>
                <a:cxn ang="0">
                  <a:pos x="5" y="151"/>
                </a:cxn>
                <a:cxn ang="0">
                  <a:pos x="2" y="143"/>
                </a:cxn>
                <a:cxn ang="0">
                  <a:pos x="0" y="19"/>
                </a:cxn>
                <a:cxn ang="0">
                  <a:pos x="2" y="11"/>
                </a:cxn>
                <a:cxn ang="0">
                  <a:pos x="7" y="5"/>
                </a:cxn>
                <a:cxn ang="0">
                  <a:pos x="14" y="1"/>
                </a:cxn>
                <a:cxn ang="0">
                  <a:pos x="22" y="0"/>
                </a:cxn>
                <a:cxn ang="0">
                  <a:pos x="182" y="7"/>
                </a:cxn>
                <a:cxn ang="0">
                  <a:pos x="301" y="12"/>
                </a:cxn>
                <a:cxn ang="0">
                  <a:pos x="317" y="14"/>
                </a:cxn>
                <a:cxn ang="0">
                  <a:pos x="331" y="19"/>
                </a:cxn>
                <a:cxn ang="0">
                  <a:pos x="343" y="26"/>
                </a:cxn>
                <a:cxn ang="0">
                  <a:pos x="354" y="35"/>
                </a:cxn>
                <a:cxn ang="0">
                  <a:pos x="363" y="46"/>
                </a:cxn>
                <a:cxn ang="0">
                  <a:pos x="370" y="59"/>
                </a:cxn>
                <a:cxn ang="0">
                  <a:pos x="375" y="72"/>
                </a:cxn>
                <a:cxn ang="0">
                  <a:pos x="376" y="87"/>
                </a:cxn>
                <a:cxn ang="0">
                  <a:pos x="376" y="108"/>
                </a:cxn>
                <a:cxn ang="0">
                  <a:pos x="375" y="123"/>
                </a:cxn>
                <a:cxn ang="0">
                  <a:pos x="371" y="135"/>
                </a:cxn>
                <a:cxn ang="0">
                  <a:pos x="365" y="148"/>
                </a:cxn>
                <a:cxn ang="0">
                  <a:pos x="357" y="157"/>
                </a:cxn>
                <a:cxn ang="0">
                  <a:pos x="346" y="165"/>
                </a:cxn>
                <a:cxn ang="0">
                  <a:pos x="334" y="172"/>
                </a:cxn>
                <a:cxn ang="0">
                  <a:pos x="321" y="175"/>
                </a:cxn>
                <a:cxn ang="0">
                  <a:pos x="306" y="176"/>
                </a:cxn>
                <a:cxn ang="0">
                  <a:pos x="25" y="163"/>
                </a:cxn>
              </a:cxnLst>
              <a:rect l="0" t="0" r="r" b="b"/>
              <a:pathLst>
                <a:path w="376" h="176">
                  <a:moveTo>
                    <a:pt x="25" y="163"/>
                  </a:moveTo>
                  <a:lnTo>
                    <a:pt x="18" y="162"/>
                  </a:lnTo>
                  <a:lnTo>
                    <a:pt x="11" y="157"/>
                  </a:lnTo>
                  <a:lnTo>
                    <a:pt x="5" y="151"/>
                  </a:lnTo>
                  <a:lnTo>
                    <a:pt x="2" y="143"/>
                  </a:lnTo>
                  <a:lnTo>
                    <a:pt x="0" y="19"/>
                  </a:lnTo>
                  <a:lnTo>
                    <a:pt x="2" y="11"/>
                  </a:lnTo>
                  <a:lnTo>
                    <a:pt x="7" y="5"/>
                  </a:lnTo>
                  <a:lnTo>
                    <a:pt x="14" y="1"/>
                  </a:lnTo>
                  <a:lnTo>
                    <a:pt x="22" y="0"/>
                  </a:lnTo>
                  <a:lnTo>
                    <a:pt x="182" y="7"/>
                  </a:lnTo>
                  <a:lnTo>
                    <a:pt x="301" y="12"/>
                  </a:lnTo>
                  <a:lnTo>
                    <a:pt x="317" y="14"/>
                  </a:lnTo>
                  <a:lnTo>
                    <a:pt x="331" y="19"/>
                  </a:lnTo>
                  <a:lnTo>
                    <a:pt x="343" y="26"/>
                  </a:lnTo>
                  <a:lnTo>
                    <a:pt x="354" y="35"/>
                  </a:lnTo>
                  <a:lnTo>
                    <a:pt x="363" y="46"/>
                  </a:lnTo>
                  <a:lnTo>
                    <a:pt x="370" y="59"/>
                  </a:lnTo>
                  <a:lnTo>
                    <a:pt x="375" y="72"/>
                  </a:lnTo>
                  <a:lnTo>
                    <a:pt x="376" y="87"/>
                  </a:lnTo>
                  <a:lnTo>
                    <a:pt x="376" y="108"/>
                  </a:lnTo>
                  <a:lnTo>
                    <a:pt x="375" y="123"/>
                  </a:lnTo>
                  <a:lnTo>
                    <a:pt x="371" y="135"/>
                  </a:lnTo>
                  <a:lnTo>
                    <a:pt x="365" y="148"/>
                  </a:lnTo>
                  <a:lnTo>
                    <a:pt x="357" y="157"/>
                  </a:lnTo>
                  <a:lnTo>
                    <a:pt x="346" y="165"/>
                  </a:lnTo>
                  <a:lnTo>
                    <a:pt x="334" y="172"/>
                  </a:lnTo>
                  <a:lnTo>
                    <a:pt x="321" y="175"/>
                  </a:lnTo>
                  <a:lnTo>
                    <a:pt x="306" y="176"/>
                  </a:lnTo>
                  <a:lnTo>
                    <a:pt x="25" y="163"/>
                  </a:lnTo>
                  <a:close/>
                </a:path>
              </a:pathLst>
            </a:custGeom>
            <a:solidFill>
              <a:srgbClr val="B5B5B5"/>
            </a:solidFill>
            <a:ln w="9525">
              <a:noFill/>
              <a:round/>
              <a:headEnd/>
              <a:tailEnd/>
            </a:ln>
          </p:spPr>
          <p:txBody>
            <a:bodyPr/>
            <a:lstStyle/>
            <a:p>
              <a:endParaRPr lang="en-US"/>
            </a:p>
          </p:txBody>
        </p:sp>
        <p:sp>
          <p:nvSpPr>
            <p:cNvPr id="66704" name="Freeform 144"/>
            <p:cNvSpPr>
              <a:spLocks/>
            </p:cNvSpPr>
            <p:nvPr/>
          </p:nvSpPr>
          <p:spPr bwMode="auto">
            <a:xfrm>
              <a:off x="4397" y="2388"/>
              <a:ext cx="38" cy="15"/>
            </a:xfrm>
            <a:custGeom>
              <a:avLst/>
              <a:gdLst/>
              <a:ahLst/>
              <a:cxnLst>
                <a:cxn ang="0">
                  <a:pos x="21" y="0"/>
                </a:cxn>
                <a:cxn ang="0">
                  <a:pos x="354" y="15"/>
                </a:cxn>
                <a:cxn ang="0">
                  <a:pos x="362" y="18"/>
                </a:cxn>
                <a:cxn ang="0">
                  <a:pos x="368" y="23"/>
                </a:cxn>
                <a:cxn ang="0">
                  <a:pos x="373" y="29"/>
                </a:cxn>
                <a:cxn ang="0">
                  <a:pos x="375" y="36"/>
                </a:cxn>
                <a:cxn ang="0">
                  <a:pos x="378" y="160"/>
                </a:cxn>
                <a:cxn ang="0">
                  <a:pos x="377" y="169"/>
                </a:cxn>
                <a:cxn ang="0">
                  <a:pos x="372" y="174"/>
                </a:cxn>
                <a:cxn ang="0">
                  <a:pos x="366" y="178"/>
                </a:cxn>
                <a:cxn ang="0">
                  <a:pos x="358" y="179"/>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79">
                  <a:moveTo>
                    <a:pt x="21" y="0"/>
                  </a:moveTo>
                  <a:lnTo>
                    <a:pt x="354" y="15"/>
                  </a:lnTo>
                  <a:lnTo>
                    <a:pt x="362" y="18"/>
                  </a:lnTo>
                  <a:lnTo>
                    <a:pt x="368" y="23"/>
                  </a:lnTo>
                  <a:lnTo>
                    <a:pt x="373" y="29"/>
                  </a:lnTo>
                  <a:lnTo>
                    <a:pt x="375" y="36"/>
                  </a:lnTo>
                  <a:lnTo>
                    <a:pt x="378" y="160"/>
                  </a:lnTo>
                  <a:lnTo>
                    <a:pt x="377" y="169"/>
                  </a:lnTo>
                  <a:lnTo>
                    <a:pt x="372" y="174"/>
                  </a:lnTo>
                  <a:lnTo>
                    <a:pt x="366" y="178"/>
                  </a:lnTo>
                  <a:lnTo>
                    <a:pt x="358" y="179"/>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66705" name="Freeform 145"/>
            <p:cNvSpPr>
              <a:spLocks/>
            </p:cNvSpPr>
            <p:nvPr/>
          </p:nvSpPr>
          <p:spPr bwMode="auto">
            <a:xfrm>
              <a:off x="4356" y="2385"/>
              <a:ext cx="38" cy="15"/>
            </a:xfrm>
            <a:custGeom>
              <a:avLst/>
              <a:gdLst/>
              <a:ahLst/>
              <a:cxnLst>
                <a:cxn ang="0">
                  <a:pos x="355" y="178"/>
                </a:cxn>
                <a:cxn ang="0">
                  <a:pos x="363" y="177"/>
                </a:cxn>
                <a:cxn ang="0">
                  <a:pos x="370" y="173"/>
                </a:cxn>
                <a:cxn ang="0">
                  <a:pos x="375" y="166"/>
                </a:cxn>
                <a:cxn ang="0">
                  <a:pos x="377" y="158"/>
                </a:cxn>
                <a:cxn ang="0">
                  <a:pos x="374" y="34"/>
                </a:cxn>
                <a:cxn ang="0">
                  <a:pos x="371" y="26"/>
                </a:cxn>
                <a:cxn ang="0">
                  <a:pos x="366" y="19"/>
                </a:cxn>
                <a:cxn ang="0">
                  <a:pos x="360" y="15"/>
                </a:cxn>
                <a:cxn ang="0">
                  <a:pos x="352" y="14"/>
                </a:cxn>
                <a:cxn ang="0">
                  <a:pos x="190" y="5"/>
                </a:cxn>
                <a:cxn ang="0">
                  <a:pos x="71" y="0"/>
                </a:cxn>
                <a:cxn ang="0">
                  <a:pos x="56" y="1"/>
                </a:cxn>
                <a:cxn ang="0">
                  <a:pos x="41" y="4"/>
                </a:cxn>
                <a:cxn ang="0">
                  <a:pos x="29" y="9"/>
                </a:cxn>
                <a:cxn ang="0">
                  <a:pos x="19" y="17"/>
                </a:cxn>
                <a:cxn ang="0">
                  <a:pos x="10" y="28"/>
                </a:cxn>
                <a:cxn ang="0">
                  <a:pos x="4" y="39"/>
                </a:cxn>
                <a:cxn ang="0">
                  <a:pos x="1" y="51"/>
                </a:cxn>
                <a:cxn ang="0">
                  <a:pos x="0" y="66"/>
                </a:cxn>
                <a:cxn ang="0">
                  <a:pos x="0" y="89"/>
                </a:cxn>
                <a:cxn ang="0">
                  <a:pos x="2" y="103"/>
                </a:cxn>
                <a:cxn ang="0">
                  <a:pos x="6" y="117"/>
                </a:cxn>
                <a:cxn ang="0">
                  <a:pos x="13" y="129"/>
                </a:cxn>
                <a:cxn ang="0">
                  <a:pos x="22" y="139"/>
                </a:cxn>
                <a:cxn ang="0">
                  <a:pos x="33" y="149"/>
                </a:cxn>
                <a:cxn ang="0">
                  <a:pos x="47" y="156"/>
                </a:cxn>
                <a:cxn ang="0">
                  <a:pos x="60" y="161"/>
                </a:cxn>
                <a:cxn ang="0">
                  <a:pos x="75" y="163"/>
                </a:cxn>
                <a:cxn ang="0">
                  <a:pos x="355" y="178"/>
                </a:cxn>
              </a:cxnLst>
              <a:rect l="0" t="0" r="r" b="b"/>
              <a:pathLst>
                <a:path w="377" h="178">
                  <a:moveTo>
                    <a:pt x="355" y="178"/>
                  </a:moveTo>
                  <a:lnTo>
                    <a:pt x="363" y="177"/>
                  </a:lnTo>
                  <a:lnTo>
                    <a:pt x="370" y="173"/>
                  </a:lnTo>
                  <a:lnTo>
                    <a:pt x="375" y="166"/>
                  </a:lnTo>
                  <a:lnTo>
                    <a:pt x="377" y="158"/>
                  </a:lnTo>
                  <a:lnTo>
                    <a:pt x="374" y="34"/>
                  </a:lnTo>
                  <a:lnTo>
                    <a:pt x="371" y="26"/>
                  </a:lnTo>
                  <a:lnTo>
                    <a:pt x="366" y="19"/>
                  </a:lnTo>
                  <a:lnTo>
                    <a:pt x="360" y="15"/>
                  </a:lnTo>
                  <a:lnTo>
                    <a:pt x="352" y="14"/>
                  </a:lnTo>
                  <a:lnTo>
                    <a:pt x="190" y="5"/>
                  </a:lnTo>
                  <a:lnTo>
                    <a:pt x="71" y="0"/>
                  </a:lnTo>
                  <a:lnTo>
                    <a:pt x="56" y="1"/>
                  </a:lnTo>
                  <a:lnTo>
                    <a:pt x="41" y="4"/>
                  </a:lnTo>
                  <a:lnTo>
                    <a:pt x="29" y="9"/>
                  </a:lnTo>
                  <a:lnTo>
                    <a:pt x="19" y="17"/>
                  </a:lnTo>
                  <a:lnTo>
                    <a:pt x="10" y="28"/>
                  </a:lnTo>
                  <a:lnTo>
                    <a:pt x="4" y="39"/>
                  </a:lnTo>
                  <a:lnTo>
                    <a:pt x="1" y="51"/>
                  </a:lnTo>
                  <a:lnTo>
                    <a:pt x="0" y="66"/>
                  </a:lnTo>
                  <a:lnTo>
                    <a:pt x="0" y="89"/>
                  </a:lnTo>
                  <a:lnTo>
                    <a:pt x="2" y="103"/>
                  </a:lnTo>
                  <a:lnTo>
                    <a:pt x="6" y="117"/>
                  </a:lnTo>
                  <a:lnTo>
                    <a:pt x="13" y="129"/>
                  </a:lnTo>
                  <a:lnTo>
                    <a:pt x="22" y="139"/>
                  </a:lnTo>
                  <a:lnTo>
                    <a:pt x="33" y="149"/>
                  </a:lnTo>
                  <a:lnTo>
                    <a:pt x="47" y="156"/>
                  </a:lnTo>
                  <a:lnTo>
                    <a:pt x="60" y="161"/>
                  </a:lnTo>
                  <a:lnTo>
                    <a:pt x="75" y="163"/>
                  </a:lnTo>
                  <a:lnTo>
                    <a:pt x="355" y="178"/>
                  </a:lnTo>
                  <a:close/>
                </a:path>
              </a:pathLst>
            </a:custGeom>
            <a:solidFill>
              <a:srgbClr val="E8E8E8"/>
            </a:solidFill>
            <a:ln w="9525">
              <a:noFill/>
              <a:round/>
              <a:headEnd/>
              <a:tailEnd/>
            </a:ln>
          </p:spPr>
          <p:txBody>
            <a:bodyPr/>
            <a:lstStyle/>
            <a:p>
              <a:endParaRPr lang="en-US"/>
            </a:p>
          </p:txBody>
        </p:sp>
        <p:sp>
          <p:nvSpPr>
            <p:cNvPr id="66706" name="Freeform 146"/>
            <p:cNvSpPr>
              <a:spLocks/>
            </p:cNvSpPr>
            <p:nvPr/>
          </p:nvSpPr>
          <p:spPr bwMode="auto">
            <a:xfrm>
              <a:off x="4443" y="2388"/>
              <a:ext cx="37" cy="15"/>
            </a:xfrm>
            <a:custGeom>
              <a:avLst/>
              <a:gdLst/>
              <a:ahLst/>
              <a:cxnLst>
                <a:cxn ang="0">
                  <a:pos x="24" y="164"/>
                </a:cxn>
                <a:cxn ang="0">
                  <a:pos x="16" y="163"/>
                </a:cxn>
                <a:cxn ang="0">
                  <a:pos x="9" y="158"/>
                </a:cxn>
                <a:cxn ang="0">
                  <a:pos x="5" y="152"/>
                </a:cxn>
                <a:cxn ang="0">
                  <a:pos x="3" y="144"/>
                </a:cxn>
                <a:cxn ang="0">
                  <a:pos x="0" y="20"/>
                </a:cxn>
                <a:cxn ang="0">
                  <a:pos x="1" y="11"/>
                </a:cxn>
                <a:cxn ang="0">
                  <a:pos x="5" y="5"/>
                </a:cxn>
                <a:cxn ang="0">
                  <a:pos x="11" y="1"/>
                </a:cxn>
                <a:cxn ang="0">
                  <a:pos x="19" y="0"/>
                </a:cxn>
                <a:cxn ang="0">
                  <a:pos x="182" y="7"/>
                </a:cxn>
                <a:cxn ang="0">
                  <a:pos x="301" y="12"/>
                </a:cxn>
                <a:cxn ang="0">
                  <a:pos x="316" y="15"/>
                </a:cxn>
                <a:cxn ang="0">
                  <a:pos x="330" y="20"/>
                </a:cxn>
                <a:cxn ang="0">
                  <a:pos x="342" y="27"/>
                </a:cxn>
                <a:cxn ang="0">
                  <a:pos x="353" y="36"/>
                </a:cxn>
                <a:cxn ang="0">
                  <a:pos x="363" y="47"/>
                </a:cxn>
                <a:cxn ang="0">
                  <a:pos x="369" y="59"/>
                </a:cxn>
                <a:cxn ang="0">
                  <a:pos x="374" y="73"/>
                </a:cxn>
                <a:cxn ang="0">
                  <a:pos x="376" y="87"/>
                </a:cxn>
                <a:cxn ang="0">
                  <a:pos x="376" y="109"/>
                </a:cxn>
                <a:cxn ang="0">
                  <a:pos x="375" y="123"/>
                </a:cxn>
                <a:cxn ang="0">
                  <a:pos x="371" y="137"/>
                </a:cxn>
                <a:cxn ang="0">
                  <a:pos x="364" y="148"/>
                </a:cxn>
                <a:cxn ang="0">
                  <a:pos x="355" y="158"/>
                </a:cxn>
                <a:cxn ang="0">
                  <a:pos x="344" y="167"/>
                </a:cxn>
                <a:cxn ang="0">
                  <a:pos x="332" y="172"/>
                </a:cxn>
                <a:cxn ang="0">
                  <a:pos x="319" y="175"/>
                </a:cxn>
                <a:cxn ang="0">
                  <a:pos x="304" y="176"/>
                </a:cxn>
                <a:cxn ang="0">
                  <a:pos x="24" y="164"/>
                </a:cxn>
              </a:cxnLst>
              <a:rect l="0" t="0" r="r" b="b"/>
              <a:pathLst>
                <a:path w="376" h="176">
                  <a:moveTo>
                    <a:pt x="24" y="164"/>
                  </a:moveTo>
                  <a:lnTo>
                    <a:pt x="16" y="163"/>
                  </a:lnTo>
                  <a:lnTo>
                    <a:pt x="9" y="158"/>
                  </a:lnTo>
                  <a:lnTo>
                    <a:pt x="5" y="152"/>
                  </a:lnTo>
                  <a:lnTo>
                    <a:pt x="3" y="144"/>
                  </a:lnTo>
                  <a:lnTo>
                    <a:pt x="0" y="20"/>
                  </a:lnTo>
                  <a:lnTo>
                    <a:pt x="1" y="11"/>
                  </a:lnTo>
                  <a:lnTo>
                    <a:pt x="5" y="5"/>
                  </a:lnTo>
                  <a:lnTo>
                    <a:pt x="11" y="1"/>
                  </a:lnTo>
                  <a:lnTo>
                    <a:pt x="19" y="0"/>
                  </a:lnTo>
                  <a:lnTo>
                    <a:pt x="182" y="7"/>
                  </a:lnTo>
                  <a:lnTo>
                    <a:pt x="301" y="12"/>
                  </a:lnTo>
                  <a:lnTo>
                    <a:pt x="316" y="15"/>
                  </a:lnTo>
                  <a:lnTo>
                    <a:pt x="330" y="20"/>
                  </a:lnTo>
                  <a:lnTo>
                    <a:pt x="342" y="27"/>
                  </a:lnTo>
                  <a:lnTo>
                    <a:pt x="353" y="36"/>
                  </a:lnTo>
                  <a:lnTo>
                    <a:pt x="363" y="47"/>
                  </a:lnTo>
                  <a:lnTo>
                    <a:pt x="369" y="59"/>
                  </a:lnTo>
                  <a:lnTo>
                    <a:pt x="374" y="73"/>
                  </a:lnTo>
                  <a:lnTo>
                    <a:pt x="376" y="87"/>
                  </a:lnTo>
                  <a:lnTo>
                    <a:pt x="376" y="109"/>
                  </a:lnTo>
                  <a:lnTo>
                    <a:pt x="375" y="123"/>
                  </a:lnTo>
                  <a:lnTo>
                    <a:pt x="371" y="137"/>
                  </a:lnTo>
                  <a:lnTo>
                    <a:pt x="364" y="148"/>
                  </a:lnTo>
                  <a:lnTo>
                    <a:pt x="355" y="158"/>
                  </a:lnTo>
                  <a:lnTo>
                    <a:pt x="344" y="167"/>
                  </a:lnTo>
                  <a:lnTo>
                    <a:pt x="332" y="172"/>
                  </a:lnTo>
                  <a:lnTo>
                    <a:pt x="319" y="175"/>
                  </a:lnTo>
                  <a:lnTo>
                    <a:pt x="304" y="176"/>
                  </a:lnTo>
                  <a:lnTo>
                    <a:pt x="24" y="164"/>
                  </a:lnTo>
                  <a:close/>
                </a:path>
              </a:pathLst>
            </a:custGeom>
            <a:solidFill>
              <a:srgbClr val="E8E8E8"/>
            </a:solidFill>
            <a:ln w="9525">
              <a:noFill/>
              <a:round/>
              <a:headEnd/>
              <a:tailEnd/>
            </a:ln>
          </p:spPr>
          <p:txBody>
            <a:bodyPr/>
            <a:lstStyle/>
            <a:p>
              <a:endParaRPr lang="en-US"/>
            </a:p>
          </p:txBody>
        </p:sp>
        <p:sp>
          <p:nvSpPr>
            <p:cNvPr id="66707" name="Freeform 147"/>
            <p:cNvSpPr>
              <a:spLocks/>
            </p:cNvSpPr>
            <p:nvPr/>
          </p:nvSpPr>
          <p:spPr bwMode="auto">
            <a:xfrm>
              <a:off x="4399" y="2386"/>
              <a:ext cx="38" cy="15"/>
            </a:xfrm>
            <a:custGeom>
              <a:avLst/>
              <a:gdLst/>
              <a:ahLst/>
              <a:cxnLst>
                <a:cxn ang="0">
                  <a:pos x="20" y="0"/>
                </a:cxn>
                <a:cxn ang="0">
                  <a:pos x="353" y="16"/>
                </a:cxn>
                <a:cxn ang="0">
                  <a:pos x="361" y="18"/>
                </a:cxn>
                <a:cxn ang="0">
                  <a:pos x="367" y="23"/>
                </a:cxn>
                <a:cxn ang="0">
                  <a:pos x="372" y="29"/>
                </a:cxn>
                <a:cxn ang="0">
                  <a:pos x="374" y="37"/>
                </a:cxn>
                <a:cxn ang="0">
                  <a:pos x="376" y="161"/>
                </a:cxn>
                <a:cxn ang="0">
                  <a:pos x="375" y="169"/>
                </a:cxn>
                <a:cxn ang="0">
                  <a:pos x="371" y="174"/>
                </a:cxn>
                <a:cxn ang="0">
                  <a:pos x="365" y="178"/>
                </a:cxn>
                <a:cxn ang="0">
                  <a:pos x="358" y="179"/>
                </a:cxn>
                <a:cxn ang="0">
                  <a:pos x="24" y="164"/>
                </a:cxn>
                <a:cxn ang="0">
                  <a:pos x="16" y="162"/>
                </a:cxn>
                <a:cxn ang="0">
                  <a:pos x="9" y="157"/>
                </a:cxn>
                <a:cxn ang="0">
                  <a:pos x="5" y="150"/>
                </a:cxn>
                <a:cxn ang="0">
                  <a:pos x="3" y="143"/>
                </a:cxn>
                <a:cxn ang="0">
                  <a:pos x="0" y="19"/>
                </a:cxn>
                <a:cxn ang="0">
                  <a:pos x="2" y="11"/>
                </a:cxn>
                <a:cxn ang="0">
                  <a:pos x="6" y="5"/>
                </a:cxn>
                <a:cxn ang="0">
                  <a:pos x="12" y="1"/>
                </a:cxn>
                <a:cxn ang="0">
                  <a:pos x="20" y="0"/>
                </a:cxn>
              </a:cxnLst>
              <a:rect l="0" t="0" r="r" b="b"/>
              <a:pathLst>
                <a:path w="376" h="179">
                  <a:moveTo>
                    <a:pt x="20" y="0"/>
                  </a:moveTo>
                  <a:lnTo>
                    <a:pt x="353" y="16"/>
                  </a:lnTo>
                  <a:lnTo>
                    <a:pt x="361" y="18"/>
                  </a:lnTo>
                  <a:lnTo>
                    <a:pt x="367" y="23"/>
                  </a:lnTo>
                  <a:lnTo>
                    <a:pt x="372" y="29"/>
                  </a:lnTo>
                  <a:lnTo>
                    <a:pt x="374" y="37"/>
                  </a:lnTo>
                  <a:lnTo>
                    <a:pt x="376" y="161"/>
                  </a:lnTo>
                  <a:lnTo>
                    <a:pt x="375" y="169"/>
                  </a:lnTo>
                  <a:lnTo>
                    <a:pt x="371" y="174"/>
                  </a:lnTo>
                  <a:lnTo>
                    <a:pt x="365" y="178"/>
                  </a:lnTo>
                  <a:lnTo>
                    <a:pt x="358" y="179"/>
                  </a:lnTo>
                  <a:lnTo>
                    <a:pt x="24" y="164"/>
                  </a:lnTo>
                  <a:lnTo>
                    <a:pt x="16" y="162"/>
                  </a:lnTo>
                  <a:lnTo>
                    <a:pt x="9" y="157"/>
                  </a:lnTo>
                  <a:lnTo>
                    <a:pt x="5" y="150"/>
                  </a:lnTo>
                  <a:lnTo>
                    <a:pt x="3" y="143"/>
                  </a:lnTo>
                  <a:lnTo>
                    <a:pt x="0" y="19"/>
                  </a:lnTo>
                  <a:lnTo>
                    <a:pt x="2" y="11"/>
                  </a:lnTo>
                  <a:lnTo>
                    <a:pt x="6" y="5"/>
                  </a:lnTo>
                  <a:lnTo>
                    <a:pt x="12" y="1"/>
                  </a:lnTo>
                  <a:lnTo>
                    <a:pt x="20" y="0"/>
                  </a:lnTo>
                  <a:close/>
                </a:path>
              </a:pathLst>
            </a:custGeom>
            <a:solidFill>
              <a:srgbClr val="E8E8E8"/>
            </a:solidFill>
            <a:ln w="9525">
              <a:noFill/>
              <a:round/>
              <a:headEnd/>
              <a:tailEnd/>
            </a:ln>
          </p:spPr>
          <p:txBody>
            <a:bodyPr/>
            <a:lstStyle/>
            <a:p>
              <a:endParaRPr lang="en-US"/>
            </a:p>
          </p:txBody>
        </p:sp>
        <p:sp>
          <p:nvSpPr>
            <p:cNvPr id="66708" name="Freeform 148"/>
            <p:cNvSpPr>
              <a:spLocks/>
            </p:cNvSpPr>
            <p:nvPr/>
          </p:nvSpPr>
          <p:spPr bwMode="auto">
            <a:xfrm>
              <a:off x="4350" y="2356"/>
              <a:ext cx="132" cy="24"/>
            </a:xfrm>
            <a:custGeom>
              <a:avLst/>
              <a:gdLst/>
              <a:ahLst/>
              <a:cxnLst>
                <a:cxn ang="0">
                  <a:pos x="114" y="0"/>
                </a:cxn>
                <a:cxn ang="0">
                  <a:pos x="1198" y="60"/>
                </a:cxn>
                <a:cxn ang="0">
                  <a:pos x="1226" y="63"/>
                </a:cxn>
                <a:cxn ang="0">
                  <a:pos x="1249" y="72"/>
                </a:cxn>
                <a:cxn ang="0">
                  <a:pos x="1269" y="83"/>
                </a:cxn>
                <a:cxn ang="0">
                  <a:pos x="1287" y="98"/>
                </a:cxn>
                <a:cxn ang="0">
                  <a:pos x="1300" y="116"/>
                </a:cxn>
                <a:cxn ang="0">
                  <a:pos x="1309" y="136"/>
                </a:cxn>
                <a:cxn ang="0">
                  <a:pos x="1315" y="156"/>
                </a:cxn>
                <a:cxn ang="0">
                  <a:pos x="1317" y="178"/>
                </a:cxn>
                <a:cxn ang="0">
                  <a:pos x="1316" y="200"/>
                </a:cxn>
                <a:cxn ang="0">
                  <a:pos x="1311" y="220"/>
                </a:cxn>
                <a:cxn ang="0">
                  <a:pos x="1302" y="239"/>
                </a:cxn>
                <a:cxn ang="0">
                  <a:pos x="1290" y="256"/>
                </a:cxn>
                <a:cxn ang="0">
                  <a:pos x="1273" y="269"/>
                </a:cxn>
                <a:cxn ang="0">
                  <a:pos x="1254" y="280"/>
                </a:cxn>
                <a:cxn ang="0">
                  <a:pos x="1231" y="286"/>
                </a:cxn>
                <a:cxn ang="0">
                  <a:pos x="1203" y="287"/>
                </a:cxn>
                <a:cxn ang="0">
                  <a:pos x="119" y="230"/>
                </a:cxn>
                <a:cxn ang="0">
                  <a:pos x="91" y="226"/>
                </a:cxn>
                <a:cxn ang="0">
                  <a:pos x="67" y="218"/>
                </a:cxn>
                <a:cxn ang="0">
                  <a:pos x="47" y="205"/>
                </a:cxn>
                <a:cxn ang="0">
                  <a:pos x="30" y="190"/>
                </a:cxn>
                <a:cxn ang="0">
                  <a:pos x="17" y="171"/>
                </a:cxn>
                <a:cxn ang="0">
                  <a:pos x="7" y="151"/>
                </a:cxn>
                <a:cxn ang="0">
                  <a:pos x="2" y="131"/>
                </a:cxn>
                <a:cxn ang="0">
                  <a:pos x="0" y="109"/>
                </a:cxn>
                <a:cxn ang="0">
                  <a:pos x="1" y="88"/>
                </a:cxn>
                <a:cxn ang="0">
                  <a:pos x="6" y="67"/>
                </a:cxn>
                <a:cxn ang="0">
                  <a:pos x="14" y="49"/>
                </a:cxn>
                <a:cxn ang="0">
                  <a:pos x="26" y="32"/>
                </a:cxn>
                <a:cxn ang="0">
                  <a:pos x="43" y="18"/>
                </a:cxn>
                <a:cxn ang="0">
                  <a:pos x="63" y="7"/>
                </a:cxn>
                <a:cxn ang="0">
                  <a:pos x="86" y="1"/>
                </a:cxn>
                <a:cxn ang="0">
                  <a:pos x="114" y="0"/>
                </a:cxn>
              </a:cxnLst>
              <a:rect l="0" t="0" r="r" b="b"/>
              <a:pathLst>
                <a:path w="1317" h="287">
                  <a:moveTo>
                    <a:pt x="114" y="0"/>
                  </a:moveTo>
                  <a:lnTo>
                    <a:pt x="1198" y="60"/>
                  </a:lnTo>
                  <a:lnTo>
                    <a:pt x="1226" y="63"/>
                  </a:lnTo>
                  <a:lnTo>
                    <a:pt x="1249" y="72"/>
                  </a:lnTo>
                  <a:lnTo>
                    <a:pt x="1269" y="83"/>
                  </a:lnTo>
                  <a:lnTo>
                    <a:pt x="1287" y="98"/>
                  </a:lnTo>
                  <a:lnTo>
                    <a:pt x="1300" y="116"/>
                  </a:lnTo>
                  <a:lnTo>
                    <a:pt x="1309" y="136"/>
                  </a:lnTo>
                  <a:lnTo>
                    <a:pt x="1315" y="156"/>
                  </a:lnTo>
                  <a:lnTo>
                    <a:pt x="1317" y="178"/>
                  </a:lnTo>
                  <a:lnTo>
                    <a:pt x="1316" y="200"/>
                  </a:lnTo>
                  <a:lnTo>
                    <a:pt x="1311" y="220"/>
                  </a:lnTo>
                  <a:lnTo>
                    <a:pt x="1302" y="239"/>
                  </a:lnTo>
                  <a:lnTo>
                    <a:pt x="1290" y="256"/>
                  </a:lnTo>
                  <a:lnTo>
                    <a:pt x="1273" y="269"/>
                  </a:lnTo>
                  <a:lnTo>
                    <a:pt x="1254" y="280"/>
                  </a:lnTo>
                  <a:lnTo>
                    <a:pt x="1231" y="286"/>
                  </a:lnTo>
                  <a:lnTo>
                    <a:pt x="1203" y="287"/>
                  </a:lnTo>
                  <a:lnTo>
                    <a:pt x="119" y="230"/>
                  </a:lnTo>
                  <a:lnTo>
                    <a:pt x="91" y="226"/>
                  </a:lnTo>
                  <a:lnTo>
                    <a:pt x="67" y="218"/>
                  </a:lnTo>
                  <a:lnTo>
                    <a:pt x="47" y="205"/>
                  </a:lnTo>
                  <a:lnTo>
                    <a:pt x="30" y="190"/>
                  </a:lnTo>
                  <a:lnTo>
                    <a:pt x="17" y="171"/>
                  </a:lnTo>
                  <a:lnTo>
                    <a:pt x="7" y="151"/>
                  </a:lnTo>
                  <a:lnTo>
                    <a:pt x="2" y="131"/>
                  </a:lnTo>
                  <a:lnTo>
                    <a:pt x="0" y="109"/>
                  </a:lnTo>
                  <a:lnTo>
                    <a:pt x="1" y="88"/>
                  </a:lnTo>
                  <a:lnTo>
                    <a:pt x="6" y="67"/>
                  </a:lnTo>
                  <a:lnTo>
                    <a:pt x="14" y="49"/>
                  </a:lnTo>
                  <a:lnTo>
                    <a:pt x="26" y="32"/>
                  </a:lnTo>
                  <a:lnTo>
                    <a:pt x="43"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709" name="Freeform 149"/>
            <p:cNvSpPr>
              <a:spLocks/>
            </p:cNvSpPr>
            <p:nvPr/>
          </p:nvSpPr>
          <p:spPr bwMode="auto">
            <a:xfrm>
              <a:off x="4350" y="2356"/>
              <a:ext cx="132" cy="24"/>
            </a:xfrm>
            <a:custGeom>
              <a:avLst/>
              <a:gdLst/>
              <a:ahLst/>
              <a:cxnLst>
                <a:cxn ang="0">
                  <a:pos x="114" y="0"/>
                </a:cxn>
                <a:cxn ang="0">
                  <a:pos x="1198" y="57"/>
                </a:cxn>
                <a:cxn ang="0">
                  <a:pos x="1226" y="61"/>
                </a:cxn>
                <a:cxn ang="0">
                  <a:pos x="1249" y="70"/>
                </a:cxn>
                <a:cxn ang="0">
                  <a:pos x="1270" y="83"/>
                </a:cxn>
                <a:cxn ang="0">
                  <a:pos x="1286" y="98"/>
                </a:cxn>
                <a:cxn ang="0">
                  <a:pos x="1301" y="116"/>
                </a:cxn>
                <a:cxn ang="0">
                  <a:pos x="1310" y="136"/>
                </a:cxn>
                <a:cxn ang="0">
                  <a:pos x="1316" y="156"/>
                </a:cxn>
                <a:cxn ang="0">
                  <a:pos x="1319" y="178"/>
                </a:cxn>
                <a:cxn ang="0">
                  <a:pos x="1317" y="199"/>
                </a:cxn>
                <a:cxn ang="0">
                  <a:pos x="1312" y="219"/>
                </a:cxn>
                <a:cxn ang="0">
                  <a:pos x="1304" y="238"/>
                </a:cxn>
                <a:cxn ang="0">
                  <a:pos x="1292" y="255"/>
                </a:cxn>
                <a:cxn ang="0">
                  <a:pos x="1275" y="269"/>
                </a:cxn>
                <a:cxn ang="0">
                  <a:pos x="1255" y="279"/>
                </a:cxn>
                <a:cxn ang="0">
                  <a:pos x="1232" y="286"/>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7"/>
                </a:cxn>
                <a:cxn ang="0">
                  <a:pos x="1" y="86"/>
                </a:cxn>
                <a:cxn ang="0">
                  <a:pos x="6" y="66"/>
                </a:cxn>
                <a:cxn ang="0">
                  <a:pos x="15" y="48"/>
                </a:cxn>
                <a:cxn ang="0">
                  <a:pos x="27" y="31"/>
                </a:cxn>
                <a:cxn ang="0">
                  <a:pos x="43" y="16"/>
                </a:cxn>
                <a:cxn ang="0">
                  <a:pos x="63" y="7"/>
                </a:cxn>
                <a:cxn ang="0">
                  <a:pos x="86" y="1"/>
                </a:cxn>
                <a:cxn ang="0">
                  <a:pos x="114" y="0"/>
                </a:cxn>
              </a:cxnLst>
              <a:rect l="0" t="0" r="r" b="b"/>
              <a:pathLst>
                <a:path w="1319" h="287">
                  <a:moveTo>
                    <a:pt x="114" y="0"/>
                  </a:moveTo>
                  <a:lnTo>
                    <a:pt x="1198" y="57"/>
                  </a:lnTo>
                  <a:lnTo>
                    <a:pt x="1226" y="61"/>
                  </a:lnTo>
                  <a:lnTo>
                    <a:pt x="1249" y="70"/>
                  </a:lnTo>
                  <a:lnTo>
                    <a:pt x="1270" y="83"/>
                  </a:lnTo>
                  <a:lnTo>
                    <a:pt x="1286" y="98"/>
                  </a:lnTo>
                  <a:lnTo>
                    <a:pt x="1301" y="116"/>
                  </a:lnTo>
                  <a:lnTo>
                    <a:pt x="1310" y="136"/>
                  </a:lnTo>
                  <a:lnTo>
                    <a:pt x="1316" y="156"/>
                  </a:lnTo>
                  <a:lnTo>
                    <a:pt x="1319" y="178"/>
                  </a:lnTo>
                  <a:lnTo>
                    <a:pt x="1317" y="199"/>
                  </a:lnTo>
                  <a:lnTo>
                    <a:pt x="1312" y="219"/>
                  </a:lnTo>
                  <a:lnTo>
                    <a:pt x="1304" y="238"/>
                  </a:lnTo>
                  <a:lnTo>
                    <a:pt x="1292" y="255"/>
                  </a:lnTo>
                  <a:lnTo>
                    <a:pt x="1275" y="269"/>
                  </a:lnTo>
                  <a:lnTo>
                    <a:pt x="1255" y="279"/>
                  </a:lnTo>
                  <a:lnTo>
                    <a:pt x="1232" y="286"/>
                  </a:lnTo>
                  <a:lnTo>
                    <a:pt x="1203" y="287"/>
                  </a:lnTo>
                  <a:lnTo>
                    <a:pt x="119" y="228"/>
                  </a:lnTo>
                  <a:lnTo>
                    <a:pt x="91" y="223"/>
                  </a:lnTo>
                  <a:lnTo>
                    <a:pt x="68" y="214"/>
                  </a:lnTo>
                  <a:lnTo>
                    <a:pt x="48" y="202"/>
                  </a:lnTo>
                  <a:lnTo>
                    <a:pt x="30" y="186"/>
                  </a:lnTo>
                  <a:lnTo>
                    <a:pt x="17" y="169"/>
                  </a:lnTo>
                  <a:lnTo>
                    <a:pt x="8" y="149"/>
                  </a:lnTo>
                  <a:lnTo>
                    <a:pt x="2" y="128"/>
                  </a:lnTo>
                  <a:lnTo>
                    <a:pt x="0" y="107"/>
                  </a:lnTo>
                  <a:lnTo>
                    <a:pt x="1" y="86"/>
                  </a:lnTo>
                  <a:lnTo>
                    <a:pt x="6" y="66"/>
                  </a:lnTo>
                  <a:lnTo>
                    <a:pt x="15" y="48"/>
                  </a:lnTo>
                  <a:lnTo>
                    <a:pt x="27" y="31"/>
                  </a:lnTo>
                  <a:lnTo>
                    <a:pt x="43" y="16"/>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66710" name="Freeform 150"/>
            <p:cNvSpPr>
              <a:spLocks/>
            </p:cNvSpPr>
            <p:nvPr/>
          </p:nvSpPr>
          <p:spPr bwMode="auto">
            <a:xfrm>
              <a:off x="4350" y="2357"/>
              <a:ext cx="131" cy="23"/>
            </a:xfrm>
            <a:custGeom>
              <a:avLst/>
              <a:gdLst/>
              <a:ahLst/>
              <a:cxnLst>
                <a:cxn ang="0">
                  <a:pos x="139" y="1"/>
                </a:cxn>
                <a:cxn ang="0">
                  <a:pos x="197" y="4"/>
                </a:cxn>
                <a:cxn ang="0">
                  <a:pos x="247" y="6"/>
                </a:cxn>
                <a:cxn ang="0">
                  <a:pos x="291" y="9"/>
                </a:cxn>
                <a:cxn ang="0">
                  <a:pos x="331" y="11"/>
                </a:cxn>
                <a:cxn ang="0">
                  <a:pos x="369" y="12"/>
                </a:cxn>
                <a:cxn ang="0">
                  <a:pos x="407" y="14"/>
                </a:cxn>
                <a:cxn ang="0">
                  <a:pos x="448" y="16"/>
                </a:cxn>
                <a:cxn ang="0">
                  <a:pos x="493" y="18"/>
                </a:cxn>
                <a:cxn ang="0">
                  <a:pos x="545" y="21"/>
                </a:cxn>
                <a:cxn ang="0">
                  <a:pos x="606" y="24"/>
                </a:cxn>
                <a:cxn ang="0">
                  <a:pos x="678" y="28"/>
                </a:cxn>
                <a:cxn ang="0">
                  <a:pos x="762" y="33"/>
                </a:cxn>
                <a:cxn ang="0">
                  <a:pos x="861" y="39"/>
                </a:cxn>
                <a:cxn ang="0">
                  <a:pos x="979" y="45"/>
                </a:cxn>
                <a:cxn ang="0">
                  <a:pos x="1115" y="53"/>
                </a:cxn>
                <a:cxn ang="0">
                  <a:pos x="1220" y="61"/>
                </a:cxn>
                <a:cxn ang="0">
                  <a:pos x="1262" y="82"/>
                </a:cxn>
                <a:cxn ang="0">
                  <a:pos x="1291" y="115"/>
                </a:cxn>
                <a:cxn ang="0">
                  <a:pos x="1305" y="153"/>
                </a:cxn>
                <a:cxn ang="0">
                  <a:pos x="1307" y="194"/>
                </a:cxn>
                <a:cxn ang="0">
                  <a:pos x="1294" y="232"/>
                </a:cxn>
                <a:cxn ang="0">
                  <a:pos x="1265" y="260"/>
                </a:cxn>
                <a:cxn ang="0">
                  <a:pos x="1223" y="276"/>
                </a:cxn>
                <a:cxn ang="0">
                  <a:pos x="1164" y="275"/>
                </a:cxn>
                <a:cxn ang="0">
                  <a:pos x="1106" y="271"/>
                </a:cxn>
                <a:cxn ang="0">
                  <a:pos x="1056" y="268"/>
                </a:cxn>
                <a:cxn ang="0">
                  <a:pos x="1013" y="265"/>
                </a:cxn>
                <a:cxn ang="0">
                  <a:pos x="974" y="263"/>
                </a:cxn>
                <a:cxn ang="0">
                  <a:pos x="935" y="261"/>
                </a:cxn>
                <a:cxn ang="0">
                  <a:pos x="897" y="258"/>
                </a:cxn>
                <a:cxn ang="0">
                  <a:pos x="857" y="256"/>
                </a:cxn>
                <a:cxn ang="0">
                  <a:pos x="812" y="254"/>
                </a:cxn>
                <a:cxn ang="0">
                  <a:pos x="760" y="251"/>
                </a:cxn>
                <a:cxn ang="0">
                  <a:pos x="699" y="248"/>
                </a:cxn>
                <a:cxn ang="0">
                  <a:pos x="627" y="244"/>
                </a:cxn>
                <a:cxn ang="0">
                  <a:pos x="543" y="239"/>
                </a:cxn>
                <a:cxn ang="0">
                  <a:pos x="442" y="234"/>
                </a:cxn>
                <a:cxn ang="0">
                  <a:pos x="325" y="228"/>
                </a:cxn>
                <a:cxn ang="0">
                  <a:pos x="188" y="222"/>
                </a:cxn>
                <a:cxn ang="0">
                  <a:pos x="86" y="215"/>
                </a:cxn>
                <a:cxn ang="0">
                  <a:pos x="46" y="195"/>
                </a:cxn>
                <a:cxn ang="0">
                  <a:pos x="17" y="163"/>
                </a:cxn>
                <a:cxn ang="0">
                  <a:pos x="2" y="123"/>
                </a:cxn>
                <a:cxn ang="0">
                  <a:pos x="1" y="82"/>
                </a:cxn>
                <a:cxn ang="0">
                  <a:pos x="14" y="46"/>
                </a:cxn>
                <a:cxn ang="0">
                  <a:pos x="42" y="18"/>
                </a:cxn>
                <a:cxn ang="0">
                  <a:pos x="82" y="1"/>
                </a:cxn>
              </a:cxnLst>
              <a:rect l="0" t="0" r="r" b="b"/>
              <a:pathLst>
                <a:path w="1308" h="277">
                  <a:moveTo>
                    <a:pt x="107" y="0"/>
                  </a:moveTo>
                  <a:lnTo>
                    <a:pt x="139" y="1"/>
                  </a:lnTo>
                  <a:lnTo>
                    <a:pt x="170" y="3"/>
                  </a:lnTo>
                  <a:lnTo>
                    <a:pt x="197" y="4"/>
                  </a:lnTo>
                  <a:lnTo>
                    <a:pt x="223" y="5"/>
                  </a:lnTo>
                  <a:lnTo>
                    <a:pt x="247" y="6"/>
                  </a:lnTo>
                  <a:lnTo>
                    <a:pt x="269" y="8"/>
                  </a:lnTo>
                  <a:lnTo>
                    <a:pt x="291" y="9"/>
                  </a:lnTo>
                  <a:lnTo>
                    <a:pt x="311" y="10"/>
                  </a:lnTo>
                  <a:lnTo>
                    <a:pt x="331" y="11"/>
                  </a:lnTo>
                  <a:lnTo>
                    <a:pt x="350" y="12"/>
                  </a:lnTo>
                  <a:lnTo>
                    <a:pt x="369" y="12"/>
                  </a:lnTo>
                  <a:lnTo>
                    <a:pt x="388" y="13"/>
                  </a:lnTo>
                  <a:lnTo>
                    <a:pt x="407" y="14"/>
                  </a:lnTo>
                  <a:lnTo>
                    <a:pt x="427" y="15"/>
                  </a:lnTo>
                  <a:lnTo>
                    <a:pt x="448" y="16"/>
                  </a:lnTo>
                  <a:lnTo>
                    <a:pt x="469" y="17"/>
                  </a:lnTo>
                  <a:lnTo>
                    <a:pt x="493" y="18"/>
                  </a:lnTo>
                  <a:lnTo>
                    <a:pt x="518" y="20"/>
                  </a:lnTo>
                  <a:lnTo>
                    <a:pt x="545" y="21"/>
                  </a:lnTo>
                  <a:lnTo>
                    <a:pt x="574" y="23"/>
                  </a:lnTo>
                  <a:lnTo>
                    <a:pt x="606" y="24"/>
                  </a:lnTo>
                  <a:lnTo>
                    <a:pt x="640" y="26"/>
                  </a:lnTo>
                  <a:lnTo>
                    <a:pt x="678" y="28"/>
                  </a:lnTo>
                  <a:lnTo>
                    <a:pt x="718" y="30"/>
                  </a:lnTo>
                  <a:lnTo>
                    <a:pt x="762" y="33"/>
                  </a:lnTo>
                  <a:lnTo>
                    <a:pt x="810" y="35"/>
                  </a:lnTo>
                  <a:lnTo>
                    <a:pt x="861" y="39"/>
                  </a:lnTo>
                  <a:lnTo>
                    <a:pt x="918" y="42"/>
                  </a:lnTo>
                  <a:lnTo>
                    <a:pt x="979" y="45"/>
                  </a:lnTo>
                  <a:lnTo>
                    <a:pt x="1044" y="49"/>
                  </a:lnTo>
                  <a:lnTo>
                    <a:pt x="1115" y="53"/>
                  </a:lnTo>
                  <a:lnTo>
                    <a:pt x="1191" y="57"/>
                  </a:lnTo>
                  <a:lnTo>
                    <a:pt x="1220" y="61"/>
                  </a:lnTo>
                  <a:lnTo>
                    <a:pt x="1243" y="70"/>
                  </a:lnTo>
                  <a:lnTo>
                    <a:pt x="1262" y="82"/>
                  </a:lnTo>
                  <a:lnTo>
                    <a:pt x="1278" y="98"/>
                  </a:lnTo>
                  <a:lnTo>
                    <a:pt x="1291" y="115"/>
                  </a:lnTo>
                  <a:lnTo>
                    <a:pt x="1300" y="134"/>
                  </a:lnTo>
                  <a:lnTo>
                    <a:pt x="1305" y="153"/>
                  </a:lnTo>
                  <a:lnTo>
                    <a:pt x="1308" y="173"/>
                  </a:lnTo>
                  <a:lnTo>
                    <a:pt x="1307" y="194"/>
                  </a:lnTo>
                  <a:lnTo>
                    <a:pt x="1302" y="213"/>
                  </a:lnTo>
                  <a:lnTo>
                    <a:pt x="1294" y="232"/>
                  </a:lnTo>
                  <a:lnTo>
                    <a:pt x="1282" y="248"/>
                  </a:lnTo>
                  <a:lnTo>
                    <a:pt x="1265" y="260"/>
                  </a:lnTo>
                  <a:lnTo>
                    <a:pt x="1246" y="269"/>
                  </a:lnTo>
                  <a:lnTo>
                    <a:pt x="1223" y="276"/>
                  </a:lnTo>
                  <a:lnTo>
                    <a:pt x="1196" y="277"/>
                  </a:lnTo>
                  <a:lnTo>
                    <a:pt x="1164" y="275"/>
                  </a:lnTo>
                  <a:lnTo>
                    <a:pt x="1133" y="272"/>
                  </a:lnTo>
                  <a:lnTo>
                    <a:pt x="1106" y="271"/>
                  </a:lnTo>
                  <a:lnTo>
                    <a:pt x="1080" y="269"/>
                  </a:lnTo>
                  <a:lnTo>
                    <a:pt x="1056" y="268"/>
                  </a:lnTo>
                  <a:lnTo>
                    <a:pt x="1034" y="266"/>
                  </a:lnTo>
                  <a:lnTo>
                    <a:pt x="1013" y="265"/>
                  </a:lnTo>
                  <a:lnTo>
                    <a:pt x="993" y="264"/>
                  </a:lnTo>
                  <a:lnTo>
                    <a:pt x="974" y="263"/>
                  </a:lnTo>
                  <a:lnTo>
                    <a:pt x="954" y="262"/>
                  </a:lnTo>
                  <a:lnTo>
                    <a:pt x="935" y="261"/>
                  </a:lnTo>
                  <a:lnTo>
                    <a:pt x="917" y="260"/>
                  </a:lnTo>
                  <a:lnTo>
                    <a:pt x="897" y="258"/>
                  </a:lnTo>
                  <a:lnTo>
                    <a:pt x="877" y="257"/>
                  </a:lnTo>
                  <a:lnTo>
                    <a:pt x="857" y="256"/>
                  </a:lnTo>
                  <a:lnTo>
                    <a:pt x="835" y="255"/>
                  </a:lnTo>
                  <a:lnTo>
                    <a:pt x="812" y="254"/>
                  </a:lnTo>
                  <a:lnTo>
                    <a:pt x="788" y="252"/>
                  </a:lnTo>
                  <a:lnTo>
                    <a:pt x="760" y="251"/>
                  </a:lnTo>
                  <a:lnTo>
                    <a:pt x="731" y="250"/>
                  </a:lnTo>
                  <a:lnTo>
                    <a:pt x="699" y="248"/>
                  </a:lnTo>
                  <a:lnTo>
                    <a:pt x="665" y="246"/>
                  </a:lnTo>
                  <a:lnTo>
                    <a:pt x="627" y="244"/>
                  </a:lnTo>
                  <a:lnTo>
                    <a:pt x="586" y="241"/>
                  </a:lnTo>
                  <a:lnTo>
                    <a:pt x="543" y="239"/>
                  </a:lnTo>
                  <a:lnTo>
                    <a:pt x="495" y="237"/>
                  </a:lnTo>
                  <a:lnTo>
                    <a:pt x="442" y="234"/>
                  </a:lnTo>
                  <a:lnTo>
                    <a:pt x="386" y="231"/>
                  </a:lnTo>
                  <a:lnTo>
                    <a:pt x="325" y="228"/>
                  </a:lnTo>
                  <a:lnTo>
                    <a:pt x="259" y="225"/>
                  </a:lnTo>
                  <a:lnTo>
                    <a:pt x="188" y="222"/>
                  </a:lnTo>
                  <a:lnTo>
                    <a:pt x="112" y="218"/>
                  </a:lnTo>
                  <a:lnTo>
                    <a:pt x="86" y="215"/>
                  </a:lnTo>
                  <a:lnTo>
                    <a:pt x="65" y="206"/>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0" y="8"/>
                  </a:lnTo>
                  <a:lnTo>
                    <a:pt x="82" y="1"/>
                  </a:lnTo>
                  <a:lnTo>
                    <a:pt x="107" y="0"/>
                  </a:lnTo>
                  <a:close/>
                </a:path>
              </a:pathLst>
            </a:custGeom>
            <a:solidFill>
              <a:srgbClr val="3D4545"/>
            </a:solidFill>
            <a:ln w="9525">
              <a:noFill/>
              <a:round/>
              <a:headEnd/>
              <a:tailEnd/>
            </a:ln>
          </p:spPr>
          <p:txBody>
            <a:bodyPr/>
            <a:lstStyle/>
            <a:p>
              <a:endParaRPr lang="en-US"/>
            </a:p>
          </p:txBody>
        </p:sp>
        <p:sp>
          <p:nvSpPr>
            <p:cNvPr id="66711" name="Freeform 151"/>
            <p:cNvSpPr>
              <a:spLocks/>
            </p:cNvSpPr>
            <p:nvPr/>
          </p:nvSpPr>
          <p:spPr bwMode="auto">
            <a:xfrm>
              <a:off x="4351" y="2358"/>
              <a:ext cx="130" cy="22"/>
            </a:xfrm>
            <a:custGeom>
              <a:avLst/>
              <a:gdLst/>
              <a:ahLst/>
              <a:cxnLst>
                <a:cxn ang="0">
                  <a:pos x="137" y="1"/>
                </a:cxn>
                <a:cxn ang="0">
                  <a:pos x="195" y="4"/>
                </a:cxn>
                <a:cxn ang="0">
                  <a:pos x="244" y="6"/>
                </a:cxn>
                <a:cxn ang="0">
                  <a:pos x="288" y="8"/>
                </a:cxn>
                <a:cxn ang="0">
                  <a:pos x="327" y="10"/>
                </a:cxn>
                <a:cxn ang="0">
                  <a:pos x="365" y="11"/>
                </a:cxn>
                <a:cxn ang="0">
                  <a:pos x="402" y="13"/>
                </a:cxn>
                <a:cxn ang="0">
                  <a:pos x="443" y="15"/>
                </a:cxn>
                <a:cxn ang="0">
                  <a:pos x="489" y="17"/>
                </a:cxn>
                <a:cxn ang="0">
                  <a:pos x="541" y="20"/>
                </a:cxn>
                <a:cxn ang="0">
                  <a:pos x="601" y="23"/>
                </a:cxn>
                <a:cxn ang="0">
                  <a:pos x="673" y="28"/>
                </a:cxn>
                <a:cxn ang="0">
                  <a:pos x="757" y="33"/>
                </a:cxn>
                <a:cxn ang="0">
                  <a:pos x="856" y="38"/>
                </a:cxn>
                <a:cxn ang="0">
                  <a:pos x="974" y="44"/>
                </a:cxn>
                <a:cxn ang="0">
                  <a:pos x="1110" y="52"/>
                </a:cxn>
                <a:cxn ang="0">
                  <a:pos x="1214" y="61"/>
                </a:cxn>
                <a:cxn ang="0">
                  <a:pos x="1256" y="79"/>
                </a:cxn>
                <a:cxn ang="0">
                  <a:pos x="1283" y="110"/>
                </a:cxn>
                <a:cxn ang="0">
                  <a:pos x="1296" y="148"/>
                </a:cxn>
                <a:cxn ang="0">
                  <a:pos x="1298" y="187"/>
                </a:cxn>
                <a:cxn ang="0">
                  <a:pos x="1285" y="223"/>
                </a:cxn>
                <a:cxn ang="0">
                  <a:pos x="1257" y="249"/>
                </a:cxn>
                <a:cxn ang="0">
                  <a:pos x="1217" y="263"/>
                </a:cxn>
                <a:cxn ang="0">
                  <a:pos x="1159" y="262"/>
                </a:cxn>
                <a:cxn ang="0">
                  <a:pos x="1101" y="258"/>
                </a:cxn>
                <a:cxn ang="0">
                  <a:pos x="1051" y="255"/>
                </a:cxn>
                <a:cxn ang="0">
                  <a:pos x="1008" y="252"/>
                </a:cxn>
                <a:cxn ang="0">
                  <a:pos x="969" y="250"/>
                </a:cxn>
                <a:cxn ang="0">
                  <a:pos x="930" y="248"/>
                </a:cxn>
                <a:cxn ang="0">
                  <a:pos x="892" y="245"/>
                </a:cxn>
                <a:cxn ang="0">
                  <a:pos x="852" y="243"/>
                </a:cxn>
                <a:cxn ang="0">
                  <a:pos x="807" y="241"/>
                </a:cxn>
                <a:cxn ang="0">
                  <a:pos x="755" y="238"/>
                </a:cxn>
                <a:cxn ang="0">
                  <a:pos x="694" y="235"/>
                </a:cxn>
                <a:cxn ang="0">
                  <a:pos x="622" y="231"/>
                </a:cxn>
                <a:cxn ang="0">
                  <a:pos x="538" y="226"/>
                </a:cxn>
                <a:cxn ang="0">
                  <a:pos x="437" y="221"/>
                </a:cxn>
                <a:cxn ang="0">
                  <a:pos x="320" y="215"/>
                </a:cxn>
                <a:cxn ang="0">
                  <a:pos x="183" y="209"/>
                </a:cxn>
                <a:cxn ang="0">
                  <a:pos x="83" y="202"/>
                </a:cxn>
                <a:cxn ang="0">
                  <a:pos x="45" y="183"/>
                </a:cxn>
                <a:cxn ang="0">
                  <a:pos x="17" y="151"/>
                </a:cxn>
                <a:cxn ang="0">
                  <a:pos x="2" y="111"/>
                </a:cxn>
                <a:cxn ang="0">
                  <a:pos x="2" y="72"/>
                </a:cxn>
                <a:cxn ang="0">
                  <a:pos x="15" y="39"/>
                </a:cxn>
                <a:cxn ang="0">
                  <a:pos x="42" y="13"/>
                </a:cxn>
                <a:cxn ang="0">
                  <a:pos x="80" y="0"/>
                </a:cxn>
              </a:cxnLst>
              <a:rect l="0" t="0" r="r" b="b"/>
              <a:pathLst>
                <a:path w="1298" h="264">
                  <a:moveTo>
                    <a:pt x="105" y="0"/>
                  </a:moveTo>
                  <a:lnTo>
                    <a:pt x="137" y="1"/>
                  </a:lnTo>
                  <a:lnTo>
                    <a:pt x="167" y="3"/>
                  </a:lnTo>
                  <a:lnTo>
                    <a:pt x="195" y="4"/>
                  </a:lnTo>
                  <a:lnTo>
                    <a:pt x="221" y="5"/>
                  </a:lnTo>
                  <a:lnTo>
                    <a:pt x="244" y="6"/>
                  </a:lnTo>
                  <a:lnTo>
                    <a:pt x="266" y="7"/>
                  </a:lnTo>
                  <a:lnTo>
                    <a:pt x="288" y="8"/>
                  </a:lnTo>
                  <a:lnTo>
                    <a:pt x="308" y="9"/>
                  </a:lnTo>
                  <a:lnTo>
                    <a:pt x="327" y="10"/>
                  </a:lnTo>
                  <a:lnTo>
                    <a:pt x="346" y="11"/>
                  </a:lnTo>
                  <a:lnTo>
                    <a:pt x="365" y="11"/>
                  </a:lnTo>
                  <a:lnTo>
                    <a:pt x="383" y="12"/>
                  </a:lnTo>
                  <a:lnTo>
                    <a:pt x="402" y="13"/>
                  </a:lnTo>
                  <a:lnTo>
                    <a:pt x="423" y="14"/>
                  </a:lnTo>
                  <a:lnTo>
                    <a:pt x="443" y="15"/>
                  </a:lnTo>
                  <a:lnTo>
                    <a:pt x="465" y="16"/>
                  </a:lnTo>
                  <a:lnTo>
                    <a:pt x="489" y="17"/>
                  </a:lnTo>
                  <a:lnTo>
                    <a:pt x="513" y="19"/>
                  </a:lnTo>
                  <a:lnTo>
                    <a:pt x="541" y="20"/>
                  </a:lnTo>
                  <a:lnTo>
                    <a:pt x="569" y="22"/>
                  </a:lnTo>
                  <a:lnTo>
                    <a:pt x="601" y="23"/>
                  </a:lnTo>
                  <a:lnTo>
                    <a:pt x="635" y="26"/>
                  </a:lnTo>
                  <a:lnTo>
                    <a:pt x="673" y="28"/>
                  </a:lnTo>
                  <a:lnTo>
                    <a:pt x="713" y="30"/>
                  </a:lnTo>
                  <a:lnTo>
                    <a:pt x="757" y="33"/>
                  </a:lnTo>
                  <a:lnTo>
                    <a:pt x="805" y="35"/>
                  </a:lnTo>
                  <a:lnTo>
                    <a:pt x="856" y="38"/>
                  </a:lnTo>
                  <a:lnTo>
                    <a:pt x="913" y="41"/>
                  </a:lnTo>
                  <a:lnTo>
                    <a:pt x="974" y="44"/>
                  </a:lnTo>
                  <a:lnTo>
                    <a:pt x="1039" y="48"/>
                  </a:lnTo>
                  <a:lnTo>
                    <a:pt x="1110" y="52"/>
                  </a:lnTo>
                  <a:lnTo>
                    <a:pt x="1186" y="57"/>
                  </a:lnTo>
                  <a:lnTo>
                    <a:pt x="1214" y="61"/>
                  </a:lnTo>
                  <a:lnTo>
                    <a:pt x="1237" y="68"/>
                  </a:lnTo>
                  <a:lnTo>
                    <a:pt x="1256" y="79"/>
                  </a:lnTo>
                  <a:lnTo>
                    <a:pt x="1271" y="94"/>
                  </a:lnTo>
                  <a:lnTo>
                    <a:pt x="1283" y="110"/>
                  </a:lnTo>
                  <a:lnTo>
                    <a:pt x="1291" y="129"/>
                  </a:lnTo>
                  <a:lnTo>
                    <a:pt x="1296" y="148"/>
                  </a:lnTo>
                  <a:lnTo>
                    <a:pt x="1298" y="167"/>
                  </a:lnTo>
                  <a:lnTo>
                    <a:pt x="1298" y="187"/>
                  </a:lnTo>
                  <a:lnTo>
                    <a:pt x="1293" y="206"/>
                  </a:lnTo>
                  <a:lnTo>
                    <a:pt x="1285" y="223"/>
                  </a:lnTo>
                  <a:lnTo>
                    <a:pt x="1272" y="237"/>
                  </a:lnTo>
                  <a:lnTo>
                    <a:pt x="1257" y="249"/>
                  </a:lnTo>
                  <a:lnTo>
                    <a:pt x="1238" y="257"/>
                  </a:lnTo>
                  <a:lnTo>
                    <a:pt x="1217" y="263"/>
                  </a:lnTo>
                  <a:lnTo>
                    <a:pt x="1191" y="264"/>
                  </a:lnTo>
                  <a:lnTo>
                    <a:pt x="1159" y="262"/>
                  </a:lnTo>
                  <a:lnTo>
                    <a:pt x="1128" y="259"/>
                  </a:lnTo>
                  <a:lnTo>
                    <a:pt x="1101" y="258"/>
                  </a:lnTo>
                  <a:lnTo>
                    <a:pt x="1075" y="256"/>
                  </a:lnTo>
                  <a:lnTo>
                    <a:pt x="1051" y="255"/>
                  </a:lnTo>
                  <a:lnTo>
                    <a:pt x="1029" y="253"/>
                  </a:lnTo>
                  <a:lnTo>
                    <a:pt x="1008" y="252"/>
                  </a:lnTo>
                  <a:lnTo>
                    <a:pt x="988" y="251"/>
                  </a:lnTo>
                  <a:lnTo>
                    <a:pt x="969" y="250"/>
                  </a:lnTo>
                  <a:lnTo>
                    <a:pt x="949" y="249"/>
                  </a:lnTo>
                  <a:lnTo>
                    <a:pt x="930" y="248"/>
                  </a:lnTo>
                  <a:lnTo>
                    <a:pt x="912" y="247"/>
                  </a:lnTo>
                  <a:lnTo>
                    <a:pt x="892" y="245"/>
                  </a:lnTo>
                  <a:lnTo>
                    <a:pt x="872" y="244"/>
                  </a:lnTo>
                  <a:lnTo>
                    <a:pt x="852" y="243"/>
                  </a:lnTo>
                  <a:lnTo>
                    <a:pt x="830" y="242"/>
                  </a:lnTo>
                  <a:lnTo>
                    <a:pt x="807" y="241"/>
                  </a:lnTo>
                  <a:lnTo>
                    <a:pt x="783" y="239"/>
                  </a:lnTo>
                  <a:lnTo>
                    <a:pt x="755" y="238"/>
                  </a:lnTo>
                  <a:lnTo>
                    <a:pt x="726" y="237"/>
                  </a:lnTo>
                  <a:lnTo>
                    <a:pt x="694" y="235"/>
                  </a:lnTo>
                  <a:lnTo>
                    <a:pt x="660" y="233"/>
                  </a:lnTo>
                  <a:lnTo>
                    <a:pt x="622" y="231"/>
                  </a:lnTo>
                  <a:lnTo>
                    <a:pt x="581" y="228"/>
                  </a:lnTo>
                  <a:lnTo>
                    <a:pt x="538" y="226"/>
                  </a:lnTo>
                  <a:lnTo>
                    <a:pt x="490" y="224"/>
                  </a:lnTo>
                  <a:lnTo>
                    <a:pt x="437" y="221"/>
                  </a:lnTo>
                  <a:lnTo>
                    <a:pt x="381" y="218"/>
                  </a:lnTo>
                  <a:lnTo>
                    <a:pt x="320" y="215"/>
                  </a:lnTo>
                  <a:lnTo>
                    <a:pt x="254" y="212"/>
                  </a:lnTo>
                  <a:lnTo>
                    <a:pt x="183" y="209"/>
                  </a:lnTo>
                  <a:lnTo>
                    <a:pt x="107" y="205"/>
                  </a:lnTo>
                  <a:lnTo>
                    <a:pt x="83" y="202"/>
                  </a:lnTo>
                  <a:lnTo>
                    <a:pt x="62" y="194"/>
                  </a:lnTo>
                  <a:lnTo>
                    <a:pt x="45" y="183"/>
                  </a:lnTo>
                  <a:lnTo>
                    <a:pt x="29" y="168"/>
                  </a:lnTo>
                  <a:lnTo>
                    <a:pt x="17" y="151"/>
                  </a:lnTo>
                  <a:lnTo>
                    <a:pt x="8" y="132"/>
                  </a:lnTo>
                  <a:lnTo>
                    <a:pt x="2" y="111"/>
                  </a:lnTo>
                  <a:lnTo>
                    <a:pt x="0" y="91"/>
                  </a:lnTo>
                  <a:lnTo>
                    <a:pt x="2" y="72"/>
                  </a:lnTo>
                  <a:lnTo>
                    <a:pt x="7" y="55"/>
                  </a:lnTo>
                  <a:lnTo>
                    <a:pt x="15" y="39"/>
                  </a:lnTo>
                  <a:lnTo>
                    <a:pt x="26" y="25"/>
                  </a:lnTo>
                  <a:lnTo>
                    <a:pt x="42" y="13"/>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66712" name="Freeform 152"/>
            <p:cNvSpPr>
              <a:spLocks/>
            </p:cNvSpPr>
            <p:nvPr/>
          </p:nvSpPr>
          <p:spPr bwMode="auto">
            <a:xfrm>
              <a:off x="4352" y="2358"/>
              <a:ext cx="128" cy="22"/>
            </a:xfrm>
            <a:custGeom>
              <a:avLst/>
              <a:gdLst/>
              <a:ahLst/>
              <a:cxnLst>
                <a:cxn ang="0">
                  <a:pos x="130" y="2"/>
                </a:cxn>
                <a:cxn ang="0">
                  <a:pos x="188" y="5"/>
                </a:cxn>
                <a:cxn ang="0">
                  <a:pos x="237" y="7"/>
                </a:cxn>
                <a:cxn ang="0">
                  <a:pos x="281" y="9"/>
                </a:cxn>
                <a:cxn ang="0">
                  <a:pos x="320" y="11"/>
                </a:cxn>
                <a:cxn ang="0">
                  <a:pos x="358" y="13"/>
                </a:cxn>
                <a:cxn ang="0">
                  <a:pos x="396" y="16"/>
                </a:cxn>
                <a:cxn ang="0">
                  <a:pos x="437" y="18"/>
                </a:cxn>
                <a:cxn ang="0">
                  <a:pos x="482" y="20"/>
                </a:cxn>
                <a:cxn ang="0">
                  <a:pos x="535" y="23"/>
                </a:cxn>
                <a:cxn ang="0">
                  <a:pos x="595" y="26"/>
                </a:cxn>
                <a:cxn ang="0">
                  <a:pos x="667" y="30"/>
                </a:cxn>
                <a:cxn ang="0">
                  <a:pos x="751" y="35"/>
                </a:cxn>
                <a:cxn ang="0">
                  <a:pos x="850" y="40"/>
                </a:cxn>
                <a:cxn ang="0">
                  <a:pos x="967" y="48"/>
                </a:cxn>
                <a:cxn ang="0">
                  <a:pos x="1103" y="56"/>
                </a:cxn>
                <a:cxn ang="0">
                  <a:pos x="1207" y="63"/>
                </a:cxn>
                <a:cxn ang="0">
                  <a:pos x="1248" y="81"/>
                </a:cxn>
                <a:cxn ang="0">
                  <a:pos x="1273" y="109"/>
                </a:cxn>
                <a:cxn ang="0">
                  <a:pos x="1285" y="143"/>
                </a:cxn>
                <a:cxn ang="0">
                  <a:pos x="1287" y="181"/>
                </a:cxn>
                <a:cxn ang="0">
                  <a:pos x="1274" y="216"/>
                </a:cxn>
                <a:cxn ang="0">
                  <a:pos x="1246" y="241"/>
                </a:cxn>
                <a:cxn ang="0">
                  <a:pos x="1208" y="254"/>
                </a:cxn>
                <a:cxn ang="0">
                  <a:pos x="1152" y="253"/>
                </a:cxn>
                <a:cxn ang="0">
                  <a:pos x="1094" y="249"/>
                </a:cxn>
                <a:cxn ang="0">
                  <a:pos x="1044" y="246"/>
                </a:cxn>
                <a:cxn ang="0">
                  <a:pos x="1001" y="243"/>
                </a:cxn>
                <a:cxn ang="0">
                  <a:pos x="962" y="241"/>
                </a:cxn>
                <a:cxn ang="0">
                  <a:pos x="923" y="239"/>
                </a:cxn>
                <a:cxn ang="0">
                  <a:pos x="885" y="236"/>
                </a:cxn>
                <a:cxn ang="0">
                  <a:pos x="845" y="234"/>
                </a:cxn>
                <a:cxn ang="0">
                  <a:pos x="800" y="232"/>
                </a:cxn>
                <a:cxn ang="0">
                  <a:pos x="748" y="229"/>
                </a:cxn>
                <a:cxn ang="0">
                  <a:pos x="687" y="226"/>
                </a:cxn>
                <a:cxn ang="0">
                  <a:pos x="615" y="222"/>
                </a:cxn>
                <a:cxn ang="0">
                  <a:pos x="531" y="217"/>
                </a:cxn>
                <a:cxn ang="0">
                  <a:pos x="430" y="212"/>
                </a:cxn>
                <a:cxn ang="0">
                  <a:pos x="313" y="206"/>
                </a:cxn>
                <a:cxn ang="0">
                  <a:pos x="176" y="200"/>
                </a:cxn>
                <a:cxn ang="0">
                  <a:pos x="78" y="193"/>
                </a:cxn>
                <a:cxn ang="0">
                  <a:pos x="43" y="175"/>
                </a:cxn>
                <a:cxn ang="0">
                  <a:pos x="16" y="146"/>
                </a:cxn>
                <a:cxn ang="0">
                  <a:pos x="2" y="108"/>
                </a:cxn>
                <a:cxn ang="0">
                  <a:pos x="1" y="69"/>
                </a:cxn>
                <a:cxn ang="0">
                  <a:pos x="14" y="38"/>
                </a:cxn>
                <a:cxn ang="0">
                  <a:pos x="40" y="14"/>
                </a:cxn>
                <a:cxn ang="0">
                  <a:pos x="76" y="1"/>
                </a:cxn>
              </a:cxnLst>
              <a:rect l="0" t="0" r="r" b="b"/>
              <a:pathLst>
                <a:path w="1288" h="255">
                  <a:moveTo>
                    <a:pt x="98" y="0"/>
                  </a:moveTo>
                  <a:lnTo>
                    <a:pt x="130" y="2"/>
                  </a:lnTo>
                  <a:lnTo>
                    <a:pt x="160" y="3"/>
                  </a:lnTo>
                  <a:lnTo>
                    <a:pt x="188" y="5"/>
                  </a:lnTo>
                  <a:lnTo>
                    <a:pt x="214" y="6"/>
                  </a:lnTo>
                  <a:lnTo>
                    <a:pt x="237" y="7"/>
                  </a:lnTo>
                  <a:lnTo>
                    <a:pt x="259" y="8"/>
                  </a:lnTo>
                  <a:lnTo>
                    <a:pt x="281" y="9"/>
                  </a:lnTo>
                  <a:lnTo>
                    <a:pt x="301" y="10"/>
                  </a:lnTo>
                  <a:lnTo>
                    <a:pt x="320" y="11"/>
                  </a:lnTo>
                  <a:lnTo>
                    <a:pt x="340" y="12"/>
                  </a:lnTo>
                  <a:lnTo>
                    <a:pt x="358" y="13"/>
                  </a:lnTo>
                  <a:lnTo>
                    <a:pt x="377" y="14"/>
                  </a:lnTo>
                  <a:lnTo>
                    <a:pt x="396" y="16"/>
                  </a:lnTo>
                  <a:lnTo>
                    <a:pt x="416" y="17"/>
                  </a:lnTo>
                  <a:lnTo>
                    <a:pt x="437" y="18"/>
                  </a:lnTo>
                  <a:lnTo>
                    <a:pt x="459" y="19"/>
                  </a:lnTo>
                  <a:lnTo>
                    <a:pt x="482" y="20"/>
                  </a:lnTo>
                  <a:lnTo>
                    <a:pt x="507" y="22"/>
                  </a:lnTo>
                  <a:lnTo>
                    <a:pt x="535" y="23"/>
                  </a:lnTo>
                  <a:lnTo>
                    <a:pt x="563" y="25"/>
                  </a:lnTo>
                  <a:lnTo>
                    <a:pt x="595" y="26"/>
                  </a:lnTo>
                  <a:lnTo>
                    <a:pt x="629" y="28"/>
                  </a:lnTo>
                  <a:lnTo>
                    <a:pt x="667" y="30"/>
                  </a:lnTo>
                  <a:lnTo>
                    <a:pt x="707" y="32"/>
                  </a:lnTo>
                  <a:lnTo>
                    <a:pt x="751" y="35"/>
                  </a:lnTo>
                  <a:lnTo>
                    <a:pt x="799" y="37"/>
                  </a:lnTo>
                  <a:lnTo>
                    <a:pt x="850" y="40"/>
                  </a:lnTo>
                  <a:lnTo>
                    <a:pt x="906" y="45"/>
                  </a:lnTo>
                  <a:lnTo>
                    <a:pt x="967" y="48"/>
                  </a:lnTo>
                  <a:lnTo>
                    <a:pt x="1033" y="52"/>
                  </a:lnTo>
                  <a:lnTo>
                    <a:pt x="1103" y="56"/>
                  </a:lnTo>
                  <a:lnTo>
                    <a:pt x="1179" y="60"/>
                  </a:lnTo>
                  <a:lnTo>
                    <a:pt x="1207" y="63"/>
                  </a:lnTo>
                  <a:lnTo>
                    <a:pt x="1229" y="70"/>
                  </a:lnTo>
                  <a:lnTo>
                    <a:pt x="1248" y="81"/>
                  </a:lnTo>
                  <a:lnTo>
                    <a:pt x="1262" y="93"/>
                  </a:lnTo>
                  <a:lnTo>
                    <a:pt x="1273" y="109"/>
                  </a:lnTo>
                  <a:lnTo>
                    <a:pt x="1281" y="125"/>
                  </a:lnTo>
                  <a:lnTo>
                    <a:pt x="1285" y="143"/>
                  </a:lnTo>
                  <a:lnTo>
                    <a:pt x="1288" y="160"/>
                  </a:lnTo>
                  <a:lnTo>
                    <a:pt x="1287" y="181"/>
                  </a:lnTo>
                  <a:lnTo>
                    <a:pt x="1282" y="200"/>
                  </a:lnTo>
                  <a:lnTo>
                    <a:pt x="1274" y="216"/>
                  </a:lnTo>
                  <a:lnTo>
                    <a:pt x="1261" y="230"/>
                  </a:lnTo>
                  <a:lnTo>
                    <a:pt x="1246" y="241"/>
                  </a:lnTo>
                  <a:lnTo>
                    <a:pt x="1228" y="249"/>
                  </a:lnTo>
                  <a:lnTo>
                    <a:pt x="1208" y="254"/>
                  </a:lnTo>
                  <a:lnTo>
                    <a:pt x="1184" y="255"/>
                  </a:lnTo>
                  <a:lnTo>
                    <a:pt x="1152" y="253"/>
                  </a:lnTo>
                  <a:lnTo>
                    <a:pt x="1121" y="250"/>
                  </a:lnTo>
                  <a:lnTo>
                    <a:pt x="1094" y="249"/>
                  </a:lnTo>
                  <a:lnTo>
                    <a:pt x="1068" y="247"/>
                  </a:lnTo>
                  <a:lnTo>
                    <a:pt x="1044" y="246"/>
                  </a:lnTo>
                  <a:lnTo>
                    <a:pt x="1022" y="244"/>
                  </a:lnTo>
                  <a:lnTo>
                    <a:pt x="1001" y="243"/>
                  </a:lnTo>
                  <a:lnTo>
                    <a:pt x="981" y="242"/>
                  </a:lnTo>
                  <a:lnTo>
                    <a:pt x="962" y="241"/>
                  </a:lnTo>
                  <a:lnTo>
                    <a:pt x="942" y="240"/>
                  </a:lnTo>
                  <a:lnTo>
                    <a:pt x="923" y="239"/>
                  </a:lnTo>
                  <a:lnTo>
                    <a:pt x="905" y="238"/>
                  </a:lnTo>
                  <a:lnTo>
                    <a:pt x="885" y="236"/>
                  </a:lnTo>
                  <a:lnTo>
                    <a:pt x="865" y="235"/>
                  </a:lnTo>
                  <a:lnTo>
                    <a:pt x="845" y="234"/>
                  </a:lnTo>
                  <a:lnTo>
                    <a:pt x="823" y="233"/>
                  </a:lnTo>
                  <a:lnTo>
                    <a:pt x="800" y="232"/>
                  </a:lnTo>
                  <a:lnTo>
                    <a:pt x="776" y="230"/>
                  </a:lnTo>
                  <a:lnTo>
                    <a:pt x="748" y="229"/>
                  </a:lnTo>
                  <a:lnTo>
                    <a:pt x="719" y="228"/>
                  </a:lnTo>
                  <a:lnTo>
                    <a:pt x="687" y="226"/>
                  </a:lnTo>
                  <a:lnTo>
                    <a:pt x="653" y="224"/>
                  </a:lnTo>
                  <a:lnTo>
                    <a:pt x="615" y="222"/>
                  </a:lnTo>
                  <a:lnTo>
                    <a:pt x="574" y="219"/>
                  </a:lnTo>
                  <a:lnTo>
                    <a:pt x="531" y="217"/>
                  </a:lnTo>
                  <a:lnTo>
                    <a:pt x="483" y="215"/>
                  </a:lnTo>
                  <a:lnTo>
                    <a:pt x="430" y="212"/>
                  </a:lnTo>
                  <a:lnTo>
                    <a:pt x="374" y="209"/>
                  </a:lnTo>
                  <a:lnTo>
                    <a:pt x="313" y="206"/>
                  </a:lnTo>
                  <a:lnTo>
                    <a:pt x="247" y="203"/>
                  </a:lnTo>
                  <a:lnTo>
                    <a:pt x="176" y="200"/>
                  </a:lnTo>
                  <a:lnTo>
                    <a:pt x="100" y="196"/>
                  </a:lnTo>
                  <a:lnTo>
                    <a:pt x="78" y="193"/>
                  </a:lnTo>
                  <a:lnTo>
                    <a:pt x="60" y="185"/>
                  </a:lnTo>
                  <a:lnTo>
                    <a:pt x="43" y="175"/>
                  </a:lnTo>
                  <a:lnTo>
                    <a:pt x="29" y="161"/>
                  </a:lnTo>
                  <a:lnTo>
                    <a:pt x="16" y="146"/>
                  </a:lnTo>
                  <a:lnTo>
                    <a:pt x="7" y="127"/>
                  </a:lnTo>
                  <a:lnTo>
                    <a:pt x="2" y="108"/>
                  </a:lnTo>
                  <a:lnTo>
                    <a:pt x="0" y="87"/>
                  </a:lnTo>
                  <a:lnTo>
                    <a:pt x="1" y="69"/>
                  </a:lnTo>
                  <a:lnTo>
                    <a:pt x="6" y="53"/>
                  </a:lnTo>
                  <a:lnTo>
                    <a:pt x="14" y="38"/>
                  </a:lnTo>
                  <a:lnTo>
                    <a:pt x="25"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713" name="Freeform 153"/>
            <p:cNvSpPr>
              <a:spLocks/>
            </p:cNvSpPr>
            <p:nvPr/>
          </p:nvSpPr>
          <p:spPr bwMode="auto">
            <a:xfrm>
              <a:off x="4352" y="2359"/>
              <a:ext cx="128" cy="21"/>
            </a:xfrm>
            <a:custGeom>
              <a:avLst/>
              <a:gdLst/>
              <a:ahLst/>
              <a:cxnLst>
                <a:cxn ang="0">
                  <a:pos x="125" y="2"/>
                </a:cxn>
                <a:cxn ang="0">
                  <a:pos x="183" y="5"/>
                </a:cxn>
                <a:cxn ang="0">
                  <a:pos x="232" y="8"/>
                </a:cxn>
                <a:cxn ang="0">
                  <a:pos x="276" y="10"/>
                </a:cxn>
                <a:cxn ang="0">
                  <a:pos x="315" y="11"/>
                </a:cxn>
                <a:cxn ang="0">
                  <a:pos x="353" y="13"/>
                </a:cxn>
                <a:cxn ang="0">
                  <a:pos x="391" y="15"/>
                </a:cxn>
                <a:cxn ang="0">
                  <a:pos x="432" y="17"/>
                </a:cxn>
                <a:cxn ang="0">
                  <a:pos x="477" y="19"/>
                </a:cxn>
                <a:cxn ang="0">
                  <a:pos x="530" y="22"/>
                </a:cxn>
                <a:cxn ang="0">
                  <a:pos x="590" y="25"/>
                </a:cxn>
                <a:cxn ang="0">
                  <a:pos x="662" y="29"/>
                </a:cxn>
                <a:cxn ang="0">
                  <a:pos x="746" y="34"/>
                </a:cxn>
                <a:cxn ang="0">
                  <a:pos x="845" y="39"/>
                </a:cxn>
                <a:cxn ang="0">
                  <a:pos x="962" y="46"/>
                </a:cxn>
                <a:cxn ang="0">
                  <a:pos x="1098" y="53"/>
                </a:cxn>
                <a:cxn ang="0">
                  <a:pos x="1202" y="61"/>
                </a:cxn>
                <a:cxn ang="0">
                  <a:pos x="1241" y="79"/>
                </a:cxn>
                <a:cxn ang="0">
                  <a:pos x="1263" y="107"/>
                </a:cxn>
                <a:cxn ang="0">
                  <a:pos x="1274" y="140"/>
                </a:cxn>
                <a:cxn ang="0">
                  <a:pos x="1276" y="176"/>
                </a:cxn>
                <a:cxn ang="0">
                  <a:pos x="1265" y="208"/>
                </a:cxn>
                <a:cxn ang="0">
                  <a:pos x="1239" y="231"/>
                </a:cxn>
                <a:cxn ang="0">
                  <a:pos x="1202" y="242"/>
                </a:cxn>
                <a:cxn ang="0">
                  <a:pos x="1147" y="241"/>
                </a:cxn>
                <a:cxn ang="0">
                  <a:pos x="1089" y="237"/>
                </a:cxn>
                <a:cxn ang="0">
                  <a:pos x="1039" y="234"/>
                </a:cxn>
                <a:cxn ang="0">
                  <a:pos x="996" y="231"/>
                </a:cxn>
                <a:cxn ang="0">
                  <a:pos x="957" y="229"/>
                </a:cxn>
                <a:cxn ang="0">
                  <a:pos x="918" y="227"/>
                </a:cxn>
                <a:cxn ang="0">
                  <a:pos x="880" y="224"/>
                </a:cxn>
                <a:cxn ang="0">
                  <a:pos x="840" y="222"/>
                </a:cxn>
                <a:cxn ang="0">
                  <a:pos x="795" y="220"/>
                </a:cxn>
                <a:cxn ang="0">
                  <a:pos x="743" y="217"/>
                </a:cxn>
                <a:cxn ang="0">
                  <a:pos x="682" y="214"/>
                </a:cxn>
                <a:cxn ang="0">
                  <a:pos x="610" y="210"/>
                </a:cxn>
                <a:cxn ang="0">
                  <a:pos x="526" y="205"/>
                </a:cxn>
                <a:cxn ang="0">
                  <a:pos x="425" y="200"/>
                </a:cxn>
                <a:cxn ang="0">
                  <a:pos x="308" y="194"/>
                </a:cxn>
                <a:cxn ang="0">
                  <a:pos x="171" y="188"/>
                </a:cxn>
                <a:cxn ang="0">
                  <a:pos x="75" y="181"/>
                </a:cxn>
                <a:cxn ang="0">
                  <a:pos x="42" y="165"/>
                </a:cxn>
                <a:cxn ang="0">
                  <a:pos x="16" y="137"/>
                </a:cxn>
                <a:cxn ang="0">
                  <a:pos x="2" y="101"/>
                </a:cxn>
                <a:cxn ang="0">
                  <a:pos x="2" y="64"/>
                </a:cxn>
                <a:cxn ang="0">
                  <a:pos x="14" y="35"/>
                </a:cxn>
                <a:cxn ang="0">
                  <a:pos x="39" y="13"/>
                </a:cxn>
                <a:cxn ang="0">
                  <a:pos x="72" y="1"/>
                </a:cxn>
              </a:cxnLst>
              <a:rect l="0" t="0" r="r" b="b"/>
              <a:pathLst>
                <a:path w="1276" h="243">
                  <a:moveTo>
                    <a:pt x="93" y="0"/>
                  </a:moveTo>
                  <a:lnTo>
                    <a:pt x="125" y="2"/>
                  </a:lnTo>
                  <a:lnTo>
                    <a:pt x="155" y="4"/>
                  </a:lnTo>
                  <a:lnTo>
                    <a:pt x="183" y="5"/>
                  </a:lnTo>
                  <a:lnTo>
                    <a:pt x="209" y="6"/>
                  </a:lnTo>
                  <a:lnTo>
                    <a:pt x="232" y="8"/>
                  </a:lnTo>
                  <a:lnTo>
                    <a:pt x="254" y="9"/>
                  </a:lnTo>
                  <a:lnTo>
                    <a:pt x="276" y="10"/>
                  </a:lnTo>
                  <a:lnTo>
                    <a:pt x="296" y="10"/>
                  </a:lnTo>
                  <a:lnTo>
                    <a:pt x="315" y="11"/>
                  </a:lnTo>
                  <a:lnTo>
                    <a:pt x="335" y="12"/>
                  </a:lnTo>
                  <a:lnTo>
                    <a:pt x="353" y="13"/>
                  </a:lnTo>
                  <a:lnTo>
                    <a:pt x="372" y="14"/>
                  </a:lnTo>
                  <a:lnTo>
                    <a:pt x="391" y="15"/>
                  </a:lnTo>
                  <a:lnTo>
                    <a:pt x="411" y="16"/>
                  </a:lnTo>
                  <a:lnTo>
                    <a:pt x="432" y="17"/>
                  </a:lnTo>
                  <a:lnTo>
                    <a:pt x="454" y="18"/>
                  </a:lnTo>
                  <a:lnTo>
                    <a:pt x="477" y="19"/>
                  </a:lnTo>
                  <a:lnTo>
                    <a:pt x="502" y="20"/>
                  </a:lnTo>
                  <a:lnTo>
                    <a:pt x="530" y="22"/>
                  </a:lnTo>
                  <a:lnTo>
                    <a:pt x="558" y="23"/>
                  </a:lnTo>
                  <a:lnTo>
                    <a:pt x="590" y="25"/>
                  </a:lnTo>
                  <a:lnTo>
                    <a:pt x="624" y="27"/>
                  </a:lnTo>
                  <a:lnTo>
                    <a:pt x="662" y="29"/>
                  </a:lnTo>
                  <a:lnTo>
                    <a:pt x="702" y="31"/>
                  </a:lnTo>
                  <a:lnTo>
                    <a:pt x="746" y="34"/>
                  </a:lnTo>
                  <a:lnTo>
                    <a:pt x="794" y="37"/>
                  </a:lnTo>
                  <a:lnTo>
                    <a:pt x="845" y="39"/>
                  </a:lnTo>
                  <a:lnTo>
                    <a:pt x="901" y="42"/>
                  </a:lnTo>
                  <a:lnTo>
                    <a:pt x="962" y="46"/>
                  </a:lnTo>
                  <a:lnTo>
                    <a:pt x="1028" y="49"/>
                  </a:lnTo>
                  <a:lnTo>
                    <a:pt x="1098" y="53"/>
                  </a:lnTo>
                  <a:lnTo>
                    <a:pt x="1174" y="57"/>
                  </a:lnTo>
                  <a:lnTo>
                    <a:pt x="1202" y="61"/>
                  </a:lnTo>
                  <a:lnTo>
                    <a:pt x="1224" y="69"/>
                  </a:lnTo>
                  <a:lnTo>
                    <a:pt x="1241" y="79"/>
                  </a:lnTo>
                  <a:lnTo>
                    <a:pt x="1254" y="93"/>
                  </a:lnTo>
                  <a:lnTo>
                    <a:pt x="1263" y="107"/>
                  </a:lnTo>
                  <a:lnTo>
                    <a:pt x="1271" y="124"/>
                  </a:lnTo>
                  <a:lnTo>
                    <a:pt x="1274" y="140"/>
                  </a:lnTo>
                  <a:lnTo>
                    <a:pt x="1276" y="157"/>
                  </a:lnTo>
                  <a:lnTo>
                    <a:pt x="1276" y="176"/>
                  </a:lnTo>
                  <a:lnTo>
                    <a:pt x="1273" y="193"/>
                  </a:lnTo>
                  <a:lnTo>
                    <a:pt x="1265" y="208"/>
                  </a:lnTo>
                  <a:lnTo>
                    <a:pt x="1253" y="221"/>
                  </a:lnTo>
                  <a:lnTo>
                    <a:pt x="1239" y="231"/>
                  </a:lnTo>
                  <a:lnTo>
                    <a:pt x="1222" y="238"/>
                  </a:lnTo>
                  <a:lnTo>
                    <a:pt x="1202" y="242"/>
                  </a:lnTo>
                  <a:lnTo>
                    <a:pt x="1179" y="243"/>
                  </a:lnTo>
                  <a:lnTo>
                    <a:pt x="1147" y="241"/>
                  </a:lnTo>
                  <a:lnTo>
                    <a:pt x="1116" y="238"/>
                  </a:lnTo>
                  <a:lnTo>
                    <a:pt x="1089" y="237"/>
                  </a:lnTo>
                  <a:lnTo>
                    <a:pt x="1063" y="235"/>
                  </a:lnTo>
                  <a:lnTo>
                    <a:pt x="1039" y="234"/>
                  </a:lnTo>
                  <a:lnTo>
                    <a:pt x="1017" y="232"/>
                  </a:lnTo>
                  <a:lnTo>
                    <a:pt x="996" y="231"/>
                  </a:lnTo>
                  <a:lnTo>
                    <a:pt x="976" y="230"/>
                  </a:lnTo>
                  <a:lnTo>
                    <a:pt x="957" y="229"/>
                  </a:lnTo>
                  <a:lnTo>
                    <a:pt x="937" y="228"/>
                  </a:lnTo>
                  <a:lnTo>
                    <a:pt x="918" y="227"/>
                  </a:lnTo>
                  <a:lnTo>
                    <a:pt x="900" y="226"/>
                  </a:lnTo>
                  <a:lnTo>
                    <a:pt x="880" y="224"/>
                  </a:lnTo>
                  <a:lnTo>
                    <a:pt x="860" y="223"/>
                  </a:lnTo>
                  <a:lnTo>
                    <a:pt x="840" y="222"/>
                  </a:lnTo>
                  <a:lnTo>
                    <a:pt x="818" y="221"/>
                  </a:lnTo>
                  <a:lnTo>
                    <a:pt x="795" y="220"/>
                  </a:lnTo>
                  <a:lnTo>
                    <a:pt x="771" y="218"/>
                  </a:lnTo>
                  <a:lnTo>
                    <a:pt x="743" y="217"/>
                  </a:lnTo>
                  <a:lnTo>
                    <a:pt x="714" y="216"/>
                  </a:lnTo>
                  <a:lnTo>
                    <a:pt x="682" y="214"/>
                  </a:lnTo>
                  <a:lnTo>
                    <a:pt x="648" y="212"/>
                  </a:lnTo>
                  <a:lnTo>
                    <a:pt x="610" y="210"/>
                  </a:lnTo>
                  <a:lnTo>
                    <a:pt x="569" y="207"/>
                  </a:lnTo>
                  <a:lnTo>
                    <a:pt x="526" y="205"/>
                  </a:lnTo>
                  <a:lnTo>
                    <a:pt x="478" y="203"/>
                  </a:lnTo>
                  <a:lnTo>
                    <a:pt x="425" y="200"/>
                  </a:lnTo>
                  <a:lnTo>
                    <a:pt x="369" y="197"/>
                  </a:lnTo>
                  <a:lnTo>
                    <a:pt x="308" y="194"/>
                  </a:lnTo>
                  <a:lnTo>
                    <a:pt x="242" y="191"/>
                  </a:lnTo>
                  <a:lnTo>
                    <a:pt x="171" y="188"/>
                  </a:lnTo>
                  <a:lnTo>
                    <a:pt x="95" y="184"/>
                  </a:lnTo>
                  <a:lnTo>
                    <a:pt x="75" y="181"/>
                  </a:lnTo>
                  <a:lnTo>
                    <a:pt x="57" y="174"/>
                  </a:lnTo>
                  <a:lnTo>
                    <a:pt x="42" y="165"/>
                  </a:lnTo>
                  <a:lnTo>
                    <a:pt x="28" y="153"/>
                  </a:lnTo>
                  <a:lnTo>
                    <a:pt x="16" y="137"/>
                  </a:lnTo>
                  <a:lnTo>
                    <a:pt x="8" y="120"/>
                  </a:lnTo>
                  <a:lnTo>
                    <a:pt x="2" y="101"/>
                  </a:lnTo>
                  <a:lnTo>
                    <a:pt x="0" y="80"/>
                  </a:lnTo>
                  <a:lnTo>
                    <a:pt x="2" y="64"/>
                  </a:lnTo>
                  <a:lnTo>
                    <a:pt x="6" y="49"/>
                  </a:lnTo>
                  <a:lnTo>
                    <a:pt x="14" y="35"/>
                  </a:lnTo>
                  <a:lnTo>
                    <a:pt x="26" y="23"/>
                  </a:lnTo>
                  <a:lnTo>
                    <a:pt x="39" y="13"/>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66714" name="Freeform 154"/>
            <p:cNvSpPr>
              <a:spLocks/>
            </p:cNvSpPr>
            <p:nvPr/>
          </p:nvSpPr>
          <p:spPr bwMode="auto">
            <a:xfrm>
              <a:off x="4353" y="2360"/>
              <a:ext cx="126" cy="20"/>
            </a:xfrm>
            <a:custGeom>
              <a:avLst/>
              <a:gdLst/>
              <a:ahLst/>
              <a:cxnLst>
                <a:cxn ang="0">
                  <a:pos x="118" y="2"/>
                </a:cxn>
                <a:cxn ang="0">
                  <a:pos x="176" y="5"/>
                </a:cxn>
                <a:cxn ang="0">
                  <a:pos x="225" y="7"/>
                </a:cxn>
                <a:cxn ang="0">
                  <a:pos x="269" y="10"/>
                </a:cxn>
                <a:cxn ang="0">
                  <a:pos x="308" y="12"/>
                </a:cxn>
                <a:cxn ang="0">
                  <a:pos x="346" y="14"/>
                </a:cxn>
                <a:cxn ang="0">
                  <a:pos x="384" y="16"/>
                </a:cxn>
                <a:cxn ang="0">
                  <a:pos x="425" y="18"/>
                </a:cxn>
                <a:cxn ang="0">
                  <a:pos x="471" y="20"/>
                </a:cxn>
                <a:cxn ang="0">
                  <a:pos x="523" y="24"/>
                </a:cxn>
                <a:cxn ang="0">
                  <a:pos x="584" y="27"/>
                </a:cxn>
                <a:cxn ang="0">
                  <a:pos x="655" y="31"/>
                </a:cxn>
                <a:cxn ang="0">
                  <a:pos x="740" y="35"/>
                </a:cxn>
                <a:cxn ang="0">
                  <a:pos x="839" y="40"/>
                </a:cxn>
                <a:cxn ang="0">
                  <a:pos x="957" y="47"/>
                </a:cxn>
                <a:cxn ang="0">
                  <a:pos x="1093" y="55"/>
                </a:cxn>
                <a:cxn ang="0">
                  <a:pos x="1196" y="62"/>
                </a:cxn>
                <a:cxn ang="0">
                  <a:pos x="1233" y="77"/>
                </a:cxn>
                <a:cxn ang="0">
                  <a:pos x="1254" y="103"/>
                </a:cxn>
                <a:cxn ang="0">
                  <a:pos x="1265" y="134"/>
                </a:cxn>
                <a:cxn ang="0">
                  <a:pos x="1267" y="170"/>
                </a:cxn>
                <a:cxn ang="0">
                  <a:pos x="1255" y="202"/>
                </a:cxn>
                <a:cxn ang="0">
                  <a:pos x="1229" y="222"/>
                </a:cxn>
                <a:cxn ang="0">
                  <a:pos x="1193" y="232"/>
                </a:cxn>
                <a:cxn ang="0">
                  <a:pos x="1140" y="230"/>
                </a:cxn>
                <a:cxn ang="0">
                  <a:pos x="1082" y="226"/>
                </a:cxn>
                <a:cxn ang="0">
                  <a:pos x="1032" y="223"/>
                </a:cxn>
                <a:cxn ang="0">
                  <a:pos x="989" y="220"/>
                </a:cxn>
                <a:cxn ang="0">
                  <a:pos x="950" y="218"/>
                </a:cxn>
                <a:cxn ang="0">
                  <a:pos x="911" y="216"/>
                </a:cxn>
                <a:cxn ang="0">
                  <a:pos x="873" y="213"/>
                </a:cxn>
                <a:cxn ang="0">
                  <a:pos x="833" y="211"/>
                </a:cxn>
                <a:cxn ang="0">
                  <a:pos x="788" y="209"/>
                </a:cxn>
                <a:cxn ang="0">
                  <a:pos x="736" y="206"/>
                </a:cxn>
                <a:cxn ang="0">
                  <a:pos x="675" y="203"/>
                </a:cxn>
                <a:cxn ang="0">
                  <a:pos x="603" y="199"/>
                </a:cxn>
                <a:cxn ang="0">
                  <a:pos x="519" y="194"/>
                </a:cxn>
                <a:cxn ang="0">
                  <a:pos x="418" y="189"/>
                </a:cxn>
                <a:cxn ang="0">
                  <a:pos x="301" y="183"/>
                </a:cxn>
                <a:cxn ang="0">
                  <a:pos x="164" y="177"/>
                </a:cxn>
                <a:cxn ang="0">
                  <a:pos x="70" y="170"/>
                </a:cxn>
                <a:cxn ang="0">
                  <a:pos x="40" y="155"/>
                </a:cxn>
                <a:cxn ang="0">
                  <a:pos x="16" y="128"/>
                </a:cxn>
                <a:cxn ang="0">
                  <a:pos x="2" y="92"/>
                </a:cxn>
                <a:cxn ang="0">
                  <a:pos x="1" y="56"/>
                </a:cxn>
                <a:cxn ang="0">
                  <a:pos x="13" y="29"/>
                </a:cxn>
                <a:cxn ang="0">
                  <a:pos x="37" y="10"/>
                </a:cxn>
                <a:cxn ang="0">
                  <a:pos x="68" y="0"/>
                </a:cxn>
              </a:cxnLst>
              <a:rect l="0" t="0" r="r" b="b"/>
              <a:pathLst>
                <a:path w="1267" h="232">
                  <a:moveTo>
                    <a:pt x="86" y="0"/>
                  </a:moveTo>
                  <a:lnTo>
                    <a:pt x="118" y="2"/>
                  </a:lnTo>
                  <a:lnTo>
                    <a:pt x="148" y="3"/>
                  </a:lnTo>
                  <a:lnTo>
                    <a:pt x="176" y="5"/>
                  </a:lnTo>
                  <a:lnTo>
                    <a:pt x="202" y="6"/>
                  </a:lnTo>
                  <a:lnTo>
                    <a:pt x="225" y="7"/>
                  </a:lnTo>
                  <a:lnTo>
                    <a:pt x="247" y="8"/>
                  </a:lnTo>
                  <a:lnTo>
                    <a:pt x="269" y="10"/>
                  </a:lnTo>
                  <a:lnTo>
                    <a:pt x="289" y="11"/>
                  </a:lnTo>
                  <a:lnTo>
                    <a:pt x="308" y="12"/>
                  </a:lnTo>
                  <a:lnTo>
                    <a:pt x="328" y="13"/>
                  </a:lnTo>
                  <a:lnTo>
                    <a:pt x="346" y="14"/>
                  </a:lnTo>
                  <a:lnTo>
                    <a:pt x="365" y="15"/>
                  </a:lnTo>
                  <a:lnTo>
                    <a:pt x="384" y="16"/>
                  </a:lnTo>
                  <a:lnTo>
                    <a:pt x="405" y="17"/>
                  </a:lnTo>
                  <a:lnTo>
                    <a:pt x="425" y="18"/>
                  </a:lnTo>
                  <a:lnTo>
                    <a:pt x="447" y="19"/>
                  </a:lnTo>
                  <a:lnTo>
                    <a:pt x="471" y="20"/>
                  </a:lnTo>
                  <a:lnTo>
                    <a:pt x="495" y="22"/>
                  </a:lnTo>
                  <a:lnTo>
                    <a:pt x="523" y="24"/>
                  </a:lnTo>
                  <a:lnTo>
                    <a:pt x="552" y="25"/>
                  </a:lnTo>
                  <a:lnTo>
                    <a:pt x="584" y="27"/>
                  </a:lnTo>
                  <a:lnTo>
                    <a:pt x="618" y="29"/>
                  </a:lnTo>
                  <a:lnTo>
                    <a:pt x="655" y="31"/>
                  </a:lnTo>
                  <a:lnTo>
                    <a:pt x="695" y="33"/>
                  </a:lnTo>
                  <a:lnTo>
                    <a:pt x="740" y="35"/>
                  </a:lnTo>
                  <a:lnTo>
                    <a:pt x="788" y="38"/>
                  </a:lnTo>
                  <a:lnTo>
                    <a:pt x="839" y="40"/>
                  </a:lnTo>
                  <a:lnTo>
                    <a:pt x="896" y="43"/>
                  </a:lnTo>
                  <a:lnTo>
                    <a:pt x="957" y="47"/>
                  </a:lnTo>
                  <a:lnTo>
                    <a:pt x="1022" y="50"/>
                  </a:lnTo>
                  <a:lnTo>
                    <a:pt x="1093" y="55"/>
                  </a:lnTo>
                  <a:lnTo>
                    <a:pt x="1169" y="59"/>
                  </a:lnTo>
                  <a:lnTo>
                    <a:pt x="1196" y="62"/>
                  </a:lnTo>
                  <a:lnTo>
                    <a:pt x="1217" y="68"/>
                  </a:lnTo>
                  <a:lnTo>
                    <a:pt x="1233" y="77"/>
                  </a:lnTo>
                  <a:lnTo>
                    <a:pt x="1245" y="90"/>
                  </a:lnTo>
                  <a:lnTo>
                    <a:pt x="1254" y="103"/>
                  </a:lnTo>
                  <a:lnTo>
                    <a:pt x="1261" y="119"/>
                  </a:lnTo>
                  <a:lnTo>
                    <a:pt x="1265" y="134"/>
                  </a:lnTo>
                  <a:lnTo>
                    <a:pt x="1267" y="150"/>
                  </a:lnTo>
                  <a:lnTo>
                    <a:pt x="1267" y="170"/>
                  </a:lnTo>
                  <a:lnTo>
                    <a:pt x="1263" y="187"/>
                  </a:lnTo>
                  <a:lnTo>
                    <a:pt x="1255" y="202"/>
                  </a:lnTo>
                  <a:lnTo>
                    <a:pt x="1244" y="213"/>
                  </a:lnTo>
                  <a:lnTo>
                    <a:pt x="1229" y="222"/>
                  </a:lnTo>
                  <a:lnTo>
                    <a:pt x="1213" y="229"/>
                  </a:lnTo>
                  <a:lnTo>
                    <a:pt x="1193" y="232"/>
                  </a:lnTo>
                  <a:lnTo>
                    <a:pt x="1172" y="232"/>
                  </a:lnTo>
                  <a:lnTo>
                    <a:pt x="1140" y="230"/>
                  </a:lnTo>
                  <a:lnTo>
                    <a:pt x="1109" y="227"/>
                  </a:lnTo>
                  <a:lnTo>
                    <a:pt x="1082" y="226"/>
                  </a:lnTo>
                  <a:lnTo>
                    <a:pt x="1056" y="224"/>
                  </a:lnTo>
                  <a:lnTo>
                    <a:pt x="1032" y="223"/>
                  </a:lnTo>
                  <a:lnTo>
                    <a:pt x="1010" y="221"/>
                  </a:lnTo>
                  <a:lnTo>
                    <a:pt x="989" y="220"/>
                  </a:lnTo>
                  <a:lnTo>
                    <a:pt x="969" y="219"/>
                  </a:lnTo>
                  <a:lnTo>
                    <a:pt x="950" y="218"/>
                  </a:lnTo>
                  <a:lnTo>
                    <a:pt x="930" y="217"/>
                  </a:lnTo>
                  <a:lnTo>
                    <a:pt x="911" y="216"/>
                  </a:lnTo>
                  <a:lnTo>
                    <a:pt x="893" y="215"/>
                  </a:lnTo>
                  <a:lnTo>
                    <a:pt x="873" y="213"/>
                  </a:lnTo>
                  <a:lnTo>
                    <a:pt x="853" y="212"/>
                  </a:lnTo>
                  <a:lnTo>
                    <a:pt x="833" y="211"/>
                  </a:lnTo>
                  <a:lnTo>
                    <a:pt x="811" y="210"/>
                  </a:lnTo>
                  <a:lnTo>
                    <a:pt x="788" y="209"/>
                  </a:lnTo>
                  <a:lnTo>
                    <a:pt x="764" y="207"/>
                  </a:lnTo>
                  <a:lnTo>
                    <a:pt x="736" y="206"/>
                  </a:lnTo>
                  <a:lnTo>
                    <a:pt x="707" y="205"/>
                  </a:lnTo>
                  <a:lnTo>
                    <a:pt x="675" y="203"/>
                  </a:lnTo>
                  <a:lnTo>
                    <a:pt x="641" y="201"/>
                  </a:lnTo>
                  <a:lnTo>
                    <a:pt x="603" y="199"/>
                  </a:lnTo>
                  <a:lnTo>
                    <a:pt x="562" y="196"/>
                  </a:lnTo>
                  <a:lnTo>
                    <a:pt x="519" y="194"/>
                  </a:lnTo>
                  <a:lnTo>
                    <a:pt x="471" y="192"/>
                  </a:lnTo>
                  <a:lnTo>
                    <a:pt x="418" y="189"/>
                  </a:lnTo>
                  <a:lnTo>
                    <a:pt x="362" y="186"/>
                  </a:lnTo>
                  <a:lnTo>
                    <a:pt x="301" y="183"/>
                  </a:lnTo>
                  <a:lnTo>
                    <a:pt x="235" y="180"/>
                  </a:lnTo>
                  <a:lnTo>
                    <a:pt x="164" y="177"/>
                  </a:lnTo>
                  <a:lnTo>
                    <a:pt x="88" y="173"/>
                  </a:lnTo>
                  <a:lnTo>
                    <a:pt x="70" y="170"/>
                  </a:lnTo>
                  <a:lnTo>
                    <a:pt x="55" y="164"/>
                  </a:lnTo>
                  <a:lnTo>
                    <a:pt x="40" y="155"/>
                  </a:lnTo>
                  <a:lnTo>
                    <a:pt x="27" y="143"/>
                  </a:lnTo>
                  <a:lnTo>
                    <a:pt x="16" y="128"/>
                  </a:lnTo>
                  <a:lnTo>
                    <a:pt x="7" y="111"/>
                  </a:lnTo>
                  <a:lnTo>
                    <a:pt x="2" y="92"/>
                  </a:lnTo>
                  <a:lnTo>
                    <a:pt x="0" y="71"/>
                  </a:lnTo>
                  <a:lnTo>
                    <a:pt x="1" y="56"/>
                  </a:lnTo>
                  <a:lnTo>
                    <a:pt x="6" y="41"/>
                  </a:lnTo>
                  <a:lnTo>
                    <a:pt x="13" y="29"/>
                  </a:lnTo>
                  <a:lnTo>
                    <a:pt x="24" y="18"/>
                  </a:lnTo>
                  <a:lnTo>
                    <a:pt x="37" y="10"/>
                  </a:lnTo>
                  <a:lnTo>
                    <a:pt x="51" y="4"/>
                  </a:lnTo>
                  <a:lnTo>
                    <a:pt x="68" y="0"/>
                  </a:lnTo>
                  <a:lnTo>
                    <a:pt x="86" y="0"/>
                  </a:lnTo>
                  <a:close/>
                </a:path>
              </a:pathLst>
            </a:custGeom>
            <a:solidFill>
              <a:srgbClr val="757D7D"/>
            </a:solidFill>
            <a:ln w="9525">
              <a:noFill/>
              <a:round/>
              <a:headEnd/>
              <a:tailEnd/>
            </a:ln>
          </p:spPr>
          <p:txBody>
            <a:bodyPr/>
            <a:lstStyle/>
            <a:p>
              <a:endParaRPr lang="en-US"/>
            </a:p>
          </p:txBody>
        </p:sp>
        <p:sp>
          <p:nvSpPr>
            <p:cNvPr id="66715" name="Freeform 155"/>
            <p:cNvSpPr>
              <a:spLocks/>
            </p:cNvSpPr>
            <p:nvPr/>
          </p:nvSpPr>
          <p:spPr bwMode="auto">
            <a:xfrm>
              <a:off x="4353" y="2361"/>
              <a:ext cx="126" cy="19"/>
            </a:xfrm>
            <a:custGeom>
              <a:avLst/>
              <a:gdLst/>
              <a:ahLst/>
              <a:cxnLst>
                <a:cxn ang="0">
                  <a:pos x="81" y="0"/>
                </a:cxn>
                <a:cxn ang="0">
                  <a:pos x="1164" y="57"/>
                </a:cxn>
                <a:cxn ang="0">
                  <a:pos x="1191" y="60"/>
                </a:cxn>
                <a:cxn ang="0">
                  <a:pos x="1211" y="66"/>
                </a:cxn>
                <a:cxn ang="0">
                  <a:pos x="1226" y="76"/>
                </a:cxn>
                <a:cxn ang="0">
                  <a:pos x="1238" y="87"/>
                </a:cxn>
                <a:cxn ang="0">
                  <a:pos x="1245" y="100"/>
                </a:cxn>
                <a:cxn ang="0">
                  <a:pos x="1251" y="114"/>
                </a:cxn>
                <a:cxn ang="0">
                  <a:pos x="1255" y="129"/>
                </a:cxn>
                <a:cxn ang="0">
                  <a:pos x="1257" y="143"/>
                </a:cxn>
                <a:cxn ang="0">
                  <a:pos x="1258" y="163"/>
                </a:cxn>
                <a:cxn ang="0">
                  <a:pos x="1255" y="179"/>
                </a:cxn>
                <a:cxn ang="0">
                  <a:pos x="1246" y="193"/>
                </a:cxn>
                <a:cxn ang="0">
                  <a:pos x="1235" y="204"/>
                </a:cxn>
                <a:cxn ang="0">
                  <a:pos x="1221" y="211"/>
                </a:cxn>
                <a:cxn ang="0">
                  <a:pos x="1205" y="217"/>
                </a:cxn>
                <a:cxn ang="0">
                  <a:pos x="1186" y="220"/>
                </a:cxn>
                <a:cxn ang="0">
                  <a:pos x="1167" y="220"/>
                </a:cxn>
                <a:cxn ang="0">
                  <a:pos x="83" y="161"/>
                </a:cxn>
                <a:cxn ang="0">
                  <a:pos x="68" y="159"/>
                </a:cxn>
                <a:cxn ang="0">
                  <a:pos x="54" y="152"/>
                </a:cxn>
                <a:cxn ang="0">
                  <a:pos x="40" y="143"/>
                </a:cxn>
                <a:cxn ang="0">
                  <a:pos x="28" y="132"/>
                </a:cxn>
                <a:cxn ang="0">
                  <a:pos x="17" y="117"/>
                </a:cxn>
                <a:cxn ang="0">
                  <a:pos x="8" y="101"/>
                </a:cxn>
                <a:cxn ang="0">
                  <a:pos x="2" y="82"/>
                </a:cxn>
                <a:cxn ang="0">
                  <a:pos x="0" y="61"/>
                </a:cxn>
                <a:cxn ang="0">
                  <a:pos x="2" y="48"/>
                </a:cxn>
                <a:cxn ang="0">
                  <a:pos x="6" y="36"/>
                </a:cxn>
                <a:cxn ang="0">
                  <a:pos x="15" y="25"/>
                </a:cxn>
                <a:cxn ang="0">
                  <a:pos x="24" y="16"/>
                </a:cxn>
                <a:cxn ang="0">
                  <a:pos x="36" y="8"/>
                </a:cxn>
                <a:cxn ang="0">
                  <a:pos x="50" y="3"/>
                </a:cxn>
                <a:cxn ang="0">
                  <a:pos x="64" y="0"/>
                </a:cxn>
                <a:cxn ang="0">
                  <a:pos x="81" y="0"/>
                </a:cxn>
              </a:cxnLst>
              <a:rect l="0" t="0" r="r" b="b"/>
              <a:pathLst>
                <a:path w="1258" h="220">
                  <a:moveTo>
                    <a:pt x="81" y="0"/>
                  </a:moveTo>
                  <a:lnTo>
                    <a:pt x="1164" y="57"/>
                  </a:lnTo>
                  <a:lnTo>
                    <a:pt x="1191" y="60"/>
                  </a:lnTo>
                  <a:lnTo>
                    <a:pt x="1211" y="66"/>
                  </a:lnTo>
                  <a:lnTo>
                    <a:pt x="1226" y="76"/>
                  </a:lnTo>
                  <a:lnTo>
                    <a:pt x="1238" y="87"/>
                  </a:lnTo>
                  <a:lnTo>
                    <a:pt x="1245" y="100"/>
                  </a:lnTo>
                  <a:lnTo>
                    <a:pt x="1251" y="114"/>
                  </a:lnTo>
                  <a:lnTo>
                    <a:pt x="1255" y="129"/>
                  </a:lnTo>
                  <a:lnTo>
                    <a:pt x="1257" y="143"/>
                  </a:lnTo>
                  <a:lnTo>
                    <a:pt x="1258" y="163"/>
                  </a:lnTo>
                  <a:lnTo>
                    <a:pt x="1255" y="179"/>
                  </a:lnTo>
                  <a:lnTo>
                    <a:pt x="1246" y="193"/>
                  </a:lnTo>
                  <a:lnTo>
                    <a:pt x="1235" y="204"/>
                  </a:lnTo>
                  <a:lnTo>
                    <a:pt x="1221" y="211"/>
                  </a:lnTo>
                  <a:lnTo>
                    <a:pt x="1205" y="217"/>
                  </a:lnTo>
                  <a:lnTo>
                    <a:pt x="1186" y="220"/>
                  </a:lnTo>
                  <a:lnTo>
                    <a:pt x="1167" y="220"/>
                  </a:lnTo>
                  <a:lnTo>
                    <a:pt x="83" y="161"/>
                  </a:lnTo>
                  <a:lnTo>
                    <a:pt x="68" y="159"/>
                  </a:lnTo>
                  <a:lnTo>
                    <a:pt x="54" y="152"/>
                  </a:lnTo>
                  <a:lnTo>
                    <a:pt x="40" y="143"/>
                  </a:lnTo>
                  <a:lnTo>
                    <a:pt x="28" y="132"/>
                  </a:lnTo>
                  <a:lnTo>
                    <a:pt x="17" y="117"/>
                  </a:lnTo>
                  <a:lnTo>
                    <a:pt x="8" y="101"/>
                  </a:lnTo>
                  <a:lnTo>
                    <a:pt x="2" y="82"/>
                  </a:lnTo>
                  <a:lnTo>
                    <a:pt x="0" y="61"/>
                  </a:lnTo>
                  <a:lnTo>
                    <a:pt x="2" y="48"/>
                  </a:lnTo>
                  <a:lnTo>
                    <a:pt x="6" y="36"/>
                  </a:lnTo>
                  <a:lnTo>
                    <a:pt x="15" y="25"/>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66716" name="Freeform 156"/>
            <p:cNvSpPr>
              <a:spLocks/>
            </p:cNvSpPr>
            <p:nvPr/>
          </p:nvSpPr>
          <p:spPr bwMode="auto">
            <a:xfrm>
              <a:off x="4354" y="2359"/>
              <a:ext cx="38" cy="15"/>
            </a:xfrm>
            <a:custGeom>
              <a:avLst/>
              <a:gdLst/>
              <a:ahLst/>
              <a:cxnLst>
                <a:cxn ang="0">
                  <a:pos x="357" y="180"/>
                </a:cxn>
                <a:cxn ang="0">
                  <a:pos x="364" y="179"/>
                </a:cxn>
                <a:cxn ang="0">
                  <a:pos x="370" y="175"/>
                </a:cxn>
                <a:cxn ang="0">
                  <a:pos x="374" y="169"/>
                </a:cxn>
                <a:cxn ang="0">
                  <a:pos x="377" y="161"/>
                </a:cxn>
                <a:cxn ang="0">
                  <a:pos x="374" y="37"/>
                </a:cxn>
                <a:cxn ang="0">
                  <a:pos x="372" y="29"/>
                </a:cxn>
                <a:cxn ang="0">
                  <a:pos x="368" y="23"/>
                </a:cxn>
                <a:cxn ang="0">
                  <a:pos x="361" y="19"/>
                </a:cxn>
                <a:cxn ang="0">
                  <a:pos x="352" y="18"/>
                </a:cxn>
                <a:cxn ang="0">
                  <a:pos x="193" y="7"/>
                </a:cxn>
                <a:cxn ang="0">
                  <a:pos x="74" y="0"/>
                </a:cxn>
                <a:cxn ang="0">
                  <a:pos x="58" y="1"/>
                </a:cxn>
                <a:cxn ang="0">
                  <a:pos x="44" y="4"/>
                </a:cxn>
                <a:cxn ang="0">
                  <a:pos x="32" y="9"/>
                </a:cxn>
                <a:cxn ang="0">
                  <a:pos x="22" y="18"/>
                </a:cxn>
                <a:cxn ang="0">
                  <a:pos x="13" y="28"/>
                </a:cxn>
                <a:cxn ang="0">
                  <a:pos x="6" y="40"/>
                </a:cxn>
                <a:cxn ang="0">
                  <a:pos x="1" y="53"/>
                </a:cxn>
                <a:cxn ang="0">
                  <a:pos x="0" y="67"/>
                </a:cxn>
                <a:cxn ang="0">
                  <a:pos x="0" y="89"/>
                </a:cxn>
                <a:cxn ang="0">
                  <a:pos x="3" y="104"/>
                </a:cxn>
                <a:cxn ang="0">
                  <a:pos x="8" y="117"/>
                </a:cxn>
                <a:cxn ang="0">
                  <a:pos x="15" y="130"/>
                </a:cxn>
                <a:cxn ang="0">
                  <a:pos x="25" y="140"/>
                </a:cxn>
                <a:cxn ang="0">
                  <a:pos x="35" y="149"/>
                </a:cxn>
                <a:cxn ang="0">
                  <a:pos x="48" y="156"/>
                </a:cxn>
                <a:cxn ang="0">
                  <a:pos x="61" y="162"/>
                </a:cxn>
                <a:cxn ang="0">
                  <a:pos x="76" y="164"/>
                </a:cxn>
                <a:cxn ang="0">
                  <a:pos x="357" y="180"/>
                </a:cxn>
              </a:cxnLst>
              <a:rect l="0" t="0" r="r" b="b"/>
              <a:pathLst>
                <a:path w="377" h="180">
                  <a:moveTo>
                    <a:pt x="357" y="180"/>
                  </a:moveTo>
                  <a:lnTo>
                    <a:pt x="364" y="179"/>
                  </a:lnTo>
                  <a:lnTo>
                    <a:pt x="370" y="175"/>
                  </a:lnTo>
                  <a:lnTo>
                    <a:pt x="374" y="169"/>
                  </a:lnTo>
                  <a:lnTo>
                    <a:pt x="377" y="161"/>
                  </a:lnTo>
                  <a:lnTo>
                    <a:pt x="374" y="37"/>
                  </a:lnTo>
                  <a:lnTo>
                    <a:pt x="372" y="29"/>
                  </a:lnTo>
                  <a:lnTo>
                    <a:pt x="368" y="23"/>
                  </a:lnTo>
                  <a:lnTo>
                    <a:pt x="361" y="19"/>
                  </a:lnTo>
                  <a:lnTo>
                    <a:pt x="352" y="18"/>
                  </a:lnTo>
                  <a:lnTo>
                    <a:pt x="193" y="7"/>
                  </a:lnTo>
                  <a:lnTo>
                    <a:pt x="74" y="0"/>
                  </a:lnTo>
                  <a:lnTo>
                    <a:pt x="58" y="1"/>
                  </a:lnTo>
                  <a:lnTo>
                    <a:pt x="44" y="4"/>
                  </a:lnTo>
                  <a:lnTo>
                    <a:pt x="32" y="9"/>
                  </a:lnTo>
                  <a:lnTo>
                    <a:pt x="22" y="18"/>
                  </a:lnTo>
                  <a:lnTo>
                    <a:pt x="13" y="28"/>
                  </a:lnTo>
                  <a:lnTo>
                    <a:pt x="6" y="40"/>
                  </a:lnTo>
                  <a:lnTo>
                    <a:pt x="1" y="53"/>
                  </a:lnTo>
                  <a:lnTo>
                    <a:pt x="0" y="67"/>
                  </a:lnTo>
                  <a:lnTo>
                    <a:pt x="0" y="89"/>
                  </a:lnTo>
                  <a:lnTo>
                    <a:pt x="3" y="104"/>
                  </a:lnTo>
                  <a:lnTo>
                    <a:pt x="8" y="117"/>
                  </a:lnTo>
                  <a:lnTo>
                    <a:pt x="15" y="130"/>
                  </a:lnTo>
                  <a:lnTo>
                    <a:pt x="25" y="140"/>
                  </a:lnTo>
                  <a:lnTo>
                    <a:pt x="35" y="149"/>
                  </a:lnTo>
                  <a:lnTo>
                    <a:pt x="48" y="156"/>
                  </a:lnTo>
                  <a:lnTo>
                    <a:pt x="61" y="162"/>
                  </a:lnTo>
                  <a:lnTo>
                    <a:pt x="76" y="164"/>
                  </a:lnTo>
                  <a:lnTo>
                    <a:pt x="357" y="180"/>
                  </a:lnTo>
                  <a:close/>
                </a:path>
              </a:pathLst>
            </a:custGeom>
            <a:solidFill>
              <a:srgbClr val="B5B5B5"/>
            </a:solidFill>
            <a:ln w="9525">
              <a:noFill/>
              <a:round/>
              <a:headEnd/>
              <a:tailEnd/>
            </a:ln>
          </p:spPr>
          <p:txBody>
            <a:bodyPr/>
            <a:lstStyle/>
            <a:p>
              <a:endParaRPr lang="en-US"/>
            </a:p>
          </p:txBody>
        </p:sp>
        <p:sp>
          <p:nvSpPr>
            <p:cNvPr id="66717" name="Freeform 157"/>
            <p:cNvSpPr>
              <a:spLocks/>
            </p:cNvSpPr>
            <p:nvPr/>
          </p:nvSpPr>
          <p:spPr bwMode="auto">
            <a:xfrm>
              <a:off x="4441" y="2363"/>
              <a:ext cx="37" cy="15"/>
            </a:xfrm>
            <a:custGeom>
              <a:avLst/>
              <a:gdLst/>
              <a:ahLst/>
              <a:cxnLst>
                <a:cxn ang="0">
                  <a:pos x="25" y="161"/>
                </a:cxn>
                <a:cxn ang="0">
                  <a:pos x="18" y="160"/>
                </a:cxn>
                <a:cxn ang="0">
                  <a:pos x="11" y="157"/>
                </a:cxn>
                <a:cxn ang="0">
                  <a:pos x="5" y="151"/>
                </a:cxn>
                <a:cxn ang="0">
                  <a:pos x="2" y="142"/>
                </a:cxn>
                <a:cxn ang="0">
                  <a:pos x="0" y="17"/>
                </a:cxn>
                <a:cxn ang="0">
                  <a:pos x="2" y="10"/>
                </a:cxn>
                <a:cxn ang="0">
                  <a:pos x="7" y="4"/>
                </a:cxn>
                <a:cxn ang="0">
                  <a:pos x="14" y="1"/>
                </a:cxn>
                <a:cxn ang="0">
                  <a:pos x="22" y="0"/>
                </a:cxn>
                <a:cxn ang="0">
                  <a:pos x="182" y="8"/>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2"/>
                </a:cxn>
                <a:cxn ang="0">
                  <a:pos x="375" y="125"/>
                </a:cxn>
                <a:cxn ang="0">
                  <a:pos x="371" y="138"/>
                </a:cxn>
                <a:cxn ang="0">
                  <a:pos x="365" y="150"/>
                </a:cxn>
                <a:cxn ang="0">
                  <a:pos x="357" y="160"/>
                </a:cxn>
                <a:cxn ang="0">
                  <a:pos x="346" y="168"/>
                </a:cxn>
                <a:cxn ang="0">
                  <a:pos x="334" y="174"/>
                </a:cxn>
                <a:cxn ang="0">
                  <a:pos x="321" y="178"/>
                </a:cxn>
                <a:cxn ang="0">
                  <a:pos x="306" y="178"/>
                </a:cxn>
                <a:cxn ang="0">
                  <a:pos x="25" y="161"/>
                </a:cxn>
              </a:cxnLst>
              <a:rect l="0" t="0" r="r" b="b"/>
              <a:pathLst>
                <a:path w="376" h="178">
                  <a:moveTo>
                    <a:pt x="25" y="161"/>
                  </a:moveTo>
                  <a:lnTo>
                    <a:pt x="18" y="160"/>
                  </a:lnTo>
                  <a:lnTo>
                    <a:pt x="11" y="157"/>
                  </a:lnTo>
                  <a:lnTo>
                    <a:pt x="5" y="151"/>
                  </a:lnTo>
                  <a:lnTo>
                    <a:pt x="2" y="142"/>
                  </a:lnTo>
                  <a:lnTo>
                    <a:pt x="0" y="17"/>
                  </a:lnTo>
                  <a:lnTo>
                    <a:pt x="2" y="10"/>
                  </a:lnTo>
                  <a:lnTo>
                    <a:pt x="7" y="4"/>
                  </a:lnTo>
                  <a:lnTo>
                    <a:pt x="14" y="1"/>
                  </a:lnTo>
                  <a:lnTo>
                    <a:pt x="22" y="0"/>
                  </a:lnTo>
                  <a:lnTo>
                    <a:pt x="182" y="8"/>
                  </a:lnTo>
                  <a:lnTo>
                    <a:pt x="301" y="12"/>
                  </a:lnTo>
                  <a:lnTo>
                    <a:pt x="317" y="15"/>
                  </a:lnTo>
                  <a:lnTo>
                    <a:pt x="331" y="20"/>
                  </a:lnTo>
                  <a:lnTo>
                    <a:pt x="343" y="29"/>
                  </a:lnTo>
                  <a:lnTo>
                    <a:pt x="354" y="38"/>
                  </a:lnTo>
                  <a:lnTo>
                    <a:pt x="363" y="48"/>
                  </a:lnTo>
                  <a:lnTo>
                    <a:pt x="370" y="61"/>
                  </a:lnTo>
                  <a:lnTo>
                    <a:pt x="375" y="74"/>
                  </a:lnTo>
                  <a:lnTo>
                    <a:pt x="376" y="89"/>
                  </a:lnTo>
                  <a:lnTo>
                    <a:pt x="376" y="112"/>
                  </a:lnTo>
                  <a:lnTo>
                    <a:pt x="375" y="125"/>
                  </a:lnTo>
                  <a:lnTo>
                    <a:pt x="371" y="138"/>
                  </a:lnTo>
                  <a:lnTo>
                    <a:pt x="365" y="150"/>
                  </a:lnTo>
                  <a:lnTo>
                    <a:pt x="357" y="160"/>
                  </a:lnTo>
                  <a:lnTo>
                    <a:pt x="346" y="168"/>
                  </a:lnTo>
                  <a:lnTo>
                    <a:pt x="334" y="174"/>
                  </a:lnTo>
                  <a:lnTo>
                    <a:pt x="321" y="178"/>
                  </a:lnTo>
                  <a:lnTo>
                    <a:pt x="306" y="178"/>
                  </a:lnTo>
                  <a:lnTo>
                    <a:pt x="25" y="161"/>
                  </a:lnTo>
                  <a:close/>
                </a:path>
              </a:pathLst>
            </a:custGeom>
            <a:solidFill>
              <a:srgbClr val="B5B5B5"/>
            </a:solidFill>
            <a:ln w="9525">
              <a:noFill/>
              <a:round/>
              <a:headEnd/>
              <a:tailEnd/>
            </a:ln>
          </p:spPr>
          <p:txBody>
            <a:bodyPr/>
            <a:lstStyle/>
            <a:p>
              <a:endParaRPr lang="en-US"/>
            </a:p>
          </p:txBody>
        </p:sp>
        <p:sp>
          <p:nvSpPr>
            <p:cNvPr id="66718" name="Freeform 158"/>
            <p:cNvSpPr>
              <a:spLocks/>
            </p:cNvSpPr>
            <p:nvPr/>
          </p:nvSpPr>
          <p:spPr bwMode="auto">
            <a:xfrm>
              <a:off x="4397" y="2361"/>
              <a:ext cx="38" cy="15"/>
            </a:xfrm>
            <a:custGeom>
              <a:avLst/>
              <a:gdLst/>
              <a:ahLst/>
              <a:cxnLst>
                <a:cxn ang="0">
                  <a:pos x="21" y="0"/>
                </a:cxn>
                <a:cxn ang="0">
                  <a:pos x="354" y="19"/>
                </a:cxn>
                <a:cxn ang="0">
                  <a:pos x="362" y="21"/>
                </a:cxn>
                <a:cxn ang="0">
                  <a:pos x="369" y="25"/>
                </a:cxn>
                <a:cxn ang="0">
                  <a:pos x="373" y="31"/>
                </a:cxn>
                <a:cxn ang="0">
                  <a:pos x="375" y="39"/>
                </a:cxn>
                <a:cxn ang="0">
                  <a:pos x="378" y="163"/>
                </a:cxn>
                <a:cxn ang="0">
                  <a:pos x="377" y="171"/>
                </a:cxn>
                <a:cxn ang="0">
                  <a:pos x="372" y="177"/>
                </a:cxn>
                <a:cxn ang="0">
                  <a:pos x="366" y="181"/>
                </a:cxn>
                <a:cxn ang="0">
                  <a:pos x="358" y="182"/>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82">
                  <a:moveTo>
                    <a:pt x="21" y="0"/>
                  </a:moveTo>
                  <a:lnTo>
                    <a:pt x="354" y="19"/>
                  </a:lnTo>
                  <a:lnTo>
                    <a:pt x="362" y="21"/>
                  </a:lnTo>
                  <a:lnTo>
                    <a:pt x="369" y="25"/>
                  </a:lnTo>
                  <a:lnTo>
                    <a:pt x="373" y="31"/>
                  </a:lnTo>
                  <a:lnTo>
                    <a:pt x="375" y="39"/>
                  </a:lnTo>
                  <a:lnTo>
                    <a:pt x="378" y="163"/>
                  </a:lnTo>
                  <a:lnTo>
                    <a:pt x="377" y="171"/>
                  </a:lnTo>
                  <a:lnTo>
                    <a:pt x="372" y="177"/>
                  </a:lnTo>
                  <a:lnTo>
                    <a:pt x="366" y="181"/>
                  </a:lnTo>
                  <a:lnTo>
                    <a:pt x="358" y="182"/>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66719" name="Freeform 159"/>
            <p:cNvSpPr>
              <a:spLocks/>
            </p:cNvSpPr>
            <p:nvPr/>
          </p:nvSpPr>
          <p:spPr bwMode="auto">
            <a:xfrm>
              <a:off x="4356" y="2357"/>
              <a:ext cx="38" cy="15"/>
            </a:xfrm>
            <a:custGeom>
              <a:avLst/>
              <a:gdLst/>
              <a:ahLst/>
              <a:cxnLst>
                <a:cxn ang="0">
                  <a:pos x="355" y="181"/>
                </a:cxn>
                <a:cxn ang="0">
                  <a:pos x="363" y="180"/>
                </a:cxn>
                <a:cxn ang="0">
                  <a:pos x="370" y="177"/>
                </a:cxn>
                <a:cxn ang="0">
                  <a:pos x="375" y="170"/>
                </a:cxn>
                <a:cxn ang="0">
                  <a:pos x="377" y="161"/>
                </a:cxn>
                <a:cxn ang="0">
                  <a:pos x="372" y="37"/>
                </a:cxn>
                <a:cxn ang="0">
                  <a:pos x="370" y="30"/>
                </a:cxn>
                <a:cxn ang="0">
                  <a:pos x="366" y="23"/>
                </a:cxn>
                <a:cxn ang="0">
                  <a:pos x="360" y="19"/>
                </a:cxn>
                <a:cxn ang="0">
                  <a:pos x="352" y="17"/>
                </a:cxn>
                <a:cxn ang="0">
                  <a:pos x="190" y="7"/>
                </a:cxn>
                <a:cxn ang="0">
                  <a:pos x="71" y="0"/>
                </a:cxn>
                <a:cxn ang="0">
                  <a:pos x="56" y="1"/>
                </a:cxn>
                <a:cxn ang="0">
                  <a:pos x="41" y="4"/>
                </a:cxn>
                <a:cxn ang="0">
                  <a:pos x="29" y="10"/>
                </a:cxn>
                <a:cxn ang="0">
                  <a:pos x="19" y="17"/>
                </a:cxn>
                <a:cxn ang="0">
                  <a:pos x="10" y="28"/>
                </a:cxn>
                <a:cxn ang="0">
                  <a:pos x="4" y="40"/>
                </a:cxn>
                <a:cxn ang="0">
                  <a:pos x="1" y="52"/>
                </a:cxn>
                <a:cxn ang="0">
                  <a:pos x="0" y="67"/>
                </a:cxn>
                <a:cxn ang="0">
                  <a:pos x="0" y="89"/>
                </a:cxn>
                <a:cxn ang="0">
                  <a:pos x="2" y="103"/>
                </a:cxn>
                <a:cxn ang="0">
                  <a:pos x="6" y="117"/>
                </a:cxn>
                <a:cxn ang="0">
                  <a:pos x="13" y="129"/>
                </a:cxn>
                <a:cxn ang="0">
                  <a:pos x="22" y="140"/>
                </a:cxn>
                <a:cxn ang="0">
                  <a:pos x="33" y="150"/>
                </a:cxn>
                <a:cxn ang="0">
                  <a:pos x="47" y="156"/>
                </a:cxn>
                <a:cxn ang="0">
                  <a:pos x="60" y="161"/>
                </a:cxn>
                <a:cxn ang="0">
                  <a:pos x="75" y="163"/>
                </a:cxn>
                <a:cxn ang="0">
                  <a:pos x="355" y="181"/>
                </a:cxn>
              </a:cxnLst>
              <a:rect l="0" t="0" r="r" b="b"/>
              <a:pathLst>
                <a:path w="377" h="181">
                  <a:moveTo>
                    <a:pt x="355" y="181"/>
                  </a:moveTo>
                  <a:lnTo>
                    <a:pt x="363" y="180"/>
                  </a:lnTo>
                  <a:lnTo>
                    <a:pt x="370" y="177"/>
                  </a:lnTo>
                  <a:lnTo>
                    <a:pt x="375" y="170"/>
                  </a:lnTo>
                  <a:lnTo>
                    <a:pt x="377" y="161"/>
                  </a:lnTo>
                  <a:lnTo>
                    <a:pt x="372" y="37"/>
                  </a:lnTo>
                  <a:lnTo>
                    <a:pt x="370" y="30"/>
                  </a:lnTo>
                  <a:lnTo>
                    <a:pt x="366" y="23"/>
                  </a:lnTo>
                  <a:lnTo>
                    <a:pt x="360" y="19"/>
                  </a:lnTo>
                  <a:lnTo>
                    <a:pt x="352" y="17"/>
                  </a:lnTo>
                  <a:lnTo>
                    <a:pt x="190" y="7"/>
                  </a:lnTo>
                  <a:lnTo>
                    <a:pt x="71" y="0"/>
                  </a:lnTo>
                  <a:lnTo>
                    <a:pt x="56" y="1"/>
                  </a:lnTo>
                  <a:lnTo>
                    <a:pt x="41" y="4"/>
                  </a:lnTo>
                  <a:lnTo>
                    <a:pt x="29" y="10"/>
                  </a:lnTo>
                  <a:lnTo>
                    <a:pt x="19" y="17"/>
                  </a:lnTo>
                  <a:lnTo>
                    <a:pt x="10" y="28"/>
                  </a:lnTo>
                  <a:lnTo>
                    <a:pt x="4" y="40"/>
                  </a:lnTo>
                  <a:lnTo>
                    <a:pt x="1" y="52"/>
                  </a:lnTo>
                  <a:lnTo>
                    <a:pt x="0" y="67"/>
                  </a:lnTo>
                  <a:lnTo>
                    <a:pt x="0" y="89"/>
                  </a:lnTo>
                  <a:lnTo>
                    <a:pt x="2" y="103"/>
                  </a:lnTo>
                  <a:lnTo>
                    <a:pt x="6" y="117"/>
                  </a:lnTo>
                  <a:lnTo>
                    <a:pt x="13" y="129"/>
                  </a:lnTo>
                  <a:lnTo>
                    <a:pt x="22" y="140"/>
                  </a:lnTo>
                  <a:lnTo>
                    <a:pt x="33" y="150"/>
                  </a:lnTo>
                  <a:lnTo>
                    <a:pt x="47" y="156"/>
                  </a:lnTo>
                  <a:lnTo>
                    <a:pt x="60" y="161"/>
                  </a:lnTo>
                  <a:lnTo>
                    <a:pt x="75" y="163"/>
                  </a:lnTo>
                  <a:lnTo>
                    <a:pt x="355" y="181"/>
                  </a:lnTo>
                  <a:close/>
                </a:path>
              </a:pathLst>
            </a:custGeom>
            <a:solidFill>
              <a:srgbClr val="E8E8E8"/>
            </a:solidFill>
            <a:ln w="9525">
              <a:noFill/>
              <a:round/>
              <a:headEnd/>
              <a:tailEnd/>
            </a:ln>
          </p:spPr>
          <p:txBody>
            <a:bodyPr/>
            <a:lstStyle/>
            <a:p>
              <a:endParaRPr lang="en-US"/>
            </a:p>
          </p:txBody>
        </p:sp>
        <p:sp>
          <p:nvSpPr>
            <p:cNvPr id="66720" name="Freeform 160"/>
            <p:cNvSpPr>
              <a:spLocks/>
            </p:cNvSpPr>
            <p:nvPr/>
          </p:nvSpPr>
          <p:spPr bwMode="auto">
            <a:xfrm>
              <a:off x="4443" y="2361"/>
              <a:ext cx="37" cy="15"/>
            </a:xfrm>
            <a:custGeom>
              <a:avLst/>
              <a:gdLst/>
              <a:ahLst/>
              <a:cxnLst>
                <a:cxn ang="0">
                  <a:pos x="24" y="161"/>
                </a:cxn>
                <a:cxn ang="0">
                  <a:pos x="16" y="160"/>
                </a:cxn>
                <a:cxn ang="0">
                  <a:pos x="9" y="156"/>
                </a:cxn>
                <a:cxn ang="0">
                  <a:pos x="5" y="150"/>
                </a:cxn>
                <a:cxn ang="0">
                  <a:pos x="3" y="141"/>
                </a:cxn>
                <a:cxn ang="0">
                  <a:pos x="0" y="17"/>
                </a:cxn>
                <a:cxn ang="0">
                  <a:pos x="1" y="10"/>
                </a:cxn>
                <a:cxn ang="0">
                  <a:pos x="5" y="3"/>
                </a:cxn>
                <a:cxn ang="0">
                  <a:pos x="11" y="0"/>
                </a:cxn>
                <a:cxn ang="0">
                  <a:pos x="19" y="0"/>
                </a:cxn>
                <a:cxn ang="0">
                  <a:pos x="182" y="7"/>
                </a:cxn>
                <a:cxn ang="0">
                  <a:pos x="301" y="15"/>
                </a:cxn>
                <a:cxn ang="0">
                  <a:pos x="316" y="17"/>
                </a:cxn>
                <a:cxn ang="0">
                  <a:pos x="330" y="22"/>
                </a:cxn>
                <a:cxn ang="0">
                  <a:pos x="342" y="28"/>
                </a:cxn>
                <a:cxn ang="0">
                  <a:pos x="353" y="37"/>
                </a:cxn>
                <a:cxn ang="0">
                  <a:pos x="363" y="49"/>
                </a:cxn>
                <a:cxn ang="0">
                  <a:pos x="369" y="61"/>
                </a:cxn>
                <a:cxn ang="0">
                  <a:pos x="374" y="75"/>
                </a:cxn>
                <a:cxn ang="0">
                  <a:pos x="376" y="89"/>
                </a:cxn>
                <a:cxn ang="0">
                  <a:pos x="376" y="111"/>
                </a:cxn>
                <a:cxn ang="0">
                  <a:pos x="375" y="124"/>
                </a:cxn>
                <a:cxn ang="0">
                  <a:pos x="371" y="138"/>
                </a:cxn>
                <a:cxn ang="0">
                  <a:pos x="364" y="149"/>
                </a:cxn>
                <a:cxn ang="0">
                  <a:pos x="355" y="160"/>
                </a:cxn>
                <a:cxn ang="0">
                  <a:pos x="344" y="168"/>
                </a:cxn>
                <a:cxn ang="0">
                  <a:pos x="332" y="174"/>
                </a:cxn>
                <a:cxn ang="0">
                  <a:pos x="319" y="177"/>
                </a:cxn>
                <a:cxn ang="0">
                  <a:pos x="304" y="178"/>
                </a:cxn>
                <a:cxn ang="0">
                  <a:pos x="24" y="161"/>
                </a:cxn>
              </a:cxnLst>
              <a:rect l="0" t="0" r="r" b="b"/>
              <a:pathLst>
                <a:path w="376" h="178">
                  <a:moveTo>
                    <a:pt x="24" y="161"/>
                  </a:moveTo>
                  <a:lnTo>
                    <a:pt x="16" y="160"/>
                  </a:lnTo>
                  <a:lnTo>
                    <a:pt x="9" y="156"/>
                  </a:lnTo>
                  <a:lnTo>
                    <a:pt x="5" y="150"/>
                  </a:lnTo>
                  <a:lnTo>
                    <a:pt x="3" y="141"/>
                  </a:lnTo>
                  <a:lnTo>
                    <a:pt x="0" y="17"/>
                  </a:lnTo>
                  <a:lnTo>
                    <a:pt x="1" y="10"/>
                  </a:lnTo>
                  <a:lnTo>
                    <a:pt x="5" y="3"/>
                  </a:lnTo>
                  <a:lnTo>
                    <a:pt x="11" y="0"/>
                  </a:lnTo>
                  <a:lnTo>
                    <a:pt x="19" y="0"/>
                  </a:lnTo>
                  <a:lnTo>
                    <a:pt x="182" y="7"/>
                  </a:lnTo>
                  <a:lnTo>
                    <a:pt x="301" y="15"/>
                  </a:lnTo>
                  <a:lnTo>
                    <a:pt x="316" y="17"/>
                  </a:lnTo>
                  <a:lnTo>
                    <a:pt x="330" y="22"/>
                  </a:lnTo>
                  <a:lnTo>
                    <a:pt x="342" y="28"/>
                  </a:lnTo>
                  <a:lnTo>
                    <a:pt x="353" y="37"/>
                  </a:lnTo>
                  <a:lnTo>
                    <a:pt x="363" y="49"/>
                  </a:lnTo>
                  <a:lnTo>
                    <a:pt x="369" y="61"/>
                  </a:lnTo>
                  <a:lnTo>
                    <a:pt x="374" y="75"/>
                  </a:lnTo>
                  <a:lnTo>
                    <a:pt x="376" y="89"/>
                  </a:lnTo>
                  <a:lnTo>
                    <a:pt x="376" y="111"/>
                  </a:lnTo>
                  <a:lnTo>
                    <a:pt x="375" y="124"/>
                  </a:lnTo>
                  <a:lnTo>
                    <a:pt x="371" y="138"/>
                  </a:lnTo>
                  <a:lnTo>
                    <a:pt x="364" y="149"/>
                  </a:lnTo>
                  <a:lnTo>
                    <a:pt x="355" y="160"/>
                  </a:lnTo>
                  <a:lnTo>
                    <a:pt x="344" y="168"/>
                  </a:lnTo>
                  <a:lnTo>
                    <a:pt x="332" y="174"/>
                  </a:lnTo>
                  <a:lnTo>
                    <a:pt x="319" y="177"/>
                  </a:lnTo>
                  <a:lnTo>
                    <a:pt x="304" y="178"/>
                  </a:lnTo>
                  <a:lnTo>
                    <a:pt x="24" y="161"/>
                  </a:lnTo>
                  <a:close/>
                </a:path>
              </a:pathLst>
            </a:custGeom>
            <a:solidFill>
              <a:srgbClr val="E8E8E8"/>
            </a:solidFill>
            <a:ln w="9525">
              <a:noFill/>
              <a:round/>
              <a:headEnd/>
              <a:tailEnd/>
            </a:ln>
          </p:spPr>
          <p:txBody>
            <a:bodyPr/>
            <a:lstStyle/>
            <a:p>
              <a:endParaRPr lang="en-US"/>
            </a:p>
          </p:txBody>
        </p:sp>
        <p:sp>
          <p:nvSpPr>
            <p:cNvPr id="66721" name="Freeform 161"/>
            <p:cNvSpPr>
              <a:spLocks/>
            </p:cNvSpPr>
            <p:nvPr/>
          </p:nvSpPr>
          <p:spPr bwMode="auto">
            <a:xfrm>
              <a:off x="4399" y="2359"/>
              <a:ext cx="38" cy="15"/>
            </a:xfrm>
            <a:custGeom>
              <a:avLst/>
              <a:gdLst/>
              <a:ahLst/>
              <a:cxnLst>
                <a:cxn ang="0">
                  <a:pos x="20" y="0"/>
                </a:cxn>
                <a:cxn ang="0">
                  <a:pos x="353"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3"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722" name="Freeform 162"/>
            <p:cNvSpPr>
              <a:spLocks/>
            </p:cNvSpPr>
            <p:nvPr/>
          </p:nvSpPr>
          <p:spPr bwMode="auto">
            <a:xfrm>
              <a:off x="4350" y="2329"/>
              <a:ext cx="132" cy="24"/>
            </a:xfrm>
            <a:custGeom>
              <a:avLst/>
              <a:gdLst/>
              <a:ahLst/>
              <a:cxnLst>
                <a:cxn ang="0">
                  <a:pos x="114" y="0"/>
                </a:cxn>
                <a:cxn ang="0">
                  <a:pos x="1198" y="59"/>
                </a:cxn>
                <a:cxn ang="0">
                  <a:pos x="1226" y="63"/>
                </a:cxn>
                <a:cxn ang="0">
                  <a:pos x="1250" y="70"/>
                </a:cxn>
                <a:cxn ang="0">
                  <a:pos x="1270" y="83"/>
                </a:cxn>
                <a:cxn ang="0">
                  <a:pos x="1287" y="98"/>
                </a:cxn>
                <a:cxn ang="0">
                  <a:pos x="1300" y="116"/>
                </a:cxn>
                <a:cxn ang="0">
                  <a:pos x="1310" y="136"/>
                </a:cxn>
                <a:cxn ang="0">
                  <a:pos x="1315" y="156"/>
                </a:cxn>
                <a:cxn ang="0">
                  <a:pos x="1317" y="178"/>
                </a:cxn>
                <a:cxn ang="0">
                  <a:pos x="1316" y="200"/>
                </a:cxn>
                <a:cxn ang="0">
                  <a:pos x="1311" y="220"/>
                </a:cxn>
                <a:cxn ang="0">
                  <a:pos x="1303" y="239"/>
                </a:cxn>
                <a:cxn ang="0">
                  <a:pos x="1291" y="256"/>
                </a:cxn>
                <a:cxn ang="0">
                  <a:pos x="1274" y="269"/>
                </a:cxn>
                <a:cxn ang="0">
                  <a:pos x="1254" y="280"/>
                </a:cxn>
                <a:cxn ang="0">
                  <a:pos x="1231" y="286"/>
                </a:cxn>
                <a:cxn ang="0">
                  <a:pos x="1203" y="287"/>
                </a:cxn>
                <a:cxn ang="0">
                  <a:pos x="119" y="230"/>
                </a:cxn>
                <a:cxn ang="0">
                  <a:pos x="91" y="226"/>
                </a:cxn>
                <a:cxn ang="0">
                  <a:pos x="68" y="216"/>
                </a:cxn>
                <a:cxn ang="0">
                  <a:pos x="48" y="204"/>
                </a:cxn>
                <a:cxn ang="0">
                  <a:pos x="30" y="188"/>
                </a:cxn>
                <a:cxn ang="0">
                  <a:pos x="17" y="171"/>
                </a:cxn>
                <a:cxn ang="0">
                  <a:pos x="8" y="151"/>
                </a:cxn>
                <a:cxn ang="0">
                  <a:pos x="2" y="131"/>
                </a:cxn>
                <a:cxn ang="0">
                  <a:pos x="0" y="109"/>
                </a:cxn>
                <a:cxn ang="0">
                  <a:pos x="1" y="87"/>
                </a:cxn>
                <a:cxn ang="0">
                  <a:pos x="6" y="67"/>
                </a:cxn>
                <a:cxn ang="0">
                  <a:pos x="15" y="48"/>
                </a:cxn>
                <a:cxn ang="0">
                  <a:pos x="27" y="31"/>
                </a:cxn>
                <a:cxn ang="0">
                  <a:pos x="44" y="18"/>
                </a:cxn>
                <a:cxn ang="0">
                  <a:pos x="63" y="7"/>
                </a:cxn>
                <a:cxn ang="0">
                  <a:pos x="86" y="1"/>
                </a:cxn>
                <a:cxn ang="0">
                  <a:pos x="114" y="0"/>
                </a:cxn>
              </a:cxnLst>
              <a:rect l="0" t="0" r="r" b="b"/>
              <a:pathLst>
                <a:path w="1317" h="287">
                  <a:moveTo>
                    <a:pt x="114" y="0"/>
                  </a:moveTo>
                  <a:lnTo>
                    <a:pt x="1198" y="59"/>
                  </a:lnTo>
                  <a:lnTo>
                    <a:pt x="1226" y="63"/>
                  </a:lnTo>
                  <a:lnTo>
                    <a:pt x="1250" y="70"/>
                  </a:lnTo>
                  <a:lnTo>
                    <a:pt x="1270" y="83"/>
                  </a:lnTo>
                  <a:lnTo>
                    <a:pt x="1287" y="98"/>
                  </a:lnTo>
                  <a:lnTo>
                    <a:pt x="1300" y="116"/>
                  </a:lnTo>
                  <a:lnTo>
                    <a:pt x="1310" y="136"/>
                  </a:lnTo>
                  <a:lnTo>
                    <a:pt x="1315" y="156"/>
                  </a:lnTo>
                  <a:lnTo>
                    <a:pt x="1317" y="178"/>
                  </a:lnTo>
                  <a:lnTo>
                    <a:pt x="1316" y="200"/>
                  </a:lnTo>
                  <a:lnTo>
                    <a:pt x="1311" y="220"/>
                  </a:lnTo>
                  <a:lnTo>
                    <a:pt x="1303" y="239"/>
                  </a:lnTo>
                  <a:lnTo>
                    <a:pt x="1291" y="256"/>
                  </a:lnTo>
                  <a:lnTo>
                    <a:pt x="1274" y="269"/>
                  </a:lnTo>
                  <a:lnTo>
                    <a:pt x="1254" y="280"/>
                  </a:lnTo>
                  <a:lnTo>
                    <a:pt x="1231" y="286"/>
                  </a:lnTo>
                  <a:lnTo>
                    <a:pt x="1203" y="287"/>
                  </a:lnTo>
                  <a:lnTo>
                    <a:pt x="119" y="230"/>
                  </a:lnTo>
                  <a:lnTo>
                    <a:pt x="91" y="226"/>
                  </a:lnTo>
                  <a:lnTo>
                    <a:pt x="68" y="216"/>
                  </a:lnTo>
                  <a:lnTo>
                    <a:pt x="48" y="204"/>
                  </a:lnTo>
                  <a:lnTo>
                    <a:pt x="30" y="188"/>
                  </a:lnTo>
                  <a:lnTo>
                    <a:pt x="17" y="171"/>
                  </a:lnTo>
                  <a:lnTo>
                    <a:pt x="8" y="151"/>
                  </a:lnTo>
                  <a:lnTo>
                    <a:pt x="2" y="131"/>
                  </a:lnTo>
                  <a:lnTo>
                    <a:pt x="0" y="109"/>
                  </a:lnTo>
                  <a:lnTo>
                    <a:pt x="1" y="87"/>
                  </a:lnTo>
                  <a:lnTo>
                    <a:pt x="6" y="67"/>
                  </a:lnTo>
                  <a:lnTo>
                    <a:pt x="15" y="48"/>
                  </a:lnTo>
                  <a:lnTo>
                    <a:pt x="27" y="31"/>
                  </a:lnTo>
                  <a:lnTo>
                    <a:pt x="44"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66723" name="Freeform 163"/>
            <p:cNvSpPr>
              <a:spLocks/>
            </p:cNvSpPr>
            <p:nvPr/>
          </p:nvSpPr>
          <p:spPr bwMode="auto">
            <a:xfrm>
              <a:off x="4350" y="2329"/>
              <a:ext cx="132" cy="23"/>
            </a:xfrm>
            <a:custGeom>
              <a:avLst/>
              <a:gdLst/>
              <a:ahLst/>
              <a:cxnLst>
                <a:cxn ang="0">
                  <a:pos x="115" y="0"/>
                </a:cxn>
                <a:cxn ang="0">
                  <a:pos x="1198" y="57"/>
                </a:cxn>
                <a:cxn ang="0">
                  <a:pos x="1226" y="61"/>
                </a:cxn>
                <a:cxn ang="0">
                  <a:pos x="1250" y="70"/>
                </a:cxn>
                <a:cxn ang="0">
                  <a:pos x="1270" y="83"/>
                </a:cxn>
                <a:cxn ang="0">
                  <a:pos x="1288" y="98"/>
                </a:cxn>
                <a:cxn ang="0">
                  <a:pos x="1301" y="116"/>
                </a:cxn>
                <a:cxn ang="0">
                  <a:pos x="1311" y="135"/>
                </a:cxn>
                <a:cxn ang="0">
                  <a:pos x="1317" y="156"/>
                </a:cxn>
                <a:cxn ang="0">
                  <a:pos x="1320" y="178"/>
                </a:cxn>
                <a:cxn ang="0">
                  <a:pos x="1318" y="199"/>
                </a:cxn>
                <a:cxn ang="0">
                  <a:pos x="1313" y="219"/>
                </a:cxn>
                <a:cxn ang="0">
                  <a:pos x="1304" y="238"/>
                </a:cxn>
                <a:cxn ang="0">
                  <a:pos x="1292" y="254"/>
                </a:cxn>
                <a:cxn ang="0">
                  <a:pos x="1275" y="268"/>
                </a:cxn>
                <a:cxn ang="0">
                  <a:pos x="1255" y="278"/>
                </a:cxn>
                <a:cxn ang="0">
                  <a:pos x="1232" y="285"/>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6"/>
                </a:cxn>
                <a:cxn ang="0">
                  <a:pos x="1" y="86"/>
                </a:cxn>
                <a:cxn ang="0">
                  <a:pos x="6" y="66"/>
                </a:cxn>
                <a:cxn ang="0">
                  <a:pos x="15" y="47"/>
                </a:cxn>
                <a:cxn ang="0">
                  <a:pos x="27" y="31"/>
                </a:cxn>
                <a:cxn ang="0">
                  <a:pos x="44" y="16"/>
                </a:cxn>
                <a:cxn ang="0">
                  <a:pos x="64" y="7"/>
                </a:cxn>
                <a:cxn ang="0">
                  <a:pos x="87" y="1"/>
                </a:cxn>
                <a:cxn ang="0">
                  <a:pos x="115" y="0"/>
                </a:cxn>
              </a:cxnLst>
              <a:rect l="0" t="0" r="r" b="b"/>
              <a:pathLst>
                <a:path w="1320" h="287">
                  <a:moveTo>
                    <a:pt x="115" y="0"/>
                  </a:moveTo>
                  <a:lnTo>
                    <a:pt x="1198" y="57"/>
                  </a:lnTo>
                  <a:lnTo>
                    <a:pt x="1226" y="61"/>
                  </a:lnTo>
                  <a:lnTo>
                    <a:pt x="1250" y="70"/>
                  </a:lnTo>
                  <a:lnTo>
                    <a:pt x="1270" y="83"/>
                  </a:lnTo>
                  <a:lnTo>
                    <a:pt x="1288" y="98"/>
                  </a:lnTo>
                  <a:lnTo>
                    <a:pt x="1301" y="116"/>
                  </a:lnTo>
                  <a:lnTo>
                    <a:pt x="1311" y="135"/>
                  </a:lnTo>
                  <a:lnTo>
                    <a:pt x="1317" y="156"/>
                  </a:lnTo>
                  <a:lnTo>
                    <a:pt x="1320" y="178"/>
                  </a:lnTo>
                  <a:lnTo>
                    <a:pt x="1318" y="199"/>
                  </a:lnTo>
                  <a:lnTo>
                    <a:pt x="1313" y="219"/>
                  </a:lnTo>
                  <a:lnTo>
                    <a:pt x="1304" y="238"/>
                  </a:lnTo>
                  <a:lnTo>
                    <a:pt x="1292" y="254"/>
                  </a:lnTo>
                  <a:lnTo>
                    <a:pt x="1275" y="268"/>
                  </a:lnTo>
                  <a:lnTo>
                    <a:pt x="1255" y="278"/>
                  </a:lnTo>
                  <a:lnTo>
                    <a:pt x="1232" y="285"/>
                  </a:lnTo>
                  <a:lnTo>
                    <a:pt x="1203" y="287"/>
                  </a:lnTo>
                  <a:lnTo>
                    <a:pt x="119" y="228"/>
                  </a:lnTo>
                  <a:lnTo>
                    <a:pt x="91" y="223"/>
                  </a:lnTo>
                  <a:lnTo>
                    <a:pt x="68" y="214"/>
                  </a:lnTo>
                  <a:lnTo>
                    <a:pt x="48" y="202"/>
                  </a:lnTo>
                  <a:lnTo>
                    <a:pt x="30" y="186"/>
                  </a:lnTo>
                  <a:lnTo>
                    <a:pt x="17" y="169"/>
                  </a:lnTo>
                  <a:lnTo>
                    <a:pt x="8" y="149"/>
                  </a:lnTo>
                  <a:lnTo>
                    <a:pt x="2" y="128"/>
                  </a:lnTo>
                  <a:lnTo>
                    <a:pt x="0" y="106"/>
                  </a:lnTo>
                  <a:lnTo>
                    <a:pt x="1" y="86"/>
                  </a:lnTo>
                  <a:lnTo>
                    <a:pt x="6" y="66"/>
                  </a:lnTo>
                  <a:lnTo>
                    <a:pt x="15" y="47"/>
                  </a:lnTo>
                  <a:lnTo>
                    <a:pt x="27" y="31"/>
                  </a:lnTo>
                  <a:lnTo>
                    <a:pt x="44" y="16"/>
                  </a:lnTo>
                  <a:lnTo>
                    <a:pt x="64" y="7"/>
                  </a:lnTo>
                  <a:lnTo>
                    <a:pt x="87" y="1"/>
                  </a:lnTo>
                  <a:lnTo>
                    <a:pt x="115" y="0"/>
                  </a:lnTo>
                  <a:close/>
                </a:path>
              </a:pathLst>
            </a:custGeom>
            <a:solidFill>
              <a:srgbClr val="2B3333"/>
            </a:solidFill>
            <a:ln w="9525">
              <a:noFill/>
              <a:round/>
              <a:headEnd/>
              <a:tailEnd/>
            </a:ln>
          </p:spPr>
          <p:txBody>
            <a:bodyPr/>
            <a:lstStyle/>
            <a:p>
              <a:endParaRPr lang="en-US"/>
            </a:p>
          </p:txBody>
        </p:sp>
        <p:sp>
          <p:nvSpPr>
            <p:cNvPr id="66724" name="Freeform 164"/>
            <p:cNvSpPr>
              <a:spLocks/>
            </p:cNvSpPr>
            <p:nvPr/>
          </p:nvSpPr>
          <p:spPr bwMode="auto">
            <a:xfrm>
              <a:off x="4351" y="2329"/>
              <a:ext cx="130" cy="23"/>
            </a:xfrm>
            <a:custGeom>
              <a:avLst/>
              <a:gdLst/>
              <a:ahLst/>
              <a:cxnLst>
                <a:cxn ang="0">
                  <a:pos x="140" y="2"/>
                </a:cxn>
                <a:cxn ang="0">
                  <a:pos x="198" y="4"/>
                </a:cxn>
                <a:cxn ang="0">
                  <a:pos x="248" y="7"/>
                </a:cxn>
                <a:cxn ang="0">
                  <a:pos x="292" y="9"/>
                </a:cxn>
                <a:cxn ang="0">
                  <a:pos x="331" y="11"/>
                </a:cxn>
                <a:cxn ang="0">
                  <a:pos x="370" y="13"/>
                </a:cxn>
                <a:cxn ang="0">
                  <a:pos x="407" y="15"/>
                </a:cxn>
                <a:cxn ang="0">
                  <a:pos x="448" y="17"/>
                </a:cxn>
                <a:cxn ang="0">
                  <a:pos x="494" y="19"/>
                </a:cxn>
                <a:cxn ang="0">
                  <a:pos x="546" y="22"/>
                </a:cxn>
                <a:cxn ang="0">
                  <a:pos x="607" y="25"/>
                </a:cxn>
                <a:cxn ang="0">
                  <a:pos x="678" y="29"/>
                </a:cxn>
                <a:cxn ang="0">
                  <a:pos x="762" y="33"/>
                </a:cxn>
                <a:cxn ang="0">
                  <a:pos x="861" y="38"/>
                </a:cxn>
                <a:cxn ang="0">
                  <a:pos x="979" y="46"/>
                </a:cxn>
                <a:cxn ang="0">
                  <a:pos x="1115" y="53"/>
                </a:cxn>
                <a:cxn ang="0">
                  <a:pos x="1220" y="61"/>
                </a:cxn>
                <a:cxn ang="0">
                  <a:pos x="1263" y="83"/>
                </a:cxn>
                <a:cxn ang="0">
                  <a:pos x="1292" y="115"/>
                </a:cxn>
                <a:cxn ang="0">
                  <a:pos x="1306" y="154"/>
                </a:cxn>
                <a:cxn ang="0">
                  <a:pos x="1307" y="195"/>
                </a:cxn>
                <a:cxn ang="0">
                  <a:pos x="1294" y="232"/>
                </a:cxn>
                <a:cxn ang="0">
                  <a:pos x="1265" y="261"/>
                </a:cxn>
                <a:cxn ang="0">
                  <a:pos x="1223" y="277"/>
                </a:cxn>
                <a:cxn ang="0">
                  <a:pos x="1164" y="276"/>
                </a:cxn>
                <a:cxn ang="0">
                  <a:pos x="1106" y="271"/>
                </a:cxn>
                <a:cxn ang="0">
                  <a:pos x="1057" y="268"/>
                </a:cxn>
                <a:cxn ang="0">
                  <a:pos x="1013" y="266"/>
                </a:cxn>
                <a:cxn ang="0">
                  <a:pos x="974" y="263"/>
                </a:cxn>
                <a:cxn ang="0">
                  <a:pos x="936" y="261"/>
                </a:cxn>
                <a:cxn ang="0">
                  <a:pos x="897" y="259"/>
                </a:cxn>
                <a:cxn ang="0">
                  <a:pos x="857" y="256"/>
                </a:cxn>
                <a:cxn ang="0">
                  <a:pos x="813" y="254"/>
                </a:cxn>
                <a:cxn ang="0">
                  <a:pos x="760" y="251"/>
                </a:cxn>
                <a:cxn ang="0">
                  <a:pos x="700" y="248"/>
                </a:cxn>
                <a:cxn ang="0">
                  <a:pos x="628" y="244"/>
                </a:cxn>
                <a:cxn ang="0">
                  <a:pos x="543" y="240"/>
                </a:cxn>
                <a:cxn ang="0">
                  <a:pos x="443" y="235"/>
                </a:cxn>
                <a:cxn ang="0">
                  <a:pos x="325" y="229"/>
                </a:cxn>
                <a:cxn ang="0">
                  <a:pos x="188" y="223"/>
                </a:cxn>
                <a:cxn ang="0">
                  <a:pos x="86" y="215"/>
                </a:cxn>
                <a:cxn ang="0">
                  <a:pos x="46" y="195"/>
                </a:cxn>
                <a:cxn ang="0">
                  <a:pos x="17" y="163"/>
                </a:cxn>
                <a:cxn ang="0">
                  <a:pos x="2" y="123"/>
                </a:cxn>
                <a:cxn ang="0">
                  <a:pos x="1" y="82"/>
                </a:cxn>
                <a:cxn ang="0">
                  <a:pos x="14" y="46"/>
                </a:cxn>
                <a:cxn ang="0">
                  <a:pos x="42" y="18"/>
                </a:cxn>
                <a:cxn ang="0">
                  <a:pos x="82" y="2"/>
                </a:cxn>
              </a:cxnLst>
              <a:rect l="0" t="0" r="r" b="b"/>
              <a:pathLst>
                <a:path w="1308" h="278">
                  <a:moveTo>
                    <a:pt x="108" y="0"/>
                  </a:moveTo>
                  <a:lnTo>
                    <a:pt x="140" y="2"/>
                  </a:lnTo>
                  <a:lnTo>
                    <a:pt x="171" y="3"/>
                  </a:lnTo>
                  <a:lnTo>
                    <a:pt x="198" y="4"/>
                  </a:lnTo>
                  <a:lnTo>
                    <a:pt x="225" y="5"/>
                  </a:lnTo>
                  <a:lnTo>
                    <a:pt x="248" y="7"/>
                  </a:lnTo>
                  <a:lnTo>
                    <a:pt x="270" y="8"/>
                  </a:lnTo>
                  <a:lnTo>
                    <a:pt x="292" y="9"/>
                  </a:lnTo>
                  <a:lnTo>
                    <a:pt x="312" y="9"/>
                  </a:lnTo>
                  <a:lnTo>
                    <a:pt x="331" y="11"/>
                  </a:lnTo>
                  <a:lnTo>
                    <a:pt x="351" y="12"/>
                  </a:lnTo>
                  <a:lnTo>
                    <a:pt x="370" y="13"/>
                  </a:lnTo>
                  <a:lnTo>
                    <a:pt x="388" y="14"/>
                  </a:lnTo>
                  <a:lnTo>
                    <a:pt x="407" y="15"/>
                  </a:lnTo>
                  <a:lnTo>
                    <a:pt x="428" y="16"/>
                  </a:lnTo>
                  <a:lnTo>
                    <a:pt x="448" y="17"/>
                  </a:lnTo>
                  <a:lnTo>
                    <a:pt x="470" y="18"/>
                  </a:lnTo>
                  <a:lnTo>
                    <a:pt x="494" y="19"/>
                  </a:lnTo>
                  <a:lnTo>
                    <a:pt x="518" y="20"/>
                  </a:lnTo>
                  <a:lnTo>
                    <a:pt x="546" y="22"/>
                  </a:lnTo>
                  <a:lnTo>
                    <a:pt x="574" y="23"/>
                  </a:lnTo>
                  <a:lnTo>
                    <a:pt x="607" y="25"/>
                  </a:lnTo>
                  <a:lnTo>
                    <a:pt x="640" y="27"/>
                  </a:lnTo>
                  <a:lnTo>
                    <a:pt x="678" y="29"/>
                  </a:lnTo>
                  <a:lnTo>
                    <a:pt x="718" y="31"/>
                  </a:lnTo>
                  <a:lnTo>
                    <a:pt x="762" y="33"/>
                  </a:lnTo>
                  <a:lnTo>
                    <a:pt x="810" y="36"/>
                  </a:lnTo>
                  <a:lnTo>
                    <a:pt x="861" y="38"/>
                  </a:lnTo>
                  <a:lnTo>
                    <a:pt x="918" y="42"/>
                  </a:lnTo>
                  <a:lnTo>
                    <a:pt x="979" y="46"/>
                  </a:lnTo>
                  <a:lnTo>
                    <a:pt x="1044" y="49"/>
                  </a:lnTo>
                  <a:lnTo>
                    <a:pt x="1115" y="53"/>
                  </a:lnTo>
                  <a:lnTo>
                    <a:pt x="1191" y="57"/>
                  </a:lnTo>
                  <a:lnTo>
                    <a:pt x="1220" y="61"/>
                  </a:lnTo>
                  <a:lnTo>
                    <a:pt x="1243" y="71"/>
                  </a:lnTo>
                  <a:lnTo>
                    <a:pt x="1263" y="83"/>
                  </a:lnTo>
                  <a:lnTo>
                    <a:pt x="1278" y="97"/>
                  </a:lnTo>
                  <a:lnTo>
                    <a:pt x="1292" y="115"/>
                  </a:lnTo>
                  <a:lnTo>
                    <a:pt x="1300" y="135"/>
                  </a:lnTo>
                  <a:lnTo>
                    <a:pt x="1306" y="154"/>
                  </a:lnTo>
                  <a:lnTo>
                    <a:pt x="1308" y="174"/>
                  </a:lnTo>
                  <a:lnTo>
                    <a:pt x="1307" y="195"/>
                  </a:lnTo>
                  <a:lnTo>
                    <a:pt x="1302" y="214"/>
                  </a:lnTo>
                  <a:lnTo>
                    <a:pt x="1294" y="232"/>
                  </a:lnTo>
                  <a:lnTo>
                    <a:pt x="1282" y="248"/>
                  </a:lnTo>
                  <a:lnTo>
                    <a:pt x="1265" y="261"/>
                  </a:lnTo>
                  <a:lnTo>
                    <a:pt x="1246" y="270"/>
                  </a:lnTo>
                  <a:lnTo>
                    <a:pt x="1223" y="277"/>
                  </a:lnTo>
                  <a:lnTo>
                    <a:pt x="1196" y="278"/>
                  </a:lnTo>
                  <a:lnTo>
                    <a:pt x="1164" y="276"/>
                  </a:lnTo>
                  <a:lnTo>
                    <a:pt x="1133" y="273"/>
                  </a:lnTo>
                  <a:lnTo>
                    <a:pt x="1106" y="271"/>
                  </a:lnTo>
                  <a:lnTo>
                    <a:pt x="1080" y="270"/>
                  </a:lnTo>
                  <a:lnTo>
                    <a:pt x="1057" y="268"/>
                  </a:lnTo>
                  <a:lnTo>
                    <a:pt x="1035" y="267"/>
                  </a:lnTo>
                  <a:lnTo>
                    <a:pt x="1013" y="266"/>
                  </a:lnTo>
                  <a:lnTo>
                    <a:pt x="993" y="264"/>
                  </a:lnTo>
                  <a:lnTo>
                    <a:pt x="974" y="263"/>
                  </a:lnTo>
                  <a:lnTo>
                    <a:pt x="954" y="262"/>
                  </a:lnTo>
                  <a:lnTo>
                    <a:pt x="936" y="261"/>
                  </a:lnTo>
                  <a:lnTo>
                    <a:pt x="917" y="260"/>
                  </a:lnTo>
                  <a:lnTo>
                    <a:pt x="897" y="259"/>
                  </a:lnTo>
                  <a:lnTo>
                    <a:pt x="877" y="258"/>
                  </a:lnTo>
                  <a:lnTo>
                    <a:pt x="857" y="256"/>
                  </a:lnTo>
                  <a:lnTo>
                    <a:pt x="836" y="255"/>
                  </a:lnTo>
                  <a:lnTo>
                    <a:pt x="813" y="254"/>
                  </a:lnTo>
                  <a:lnTo>
                    <a:pt x="788" y="253"/>
                  </a:lnTo>
                  <a:lnTo>
                    <a:pt x="760" y="251"/>
                  </a:lnTo>
                  <a:lnTo>
                    <a:pt x="732" y="250"/>
                  </a:lnTo>
                  <a:lnTo>
                    <a:pt x="700" y="248"/>
                  </a:lnTo>
                  <a:lnTo>
                    <a:pt x="666" y="247"/>
                  </a:lnTo>
                  <a:lnTo>
                    <a:pt x="628" y="244"/>
                  </a:lnTo>
                  <a:lnTo>
                    <a:pt x="587" y="242"/>
                  </a:lnTo>
                  <a:lnTo>
                    <a:pt x="543" y="240"/>
                  </a:lnTo>
                  <a:lnTo>
                    <a:pt x="495" y="237"/>
                  </a:lnTo>
                  <a:lnTo>
                    <a:pt x="443" y="235"/>
                  </a:lnTo>
                  <a:lnTo>
                    <a:pt x="386" y="232"/>
                  </a:lnTo>
                  <a:lnTo>
                    <a:pt x="325" y="229"/>
                  </a:lnTo>
                  <a:lnTo>
                    <a:pt x="259" y="226"/>
                  </a:lnTo>
                  <a:lnTo>
                    <a:pt x="188" y="223"/>
                  </a:lnTo>
                  <a:lnTo>
                    <a:pt x="112" y="219"/>
                  </a:lnTo>
                  <a:lnTo>
                    <a:pt x="86" y="215"/>
                  </a:lnTo>
                  <a:lnTo>
                    <a:pt x="65" y="207"/>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1" y="7"/>
                  </a:lnTo>
                  <a:lnTo>
                    <a:pt x="82" y="2"/>
                  </a:lnTo>
                  <a:lnTo>
                    <a:pt x="108" y="0"/>
                  </a:lnTo>
                  <a:close/>
                </a:path>
              </a:pathLst>
            </a:custGeom>
            <a:solidFill>
              <a:srgbClr val="3D4545"/>
            </a:solidFill>
            <a:ln w="9525">
              <a:noFill/>
              <a:round/>
              <a:headEnd/>
              <a:tailEnd/>
            </a:ln>
          </p:spPr>
          <p:txBody>
            <a:bodyPr/>
            <a:lstStyle/>
            <a:p>
              <a:endParaRPr lang="en-US"/>
            </a:p>
          </p:txBody>
        </p:sp>
        <p:sp>
          <p:nvSpPr>
            <p:cNvPr id="66725" name="Freeform 165"/>
            <p:cNvSpPr>
              <a:spLocks/>
            </p:cNvSpPr>
            <p:nvPr/>
          </p:nvSpPr>
          <p:spPr bwMode="auto">
            <a:xfrm>
              <a:off x="4351" y="2330"/>
              <a:ext cx="130" cy="22"/>
            </a:xfrm>
            <a:custGeom>
              <a:avLst/>
              <a:gdLst/>
              <a:ahLst/>
              <a:cxnLst>
                <a:cxn ang="0">
                  <a:pos x="137" y="2"/>
                </a:cxn>
                <a:cxn ang="0">
                  <a:pos x="195" y="4"/>
                </a:cxn>
                <a:cxn ang="0">
                  <a:pos x="244" y="7"/>
                </a:cxn>
                <a:cxn ang="0">
                  <a:pos x="288" y="9"/>
                </a:cxn>
                <a:cxn ang="0">
                  <a:pos x="327" y="10"/>
                </a:cxn>
                <a:cxn ang="0">
                  <a:pos x="365" y="12"/>
                </a:cxn>
                <a:cxn ang="0">
                  <a:pos x="403" y="14"/>
                </a:cxn>
                <a:cxn ang="0">
                  <a:pos x="444" y="16"/>
                </a:cxn>
                <a:cxn ang="0">
                  <a:pos x="489" y="18"/>
                </a:cxn>
                <a:cxn ang="0">
                  <a:pos x="541" y="21"/>
                </a:cxn>
                <a:cxn ang="0">
                  <a:pos x="602" y="24"/>
                </a:cxn>
                <a:cxn ang="0">
                  <a:pos x="673" y="29"/>
                </a:cxn>
                <a:cxn ang="0">
                  <a:pos x="757" y="33"/>
                </a:cxn>
                <a:cxn ang="0">
                  <a:pos x="856" y="38"/>
                </a:cxn>
                <a:cxn ang="0">
                  <a:pos x="974" y="45"/>
                </a:cxn>
                <a:cxn ang="0">
                  <a:pos x="1110" y="52"/>
                </a:cxn>
                <a:cxn ang="0">
                  <a:pos x="1214" y="61"/>
                </a:cxn>
                <a:cxn ang="0">
                  <a:pos x="1256" y="80"/>
                </a:cxn>
                <a:cxn ang="0">
                  <a:pos x="1283" y="111"/>
                </a:cxn>
                <a:cxn ang="0">
                  <a:pos x="1296" y="149"/>
                </a:cxn>
                <a:cxn ang="0">
                  <a:pos x="1298" y="188"/>
                </a:cxn>
                <a:cxn ang="0">
                  <a:pos x="1285" y="223"/>
                </a:cxn>
                <a:cxn ang="0">
                  <a:pos x="1257" y="249"/>
                </a:cxn>
                <a:cxn ang="0">
                  <a:pos x="1217" y="264"/>
                </a:cxn>
                <a:cxn ang="0">
                  <a:pos x="1159" y="263"/>
                </a:cxn>
                <a:cxn ang="0">
                  <a:pos x="1101" y="258"/>
                </a:cxn>
                <a:cxn ang="0">
                  <a:pos x="1052" y="255"/>
                </a:cxn>
                <a:cxn ang="0">
                  <a:pos x="1008" y="253"/>
                </a:cxn>
                <a:cxn ang="0">
                  <a:pos x="969" y="250"/>
                </a:cxn>
                <a:cxn ang="0">
                  <a:pos x="931" y="248"/>
                </a:cxn>
                <a:cxn ang="0">
                  <a:pos x="892" y="246"/>
                </a:cxn>
                <a:cxn ang="0">
                  <a:pos x="852" y="243"/>
                </a:cxn>
                <a:cxn ang="0">
                  <a:pos x="808" y="241"/>
                </a:cxn>
                <a:cxn ang="0">
                  <a:pos x="755" y="238"/>
                </a:cxn>
                <a:cxn ang="0">
                  <a:pos x="695" y="235"/>
                </a:cxn>
                <a:cxn ang="0">
                  <a:pos x="623" y="231"/>
                </a:cxn>
                <a:cxn ang="0">
                  <a:pos x="538" y="227"/>
                </a:cxn>
                <a:cxn ang="0">
                  <a:pos x="438" y="222"/>
                </a:cxn>
                <a:cxn ang="0">
                  <a:pos x="320" y="216"/>
                </a:cxn>
                <a:cxn ang="0">
                  <a:pos x="183" y="210"/>
                </a:cxn>
                <a:cxn ang="0">
                  <a:pos x="83" y="202"/>
                </a:cxn>
                <a:cxn ang="0">
                  <a:pos x="45" y="183"/>
                </a:cxn>
                <a:cxn ang="0">
                  <a:pos x="18" y="152"/>
                </a:cxn>
                <a:cxn ang="0">
                  <a:pos x="3" y="112"/>
                </a:cxn>
                <a:cxn ang="0">
                  <a:pos x="2" y="73"/>
                </a:cxn>
                <a:cxn ang="0">
                  <a:pos x="15" y="40"/>
                </a:cxn>
                <a:cxn ang="0">
                  <a:pos x="42" y="14"/>
                </a:cxn>
                <a:cxn ang="0">
                  <a:pos x="80" y="1"/>
                </a:cxn>
              </a:cxnLst>
              <a:rect l="0" t="0" r="r" b="b"/>
              <a:pathLst>
                <a:path w="1298" h="265">
                  <a:moveTo>
                    <a:pt x="105" y="0"/>
                  </a:moveTo>
                  <a:lnTo>
                    <a:pt x="137" y="2"/>
                  </a:lnTo>
                  <a:lnTo>
                    <a:pt x="168" y="3"/>
                  </a:lnTo>
                  <a:lnTo>
                    <a:pt x="195" y="4"/>
                  </a:lnTo>
                  <a:lnTo>
                    <a:pt x="221" y="5"/>
                  </a:lnTo>
                  <a:lnTo>
                    <a:pt x="244" y="7"/>
                  </a:lnTo>
                  <a:lnTo>
                    <a:pt x="266" y="8"/>
                  </a:lnTo>
                  <a:lnTo>
                    <a:pt x="288" y="9"/>
                  </a:lnTo>
                  <a:lnTo>
                    <a:pt x="308" y="9"/>
                  </a:lnTo>
                  <a:lnTo>
                    <a:pt x="327" y="10"/>
                  </a:lnTo>
                  <a:lnTo>
                    <a:pt x="347" y="11"/>
                  </a:lnTo>
                  <a:lnTo>
                    <a:pt x="365" y="12"/>
                  </a:lnTo>
                  <a:lnTo>
                    <a:pt x="384" y="13"/>
                  </a:lnTo>
                  <a:lnTo>
                    <a:pt x="403" y="14"/>
                  </a:lnTo>
                  <a:lnTo>
                    <a:pt x="423" y="15"/>
                  </a:lnTo>
                  <a:lnTo>
                    <a:pt x="444" y="16"/>
                  </a:lnTo>
                  <a:lnTo>
                    <a:pt x="465" y="17"/>
                  </a:lnTo>
                  <a:lnTo>
                    <a:pt x="489" y="18"/>
                  </a:lnTo>
                  <a:lnTo>
                    <a:pt x="514" y="19"/>
                  </a:lnTo>
                  <a:lnTo>
                    <a:pt x="541" y="21"/>
                  </a:lnTo>
                  <a:lnTo>
                    <a:pt x="570" y="22"/>
                  </a:lnTo>
                  <a:lnTo>
                    <a:pt x="602" y="24"/>
                  </a:lnTo>
                  <a:lnTo>
                    <a:pt x="635" y="26"/>
                  </a:lnTo>
                  <a:lnTo>
                    <a:pt x="673" y="29"/>
                  </a:lnTo>
                  <a:lnTo>
                    <a:pt x="713" y="31"/>
                  </a:lnTo>
                  <a:lnTo>
                    <a:pt x="757" y="33"/>
                  </a:lnTo>
                  <a:lnTo>
                    <a:pt x="805" y="36"/>
                  </a:lnTo>
                  <a:lnTo>
                    <a:pt x="856" y="38"/>
                  </a:lnTo>
                  <a:lnTo>
                    <a:pt x="913" y="41"/>
                  </a:lnTo>
                  <a:lnTo>
                    <a:pt x="974" y="45"/>
                  </a:lnTo>
                  <a:lnTo>
                    <a:pt x="1039" y="48"/>
                  </a:lnTo>
                  <a:lnTo>
                    <a:pt x="1110" y="52"/>
                  </a:lnTo>
                  <a:lnTo>
                    <a:pt x="1186" y="57"/>
                  </a:lnTo>
                  <a:lnTo>
                    <a:pt x="1214" y="61"/>
                  </a:lnTo>
                  <a:lnTo>
                    <a:pt x="1237" y="69"/>
                  </a:lnTo>
                  <a:lnTo>
                    <a:pt x="1256" y="80"/>
                  </a:lnTo>
                  <a:lnTo>
                    <a:pt x="1271" y="95"/>
                  </a:lnTo>
                  <a:lnTo>
                    <a:pt x="1283" y="111"/>
                  </a:lnTo>
                  <a:lnTo>
                    <a:pt x="1291" y="130"/>
                  </a:lnTo>
                  <a:lnTo>
                    <a:pt x="1296" y="149"/>
                  </a:lnTo>
                  <a:lnTo>
                    <a:pt x="1298" y="168"/>
                  </a:lnTo>
                  <a:lnTo>
                    <a:pt x="1298" y="188"/>
                  </a:lnTo>
                  <a:lnTo>
                    <a:pt x="1293" y="207"/>
                  </a:lnTo>
                  <a:lnTo>
                    <a:pt x="1285" y="223"/>
                  </a:lnTo>
                  <a:lnTo>
                    <a:pt x="1272" y="238"/>
                  </a:lnTo>
                  <a:lnTo>
                    <a:pt x="1257" y="249"/>
                  </a:lnTo>
                  <a:lnTo>
                    <a:pt x="1238" y="258"/>
                  </a:lnTo>
                  <a:lnTo>
                    <a:pt x="1217" y="264"/>
                  </a:lnTo>
                  <a:lnTo>
                    <a:pt x="1191" y="265"/>
                  </a:lnTo>
                  <a:lnTo>
                    <a:pt x="1159" y="263"/>
                  </a:lnTo>
                  <a:lnTo>
                    <a:pt x="1128" y="260"/>
                  </a:lnTo>
                  <a:lnTo>
                    <a:pt x="1101" y="258"/>
                  </a:lnTo>
                  <a:lnTo>
                    <a:pt x="1075" y="257"/>
                  </a:lnTo>
                  <a:lnTo>
                    <a:pt x="1052" y="255"/>
                  </a:lnTo>
                  <a:lnTo>
                    <a:pt x="1030" y="254"/>
                  </a:lnTo>
                  <a:lnTo>
                    <a:pt x="1008" y="253"/>
                  </a:lnTo>
                  <a:lnTo>
                    <a:pt x="988" y="251"/>
                  </a:lnTo>
                  <a:lnTo>
                    <a:pt x="969" y="250"/>
                  </a:lnTo>
                  <a:lnTo>
                    <a:pt x="949" y="249"/>
                  </a:lnTo>
                  <a:lnTo>
                    <a:pt x="931" y="248"/>
                  </a:lnTo>
                  <a:lnTo>
                    <a:pt x="912" y="247"/>
                  </a:lnTo>
                  <a:lnTo>
                    <a:pt x="892" y="246"/>
                  </a:lnTo>
                  <a:lnTo>
                    <a:pt x="872" y="245"/>
                  </a:lnTo>
                  <a:lnTo>
                    <a:pt x="852" y="243"/>
                  </a:lnTo>
                  <a:lnTo>
                    <a:pt x="831" y="242"/>
                  </a:lnTo>
                  <a:lnTo>
                    <a:pt x="808" y="241"/>
                  </a:lnTo>
                  <a:lnTo>
                    <a:pt x="783" y="240"/>
                  </a:lnTo>
                  <a:lnTo>
                    <a:pt x="755" y="238"/>
                  </a:lnTo>
                  <a:lnTo>
                    <a:pt x="727" y="237"/>
                  </a:lnTo>
                  <a:lnTo>
                    <a:pt x="695" y="235"/>
                  </a:lnTo>
                  <a:lnTo>
                    <a:pt x="661" y="234"/>
                  </a:lnTo>
                  <a:lnTo>
                    <a:pt x="623" y="231"/>
                  </a:lnTo>
                  <a:lnTo>
                    <a:pt x="582" y="229"/>
                  </a:lnTo>
                  <a:lnTo>
                    <a:pt x="538" y="227"/>
                  </a:lnTo>
                  <a:lnTo>
                    <a:pt x="490" y="224"/>
                  </a:lnTo>
                  <a:lnTo>
                    <a:pt x="438" y="222"/>
                  </a:lnTo>
                  <a:lnTo>
                    <a:pt x="381" y="219"/>
                  </a:lnTo>
                  <a:lnTo>
                    <a:pt x="320" y="216"/>
                  </a:lnTo>
                  <a:lnTo>
                    <a:pt x="254" y="213"/>
                  </a:lnTo>
                  <a:lnTo>
                    <a:pt x="183" y="210"/>
                  </a:lnTo>
                  <a:lnTo>
                    <a:pt x="107" y="206"/>
                  </a:lnTo>
                  <a:lnTo>
                    <a:pt x="83" y="202"/>
                  </a:lnTo>
                  <a:lnTo>
                    <a:pt x="63" y="194"/>
                  </a:lnTo>
                  <a:lnTo>
                    <a:pt x="45" y="183"/>
                  </a:lnTo>
                  <a:lnTo>
                    <a:pt x="30" y="168"/>
                  </a:lnTo>
                  <a:lnTo>
                    <a:pt x="18" y="152"/>
                  </a:lnTo>
                  <a:lnTo>
                    <a:pt x="9" y="133"/>
                  </a:lnTo>
                  <a:lnTo>
                    <a:pt x="3" y="112"/>
                  </a:lnTo>
                  <a:lnTo>
                    <a:pt x="0" y="92"/>
                  </a:lnTo>
                  <a:lnTo>
                    <a:pt x="2" y="73"/>
                  </a:lnTo>
                  <a:lnTo>
                    <a:pt x="7" y="55"/>
                  </a:lnTo>
                  <a:lnTo>
                    <a:pt x="15" y="40"/>
                  </a:lnTo>
                  <a:lnTo>
                    <a:pt x="26" y="25"/>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66726" name="Freeform 166"/>
            <p:cNvSpPr>
              <a:spLocks/>
            </p:cNvSpPr>
            <p:nvPr/>
          </p:nvSpPr>
          <p:spPr bwMode="auto">
            <a:xfrm>
              <a:off x="4352" y="2331"/>
              <a:ext cx="129" cy="21"/>
            </a:xfrm>
            <a:custGeom>
              <a:avLst/>
              <a:gdLst/>
              <a:ahLst/>
              <a:cxnLst>
                <a:cxn ang="0">
                  <a:pos x="130" y="2"/>
                </a:cxn>
                <a:cxn ang="0">
                  <a:pos x="188" y="5"/>
                </a:cxn>
                <a:cxn ang="0">
                  <a:pos x="238" y="7"/>
                </a:cxn>
                <a:cxn ang="0">
                  <a:pos x="282" y="9"/>
                </a:cxn>
                <a:cxn ang="0">
                  <a:pos x="321" y="11"/>
                </a:cxn>
                <a:cxn ang="0">
                  <a:pos x="359" y="13"/>
                </a:cxn>
                <a:cxn ang="0">
                  <a:pos x="398" y="15"/>
                </a:cxn>
                <a:cxn ang="0">
                  <a:pos x="438" y="18"/>
                </a:cxn>
                <a:cxn ang="0">
                  <a:pos x="483" y="20"/>
                </a:cxn>
                <a:cxn ang="0">
                  <a:pos x="535" y="22"/>
                </a:cxn>
                <a:cxn ang="0">
                  <a:pos x="596" y="26"/>
                </a:cxn>
                <a:cxn ang="0">
                  <a:pos x="667" y="29"/>
                </a:cxn>
                <a:cxn ang="0">
                  <a:pos x="751" y="34"/>
                </a:cxn>
                <a:cxn ang="0">
                  <a:pos x="850" y="39"/>
                </a:cxn>
                <a:cxn ang="0">
                  <a:pos x="967" y="47"/>
                </a:cxn>
                <a:cxn ang="0">
                  <a:pos x="1103" y="55"/>
                </a:cxn>
                <a:cxn ang="0">
                  <a:pos x="1207" y="62"/>
                </a:cxn>
                <a:cxn ang="0">
                  <a:pos x="1248" y="80"/>
                </a:cxn>
                <a:cxn ang="0">
                  <a:pos x="1273" y="109"/>
                </a:cxn>
                <a:cxn ang="0">
                  <a:pos x="1286" y="143"/>
                </a:cxn>
                <a:cxn ang="0">
                  <a:pos x="1288" y="181"/>
                </a:cxn>
                <a:cxn ang="0">
                  <a:pos x="1274" y="215"/>
                </a:cxn>
                <a:cxn ang="0">
                  <a:pos x="1247" y="241"/>
                </a:cxn>
                <a:cxn ang="0">
                  <a:pos x="1208" y="254"/>
                </a:cxn>
                <a:cxn ang="0">
                  <a:pos x="1152" y="253"/>
                </a:cxn>
                <a:cxn ang="0">
                  <a:pos x="1094" y="248"/>
                </a:cxn>
                <a:cxn ang="0">
                  <a:pos x="1045" y="245"/>
                </a:cxn>
                <a:cxn ang="0">
                  <a:pos x="1001" y="243"/>
                </a:cxn>
                <a:cxn ang="0">
                  <a:pos x="962" y="240"/>
                </a:cxn>
                <a:cxn ang="0">
                  <a:pos x="924" y="238"/>
                </a:cxn>
                <a:cxn ang="0">
                  <a:pos x="885" y="236"/>
                </a:cxn>
                <a:cxn ang="0">
                  <a:pos x="845" y="233"/>
                </a:cxn>
                <a:cxn ang="0">
                  <a:pos x="801" y="231"/>
                </a:cxn>
                <a:cxn ang="0">
                  <a:pos x="748" y="228"/>
                </a:cxn>
                <a:cxn ang="0">
                  <a:pos x="688" y="225"/>
                </a:cxn>
                <a:cxn ang="0">
                  <a:pos x="616" y="221"/>
                </a:cxn>
                <a:cxn ang="0">
                  <a:pos x="531" y="217"/>
                </a:cxn>
                <a:cxn ang="0">
                  <a:pos x="431" y="212"/>
                </a:cxn>
                <a:cxn ang="0">
                  <a:pos x="313" y="206"/>
                </a:cxn>
                <a:cxn ang="0">
                  <a:pos x="176" y="200"/>
                </a:cxn>
                <a:cxn ang="0">
                  <a:pos x="78" y="192"/>
                </a:cxn>
                <a:cxn ang="0">
                  <a:pos x="43" y="175"/>
                </a:cxn>
                <a:cxn ang="0">
                  <a:pos x="16" y="145"/>
                </a:cxn>
                <a:cxn ang="0">
                  <a:pos x="2" y="108"/>
                </a:cxn>
                <a:cxn ang="0">
                  <a:pos x="1" y="69"/>
                </a:cxn>
                <a:cxn ang="0">
                  <a:pos x="14" y="38"/>
                </a:cxn>
                <a:cxn ang="0">
                  <a:pos x="40" y="14"/>
                </a:cxn>
                <a:cxn ang="0">
                  <a:pos x="76" y="1"/>
                </a:cxn>
              </a:cxnLst>
              <a:rect l="0" t="0" r="r" b="b"/>
              <a:pathLst>
                <a:path w="1289" h="255">
                  <a:moveTo>
                    <a:pt x="98" y="0"/>
                  </a:moveTo>
                  <a:lnTo>
                    <a:pt x="130" y="2"/>
                  </a:lnTo>
                  <a:lnTo>
                    <a:pt x="161" y="3"/>
                  </a:lnTo>
                  <a:lnTo>
                    <a:pt x="188" y="5"/>
                  </a:lnTo>
                  <a:lnTo>
                    <a:pt x="214" y="6"/>
                  </a:lnTo>
                  <a:lnTo>
                    <a:pt x="238" y="7"/>
                  </a:lnTo>
                  <a:lnTo>
                    <a:pt x="260" y="8"/>
                  </a:lnTo>
                  <a:lnTo>
                    <a:pt x="282" y="9"/>
                  </a:lnTo>
                  <a:lnTo>
                    <a:pt x="301" y="10"/>
                  </a:lnTo>
                  <a:lnTo>
                    <a:pt x="321" y="11"/>
                  </a:lnTo>
                  <a:lnTo>
                    <a:pt x="340" y="12"/>
                  </a:lnTo>
                  <a:lnTo>
                    <a:pt x="359" y="13"/>
                  </a:lnTo>
                  <a:lnTo>
                    <a:pt x="378" y="14"/>
                  </a:lnTo>
                  <a:lnTo>
                    <a:pt x="398" y="15"/>
                  </a:lnTo>
                  <a:lnTo>
                    <a:pt x="417" y="16"/>
                  </a:lnTo>
                  <a:lnTo>
                    <a:pt x="438" y="18"/>
                  </a:lnTo>
                  <a:lnTo>
                    <a:pt x="460" y="19"/>
                  </a:lnTo>
                  <a:lnTo>
                    <a:pt x="483" y="20"/>
                  </a:lnTo>
                  <a:lnTo>
                    <a:pt x="508" y="21"/>
                  </a:lnTo>
                  <a:lnTo>
                    <a:pt x="535" y="22"/>
                  </a:lnTo>
                  <a:lnTo>
                    <a:pt x="564" y="24"/>
                  </a:lnTo>
                  <a:lnTo>
                    <a:pt x="596" y="26"/>
                  </a:lnTo>
                  <a:lnTo>
                    <a:pt x="630" y="27"/>
                  </a:lnTo>
                  <a:lnTo>
                    <a:pt x="667" y="29"/>
                  </a:lnTo>
                  <a:lnTo>
                    <a:pt x="708" y="32"/>
                  </a:lnTo>
                  <a:lnTo>
                    <a:pt x="751" y="34"/>
                  </a:lnTo>
                  <a:lnTo>
                    <a:pt x="799" y="37"/>
                  </a:lnTo>
                  <a:lnTo>
                    <a:pt x="850" y="39"/>
                  </a:lnTo>
                  <a:lnTo>
                    <a:pt x="907" y="43"/>
                  </a:lnTo>
                  <a:lnTo>
                    <a:pt x="967" y="47"/>
                  </a:lnTo>
                  <a:lnTo>
                    <a:pt x="1033" y="51"/>
                  </a:lnTo>
                  <a:lnTo>
                    <a:pt x="1103" y="55"/>
                  </a:lnTo>
                  <a:lnTo>
                    <a:pt x="1179" y="59"/>
                  </a:lnTo>
                  <a:lnTo>
                    <a:pt x="1207" y="62"/>
                  </a:lnTo>
                  <a:lnTo>
                    <a:pt x="1230" y="69"/>
                  </a:lnTo>
                  <a:lnTo>
                    <a:pt x="1248" y="80"/>
                  </a:lnTo>
                  <a:lnTo>
                    <a:pt x="1262" y="93"/>
                  </a:lnTo>
                  <a:lnTo>
                    <a:pt x="1273" y="109"/>
                  </a:lnTo>
                  <a:lnTo>
                    <a:pt x="1281" y="125"/>
                  </a:lnTo>
                  <a:lnTo>
                    <a:pt x="1286" y="143"/>
                  </a:lnTo>
                  <a:lnTo>
                    <a:pt x="1289" y="160"/>
                  </a:lnTo>
                  <a:lnTo>
                    <a:pt x="1288" y="181"/>
                  </a:lnTo>
                  <a:lnTo>
                    <a:pt x="1283" y="200"/>
                  </a:lnTo>
                  <a:lnTo>
                    <a:pt x="1274" y="215"/>
                  </a:lnTo>
                  <a:lnTo>
                    <a:pt x="1262" y="230"/>
                  </a:lnTo>
                  <a:lnTo>
                    <a:pt x="1247" y="241"/>
                  </a:lnTo>
                  <a:lnTo>
                    <a:pt x="1229" y="248"/>
                  </a:lnTo>
                  <a:lnTo>
                    <a:pt x="1208" y="254"/>
                  </a:lnTo>
                  <a:lnTo>
                    <a:pt x="1184" y="255"/>
                  </a:lnTo>
                  <a:lnTo>
                    <a:pt x="1152" y="253"/>
                  </a:lnTo>
                  <a:lnTo>
                    <a:pt x="1121" y="250"/>
                  </a:lnTo>
                  <a:lnTo>
                    <a:pt x="1094" y="248"/>
                  </a:lnTo>
                  <a:lnTo>
                    <a:pt x="1068" y="247"/>
                  </a:lnTo>
                  <a:lnTo>
                    <a:pt x="1045" y="245"/>
                  </a:lnTo>
                  <a:lnTo>
                    <a:pt x="1023" y="244"/>
                  </a:lnTo>
                  <a:lnTo>
                    <a:pt x="1001" y="243"/>
                  </a:lnTo>
                  <a:lnTo>
                    <a:pt x="981" y="241"/>
                  </a:lnTo>
                  <a:lnTo>
                    <a:pt x="962" y="240"/>
                  </a:lnTo>
                  <a:lnTo>
                    <a:pt x="942" y="239"/>
                  </a:lnTo>
                  <a:lnTo>
                    <a:pt x="924" y="238"/>
                  </a:lnTo>
                  <a:lnTo>
                    <a:pt x="905" y="237"/>
                  </a:lnTo>
                  <a:lnTo>
                    <a:pt x="885" y="236"/>
                  </a:lnTo>
                  <a:lnTo>
                    <a:pt x="865" y="235"/>
                  </a:lnTo>
                  <a:lnTo>
                    <a:pt x="845" y="233"/>
                  </a:lnTo>
                  <a:lnTo>
                    <a:pt x="824" y="232"/>
                  </a:lnTo>
                  <a:lnTo>
                    <a:pt x="801" y="231"/>
                  </a:lnTo>
                  <a:lnTo>
                    <a:pt x="776" y="230"/>
                  </a:lnTo>
                  <a:lnTo>
                    <a:pt x="748" y="228"/>
                  </a:lnTo>
                  <a:lnTo>
                    <a:pt x="720" y="227"/>
                  </a:lnTo>
                  <a:lnTo>
                    <a:pt x="688" y="225"/>
                  </a:lnTo>
                  <a:lnTo>
                    <a:pt x="654" y="224"/>
                  </a:lnTo>
                  <a:lnTo>
                    <a:pt x="616" y="221"/>
                  </a:lnTo>
                  <a:lnTo>
                    <a:pt x="575" y="219"/>
                  </a:lnTo>
                  <a:lnTo>
                    <a:pt x="531" y="217"/>
                  </a:lnTo>
                  <a:lnTo>
                    <a:pt x="483" y="214"/>
                  </a:lnTo>
                  <a:lnTo>
                    <a:pt x="431" y="212"/>
                  </a:lnTo>
                  <a:lnTo>
                    <a:pt x="374" y="209"/>
                  </a:lnTo>
                  <a:lnTo>
                    <a:pt x="313" y="206"/>
                  </a:lnTo>
                  <a:lnTo>
                    <a:pt x="247" y="203"/>
                  </a:lnTo>
                  <a:lnTo>
                    <a:pt x="176" y="200"/>
                  </a:lnTo>
                  <a:lnTo>
                    <a:pt x="100" y="196"/>
                  </a:lnTo>
                  <a:lnTo>
                    <a:pt x="78" y="192"/>
                  </a:lnTo>
                  <a:lnTo>
                    <a:pt x="60" y="185"/>
                  </a:lnTo>
                  <a:lnTo>
                    <a:pt x="43" y="175"/>
                  </a:lnTo>
                  <a:lnTo>
                    <a:pt x="29" y="161"/>
                  </a:lnTo>
                  <a:lnTo>
                    <a:pt x="16" y="145"/>
                  </a:lnTo>
                  <a:lnTo>
                    <a:pt x="7" y="127"/>
                  </a:lnTo>
                  <a:lnTo>
                    <a:pt x="2" y="108"/>
                  </a:lnTo>
                  <a:lnTo>
                    <a:pt x="0" y="87"/>
                  </a:lnTo>
                  <a:lnTo>
                    <a:pt x="1" y="69"/>
                  </a:lnTo>
                  <a:lnTo>
                    <a:pt x="6" y="53"/>
                  </a:lnTo>
                  <a:lnTo>
                    <a:pt x="14" y="38"/>
                  </a:lnTo>
                  <a:lnTo>
                    <a:pt x="26"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66727" name="Freeform 167"/>
            <p:cNvSpPr>
              <a:spLocks/>
            </p:cNvSpPr>
            <p:nvPr/>
          </p:nvSpPr>
          <p:spPr bwMode="auto">
            <a:xfrm>
              <a:off x="4352" y="2332"/>
              <a:ext cx="128" cy="20"/>
            </a:xfrm>
            <a:custGeom>
              <a:avLst/>
              <a:gdLst/>
              <a:ahLst/>
              <a:cxnLst>
                <a:cxn ang="0">
                  <a:pos x="125" y="2"/>
                </a:cxn>
                <a:cxn ang="0">
                  <a:pos x="183" y="4"/>
                </a:cxn>
                <a:cxn ang="0">
                  <a:pos x="233" y="7"/>
                </a:cxn>
                <a:cxn ang="0">
                  <a:pos x="277" y="9"/>
                </a:cxn>
                <a:cxn ang="0">
                  <a:pos x="316" y="11"/>
                </a:cxn>
                <a:cxn ang="0">
                  <a:pos x="354" y="13"/>
                </a:cxn>
                <a:cxn ang="0">
                  <a:pos x="393" y="15"/>
                </a:cxn>
                <a:cxn ang="0">
                  <a:pos x="433" y="17"/>
                </a:cxn>
                <a:cxn ang="0">
                  <a:pos x="478" y="19"/>
                </a:cxn>
                <a:cxn ang="0">
                  <a:pos x="530" y="21"/>
                </a:cxn>
                <a:cxn ang="0">
                  <a:pos x="591" y="24"/>
                </a:cxn>
                <a:cxn ang="0">
                  <a:pos x="662" y="28"/>
                </a:cxn>
                <a:cxn ang="0">
                  <a:pos x="746" y="33"/>
                </a:cxn>
                <a:cxn ang="0">
                  <a:pos x="845" y="39"/>
                </a:cxn>
                <a:cxn ang="0">
                  <a:pos x="962" y="45"/>
                </a:cxn>
                <a:cxn ang="0">
                  <a:pos x="1098" y="53"/>
                </a:cxn>
                <a:cxn ang="0">
                  <a:pos x="1202" y="61"/>
                </a:cxn>
                <a:cxn ang="0">
                  <a:pos x="1241" y="79"/>
                </a:cxn>
                <a:cxn ang="0">
                  <a:pos x="1265" y="106"/>
                </a:cxn>
                <a:cxn ang="0">
                  <a:pos x="1275" y="139"/>
                </a:cxn>
                <a:cxn ang="0">
                  <a:pos x="1277" y="175"/>
                </a:cxn>
                <a:cxn ang="0">
                  <a:pos x="1266" y="207"/>
                </a:cxn>
                <a:cxn ang="0">
                  <a:pos x="1239" y="230"/>
                </a:cxn>
                <a:cxn ang="0">
                  <a:pos x="1202" y="242"/>
                </a:cxn>
                <a:cxn ang="0">
                  <a:pos x="1147" y="241"/>
                </a:cxn>
                <a:cxn ang="0">
                  <a:pos x="1089" y="236"/>
                </a:cxn>
                <a:cxn ang="0">
                  <a:pos x="1040" y="233"/>
                </a:cxn>
                <a:cxn ang="0">
                  <a:pos x="996" y="231"/>
                </a:cxn>
                <a:cxn ang="0">
                  <a:pos x="957" y="228"/>
                </a:cxn>
                <a:cxn ang="0">
                  <a:pos x="919" y="226"/>
                </a:cxn>
                <a:cxn ang="0">
                  <a:pos x="880" y="224"/>
                </a:cxn>
                <a:cxn ang="0">
                  <a:pos x="840" y="221"/>
                </a:cxn>
                <a:cxn ang="0">
                  <a:pos x="796" y="219"/>
                </a:cxn>
                <a:cxn ang="0">
                  <a:pos x="743" y="216"/>
                </a:cxn>
                <a:cxn ang="0">
                  <a:pos x="683" y="213"/>
                </a:cxn>
                <a:cxn ang="0">
                  <a:pos x="611" y="209"/>
                </a:cxn>
                <a:cxn ang="0">
                  <a:pos x="526" y="205"/>
                </a:cxn>
                <a:cxn ang="0">
                  <a:pos x="426" y="200"/>
                </a:cxn>
                <a:cxn ang="0">
                  <a:pos x="308" y="194"/>
                </a:cxn>
                <a:cxn ang="0">
                  <a:pos x="171" y="188"/>
                </a:cxn>
                <a:cxn ang="0">
                  <a:pos x="75" y="180"/>
                </a:cxn>
                <a:cxn ang="0">
                  <a:pos x="43" y="164"/>
                </a:cxn>
                <a:cxn ang="0">
                  <a:pos x="17" y="136"/>
                </a:cxn>
                <a:cxn ang="0">
                  <a:pos x="3" y="100"/>
                </a:cxn>
                <a:cxn ang="0">
                  <a:pos x="2" y="62"/>
                </a:cxn>
                <a:cxn ang="0">
                  <a:pos x="14" y="33"/>
                </a:cxn>
                <a:cxn ang="0">
                  <a:pos x="39" y="12"/>
                </a:cxn>
                <a:cxn ang="0">
                  <a:pos x="72" y="1"/>
                </a:cxn>
              </a:cxnLst>
              <a:rect l="0" t="0" r="r" b="b"/>
              <a:pathLst>
                <a:path w="1277" h="243">
                  <a:moveTo>
                    <a:pt x="93" y="0"/>
                  </a:moveTo>
                  <a:lnTo>
                    <a:pt x="125" y="2"/>
                  </a:lnTo>
                  <a:lnTo>
                    <a:pt x="156" y="3"/>
                  </a:lnTo>
                  <a:lnTo>
                    <a:pt x="183" y="4"/>
                  </a:lnTo>
                  <a:lnTo>
                    <a:pt x="209" y="6"/>
                  </a:lnTo>
                  <a:lnTo>
                    <a:pt x="233" y="7"/>
                  </a:lnTo>
                  <a:lnTo>
                    <a:pt x="255" y="8"/>
                  </a:lnTo>
                  <a:lnTo>
                    <a:pt x="277" y="9"/>
                  </a:lnTo>
                  <a:lnTo>
                    <a:pt x="296" y="10"/>
                  </a:lnTo>
                  <a:lnTo>
                    <a:pt x="316" y="11"/>
                  </a:lnTo>
                  <a:lnTo>
                    <a:pt x="335" y="12"/>
                  </a:lnTo>
                  <a:lnTo>
                    <a:pt x="354" y="13"/>
                  </a:lnTo>
                  <a:lnTo>
                    <a:pt x="373" y="14"/>
                  </a:lnTo>
                  <a:lnTo>
                    <a:pt x="393" y="15"/>
                  </a:lnTo>
                  <a:lnTo>
                    <a:pt x="412" y="16"/>
                  </a:lnTo>
                  <a:lnTo>
                    <a:pt x="433" y="17"/>
                  </a:lnTo>
                  <a:lnTo>
                    <a:pt x="455" y="18"/>
                  </a:lnTo>
                  <a:lnTo>
                    <a:pt x="478" y="19"/>
                  </a:lnTo>
                  <a:lnTo>
                    <a:pt x="503" y="20"/>
                  </a:lnTo>
                  <a:lnTo>
                    <a:pt x="530" y="21"/>
                  </a:lnTo>
                  <a:lnTo>
                    <a:pt x="559" y="23"/>
                  </a:lnTo>
                  <a:lnTo>
                    <a:pt x="591" y="24"/>
                  </a:lnTo>
                  <a:lnTo>
                    <a:pt x="625" y="26"/>
                  </a:lnTo>
                  <a:lnTo>
                    <a:pt x="662" y="28"/>
                  </a:lnTo>
                  <a:lnTo>
                    <a:pt x="703" y="30"/>
                  </a:lnTo>
                  <a:lnTo>
                    <a:pt x="746" y="33"/>
                  </a:lnTo>
                  <a:lnTo>
                    <a:pt x="794" y="36"/>
                  </a:lnTo>
                  <a:lnTo>
                    <a:pt x="845" y="39"/>
                  </a:lnTo>
                  <a:lnTo>
                    <a:pt x="902" y="42"/>
                  </a:lnTo>
                  <a:lnTo>
                    <a:pt x="962" y="45"/>
                  </a:lnTo>
                  <a:lnTo>
                    <a:pt x="1028" y="49"/>
                  </a:lnTo>
                  <a:lnTo>
                    <a:pt x="1098" y="53"/>
                  </a:lnTo>
                  <a:lnTo>
                    <a:pt x="1174" y="57"/>
                  </a:lnTo>
                  <a:lnTo>
                    <a:pt x="1202" y="61"/>
                  </a:lnTo>
                  <a:lnTo>
                    <a:pt x="1224" y="69"/>
                  </a:lnTo>
                  <a:lnTo>
                    <a:pt x="1241" y="79"/>
                  </a:lnTo>
                  <a:lnTo>
                    <a:pt x="1254" y="91"/>
                  </a:lnTo>
                  <a:lnTo>
                    <a:pt x="1265" y="106"/>
                  </a:lnTo>
                  <a:lnTo>
                    <a:pt x="1271" y="123"/>
                  </a:lnTo>
                  <a:lnTo>
                    <a:pt x="1275" y="139"/>
                  </a:lnTo>
                  <a:lnTo>
                    <a:pt x="1277" y="156"/>
                  </a:lnTo>
                  <a:lnTo>
                    <a:pt x="1277" y="175"/>
                  </a:lnTo>
                  <a:lnTo>
                    <a:pt x="1274" y="193"/>
                  </a:lnTo>
                  <a:lnTo>
                    <a:pt x="1266" y="207"/>
                  </a:lnTo>
                  <a:lnTo>
                    <a:pt x="1254" y="221"/>
                  </a:lnTo>
                  <a:lnTo>
                    <a:pt x="1239" y="230"/>
                  </a:lnTo>
                  <a:lnTo>
                    <a:pt x="1222" y="237"/>
                  </a:lnTo>
                  <a:lnTo>
                    <a:pt x="1202" y="242"/>
                  </a:lnTo>
                  <a:lnTo>
                    <a:pt x="1179" y="243"/>
                  </a:lnTo>
                  <a:lnTo>
                    <a:pt x="1147" y="241"/>
                  </a:lnTo>
                  <a:lnTo>
                    <a:pt x="1116" y="238"/>
                  </a:lnTo>
                  <a:lnTo>
                    <a:pt x="1089" y="236"/>
                  </a:lnTo>
                  <a:lnTo>
                    <a:pt x="1063" y="235"/>
                  </a:lnTo>
                  <a:lnTo>
                    <a:pt x="1040" y="233"/>
                  </a:lnTo>
                  <a:lnTo>
                    <a:pt x="1018" y="232"/>
                  </a:lnTo>
                  <a:lnTo>
                    <a:pt x="996" y="231"/>
                  </a:lnTo>
                  <a:lnTo>
                    <a:pt x="976" y="229"/>
                  </a:lnTo>
                  <a:lnTo>
                    <a:pt x="957" y="228"/>
                  </a:lnTo>
                  <a:lnTo>
                    <a:pt x="937" y="227"/>
                  </a:lnTo>
                  <a:lnTo>
                    <a:pt x="919" y="226"/>
                  </a:lnTo>
                  <a:lnTo>
                    <a:pt x="900" y="225"/>
                  </a:lnTo>
                  <a:lnTo>
                    <a:pt x="880" y="224"/>
                  </a:lnTo>
                  <a:lnTo>
                    <a:pt x="860" y="223"/>
                  </a:lnTo>
                  <a:lnTo>
                    <a:pt x="840" y="221"/>
                  </a:lnTo>
                  <a:lnTo>
                    <a:pt x="819" y="220"/>
                  </a:lnTo>
                  <a:lnTo>
                    <a:pt x="796" y="219"/>
                  </a:lnTo>
                  <a:lnTo>
                    <a:pt x="771" y="218"/>
                  </a:lnTo>
                  <a:lnTo>
                    <a:pt x="743" y="216"/>
                  </a:lnTo>
                  <a:lnTo>
                    <a:pt x="715" y="215"/>
                  </a:lnTo>
                  <a:lnTo>
                    <a:pt x="683" y="213"/>
                  </a:lnTo>
                  <a:lnTo>
                    <a:pt x="649" y="212"/>
                  </a:lnTo>
                  <a:lnTo>
                    <a:pt x="611" y="209"/>
                  </a:lnTo>
                  <a:lnTo>
                    <a:pt x="570" y="207"/>
                  </a:lnTo>
                  <a:lnTo>
                    <a:pt x="526" y="205"/>
                  </a:lnTo>
                  <a:lnTo>
                    <a:pt x="478" y="202"/>
                  </a:lnTo>
                  <a:lnTo>
                    <a:pt x="426" y="200"/>
                  </a:lnTo>
                  <a:lnTo>
                    <a:pt x="369" y="197"/>
                  </a:lnTo>
                  <a:lnTo>
                    <a:pt x="308" y="194"/>
                  </a:lnTo>
                  <a:lnTo>
                    <a:pt x="242" y="191"/>
                  </a:lnTo>
                  <a:lnTo>
                    <a:pt x="171" y="188"/>
                  </a:lnTo>
                  <a:lnTo>
                    <a:pt x="95" y="184"/>
                  </a:lnTo>
                  <a:lnTo>
                    <a:pt x="75" y="180"/>
                  </a:lnTo>
                  <a:lnTo>
                    <a:pt x="58" y="174"/>
                  </a:lnTo>
                  <a:lnTo>
                    <a:pt x="43" y="164"/>
                  </a:lnTo>
                  <a:lnTo>
                    <a:pt x="29" y="151"/>
                  </a:lnTo>
                  <a:lnTo>
                    <a:pt x="17" y="136"/>
                  </a:lnTo>
                  <a:lnTo>
                    <a:pt x="8" y="119"/>
                  </a:lnTo>
                  <a:lnTo>
                    <a:pt x="3" y="100"/>
                  </a:lnTo>
                  <a:lnTo>
                    <a:pt x="0" y="79"/>
                  </a:lnTo>
                  <a:lnTo>
                    <a:pt x="2" y="62"/>
                  </a:lnTo>
                  <a:lnTo>
                    <a:pt x="6" y="48"/>
                  </a:lnTo>
                  <a:lnTo>
                    <a:pt x="14" y="33"/>
                  </a:lnTo>
                  <a:lnTo>
                    <a:pt x="26" y="22"/>
                  </a:lnTo>
                  <a:lnTo>
                    <a:pt x="39" y="12"/>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66728" name="Freeform 168"/>
            <p:cNvSpPr>
              <a:spLocks/>
            </p:cNvSpPr>
            <p:nvPr/>
          </p:nvSpPr>
          <p:spPr bwMode="auto">
            <a:xfrm>
              <a:off x="4353" y="2333"/>
              <a:ext cx="127" cy="19"/>
            </a:xfrm>
            <a:custGeom>
              <a:avLst/>
              <a:gdLst/>
              <a:ahLst/>
              <a:cxnLst>
                <a:cxn ang="0">
                  <a:pos x="118" y="2"/>
                </a:cxn>
                <a:cxn ang="0">
                  <a:pos x="176" y="5"/>
                </a:cxn>
                <a:cxn ang="0">
                  <a:pos x="226" y="8"/>
                </a:cxn>
                <a:cxn ang="0">
                  <a:pos x="270" y="10"/>
                </a:cxn>
                <a:cxn ang="0">
                  <a:pos x="309" y="12"/>
                </a:cxn>
                <a:cxn ang="0">
                  <a:pos x="347" y="14"/>
                </a:cxn>
                <a:cxn ang="0">
                  <a:pos x="386" y="16"/>
                </a:cxn>
                <a:cxn ang="0">
                  <a:pos x="426" y="18"/>
                </a:cxn>
                <a:cxn ang="0">
                  <a:pos x="472" y="20"/>
                </a:cxn>
                <a:cxn ang="0">
                  <a:pos x="524" y="23"/>
                </a:cxn>
                <a:cxn ang="0">
                  <a:pos x="585" y="27"/>
                </a:cxn>
                <a:cxn ang="0">
                  <a:pos x="656" y="31"/>
                </a:cxn>
                <a:cxn ang="0">
                  <a:pos x="741" y="36"/>
                </a:cxn>
                <a:cxn ang="0">
                  <a:pos x="840" y="41"/>
                </a:cxn>
                <a:cxn ang="0">
                  <a:pos x="958" y="47"/>
                </a:cxn>
                <a:cxn ang="0">
                  <a:pos x="1094" y="56"/>
                </a:cxn>
                <a:cxn ang="0">
                  <a:pos x="1197" y="63"/>
                </a:cxn>
                <a:cxn ang="0">
                  <a:pos x="1233" y="78"/>
                </a:cxn>
                <a:cxn ang="0">
                  <a:pos x="1254" y="104"/>
                </a:cxn>
                <a:cxn ang="0">
                  <a:pos x="1265" y="135"/>
                </a:cxn>
                <a:cxn ang="0">
                  <a:pos x="1267" y="170"/>
                </a:cxn>
                <a:cxn ang="0">
                  <a:pos x="1256" y="203"/>
                </a:cxn>
                <a:cxn ang="0">
                  <a:pos x="1229" y="222"/>
                </a:cxn>
                <a:cxn ang="0">
                  <a:pos x="1194" y="232"/>
                </a:cxn>
                <a:cxn ang="0">
                  <a:pos x="1140" y="231"/>
                </a:cxn>
                <a:cxn ang="0">
                  <a:pos x="1082" y="226"/>
                </a:cxn>
                <a:cxn ang="0">
                  <a:pos x="1033" y="223"/>
                </a:cxn>
                <a:cxn ang="0">
                  <a:pos x="989" y="221"/>
                </a:cxn>
                <a:cxn ang="0">
                  <a:pos x="950" y="218"/>
                </a:cxn>
                <a:cxn ang="0">
                  <a:pos x="912" y="216"/>
                </a:cxn>
                <a:cxn ang="0">
                  <a:pos x="873" y="214"/>
                </a:cxn>
                <a:cxn ang="0">
                  <a:pos x="833" y="211"/>
                </a:cxn>
                <a:cxn ang="0">
                  <a:pos x="789" y="209"/>
                </a:cxn>
                <a:cxn ang="0">
                  <a:pos x="736" y="206"/>
                </a:cxn>
                <a:cxn ang="0">
                  <a:pos x="676" y="203"/>
                </a:cxn>
                <a:cxn ang="0">
                  <a:pos x="604" y="199"/>
                </a:cxn>
                <a:cxn ang="0">
                  <a:pos x="519" y="195"/>
                </a:cxn>
                <a:cxn ang="0">
                  <a:pos x="419" y="190"/>
                </a:cxn>
                <a:cxn ang="0">
                  <a:pos x="301" y="184"/>
                </a:cxn>
                <a:cxn ang="0">
                  <a:pos x="164" y="178"/>
                </a:cxn>
                <a:cxn ang="0">
                  <a:pos x="70" y="170"/>
                </a:cxn>
                <a:cxn ang="0">
                  <a:pos x="40" y="155"/>
                </a:cxn>
                <a:cxn ang="0">
                  <a:pos x="16" y="128"/>
                </a:cxn>
                <a:cxn ang="0">
                  <a:pos x="2" y="93"/>
                </a:cxn>
                <a:cxn ang="0">
                  <a:pos x="1" y="57"/>
                </a:cxn>
                <a:cxn ang="0">
                  <a:pos x="14" y="30"/>
                </a:cxn>
                <a:cxn ang="0">
                  <a:pos x="37" y="10"/>
                </a:cxn>
                <a:cxn ang="0">
                  <a:pos x="68" y="1"/>
                </a:cxn>
              </a:cxnLst>
              <a:rect l="0" t="0" r="r" b="b"/>
              <a:pathLst>
                <a:path w="1267" h="233">
                  <a:moveTo>
                    <a:pt x="86" y="0"/>
                  </a:moveTo>
                  <a:lnTo>
                    <a:pt x="118" y="2"/>
                  </a:lnTo>
                  <a:lnTo>
                    <a:pt x="149" y="3"/>
                  </a:lnTo>
                  <a:lnTo>
                    <a:pt x="176" y="5"/>
                  </a:lnTo>
                  <a:lnTo>
                    <a:pt x="202" y="6"/>
                  </a:lnTo>
                  <a:lnTo>
                    <a:pt x="226" y="8"/>
                  </a:lnTo>
                  <a:lnTo>
                    <a:pt x="248" y="9"/>
                  </a:lnTo>
                  <a:lnTo>
                    <a:pt x="270" y="10"/>
                  </a:lnTo>
                  <a:lnTo>
                    <a:pt x="289" y="11"/>
                  </a:lnTo>
                  <a:lnTo>
                    <a:pt x="309" y="12"/>
                  </a:lnTo>
                  <a:lnTo>
                    <a:pt x="328" y="13"/>
                  </a:lnTo>
                  <a:lnTo>
                    <a:pt x="347" y="14"/>
                  </a:lnTo>
                  <a:lnTo>
                    <a:pt x="366" y="15"/>
                  </a:lnTo>
                  <a:lnTo>
                    <a:pt x="386" y="16"/>
                  </a:lnTo>
                  <a:lnTo>
                    <a:pt x="405" y="17"/>
                  </a:lnTo>
                  <a:lnTo>
                    <a:pt x="426" y="18"/>
                  </a:lnTo>
                  <a:lnTo>
                    <a:pt x="449" y="19"/>
                  </a:lnTo>
                  <a:lnTo>
                    <a:pt x="472" y="20"/>
                  </a:lnTo>
                  <a:lnTo>
                    <a:pt x="496" y="22"/>
                  </a:lnTo>
                  <a:lnTo>
                    <a:pt x="524" y="23"/>
                  </a:lnTo>
                  <a:lnTo>
                    <a:pt x="553" y="26"/>
                  </a:lnTo>
                  <a:lnTo>
                    <a:pt x="585" y="27"/>
                  </a:lnTo>
                  <a:lnTo>
                    <a:pt x="619" y="29"/>
                  </a:lnTo>
                  <a:lnTo>
                    <a:pt x="656" y="31"/>
                  </a:lnTo>
                  <a:lnTo>
                    <a:pt x="697" y="33"/>
                  </a:lnTo>
                  <a:lnTo>
                    <a:pt x="741" y="36"/>
                  </a:lnTo>
                  <a:lnTo>
                    <a:pt x="789" y="38"/>
                  </a:lnTo>
                  <a:lnTo>
                    <a:pt x="840" y="41"/>
                  </a:lnTo>
                  <a:lnTo>
                    <a:pt x="897" y="44"/>
                  </a:lnTo>
                  <a:lnTo>
                    <a:pt x="958" y="47"/>
                  </a:lnTo>
                  <a:lnTo>
                    <a:pt x="1023" y="51"/>
                  </a:lnTo>
                  <a:lnTo>
                    <a:pt x="1094" y="56"/>
                  </a:lnTo>
                  <a:lnTo>
                    <a:pt x="1170" y="60"/>
                  </a:lnTo>
                  <a:lnTo>
                    <a:pt x="1197" y="63"/>
                  </a:lnTo>
                  <a:lnTo>
                    <a:pt x="1217" y="69"/>
                  </a:lnTo>
                  <a:lnTo>
                    <a:pt x="1233" y="78"/>
                  </a:lnTo>
                  <a:lnTo>
                    <a:pt x="1246" y="91"/>
                  </a:lnTo>
                  <a:lnTo>
                    <a:pt x="1254" y="104"/>
                  </a:lnTo>
                  <a:lnTo>
                    <a:pt x="1261" y="120"/>
                  </a:lnTo>
                  <a:lnTo>
                    <a:pt x="1265" y="135"/>
                  </a:lnTo>
                  <a:lnTo>
                    <a:pt x="1267" y="151"/>
                  </a:lnTo>
                  <a:lnTo>
                    <a:pt x="1267" y="170"/>
                  </a:lnTo>
                  <a:lnTo>
                    <a:pt x="1263" y="188"/>
                  </a:lnTo>
                  <a:lnTo>
                    <a:pt x="1256" y="203"/>
                  </a:lnTo>
                  <a:lnTo>
                    <a:pt x="1244" y="214"/>
                  </a:lnTo>
                  <a:lnTo>
                    <a:pt x="1229" y="222"/>
                  </a:lnTo>
                  <a:lnTo>
                    <a:pt x="1213" y="228"/>
                  </a:lnTo>
                  <a:lnTo>
                    <a:pt x="1194" y="232"/>
                  </a:lnTo>
                  <a:lnTo>
                    <a:pt x="1172" y="233"/>
                  </a:lnTo>
                  <a:lnTo>
                    <a:pt x="1140" y="231"/>
                  </a:lnTo>
                  <a:lnTo>
                    <a:pt x="1109" y="228"/>
                  </a:lnTo>
                  <a:lnTo>
                    <a:pt x="1082" y="226"/>
                  </a:lnTo>
                  <a:lnTo>
                    <a:pt x="1056" y="225"/>
                  </a:lnTo>
                  <a:lnTo>
                    <a:pt x="1033" y="223"/>
                  </a:lnTo>
                  <a:lnTo>
                    <a:pt x="1011" y="222"/>
                  </a:lnTo>
                  <a:lnTo>
                    <a:pt x="989" y="221"/>
                  </a:lnTo>
                  <a:lnTo>
                    <a:pt x="969" y="219"/>
                  </a:lnTo>
                  <a:lnTo>
                    <a:pt x="950" y="218"/>
                  </a:lnTo>
                  <a:lnTo>
                    <a:pt x="930" y="217"/>
                  </a:lnTo>
                  <a:lnTo>
                    <a:pt x="912" y="216"/>
                  </a:lnTo>
                  <a:lnTo>
                    <a:pt x="893" y="215"/>
                  </a:lnTo>
                  <a:lnTo>
                    <a:pt x="873" y="214"/>
                  </a:lnTo>
                  <a:lnTo>
                    <a:pt x="853" y="213"/>
                  </a:lnTo>
                  <a:lnTo>
                    <a:pt x="833" y="211"/>
                  </a:lnTo>
                  <a:lnTo>
                    <a:pt x="812" y="210"/>
                  </a:lnTo>
                  <a:lnTo>
                    <a:pt x="789" y="209"/>
                  </a:lnTo>
                  <a:lnTo>
                    <a:pt x="764" y="208"/>
                  </a:lnTo>
                  <a:lnTo>
                    <a:pt x="736" y="206"/>
                  </a:lnTo>
                  <a:lnTo>
                    <a:pt x="708" y="205"/>
                  </a:lnTo>
                  <a:lnTo>
                    <a:pt x="676" y="203"/>
                  </a:lnTo>
                  <a:lnTo>
                    <a:pt x="642" y="202"/>
                  </a:lnTo>
                  <a:lnTo>
                    <a:pt x="604" y="199"/>
                  </a:lnTo>
                  <a:lnTo>
                    <a:pt x="563" y="197"/>
                  </a:lnTo>
                  <a:lnTo>
                    <a:pt x="519" y="195"/>
                  </a:lnTo>
                  <a:lnTo>
                    <a:pt x="471" y="192"/>
                  </a:lnTo>
                  <a:lnTo>
                    <a:pt x="419" y="190"/>
                  </a:lnTo>
                  <a:lnTo>
                    <a:pt x="362" y="187"/>
                  </a:lnTo>
                  <a:lnTo>
                    <a:pt x="301" y="184"/>
                  </a:lnTo>
                  <a:lnTo>
                    <a:pt x="235" y="181"/>
                  </a:lnTo>
                  <a:lnTo>
                    <a:pt x="164" y="178"/>
                  </a:lnTo>
                  <a:lnTo>
                    <a:pt x="88" y="174"/>
                  </a:lnTo>
                  <a:lnTo>
                    <a:pt x="70" y="170"/>
                  </a:lnTo>
                  <a:lnTo>
                    <a:pt x="55" y="164"/>
                  </a:lnTo>
                  <a:lnTo>
                    <a:pt x="40" y="155"/>
                  </a:lnTo>
                  <a:lnTo>
                    <a:pt x="27" y="143"/>
                  </a:lnTo>
                  <a:lnTo>
                    <a:pt x="16" y="128"/>
                  </a:lnTo>
                  <a:lnTo>
                    <a:pt x="7" y="111"/>
                  </a:lnTo>
                  <a:lnTo>
                    <a:pt x="2" y="93"/>
                  </a:lnTo>
                  <a:lnTo>
                    <a:pt x="0" y="72"/>
                  </a:lnTo>
                  <a:lnTo>
                    <a:pt x="1" y="57"/>
                  </a:lnTo>
                  <a:lnTo>
                    <a:pt x="6" y="42"/>
                  </a:lnTo>
                  <a:lnTo>
                    <a:pt x="14" y="30"/>
                  </a:lnTo>
                  <a:lnTo>
                    <a:pt x="24" y="19"/>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66729" name="Freeform 169"/>
            <p:cNvSpPr>
              <a:spLocks/>
            </p:cNvSpPr>
            <p:nvPr/>
          </p:nvSpPr>
          <p:spPr bwMode="auto">
            <a:xfrm>
              <a:off x="4354" y="2334"/>
              <a:ext cx="125" cy="18"/>
            </a:xfrm>
            <a:custGeom>
              <a:avLst/>
              <a:gdLst/>
              <a:ahLst/>
              <a:cxnLst>
                <a:cxn ang="0">
                  <a:pos x="81" y="0"/>
                </a:cxn>
                <a:cxn ang="0">
                  <a:pos x="1165" y="57"/>
                </a:cxn>
                <a:cxn ang="0">
                  <a:pos x="1192" y="60"/>
                </a:cxn>
                <a:cxn ang="0">
                  <a:pos x="1212" y="67"/>
                </a:cxn>
                <a:cxn ang="0">
                  <a:pos x="1227" y="77"/>
                </a:cxn>
                <a:cxn ang="0">
                  <a:pos x="1238" y="88"/>
                </a:cxn>
                <a:cxn ang="0">
                  <a:pos x="1246" y="101"/>
                </a:cxn>
                <a:cxn ang="0">
                  <a:pos x="1252" y="115"/>
                </a:cxn>
                <a:cxn ang="0">
                  <a:pos x="1256" y="129"/>
                </a:cxn>
                <a:cxn ang="0">
                  <a:pos x="1258" y="144"/>
                </a:cxn>
                <a:cxn ang="0">
                  <a:pos x="1259" y="164"/>
                </a:cxn>
                <a:cxn ang="0">
                  <a:pos x="1255" y="180"/>
                </a:cxn>
                <a:cxn ang="0">
                  <a:pos x="1247" y="194"/>
                </a:cxn>
                <a:cxn ang="0">
                  <a:pos x="1236" y="204"/>
                </a:cxn>
                <a:cxn ang="0">
                  <a:pos x="1222" y="212"/>
                </a:cxn>
                <a:cxn ang="0">
                  <a:pos x="1206" y="217"/>
                </a:cxn>
                <a:cxn ang="0">
                  <a:pos x="1186" y="221"/>
                </a:cxn>
                <a:cxn ang="0">
                  <a:pos x="1167" y="221"/>
                </a:cxn>
                <a:cxn ang="0">
                  <a:pos x="83" y="162"/>
                </a:cxn>
                <a:cxn ang="0">
                  <a:pos x="68" y="158"/>
                </a:cxn>
                <a:cxn ang="0">
                  <a:pos x="54" y="152"/>
                </a:cxn>
                <a:cxn ang="0">
                  <a:pos x="40" y="144"/>
                </a:cxn>
                <a:cxn ang="0">
                  <a:pos x="28" y="132"/>
                </a:cxn>
                <a:cxn ang="0">
                  <a:pos x="18" y="118"/>
                </a:cxn>
                <a:cxn ang="0">
                  <a:pos x="10" y="102"/>
                </a:cxn>
                <a:cxn ang="0">
                  <a:pos x="3" y="83"/>
                </a:cxn>
                <a:cxn ang="0">
                  <a:pos x="0" y="62"/>
                </a:cxn>
                <a:cxn ang="0">
                  <a:pos x="2" y="49"/>
                </a:cxn>
                <a:cxn ang="0">
                  <a:pos x="6" y="36"/>
                </a:cxn>
                <a:cxn ang="0">
                  <a:pos x="15" y="26"/>
                </a:cxn>
                <a:cxn ang="0">
                  <a:pos x="24" y="17"/>
                </a:cxn>
                <a:cxn ang="0">
                  <a:pos x="36" y="9"/>
                </a:cxn>
                <a:cxn ang="0">
                  <a:pos x="50" y="3"/>
                </a:cxn>
                <a:cxn ang="0">
                  <a:pos x="64" y="1"/>
                </a:cxn>
                <a:cxn ang="0">
                  <a:pos x="81" y="0"/>
                </a:cxn>
              </a:cxnLst>
              <a:rect l="0" t="0" r="r" b="b"/>
              <a:pathLst>
                <a:path w="1259" h="221">
                  <a:moveTo>
                    <a:pt x="81" y="0"/>
                  </a:moveTo>
                  <a:lnTo>
                    <a:pt x="1165" y="57"/>
                  </a:lnTo>
                  <a:lnTo>
                    <a:pt x="1192" y="60"/>
                  </a:lnTo>
                  <a:lnTo>
                    <a:pt x="1212" y="67"/>
                  </a:lnTo>
                  <a:lnTo>
                    <a:pt x="1227" y="77"/>
                  </a:lnTo>
                  <a:lnTo>
                    <a:pt x="1238" y="88"/>
                  </a:lnTo>
                  <a:lnTo>
                    <a:pt x="1246" y="101"/>
                  </a:lnTo>
                  <a:lnTo>
                    <a:pt x="1252" y="115"/>
                  </a:lnTo>
                  <a:lnTo>
                    <a:pt x="1256" y="129"/>
                  </a:lnTo>
                  <a:lnTo>
                    <a:pt x="1258" y="144"/>
                  </a:lnTo>
                  <a:lnTo>
                    <a:pt x="1259" y="164"/>
                  </a:lnTo>
                  <a:lnTo>
                    <a:pt x="1255" y="180"/>
                  </a:lnTo>
                  <a:lnTo>
                    <a:pt x="1247" y="194"/>
                  </a:lnTo>
                  <a:lnTo>
                    <a:pt x="1236" y="204"/>
                  </a:lnTo>
                  <a:lnTo>
                    <a:pt x="1222" y="212"/>
                  </a:lnTo>
                  <a:lnTo>
                    <a:pt x="1206" y="217"/>
                  </a:lnTo>
                  <a:lnTo>
                    <a:pt x="1186" y="221"/>
                  </a:lnTo>
                  <a:lnTo>
                    <a:pt x="1167" y="221"/>
                  </a:lnTo>
                  <a:lnTo>
                    <a:pt x="83" y="162"/>
                  </a:lnTo>
                  <a:lnTo>
                    <a:pt x="68" y="158"/>
                  </a:lnTo>
                  <a:lnTo>
                    <a:pt x="54" y="152"/>
                  </a:lnTo>
                  <a:lnTo>
                    <a:pt x="40" y="144"/>
                  </a:lnTo>
                  <a:lnTo>
                    <a:pt x="28" y="132"/>
                  </a:lnTo>
                  <a:lnTo>
                    <a:pt x="18" y="118"/>
                  </a:lnTo>
                  <a:lnTo>
                    <a:pt x="10" y="102"/>
                  </a:lnTo>
                  <a:lnTo>
                    <a:pt x="3" y="83"/>
                  </a:lnTo>
                  <a:lnTo>
                    <a:pt x="0" y="62"/>
                  </a:lnTo>
                  <a:lnTo>
                    <a:pt x="2" y="49"/>
                  </a:lnTo>
                  <a:lnTo>
                    <a:pt x="6" y="36"/>
                  </a:lnTo>
                  <a:lnTo>
                    <a:pt x="15" y="26"/>
                  </a:lnTo>
                  <a:lnTo>
                    <a:pt x="24" y="17"/>
                  </a:lnTo>
                  <a:lnTo>
                    <a:pt x="36" y="9"/>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66730" name="Freeform 170"/>
            <p:cNvSpPr>
              <a:spLocks/>
            </p:cNvSpPr>
            <p:nvPr/>
          </p:nvSpPr>
          <p:spPr bwMode="auto">
            <a:xfrm>
              <a:off x="4354" y="2332"/>
              <a:ext cx="38" cy="15"/>
            </a:xfrm>
            <a:custGeom>
              <a:avLst/>
              <a:gdLst/>
              <a:ahLst/>
              <a:cxnLst>
                <a:cxn ang="0">
                  <a:pos x="356" y="180"/>
                </a:cxn>
                <a:cxn ang="0">
                  <a:pos x="363" y="179"/>
                </a:cxn>
                <a:cxn ang="0">
                  <a:pos x="370" y="175"/>
                </a:cxn>
                <a:cxn ang="0">
                  <a:pos x="375" y="169"/>
                </a:cxn>
                <a:cxn ang="0">
                  <a:pos x="377" y="161"/>
                </a:cxn>
                <a:cxn ang="0">
                  <a:pos x="374" y="37"/>
                </a:cxn>
                <a:cxn ang="0">
                  <a:pos x="371" y="29"/>
                </a:cxn>
                <a:cxn ang="0">
                  <a:pos x="367" y="22"/>
                </a:cxn>
                <a:cxn ang="0">
                  <a:pos x="360" y="18"/>
                </a:cxn>
                <a:cxn ang="0">
                  <a:pos x="352" y="17"/>
                </a:cxn>
                <a:cxn ang="0">
                  <a:pos x="192" y="7"/>
                </a:cxn>
                <a:cxn ang="0">
                  <a:pos x="73" y="0"/>
                </a:cxn>
                <a:cxn ang="0">
                  <a:pos x="57" y="0"/>
                </a:cxn>
                <a:cxn ang="0">
                  <a:pos x="43" y="3"/>
                </a:cxn>
                <a:cxn ang="0">
                  <a:pos x="31" y="9"/>
                </a:cxn>
                <a:cxn ang="0">
                  <a:pos x="21" y="18"/>
                </a:cxn>
                <a:cxn ang="0">
                  <a:pos x="12" y="27"/>
                </a:cxn>
                <a:cxn ang="0">
                  <a:pos x="5" y="39"/>
                </a:cxn>
                <a:cxn ang="0">
                  <a:pos x="1" y="52"/>
                </a:cxn>
                <a:cxn ang="0">
                  <a:pos x="0" y="66"/>
                </a:cxn>
                <a:cxn ang="0">
                  <a:pos x="0" y="89"/>
                </a:cxn>
                <a:cxn ang="0">
                  <a:pos x="2" y="104"/>
                </a:cxn>
                <a:cxn ang="0">
                  <a:pos x="7" y="117"/>
                </a:cxn>
                <a:cxn ang="0">
                  <a:pos x="15" y="130"/>
                </a:cxn>
                <a:cxn ang="0">
                  <a:pos x="24" y="140"/>
                </a:cxn>
                <a:cxn ang="0">
                  <a:pos x="35" y="149"/>
                </a:cxn>
                <a:cxn ang="0">
                  <a:pos x="47" y="155"/>
                </a:cxn>
                <a:cxn ang="0">
                  <a:pos x="60" y="161"/>
                </a:cxn>
                <a:cxn ang="0">
                  <a:pos x="75" y="163"/>
                </a:cxn>
                <a:cxn ang="0">
                  <a:pos x="356" y="180"/>
                </a:cxn>
              </a:cxnLst>
              <a:rect l="0" t="0" r="r" b="b"/>
              <a:pathLst>
                <a:path w="377" h="180">
                  <a:moveTo>
                    <a:pt x="356" y="180"/>
                  </a:moveTo>
                  <a:lnTo>
                    <a:pt x="363" y="179"/>
                  </a:lnTo>
                  <a:lnTo>
                    <a:pt x="370" y="175"/>
                  </a:lnTo>
                  <a:lnTo>
                    <a:pt x="375" y="169"/>
                  </a:lnTo>
                  <a:lnTo>
                    <a:pt x="377" y="161"/>
                  </a:lnTo>
                  <a:lnTo>
                    <a:pt x="374" y="37"/>
                  </a:lnTo>
                  <a:lnTo>
                    <a:pt x="371" y="29"/>
                  </a:lnTo>
                  <a:lnTo>
                    <a:pt x="367" y="22"/>
                  </a:lnTo>
                  <a:lnTo>
                    <a:pt x="360" y="18"/>
                  </a:lnTo>
                  <a:lnTo>
                    <a:pt x="352" y="17"/>
                  </a:lnTo>
                  <a:lnTo>
                    <a:pt x="192" y="7"/>
                  </a:lnTo>
                  <a:lnTo>
                    <a:pt x="73" y="0"/>
                  </a:lnTo>
                  <a:lnTo>
                    <a:pt x="57" y="0"/>
                  </a:lnTo>
                  <a:lnTo>
                    <a:pt x="43" y="3"/>
                  </a:lnTo>
                  <a:lnTo>
                    <a:pt x="31" y="9"/>
                  </a:lnTo>
                  <a:lnTo>
                    <a:pt x="21" y="18"/>
                  </a:lnTo>
                  <a:lnTo>
                    <a:pt x="12" y="27"/>
                  </a:lnTo>
                  <a:lnTo>
                    <a:pt x="5" y="39"/>
                  </a:lnTo>
                  <a:lnTo>
                    <a:pt x="1" y="52"/>
                  </a:lnTo>
                  <a:lnTo>
                    <a:pt x="0" y="66"/>
                  </a:lnTo>
                  <a:lnTo>
                    <a:pt x="0" y="89"/>
                  </a:lnTo>
                  <a:lnTo>
                    <a:pt x="2" y="104"/>
                  </a:lnTo>
                  <a:lnTo>
                    <a:pt x="7" y="117"/>
                  </a:lnTo>
                  <a:lnTo>
                    <a:pt x="15" y="130"/>
                  </a:lnTo>
                  <a:lnTo>
                    <a:pt x="24" y="140"/>
                  </a:lnTo>
                  <a:lnTo>
                    <a:pt x="35" y="149"/>
                  </a:lnTo>
                  <a:lnTo>
                    <a:pt x="47" y="155"/>
                  </a:lnTo>
                  <a:lnTo>
                    <a:pt x="60" y="161"/>
                  </a:lnTo>
                  <a:lnTo>
                    <a:pt x="75" y="163"/>
                  </a:lnTo>
                  <a:lnTo>
                    <a:pt x="356" y="180"/>
                  </a:lnTo>
                  <a:close/>
                </a:path>
              </a:pathLst>
            </a:custGeom>
            <a:solidFill>
              <a:srgbClr val="B5B5B5"/>
            </a:solidFill>
            <a:ln w="9525">
              <a:noFill/>
              <a:round/>
              <a:headEnd/>
              <a:tailEnd/>
            </a:ln>
          </p:spPr>
          <p:txBody>
            <a:bodyPr/>
            <a:lstStyle/>
            <a:p>
              <a:endParaRPr lang="en-US"/>
            </a:p>
          </p:txBody>
        </p:sp>
        <p:sp>
          <p:nvSpPr>
            <p:cNvPr id="66731" name="Freeform 171"/>
            <p:cNvSpPr>
              <a:spLocks/>
            </p:cNvSpPr>
            <p:nvPr/>
          </p:nvSpPr>
          <p:spPr bwMode="auto">
            <a:xfrm>
              <a:off x="4441" y="2336"/>
              <a:ext cx="37" cy="14"/>
            </a:xfrm>
            <a:custGeom>
              <a:avLst/>
              <a:gdLst/>
              <a:ahLst/>
              <a:cxnLst>
                <a:cxn ang="0">
                  <a:pos x="25" y="160"/>
                </a:cxn>
                <a:cxn ang="0">
                  <a:pos x="18" y="159"/>
                </a:cxn>
                <a:cxn ang="0">
                  <a:pos x="11" y="156"/>
                </a:cxn>
                <a:cxn ang="0">
                  <a:pos x="6" y="150"/>
                </a:cxn>
                <a:cxn ang="0">
                  <a:pos x="2" y="140"/>
                </a:cxn>
                <a:cxn ang="0">
                  <a:pos x="0" y="17"/>
                </a:cxn>
                <a:cxn ang="0">
                  <a:pos x="2" y="10"/>
                </a:cxn>
                <a:cxn ang="0">
                  <a:pos x="8" y="4"/>
                </a:cxn>
                <a:cxn ang="0">
                  <a:pos x="15" y="0"/>
                </a:cxn>
                <a:cxn ang="0">
                  <a:pos x="23" y="0"/>
                </a:cxn>
                <a:cxn ang="0">
                  <a:pos x="182" y="7"/>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1"/>
                </a:cxn>
                <a:cxn ang="0">
                  <a:pos x="375" y="125"/>
                </a:cxn>
                <a:cxn ang="0">
                  <a:pos x="372" y="137"/>
                </a:cxn>
                <a:cxn ang="0">
                  <a:pos x="366" y="149"/>
                </a:cxn>
                <a:cxn ang="0">
                  <a:pos x="357" y="159"/>
                </a:cxn>
                <a:cxn ang="0">
                  <a:pos x="346" y="167"/>
                </a:cxn>
                <a:cxn ang="0">
                  <a:pos x="334" y="174"/>
                </a:cxn>
                <a:cxn ang="0">
                  <a:pos x="321" y="177"/>
                </a:cxn>
                <a:cxn ang="0">
                  <a:pos x="306" y="178"/>
                </a:cxn>
                <a:cxn ang="0">
                  <a:pos x="25" y="160"/>
                </a:cxn>
              </a:cxnLst>
              <a:rect l="0" t="0" r="r" b="b"/>
              <a:pathLst>
                <a:path w="376" h="178">
                  <a:moveTo>
                    <a:pt x="25" y="160"/>
                  </a:moveTo>
                  <a:lnTo>
                    <a:pt x="18" y="159"/>
                  </a:lnTo>
                  <a:lnTo>
                    <a:pt x="11" y="156"/>
                  </a:lnTo>
                  <a:lnTo>
                    <a:pt x="6" y="150"/>
                  </a:lnTo>
                  <a:lnTo>
                    <a:pt x="2" y="140"/>
                  </a:lnTo>
                  <a:lnTo>
                    <a:pt x="0" y="17"/>
                  </a:lnTo>
                  <a:lnTo>
                    <a:pt x="2" y="10"/>
                  </a:lnTo>
                  <a:lnTo>
                    <a:pt x="8" y="4"/>
                  </a:lnTo>
                  <a:lnTo>
                    <a:pt x="15" y="0"/>
                  </a:lnTo>
                  <a:lnTo>
                    <a:pt x="23" y="0"/>
                  </a:lnTo>
                  <a:lnTo>
                    <a:pt x="182" y="7"/>
                  </a:lnTo>
                  <a:lnTo>
                    <a:pt x="301" y="12"/>
                  </a:lnTo>
                  <a:lnTo>
                    <a:pt x="317" y="15"/>
                  </a:lnTo>
                  <a:lnTo>
                    <a:pt x="331" y="20"/>
                  </a:lnTo>
                  <a:lnTo>
                    <a:pt x="343" y="29"/>
                  </a:lnTo>
                  <a:lnTo>
                    <a:pt x="354" y="38"/>
                  </a:lnTo>
                  <a:lnTo>
                    <a:pt x="363" y="48"/>
                  </a:lnTo>
                  <a:lnTo>
                    <a:pt x="370" y="61"/>
                  </a:lnTo>
                  <a:lnTo>
                    <a:pt x="375" y="74"/>
                  </a:lnTo>
                  <a:lnTo>
                    <a:pt x="376" y="89"/>
                  </a:lnTo>
                  <a:lnTo>
                    <a:pt x="376" y="111"/>
                  </a:lnTo>
                  <a:lnTo>
                    <a:pt x="375" y="125"/>
                  </a:lnTo>
                  <a:lnTo>
                    <a:pt x="372" y="137"/>
                  </a:lnTo>
                  <a:lnTo>
                    <a:pt x="366" y="149"/>
                  </a:lnTo>
                  <a:lnTo>
                    <a:pt x="357" y="159"/>
                  </a:lnTo>
                  <a:lnTo>
                    <a:pt x="346" y="167"/>
                  </a:lnTo>
                  <a:lnTo>
                    <a:pt x="334" y="174"/>
                  </a:lnTo>
                  <a:lnTo>
                    <a:pt x="321" y="177"/>
                  </a:lnTo>
                  <a:lnTo>
                    <a:pt x="306" y="178"/>
                  </a:lnTo>
                  <a:lnTo>
                    <a:pt x="25" y="160"/>
                  </a:lnTo>
                  <a:close/>
                </a:path>
              </a:pathLst>
            </a:custGeom>
            <a:solidFill>
              <a:srgbClr val="B5B5B5"/>
            </a:solidFill>
            <a:ln w="9525">
              <a:noFill/>
              <a:round/>
              <a:headEnd/>
              <a:tailEnd/>
            </a:ln>
          </p:spPr>
          <p:txBody>
            <a:bodyPr/>
            <a:lstStyle/>
            <a:p>
              <a:endParaRPr lang="en-US"/>
            </a:p>
          </p:txBody>
        </p:sp>
        <p:sp>
          <p:nvSpPr>
            <p:cNvPr id="66732" name="Freeform 172"/>
            <p:cNvSpPr>
              <a:spLocks/>
            </p:cNvSpPr>
            <p:nvPr/>
          </p:nvSpPr>
          <p:spPr bwMode="auto">
            <a:xfrm>
              <a:off x="4398" y="2333"/>
              <a:ext cx="37" cy="16"/>
            </a:xfrm>
            <a:custGeom>
              <a:avLst/>
              <a:gdLst/>
              <a:ahLst/>
              <a:cxnLst>
                <a:cxn ang="0">
                  <a:pos x="20" y="0"/>
                </a:cxn>
                <a:cxn ang="0">
                  <a:pos x="353" y="18"/>
                </a:cxn>
                <a:cxn ang="0">
                  <a:pos x="361" y="21"/>
                </a:cxn>
                <a:cxn ang="0">
                  <a:pos x="368" y="25"/>
                </a:cxn>
                <a:cxn ang="0">
                  <a:pos x="373" y="31"/>
                </a:cxn>
                <a:cxn ang="0">
                  <a:pos x="375" y="39"/>
                </a:cxn>
                <a:cxn ang="0">
                  <a:pos x="377" y="163"/>
                </a:cxn>
                <a:cxn ang="0">
                  <a:pos x="376" y="171"/>
                </a:cxn>
                <a:cxn ang="0">
                  <a:pos x="371" y="177"/>
                </a:cxn>
                <a:cxn ang="0">
                  <a:pos x="365" y="181"/>
                </a:cxn>
                <a:cxn ang="0">
                  <a:pos x="357" y="182"/>
                </a:cxn>
                <a:cxn ang="0">
                  <a:pos x="24" y="163"/>
                </a:cxn>
                <a:cxn ang="0">
                  <a:pos x="16" y="161"/>
                </a:cxn>
                <a:cxn ang="0">
                  <a:pos x="9" y="156"/>
                </a:cxn>
                <a:cxn ang="0">
                  <a:pos x="5" y="150"/>
                </a:cxn>
                <a:cxn ang="0">
                  <a:pos x="3" y="143"/>
                </a:cxn>
                <a:cxn ang="0">
                  <a:pos x="0" y="18"/>
                </a:cxn>
                <a:cxn ang="0">
                  <a:pos x="2" y="10"/>
                </a:cxn>
                <a:cxn ang="0">
                  <a:pos x="6" y="4"/>
                </a:cxn>
                <a:cxn ang="0">
                  <a:pos x="12" y="1"/>
                </a:cxn>
                <a:cxn ang="0">
                  <a:pos x="20" y="0"/>
                </a:cxn>
              </a:cxnLst>
              <a:rect l="0" t="0" r="r" b="b"/>
              <a:pathLst>
                <a:path w="377" h="182">
                  <a:moveTo>
                    <a:pt x="20" y="0"/>
                  </a:moveTo>
                  <a:lnTo>
                    <a:pt x="353" y="18"/>
                  </a:lnTo>
                  <a:lnTo>
                    <a:pt x="361" y="21"/>
                  </a:lnTo>
                  <a:lnTo>
                    <a:pt x="368" y="25"/>
                  </a:lnTo>
                  <a:lnTo>
                    <a:pt x="373" y="31"/>
                  </a:lnTo>
                  <a:lnTo>
                    <a:pt x="375" y="39"/>
                  </a:lnTo>
                  <a:lnTo>
                    <a:pt x="377" y="163"/>
                  </a:lnTo>
                  <a:lnTo>
                    <a:pt x="376" y="171"/>
                  </a:lnTo>
                  <a:lnTo>
                    <a:pt x="371" y="177"/>
                  </a:lnTo>
                  <a:lnTo>
                    <a:pt x="365" y="181"/>
                  </a:lnTo>
                  <a:lnTo>
                    <a:pt x="357" y="182"/>
                  </a:lnTo>
                  <a:lnTo>
                    <a:pt x="24" y="163"/>
                  </a:lnTo>
                  <a:lnTo>
                    <a:pt x="16" y="161"/>
                  </a:lnTo>
                  <a:lnTo>
                    <a:pt x="9" y="156"/>
                  </a:lnTo>
                  <a:lnTo>
                    <a:pt x="5" y="150"/>
                  </a:lnTo>
                  <a:lnTo>
                    <a:pt x="3" y="143"/>
                  </a:lnTo>
                  <a:lnTo>
                    <a:pt x="0" y="18"/>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66733" name="Freeform 173"/>
            <p:cNvSpPr>
              <a:spLocks/>
            </p:cNvSpPr>
            <p:nvPr/>
          </p:nvSpPr>
          <p:spPr bwMode="auto">
            <a:xfrm>
              <a:off x="4356" y="2330"/>
              <a:ext cx="38" cy="15"/>
            </a:xfrm>
            <a:custGeom>
              <a:avLst/>
              <a:gdLst/>
              <a:ahLst/>
              <a:cxnLst>
                <a:cxn ang="0">
                  <a:pos x="355" y="180"/>
                </a:cxn>
                <a:cxn ang="0">
                  <a:pos x="362" y="179"/>
                </a:cxn>
                <a:cxn ang="0">
                  <a:pos x="369" y="175"/>
                </a:cxn>
                <a:cxn ang="0">
                  <a:pos x="374" y="169"/>
                </a:cxn>
                <a:cxn ang="0">
                  <a:pos x="376" y="160"/>
                </a:cxn>
                <a:cxn ang="0">
                  <a:pos x="371" y="37"/>
                </a:cxn>
                <a:cxn ang="0">
                  <a:pos x="369" y="30"/>
                </a:cxn>
                <a:cxn ang="0">
                  <a:pos x="365" y="23"/>
                </a:cxn>
                <a:cxn ang="0">
                  <a:pos x="359" y="19"/>
                </a:cxn>
                <a:cxn ang="0">
                  <a:pos x="352" y="17"/>
                </a:cxn>
                <a:cxn ang="0">
                  <a:pos x="189" y="7"/>
                </a:cxn>
                <a:cxn ang="0">
                  <a:pos x="70" y="0"/>
                </a:cxn>
                <a:cxn ang="0">
                  <a:pos x="55" y="1"/>
                </a:cxn>
                <a:cxn ang="0">
                  <a:pos x="42" y="4"/>
                </a:cxn>
                <a:cxn ang="0">
                  <a:pos x="28" y="9"/>
                </a:cxn>
                <a:cxn ang="0">
                  <a:pos x="18" y="17"/>
                </a:cxn>
                <a:cxn ang="0">
                  <a:pos x="10" y="27"/>
                </a:cxn>
                <a:cxn ang="0">
                  <a:pos x="4" y="39"/>
                </a:cxn>
                <a:cxn ang="0">
                  <a:pos x="0" y="51"/>
                </a:cxn>
                <a:cxn ang="0">
                  <a:pos x="0" y="66"/>
                </a:cxn>
                <a:cxn ang="0">
                  <a:pos x="0" y="89"/>
                </a:cxn>
                <a:cxn ang="0">
                  <a:pos x="1" y="103"/>
                </a:cxn>
                <a:cxn ang="0">
                  <a:pos x="6" y="116"/>
                </a:cxn>
                <a:cxn ang="0">
                  <a:pos x="13" y="129"/>
                </a:cxn>
                <a:cxn ang="0">
                  <a:pos x="22" y="139"/>
                </a:cxn>
                <a:cxn ang="0">
                  <a:pos x="33" y="149"/>
                </a:cxn>
                <a:cxn ang="0">
                  <a:pos x="46" y="156"/>
                </a:cxn>
                <a:cxn ang="0">
                  <a:pos x="60" y="161"/>
                </a:cxn>
                <a:cxn ang="0">
                  <a:pos x="75" y="163"/>
                </a:cxn>
                <a:cxn ang="0">
                  <a:pos x="355" y="180"/>
                </a:cxn>
              </a:cxnLst>
              <a:rect l="0" t="0" r="r" b="b"/>
              <a:pathLst>
                <a:path w="376" h="180">
                  <a:moveTo>
                    <a:pt x="355" y="180"/>
                  </a:moveTo>
                  <a:lnTo>
                    <a:pt x="362" y="179"/>
                  </a:lnTo>
                  <a:lnTo>
                    <a:pt x="369" y="175"/>
                  </a:lnTo>
                  <a:lnTo>
                    <a:pt x="374" y="169"/>
                  </a:lnTo>
                  <a:lnTo>
                    <a:pt x="376" y="160"/>
                  </a:lnTo>
                  <a:lnTo>
                    <a:pt x="371" y="37"/>
                  </a:lnTo>
                  <a:lnTo>
                    <a:pt x="369" y="30"/>
                  </a:lnTo>
                  <a:lnTo>
                    <a:pt x="365" y="23"/>
                  </a:lnTo>
                  <a:lnTo>
                    <a:pt x="359" y="19"/>
                  </a:lnTo>
                  <a:lnTo>
                    <a:pt x="352" y="17"/>
                  </a:lnTo>
                  <a:lnTo>
                    <a:pt x="189" y="7"/>
                  </a:lnTo>
                  <a:lnTo>
                    <a:pt x="70" y="0"/>
                  </a:lnTo>
                  <a:lnTo>
                    <a:pt x="55" y="1"/>
                  </a:lnTo>
                  <a:lnTo>
                    <a:pt x="42" y="4"/>
                  </a:lnTo>
                  <a:lnTo>
                    <a:pt x="28" y="9"/>
                  </a:lnTo>
                  <a:lnTo>
                    <a:pt x="18" y="17"/>
                  </a:lnTo>
                  <a:lnTo>
                    <a:pt x="10" y="27"/>
                  </a:lnTo>
                  <a:lnTo>
                    <a:pt x="4" y="39"/>
                  </a:lnTo>
                  <a:lnTo>
                    <a:pt x="0" y="51"/>
                  </a:lnTo>
                  <a:lnTo>
                    <a:pt x="0" y="66"/>
                  </a:lnTo>
                  <a:lnTo>
                    <a:pt x="0" y="89"/>
                  </a:lnTo>
                  <a:lnTo>
                    <a:pt x="1" y="103"/>
                  </a:lnTo>
                  <a:lnTo>
                    <a:pt x="6" y="116"/>
                  </a:lnTo>
                  <a:lnTo>
                    <a:pt x="13" y="129"/>
                  </a:lnTo>
                  <a:lnTo>
                    <a:pt x="22" y="139"/>
                  </a:lnTo>
                  <a:lnTo>
                    <a:pt x="33" y="149"/>
                  </a:lnTo>
                  <a:lnTo>
                    <a:pt x="46" y="156"/>
                  </a:lnTo>
                  <a:lnTo>
                    <a:pt x="60" y="161"/>
                  </a:lnTo>
                  <a:lnTo>
                    <a:pt x="75" y="163"/>
                  </a:lnTo>
                  <a:lnTo>
                    <a:pt x="355" y="180"/>
                  </a:lnTo>
                  <a:close/>
                </a:path>
              </a:pathLst>
            </a:custGeom>
            <a:solidFill>
              <a:srgbClr val="E8E8E8"/>
            </a:solidFill>
            <a:ln w="9525">
              <a:noFill/>
              <a:round/>
              <a:headEnd/>
              <a:tailEnd/>
            </a:ln>
          </p:spPr>
          <p:txBody>
            <a:bodyPr/>
            <a:lstStyle/>
            <a:p>
              <a:endParaRPr lang="en-US"/>
            </a:p>
          </p:txBody>
        </p:sp>
        <p:sp>
          <p:nvSpPr>
            <p:cNvPr id="66734" name="Freeform 174"/>
            <p:cNvSpPr>
              <a:spLocks/>
            </p:cNvSpPr>
            <p:nvPr/>
          </p:nvSpPr>
          <p:spPr bwMode="auto">
            <a:xfrm>
              <a:off x="4443" y="2334"/>
              <a:ext cx="38" cy="15"/>
            </a:xfrm>
            <a:custGeom>
              <a:avLst/>
              <a:gdLst/>
              <a:ahLst/>
              <a:cxnLst>
                <a:cxn ang="0">
                  <a:pos x="23" y="162"/>
                </a:cxn>
                <a:cxn ang="0">
                  <a:pos x="15" y="161"/>
                </a:cxn>
                <a:cxn ang="0">
                  <a:pos x="8" y="157"/>
                </a:cxn>
                <a:cxn ang="0">
                  <a:pos x="4" y="151"/>
                </a:cxn>
                <a:cxn ang="0">
                  <a:pos x="2" y="142"/>
                </a:cxn>
                <a:cxn ang="0">
                  <a:pos x="0" y="18"/>
                </a:cxn>
                <a:cxn ang="0">
                  <a:pos x="1" y="10"/>
                </a:cxn>
                <a:cxn ang="0">
                  <a:pos x="5" y="4"/>
                </a:cxn>
                <a:cxn ang="0">
                  <a:pos x="11" y="1"/>
                </a:cxn>
                <a:cxn ang="0">
                  <a:pos x="19" y="0"/>
                </a:cxn>
                <a:cxn ang="0">
                  <a:pos x="182" y="8"/>
                </a:cxn>
                <a:cxn ang="0">
                  <a:pos x="301" y="16"/>
                </a:cxn>
                <a:cxn ang="0">
                  <a:pos x="316" y="18"/>
                </a:cxn>
                <a:cxn ang="0">
                  <a:pos x="329" y="23"/>
                </a:cxn>
                <a:cxn ang="0">
                  <a:pos x="341" y="29"/>
                </a:cxn>
                <a:cxn ang="0">
                  <a:pos x="352" y="38"/>
                </a:cxn>
                <a:cxn ang="0">
                  <a:pos x="362" y="49"/>
                </a:cxn>
                <a:cxn ang="0">
                  <a:pos x="369" y="61"/>
                </a:cxn>
                <a:cxn ang="0">
                  <a:pos x="374" y="75"/>
                </a:cxn>
                <a:cxn ang="0">
                  <a:pos x="376" y="89"/>
                </a:cxn>
                <a:cxn ang="0">
                  <a:pos x="376" y="112"/>
                </a:cxn>
                <a:cxn ang="0">
                  <a:pos x="375" y="125"/>
                </a:cxn>
                <a:cxn ang="0">
                  <a:pos x="371" y="139"/>
                </a:cxn>
                <a:cxn ang="0">
                  <a:pos x="364" y="150"/>
                </a:cxn>
                <a:cxn ang="0">
                  <a:pos x="355" y="161"/>
                </a:cxn>
                <a:cxn ang="0">
                  <a:pos x="344" y="169"/>
                </a:cxn>
                <a:cxn ang="0">
                  <a:pos x="332" y="174"/>
                </a:cxn>
                <a:cxn ang="0">
                  <a:pos x="318" y="178"/>
                </a:cxn>
                <a:cxn ang="0">
                  <a:pos x="303" y="178"/>
                </a:cxn>
                <a:cxn ang="0">
                  <a:pos x="23" y="162"/>
                </a:cxn>
              </a:cxnLst>
              <a:rect l="0" t="0" r="r" b="b"/>
              <a:pathLst>
                <a:path w="376" h="178">
                  <a:moveTo>
                    <a:pt x="23" y="162"/>
                  </a:moveTo>
                  <a:lnTo>
                    <a:pt x="15" y="161"/>
                  </a:lnTo>
                  <a:lnTo>
                    <a:pt x="8" y="157"/>
                  </a:lnTo>
                  <a:lnTo>
                    <a:pt x="4" y="151"/>
                  </a:lnTo>
                  <a:lnTo>
                    <a:pt x="2" y="142"/>
                  </a:lnTo>
                  <a:lnTo>
                    <a:pt x="0" y="18"/>
                  </a:lnTo>
                  <a:lnTo>
                    <a:pt x="1" y="10"/>
                  </a:lnTo>
                  <a:lnTo>
                    <a:pt x="5" y="4"/>
                  </a:lnTo>
                  <a:lnTo>
                    <a:pt x="11" y="1"/>
                  </a:lnTo>
                  <a:lnTo>
                    <a:pt x="19" y="0"/>
                  </a:lnTo>
                  <a:lnTo>
                    <a:pt x="182" y="8"/>
                  </a:lnTo>
                  <a:lnTo>
                    <a:pt x="301" y="16"/>
                  </a:lnTo>
                  <a:lnTo>
                    <a:pt x="316" y="18"/>
                  </a:lnTo>
                  <a:lnTo>
                    <a:pt x="329" y="23"/>
                  </a:lnTo>
                  <a:lnTo>
                    <a:pt x="341" y="29"/>
                  </a:lnTo>
                  <a:lnTo>
                    <a:pt x="352" y="38"/>
                  </a:lnTo>
                  <a:lnTo>
                    <a:pt x="362" y="49"/>
                  </a:lnTo>
                  <a:lnTo>
                    <a:pt x="369" y="61"/>
                  </a:lnTo>
                  <a:lnTo>
                    <a:pt x="374" y="75"/>
                  </a:lnTo>
                  <a:lnTo>
                    <a:pt x="376" y="89"/>
                  </a:lnTo>
                  <a:lnTo>
                    <a:pt x="376" y="112"/>
                  </a:lnTo>
                  <a:lnTo>
                    <a:pt x="375" y="125"/>
                  </a:lnTo>
                  <a:lnTo>
                    <a:pt x="371" y="139"/>
                  </a:lnTo>
                  <a:lnTo>
                    <a:pt x="364" y="150"/>
                  </a:lnTo>
                  <a:lnTo>
                    <a:pt x="355" y="161"/>
                  </a:lnTo>
                  <a:lnTo>
                    <a:pt x="344" y="169"/>
                  </a:lnTo>
                  <a:lnTo>
                    <a:pt x="332" y="174"/>
                  </a:lnTo>
                  <a:lnTo>
                    <a:pt x="318" y="178"/>
                  </a:lnTo>
                  <a:lnTo>
                    <a:pt x="303" y="178"/>
                  </a:lnTo>
                  <a:lnTo>
                    <a:pt x="23" y="162"/>
                  </a:lnTo>
                  <a:close/>
                </a:path>
              </a:pathLst>
            </a:custGeom>
            <a:solidFill>
              <a:srgbClr val="E8E8E8"/>
            </a:solidFill>
            <a:ln w="9525">
              <a:noFill/>
              <a:round/>
              <a:headEnd/>
              <a:tailEnd/>
            </a:ln>
          </p:spPr>
          <p:txBody>
            <a:bodyPr/>
            <a:lstStyle/>
            <a:p>
              <a:endParaRPr lang="en-US"/>
            </a:p>
          </p:txBody>
        </p:sp>
        <p:sp>
          <p:nvSpPr>
            <p:cNvPr id="66735" name="Freeform 175"/>
            <p:cNvSpPr>
              <a:spLocks/>
            </p:cNvSpPr>
            <p:nvPr/>
          </p:nvSpPr>
          <p:spPr bwMode="auto">
            <a:xfrm>
              <a:off x="4400" y="2332"/>
              <a:ext cx="37" cy="15"/>
            </a:xfrm>
            <a:custGeom>
              <a:avLst/>
              <a:gdLst/>
              <a:ahLst/>
              <a:cxnLst>
                <a:cxn ang="0">
                  <a:pos x="20" y="0"/>
                </a:cxn>
                <a:cxn ang="0">
                  <a:pos x="354"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4"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66736" name="Freeform 176"/>
            <p:cNvSpPr>
              <a:spLocks/>
            </p:cNvSpPr>
            <p:nvPr/>
          </p:nvSpPr>
          <p:spPr bwMode="auto">
            <a:xfrm>
              <a:off x="4364" y="2332"/>
              <a:ext cx="5" cy="10"/>
            </a:xfrm>
            <a:custGeom>
              <a:avLst/>
              <a:gdLst/>
              <a:ahLst/>
              <a:cxnLst>
                <a:cxn ang="0">
                  <a:pos x="32" y="126"/>
                </a:cxn>
                <a:cxn ang="0">
                  <a:pos x="30" y="36"/>
                </a:cxn>
                <a:cxn ang="0">
                  <a:pos x="0" y="35"/>
                </a:cxn>
                <a:cxn ang="0">
                  <a:pos x="0" y="23"/>
                </a:cxn>
                <a:cxn ang="0">
                  <a:pos x="2" y="23"/>
                </a:cxn>
                <a:cxn ang="0">
                  <a:pos x="4" y="22"/>
                </a:cxn>
                <a:cxn ang="0">
                  <a:pos x="6" y="22"/>
                </a:cxn>
                <a:cxn ang="0">
                  <a:pos x="9" y="22"/>
                </a:cxn>
                <a:cxn ang="0">
                  <a:pos x="12" y="22"/>
                </a:cxn>
                <a:cxn ang="0">
                  <a:pos x="15" y="21"/>
                </a:cxn>
                <a:cxn ang="0">
                  <a:pos x="18" y="21"/>
                </a:cxn>
                <a:cxn ang="0">
                  <a:pos x="20" y="20"/>
                </a:cxn>
                <a:cxn ang="0">
                  <a:pos x="22" y="19"/>
                </a:cxn>
                <a:cxn ang="0">
                  <a:pos x="25" y="18"/>
                </a:cxn>
                <a:cxn ang="0">
                  <a:pos x="27" y="16"/>
                </a:cxn>
                <a:cxn ang="0">
                  <a:pos x="29" y="13"/>
                </a:cxn>
                <a:cxn ang="0">
                  <a:pos x="31" y="10"/>
                </a:cxn>
                <a:cxn ang="0">
                  <a:pos x="32" y="7"/>
                </a:cxn>
                <a:cxn ang="0">
                  <a:pos x="33" y="4"/>
                </a:cxn>
                <a:cxn ang="0">
                  <a:pos x="33" y="0"/>
                </a:cxn>
                <a:cxn ang="0">
                  <a:pos x="46" y="0"/>
                </a:cxn>
                <a:cxn ang="0">
                  <a:pos x="48" y="127"/>
                </a:cxn>
                <a:cxn ang="0">
                  <a:pos x="32" y="126"/>
                </a:cxn>
              </a:cxnLst>
              <a:rect l="0" t="0" r="r" b="b"/>
              <a:pathLst>
                <a:path w="48" h="127">
                  <a:moveTo>
                    <a:pt x="32" y="126"/>
                  </a:moveTo>
                  <a:lnTo>
                    <a:pt x="30" y="36"/>
                  </a:lnTo>
                  <a:lnTo>
                    <a:pt x="0" y="35"/>
                  </a:lnTo>
                  <a:lnTo>
                    <a:pt x="0" y="23"/>
                  </a:lnTo>
                  <a:lnTo>
                    <a:pt x="2" y="23"/>
                  </a:lnTo>
                  <a:lnTo>
                    <a:pt x="4" y="22"/>
                  </a:lnTo>
                  <a:lnTo>
                    <a:pt x="6" y="22"/>
                  </a:lnTo>
                  <a:lnTo>
                    <a:pt x="9" y="22"/>
                  </a:lnTo>
                  <a:lnTo>
                    <a:pt x="12" y="22"/>
                  </a:lnTo>
                  <a:lnTo>
                    <a:pt x="15" y="21"/>
                  </a:lnTo>
                  <a:lnTo>
                    <a:pt x="18" y="21"/>
                  </a:lnTo>
                  <a:lnTo>
                    <a:pt x="20" y="20"/>
                  </a:lnTo>
                  <a:lnTo>
                    <a:pt x="22" y="19"/>
                  </a:lnTo>
                  <a:lnTo>
                    <a:pt x="25" y="18"/>
                  </a:lnTo>
                  <a:lnTo>
                    <a:pt x="27" y="16"/>
                  </a:lnTo>
                  <a:lnTo>
                    <a:pt x="29" y="13"/>
                  </a:lnTo>
                  <a:lnTo>
                    <a:pt x="31" y="10"/>
                  </a:lnTo>
                  <a:lnTo>
                    <a:pt x="32" y="7"/>
                  </a:lnTo>
                  <a:lnTo>
                    <a:pt x="33" y="4"/>
                  </a:lnTo>
                  <a:lnTo>
                    <a:pt x="33" y="0"/>
                  </a:lnTo>
                  <a:lnTo>
                    <a:pt x="46" y="0"/>
                  </a:lnTo>
                  <a:lnTo>
                    <a:pt x="48" y="127"/>
                  </a:lnTo>
                  <a:lnTo>
                    <a:pt x="32" y="126"/>
                  </a:lnTo>
                  <a:close/>
                </a:path>
              </a:pathLst>
            </a:custGeom>
            <a:solidFill>
              <a:srgbClr val="000000"/>
            </a:solidFill>
            <a:ln w="9525">
              <a:noFill/>
              <a:round/>
              <a:headEnd/>
              <a:tailEnd/>
            </a:ln>
          </p:spPr>
          <p:txBody>
            <a:bodyPr/>
            <a:lstStyle/>
            <a:p>
              <a:endParaRPr lang="en-US"/>
            </a:p>
          </p:txBody>
        </p:sp>
        <p:sp>
          <p:nvSpPr>
            <p:cNvPr id="66737" name="Freeform 177"/>
            <p:cNvSpPr>
              <a:spLocks/>
            </p:cNvSpPr>
            <p:nvPr/>
          </p:nvSpPr>
          <p:spPr bwMode="auto">
            <a:xfrm>
              <a:off x="4365" y="2359"/>
              <a:ext cx="5" cy="4"/>
            </a:xfrm>
            <a:custGeom>
              <a:avLst/>
              <a:gdLst/>
              <a:ahLst/>
              <a:cxnLst>
                <a:cxn ang="0">
                  <a:pos x="0" y="53"/>
                </a:cxn>
                <a:cxn ang="0">
                  <a:pos x="38" y="0"/>
                </a:cxn>
                <a:cxn ang="0">
                  <a:pos x="52" y="1"/>
                </a:cxn>
                <a:cxn ang="0">
                  <a:pos x="53" y="53"/>
                </a:cxn>
                <a:cxn ang="0">
                  <a:pos x="37" y="53"/>
                </a:cxn>
                <a:cxn ang="0">
                  <a:pos x="37" y="25"/>
                </a:cxn>
                <a:cxn ang="0">
                  <a:pos x="16" y="53"/>
                </a:cxn>
                <a:cxn ang="0">
                  <a:pos x="0" y="53"/>
                </a:cxn>
              </a:cxnLst>
              <a:rect l="0" t="0" r="r" b="b"/>
              <a:pathLst>
                <a:path w="53" h="53">
                  <a:moveTo>
                    <a:pt x="0" y="53"/>
                  </a:moveTo>
                  <a:lnTo>
                    <a:pt x="38" y="0"/>
                  </a:lnTo>
                  <a:lnTo>
                    <a:pt x="52" y="1"/>
                  </a:lnTo>
                  <a:lnTo>
                    <a:pt x="53" y="53"/>
                  </a:lnTo>
                  <a:lnTo>
                    <a:pt x="37" y="53"/>
                  </a:lnTo>
                  <a:lnTo>
                    <a:pt x="37" y="25"/>
                  </a:lnTo>
                  <a:lnTo>
                    <a:pt x="16" y="53"/>
                  </a:lnTo>
                  <a:lnTo>
                    <a:pt x="0" y="53"/>
                  </a:lnTo>
                  <a:close/>
                </a:path>
              </a:pathLst>
            </a:custGeom>
            <a:solidFill>
              <a:srgbClr val="000000"/>
            </a:solidFill>
            <a:ln w="9525">
              <a:noFill/>
              <a:round/>
              <a:headEnd/>
              <a:tailEnd/>
            </a:ln>
          </p:spPr>
          <p:txBody>
            <a:bodyPr/>
            <a:lstStyle/>
            <a:p>
              <a:endParaRPr lang="en-US"/>
            </a:p>
          </p:txBody>
        </p:sp>
        <p:sp>
          <p:nvSpPr>
            <p:cNvPr id="66738" name="Freeform 178"/>
            <p:cNvSpPr>
              <a:spLocks/>
            </p:cNvSpPr>
            <p:nvPr/>
          </p:nvSpPr>
          <p:spPr bwMode="auto">
            <a:xfrm>
              <a:off x="4363" y="2363"/>
              <a:ext cx="9" cy="6"/>
            </a:xfrm>
            <a:custGeom>
              <a:avLst/>
              <a:gdLst/>
              <a:ahLst/>
              <a:cxnLst>
                <a:cxn ang="0">
                  <a:pos x="18" y="0"/>
                </a:cxn>
                <a:cxn ang="0">
                  <a:pos x="0" y="25"/>
                </a:cxn>
                <a:cxn ang="0">
                  <a:pos x="0" y="40"/>
                </a:cxn>
                <a:cxn ang="0">
                  <a:pos x="57" y="43"/>
                </a:cxn>
                <a:cxn ang="0">
                  <a:pos x="57" y="74"/>
                </a:cxn>
                <a:cxn ang="0">
                  <a:pos x="72" y="75"/>
                </a:cxn>
                <a:cxn ang="0">
                  <a:pos x="72" y="44"/>
                </a:cxn>
                <a:cxn ang="0">
                  <a:pos x="89" y="45"/>
                </a:cxn>
                <a:cxn ang="0">
                  <a:pos x="88" y="31"/>
                </a:cxn>
                <a:cxn ang="0">
                  <a:pos x="71" y="30"/>
                </a:cxn>
                <a:cxn ang="0">
                  <a:pos x="71" y="0"/>
                </a:cxn>
                <a:cxn ang="0">
                  <a:pos x="55" y="0"/>
                </a:cxn>
                <a:cxn ang="0">
                  <a:pos x="56" y="29"/>
                </a:cxn>
                <a:cxn ang="0">
                  <a:pos x="14" y="27"/>
                </a:cxn>
                <a:cxn ang="0">
                  <a:pos x="34" y="0"/>
                </a:cxn>
                <a:cxn ang="0">
                  <a:pos x="18" y="0"/>
                </a:cxn>
              </a:cxnLst>
              <a:rect l="0" t="0" r="r" b="b"/>
              <a:pathLst>
                <a:path w="89" h="75">
                  <a:moveTo>
                    <a:pt x="18" y="0"/>
                  </a:moveTo>
                  <a:lnTo>
                    <a:pt x="0" y="25"/>
                  </a:lnTo>
                  <a:lnTo>
                    <a:pt x="0" y="40"/>
                  </a:lnTo>
                  <a:lnTo>
                    <a:pt x="57" y="43"/>
                  </a:lnTo>
                  <a:lnTo>
                    <a:pt x="57" y="74"/>
                  </a:lnTo>
                  <a:lnTo>
                    <a:pt x="72" y="75"/>
                  </a:lnTo>
                  <a:lnTo>
                    <a:pt x="72" y="44"/>
                  </a:lnTo>
                  <a:lnTo>
                    <a:pt x="89" y="45"/>
                  </a:lnTo>
                  <a:lnTo>
                    <a:pt x="88" y="31"/>
                  </a:lnTo>
                  <a:lnTo>
                    <a:pt x="71" y="30"/>
                  </a:lnTo>
                  <a:lnTo>
                    <a:pt x="71" y="0"/>
                  </a:lnTo>
                  <a:lnTo>
                    <a:pt x="55" y="0"/>
                  </a:lnTo>
                  <a:lnTo>
                    <a:pt x="56" y="29"/>
                  </a:lnTo>
                  <a:lnTo>
                    <a:pt x="14" y="27"/>
                  </a:lnTo>
                  <a:lnTo>
                    <a:pt x="34" y="0"/>
                  </a:lnTo>
                  <a:lnTo>
                    <a:pt x="18" y="0"/>
                  </a:lnTo>
                  <a:close/>
                </a:path>
              </a:pathLst>
            </a:custGeom>
            <a:solidFill>
              <a:srgbClr val="000000"/>
            </a:solidFill>
            <a:ln w="9525">
              <a:noFill/>
              <a:round/>
              <a:headEnd/>
              <a:tailEnd/>
            </a:ln>
          </p:spPr>
          <p:txBody>
            <a:bodyPr/>
            <a:lstStyle/>
            <a:p>
              <a:endParaRPr lang="en-US"/>
            </a:p>
          </p:txBody>
        </p:sp>
        <p:sp>
          <p:nvSpPr>
            <p:cNvPr id="66739" name="Freeform 179"/>
            <p:cNvSpPr>
              <a:spLocks/>
            </p:cNvSpPr>
            <p:nvPr/>
          </p:nvSpPr>
          <p:spPr bwMode="auto">
            <a:xfrm>
              <a:off x="4364" y="2386"/>
              <a:ext cx="9" cy="11"/>
            </a:xfrm>
            <a:custGeom>
              <a:avLst/>
              <a:gdLst/>
              <a:ahLst/>
              <a:cxnLst>
                <a:cxn ang="0">
                  <a:pos x="20" y="126"/>
                </a:cxn>
                <a:cxn ang="0">
                  <a:pos x="22" y="114"/>
                </a:cxn>
                <a:cxn ang="0">
                  <a:pos x="25" y="103"/>
                </a:cxn>
                <a:cxn ang="0">
                  <a:pos x="29" y="92"/>
                </a:cxn>
                <a:cxn ang="0">
                  <a:pos x="33" y="81"/>
                </a:cxn>
                <a:cxn ang="0">
                  <a:pos x="38" y="71"/>
                </a:cxn>
                <a:cxn ang="0">
                  <a:pos x="42" y="61"/>
                </a:cxn>
                <a:cxn ang="0">
                  <a:pos x="47" y="52"/>
                </a:cxn>
                <a:cxn ang="0">
                  <a:pos x="51" y="45"/>
                </a:cxn>
                <a:cxn ang="0">
                  <a:pos x="56" y="38"/>
                </a:cxn>
                <a:cxn ang="0">
                  <a:pos x="61" y="30"/>
                </a:cxn>
                <a:cxn ang="0">
                  <a:pos x="65" y="24"/>
                </a:cxn>
                <a:cxn ang="0">
                  <a:pos x="68" y="20"/>
                </a:cxn>
                <a:cxn ang="0">
                  <a:pos x="0" y="16"/>
                </a:cxn>
                <a:cxn ang="0">
                  <a:pos x="0" y="0"/>
                </a:cxn>
                <a:cxn ang="0">
                  <a:pos x="86" y="5"/>
                </a:cxn>
                <a:cxn ang="0">
                  <a:pos x="86" y="19"/>
                </a:cxn>
                <a:cxn ang="0">
                  <a:pos x="82" y="24"/>
                </a:cxn>
                <a:cxn ang="0">
                  <a:pos x="78" y="29"/>
                </a:cxn>
                <a:cxn ang="0">
                  <a:pos x="74" y="34"/>
                </a:cxn>
                <a:cxn ang="0">
                  <a:pos x="71" y="40"/>
                </a:cxn>
                <a:cxn ang="0">
                  <a:pos x="68" y="45"/>
                </a:cxn>
                <a:cxn ang="0">
                  <a:pos x="65" y="49"/>
                </a:cxn>
                <a:cxn ang="0">
                  <a:pos x="61" y="54"/>
                </a:cxn>
                <a:cxn ang="0">
                  <a:pos x="58" y="59"/>
                </a:cxn>
                <a:cxn ang="0">
                  <a:pos x="56" y="66"/>
                </a:cxn>
                <a:cxn ang="0">
                  <a:pos x="53" y="73"/>
                </a:cxn>
                <a:cxn ang="0">
                  <a:pos x="50" y="81"/>
                </a:cxn>
                <a:cxn ang="0">
                  <a:pos x="47" y="89"/>
                </a:cxn>
                <a:cxn ang="0">
                  <a:pos x="45" y="98"/>
                </a:cxn>
                <a:cxn ang="0">
                  <a:pos x="43" y="106"/>
                </a:cxn>
                <a:cxn ang="0">
                  <a:pos x="40" y="116"/>
                </a:cxn>
                <a:cxn ang="0">
                  <a:pos x="38" y="127"/>
                </a:cxn>
                <a:cxn ang="0">
                  <a:pos x="20" y="126"/>
                </a:cxn>
              </a:cxnLst>
              <a:rect l="0" t="0" r="r" b="b"/>
              <a:pathLst>
                <a:path w="86" h="127">
                  <a:moveTo>
                    <a:pt x="20" y="126"/>
                  </a:moveTo>
                  <a:lnTo>
                    <a:pt x="22" y="114"/>
                  </a:lnTo>
                  <a:lnTo>
                    <a:pt x="25" y="103"/>
                  </a:lnTo>
                  <a:lnTo>
                    <a:pt x="29" y="92"/>
                  </a:lnTo>
                  <a:lnTo>
                    <a:pt x="33" y="81"/>
                  </a:lnTo>
                  <a:lnTo>
                    <a:pt x="38" y="71"/>
                  </a:lnTo>
                  <a:lnTo>
                    <a:pt x="42" y="61"/>
                  </a:lnTo>
                  <a:lnTo>
                    <a:pt x="47" y="52"/>
                  </a:lnTo>
                  <a:lnTo>
                    <a:pt x="51" y="45"/>
                  </a:lnTo>
                  <a:lnTo>
                    <a:pt x="56" y="38"/>
                  </a:lnTo>
                  <a:lnTo>
                    <a:pt x="61" y="30"/>
                  </a:lnTo>
                  <a:lnTo>
                    <a:pt x="65" y="24"/>
                  </a:lnTo>
                  <a:lnTo>
                    <a:pt x="68" y="20"/>
                  </a:lnTo>
                  <a:lnTo>
                    <a:pt x="0" y="16"/>
                  </a:lnTo>
                  <a:lnTo>
                    <a:pt x="0" y="0"/>
                  </a:lnTo>
                  <a:lnTo>
                    <a:pt x="86" y="5"/>
                  </a:lnTo>
                  <a:lnTo>
                    <a:pt x="86" y="19"/>
                  </a:lnTo>
                  <a:lnTo>
                    <a:pt x="82" y="24"/>
                  </a:lnTo>
                  <a:lnTo>
                    <a:pt x="78" y="29"/>
                  </a:lnTo>
                  <a:lnTo>
                    <a:pt x="74" y="34"/>
                  </a:lnTo>
                  <a:lnTo>
                    <a:pt x="71" y="40"/>
                  </a:lnTo>
                  <a:lnTo>
                    <a:pt x="68" y="45"/>
                  </a:lnTo>
                  <a:lnTo>
                    <a:pt x="65" y="49"/>
                  </a:lnTo>
                  <a:lnTo>
                    <a:pt x="61" y="54"/>
                  </a:lnTo>
                  <a:lnTo>
                    <a:pt x="58" y="59"/>
                  </a:lnTo>
                  <a:lnTo>
                    <a:pt x="56" y="66"/>
                  </a:lnTo>
                  <a:lnTo>
                    <a:pt x="53" y="73"/>
                  </a:lnTo>
                  <a:lnTo>
                    <a:pt x="50" y="81"/>
                  </a:lnTo>
                  <a:lnTo>
                    <a:pt x="47" y="89"/>
                  </a:lnTo>
                  <a:lnTo>
                    <a:pt x="45" y="98"/>
                  </a:lnTo>
                  <a:lnTo>
                    <a:pt x="43" y="106"/>
                  </a:lnTo>
                  <a:lnTo>
                    <a:pt x="40" y="116"/>
                  </a:lnTo>
                  <a:lnTo>
                    <a:pt x="38" y="127"/>
                  </a:lnTo>
                  <a:lnTo>
                    <a:pt x="20" y="126"/>
                  </a:lnTo>
                  <a:close/>
                </a:path>
              </a:pathLst>
            </a:custGeom>
            <a:solidFill>
              <a:srgbClr val="000000"/>
            </a:solidFill>
            <a:ln w="9525">
              <a:noFill/>
              <a:round/>
              <a:headEnd/>
              <a:tailEnd/>
            </a:ln>
          </p:spPr>
          <p:txBody>
            <a:bodyPr/>
            <a:lstStyle/>
            <a:p>
              <a:endParaRPr lang="en-US"/>
            </a:p>
          </p:txBody>
        </p:sp>
        <p:sp>
          <p:nvSpPr>
            <p:cNvPr id="66740" name="Freeform 180"/>
            <p:cNvSpPr>
              <a:spLocks/>
            </p:cNvSpPr>
            <p:nvPr/>
          </p:nvSpPr>
          <p:spPr bwMode="auto">
            <a:xfrm>
              <a:off x="4406" y="2334"/>
              <a:ext cx="9" cy="10"/>
            </a:xfrm>
            <a:custGeom>
              <a:avLst/>
              <a:gdLst/>
              <a:ahLst/>
              <a:cxnLst>
                <a:cxn ang="0">
                  <a:pos x="1" y="114"/>
                </a:cxn>
                <a:cxn ang="0">
                  <a:pos x="5" y="97"/>
                </a:cxn>
                <a:cxn ang="0">
                  <a:pos x="14" y="86"/>
                </a:cxn>
                <a:cxn ang="0">
                  <a:pos x="28" y="75"/>
                </a:cxn>
                <a:cxn ang="0">
                  <a:pos x="45" y="66"/>
                </a:cxn>
                <a:cxn ang="0">
                  <a:pos x="58" y="59"/>
                </a:cxn>
                <a:cxn ang="0">
                  <a:pos x="65" y="54"/>
                </a:cxn>
                <a:cxn ang="0">
                  <a:pos x="67" y="44"/>
                </a:cxn>
                <a:cxn ang="0">
                  <a:pos x="67" y="34"/>
                </a:cxn>
                <a:cxn ang="0">
                  <a:pos x="64" y="25"/>
                </a:cxn>
                <a:cxn ang="0">
                  <a:pos x="58" y="19"/>
                </a:cxn>
                <a:cxn ang="0">
                  <a:pos x="49" y="14"/>
                </a:cxn>
                <a:cxn ang="0">
                  <a:pos x="32" y="15"/>
                </a:cxn>
                <a:cxn ang="0">
                  <a:pos x="19" y="30"/>
                </a:cxn>
                <a:cxn ang="0">
                  <a:pos x="1" y="42"/>
                </a:cxn>
                <a:cxn ang="0">
                  <a:pos x="2" y="31"/>
                </a:cxn>
                <a:cxn ang="0">
                  <a:pos x="6" y="20"/>
                </a:cxn>
                <a:cxn ang="0">
                  <a:pos x="11" y="11"/>
                </a:cxn>
                <a:cxn ang="0">
                  <a:pos x="19" y="4"/>
                </a:cxn>
                <a:cxn ang="0">
                  <a:pos x="30" y="0"/>
                </a:cxn>
                <a:cxn ang="0">
                  <a:pos x="44" y="0"/>
                </a:cxn>
                <a:cxn ang="0">
                  <a:pos x="55" y="1"/>
                </a:cxn>
                <a:cxn ang="0">
                  <a:pos x="64" y="5"/>
                </a:cxn>
                <a:cxn ang="0">
                  <a:pos x="72" y="10"/>
                </a:cxn>
                <a:cxn ang="0">
                  <a:pos x="78" y="20"/>
                </a:cxn>
                <a:cxn ang="0">
                  <a:pos x="83" y="29"/>
                </a:cxn>
                <a:cxn ang="0">
                  <a:pos x="85" y="41"/>
                </a:cxn>
                <a:cxn ang="0">
                  <a:pos x="82" y="55"/>
                </a:cxn>
                <a:cxn ang="0">
                  <a:pos x="76" y="66"/>
                </a:cxn>
                <a:cxn ang="0">
                  <a:pos x="66" y="73"/>
                </a:cxn>
                <a:cxn ang="0">
                  <a:pos x="52" y="82"/>
                </a:cxn>
                <a:cxn ang="0">
                  <a:pos x="38" y="89"/>
                </a:cxn>
                <a:cxn ang="0">
                  <a:pos x="27" y="95"/>
                </a:cxn>
                <a:cxn ang="0">
                  <a:pos x="22" y="101"/>
                </a:cxn>
                <a:cxn ang="0">
                  <a:pos x="18" y="111"/>
                </a:cxn>
                <a:cxn ang="0">
                  <a:pos x="86" y="129"/>
                </a:cxn>
              </a:cxnLst>
              <a:rect l="0" t="0" r="r" b="b"/>
              <a:pathLst>
                <a:path w="86" h="129">
                  <a:moveTo>
                    <a:pt x="0" y="124"/>
                  </a:moveTo>
                  <a:lnTo>
                    <a:pt x="1" y="114"/>
                  </a:lnTo>
                  <a:lnTo>
                    <a:pt x="3" y="104"/>
                  </a:lnTo>
                  <a:lnTo>
                    <a:pt x="5" y="97"/>
                  </a:lnTo>
                  <a:lnTo>
                    <a:pt x="9" y="92"/>
                  </a:lnTo>
                  <a:lnTo>
                    <a:pt x="14" y="86"/>
                  </a:lnTo>
                  <a:lnTo>
                    <a:pt x="20" y="81"/>
                  </a:lnTo>
                  <a:lnTo>
                    <a:pt x="28" y="75"/>
                  </a:lnTo>
                  <a:lnTo>
                    <a:pt x="36" y="70"/>
                  </a:lnTo>
                  <a:lnTo>
                    <a:pt x="45" y="66"/>
                  </a:lnTo>
                  <a:lnTo>
                    <a:pt x="53" y="62"/>
                  </a:lnTo>
                  <a:lnTo>
                    <a:pt x="58" y="59"/>
                  </a:lnTo>
                  <a:lnTo>
                    <a:pt x="62" y="57"/>
                  </a:lnTo>
                  <a:lnTo>
                    <a:pt x="65" y="54"/>
                  </a:lnTo>
                  <a:lnTo>
                    <a:pt x="66" y="50"/>
                  </a:lnTo>
                  <a:lnTo>
                    <a:pt x="67" y="44"/>
                  </a:lnTo>
                  <a:lnTo>
                    <a:pt x="67" y="39"/>
                  </a:lnTo>
                  <a:lnTo>
                    <a:pt x="67" y="34"/>
                  </a:lnTo>
                  <a:lnTo>
                    <a:pt x="66" y="29"/>
                  </a:lnTo>
                  <a:lnTo>
                    <a:pt x="64" y="25"/>
                  </a:lnTo>
                  <a:lnTo>
                    <a:pt x="61" y="22"/>
                  </a:lnTo>
                  <a:lnTo>
                    <a:pt x="58" y="19"/>
                  </a:lnTo>
                  <a:lnTo>
                    <a:pt x="54" y="16"/>
                  </a:lnTo>
                  <a:lnTo>
                    <a:pt x="49" y="14"/>
                  </a:lnTo>
                  <a:lnTo>
                    <a:pt x="44" y="14"/>
                  </a:lnTo>
                  <a:lnTo>
                    <a:pt x="32" y="15"/>
                  </a:lnTo>
                  <a:lnTo>
                    <a:pt x="24" y="21"/>
                  </a:lnTo>
                  <a:lnTo>
                    <a:pt x="19" y="30"/>
                  </a:lnTo>
                  <a:lnTo>
                    <a:pt x="17" y="43"/>
                  </a:lnTo>
                  <a:lnTo>
                    <a:pt x="1" y="42"/>
                  </a:lnTo>
                  <a:lnTo>
                    <a:pt x="1" y="36"/>
                  </a:lnTo>
                  <a:lnTo>
                    <a:pt x="2" y="31"/>
                  </a:lnTo>
                  <a:lnTo>
                    <a:pt x="4" y="25"/>
                  </a:lnTo>
                  <a:lnTo>
                    <a:pt x="6" y="20"/>
                  </a:lnTo>
                  <a:lnTo>
                    <a:pt x="8" y="15"/>
                  </a:lnTo>
                  <a:lnTo>
                    <a:pt x="11" y="11"/>
                  </a:lnTo>
                  <a:lnTo>
                    <a:pt x="15" y="7"/>
                  </a:lnTo>
                  <a:lnTo>
                    <a:pt x="19" y="4"/>
                  </a:lnTo>
                  <a:lnTo>
                    <a:pt x="24" y="2"/>
                  </a:lnTo>
                  <a:lnTo>
                    <a:pt x="30" y="0"/>
                  </a:lnTo>
                  <a:lnTo>
                    <a:pt x="36" y="0"/>
                  </a:lnTo>
                  <a:lnTo>
                    <a:pt x="44" y="0"/>
                  </a:lnTo>
                  <a:lnTo>
                    <a:pt x="50" y="0"/>
                  </a:lnTo>
                  <a:lnTo>
                    <a:pt x="55" y="1"/>
                  </a:lnTo>
                  <a:lnTo>
                    <a:pt x="59" y="3"/>
                  </a:lnTo>
                  <a:lnTo>
                    <a:pt x="64" y="5"/>
                  </a:lnTo>
                  <a:lnTo>
                    <a:pt x="68" y="7"/>
                  </a:lnTo>
                  <a:lnTo>
                    <a:pt x="72" y="10"/>
                  </a:lnTo>
                  <a:lnTo>
                    <a:pt x="75" y="14"/>
                  </a:lnTo>
                  <a:lnTo>
                    <a:pt x="78" y="20"/>
                  </a:lnTo>
                  <a:lnTo>
                    <a:pt x="81" y="24"/>
                  </a:lnTo>
                  <a:lnTo>
                    <a:pt x="83" y="29"/>
                  </a:lnTo>
                  <a:lnTo>
                    <a:pt x="84" y="35"/>
                  </a:lnTo>
                  <a:lnTo>
                    <a:pt x="85" y="41"/>
                  </a:lnTo>
                  <a:lnTo>
                    <a:pt x="84" y="49"/>
                  </a:lnTo>
                  <a:lnTo>
                    <a:pt x="82" y="55"/>
                  </a:lnTo>
                  <a:lnTo>
                    <a:pt x="79" y="61"/>
                  </a:lnTo>
                  <a:lnTo>
                    <a:pt x="76" y="66"/>
                  </a:lnTo>
                  <a:lnTo>
                    <a:pt x="72" y="70"/>
                  </a:lnTo>
                  <a:lnTo>
                    <a:pt x="66" y="73"/>
                  </a:lnTo>
                  <a:lnTo>
                    <a:pt x="60" y="78"/>
                  </a:lnTo>
                  <a:lnTo>
                    <a:pt x="52" y="82"/>
                  </a:lnTo>
                  <a:lnTo>
                    <a:pt x="44" y="86"/>
                  </a:lnTo>
                  <a:lnTo>
                    <a:pt x="38" y="89"/>
                  </a:lnTo>
                  <a:lnTo>
                    <a:pt x="31" y="92"/>
                  </a:lnTo>
                  <a:lnTo>
                    <a:pt x="27" y="95"/>
                  </a:lnTo>
                  <a:lnTo>
                    <a:pt x="24" y="98"/>
                  </a:lnTo>
                  <a:lnTo>
                    <a:pt x="22" y="101"/>
                  </a:lnTo>
                  <a:lnTo>
                    <a:pt x="20" y="106"/>
                  </a:lnTo>
                  <a:lnTo>
                    <a:pt x="18" y="111"/>
                  </a:lnTo>
                  <a:lnTo>
                    <a:pt x="86" y="115"/>
                  </a:lnTo>
                  <a:lnTo>
                    <a:pt x="86" y="129"/>
                  </a:lnTo>
                  <a:lnTo>
                    <a:pt x="0" y="124"/>
                  </a:lnTo>
                  <a:close/>
                </a:path>
              </a:pathLst>
            </a:custGeom>
            <a:solidFill>
              <a:srgbClr val="000000"/>
            </a:solidFill>
            <a:ln w="9525">
              <a:noFill/>
              <a:round/>
              <a:headEnd/>
              <a:tailEnd/>
            </a:ln>
          </p:spPr>
          <p:txBody>
            <a:bodyPr/>
            <a:lstStyle/>
            <a:p>
              <a:endParaRPr lang="en-US"/>
            </a:p>
          </p:txBody>
        </p:sp>
        <p:sp>
          <p:nvSpPr>
            <p:cNvPr id="66741" name="Freeform 181"/>
            <p:cNvSpPr>
              <a:spLocks/>
            </p:cNvSpPr>
            <p:nvPr/>
          </p:nvSpPr>
          <p:spPr bwMode="auto">
            <a:xfrm>
              <a:off x="4406" y="2361"/>
              <a:ext cx="9" cy="11"/>
            </a:xfrm>
            <a:custGeom>
              <a:avLst/>
              <a:gdLst/>
              <a:ahLst/>
              <a:cxnLst>
                <a:cxn ang="0">
                  <a:pos x="17" y="93"/>
                </a:cxn>
                <a:cxn ang="0">
                  <a:pos x="25" y="109"/>
                </a:cxn>
                <a:cxn ang="0">
                  <a:pos x="45" y="116"/>
                </a:cxn>
                <a:cxn ang="0">
                  <a:pos x="55" y="114"/>
                </a:cxn>
                <a:cxn ang="0">
                  <a:pos x="63" y="110"/>
                </a:cxn>
                <a:cxn ang="0">
                  <a:pos x="69" y="101"/>
                </a:cxn>
                <a:cxn ang="0">
                  <a:pos x="71" y="90"/>
                </a:cxn>
                <a:cxn ang="0">
                  <a:pos x="68" y="77"/>
                </a:cxn>
                <a:cxn ang="0">
                  <a:pos x="62" y="67"/>
                </a:cxn>
                <a:cxn ang="0">
                  <a:pos x="53" y="60"/>
                </a:cxn>
                <a:cxn ang="0">
                  <a:pos x="43" y="58"/>
                </a:cxn>
                <a:cxn ang="0">
                  <a:pos x="35" y="58"/>
                </a:cxn>
                <a:cxn ang="0">
                  <a:pos x="28" y="60"/>
                </a:cxn>
                <a:cxn ang="0">
                  <a:pos x="22" y="63"/>
                </a:cxn>
                <a:cxn ang="0">
                  <a:pos x="18" y="68"/>
                </a:cxn>
                <a:cxn ang="0">
                  <a:pos x="12" y="0"/>
                </a:cxn>
                <a:cxn ang="0">
                  <a:pos x="78" y="19"/>
                </a:cxn>
                <a:cxn ang="0">
                  <a:pos x="19" y="50"/>
                </a:cxn>
                <a:cxn ang="0">
                  <a:pos x="24" y="48"/>
                </a:cxn>
                <a:cxn ang="0">
                  <a:pos x="29" y="46"/>
                </a:cxn>
                <a:cxn ang="0">
                  <a:pos x="36" y="43"/>
                </a:cxn>
                <a:cxn ang="0">
                  <a:pos x="44" y="45"/>
                </a:cxn>
                <a:cxn ang="0">
                  <a:pos x="53" y="46"/>
                </a:cxn>
                <a:cxn ang="0">
                  <a:pos x="61" y="49"/>
                </a:cxn>
                <a:cxn ang="0">
                  <a:pos x="68" y="52"/>
                </a:cxn>
                <a:cxn ang="0">
                  <a:pos x="74" y="56"/>
                </a:cxn>
                <a:cxn ang="0">
                  <a:pos x="79" y="63"/>
                </a:cxn>
                <a:cxn ang="0">
                  <a:pos x="83" y="70"/>
                </a:cxn>
                <a:cxn ang="0">
                  <a:pos x="85" y="78"/>
                </a:cxn>
                <a:cxn ang="0">
                  <a:pos x="86" y="86"/>
                </a:cxn>
                <a:cxn ang="0">
                  <a:pos x="86" y="98"/>
                </a:cxn>
                <a:cxn ang="0">
                  <a:pos x="83" y="109"/>
                </a:cxn>
                <a:cxn ang="0">
                  <a:pos x="77" y="118"/>
                </a:cxn>
                <a:cxn ang="0">
                  <a:pos x="69" y="124"/>
                </a:cxn>
                <a:cxn ang="0">
                  <a:pos x="58" y="128"/>
                </a:cxn>
                <a:cxn ang="0">
                  <a:pos x="44" y="130"/>
                </a:cxn>
                <a:cxn ang="0">
                  <a:pos x="35" y="128"/>
                </a:cxn>
                <a:cxn ang="0">
                  <a:pos x="27" y="127"/>
                </a:cxn>
                <a:cxn ang="0">
                  <a:pos x="20" y="123"/>
                </a:cxn>
                <a:cxn ang="0">
                  <a:pos x="14" y="118"/>
                </a:cxn>
                <a:cxn ang="0">
                  <a:pos x="9" y="113"/>
                </a:cxn>
                <a:cxn ang="0">
                  <a:pos x="5" y="106"/>
                </a:cxn>
                <a:cxn ang="0">
                  <a:pos x="2" y="99"/>
                </a:cxn>
                <a:cxn ang="0">
                  <a:pos x="0" y="92"/>
                </a:cxn>
              </a:cxnLst>
              <a:rect l="0" t="0" r="r" b="b"/>
              <a:pathLst>
                <a:path w="86" h="130">
                  <a:moveTo>
                    <a:pt x="0" y="92"/>
                  </a:moveTo>
                  <a:lnTo>
                    <a:pt x="17" y="93"/>
                  </a:lnTo>
                  <a:lnTo>
                    <a:pt x="20" y="102"/>
                  </a:lnTo>
                  <a:lnTo>
                    <a:pt x="25" y="109"/>
                  </a:lnTo>
                  <a:lnTo>
                    <a:pt x="33" y="114"/>
                  </a:lnTo>
                  <a:lnTo>
                    <a:pt x="45" y="116"/>
                  </a:lnTo>
                  <a:lnTo>
                    <a:pt x="50" y="116"/>
                  </a:lnTo>
                  <a:lnTo>
                    <a:pt x="55" y="114"/>
                  </a:lnTo>
                  <a:lnTo>
                    <a:pt x="59" y="113"/>
                  </a:lnTo>
                  <a:lnTo>
                    <a:pt x="63" y="110"/>
                  </a:lnTo>
                  <a:lnTo>
                    <a:pt x="66" y="106"/>
                  </a:lnTo>
                  <a:lnTo>
                    <a:pt x="69" y="101"/>
                  </a:lnTo>
                  <a:lnTo>
                    <a:pt x="70" y="96"/>
                  </a:lnTo>
                  <a:lnTo>
                    <a:pt x="71" y="90"/>
                  </a:lnTo>
                  <a:lnTo>
                    <a:pt x="70" y="83"/>
                  </a:lnTo>
                  <a:lnTo>
                    <a:pt x="68" y="77"/>
                  </a:lnTo>
                  <a:lnTo>
                    <a:pt x="65" y="71"/>
                  </a:lnTo>
                  <a:lnTo>
                    <a:pt x="62" y="67"/>
                  </a:lnTo>
                  <a:lnTo>
                    <a:pt x="58" y="63"/>
                  </a:lnTo>
                  <a:lnTo>
                    <a:pt x="53" y="60"/>
                  </a:lnTo>
                  <a:lnTo>
                    <a:pt x="48" y="59"/>
                  </a:lnTo>
                  <a:lnTo>
                    <a:pt x="43" y="58"/>
                  </a:lnTo>
                  <a:lnTo>
                    <a:pt x="38" y="58"/>
                  </a:lnTo>
                  <a:lnTo>
                    <a:pt x="35" y="58"/>
                  </a:lnTo>
                  <a:lnTo>
                    <a:pt x="31" y="59"/>
                  </a:lnTo>
                  <a:lnTo>
                    <a:pt x="28" y="60"/>
                  </a:lnTo>
                  <a:lnTo>
                    <a:pt x="25" y="61"/>
                  </a:lnTo>
                  <a:lnTo>
                    <a:pt x="22" y="63"/>
                  </a:lnTo>
                  <a:lnTo>
                    <a:pt x="20" y="65"/>
                  </a:lnTo>
                  <a:lnTo>
                    <a:pt x="18" y="68"/>
                  </a:lnTo>
                  <a:lnTo>
                    <a:pt x="5" y="66"/>
                  </a:lnTo>
                  <a:lnTo>
                    <a:pt x="12" y="0"/>
                  </a:lnTo>
                  <a:lnTo>
                    <a:pt x="78" y="3"/>
                  </a:lnTo>
                  <a:lnTo>
                    <a:pt x="78" y="19"/>
                  </a:lnTo>
                  <a:lnTo>
                    <a:pt x="25" y="16"/>
                  </a:lnTo>
                  <a:lnTo>
                    <a:pt x="19" y="50"/>
                  </a:lnTo>
                  <a:lnTo>
                    <a:pt x="21" y="49"/>
                  </a:lnTo>
                  <a:lnTo>
                    <a:pt x="24" y="48"/>
                  </a:lnTo>
                  <a:lnTo>
                    <a:pt x="26" y="47"/>
                  </a:lnTo>
                  <a:lnTo>
                    <a:pt x="29" y="46"/>
                  </a:lnTo>
                  <a:lnTo>
                    <a:pt x="33" y="45"/>
                  </a:lnTo>
                  <a:lnTo>
                    <a:pt x="36" y="43"/>
                  </a:lnTo>
                  <a:lnTo>
                    <a:pt x="40" y="43"/>
                  </a:lnTo>
                  <a:lnTo>
                    <a:pt x="44" y="45"/>
                  </a:lnTo>
                  <a:lnTo>
                    <a:pt x="48" y="45"/>
                  </a:lnTo>
                  <a:lnTo>
                    <a:pt x="53" y="46"/>
                  </a:lnTo>
                  <a:lnTo>
                    <a:pt x="57" y="47"/>
                  </a:lnTo>
                  <a:lnTo>
                    <a:pt x="61" y="49"/>
                  </a:lnTo>
                  <a:lnTo>
                    <a:pt x="65" y="50"/>
                  </a:lnTo>
                  <a:lnTo>
                    <a:pt x="68" y="52"/>
                  </a:lnTo>
                  <a:lnTo>
                    <a:pt x="71" y="54"/>
                  </a:lnTo>
                  <a:lnTo>
                    <a:pt x="74" y="56"/>
                  </a:lnTo>
                  <a:lnTo>
                    <a:pt x="77" y="60"/>
                  </a:lnTo>
                  <a:lnTo>
                    <a:pt x="79" y="63"/>
                  </a:lnTo>
                  <a:lnTo>
                    <a:pt x="81" y="66"/>
                  </a:lnTo>
                  <a:lnTo>
                    <a:pt x="83" y="70"/>
                  </a:lnTo>
                  <a:lnTo>
                    <a:pt x="84" y="74"/>
                  </a:lnTo>
                  <a:lnTo>
                    <a:pt x="85" y="78"/>
                  </a:lnTo>
                  <a:lnTo>
                    <a:pt x="86" y="82"/>
                  </a:lnTo>
                  <a:lnTo>
                    <a:pt x="86" y="86"/>
                  </a:lnTo>
                  <a:lnTo>
                    <a:pt x="86" y="92"/>
                  </a:lnTo>
                  <a:lnTo>
                    <a:pt x="86" y="98"/>
                  </a:lnTo>
                  <a:lnTo>
                    <a:pt x="85" y="104"/>
                  </a:lnTo>
                  <a:lnTo>
                    <a:pt x="83" y="109"/>
                  </a:lnTo>
                  <a:lnTo>
                    <a:pt x="80" y="114"/>
                  </a:lnTo>
                  <a:lnTo>
                    <a:pt x="77" y="118"/>
                  </a:lnTo>
                  <a:lnTo>
                    <a:pt x="73" y="121"/>
                  </a:lnTo>
                  <a:lnTo>
                    <a:pt x="69" y="124"/>
                  </a:lnTo>
                  <a:lnTo>
                    <a:pt x="64" y="127"/>
                  </a:lnTo>
                  <a:lnTo>
                    <a:pt x="58" y="128"/>
                  </a:lnTo>
                  <a:lnTo>
                    <a:pt x="51" y="130"/>
                  </a:lnTo>
                  <a:lnTo>
                    <a:pt x="44" y="130"/>
                  </a:lnTo>
                  <a:lnTo>
                    <a:pt x="40" y="129"/>
                  </a:lnTo>
                  <a:lnTo>
                    <a:pt x="35" y="128"/>
                  </a:lnTo>
                  <a:lnTo>
                    <a:pt x="31" y="128"/>
                  </a:lnTo>
                  <a:lnTo>
                    <a:pt x="27" y="127"/>
                  </a:lnTo>
                  <a:lnTo>
                    <a:pt x="23" y="125"/>
                  </a:lnTo>
                  <a:lnTo>
                    <a:pt x="20" y="123"/>
                  </a:lnTo>
                  <a:lnTo>
                    <a:pt x="17" y="121"/>
                  </a:lnTo>
                  <a:lnTo>
                    <a:pt x="14" y="118"/>
                  </a:lnTo>
                  <a:lnTo>
                    <a:pt x="11" y="116"/>
                  </a:lnTo>
                  <a:lnTo>
                    <a:pt x="9" y="113"/>
                  </a:lnTo>
                  <a:lnTo>
                    <a:pt x="7" y="110"/>
                  </a:lnTo>
                  <a:lnTo>
                    <a:pt x="5" y="106"/>
                  </a:lnTo>
                  <a:lnTo>
                    <a:pt x="4" y="102"/>
                  </a:lnTo>
                  <a:lnTo>
                    <a:pt x="2" y="99"/>
                  </a:lnTo>
                  <a:lnTo>
                    <a:pt x="1" y="96"/>
                  </a:lnTo>
                  <a:lnTo>
                    <a:pt x="0" y="92"/>
                  </a:lnTo>
                  <a:close/>
                </a:path>
              </a:pathLst>
            </a:custGeom>
            <a:solidFill>
              <a:srgbClr val="000000"/>
            </a:solidFill>
            <a:ln w="9525">
              <a:noFill/>
              <a:round/>
              <a:headEnd/>
              <a:tailEnd/>
            </a:ln>
          </p:spPr>
          <p:txBody>
            <a:bodyPr/>
            <a:lstStyle/>
            <a:p>
              <a:endParaRPr lang="en-US"/>
            </a:p>
          </p:txBody>
        </p:sp>
        <p:sp>
          <p:nvSpPr>
            <p:cNvPr id="66742" name="Freeform 182"/>
            <p:cNvSpPr>
              <a:spLocks/>
            </p:cNvSpPr>
            <p:nvPr/>
          </p:nvSpPr>
          <p:spPr bwMode="auto">
            <a:xfrm>
              <a:off x="4407" y="2388"/>
              <a:ext cx="8" cy="3"/>
            </a:xfrm>
            <a:custGeom>
              <a:avLst/>
              <a:gdLst/>
              <a:ahLst/>
              <a:cxnLst>
                <a:cxn ang="0">
                  <a:pos x="0" y="34"/>
                </a:cxn>
                <a:cxn ang="0">
                  <a:pos x="0" y="33"/>
                </a:cxn>
                <a:cxn ang="0">
                  <a:pos x="0" y="29"/>
                </a:cxn>
                <a:cxn ang="0">
                  <a:pos x="0" y="25"/>
                </a:cxn>
                <a:cxn ang="0">
                  <a:pos x="1" y="22"/>
                </a:cxn>
                <a:cxn ang="0">
                  <a:pos x="2" y="18"/>
                </a:cxn>
                <a:cxn ang="0">
                  <a:pos x="4" y="13"/>
                </a:cxn>
                <a:cxn ang="0">
                  <a:pos x="7" y="10"/>
                </a:cxn>
                <a:cxn ang="0">
                  <a:pos x="10" y="7"/>
                </a:cxn>
                <a:cxn ang="0">
                  <a:pos x="14" y="4"/>
                </a:cxn>
                <a:cxn ang="0">
                  <a:pos x="19" y="2"/>
                </a:cxn>
                <a:cxn ang="0">
                  <a:pos x="24" y="1"/>
                </a:cxn>
                <a:cxn ang="0">
                  <a:pos x="31" y="0"/>
                </a:cxn>
                <a:cxn ang="0">
                  <a:pos x="37" y="0"/>
                </a:cxn>
                <a:cxn ang="0">
                  <a:pos x="43" y="1"/>
                </a:cxn>
                <a:cxn ang="0">
                  <a:pos x="49" y="2"/>
                </a:cxn>
                <a:cxn ang="0">
                  <a:pos x="54" y="4"/>
                </a:cxn>
                <a:cxn ang="0">
                  <a:pos x="59" y="6"/>
                </a:cxn>
                <a:cxn ang="0">
                  <a:pos x="63" y="9"/>
                </a:cxn>
                <a:cxn ang="0">
                  <a:pos x="66" y="12"/>
                </a:cxn>
                <a:cxn ang="0">
                  <a:pos x="69" y="16"/>
                </a:cxn>
                <a:cxn ang="0">
                  <a:pos x="71" y="20"/>
                </a:cxn>
                <a:cxn ang="0">
                  <a:pos x="73" y="24"/>
                </a:cxn>
                <a:cxn ang="0">
                  <a:pos x="75" y="27"/>
                </a:cxn>
                <a:cxn ang="0">
                  <a:pos x="76" y="31"/>
                </a:cxn>
                <a:cxn ang="0">
                  <a:pos x="76" y="34"/>
                </a:cxn>
                <a:cxn ang="0">
                  <a:pos x="60" y="34"/>
                </a:cxn>
                <a:cxn ang="0">
                  <a:pos x="60" y="34"/>
                </a:cxn>
                <a:cxn ang="0">
                  <a:pos x="60" y="30"/>
                </a:cxn>
                <a:cxn ang="0">
                  <a:pos x="58" y="27"/>
                </a:cxn>
                <a:cxn ang="0">
                  <a:pos x="56" y="24"/>
                </a:cxn>
                <a:cxn ang="0">
                  <a:pos x="53" y="21"/>
                </a:cxn>
                <a:cxn ang="0">
                  <a:pos x="50" y="19"/>
                </a:cxn>
                <a:cxn ang="0">
                  <a:pos x="46" y="17"/>
                </a:cxn>
                <a:cxn ang="0">
                  <a:pos x="42" y="16"/>
                </a:cxn>
                <a:cxn ang="0">
                  <a:pos x="36" y="15"/>
                </a:cxn>
                <a:cxn ang="0">
                  <a:pos x="31" y="15"/>
                </a:cxn>
                <a:cxn ang="0">
                  <a:pos x="25" y="16"/>
                </a:cxn>
                <a:cxn ang="0">
                  <a:pos x="22" y="18"/>
                </a:cxn>
                <a:cxn ang="0">
                  <a:pos x="19" y="20"/>
                </a:cxn>
                <a:cxn ang="0">
                  <a:pos x="17" y="23"/>
                </a:cxn>
                <a:cxn ang="0">
                  <a:pos x="16" y="26"/>
                </a:cxn>
                <a:cxn ang="0">
                  <a:pos x="15" y="29"/>
                </a:cxn>
                <a:cxn ang="0">
                  <a:pos x="15" y="33"/>
                </a:cxn>
                <a:cxn ang="0">
                  <a:pos x="15" y="34"/>
                </a:cxn>
                <a:cxn ang="0">
                  <a:pos x="0" y="34"/>
                </a:cxn>
              </a:cxnLst>
              <a:rect l="0" t="0" r="r" b="b"/>
              <a:pathLst>
                <a:path w="76" h="34">
                  <a:moveTo>
                    <a:pt x="0" y="34"/>
                  </a:moveTo>
                  <a:lnTo>
                    <a:pt x="0" y="33"/>
                  </a:lnTo>
                  <a:lnTo>
                    <a:pt x="0" y="29"/>
                  </a:lnTo>
                  <a:lnTo>
                    <a:pt x="0" y="25"/>
                  </a:lnTo>
                  <a:lnTo>
                    <a:pt x="1" y="22"/>
                  </a:lnTo>
                  <a:lnTo>
                    <a:pt x="2" y="18"/>
                  </a:lnTo>
                  <a:lnTo>
                    <a:pt x="4" y="13"/>
                  </a:lnTo>
                  <a:lnTo>
                    <a:pt x="7" y="10"/>
                  </a:lnTo>
                  <a:lnTo>
                    <a:pt x="10" y="7"/>
                  </a:lnTo>
                  <a:lnTo>
                    <a:pt x="14" y="4"/>
                  </a:lnTo>
                  <a:lnTo>
                    <a:pt x="19" y="2"/>
                  </a:lnTo>
                  <a:lnTo>
                    <a:pt x="24" y="1"/>
                  </a:lnTo>
                  <a:lnTo>
                    <a:pt x="31" y="0"/>
                  </a:lnTo>
                  <a:lnTo>
                    <a:pt x="37" y="0"/>
                  </a:lnTo>
                  <a:lnTo>
                    <a:pt x="43" y="1"/>
                  </a:lnTo>
                  <a:lnTo>
                    <a:pt x="49" y="2"/>
                  </a:lnTo>
                  <a:lnTo>
                    <a:pt x="54" y="4"/>
                  </a:lnTo>
                  <a:lnTo>
                    <a:pt x="59" y="6"/>
                  </a:lnTo>
                  <a:lnTo>
                    <a:pt x="63" y="9"/>
                  </a:lnTo>
                  <a:lnTo>
                    <a:pt x="66" y="12"/>
                  </a:lnTo>
                  <a:lnTo>
                    <a:pt x="69" y="16"/>
                  </a:lnTo>
                  <a:lnTo>
                    <a:pt x="71" y="20"/>
                  </a:lnTo>
                  <a:lnTo>
                    <a:pt x="73" y="24"/>
                  </a:lnTo>
                  <a:lnTo>
                    <a:pt x="75" y="27"/>
                  </a:lnTo>
                  <a:lnTo>
                    <a:pt x="76" y="31"/>
                  </a:lnTo>
                  <a:lnTo>
                    <a:pt x="76" y="34"/>
                  </a:lnTo>
                  <a:lnTo>
                    <a:pt x="60" y="34"/>
                  </a:lnTo>
                  <a:lnTo>
                    <a:pt x="60" y="34"/>
                  </a:lnTo>
                  <a:lnTo>
                    <a:pt x="60" y="30"/>
                  </a:lnTo>
                  <a:lnTo>
                    <a:pt x="58" y="27"/>
                  </a:lnTo>
                  <a:lnTo>
                    <a:pt x="56" y="24"/>
                  </a:lnTo>
                  <a:lnTo>
                    <a:pt x="53" y="21"/>
                  </a:lnTo>
                  <a:lnTo>
                    <a:pt x="50" y="19"/>
                  </a:lnTo>
                  <a:lnTo>
                    <a:pt x="46" y="17"/>
                  </a:lnTo>
                  <a:lnTo>
                    <a:pt x="42" y="16"/>
                  </a:lnTo>
                  <a:lnTo>
                    <a:pt x="36" y="15"/>
                  </a:lnTo>
                  <a:lnTo>
                    <a:pt x="31" y="15"/>
                  </a:lnTo>
                  <a:lnTo>
                    <a:pt x="25" y="16"/>
                  </a:lnTo>
                  <a:lnTo>
                    <a:pt x="22" y="18"/>
                  </a:lnTo>
                  <a:lnTo>
                    <a:pt x="19" y="20"/>
                  </a:lnTo>
                  <a:lnTo>
                    <a:pt x="17" y="23"/>
                  </a:lnTo>
                  <a:lnTo>
                    <a:pt x="16" y="26"/>
                  </a:lnTo>
                  <a:lnTo>
                    <a:pt x="15" y="29"/>
                  </a:lnTo>
                  <a:lnTo>
                    <a:pt x="15" y="33"/>
                  </a:lnTo>
                  <a:lnTo>
                    <a:pt x="15" y="34"/>
                  </a:lnTo>
                  <a:lnTo>
                    <a:pt x="0" y="34"/>
                  </a:lnTo>
                  <a:close/>
                </a:path>
              </a:pathLst>
            </a:custGeom>
            <a:solidFill>
              <a:srgbClr val="000000"/>
            </a:solidFill>
            <a:ln w="9525">
              <a:noFill/>
              <a:round/>
              <a:headEnd/>
              <a:tailEnd/>
            </a:ln>
          </p:spPr>
          <p:txBody>
            <a:bodyPr/>
            <a:lstStyle/>
            <a:p>
              <a:endParaRPr lang="en-US"/>
            </a:p>
          </p:txBody>
        </p:sp>
        <p:sp>
          <p:nvSpPr>
            <p:cNvPr id="66743" name="Freeform 183"/>
            <p:cNvSpPr>
              <a:spLocks/>
            </p:cNvSpPr>
            <p:nvPr/>
          </p:nvSpPr>
          <p:spPr bwMode="auto">
            <a:xfrm>
              <a:off x="4407" y="2391"/>
              <a:ext cx="9" cy="5"/>
            </a:xfrm>
            <a:custGeom>
              <a:avLst/>
              <a:gdLst/>
              <a:ahLst/>
              <a:cxnLst>
                <a:cxn ang="0">
                  <a:pos x="0" y="59"/>
                </a:cxn>
                <a:cxn ang="0">
                  <a:pos x="1" y="45"/>
                </a:cxn>
                <a:cxn ang="0">
                  <a:pos x="10" y="30"/>
                </a:cxn>
                <a:cxn ang="0">
                  <a:pos x="12" y="21"/>
                </a:cxn>
                <a:cxn ang="0">
                  <a:pos x="4" y="7"/>
                </a:cxn>
                <a:cxn ang="0">
                  <a:pos x="18" y="0"/>
                </a:cxn>
                <a:cxn ang="0">
                  <a:pos x="20" y="7"/>
                </a:cxn>
                <a:cxn ang="0">
                  <a:pos x="24" y="14"/>
                </a:cxn>
                <a:cxn ang="0">
                  <a:pos x="33" y="18"/>
                </a:cxn>
                <a:cxn ang="0">
                  <a:pos x="41" y="20"/>
                </a:cxn>
                <a:cxn ang="0">
                  <a:pos x="50" y="19"/>
                </a:cxn>
                <a:cxn ang="0">
                  <a:pos x="57" y="15"/>
                </a:cxn>
                <a:cxn ang="0">
                  <a:pos x="62" y="8"/>
                </a:cxn>
                <a:cxn ang="0">
                  <a:pos x="63" y="0"/>
                </a:cxn>
                <a:cxn ang="0">
                  <a:pos x="79" y="1"/>
                </a:cxn>
                <a:cxn ang="0">
                  <a:pos x="78" y="8"/>
                </a:cxn>
                <a:cxn ang="0">
                  <a:pos x="77" y="15"/>
                </a:cxn>
                <a:cxn ang="0">
                  <a:pos x="74" y="20"/>
                </a:cxn>
                <a:cxn ang="0">
                  <a:pos x="71" y="23"/>
                </a:cxn>
                <a:cxn ang="0">
                  <a:pos x="68" y="25"/>
                </a:cxn>
                <a:cxn ang="0">
                  <a:pos x="64" y="28"/>
                </a:cxn>
                <a:cxn ang="0">
                  <a:pos x="74" y="33"/>
                </a:cxn>
                <a:cxn ang="0">
                  <a:pos x="80" y="42"/>
                </a:cxn>
                <a:cxn ang="0">
                  <a:pos x="83" y="51"/>
                </a:cxn>
                <a:cxn ang="0">
                  <a:pos x="84" y="59"/>
                </a:cxn>
                <a:cxn ang="0">
                  <a:pos x="67" y="55"/>
                </a:cxn>
                <a:cxn ang="0">
                  <a:pos x="64" y="46"/>
                </a:cxn>
                <a:cxn ang="0">
                  <a:pos x="57" y="38"/>
                </a:cxn>
                <a:cxn ang="0">
                  <a:pos x="48" y="35"/>
                </a:cxn>
                <a:cxn ang="0">
                  <a:pos x="39" y="34"/>
                </a:cxn>
                <a:cxn ang="0">
                  <a:pos x="32" y="36"/>
                </a:cxn>
                <a:cxn ang="0">
                  <a:pos x="25" y="38"/>
                </a:cxn>
                <a:cxn ang="0">
                  <a:pos x="21" y="43"/>
                </a:cxn>
                <a:cxn ang="0">
                  <a:pos x="18" y="48"/>
                </a:cxn>
                <a:cxn ang="0">
                  <a:pos x="16" y="54"/>
                </a:cxn>
                <a:cxn ang="0">
                  <a:pos x="16" y="59"/>
                </a:cxn>
              </a:cxnLst>
              <a:rect l="0" t="0" r="r" b="b"/>
              <a:pathLst>
                <a:path w="84" h="59">
                  <a:moveTo>
                    <a:pt x="0" y="59"/>
                  </a:moveTo>
                  <a:lnTo>
                    <a:pt x="0" y="59"/>
                  </a:lnTo>
                  <a:lnTo>
                    <a:pt x="0" y="55"/>
                  </a:lnTo>
                  <a:lnTo>
                    <a:pt x="1" y="45"/>
                  </a:lnTo>
                  <a:lnTo>
                    <a:pt x="4" y="36"/>
                  </a:lnTo>
                  <a:lnTo>
                    <a:pt x="10" y="30"/>
                  </a:lnTo>
                  <a:lnTo>
                    <a:pt x="19" y="25"/>
                  </a:lnTo>
                  <a:lnTo>
                    <a:pt x="12" y="21"/>
                  </a:lnTo>
                  <a:lnTo>
                    <a:pt x="7" y="15"/>
                  </a:lnTo>
                  <a:lnTo>
                    <a:pt x="4" y="7"/>
                  </a:lnTo>
                  <a:lnTo>
                    <a:pt x="3" y="0"/>
                  </a:lnTo>
                  <a:lnTo>
                    <a:pt x="18" y="0"/>
                  </a:lnTo>
                  <a:lnTo>
                    <a:pt x="18" y="3"/>
                  </a:lnTo>
                  <a:lnTo>
                    <a:pt x="20" y="7"/>
                  </a:lnTo>
                  <a:lnTo>
                    <a:pt x="21" y="11"/>
                  </a:lnTo>
                  <a:lnTo>
                    <a:pt x="24" y="14"/>
                  </a:lnTo>
                  <a:lnTo>
                    <a:pt x="28" y="17"/>
                  </a:lnTo>
                  <a:lnTo>
                    <a:pt x="33" y="18"/>
                  </a:lnTo>
                  <a:lnTo>
                    <a:pt x="37" y="20"/>
                  </a:lnTo>
                  <a:lnTo>
                    <a:pt x="41" y="20"/>
                  </a:lnTo>
                  <a:lnTo>
                    <a:pt x="45" y="20"/>
                  </a:lnTo>
                  <a:lnTo>
                    <a:pt x="50" y="19"/>
                  </a:lnTo>
                  <a:lnTo>
                    <a:pt x="54" y="18"/>
                  </a:lnTo>
                  <a:lnTo>
                    <a:pt x="57" y="15"/>
                  </a:lnTo>
                  <a:lnTo>
                    <a:pt x="60" y="12"/>
                  </a:lnTo>
                  <a:lnTo>
                    <a:pt x="62" y="8"/>
                  </a:lnTo>
                  <a:lnTo>
                    <a:pt x="63" y="4"/>
                  </a:lnTo>
                  <a:lnTo>
                    <a:pt x="63" y="0"/>
                  </a:lnTo>
                  <a:lnTo>
                    <a:pt x="79" y="0"/>
                  </a:lnTo>
                  <a:lnTo>
                    <a:pt x="79" y="1"/>
                  </a:lnTo>
                  <a:lnTo>
                    <a:pt x="79" y="5"/>
                  </a:lnTo>
                  <a:lnTo>
                    <a:pt x="78" y="8"/>
                  </a:lnTo>
                  <a:lnTo>
                    <a:pt x="78" y="12"/>
                  </a:lnTo>
                  <a:lnTo>
                    <a:pt x="77" y="15"/>
                  </a:lnTo>
                  <a:lnTo>
                    <a:pt x="76" y="18"/>
                  </a:lnTo>
                  <a:lnTo>
                    <a:pt x="74" y="20"/>
                  </a:lnTo>
                  <a:lnTo>
                    <a:pt x="73" y="21"/>
                  </a:lnTo>
                  <a:lnTo>
                    <a:pt x="71" y="23"/>
                  </a:lnTo>
                  <a:lnTo>
                    <a:pt x="69" y="24"/>
                  </a:lnTo>
                  <a:lnTo>
                    <a:pt x="68" y="25"/>
                  </a:lnTo>
                  <a:lnTo>
                    <a:pt x="66" y="27"/>
                  </a:lnTo>
                  <a:lnTo>
                    <a:pt x="64" y="28"/>
                  </a:lnTo>
                  <a:lnTo>
                    <a:pt x="69" y="30"/>
                  </a:lnTo>
                  <a:lnTo>
                    <a:pt x="74" y="33"/>
                  </a:lnTo>
                  <a:lnTo>
                    <a:pt x="77" y="37"/>
                  </a:lnTo>
                  <a:lnTo>
                    <a:pt x="80" y="42"/>
                  </a:lnTo>
                  <a:lnTo>
                    <a:pt x="82" y="46"/>
                  </a:lnTo>
                  <a:lnTo>
                    <a:pt x="83" y="51"/>
                  </a:lnTo>
                  <a:lnTo>
                    <a:pt x="84" y="55"/>
                  </a:lnTo>
                  <a:lnTo>
                    <a:pt x="84" y="59"/>
                  </a:lnTo>
                  <a:lnTo>
                    <a:pt x="68" y="59"/>
                  </a:lnTo>
                  <a:lnTo>
                    <a:pt x="67" y="55"/>
                  </a:lnTo>
                  <a:lnTo>
                    <a:pt x="66" y="50"/>
                  </a:lnTo>
                  <a:lnTo>
                    <a:pt x="64" y="46"/>
                  </a:lnTo>
                  <a:lnTo>
                    <a:pt x="61" y="42"/>
                  </a:lnTo>
                  <a:lnTo>
                    <a:pt x="57" y="38"/>
                  </a:lnTo>
                  <a:lnTo>
                    <a:pt x="53" y="36"/>
                  </a:lnTo>
                  <a:lnTo>
                    <a:pt x="48" y="35"/>
                  </a:lnTo>
                  <a:lnTo>
                    <a:pt x="43" y="34"/>
                  </a:lnTo>
                  <a:lnTo>
                    <a:pt x="39" y="34"/>
                  </a:lnTo>
                  <a:lnTo>
                    <a:pt x="35" y="35"/>
                  </a:lnTo>
                  <a:lnTo>
                    <a:pt x="32" y="36"/>
                  </a:lnTo>
                  <a:lnTo>
                    <a:pt x="28" y="37"/>
                  </a:lnTo>
                  <a:lnTo>
                    <a:pt x="25" y="38"/>
                  </a:lnTo>
                  <a:lnTo>
                    <a:pt x="23" y="41"/>
                  </a:lnTo>
                  <a:lnTo>
                    <a:pt x="21" y="43"/>
                  </a:lnTo>
                  <a:lnTo>
                    <a:pt x="19" y="45"/>
                  </a:lnTo>
                  <a:lnTo>
                    <a:pt x="18" y="48"/>
                  </a:lnTo>
                  <a:lnTo>
                    <a:pt x="17" y="51"/>
                  </a:lnTo>
                  <a:lnTo>
                    <a:pt x="16" y="54"/>
                  </a:lnTo>
                  <a:lnTo>
                    <a:pt x="16" y="57"/>
                  </a:lnTo>
                  <a:lnTo>
                    <a:pt x="16" y="59"/>
                  </a:lnTo>
                  <a:lnTo>
                    <a:pt x="0" y="59"/>
                  </a:lnTo>
                  <a:close/>
                </a:path>
              </a:pathLst>
            </a:custGeom>
            <a:solidFill>
              <a:srgbClr val="000000"/>
            </a:solidFill>
            <a:ln w="9525">
              <a:noFill/>
              <a:round/>
              <a:headEnd/>
              <a:tailEnd/>
            </a:ln>
          </p:spPr>
          <p:txBody>
            <a:bodyPr/>
            <a:lstStyle/>
            <a:p>
              <a:endParaRPr lang="en-US"/>
            </a:p>
          </p:txBody>
        </p:sp>
        <p:sp>
          <p:nvSpPr>
            <p:cNvPr id="66744" name="Freeform 184"/>
            <p:cNvSpPr>
              <a:spLocks/>
            </p:cNvSpPr>
            <p:nvPr/>
          </p:nvSpPr>
          <p:spPr bwMode="auto">
            <a:xfrm>
              <a:off x="4407" y="2396"/>
              <a:ext cx="9" cy="3"/>
            </a:xfrm>
            <a:custGeom>
              <a:avLst/>
              <a:gdLst/>
              <a:ahLst/>
              <a:cxnLst>
                <a:cxn ang="0">
                  <a:pos x="0" y="0"/>
                </a:cxn>
                <a:cxn ang="0">
                  <a:pos x="1" y="3"/>
                </a:cxn>
                <a:cxn ang="0">
                  <a:pos x="1" y="7"/>
                </a:cxn>
                <a:cxn ang="0">
                  <a:pos x="2" y="12"/>
                </a:cxn>
                <a:cxn ang="0">
                  <a:pos x="4" y="16"/>
                </a:cxn>
                <a:cxn ang="0">
                  <a:pos x="6" y="20"/>
                </a:cxn>
                <a:cxn ang="0">
                  <a:pos x="9" y="24"/>
                </a:cxn>
                <a:cxn ang="0">
                  <a:pos x="13" y="27"/>
                </a:cxn>
                <a:cxn ang="0">
                  <a:pos x="16" y="30"/>
                </a:cxn>
                <a:cxn ang="0">
                  <a:pos x="20" y="32"/>
                </a:cxn>
                <a:cxn ang="0">
                  <a:pos x="23" y="34"/>
                </a:cxn>
                <a:cxn ang="0">
                  <a:pos x="27" y="36"/>
                </a:cxn>
                <a:cxn ang="0">
                  <a:pos x="32" y="37"/>
                </a:cxn>
                <a:cxn ang="0">
                  <a:pos x="36" y="37"/>
                </a:cxn>
                <a:cxn ang="0">
                  <a:pos x="40" y="38"/>
                </a:cxn>
                <a:cxn ang="0">
                  <a:pos x="44" y="40"/>
                </a:cxn>
                <a:cxn ang="0">
                  <a:pos x="48" y="40"/>
                </a:cxn>
                <a:cxn ang="0">
                  <a:pos x="52" y="38"/>
                </a:cxn>
                <a:cxn ang="0">
                  <a:pos x="56" y="37"/>
                </a:cxn>
                <a:cxn ang="0">
                  <a:pos x="60" y="36"/>
                </a:cxn>
                <a:cxn ang="0">
                  <a:pos x="64" y="35"/>
                </a:cxn>
                <a:cxn ang="0">
                  <a:pos x="67" y="33"/>
                </a:cxn>
                <a:cxn ang="0">
                  <a:pos x="70" y="31"/>
                </a:cxn>
                <a:cxn ang="0">
                  <a:pos x="73" y="29"/>
                </a:cxn>
                <a:cxn ang="0">
                  <a:pos x="76" y="26"/>
                </a:cxn>
                <a:cxn ang="0">
                  <a:pos x="78" y="23"/>
                </a:cxn>
                <a:cxn ang="0">
                  <a:pos x="80" y="20"/>
                </a:cxn>
                <a:cxn ang="0">
                  <a:pos x="82" y="17"/>
                </a:cxn>
                <a:cxn ang="0">
                  <a:pos x="83" y="13"/>
                </a:cxn>
                <a:cxn ang="0">
                  <a:pos x="84" y="8"/>
                </a:cxn>
                <a:cxn ang="0">
                  <a:pos x="84" y="5"/>
                </a:cxn>
                <a:cxn ang="0">
                  <a:pos x="84" y="1"/>
                </a:cxn>
                <a:cxn ang="0">
                  <a:pos x="84" y="0"/>
                </a:cxn>
                <a:cxn ang="0">
                  <a:pos x="68" y="0"/>
                </a:cxn>
                <a:cxn ang="0">
                  <a:pos x="68" y="2"/>
                </a:cxn>
                <a:cxn ang="0">
                  <a:pos x="67" y="13"/>
                </a:cxn>
                <a:cxn ang="0">
                  <a:pos x="63" y="20"/>
                </a:cxn>
                <a:cxn ang="0">
                  <a:pos x="55" y="24"/>
                </a:cxn>
                <a:cxn ang="0">
                  <a:pos x="44" y="25"/>
                </a:cxn>
                <a:cxn ang="0">
                  <a:pos x="40" y="24"/>
                </a:cxn>
                <a:cxn ang="0">
                  <a:pos x="36" y="23"/>
                </a:cxn>
                <a:cxn ang="0">
                  <a:pos x="32" y="22"/>
                </a:cxn>
                <a:cxn ang="0">
                  <a:pos x="28" y="21"/>
                </a:cxn>
                <a:cxn ang="0">
                  <a:pos x="25" y="19"/>
                </a:cxn>
                <a:cxn ang="0">
                  <a:pos x="23" y="16"/>
                </a:cxn>
                <a:cxn ang="0">
                  <a:pos x="21" y="13"/>
                </a:cxn>
                <a:cxn ang="0">
                  <a:pos x="19" y="10"/>
                </a:cxn>
                <a:cxn ang="0">
                  <a:pos x="18" y="6"/>
                </a:cxn>
                <a:cxn ang="0">
                  <a:pos x="17" y="3"/>
                </a:cxn>
                <a:cxn ang="0">
                  <a:pos x="16" y="1"/>
                </a:cxn>
                <a:cxn ang="0">
                  <a:pos x="16" y="0"/>
                </a:cxn>
                <a:cxn ang="0">
                  <a:pos x="0" y="0"/>
                </a:cxn>
              </a:cxnLst>
              <a:rect l="0" t="0" r="r" b="b"/>
              <a:pathLst>
                <a:path w="84" h="40">
                  <a:moveTo>
                    <a:pt x="0" y="0"/>
                  </a:moveTo>
                  <a:lnTo>
                    <a:pt x="1" y="3"/>
                  </a:lnTo>
                  <a:lnTo>
                    <a:pt x="1" y="7"/>
                  </a:lnTo>
                  <a:lnTo>
                    <a:pt x="2" y="12"/>
                  </a:lnTo>
                  <a:lnTo>
                    <a:pt x="4" y="16"/>
                  </a:lnTo>
                  <a:lnTo>
                    <a:pt x="6" y="20"/>
                  </a:lnTo>
                  <a:lnTo>
                    <a:pt x="9" y="24"/>
                  </a:lnTo>
                  <a:lnTo>
                    <a:pt x="13" y="27"/>
                  </a:lnTo>
                  <a:lnTo>
                    <a:pt x="16" y="30"/>
                  </a:lnTo>
                  <a:lnTo>
                    <a:pt x="20" y="32"/>
                  </a:lnTo>
                  <a:lnTo>
                    <a:pt x="23" y="34"/>
                  </a:lnTo>
                  <a:lnTo>
                    <a:pt x="27" y="36"/>
                  </a:lnTo>
                  <a:lnTo>
                    <a:pt x="32" y="37"/>
                  </a:lnTo>
                  <a:lnTo>
                    <a:pt x="36" y="37"/>
                  </a:lnTo>
                  <a:lnTo>
                    <a:pt x="40" y="38"/>
                  </a:lnTo>
                  <a:lnTo>
                    <a:pt x="44" y="40"/>
                  </a:lnTo>
                  <a:lnTo>
                    <a:pt x="48" y="40"/>
                  </a:lnTo>
                  <a:lnTo>
                    <a:pt x="52" y="38"/>
                  </a:lnTo>
                  <a:lnTo>
                    <a:pt x="56" y="37"/>
                  </a:lnTo>
                  <a:lnTo>
                    <a:pt x="60" y="36"/>
                  </a:lnTo>
                  <a:lnTo>
                    <a:pt x="64" y="35"/>
                  </a:lnTo>
                  <a:lnTo>
                    <a:pt x="67" y="33"/>
                  </a:lnTo>
                  <a:lnTo>
                    <a:pt x="70" y="31"/>
                  </a:lnTo>
                  <a:lnTo>
                    <a:pt x="73" y="29"/>
                  </a:lnTo>
                  <a:lnTo>
                    <a:pt x="76" y="26"/>
                  </a:lnTo>
                  <a:lnTo>
                    <a:pt x="78" y="23"/>
                  </a:lnTo>
                  <a:lnTo>
                    <a:pt x="80" y="20"/>
                  </a:lnTo>
                  <a:lnTo>
                    <a:pt x="82" y="17"/>
                  </a:lnTo>
                  <a:lnTo>
                    <a:pt x="83" y="13"/>
                  </a:lnTo>
                  <a:lnTo>
                    <a:pt x="84" y="8"/>
                  </a:lnTo>
                  <a:lnTo>
                    <a:pt x="84" y="5"/>
                  </a:lnTo>
                  <a:lnTo>
                    <a:pt x="84" y="1"/>
                  </a:lnTo>
                  <a:lnTo>
                    <a:pt x="84" y="0"/>
                  </a:lnTo>
                  <a:lnTo>
                    <a:pt x="68" y="0"/>
                  </a:lnTo>
                  <a:lnTo>
                    <a:pt x="68" y="2"/>
                  </a:lnTo>
                  <a:lnTo>
                    <a:pt x="67" y="13"/>
                  </a:lnTo>
                  <a:lnTo>
                    <a:pt x="63" y="20"/>
                  </a:lnTo>
                  <a:lnTo>
                    <a:pt x="55" y="24"/>
                  </a:lnTo>
                  <a:lnTo>
                    <a:pt x="44" y="25"/>
                  </a:lnTo>
                  <a:lnTo>
                    <a:pt x="40" y="24"/>
                  </a:lnTo>
                  <a:lnTo>
                    <a:pt x="36" y="23"/>
                  </a:lnTo>
                  <a:lnTo>
                    <a:pt x="32" y="22"/>
                  </a:lnTo>
                  <a:lnTo>
                    <a:pt x="28" y="21"/>
                  </a:lnTo>
                  <a:lnTo>
                    <a:pt x="25" y="19"/>
                  </a:lnTo>
                  <a:lnTo>
                    <a:pt x="23" y="16"/>
                  </a:lnTo>
                  <a:lnTo>
                    <a:pt x="21" y="13"/>
                  </a:lnTo>
                  <a:lnTo>
                    <a:pt x="19" y="10"/>
                  </a:lnTo>
                  <a:lnTo>
                    <a:pt x="18" y="6"/>
                  </a:lnTo>
                  <a:lnTo>
                    <a:pt x="17" y="3"/>
                  </a:lnTo>
                  <a:lnTo>
                    <a:pt x="16" y="1"/>
                  </a:lnTo>
                  <a:lnTo>
                    <a:pt x="16" y="0"/>
                  </a:lnTo>
                  <a:lnTo>
                    <a:pt x="0" y="0"/>
                  </a:lnTo>
                  <a:close/>
                </a:path>
              </a:pathLst>
            </a:custGeom>
            <a:solidFill>
              <a:srgbClr val="000000"/>
            </a:solidFill>
            <a:ln w="9525">
              <a:noFill/>
              <a:round/>
              <a:headEnd/>
              <a:tailEnd/>
            </a:ln>
          </p:spPr>
          <p:txBody>
            <a:bodyPr/>
            <a:lstStyle/>
            <a:p>
              <a:endParaRPr lang="en-US"/>
            </a:p>
          </p:txBody>
        </p:sp>
        <p:sp>
          <p:nvSpPr>
            <p:cNvPr id="66745" name="Freeform 185"/>
            <p:cNvSpPr>
              <a:spLocks/>
            </p:cNvSpPr>
            <p:nvPr/>
          </p:nvSpPr>
          <p:spPr bwMode="auto">
            <a:xfrm>
              <a:off x="4407" y="2416"/>
              <a:ext cx="8" cy="5"/>
            </a:xfrm>
            <a:custGeom>
              <a:avLst/>
              <a:gdLst/>
              <a:ahLst/>
              <a:cxnLst>
                <a:cxn ang="0">
                  <a:pos x="0" y="65"/>
                </a:cxn>
                <a:cxn ang="0">
                  <a:pos x="0" y="64"/>
                </a:cxn>
                <a:cxn ang="0">
                  <a:pos x="0" y="63"/>
                </a:cxn>
                <a:cxn ang="0">
                  <a:pos x="0" y="61"/>
                </a:cxn>
                <a:cxn ang="0">
                  <a:pos x="0" y="59"/>
                </a:cxn>
                <a:cxn ang="0">
                  <a:pos x="0" y="57"/>
                </a:cxn>
                <a:cxn ang="0">
                  <a:pos x="0" y="56"/>
                </a:cxn>
                <a:cxn ang="0">
                  <a:pos x="0" y="54"/>
                </a:cxn>
                <a:cxn ang="0">
                  <a:pos x="0" y="53"/>
                </a:cxn>
                <a:cxn ang="0">
                  <a:pos x="1" y="45"/>
                </a:cxn>
                <a:cxn ang="0">
                  <a:pos x="2" y="38"/>
                </a:cxn>
                <a:cxn ang="0">
                  <a:pos x="4" y="30"/>
                </a:cxn>
                <a:cxn ang="0">
                  <a:pos x="5" y="24"/>
                </a:cxn>
                <a:cxn ang="0">
                  <a:pos x="8" y="19"/>
                </a:cxn>
                <a:cxn ang="0">
                  <a:pos x="11" y="14"/>
                </a:cxn>
                <a:cxn ang="0">
                  <a:pos x="14" y="10"/>
                </a:cxn>
                <a:cxn ang="0">
                  <a:pos x="17" y="6"/>
                </a:cxn>
                <a:cxn ang="0">
                  <a:pos x="22" y="3"/>
                </a:cxn>
                <a:cxn ang="0">
                  <a:pos x="27" y="1"/>
                </a:cxn>
                <a:cxn ang="0">
                  <a:pos x="33" y="0"/>
                </a:cxn>
                <a:cxn ang="0">
                  <a:pos x="40" y="0"/>
                </a:cxn>
                <a:cxn ang="0">
                  <a:pos x="46" y="1"/>
                </a:cxn>
                <a:cxn ang="0">
                  <a:pos x="52" y="2"/>
                </a:cxn>
                <a:cxn ang="0">
                  <a:pos x="58" y="4"/>
                </a:cxn>
                <a:cxn ang="0">
                  <a:pos x="63" y="8"/>
                </a:cxn>
                <a:cxn ang="0">
                  <a:pos x="67" y="12"/>
                </a:cxn>
                <a:cxn ang="0">
                  <a:pos x="71" y="17"/>
                </a:cxn>
                <a:cxn ang="0">
                  <a:pos x="74" y="22"/>
                </a:cxn>
                <a:cxn ang="0">
                  <a:pos x="77" y="29"/>
                </a:cxn>
                <a:cxn ang="0">
                  <a:pos x="80" y="38"/>
                </a:cxn>
                <a:cxn ang="0">
                  <a:pos x="82" y="46"/>
                </a:cxn>
                <a:cxn ang="0">
                  <a:pos x="83" y="55"/>
                </a:cxn>
                <a:cxn ang="0">
                  <a:pos x="84" y="65"/>
                </a:cxn>
                <a:cxn ang="0">
                  <a:pos x="68" y="65"/>
                </a:cxn>
                <a:cxn ang="0">
                  <a:pos x="68" y="59"/>
                </a:cxn>
                <a:cxn ang="0">
                  <a:pos x="67" y="51"/>
                </a:cxn>
                <a:cxn ang="0">
                  <a:pos x="65" y="44"/>
                </a:cxn>
                <a:cxn ang="0">
                  <a:pos x="64" y="38"/>
                </a:cxn>
                <a:cxn ang="0">
                  <a:pos x="62" y="32"/>
                </a:cxn>
                <a:cxn ang="0">
                  <a:pos x="60" y="27"/>
                </a:cxn>
                <a:cxn ang="0">
                  <a:pos x="58" y="24"/>
                </a:cxn>
                <a:cxn ang="0">
                  <a:pos x="55" y="21"/>
                </a:cxn>
                <a:cxn ang="0">
                  <a:pos x="52" y="18"/>
                </a:cxn>
                <a:cxn ang="0">
                  <a:pos x="48" y="16"/>
                </a:cxn>
                <a:cxn ang="0">
                  <a:pos x="45" y="15"/>
                </a:cxn>
                <a:cxn ang="0">
                  <a:pos x="41" y="15"/>
                </a:cxn>
                <a:cxn ang="0">
                  <a:pos x="37" y="15"/>
                </a:cxn>
                <a:cxn ang="0">
                  <a:pos x="32" y="16"/>
                </a:cxn>
                <a:cxn ang="0">
                  <a:pos x="29" y="18"/>
                </a:cxn>
                <a:cxn ang="0">
                  <a:pos x="26" y="20"/>
                </a:cxn>
                <a:cxn ang="0">
                  <a:pos x="23" y="24"/>
                </a:cxn>
                <a:cxn ang="0">
                  <a:pos x="21" y="28"/>
                </a:cxn>
                <a:cxn ang="0">
                  <a:pos x="19" y="32"/>
                </a:cxn>
                <a:cxn ang="0">
                  <a:pos x="18" y="38"/>
                </a:cxn>
                <a:cxn ang="0">
                  <a:pos x="17" y="43"/>
                </a:cxn>
                <a:cxn ang="0">
                  <a:pos x="16" y="49"/>
                </a:cxn>
                <a:cxn ang="0">
                  <a:pos x="16" y="55"/>
                </a:cxn>
                <a:cxn ang="0">
                  <a:pos x="16" y="61"/>
                </a:cxn>
                <a:cxn ang="0">
                  <a:pos x="16" y="65"/>
                </a:cxn>
                <a:cxn ang="0">
                  <a:pos x="0" y="65"/>
                </a:cxn>
              </a:cxnLst>
              <a:rect l="0" t="0" r="r" b="b"/>
              <a:pathLst>
                <a:path w="84" h="65">
                  <a:moveTo>
                    <a:pt x="0" y="65"/>
                  </a:moveTo>
                  <a:lnTo>
                    <a:pt x="0" y="64"/>
                  </a:lnTo>
                  <a:lnTo>
                    <a:pt x="0" y="63"/>
                  </a:lnTo>
                  <a:lnTo>
                    <a:pt x="0" y="61"/>
                  </a:lnTo>
                  <a:lnTo>
                    <a:pt x="0" y="59"/>
                  </a:lnTo>
                  <a:lnTo>
                    <a:pt x="0" y="57"/>
                  </a:lnTo>
                  <a:lnTo>
                    <a:pt x="0" y="56"/>
                  </a:lnTo>
                  <a:lnTo>
                    <a:pt x="0" y="54"/>
                  </a:lnTo>
                  <a:lnTo>
                    <a:pt x="0" y="53"/>
                  </a:lnTo>
                  <a:lnTo>
                    <a:pt x="1" y="45"/>
                  </a:lnTo>
                  <a:lnTo>
                    <a:pt x="2" y="38"/>
                  </a:lnTo>
                  <a:lnTo>
                    <a:pt x="4" y="30"/>
                  </a:lnTo>
                  <a:lnTo>
                    <a:pt x="5" y="24"/>
                  </a:lnTo>
                  <a:lnTo>
                    <a:pt x="8" y="19"/>
                  </a:lnTo>
                  <a:lnTo>
                    <a:pt x="11" y="14"/>
                  </a:lnTo>
                  <a:lnTo>
                    <a:pt x="14" y="10"/>
                  </a:lnTo>
                  <a:lnTo>
                    <a:pt x="17" y="6"/>
                  </a:lnTo>
                  <a:lnTo>
                    <a:pt x="22" y="3"/>
                  </a:lnTo>
                  <a:lnTo>
                    <a:pt x="27" y="1"/>
                  </a:lnTo>
                  <a:lnTo>
                    <a:pt x="33" y="0"/>
                  </a:lnTo>
                  <a:lnTo>
                    <a:pt x="40" y="0"/>
                  </a:lnTo>
                  <a:lnTo>
                    <a:pt x="46" y="1"/>
                  </a:lnTo>
                  <a:lnTo>
                    <a:pt x="52" y="2"/>
                  </a:lnTo>
                  <a:lnTo>
                    <a:pt x="58" y="4"/>
                  </a:lnTo>
                  <a:lnTo>
                    <a:pt x="63" y="8"/>
                  </a:lnTo>
                  <a:lnTo>
                    <a:pt x="67" y="12"/>
                  </a:lnTo>
                  <a:lnTo>
                    <a:pt x="71" y="17"/>
                  </a:lnTo>
                  <a:lnTo>
                    <a:pt x="74" y="22"/>
                  </a:lnTo>
                  <a:lnTo>
                    <a:pt x="77" y="29"/>
                  </a:lnTo>
                  <a:lnTo>
                    <a:pt x="80" y="38"/>
                  </a:lnTo>
                  <a:lnTo>
                    <a:pt x="82" y="46"/>
                  </a:lnTo>
                  <a:lnTo>
                    <a:pt x="83" y="55"/>
                  </a:lnTo>
                  <a:lnTo>
                    <a:pt x="84" y="65"/>
                  </a:lnTo>
                  <a:lnTo>
                    <a:pt x="68" y="65"/>
                  </a:lnTo>
                  <a:lnTo>
                    <a:pt x="68" y="59"/>
                  </a:lnTo>
                  <a:lnTo>
                    <a:pt x="67" y="51"/>
                  </a:lnTo>
                  <a:lnTo>
                    <a:pt x="65" y="44"/>
                  </a:lnTo>
                  <a:lnTo>
                    <a:pt x="64" y="38"/>
                  </a:lnTo>
                  <a:lnTo>
                    <a:pt x="62" y="32"/>
                  </a:lnTo>
                  <a:lnTo>
                    <a:pt x="60" y="27"/>
                  </a:lnTo>
                  <a:lnTo>
                    <a:pt x="58" y="24"/>
                  </a:lnTo>
                  <a:lnTo>
                    <a:pt x="55" y="21"/>
                  </a:lnTo>
                  <a:lnTo>
                    <a:pt x="52" y="18"/>
                  </a:lnTo>
                  <a:lnTo>
                    <a:pt x="48" y="16"/>
                  </a:lnTo>
                  <a:lnTo>
                    <a:pt x="45" y="15"/>
                  </a:lnTo>
                  <a:lnTo>
                    <a:pt x="41" y="15"/>
                  </a:lnTo>
                  <a:lnTo>
                    <a:pt x="37" y="15"/>
                  </a:lnTo>
                  <a:lnTo>
                    <a:pt x="32" y="16"/>
                  </a:lnTo>
                  <a:lnTo>
                    <a:pt x="29" y="18"/>
                  </a:lnTo>
                  <a:lnTo>
                    <a:pt x="26" y="20"/>
                  </a:lnTo>
                  <a:lnTo>
                    <a:pt x="23" y="24"/>
                  </a:lnTo>
                  <a:lnTo>
                    <a:pt x="21" y="28"/>
                  </a:lnTo>
                  <a:lnTo>
                    <a:pt x="19" y="32"/>
                  </a:lnTo>
                  <a:lnTo>
                    <a:pt x="18" y="38"/>
                  </a:lnTo>
                  <a:lnTo>
                    <a:pt x="17" y="43"/>
                  </a:lnTo>
                  <a:lnTo>
                    <a:pt x="16" y="49"/>
                  </a:lnTo>
                  <a:lnTo>
                    <a:pt x="16" y="55"/>
                  </a:lnTo>
                  <a:lnTo>
                    <a:pt x="16" y="61"/>
                  </a:lnTo>
                  <a:lnTo>
                    <a:pt x="16" y="65"/>
                  </a:lnTo>
                  <a:lnTo>
                    <a:pt x="0" y="65"/>
                  </a:lnTo>
                  <a:close/>
                </a:path>
              </a:pathLst>
            </a:custGeom>
            <a:solidFill>
              <a:srgbClr val="000000"/>
            </a:solidFill>
            <a:ln w="9525">
              <a:noFill/>
              <a:round/>
              <a:headEnd/>
              <a:tailEnd/>
            </a:ln>
          </p:spPr>
          <p:txBody>
            <a:bodyPr/>
            <a:lstStyle/>
            <a:p>
              <a:endParaRPr lang="en-US"/>
            </a:p>
          </p:txBody>
        </p:sp>
        <p:sp>
          <p:nvSpPr>
            <p:cNvPr id="66746" name="Freeform 186"/>
            <p:cNvSpPr>
              <a:spLocks/>
            </p:cNvSpPr>
            <p:nvPr/>
          </p:nvSpPr>
          <p:spPr bwMode="auto">
            <a:xfrm>
              <a:off x="4407" y="2421"/>
              <a:ext cx="8" cy="6"/>
            </a:xfrm>
            <a:custGeom>
              <a:avLst/>
              <a:gdLst/>
              <a:ahLst/>
              <a:cxnLst>
                <a:cxn ang="0">
                  <a:pos x="0" y="0"/>
                </a:cxn>
                <a:cxn ang="0">
                  <a:pos x="0" y="2"/>
                </a:cxn>
                <a:cxn ang="0">
                  <a:pos x="0" y="10"/>
                </a:cxn>
                <a:cxn ang="0">
                  <a:pos x="1" y="18"/>
                </a:cxn>
                <a:cxn ang="0">
                  <a:pos x="2" y="25"/>
                </a:cxn>
                <a:cxn ang="0">
                  <a:pos x="4" y="33"/>
                </a:cxn>
                <a:cxn ang="0">
                  <a:pos x="7" y="40"/>
                </a:cxn>
                <a:cxn ang="0">
                  <a:pos x="10" y="46"/>
                </a:cxn>
                <a:cxn ang="0">
                  <a:pos x="14" y="52"/>
                </a:cxn>
                <a:cxn ang="0">
                  <a:pos x="19" y="56"/>
                </a:cxn>
                <a:cxn ang="0">
                  <a:pos x="24" y="61"/>
                </a:cxn>
                <a:cxn ang="0">
                  <a:pos x="29" y="64"/>
                </a:cxn>
                <a:cxn ang="0">
                  <a:pos x="36" y="66"/>
                </a:cxn>
                <a:cxn ang="0">
                  <a:pos x="43" y="67"/>
                </a:cxn>
                <a:cxn ang="0">
                  <a:pos x="48" y="67"/>
                </a:cxn>
                <a:cxn ang="0">
                  <a:pos x="53" y="66"/>
                </a:cxn>
                <a:cxn ang="0">
                  <a:pos x="58" y="65"/>
                </a:cxn>
                <a:cxn ang="0">
                  <a:pos x="62" y="63"/>
                </a:cxn>
                <a:cxn ang="0">
                  <a:pos x="66" y="61"/>
                </a:cxn>
                <a:cxn ang="0">
                  <a:pos x="69" y="57"/>
                </a:cxn>
                <a:cxn ang="0">
                  <a:pos x="72" y="54"/>
                </a:cxn>
                <a:cxn ang="0">
                  <a:pos x="75" y="50"/>
                </a:cxn>
                <a:cxn ang="0">
                  <a:pos x="77" y="46"/>
                </a:cxn>
                <a:cxn ang="0">
                  <a:pos x="79" y="42"/>
                </a:cxn>
                <a:cxn ang="0">
                  <a:pos x="81" y="37"/>
                </a:cxn>
                <a:cxn ang="0">
                  <a:pos x="83" y="32"/>
                </a:cxn>
                <a:cxn ang="0">
                  <a:pos x="83" y="25"/>
                </a:cxn>
                <a:cxn ang="0">
                  <a:pos x="84" y="19"/>
                </a:cxn>
                <a:cxn ang="0">
                  <a:pos x="84" y="13"/>
                </a:cxn>
                <a:cxn ang="0">
                  <a:pos x="84" y="6"/>
                </a:cxn>
                <a:cxn ang="0">
                  <a:pos x="84" y="0"/>
                </a:cxn>
                <a:cxn ang="0">
                  <a:pos x="84" y="0"/>
                </a:cxn>
                <a:cxn ang="0">
                  <a:pos x="68" y="0"/>
                </a:cxn>
                <a:cxn ang="0">
                  <a:pos x="68" y="3"/>
                </a:cxn>
                <a:cxn ang="0">
                  <a:pos x="68" y="9"/>
                </a:cxn>
                <a:cxn ang="0">
                  <a:pos x="67" y="14"/>
                </a:cxn>
                <a:cxn ang="0">
                  <a:pos x="67" y="20"/>
                </a:cxn>
                <a:cxn ang="0">
                  <a:pos x="66" y="25"/>
                </a:cxn>
                <a:cxn ang="0">
                  <a:pos x="66" y="31"/>
                </a:cxn>
                <a:cxn ang="0">
                  <a:pos x="65" y="36"/>
                </a:cxn>
                <a:cxn ang="0">
                  <a:pos x="63" y="41"/>
                </a:cxn>
                <a:cxn ang="0">
                  <a:pos x="60" y="45"/>
                </a:cxn>
                <a:cxn ang="0">
                  <a:pos x="57" y="49"/>
                </a:cxn>
                <a:cxn ang="0">
                  <a:pos x="53" y="51"/>
                </a:cxn>
                <a:cxn ang="0">
                  <a:pos x="48" y="52"/>
                </a:cxn>
                <a:cxn ang="0">
                  <a:pos x="43" y="52"/>
                </a:cxn>
                <a:cxn ang="0">
                  <a:pos x="37" y="51"/>
                </a:cxn>
                <a:cxn ang="0">
                  <a:pos x="30" y="48"/>
                </a:cxn>
                <a:cxn ang="0">
                  <a:pos x="26" y="44"/>
                </a:cxn>
                <a:cxn ang="0">
                  <a:pos x="23" y="37"/>
                </a:cxn>
                <a:cxn ang="0">
                  <a:pos x="20" y="28"/>
                </a:cxn>
                <a:cxn ang="0">
                  <a:pos x="18" y="19"/>
                </a:cxn>
                <a:cxn ang="0">
                  <a:pos x="16" y="8"/>
                </a:cxn>
                <a:cxn ang="0">
                  <a:pos x="16" y="0"/>
                </a:cxn>
                <a:cxn ang="0">
                  <a:pos x="0" y="0"/>
                </a:cxn>
              </a:cxnLst>
              <a:rect l="0" t="0" r="r" b="b"/>
              <a:pathLst>
                <a:path w="84" h="67">
                  <a:moveTo>
                    <a:pt x="0" y="0"/>
                  </a:moveTo>
                  <a:lnTo>
                    <a:pt x="0" y="2"/>
                  </a:lnTo>
                  <a:lnTo>
                    <a:pt x="0" y="10"/>
                  </a:lnTo>
                  <a:lnTo>
                    <a:pt x="1" y="18"/>
                  </a:lnTo>
                  <a:lnTo>
                    <a:pt x="2" y="25"/>
                  </a:lnTo>
                  <a:lnTo>
                    <a:pt x="4" y="33"/>
                  </a:lnTo>
                  <a:lnTo>
                    <a:pt x="7" y="40"/>
                  </a:lnTo>
                  <a:lnTo>
                    <a:pt x="10" y="46"/>
                  </a:lnTo>
                  <a:lnTo>
                    <a:pt x="14" y="52"/>
                  </a:lnTo>
                  <a:lnTo>
                    <a:pt x="19" y="56"/>
                  </a:lnTo>
                  <a:lnTo>
                    <a:pt x="24" y="61"/>
                  </a:lnTo>
                  <a:lnTo>
                    <a:pt x="29" y="64"/>
                  </a:lnTo>
                  <a:lnTo>
                    <a:pt x="36" y="66"/>
                  </a:lnTo>
                  <a:lnTo>
                    <a:pt x="43" y="67"/>
                  </a:lnTo>
                  <a:lnTo>
                    <a:pt x="48" y="67"/>
                  </a:lnTo>
                  <a:lnTo>
                    <a:pt x="53" y="66"/>
                  </a:lnTo>
                  <a:lnTo>
                    <a:pt x="58" y="65"/>
                  </a:lnTo>
                  <a:lnTo>
                    <a:pt x="62" y="63"/>
                  </a:lnTo>
                  <a:lnTo>
                    <a:pt x="66" y="61"/>
                  </a:lnTo>
                  <a:lnTo>
                    <a:pt x="69" y="57"/>
                  </a:lnTo>
                  <a:lnTo>
                    <a:pt x="72" y="54"/>
                  </a:lnTo>
                  <a:lnTo>
                    <a:pt x="75" y="50"/>
                  </a:lnTo>
                  <a:lnTo>
                    <a:pt x="77" y="46"/>
                  </a:lnTo>
                  <a:lnTo>
                    <a:pt x="79" y="42"/>
                  </a:lnTo>
                  <a:lnTo>
                    <a:pt x="81" y="37"/>
                  </a:lnTo>
                  <a:lnTo>
                    <a:pt x="83" y="32"/>
                  </a:lnTo>
                  <a:lnTo>
                    <a:pt x="83" y="25"/>
                  </a:lnTo>
                  <a:lnTo>
                    <a:pt x="84" y="19"/>
                  </a:lnTo>
                  <a:lnTo>
                    <a:pt x="84" y="13"/>
                  </a:lnTo>
                  <a:lnTo>
                    <a:pt x="84" y="6"/>
                  </a:lnTo>
                  <a:lnTo>
                    <a:pt x="84" y="0"/>
                  </a:lnTo>
                  <a:lnTo>
                    <a:pt x="84" y="0"/>
                  </a:lnTo>
                  <a:lnTo>
                    <a:pt x="68" y="0"/>
                  </a:lnTo>
                  <a:lnTo>
                    <a:pt x="68" y="3"/>
                  </a:lnTo>
                  <a:lnTo>
                    <a:pt x="68" y="9"/>
                  </a:lnTo>
                  <a:lnTo>
                    <a:pt x="67" y="14"/>
                  </a:lnTo>
                  <a:lnTo>
                    <a:pt x="67" y="20"/>
                  </a:lnTo>
                  <a:lnTo>
                    <a:pt x="66" y="25"/>
                  </a:lnTo>
                  <a:lnTo>
                    <a:pt x="66" y="31"/>
                  </a:lnTo>
                  <a:lnTo>
                    <a:pt x="65" y="36"/>
                  </a:lnTo>
                  <a:lnTo>
                    <a:pt x="63" y="41"/>
                  </a:lnTo>
                  <a:lnTo>
                    <a:pt x="60" y="45"/>
                  </a:lnTo>
                  <a:lnTo>
                    <a:pt x="57" y="49"/>
                  </a:lnTo>
                  <a:lnTo>
                    <a:pt x="53" y="51"/>
                  </a:lnTo>
                  <a:lnTo>
                    <a:pt x="48" y="52"/>
                  </a:lnTo>
                  <a:lnTo>
                    <a:pt x="43" y="52"/>
                  </a:lnTo>
                  <a:lnTo>
                    <a:pt x="37" y="51"/>
                  </a:lnTo>
                  <a:lnTo>
                    <a:pt x="30" y="48"/>
                  </a:lnTo>
                  <a:lnTo>
                    <a:pt x="26" y="44"/>
                  </a:lnTo>
                  <a:lnTo>
                    <a:pt x="23" y="37"/>
                  </a:lnTo>
                  <a:lnTo>
                    <a:pt x="20" y="28"/>
                  </a:lnTo>
                  <a:lnTo>
                    <a:pt x="18" y="19"/>
                  </a:lnTo>
                  <a:lnTo>
                    <a:pt x="16" y="8"/>
                  </a:lnTo>
                  <a:lnTo>
                    <a:pt x="16" y="0"/>
                  </a:lnTo>
                  <a:lnTo>
                    <a:pt x="0" y="0"/>
                  </a:lnTo>
                  <a:close/>
                </a:path>
              </a:pathLst>
            </a:custGeom>
            <a:solidFill>
              <a:srgbClr val="000000"/>
            </a:solidFill>
            <a:ln w="9525">
              <a:noFill/>
              <a:round/>
              <a:headEnd/>
              <a:tailEnd/>
            </a:ln>
          </p:spPr>
          <p:txBody>
            <a:bodyPr/>
            <a:lstStyle/>
            <a:p>
              <a:endParaRPr lang="en-US"/>
            </a:p>
          </p:txBody>
        </p:sp>
        <p:sp>
          <p:nvSpPr>
            <p:cNvPr id="66747" name="Freeform 187"/>
            <p:cNvSpPr>
              <a:spLocks/>
            </p:cNvSpPr>
            <p:nvPr/>
          </p:nvSpPr>
          <p:spPr bwMode="auto">
            <a:xfrm>
              <a:off x="4450" y="2336"/>
              <a:ext cx="9" cy="11"/>
            </a:xfrm>
            <a:custGeom>
              <a:avLst/>
              <a:gdLst/>
              <a:ahLst/>
              <a:cxnLst>
                <a:cxn ang="0">
                  <a:pos x="71" y="97"/>
                </a:cxn>
                <a:cxn ang="0">
                  <a:pos x="70" y="88"/>
                </a:cxn>
                <a:cxn ang="0">
                  <a:pos x="62" y="74"/>
                </a:cxn>
                <a:cxn ang="0">
                  <a:pos x="46" y="69"/>
                </a:cxn>
                <a:cxn ang="0">
                  <a:pos x="33" y="55"/>
                </a:cxn>
                <a:cxn ang="0">
                  <a:pos x="39" y="55"/>
                </a:cxn>
                <a:cxn ang="0">
                  <a:pos x="51" y="55"/>
                </a:cxn>
                <a:cxn ang="0">
                  <a:pos x="61" y="48"/>
                </a:cxn>
                <a:cxn ang="0">
                  <a:pos x="64" y="37"/>
                </a:cxn>
                <a:cxn ang="0">
                  <a:pos x="62" y="28"/>
                </a:cxn>
                <a:cxn ang="0">
                  <a:pos x="57" y="22"/>
                </a:cxn>
                <a:cxn ang="0">
                  <a:pos x="50" y="16"/>
                </a:cxn>
                <a:cxn ang="0">
                  <a:pos x="41" y="14"/>
                </a:cxn>
                <a:cxn ang="0">
                  <a:pos x="30" y="16"/>
                </a:cxn>
                <a:cxn ang="0">
                  <a:pos x="23" y="22"/>
                </a:cxn>
                <a:cxn ang="0">
                  <a:pos x="18" y="29"/>
                </a:cxn>
                <a:cxn ang="0">
                  <a:pos x="17" y="40"/>
                </a:cxn>
                <a:cxn ang="0">
                  <a:pos x="3" y="29"/>
                </a:cxn>
                <a:cxn ang="0">
                  <a:pos x="8" y="14"/>
                </a:cxn>
                <a:cxn ang="0">
                  <a:pos x="18" y="4"/>
                </a:cxn>
                <a:cxn ang="0">
                  <a:pos x="34" y="0"/>
                </a:cxn>
                <a:cxn ang="0">
                  <a:pos x="53" y="2"/>
                </a:cxn>
                <a:cxn ang="0">
                  <a:pos x="66" y="8"/>
                </a:cxn>
                <a:cxn ang="0">
                  <a:pos x="76" y="18"/>
                </a:cxn>
                <a:cxn ang="0">
                  <a:pos x="80" y="29"/>
                </a:cxn>
                <a:cxn ang="0">
                  <a:pos x="77" y="53"/>
                </a:cxn>
                <a:cxn ang="0">
                  <a:pos x="70" y="63"/>
                </a:cxn>
                <a:cxn ang="0">
                  <a:pos x="81" y="75"/>
                </a:cxn>
                <a:cxn ang="0">
                  <a:pos x="87" y="92"/>
                </a:cxn>
                <a:cxn ang="0">
                  <a:pos x="87" y="105"/>
                </a:cxn>
                <a:cxn ang="0">
                  <a:pos x="80" y="118"/>
                </a:cxn>
                <a:cxn ang="0">
                  <a:pos x="68" y="127"/>
                </a:cxn>
                <a:cxn ang="0">
                  <a:pos x="50" y="132"/>
                </a:cxn>
                <a:cxn ang="0">
                  <a:pos x="26" y="129"/>
                </a:cxn>
                <a:cxn ang="0">
                  <a:pos x="8" y="115"/>
                </a:cxn>
                <a:cxn ang="0">
                  <a:pos x="0" y="86"/>
                </a:cxn>
                <a:cxn ang="0">
                  <a:pos x="17" y="97"/>
                </a:cxn>
                <a:cxn ang="0">
                  <a:pos x="23" y="108"/>
                </a:cxn>
                <a:cxn ang="0">
                  <a:pos x="32" y="115"/>
                </a:cxn>
                <a:cxn ang="0">
                  <a:pos x="41" y="118"/>
                </a:cxn>
                <a:cxn ang="0">
                  <a:pos x="53" y="117"/>
                </a:cxn>
                <a:cxn ang="0">
                  <a:pos x="65" y="111"/>
                </a:cxn>
                <a:cxn ang="0">
                  <a:pos x="71" y="100"/>
                </a:cxn>
              </a:cxnLst>
              <a:rect l="0" t="0" r="r" b="b"/>
              <a:pathLst>
                <a:path w="88" h="132">
                  <a:moveTo>
                    <a:pt x="71" y="100"/>
                  </a:moveTo>
                  <a:lnTo>
                    <a:pt x="71" y="98"/>
                  </a:lnTo>
                  <a:lnTo>
                    <a:pt x="71" y="97"/>
                  </a:lnTo>
                  <a:lnTo>
                    <a:pt x="71" y="95"/>
                  </a:lnTo>
                  <a:lnTo>
                    <a:pt x="71" y="94"/>
                  </a:lnTo>
                  <a:lnTo>
                    <a:pt x="70" y="88"/>
                  </a:lnTo>
                  <a:lnTo>
                    <a:pt x="68" y="83"/>
                  </a:lnTo>
                  <a:lnTo>
                    <a:pt x="65" y="77"/>
                  </a:lnTo>
                  <a:lnTo>
                    <a:pt x="62" y="74"/>
                  </a:lnTo>
                  <a:lnTo>
                    <a:pt x="57" y="72"/>
                  </a:lnTo>
                  <a:lnTo>
                    <a:pt x="52" y="70"/>
                  </a:lnTo>
                  <a:lnTo>
                    <a:pt x="46" y="69"/>
                  </a:lnTo>
                  <a:lnTo>
                    <a:pt x="39" y="68"/>
                  </a:lnTo>
                  <a:lnTo>
                    <a:pt x="33" y="68"/>
                  </a:lnTo>
                  <a:lnTo>
                    <a:pt x="33" y="55"/>
                  </a:lnTo>
                  <a:lnTo>
                    <a:pt x="35" y="55"/>
                  </a:lnTo>
                  <a:lnTo>
                    <a:pt x="36" y="55"/>
                  </a:lnTo>
                  <a:lnTo>
                    <a:pt x="39" y="55"/>
                  </a:lnTo>
                  <a:lnTo>
                    <a:pt x="40" y="55"/>
                  </a:lnTo>
                  <a:lnTo>
                    <a:pt x="46" y="55"/>
                  </a:lnTo>
                  <a:lnTo>
                    <a:pt x="51" y="55"/>
                  </a:lnTo>
                  <a:lnTo>
                    <a:pt x="55" y="54"/>
                  </a:lnTo>
                  <a:lnTo>
                    <a:pt x="58" y="52"/>
                  </a:lnTo>
                  <a:lnTo>
                    <a:pt x="61" y="48"/>
                  </a:lnTo>
                  <a:lnTo>
                    <a:pt x="63" y="45"/>
                  </a:lnTo>
                  <a:lnTo>
                    <a:pt x="64" y="41"/>
                  </a:lnTo>
                  <a:lnTo>
                    <a:pt x="64" y="37"/>
                  </a:lnTo>
                  <a:lnTo>
                    <a:pt x="64" y="34"/>
                  </a:lnTo>
                  <a:lnTo>
                    <a:pt x="63" y="31"/>
                  </a:lnTo>
                  <a:lnTo>
                    <a:pt x="62" y="28"/>
                  </a:lnTo>
                  <a:lnTo>
                    <a:pt x="61" y="26"/>
                  </a:lnTo>
                  <a:lnTo>
                    <a:pt x="59" y="24"/>
                  </a:lnTo>
                  <a:lnTo>
                    <a:pt x="57" y="22"/>
                  </a:lnTo>
                  <a:lnTo>
                    <a:pt x="55" y="19"/>
                  </a:lnTo>
                  <a:lnTo>
                    <a:pt x="53" y="17"/>
                  </a:lnTo>
                  <a:lnTo>
                    <a:pt x="50" y="16"/>
                  </a:lnTo>
                  <a:lnTo>
                    <a:pt x="47" y="15"/>
                  </a:lnTo>
                  <a:lnTo>
                    <a:pt x="44" y="15"/>
                  </a:lnTo>
                  <a:lnTo>
                    <a:pt x="41" y="14"/>
                  </a:lnTo>
                  <a:lnTo>
                    <a:pt x="36" y="14"/>
                  </a:lnTo>
                  <a:lnTo>
                    <a:pt x="33" y="15"/>
                  </a:lnTo>
                  <a:lnTo>
                    <a:pt x="30" y="16"/>
                  </a:lnTo>
                  <a:lnTo>
                    <a:pt x="27" y="17"/>
                  </a:lnTo>
                  <a:lnTo>
                    <a:pt x="25" y="19"/>
                  </a:lnTo>
                  <a:lnTo>
                    <a:pt x="23" y="22"/>
                  </a:lnTo>
                  <a:lnTo>
                    <a:pt x="21" y="24"/>
                  </a:lnTo>
                  <a:lnTo>
                    <a:pt x="19" y="26"/>
                  </a:lnTo>
                  <a:lnTo>
                    <a:pt x="18" y="29"/>
                  </a:lnTo>
                  <a:lnTo>
                    <a:pt x="18" y="33"/>
                  </a:lnTo>
                  <a:lnTo>
                    <a:pt x="17" y="36"/>
                  </a:lnTo>
                  <a:lnTo>
                    <a:pt x="17" y="40"/>
                  </a:lnTo>
                  <a:lnTo>
                    <a:pt x="2" y="39"/>
                  </a:lnTo>
                  <a:lnTo>
                    <a:pt x="2" y="34"/>
                  </a:lnTo>
                  <a:lnTo>
                    <a:pt x="3" y="29"/>
                  </a:lnTo>
                  <a:lnTo>
                    <a:pt x="4" y="24"/>
                  </a:lnTo>
                  <a:lnTo>
                    <a:pt x="6" y="18"/>
                  </a:lnTo>
                  <a:lnTo>
                    <a:pt x="8" y="14"/>
                  </a:lnTo>
                  <a:lnTo>
                    <a:pt x="11" y="11"/>
                  </a:lnTo>
                  <a:lnTo>
                    <a:pt x="14" y="7"/>
                  </a:lnTo>
                  <a:lnTo>
                    <a:pt x="18" y="4"/>
                  </a:lnTo>
                  <a:lnTo>
                    <a:pt x="23" y="3"/>
                  </a:lnTo>
                  <a:lnTo>
                    <a:pt x="28" y="1"/>
                  </a:lnTo>
                  <a:lnTo>
                    <a:pt x="34" y="0"/>
                  </a:lnTo>
                  <a:lnTo>
                    <a:pt x="41" y="0"/>
                  </a:lnTo>
                  <a:lnTo>
                    <a:pt x="47" y="1"/>
                  </a:lnTo>
                  <a:lnTo>
                    <a:pt x="53" y="2"/>
                  </a:lnTo>
                  <a:lnTo>
                    <a:pt x="58" y="4"/>
                  </a:lnTo>
                  <a:lnTo>
                    <a:pt x="62" y="6"/>
                  </a:lnTo>
                  <a:lnTo>
                    <a:pt x="66" y="8"/>
                  </a:lnTo>
                  <a:lnTo>
                    <a:pt x="70" y="11"/>
                  </a:lnTo>
                  <a:lnTo>
                    <a:pt x="73" y="14"/>
                  </a:lnTo>
                  <a:lnTo>
                    <a:pt x="76" y="18"/>
                  </a:lnTo>
                  <a:lnTo>
                    <a:pt x="78" y="23"/>
                  </a:lnTo>
                  <a:lnTo>
                    <a:pt x="79" y="26"/>
                  </a:lnTo>
                  <a:lnTo>
                    <a:pt x="80" y="29"/>
                  </a:lnTo>
                  <a:lnTo>
                    <a:pt x="80" y="33"/>
                  </a:lnTo>
                  <a:lnTo>
                    <a:pt x="80" y="44"/>
                  </a:lnTo>
                  <a:lnTo>
                    <a:pt x="77" y="53"/>
                  </a:lnTo>
                  <a:lnTo>
                    <a:pt x="72" y="59"/>
                  </a:lnTo>
                  <a:lnTo>
                    <a:pt x="65" y="62"/>
                  </a:lnTo>
                  <a:lnTo>
                    <a:pt x="70" y="63"/>
                  </a:lnTo>
                  <a:lnTo>
                    <a:pt x="75" y="66"/>
                  </a:lnTo>
                  <a:lnTo>
                    <a:pt x="78" y="70"/>
                  </a:lnTo>
                  <a:lnTo>
                    <a:pt x="81" y="75"/>
                  </a:lnTo>
                  <a:lnTo>
                    <a:pt x="84" y="81"/>
                  </a:lnTo>
                  <a:lnTo>
                    <a:pt x="86" y="86"/>
                  </a:lnTo>
                  <a:lnTo>
                    <a:pt x="87" y="92"/>
                  </a:lnTo>
                  <a:lnTo>
                    <a:pt x="88" y="98"/>
                  </a:lnTo>
                  <a:lnTo>
                    <a:pt x="88" y="101"/>
                  </a:lnTo>
                  <a:lnTo>
                    <a:pt x="87" y="105"/>
                  </a:lnTo>
                  <a:lnTo>
                    <a:pt x="85" y="110"/>
                  </a:lnTo>
                  <a:lnTo>
                    <a:pt x="83" y="114"/>
                  </a:lnTo>
                  <a:lnTo>
                    <a:pt x="80" y="118"/>
                  </a:lnTo>
                  <a:lnTo>
                    <a:pt x="76" y="122"/>
                  </a:lnTo>
                  <a:lnTo>
                    <a:pt x="72" y="125"/>
                  </a:lnTo>
                  <a:lnTo>
                    <a:pt x="68" y="127"/>
                  </a:lnTo>
                  <a:lnTo>
                    <a:pt x="63" y="129"/>
                  </a:lnTo>
                  <a:lnTo>
                    <a:pt x="57" y="131"/>
                  </a:lnTo>
                  <a:lnTo>
                    <a:pt x="50" y="132"/>
                  </a:lnTo>
                  <a:lnTo>
                    <a:pt x="43" y="132"/>
                  </a:lnTo>
                  <a:lnTo>
                    <a:pt x="34" y="131"/>
                  </a:lnTo>
                  <a:lnTo>
                    <a:pt x="26" y="129"/>
                  </a:lnTo>
                  <a:lnTo>
                    <a:pt x="19" y="126"/>
                  </a:lnTo>
                  <a:lnTo>
                    <a:pt x="13" y="121"/>
                  </a:lnTo>
                  <a:lnTo>
                    <a:pt x="8" y="115"/>
                  </a:lnTo>
                  <a:lnTo>
                    <a:pt x="5" y="107"/>
                  </a:lnTo>
                  <a:lnTo>
                    <a:pt x="2" y="97"/>
                  </a:lnTo>
                  <a:lnTo>
                    <a:pt x="0" y="86"/>
                  </a:lnTo>
                  <a:lnTo>
                    <a:pt x="16" y="87"/>
                  </a:lnTo>
                  <a:lnTo>
                    <a:pt x="16" y="92"/>
                  </a:lnTo>
                  <a:lnTo>
                    <a:pt x="17" y="97"/>
                  </a:lnTo>
                  <a:lnTo>
                    <a:pt x="19" y="101"/>
                  </a:lnTo>
                  <a:lnTo>
                    <a:pt x="21" y="104"/>
                  </a:lnTo>
                  <a:lnTo>
                    <a:pt x="23" y="108"/>
                  </a:lnTo>
                  <a:lnTo>
                    <a:pt x="26" y="112"/>
                  </a:lnTo>
                  <a:lnTo>
                    <a:pt x="29" y="114"/>
                  </a:lnTo>
                  <a:lnTo>
                    <a:pt x="32" y="115"/>
                  </a:lnTo>
                  <a:lnTo>
                    <a:pt x="35" y="116"/>
                  </a:lnTo>
                  <a:lnTo>
                    <a:pt x="38" y="117"/>
                  </a:lnTo>
                  <a:lnTo>
                    <a:pt x="41" y="118"/>
                  </a:lnTo>
                  <a:lnTo>
                    <a:pt x="43" y="118"/>
                  </a:lnTo>
                  <a:lnTo>
                    <a:pt x="48" y="118"/>
                  </a:lnTo>
                  <a:lnTo>
                    <a:pt x="53" y="117"/>
                  </a:lnTo>
                  <a:lnTo>
                    <a:pt x="57" y="116"/>
                  </a:lnTo>
                  <a:lnTo>
                    <a:pt x="62" y="114"/>
                  </a:lnTo>
                  <a:lnTo>
                    <a:pt x="65" y="111"/>
                  </a:lnTo>
                  <a:lnTo>
                    <a:pt x="68" y="107"/>
                  </a:lnTo>
                  <a:lnTo>
                    <a:pt x="70" y="104"/>
                  </a:lnTo>
                  <a:lnTo>
                    <a:pt x="71" y="100"/>
                  </a:lnTo>
                  <a:close/>
                </a:path>
              </a:pathLst>
            </a:custGeom>
            <a:solidFill>
              <a:srgbClr val="000000"/>
            </a:solidFill>
            <a:ln w="9525">
              <a:noFill/>
              <a:round/>
              <a:headEnd/>
              <a:tailEnd/>
            </a:ln>
          </p:spPr>
          <p:txBody>
            <a:bodyPr/>
            <a:lstStyle/>
            <a:p>
              <a:endParaRPr lang="en-US"/>
            </a:p>
          </p:txBody>
        </p:sp>
        <p:sp>
          <p:nvSpPr>
            <p:cNvPr id="66748" name="Freeform 188"/>
            <p:cNvSpPr>
              <a:spLocks/>
            </p:cNvSpPr>
            <p:nvPr/>
          </p:nvSpPr>
          <p:spPr bwMode="auto">
            <a:xfrm>
              <a:off x="4450" y="2363"/>
              <a:ext cx="9" cy="8"/>
            </a:xfrm>
            <a:custGeom>
              <a:avLst/>
              <a:gdLst/>
              <a:ahLst/>
              <a:cxnLst>
                <a:cxn ang="0">
                  <a:pos x="1" y="84"/>
                </a:cxn>
                <a:cxn ang="0">
                  <a:pos x="0" y="71"/>
                </a:cxn>
                <a:cxn ang="0">
                  <a:pos x="0" y="70"/>
                </a:cxn>
                <a:cxn ang="0">
                  <a:pos x="0" y="69"/>
                </a:cxn>
                <a:cxn ang="0">
                  <a:pos x="0" y="67"/>
                </a:cxn>
                <a:cxn ang="0">
                  <a:pos x="0" y="66"/>
                </a:cxn>
                <a:cxn ang="0">
                  <a:pos x="1" y="55"/>
                </a:cxn>
                <a:cxn ang="0">
                  <a:pos x="1" y="44"/>
                </a:cxn>
                <a:cxn ang="0">
                  <a:pos x="3" y="35"/>
                </a:cxn>
                <a:cxn ang="0">
                  <a:pos x="6" y="26"/>
                </a:cxn>
                <a:cxn ang="0">
                  <a:pos x="12" y="14"/>
                </a:cxn>
                <a:cxn ang="0">
                  <a:pos x="20" y="6"/>
                </a:cxn>
                <a:cxn ang="0">
                  <a:pos x="30" y="1"/>
                </a:cxn>
                <a:cxn ang="0">
                  <a:pos x="45" y="0"/>
                </a:cxn>
                <a:cxn ang="0">
                  <a:pos x="54" y="1"/>
                </a:cxn>
                <a:cxn ang="0">
                  <a:pos x="63" y="5"/>
                </a:cxn>
                <a:cxn ang="0">
                  <a:pos x="70" y="10"/>
                </a:cxn>
                <a:cxn ang="0">
                  <a:pos x="76" y="18"/>
                </a:cxn>
                <a:cxn ang="0">
                  <a:pos x="80" y="27"/>
                </a:cxn>
                <a:cxn ang="0">
                  <a:pos x="81" y="36"/>
                </a:cxn>
                <a:cxn ang="0">
                  <a:pos x="65" y="31"/>
                </a:cxn>
                <a:cxn ang="0">
                  <a:pos x="62" y="24"/>
                </a:cxn>
                <a:cxn ang="0">
                  <a:pos x="56" y="18"/>
                </a:cxn>
                <a:cxn ang="0">
                  <a:pos x="49" y="14"/>
                </a:cxn>
                <a:cxn ang="0">
                  <a:pos x="41" y="14"/>
                </a:cxn>
                <a:cxn ang="0">
                  <a:pos x="33" y="16"/>
                </a:cxn>
                <a:cxn ang="0">
                  <a:pos x="27" y="21"/>
                </a:cxn>
                <a:cxn ang="0">
                  <a:pos x="21" y="28"/>
                </a:cxn>
                <a:cxn ang="0">
                  <a:pos x="17" y="39"/>
                </a:cxn>
                <a:cxn ang="0">
                  <a:pos x="16" y="53"/>
                </a:cxn>
                <a:cxn ang="0">
                  <a:pos x="18" y="57"/>
                </a:cxn>
                <a:cxn ang="0">
                  <a:pos x="23" y="52"/>
                </a:cxn>
                <a:cxn ang="0">
                  <a:pos x="30" y="49"/>
                </a:cxn>
                <a:cxn ang="0">
                  <a:pos x="40" y="47"/>
                </a:cxn>
                <a:cxn ang="0">
                  <a:pos x="51" y="48"/>
                </a:cxn>
                <a:cxn ang="0">
                  <a:pos x="61" y="51"/>
                </a:cxn>
                <a:cxn ang="0">
                  <a:pos x="70" y="57"/>
                </a:cxn>
                <a:cxn ang="0">
                  <a:pos x="77" y="65"/>
                </a:cxn>
                <a:cxn ang="0">
                  <a:pos x="83" y="74"/>
                </a:cxn>
                <a:cxn ang="0">
                  <a:pos x="86" y="85"/>
                </a:cxn>
                <a:cxn ang="0">
                  <a:pos x="70" y="89"/>
                </a:cxn>
                <a:cxn ang="0">
                  <a:pos x="68" y="78"/>
                </a:cxn>
                <a:cxn ang="0">
                  <a:pos x="62" y="68"/>
                </a:cxn>
                <a:cxn ang="0">
                  <a:pos x="54" y="63"/>
                </a:cxn>
                <a:cxn ang="0">
                  <a:pos x="45" y="61"/>
                </a:cxn>
                <a:cxn ang="0">
                  <a:pos x="37" y="61"/>
                </a:cxn>
                <a:cxn ang="0">
                  <a:pos x="29" y="63"/>
                </a:cxn>
                <a:cxn ang="0">
                  <a:pos x="25" y="67"/>
                </a:cxn>
                <a:cxn ang="0">
                  <a:pos x="21" y="72"/>
                </a:cxn>
                <a:cxn ang="0">
                  <a:pos x="19" y="81"/>
                </a:cxn>
                <a:cxn ang="0">
                  <a:pos x="18" y="89"/>
                </a:cxn>
              </a:cxnLst>
              <a:rect l="0" t="0" r="r" b="b"/>
              <a:pathLst>
                <a:path w="87" h="89">
                  <a:moveTo>
                    <a:pt x="2" y="89"/>
                  </a:moveTo>
                  <a:lnTo>
                    <a:pt x="1" y="84"/>
                  </a:lnTo>
                  <a:lnTo>
                    <a:pt x="0" y="78"/>
                  </a:lnTo>
                  <a:lnTo>
                    <a:pt x="0" y="71"/>
                  </a:lnTo>
                  <a:lnTo>
                    <a:pt x="0" y="70"/>
                  </a:lnTo>
                  <a:lnTo>
                    <a:pt x="0" y="70"/>
                  </a:lnTo>
                  <a:lnTo>
                    <a:pt x="0" y="70"/>
                  </a:lnTo>
                  <a:lnTo>
                    <a:pt x="0" y="69"/>
                  </a:lnTo>
                  <a:lnTo>
                    <a:pt x="0" y="68"/>
                  </a:lnTo>
                  <a:lnTo>
                    <a:pt x="0" y="67"/>
                  </a:lnTo>
                  <a:lnTo>
                    <a:pt x="0" y="67"/>
                  </a:lnTo>
                  <a:lnTo>
                    <a:pt x="0" y="66"/>
                  </a:lnTo>
                  <a:lnTo>
                    <a:pt x="0" y="60"/>
                  </a:lnTo>
                  <a:lnTo>
                    <a:pt x="1" y="55"/>
                  </a:lnTo>
                  <a:lnTo>
                    <a:pt x="1" y="50"/>
                  </a:lnTo>
                  <a:lnTo>
                    <a:pt x="1" y="44"/>
                  </a:lnTo>
                  <a:lnTo>
                    <a:pt x="2" y="39"/>
                  </a:lnTo>
                  <a:lnTo>
                    <a:pt x="3" y="35"/>
                  </a:lnTo>
                  <a:lnTo>
                    <a:pt x="4" y="30"/>
                  </a:lnTo>
                  <a:lnTo>
                    <a:pt x="6" y="26"/>
                  </a:lnTo>
                  <a:lnTo>
                    <a:pt x="9" y="20"/>
                  </a:lnTo>
                  <a:lnTo>
                    <a:pt x="12" y="14"/>
                  </a:lnTo>
                  <a:lnTo>
                    <a:pt x="16" y="10"/>
                  </a:lnTo>
                  <a:lnTo>
                    <a:pt x="20" y="6"/>
                  </a:lnTo>
                  <a:lnTo>
                    <a:pt x="24" y="3"/>
                  </a:lnTo>
                  <a:lnTo>
                    <a:pt x="30" y="1"/>
                  </a:lnTo>
                  <a:lnTo>
                    <a:pt x="37" y="0"/>
                  </a:lnTo>
                  <a:lnTo>
                    <a:pt x="45" y="0"/>
                  </a:lnTo>
                  <a:lnTo>
                    <a:pt x="50" y="0"/>
                  </a:lnTo>
                  <a:lnTo>
                    <a:pt x="54" y="1"/>
                  </a:lnTo>
                  <a:lnTo>
                    <a:pt x="59" y="3"/>
                  </a:lnTo>
                  <a:lnTo>
                    <a:pt x="63" y="5"/>
                  </a:lnTo>
                  <a:lnTo>
                    <a:pt x="67" y="7"/>
                  </a:lnTo>
                  <a:lnTo>
                    <a:pt x="70" y="10"/>
                  </a:lnTo>
                  <a:lnTo>
                    <a:pt x="73" y="13"/>
                  </a:lnTo>
                  <a:lnTo>
                    <a:pt x="76" y="18"/>
                  </a:lnTo>
                  <a:lnTo>
                    <a:pt x="78" y="22"/>
                  </a:lnTo>
                  <a:lnTo>
                    <a:pt x="80" y="27"/>
                  </a:lnTo>
                  <a:lnTo>
                    <a:pt x="81" y="31"/>
                  </a:lnTo>
                  <a:lnTo>
                    <a:pt x="81" y="36"/>
                  </a:lnTo>
                  <a:lnTo>
                    <a:pt x="66" y="35"/>
                  </a:lnTo>
                  <a:lnTo>
                    <a:pt x="65" y="31"/>
                  </a:lnTo>
                  <a:lnTo>
                    <a:pt x="64" y="27"/>
                  </a:lnTo>
                  <a:lnTo>
                    <a:pt x="62" y="24"/>
                  </a:lnTo>
                  <a:lnTo>
                    <a:pt x="59" y="21"/>
                  </a:lnTo>
                  <a:lnTo>
                    <a:pt x="56" y="18"/>
                  </a:lnTo>
                  <a:lnTo>
                    <a:pt x="53" y="15"/>
                  </a:lnTo>
                  <a:lnTo>
                    <a:pt x="49" y="14"/>
                  </a:lnTo>
                  <a:lnTo>
                    <a:pt x="45" y="14"/>
                  </a:lnTo>
                  <a:lnTo>
                    <a:pt x="41" y="14"/>
                  </a:lnTo>
                  <a:lnTo>
                    <a:pt x="38" y="14"/>
                  </a:lnTo>
                  <a:lnTo>
                    <a:pt x="33" y="16"/>
                  </a:lnTo>
                  <a:lnTo>
                    <a:pt x="30" y="19"/>
                  </a:lnTo>
                  <a:lnTo>
                    <a:pt x="27" y="21"/>
                  </a:lnTo>
                  <a:lnTo>
                    <a:pt x="24" y="24"/>
                  </a:lnTo>
                  <a:lnTo>
                    <a:pt x="21" y="28"/>
                  </a:lnTo>
                  <a:lnTo>
                    <a:pt x="19" y="33"/>
                  </a:lnTo>
                  <a:lnTo>
                    <a:pt x="17" y="39"/>
                  </a:lnTo>
                  <a:lnTo>
                    <a:pt x="16" y="45"/>
                  </a:lnTo>
                  <a:lnTo>
                    <a:pt x="16" y="53"/>
                  </a:lnTo>
                  <a:lnTo>
                    <a:pt x="16" y="61"/>
                  </a:lnTo>
                  <a:lnTo>
                    <a:pt x="18" y="57"/>
                  </a:lnTo>
                  <a:lnTo>
                    <a:pt x="20" y="54"/>
                  </a:lnTo>
                  <a:lnTo>
                    <a:pt x="23" y="52"/>
                  </a:lnTo>
                  <a:lnTo>
                    <a:pt x="26" y="50"/>
                  </a:lnTo>
                  <a:lnTo>
                    <a:pt x="30" y="49"/>
                  </a:lnTo>
                  <a:lnTo>
                    <a:pt x="34" y="47"/>
                  </a:lnTo>
                  <a:lnTo>
                    <a:pt x="40" y="47"/>
                  </a:lnTo>
                  <a:lnTo>
                    <a:pt x="45" y="47"/>
                  </a:lnTo>
                  <a:lnTo>
                    <a:pt x="51" y="48"/>
                  </a:lnTo>
                  <a:lnTo>
                    <a:pt x="57" y="49"/>
                  </a:lnTo>
                  <a:lnTo>
                    <a:pt x="61" y="51"/>
                  </a:lnTo>
                  <a:lnTo>
                    <a:pt x="66" y="54"/>
                  </a:lnTo>
                  <a:lnTo>
                    <a:pt x="70" y="57"/>
                  </a:lnTo>
                  <a:lnTo>
                    <a:pt x="74" y="60"/>
                  </a:lnTo>
                  <a:lnTo>
                    <a:pt x="77" y="65"/>
                  </a:lnTo>
                  <a:lnTo>
                    <a:pt x="80" y="69"/>
                  </a:lnTo>
                  <a:lnTo>
                    <a:pt x="83" y="74"/>
                  </a:lnTo>
                  <a:lnTo>
                    <a:pt x="85" y="80"/>
                  </a:lnTo>
                  <a:lnTo>
                    <a:pt x="86" y="85"/>
                  </a:lnTo>
                  <a:lnTo>
                    <a:pt x="87" y="89"/>
                  </a:lnTo>
                  <a:lnTo>
                    <a:pt x="70" y="89"/>
                  </a:lnTo>
                  <a:lnTo>
                    <a:pt x="69" y="84"/>
                  </a:lnTo>
                  <a:lnTo>
                    <a:pt x="68" y="78"/>
                  </a:lnTo>
                  <a:lnTo>
                    <a:pt x="65" y="72"/>
                  </a:lnTo>
                  <a:lnTo>
                    <a:pt x="62" y="68"/>
                  </a:lnTo>
                  <a:lnTo>
                    <a:pt x="58" y="65"/>
                  </a:lnTo>
                  <a:lnTo>
                    <a:pt x="54" y="63"/>
                  </a:lnTo>
                  <a:lnTo>
                    <a:pt x="49" y="61"/>
                  </a:lnTo>
                  <a:lnTo>
                    <a:pt x="45" y="61"/>
                  </a:lnTo>
                  <a:lnTo>
                    <a:pt x="41" y="61"/>
                  </a:lnTo>
                  <a:lnTo>
                    <a:pt x="37" y="61"/>
                  </a:lnTo>
                  <a:lnTo>
                    <a:pt x="32" y="62"/>
                  </a:lnTo>
                  <a:lnTo>
                    <a:pt x="29" y="63"/>
                  </a:lnTo>
                  <a:lnTo>
                    <a:pt x="27" y="65"/>
                  </a:lnTo>
                  <a:lnTo>
                    <a:pt x="25" y="67"/>
                  </a:lnTo>
                  <a:lnTo>
                    <a:pt x="23" y="70"/>
                  </a:lnTo>
                  <a:lnTo>
                    <a:pt x="21" y="72"/>
                  </a:lnTo>
                  <a:lnTo>
                    <a:pt x="20" y="77"/>
                  </a:lnTo>
                  <a:lnTo>
                    <a:pt x="19" y="81"/>
                  </a:lnTo>
                  <a:lnTo>
                    <a:pt x="18" y="85"/>
                  </a:lnTo>
                  <a:lnTo>
                    <a:pt x="18" y="89"/>
                  </a:lnTo>
                  <a:lnTo>
                    <a:pt x="2" y="89"/>
                  </a:lnTo>
                  <a:close/>
                </a:path>
              </a:pathLst>
            </a:custGeom>
            <a:solidFill>
              <a:srgbClr val="000000"/>
            </a:solidFill>
            <a:ln w="9525">
              <a:noFill/>
              <a:round/>
              <a:headEnd/>
              <a:tailEnd/>
            </a:ln>
          </p:spPr>
          <p:txBody>
            <a:bodyPr/>
            <a:lstStyle/>
            <a:p>
              <a:endParaRPr lang="en-US"/>
            </a:p>
          </p:txBody>
        </p:sp>
        <p:sp>
          <p:nvSpPr>
            <p:cNvPr id="66749" name="Freeform 189"/>
            <p:cNvSpPr>
              <a:spLocks/>
            </p:cNvSpPr>
            <p:nvPr/>
          </p:nvSpPr>
          <p:spPr bwMode="auto">
            <a:xfrm>
              <a:off x="4450" y="2371"/>
              <a:ext cx="9" cy="3"/>
            </a:xfrm>
            <a:custGeom>
              <a:avLst/>
              <a:gdLst/>
              <a:ahLst/>
              <a:cxnLst>
                <a:cxn ang="0">
                  <a:pos x="0" y="0"/>
                </a:cxn>
                <a:cxn ang="0">
                  <a:pos x="0" y="1"/>
                </a:cxn>
                <a:cxn ang="0">
                  <a:pos x="1" y="6"/>
                </a:cxn>
                <a:cxn ang="0">
                  <a:pos x="3" y="12"/>
                </a:cxn>
                <a:cxn ang="0">
                  <a:pos x="6" y="18"/>
                </a:cxn>
                <a:cxn ang="0">
                  <a:pos x="8" y="22"/>
                </a:cxn>
                <a:cxn ang="0">
                  <a:pos x="11" y="26"/>
                </a:cxn>
                <a:cxn ang="0">
                  <a:pos x="14" y="29"/>
                </a:cxn>
                <a:cxn ang="0">
                  <a:pos x="18" y="32"/>
                </a:cxn>
                <a:cxn ang="0">
                  <a:pos x="22" y="35"/>
                </a:cxn>
                <a:cxn ang="0">
                  <a:pos x="26" y="37"/>
                </a:cxn>
                <a:cxn ang="0">
                  <a:pos x="31" y="39"/>
                </a:cxn>
                <a:cxn ang="0">
                  <a:pos x="36" y="41"/>
                </a:cxn>
                <a:cxn ang="0">
                  <a:pos x="41" y="42"/>
                </a:cxn>
                <a:cxn ang="0">
                  <a:pos x="46" y="42"/>
                </a:cxn>
                <a:cxn ang="0">
                  <a:pos x="51" y="42"/>
                </a:cxn>
                <a:cxn ang="0">
                  <a:pos x="56" y="41"/>
                </a:cxn>
                <a:cxn ang="0">
                  <a:pos x="61" y="39"/>
                </a:cxn>
                <a:cxn ang="0">
                  <a:pos x="66" y="37"/>
                </a:cxn>
                <a:cxn ang="0">
                  <a:pos x="70" y="34"/>
                </a:cxn>
                <a:cxn ang="0">
                  <a:pos x="74" y="31"/>
                </a:cxn>
                <a:cxn ang="0">
                  <a:pos x="77" y="27"/>
                </a:cxn>
                <a:cxn ang="0">
                  <a:pos x="80" y="22"/>
                </a:cxn>
                <a:cxn ang="0">
                  <a:pos x="82" y="17"/>
                </a:cxn>
                <a:cxn ang="0">
                  <a:pos x="84" y="11"/>
                </a:cxn>
                <a:cxn ang="0">
                  <a:pos x="85" y="6"/>
                </a:cxn>
                <a:cxn ang="0">
                  <a:pos x="85" y="1"/>
                </a:cxn>
                <a:cxn ang="0">
                  <a:pos x="85" y="0"/>
                </a:cxn>
                <a:cxn ang="0">
                  <a:pos x="68" y="0"/>
                </a:cxn>
                <a:cxn ang="0">
                  <a:pos x="68" y="1"/>
                </a:cxn>
                <a:cxn ang="0">
                  <a:pos x="68" y="7"/>
                </a:cxn>
                <a:cxn ang="0">
                  <a:pos x="66" y="13"/>
                </a:cxn>
                <a:cxn ang="0">
                  <a:pos x="64" y="19"/>
                </a:cxn>
                <a:cxn ang="0">
                  <a:pos x="61" y="23"/>
                </a:cxn>
                <a:cxn ang="0">
                  <a:pos x="57" y="25"/>
                </a:cxn>
                <a:cxn ang="0">
                  <a:pos x="53" y="27"/>
                </a:cxn>
                <a:cxn ang="0">
                  <a:pos x="49" y="28"/>
                </a:cxn>
                <a:cxn ang="0">
                  <a:pos x="45" y="28"/>
                </a:cxn>
                <a:cxn ang="0">
                  <a:pos x="41" y="28"/>
                </a:cxn>
                <a:cxn ang="0">
                  <a:pos x="38" y="27"/>
                </a:cxn>
                <a:cxn ang="0">
                  <a:pos x="35" y="25"/>
                </a:cxn>
                <a:cxn ang="0">
                  <a:pos x="31" y="24"/>
                </a:cxn>
                <a:cxn ang="0">
                  <a:pos x="28" y="23"/>
                </a:cxn>
                <a:cxn ang="0">
                  <a:pos x="25" y="21"/>
                </a:cxn>
                <a:cxn ang="0">
                  <a:pos x="23" y="19"/>
                </a:cxn>
                <a:cxn ang="0">
                  <a:pos x="21" y="15"/>
                </a:cxn>
                <a:cxn ang="0">
                  <a:pos x="19" y="11"/>
                </a:cxn>
                <a:cxn ang="0">
                  <a:pos x="17" y="7"/>
                </a:cxn>
                <a:cxn ang="0">
                  <a:pos x="16" y="4"/>
                </a:cxn>
                <a:cxn ang="0">
                  <a:pos x="16" y="0"/>
                </a:cxn>
                <a:cxn ang="0">
                  <a:pos x="16" y="0"/>
                </a:cxn>
                <a:cxn ang="0">
                  <a:pos x="0" y="0"/>
                </a:cxn>
              </a:cxnLst>
              <a:rect l="0" t="0" r="r" b="b"/>
              <a:pathLst>
                <a:path w="85" h="42">
                  <a:moveTo>
                    <a:pt x="0" y="0"/>
                  </a:moveTo>
                  <a:lnTo>
                    <a:pt x="0" y="1"/>
                  </a:lnTo>
                  <a:lnTo>
                    <a:pt x="1" y="6"/>
                  </a:lnTo>
                  <a:lnTo>
                    <a:pt x="3" y="12"/>
                  </a:lnTo>
                  <a:lnTo>
                    <a:pt x="6" y="18"/>
                  </a:lnTo>
                  <a:lnTo>
                    <a:pt x="8" y="22"/>
                  </a:lnTo>
                  <a:lnTo>
                    <a:pt x="11" y="26"/>
                  </a:lnTo>
                  <a:lnTo>
                    <a:pt x="14" y="29"/>
                  </a:lnTo>
                  <a:lnTo>
                    <a:pt x="18" y="32"/>
                  </a:lnTo>
                  <a:lnTo>
                    <a:pt x="22" y="35"/>
                  </a:lnTo>
                  <a:lnTo>
                    <a:pt x="26" y="37"/>
                  </a:lnTo>
                  <a:lnTo>
                    <a:pt x="31" y="39"/>
                  </a:lnTo>
                  <a:lnTo>
                    <a:pt x="36" y="41"/>
                  </a:lnTo>
                  <a:lnTo>
                    <a:pt x="41" y="42"/>
                  </a:lnTo>
                  <a:lnTo>
                    <a:pt x="46" y="42"/>
                  </a:lnTo>
                  <a:lnTo>
                    <a:pt x="51" y="42"/>
                  </a:lnTo>
                  <a:lnTo>
                    <a:pt x="56" y="41"/>
                  </a:lnTo>
                  <a:lnTo>
                    <a:pt x="61" y="39"/>
                  </a:lnTo>
                  <a:lnTo>
                    <a:pt x="66" y="37"/>
                  </a:lnTo>
                  <a:lnTo>
                    <a:pt x="70" y="34"/>
                  </a:lnTo>
                  <a:lnTo>
                    <a:pt x="74" y="31"/>
                  </a:lnTo>
                  <a:lnTo>
                    <a:pt x="77" y="27"/>
                  </a:lnTo>
                  <a:lnTo>
                    <a:pt x="80" y="22"/>
                  </a:lnTo>
                  <a:lnTo>
                    <a:pt x="82" y="17"/>
                  </a:lnTo>
                  <a:lnTo>
                    <a:pt x="84" y="11"/>
                  </a:lnTo>
                  <a:lnTo>
                    <a:pt x="85" y="6"/>
                  </a:lnTo>
                  <a:lnTo>
                    <a:pt x="85" y="1"/>
                  </a:lnTo>
                  <a:lnTo>
                    <a:pt x="85" y="0"/>
                  </a:lnTo>
                  <a:lnTo>
                    <a:pt x="68" y="0"/>
                  </a:lnTo>
                  <a:lnTo>
                    <a:pt x="68" y="1"/>
                  </a:lnTo>
                  <a:lnTo>
                    <a:pt x="68" y="7"/>
                  </a:lnTo>
                  <a:lnTo>
                    <a:pt x="66" y="13"/>
                  </a:lnTo>
                  <a:lnTo>
                    <a:pt x="64" y="19"/>
                  </a:lnTo>
                  <a:lnTo>
                    <a:pt x="61" y="23"/>
                  </a:lnTo>
                  <a:lnTo>
                    <a:pt x="57" y="25"/>
                  </a:lnTo>
                  <a:lnTo>
                    <a:pt x="53" y="27"/>
                  </a:lnTo>
                  <a:lnTo>
                    <a:pt x="49" y="28"/>
                  </a:lnTo>
                  <a:lnTo>
                    <a:pt x="45" y="28"/>
                  </a:lnTo>
                  <a:lnTo>
                    <a:pt x="41" y="28"/>
                  </a:lnTo>
                  <a:lnTo>
                    <a:pt x="38" y="27"/>
                  </a:lnTo>
                  <a:lnTo>
                    <a:pt x="35" y="25"/>
                  </a:lnTo>
                  <a:lnTo>
                    <a:pt x="31" y="24"/>
                  </a:lnTo>
                  <a:lnTo>
                    <a:pt x="28" y="23"/>
                  </a:lnTo>
                  <a:lnTo>
                    <a:pt x="25" y="21"/>
                  </a:lnTo>
                  <a:lnTo>
                    <a:pt x="23" y="19"/>
                  </a:lnTo>
                  <a:lnTo>
                    <a:pt x="21" y="15"/>
                  </a:lnTo>
                  <a:lnTo>
                    <a:pt x="19" y="11"/>
                  </a:lnTo>
                  <a:lnTo>
                    <a:pt x="17" y="7"/>
                  </a:lnTo>
                  <a:lnTo>
                    <a:pt x="16" y="4"/>
                  </a:lnTo>
                  <a:lnTo>
                    <a:pt x="16" y="0"/>
                  </a:lnTo>
                  <a:lnTo>
                    <a:pt x="16" y="0"/>
                  </a:lnTo>
                  <a:lnTo>
                    <a:pt x="0" y="0"/>
                  </a:lnTo>
                  <a:close/>
                </a:path>
              </a:pathLst>
            </a:custGeom>
            <a:solidFill>
              <a:srgbClr val="000000"/>
            </a:solidFill>
            <a:ln w="9525">
              <a:noFill/>
              <a:round/>
              <a:headEnd/>
              <a:tailEnd/>
            </a:ln>
          </p:spPr>
          <p:txBody>
            <a:bodyPr/>
            <a:lstStyle/>
            <a:p>
              <a:endParaRPr lang="en-US"/>
            </a:p>
          </p:txBody>
        </p:sp>
        <p:sp>
          <p:nvSpPr>
            <p:cNvPr id="66750" name="Freeform 190"/>
            <p:cNvSpPr>
              <a:spLocks/>
            </p:cNvSpPr>
            <p:nvPr/>
          </p:nvSpPr>
          <p:spPr bwMode="auto">
            <a:xfrm>
              <a:off x="4450" y="2390"/>
              <a:ext cx="9" cy="3"/>
            </a:xfrm>
            <a:custGeom>
              <a:avLst/>
              <a:gdLst/>
              <a:ahLst/>
              <a:cxnLst>
                <a:cxn ang="0">
                  <a:pos x="0" y="42"/>
                </a:cxn>
                <a:cxn ang="0">
                  <a:pos x="0" y="40"/>
                </a:cxn>
                <a:cxn ang="0">
                  <a:pos x="1" y="35"/>
                </a:cxn>
                <a:cxn ang="0">
                  <a:pos x="1" y="31"/>
                </a:cxn>
                <a:cxn ang="0">
                  <a:pos x="1" y="27"/>
                </a:cxn>
                <a:cxn ang="0">
                  <a:pos x="3" y="23"/>
                </a:cxn>
                <a:cxn ang="0">
                  <a:pos x="4" y="18"/>
                </a:cxn>
                <a:cxn ang="0">
                  <a:pos x="6" y="15"/>
                </a:cxn>
                <a:cxn ang="0">
                  <a:pos x="8" y="13"/>
                </a:cxn>
                <a:cxn ang="0">
                  <a:pos x="11" y="10"/>
                </a:cxn>
                <a:cxn ang="0">
                  <a:pos x="14" y="7"/>
                </a:cxn>
                <a:cxn ang="0">
                  <a:pos x="17" y="5"/>
                </a:cxn>
                <a:cxn ang="0">
                  <a:pos x="21" y="3"/>
                </a:cxn>
                <a:cxn ang="0">
                  <a:pos x="25" y="2"/>
                </a:cxn>
                <a:cxn ang="0">
                  <a:pos x="29" y="1"/>
                </a:cxn>
                <a:cxn ang="0">
                  <a:pos x="35" y="0"/>
                </a:cxn>
                <a:cxn ang="0">
                  <a:pos x="39" y="0"/>
                </a:cxn>
                <a:cxn ang="0">
                  <a:pos x="47" y="1"/>
                </a:cxn>
                <a:cxn ang="0">
                  <a:pos x="54" y="3"/>
                </a:cxn>
                <a:cxn ang="0">
                  <a:pos x="60" y="6"/>
                </a:cxn>
                <a:cxn ang="0">
                  <a:pos x="66" y="10"/>
                </a:cxn>
                <a:cxn ang="0">
                  <a:pos x="70" y="14"/>
                </a:cxn>
                <a:cxn ang="0">
                  <a:pos x="75" y="19"/>
                </a:cxn>
                <a:cxn ang="0">
                  <a:pos x="78" y="25"/>
                </a:cxn>
                <a:cxn ang="0">
                  <a:pos x="80" y="31"/>
                </a:cxn>
                <a:cxn ang="0">
                  <a:pos x="82" y="37"/>
                </a:cxn>
                <a:cxn ang="0">
                  <a:pos x="83" y="42"/>
                </a:cxn>
                <a:cxn ang="0">
                  <a:pos x="68" y="42"/>
                </a:cxn>
                <a:cxn ang="0">
                  <a:pos x="68" y="41"/>
                </a:cxn>
                <a:cxn ang="0">
                  <a:pos x="67" y="39"/>
                </a:cxn>
                <a:cxn ang="0">
                  <a:pos x="66" y="34"/>
                </a:cxn>
                <a:cxn ang="0">
                  <a:pos x="64" y="29"/>
                </a:cxn>
                <a:cxn ang="0">
                  <a:pos x="62" y="25"/>
                </a:cxn>
                <a:cxn ang="0">
                  <a:pos x="58" y="20"/>
                </a:cxn>
                <a:cxn ang="0">
                  <a:pos x="54" y="18"/>
                </a:cxn>
                <a:cxn ang="0">
                  <a:pos x="50" y="16"/>
                </a:cxn>
                <a:cxn ang="0">
                  <a:pos x="46" y="15"/>
                </a:cxn>
                <a:cxn ang="0">
                  <a:pos x="41" y="14"/>
                </a:cxn>
                <a:cxn ang="0">
                  <a:pos x="36" y="15"/>
                </a:cxn>
                <a:cxn ang="0">
                  <a:pos x="30" y="16"/>
                </a:cxn>
                <a:cxn ang="0">
                  <a:pos x="26" y="18"/>
                </a:cxn>
                <a:cxn ang="0">
                  <a:pos x="22" y="20"/>
                </a:cxn>
                <a:cxn ang="0">
                  <a:pos x="19" y="25"/>
                </a:cxn>
                <a:cxn ang="0">
                  <a:pos x="18" y="29"/>
                </a:cxn>
                <a:cxn ang="0">
                  <a:pos x="16" y="34"/>
                </a:cxn>
                <a:cxn ang="0">
                  <a:pos x="16" y="40"/>
                </a:cxn>
                <a:cxn ang="0">
                  <a:pos x="16" y="42"/>
                </a:cxn>
                <a:cxn ang="0">
                  <a:pos x="0" y="42"/>
                </a:cxn>
              </a:cxnLst>
              <a:rect l="0" t="0" r="r" b="b"/>
              <a:pathLst>
                <a:path w="83" h="42">
                  <a:moveTo>
                    <a:pt x="0" y="42"/>
                  </a:moveTo>
                  <a:lnTo>
                    <a:pt x="0" y="40"/>
                  </a:lnTo>
                  <a:lnTo>
                    <a:pt x="1" y="35"/>
                  </a:lnTo>
                  <a:lnTo>
                    <a:pt x="1" y="31"/>
                  </a:lnTo>
                  <a:lnTo>
                    <a:pt x="1" y="27"/>
                  </a:lnTo>
                  <a:lnTo>
                    <a:pt x="3" y="23"/>
                  </a:lnTo>
                  <a:lnTo>
                    <a:pt x="4" y="18"/>
                  </a:lnTo>
                  <a:lnTo>
                    <a:pt x="6" y="15"/>
                  </a:lnTo>
                  <a:lnTo>
                    <a:pt x="8" y="13"/>
                  </a:lnTo>
                  <a:lnTo>
                    <a:pt x="11" y="10"/>
                  </a:lnTo>
                  <a:lnTo>
                    <a:pt x="14" y="7"/>
                  </a:lnTo>
                  <a:lnTo>
                    <a:pt x="17" y="5"/>
                  </a:lnTo>
                  <a:lnTo>
                    <a:pt x="21" y="3"/>
                  </a:lnTo>
                  <a:lnTo>
                    <a:pt x="25" y="2"/>
                  </a:lnTo>
                  <a:lnTo>
                    <a:pt x="29" y="1"/>
                  </a:lnTo>
                  <a:lnTo>
                    <a:pt x="35" y="0"/>
                  </a:lnTo>
                  <a:lnTo>
                    <a:pt x="39" y="0"/>
                  </a:lnTo>
                  <a:lnTo>
                    <a:pt x="47" y="1"/>
                  </a:lnTo>
                  <a:lnTo>
                    <a:pt x="54" y="3"/>
                  </a:lnTo>
                  <a:lnTo>
                    <a:pt x="60" y="6"/>
                  </a:lnTo>
                  <a:lnTo>
                    <a:pt x="66" y="10"/>
                  </a:lnTo>
                  <a:lnTo>
                    <a:pt x="70" y="14"/>
                  </a:lnTo>
                  <a:lnTo>
                    <a:pt x="75" y="19"/>
                  </a:lnTo>
                  <a:lnTo>
                    <a:pt x="78" y="25"/>
                  </a:lnTo>
                  <a:lnTo>
                    <a:pt x="80" y="31"/>
                  </a:lnTo>
                  <a:lnTo>
                    <a:pt x="82" y="37"/>
                  </a:lnTo>
                  <a:lnTo>
                    <a:pt x="83" y="42"/>
                  </a:lnTo>
                  <a:lnTo>
                    <a:pt x="68" y="42"/>
                  </a:lnTo>
                  <a:lnTo>
                    <a:pt x="68" y="41"/>
                  </a:lnTo>
                  <a:lnTo>
                    <a:pt x="67" y="39"/>
                  </a:lnTo>
                  <a:lnTo>
                    <a:pt x="66" y="34"/>
                  </a:lnTo>
                  <a:lnTo>
                    <a:pt x="64" y="29"/>
                  </a:lnTo>
                  <a:lnTo>
                    <a:pt x="62" y="25"/>
                  </a:lnTo>
                  <a:lnTo>
                    <a:pt x="58" y="20"/>
                  </a:lnTo>
                  <a:lnTo>
                    <a:pt x="54" y="18"/>
                  </a:lnTo>
                  <a:lnTo>
                    <a:pt x="50" y="16"/>
                  </a:lnTo>
                  <a:lnTo>
                    <a:pt x="46" y="15"/>
                  </a:lnTo>
                  <a:lnTo>
                    <a:pt x="41" y="14"/>
                  </a:lnTo>
                  <a:lnTo>
                    <a:pt x="36" y="15"/>
                  </a:lnTo>
                  <a:lnTo>
                    <a:pt x="30" y="16"/>
                  </a:lnTo>
                  <a:lnTo>
                    <a:pt x="26" y="18"/>
                  </a:lnTo>
                  <a:lnTo>
                    <a:pt x="22" y="20"/>
                  </a:lnTo>
                  <a:lnTo>
                    <a:pt x="19" y="25"/>
                  </a:lnTo>
                  <a:lnTo>
                    <a:pt x="18" y="29"/>
                  </a:lnTo>
                  <a:lnTo>
                    <a:pt x="16" y="34"/>
                  </a:lnTo>
                  <a:lnTo>
                    <a:pt x="16" y="40"/>
                  </a:lnTo>
                  <a:lnTo>
                    <a:pt x="16" y="42"/>
                  </a:lnTo>
                  <a:lnTo>
                    <a:pt x="0" y="42"/>
                  </a:lnTo>
                  <a:close/>
                </a:path>
              </a:pathLst>
            </a:custGeom>
            <a:solidFill>
              <a:srgbClr val="000000"/>
            </a:solidFill>
            <a:ln w="9525">
              <a:noFill/>
              <a:round/>
              <a:headEnd/>
              <a:tailEnd/>
            </a:ln>
          </p:spPr>
          <p:txBody>
            <a:bodyPr/>
            <a:lstStyle/>
            <a:p>
              <a:endParaRPr lang="en-US"/>
            </a:p>
          </p:txBody>
        </p:sp>
        <p:sp>
          <p:nvSpPr>
            <p:cNvPr id="66751" name="Freeform 191"/>
            <p:cNvSpPr>
              <a:spLocks/>
            </p:cNvSpPr>
            <p:nvPr/>
          </p:nvSpPr>
          <p:spPr bwMode="auto">
            <a:xfrm>
              <a:off x="4450" y="2393"/>
              <a:ext cx="9" cy="8"/>
            </a:xfrm>
            <a:custGeom>
              <a:avLst/>
              <a:gdLst/>
              <a:ahLst/>
              <a:cxnLst>
                <a:cxn ang="0">
                  <a:pos x="0" y="2"/>
                </a:cxn>
                <a:cxn ang="0">
                  <a:pos x="1" y="14"/>
                </a:cxn>
                <a:cxn ang="0">
                  <a:pos x="5" y="23"/>
                </a:cxn>
                <a:cxn ang="0">
                  <a:pos x="13" y="32"/>
                </a:cxn>
                <a:cxn ang="0">
                  <a:pos x="21" y="39"/>
                </a:cxn>
                <a:cxn ang="0">
                  <a:pos x="30" y="43"/>
                </a:cxn>
                <a:cxn ang="0">
                  <a:pos x="41" y="44"/>
                </a:cxn>
                <a:cxn ang="0">
                  <a:pos x="49" y="44"/>
                </a:cxn>
                <a:cxn ang="0">
                  <a:pos x="57" y="41"/>
                </a:cxn>
                <a:cxn ang="0">
                  <a:pos x="64" y="36"/>
                </a:cxn>
                <a:cxn ang="0">
                  <a:pos x="71" y="30"/>
                </a:cxn>
                <a:cxn ang="0">
                  <a:pos x="69" y="46"/>
                </a:cxn>
                <a:cxn ang="0">
                  <a:pos x="66" y="58"/>
                </a:cxn>
                <a:cxn ang="0">
                  <a:pos x="61" y="66"/>
                </a:cxn>
                <a:cxn ang="0">
                  <a:pos x="56" y="73"/>
                </a:cxn>
                <a:cxn ang="0">
                  <a:pos x="49" y="76"/>
                </a:cxn>
                <a:cxn ang="0">
                  <a:pos x="42" y="77"/>
                </a:cxn>
                <a:cxn ang="0">
                  <a:pos x="26" y="71"/>
                </a:cxn>
                <a:cxn ang="0">
                  <a:pos x="18" y="55"/>
                </a:cxn>
                <a:cxn ang="0">
                  <a:pos x="3" y="59"/>
                </a:cxn>
                <a:cxn ang="0">
                  <a:pos x="6" y="69"/>
                </a:cxn>
                <a:cxn ang="0">
                  <a:pos x="12" y="77"/>
                </a:cxn>
                <a:cxn ang="0">
                  <a:pos x="18" y="83"/>
                </a:cxn>
                <a:cxn ang="0">
                  <a:pos x="27" y="87"/>
                </a:cxn>
                <a:cxn ang="0">
                  <a:pos x="37" y="89"/>
                </a:cxn>
                <a:cxn ang="0">
                  <a:pos x="43" y="90"/>
                </a:cxn>
                <a:cxn ang="0">
                  <a:pos x="45" y="90"/>
                </a:cxn>
                <a:cxn ang="0">
                  <a:pos x="50" y="90"/>
                </a:cxn>
                <a:cxn ang="0">
                  <a:pos x="58" y="87"/>
                </a:cxn>
                <a:cxn ang="0">
                  <a:pos x="65" y="83"/>
                </a:cxn>
                <a:cxn ang="0">
                  <a:pos x="71" y="77"/>
                </a:cxn>
                <a:cxn ang="0">
                  <a:pos x="77" y="67"/>
                </a:cxn>
                <a:cxn ang="0">
                  <a:pos x="81" y="56"/>
                </a:cxn>
                <a:cxn ang="0">
                  <a:pos x="83" y="42"/>
                </a:cxn>
                <a:cxn ang="0">
                  <a:pos x="84" y="25"/>
                </a:cxn>
                <a:cxn ang="0">
                  <a:pos x="84" y="10"/>
                </a:cxn>
                <a:cxn ang="0">
                  <a:pos x="83" y="0"/>
                </a:cxn>
                <a:cxn ang="0">
                  <a:pos x="68" y="1"/>
                </a:cxn>
                <a:cxn ang="0">
                  <a:pos x="68" y="2"/>
                </a:cxn>
                <a:cxn ang="0">
                  <a:pos x="67" y="11"/>
                </a:cxn>
                <a:cxn ang="0">
                  <a:pos x="65" y="18"/>
                </a:cxn>
                <a:cxn ang="0">
                  <a:pos x="62" y="22"/>
                </a:cxn>
                <a:cxn ang="0">
                  <a:pos x="57" y="26"/>
                </a:cxn>
                <a:cxn ang="0">
                  <a:pos x="50" y="28"/>
                </a:cxn>
                <a:cxn ang="0">
                  <a:pos x="43" y="28"/>
                </a:cxn>
                <a:cxn ang="0">
                  <a:pos x="43" y="28"/>
                </a:cxn>
                <a:cxn ang="0">
                  <a:pos x="43" y="28"/>
                </a:cxn>
                <a:cxn ang="0">
                  <a:pos x="43" y="28"/>
                </a:cxn>
                <a:cxn ang="0">
                  <a:pos x="42" y="29"/>
                </a:cxn>
                <a:cxn ang="0">
                  <a:pos x="23" y="20"/>
                </a:cxn>
                <a:cxn ang="0">
                  <a:pos x="16" y="0"/>
                </a:cxn>
              </a:cxnLst>
              <a:rect l="0" t="0" r="r" b="b"/>
              <a:pathLst>
                <a:path w="84" h="90">
                  <a:moveTo>
                    <a:pt x="0" y="0"/>
                  </a:moveTo>
                  <a:lnTo>
                    <a:pt x="0" y="2"/>
                  </a:lnTo>
                  <a:lnTo>
                    <a:pt x="0" y="8"/>
                  </a:lnTo>
                  <a:lnTo>
                    <a:pt x="1" y="14"/>
                  </a:lnTo>
                  <a:lnTo>
                    <a:pt x="3" y="19"/>
                  </a:lnTo>
                  <a:lnTo>
                    <a:pt x="5" y="23"/>
                  </a:lnTo>
                  <a:lnTo>
                    <a:pt x="9" y="28"/>
                  </a:lnTo>
                  <a:lnTo>
                    <a:pt x="13" y="32"/>
                  </a:lnTo>
                  <a:lnTo>
                    <a:pt x="17" y="35"/>
                  </a:lnTo>
                  <a:lnTo>
                    <a:pt x="21" y="39"/>
                  </a:lnTo>
                  <a:lnTo>
                    <a:pt x="26" y="41"/>
                  </a:lnTo>
                  <a:lnTo>
                    <a:pt x="30" y="43"/>
                  </a:lnTo>
                  <a:lnTo>
                    <a:pt x="36" y="44"/>
                  </a:lnTo>
                  <a:lnTo>
                    <a:pt x="41" y="44"/>
                  </a:lnTo>
                  <a:lnTo>
                    <a:pt x="45" y="44"/>
                  </a:lnTo>
                  <a:lnTo>
                    <a:pt x="49" y="44"/>
                  </a:lnTo>
                  <a:lnTo>
                    <a:pt x="53" y="43"/>
                  </a:lnTo>
                  <a:lnTo>
                    <a:pt x="57" y="41"/>
                  </a:lnTo>
                  <a:lnTo>
                    <a:pt x="61" y="39"/>
                  </a:lnTo>
                  <a:lnTo>
                    <a:pt x="64" y="36"/>
                  </a:lnTo>
                  <a:lnTo>
                    <a:pt x="68" y="33"/>
                  </a:lnTo>
                  <a:lnTo>
                    <a:pt x="71" y="30"/>
                  </a:lnTo>
                  <a:lnTo>
                    <a:pt x="70" y="39"/>
                  </a:lnTo>
                  <a:lnTo>
                    <a:pt x="69" y="46"/>
                  </a:lnTo>
                  <a:lnTo>
                    <a:pt x="67" y="52"/>
                  </a:lnTo>
                  <a:lnTo>
                    <a:pt x="66" y="58"/>
                  </a:lnTo>
                  <a:lnTo>
                    <a:pt x="64" y="62"/>
                  </a:lnTo>
                  <a:lnTo>
                    <a:pt x="61" y="66"/>
                  </a:lnTo>
                  <a:lnTo>
                    <a:pt x="59" y="70"/>
                  </a:lnTo>
                  <a:lnTo>
                    <a:pt x="56" y="73"/>
                  </a:lnTo>
                  <a:lnTo>
                    <a:pt x="53" y="75"/>
                  </a:lnTo>
                  <a:lnTo>
                    <a:pt x="49" y="76"/>
                  </a:lnTo>
                  <a:lnTo>
                    <a:pt x="46" y="77"/>
                  </a:lnTo>
                  <a:lnTo>
                    <a:pt x="42" y="77"/>
                  </a:lnTo>
                  <a:lnTo>
                    <a:pt x="32" y="75"/>
                  </a:lnTo>
                  <a:lnTo>
                    <a:pt x="26" y="71"/>
                  </a:lnTo>
                  <a:lnTo>
                    <a:pt x="21" y="64"/>
                  </a:lnTo>
                  <a:lnTo>
                    <a:pt x="18" y="55"/>
                  </a:lnTo>
                  <a:lnTo>
                    <a:pt x="2" y="54"/>
                  </a:lnTo>
                  <a:lnTo>
                    <a:pt x="3" y="59"/>
                  </a:lnTo>
                  <a:lnTo>
                    <a:pt x="4" y="64"/>
                  </a:lnTo>
                  <a:lnTo>
                    <a:pt x="6" y="69"/>
                  </a:lnTo>
                  <a:lnTo>
                    <a:pt x="9" y="74"/>
                  </a:lnTo>
                  <a:lnTo>
                    <a:pt x="12" y="77"/>
                  </a:lnTo>
                  <a:lnTo>
                    <a:pt x="15" y="80"/>
                  </a:lnTo>
                  <a:lnTo>
                    <a:pt x="18" y="83"/>
                  </a:lnTo>
                  <a:lnTo>
                    <a:pt x="22" y="85"/>
                  </a:lnTo>
                  <a:lnTo>
                    <a:pt x="27" y="87"/>
                  </a:lnTo>
                  <a:lnTo>
                    <a:pt x="31" y="88"/>
                  </a:lnTo>
                  <a:lnTo>
                    <a:pt x="37" y="89"/>
                  </a:lnTo>
                  <a:lnTo>
                    <a:pt x="42" y="89"/>
                  </a:lnTo>
                  <a:lnTo>
                    <a:pt x="43" y="90"/>
                  </a:lnTo>
                  <a:lnTo>
                    <a:pt x="44" y="90"/>
                  </a:lnTo>
                  <a:lnTo>
                    <a:pt x="45" y="90"/>
                  </a:lnTo>
                  <a:lnTo>
                    <a:pt x="46" y="90"/>
                  </a:lnTo>
                  <a:lnTo>
                    <a:pt x="50" y="90"/>
                  </a:lnTo>
                  <a:lnTo>
                    <a:pt x="54" y="89"/>
                  </a:lnTo>
                  <a:lnTo>
                    <a:pt x="58" y="87"/>
                  </a:lnTo>
                  <a:lnTo>
                    <a:pt x="61" y="85"/>
                  </a:lnTo>
                  <a:lnTo>
                    <a:pt x="65" y="83"/>
                  </a:lnTo>
                  <a:lnTo>
                    <a:pt x="68" y="80"/>
                  </a:lnTo>
                  <a:lnTo>
                    <a:pt x="71" y="77"/>
                  </a:lnTo>
                  <a:lnTo>
                    <a:pt x="74" y="73"/>
                  </a:lnTo>
                  <a:lnTo>
                    <a:pt x="77" y="67"/>
                  </a:lnTo>
                  <a:lnTo>
                    <a:pt x="79" y="62"/>
                  </a:lnTo>
                  <a:lnTo>
                    <a:pt x="81" y="56"/>
                  </a:lnTo>
                  <a:lnTo>
                    <a:pt x="82" y="49"/>
                  </a:lnTo>
                  <a:lnTo>
                    <a:pt x="83" y="42"/>
                  </a:lnTo>
                  <a:lnTo>
                    <a:pt x="84" y="34"/>
                  </a:lnTo>
                  <a:lnTo>
                    <a:pt x="84" y="25"/>
                  </a:lnTo>
                  <a:lnTo>
                    <a:pt x="84" y="16"/>
                  </a:lnTo>
                  <a:lnTo>
                    <a:pt x="84" y="10"/>
                  </a:lnTo>
                  <a:lnTo>
                    <a:pt x="83" y="2"/>
                  </a:lnTo>
                  <a:lnTo>
                    <a:pt x="83" y="0"/>
                  </a:lnTo>
                  <a:lnTo>
                    <a:pt x="68" y="0"/>
                  </a:lnTo>
                  <a:lnTo>
                    <a:pt x="68" y="1"/>
                  </a:lnTo>
                  <a:lnTo>
                    <a:pt x="68" y="2"/>
                  </a:lnTo>
                  <a:lnTo>
                    <a:pt x="68" y="2"/>
                  </a:lnTo>
                  <a:lnTo>
                    <a:pt x="68" y="6"/>
                  </a:lnTo>
                  <a:lnTo>
                    <a:pt x="67" y="11"/>
                  </a:lnTo>
                  <a:lnTo>
                    <a:pt x="66" y="14"/>
                  </a:lnTo>
                  <a:lnTo>
                    <a:pt x="65" y="18"/>
                  </a:lnTo>
                  <a:lnTo>
                    <a:pt x="64" y="20"/>
                  </a:lnTo>
                  <a:lnTo>
                    <a:pt x="62" y="22"/>
                  </a:lnTo>
                  <a:lnTo>
                    <a:pt x="60" y="24"/>
                  </a:lnTo>
                  <a:lnTo>
                    <a:pt x="57" y="26"/>
                  </a:lnTo>
                  <a:lnTo>
                    <a:pt x="54" y="27"/>
                  </a:lnTo>
                  <a:lnTo>
                    <a:pt x="50" y="28"/>
                  </a:lnTo>
                  <a:lnTo>
                    <a:pt x="47" y="28"/>
                  </a:lnTo>
                  <a:lnTo>
                    <a:pt x="43" y="28"/>
                  </a:lnTo>
                  <a:lnTo>
                    <a:pt x="43" y="28"/>
                  </a:lnTo>
                  <a:lnTo>
                    <a:pt x="43" y="28"/>
                  </a:lnTo>
                  <a:lnTo>
                    <a:pt x="43" y="28"/>
                  </a:lnTo>
                  <a:lnTo>
                    <a:pt x="43" y="28"/>
                  </a:lnTo>
                  <a:lnTo>
                    <a:pt x="43" y="28"/>
                  </a:lnTo>
                  <a:lnTo>
                    <a:pt x="43" y="28"/>
                  </a:lnTo>
                  <a:lnTo>
                    <a:pt x="42" y="29"/>
                  </a:lnTo>
                  <a:lnTo>
                    <a:pt x="42" y="29"/>
                  </a:lnTo>
                  <a:lnTo>
                    <a:pt x="30" y="26"/>
                  </a:lnTo>
                  <a:lnTo>
                    <a:pt x="23" y="20"/>
                  </a:lnTo>
                  <a:lnTo>
                    <a:pt x="18" y="11"/>
                  </a:lnTo>
                  <a:lnTo>
                    <a:pt x="16" y="0"/>
                  </a:lnTo>
                  <a:lnTo>
                    <a:pt x="0" y="0"/>
                  </a:lnTo>
                  <a:close/>
                </a:path>
              </a:pathLst>
            </a:custGeom>
            <a:solidFill>
              <a:srgbClr val="000000"/>
            </a:solidFill>
            <a:ln w="9525">
              <a:noFill/>
              <a:round/>
              <a:headEnd/>
              <a:tailEnd/>
            </a:ln>
          </p:spPr>
          <p:txBody>
            <a:bodyPr/>
            <a:lstStyle/>
            <a:p>
              <a:endParaRPr lang="en-US"/>
            </a:p>
          </p:txBody>
        </p:sp>
        <p:sp>
          <p:nvSpPr>
            <p:cNvPr id="66752" name="Freeform 192"/>
            <p:cNvSpPr>
              <a:spLocks/>
            </p:cNvSpPr>
            <p:nvPr/>
          </p:nvSpPr>
          <p:spPr bwMode="auto">
            <a:xfrm>
              <a:off x="4452" y="2417"/>
              <a:ext cx="8" cy="5"/>
            </a:xfrm>
            <a:custGeom>
              <a:avLst/>
              <a:gdLst/>
              <a:ahLst/>
              <a:cxnLst>
                <a:cxn ang="0">
                  <a:pos x="17" y="63"/>
                </a:cxn>
                <a:cxn ang="0">
                  <a:pos x="18" y="50"/>
                </a:cxn>
                <a:cxn ang="0">
                  <a:pos x="0" y="49"/>
                </a:cxn>
                <a:cxn ang="0">
                  <a:pos x="2" y="37"/>
                </a:cxn>
                <a:cxn ang="0">
                  <a:pos x="21" y="38"/>
                </a:cxn>
                <a:cxn ang="0">
                  <a:pos x="25" y="0"/>
                </a:cxn>
                <a:cxn ang="0">
                  <a:pos x="37" y="1"/>
                </a:cxn>
                <a:cxn ang="0">
                  <a:pos x="32" y="39"/>
                </a:cxn>
                <a:cxn ang="0">
                  <a:pos x="54" y="40"/>
                </a:cxn>
                <a:cxn ang="0">
                  <a:pos x="58" y="2"/>
                </a:cxn>
                <a:cxn ang="0">
                  <a:pos x="71" y="2"/>
                </a:cxn>
                <a:cxn ang="0">
                  <a:pos x="66" y="40"/>
                </a:cxn>
                <a:cxn ang="0">
                  <a:pos x="85" y="41"/>
                </a:cxn>
                <a:cxn ang="0">
                  <a:pos x="84" y="53"/>
                </a:cxn>
                <a:cxn ang="0">
                  <a:pos x="65" y="52"/>
                </a:cxn>
                <a:cxn ang="0">
                  <a:pos x="64" y="63"/>
                </a:cxn>
                <a:cxn ang="0">
                  <a:pos x="52" y="63"/>
                </a:cxn>
                <a:cxn ang="0">
                  <a:pos x="54" y="52"/>
                </a:cxn>
                <a:cxn ang="0">
                  <a:pos x="31" y="51"/>
                </a:cxn>
                <a:cxn ang="0">
                  <a:pos x="29" y="63"/>
                </a:cxn>
                <a:cxn ang="0">
                  <a:pos x="17" y="63"/>
                </a:cxn>
              </a:cxnLst>
              <a:rect l="0" t="0" r="r" b="b"/>
              <a:pathLst>
                <a:path w="85" h="63">
                  <a:moveTo>
                    <a:pt x="17" y="63"/>
                  </a:moveTo>
                  <a:lnTo>
                    <a:pt x="18" y="50"/>
                  </a:lnTo>
                  <a:lnTo>
                    <a:pt x="0" y="49"/>
                  </a:lnTo>
                  <a:lnTo>
                    <a:pt x="2" y="37"/>
                  </a:lnTo>
                  <a:lnTo>
                    <a:pt x="21" y="38"/>
                  </a:lnTo>
                  <a:lnTo>
                    <a:pt x="25" y="0"/>
                  </a:lnTo>
                  <a:lnTo>
                    <a:pt x="37" y="1"/>
                  </a:lnTo>
                  <a:lnTo>
                    <a:pt x="32" y="39"/>
                  </a:lnTo>
                  <a:lnTo>
                    <a:pt x="54" y="40"/>
                  </a:lnTo>
                  <a:lnTo>
                    <a:pt x="58" y="2"/>
                  </a:lnTo>
                  <a:lnTo>
                    <a:pt x="71" y="2"/>
                  </a:lnTo>
                  <a:lnTo>
                    <a:pt x="66" y="40"/>
                  </a:lnTo>
                  <a:lnTo>
                    <a:pt x="85" y="41"/>
                  </a:lnTo>
                  <a:lnTo>
                    <a:pt x="84" y="53"/>
                  </a:lnTo>
                  <a:lnTo>
                    <a:pt x="65" y="52"/>
                  </a:lnTo>
                  <a:lnTo>
                    <a:pt x="64" y="63"/>
                  </a:lnTo>
                  <a:lnTo>
                    <a:pt x="52" y="63"/>
                  </a:lnTo>
                  <a:lnTo>
                    <a:pt x="54" y="52"/>
                  </a:lnTo>
                  <a:lnTo>
                    <a:pt x="31" y="51"/>
                  </a:lnTo>
                  <a:lnTo>
                    <a:pt x="29" y="63"/>
                  </a:lnTo>
                  <a:lnTo>
                    <a:pt x="17" y="63"/>
                  </a:lnTo>
                  <a:close/>
                </a:path>
              </a:pathLst>
            </a:custGeom>
            <a:solidFill>
              <a:srgbClr val="000000"/>
            </a:solidFill>
            <a:ln w="9525">
              <a:noFill/>
              <a:round/>
              <a:headEnd/>
              <a:tailEnd/>
            </a:ln>
          </p:spPr>
          <p:txBody>
            <a:bodyPr/>
            <a:lstStyle/>
            <a:p>
              <a:endParaRPr lang="en-US"/>
            </a:p>
          </p:txBody>
        </p:sp>
        <p:sp>
          <p:nvSpPr>
            <p:cNvPr id="66753" name="Freeform 193"/>
            <p:cNvSpPr>
              <a:spLocks/>
            </p:cNvSpPr>
            <p:nvPr/>
          </p:nvSpPr>
          <p:spPr bwMode="auto">
            <a:xfrm>
              <a:off x="4451" y="2422"/>
              <a:ext cx="9" cy="6"/>
            </a:xfrm>
            <a:custGeom>
              <a:avLst/>
              <a:gdLst/>
              <a:ahLst/>
              <a:cxnLst>
                <a:cxn ang="0">
                  <a:pos x="21" y="0"/>
                </a:cxn>
                <a:cxn ang="0">
                  <a:pos x="20" y="11"/>
                </a:cxn>
                <a:cxn ang="0">
                  <a:pos x="2" y="10"/>
                </a:cxn>
                <a:cxn ang="0">
                  <a:pos x="0" y="22"/>
                </a:cxn>
                <a:cxn ang="0">
                  <a:pos x="19" y="23"/>
                </a:cxn>
                <a:cxn ang="0">
                  <a:pos x="15" y="61"/>
                </a:cxn>
                <a:cxn ang="0">
                  <a:pos x="27" y="61"/>
                </a:cxn>
                <a:cxn ang="0">
                  <a:pos x="31" y="23"/>
                </a:cxn>
                <a:cxn ang="0">
                  <a:pos x="53" y="24"/>
                </a:cxn>
                <a:cxn ang="0">
                  <a:pos x="49" y="62"/>
                </a:cxn>
                <a:cxn ang="0">
                  <a:pos x="60" y="63"/>
                </a:cxn>
                <a:cxn ang="0">
                  <a:pos x="65" y="25"/>
                </a:cxn>
                <a:cxn ang="0">
                  <a:pos x="82" y="26"/>
                </a:cxn>
                <a:cxn ang="0">
                  <a:pos x="84" y="15"/>
                </a:cxn>
                <a:cxn ang="0">
                  <a:pos x="66" y="14"/>
                </a:cxn>
                <a:cxn ang="0">
                  <a:pos x="68" y="0"/>
                </a:cxn>
                <a:cxn ang="0">
                  <a:pos x="56" y="0"/>
                </a:cxn>
                <a:cxn ang="0">
                  <a:pos x="54" y="12"/>
                </a:cxn>
                <a:cxn ang="0">
                  <a:pos x="32" y="11"/>
                </a:cxn>
                <a:cxn ang="0">
                  <a:pos x="33" y="0"/>
                </a:cxn>
                <a:cxn ang="0">
                  <a:pos x="21" y="0"/>
                </a:cxn>
              </a:cxnLst>
              <a:rect l="0" t="0" r="r" b="b"/>
              <a:pathLst>
                <a:path w="84" h="63">
                  <a:moveTo>
                    <a:pt x="21" y="0"/>
                  </a:moveTo>
                  <a:lnTo>
                    <a:pt x="20" y="11"/>
                  </a:lnTo>
                  <a:lnTo>
                    <a:pt x="2" y="10"/>
                  </a:lnTo>
                  <a:lnTo>
                    <a:pt x="0" y="22"/>
                  </a:lnTo>
                  <a:lnTo>
                    <a:pt x="19" y="23"/>
                  </a:lnTo>
                  <a:lnTo>
                    <a:pt x="15" y="61"/>
                  </a:lnTo>
                  <a:lnTo>
                    <a:pt x="27" y="61"/>
                  </a:lnTo>
                  <a:lnTo>
                    <a:pt x="31" y="23"/>
                  </a:lnTo>
                  <a:lnTo>
                    <a:pt x="53" y="24"/>
                  </a:lnTo>
                  <a:lnTo>
                    <a:pt x="49" y="62"/>
                  </a:lnTo>
                  <a:lnTo>
                    <a:pt x="60" y="63"/>
                  </a:lnTo>
                  <a:lnTo>
                    <a:pt x="65" y="25"/>
                  </a:lnTo>
                  <a:lnTo>
                    <a:pt x="82" y="26"/>
                  </a:lnTo>
                  <a:lnTo>
                    <a:pt x="84" y="15"/>
                  </a:lnTo>
                  <a:lnTo>
                    <a:pt x="66" y="14"/>
                  </a:lnTo>
                  <a:lnTo>
                    <a:pt x="68" y="0"/>
                  </a:lnTo>
                  <a:lnTo>
                    <a:pt x="56" y="0"/>
                  </a:lnTo>
                  <a:lnTo>
                    <a:pt x="54" y="12"/>
                  </a:lnTo>
                  <a:lnTo>
                    <a:pt x="32" y="11"/>
                  </a:lnTo>
                  <a:lnTo>
                    <a:pt x="33" y="0"/>
                  </a:lnTo>
                  <a:lnTo>
                    <a:pt x="21" y="0"/>
                  </a:lnTo>
                  <a:close/>
                </a:path>
              </a:pathLst>
            </a:custGeom>
            <a:solidFill>
              <a:srgbClr val="000000"/>
            </a:solidFill>
            <a:ln w="9525">
              <a:noFill/>
              <a:round/>
              <a:headEnd/>
              <a:tailEnd/>
            </a:ln>
          </p:spPr>
          <p:txBody>
            <a:bodyPr/>
            <a:lstStyle/>
            <a:p>
              <a:endParaRPr lang="en-US"/>
            </a:p>
          </p:txBody>
        </p:sp>
        <p:sp>
          <p:nvSpPr>
            <p:cNvPr id="66754" name="Freeform 194"/>
            <p:cNvSpPr>
              <a:spLocks/>
            </p:cNvSpPr>
            <p:nvPr/>
          </p:nvSpPr>
          <p:spPr bwMode="auto">
            <a:xfrm>
              <a:off x="4360" y="2419"/>
              <a:ext cx="12" cy="2"/>
            </a:xfrm>
            <a:custGeom>
              <a:avLst/>
              <a:gdLst/>
              <a:ahLst/>
              <a:cxnLst>
                <a:cxn ang="0">
                  <a:pos x="121" y="26"/>
                </a:cxn>
                <a:cxn ang="0">
                  <a:pos x="0" y="19"/>
                </a:cxn>
                <a:cxn ang="0">
                  <a:pos x="0" y="0"/>
                </a:cxn>
                <a:cxn ang="0">
                  <a:pos x="121" y="6"/>
                </a:cxn>
                <a:cxn ang="0">
                  <a:pos x="121" y="26"/>
                </a:cxn>
              </a:cxnLst>
              <a:rect l="0" t="0" r="r" b="b"/>
              <a:pathLst>
                <a:path w="121" h="26">
                  <a:moveTo>
                    <a:pt x="121" y="26"/>
                  </a:moveTo>
                  <a:lnTo>
                    <a:pt x="0" y="19"/>
                  </a:lnTo>
                  <a:lnTo>
                    <a:pt x="0" y="0"/>
                  </a:lnTo>
                  <a:lnTo>
                    <a:pt x="121" y="6"/>
                  </a:lnTo>
                  <a:lnTo>
                    <a:pt x="121" y="26"/>
                  </a:lnTo>
                  <a:close/>
                </a:path>
              </a:pathLst>
            </a:custGeom>
            <a:solidFill>
              <a:srgbClr val="191919"/>
            </a:solidFill>
            <a:ln w="9525">
              <a:noFill/>
              <a:round/>
              <a:headEnd/>
              <a:tailEnd/>
            </a:ln>
          </p:spPr>
          <p:txBody>
            <a:bodyPr/>
            <a:lstStyle/>
            <a:p>
              <a:endParaRPr lang="en-US"/>
            </a:p>
          </p:txBody>
        </p:sp>
        <p:sp>
          <p:nvSpPr>
            <p:cNvPr id="66755" name="Freeform 195"/>
            <p:cNvSpPr>
              <a:spLocks/>
            </p:cNvSpPr>
            <p:nvPr/>
          </p:nvSpPr>
          <p:spPr bwMode="auto">
            <a:xfrm>
              <a:off x="4361" y="2416"/>
              <a:ext cx="10" cy="8"/>
            </a:xfrm>
            <a:custGeom>
              <a:avLst/>
              <a:gdLst/>
              <a:ahLst/>
              <a:cxnLst>
                <a:cxn ang="0">
                  <a:pos x="88" y="104"/>
                </a:cxn>
                <a:cxn ang="0">
                  <a:pos x="0" y="14"/>
                </a:cxn>
                <a:cxn ang="0">
                  <a:pos x="13" y="0"/>
                </a:cxn>
                <a:cxn ang="0">
                  <a:pos x="101" y="90"/>
                </a:cxn>
                <a:cxn ang="0">
                  <a:pos x="88" y="104"/>
                </a:cxn>
              </a:cxnLst>
              <a:rect l="0" t="0" r="r" b="b"/>
              <a:pathLst>
                <a:path w="101" h="104">
                  <a:moveTo>
                    <a:pt x="88" y="104"/>
                  </a:moveTo>
                  <a:lnTo>
                    <a:pt x="0" y="14"/>
                  </a:lnTo>
                  <a:lnTo>
                    <a:pt x="13" y="0"/>
                  </a:lnTo>
                  <a:lnTo>
                    <a:pt x="101" y="90"/>
                  </a:lnTo>
                  <a:lnTo>
                    <a:pt x="88" y="104"/>
                  </a:lnTo>
                  <a:close/>
                </a:path>
              </a:pathLst>
            </a:custGeom>
            <a:solidFill>
              <a:srgbClr val="191919"/>
            </a:solidFill>
            <a:ln w="9525">
              <a:noFill/>
              <a:round/>
              <a:headEnd/>
              <a:tailEnd/>
            </a:ln>
          </p:spPr>
          <p:txBody>
            <a:bodyPr/>
            <a:lstStyle/>
            <a:p>
              <a:endParaRPr lang="en-US"/>
            </a:p>
          </p:txBody>
        </p:sp>
        <p:sp>
          <p:nvSpPr>
            <p:cNvPr id="66756" name="Freeform 196"/>
            <p:cNvSpPr>
              <a:spLocks/>
            </p:cNvSpPr>
            <p:nvPr/>
          </p:nvSpPr>
          <p:spPr bwMode="auto">
            <a:xfrm>
              <a:off x="4362" y="2416"/>
              <a:ext cx="10" cy="8"/>
            </a:xfrm>
            <a:custGeom>
              <a:avLst/>
              <a:gdLst/>
              <a:ahLst/>
              <a:cxnLst>
                <a:cxn ang="0">
                  <a:pos x="13" y="96"/>
                </a:cxn>
                <a:cxn ang="0">
                  <a:pos x="97" y="15"/>
                </a:cxn>
                <a:cxn ang="0">
                  <a:pos x="84" y="0"/>
                </a:cxn>
                <a:cxn ang="0">
                  <a:pos x="0" y="81"/>
                </a:cxn>
                <a:cxn ang="0">
                  <a:pos x="13" y="96"/>
                </a:cxn>
              </a:cxnLst>
              <a:rect l="0" t="0" r="r" b="b"/>
              <a:pathLst>
                <a:path w="97" h="96">
                  <a:moveTo>
                    <a:pt x="13" y="96"/>
                  </a:moveTo>
                  <a:lnTo>
                    <a:pt x="97" y="15"/>
                  </a:lnTo>
                  <a:lnTo>
                    <a:pt x="84" y="0"/>
                  </a:lnTo>
                  <a:lnTo>
                    <a:pt x="0" y="81"/>
                  </a:lnTo>
                  <a:lnTo>
                    <a:pt x="13" y="96"/>
                  </a:lnTo>
                  <a:close/>
                </a:path>
              </a:pathLst>
            </a:custGeom>
            <a:solidFill>
              <a:srgbClr val="191919"/>
            </a:solidFill>
            <a:ln w="9525">
              <a:noFill/>
              <a:round/>
              <a:headEnd/>
              <a:tailEnd/>
            </a:ln>
          </p:spPr>
          <p:txBody>
            <a:bodyPr/>
            <a:lstStyle/>
            <a:p>
              <a:endParaRPr lang="en-US"/>
            </a:p>
          </p:txBody>
        </p:sp>
        <p:sp>
          <p:nvSpPr>
            <p:cNvPr id="66757" name="Freeform 197"/>
            <p:cNvSpPr>
              <a:spLocks/>
            </p:cNvSpPr>
            <p:nvPr/>
          </p:nvSpPr>
          <p:spPr bwMode="auto">
            <a:xfrm>
              <a:off x="4359" y="2302"/>
              <a:ext cx="114" cy="26"/>
            </a:xfrm>
            <a:custGeom>
              <a:avLst/>
              <a:gdLst/>
              <a:ahLst/>
              <a:cxnLst>
                <a:cxn ang="0">
                  <a:pos x="137" y="0"/>
                </a:cxn>
                <a:cxn ang="0">
                  <a:pos x="992" y="43"/>
                </a:cxn>
                <a:cxn ang="0">
                  <a:pos x="1025" y="48"/>
                </a:cxn>
                <a:cxn ang="0">
                  <a:pos x="1053" y="57"/>
                </a:cxn>
                <a:cxn ang="0">
                  <a:pos x="1078" y="72"/>
                </a:cxn>
                <a:cxn ang="0">
                  <a:pos x="1098" y="90"/>
                </a:cxn>
                <a:cxn ang="0">
                  <a:pos x="1113" y="111"/>
                </a:cxn>
                <a:cxn ang="0">
                  <a:pos x="1124" y="134"/>
                </a:cxn>
                <a:cxn ang="0">
                  <a:pos x="1132" y="159"/>
                </a:cxn>
                <a:cxn ang="0">
                  <a:pos x="1134" y="183"/>
                </a:cxn>
                <a:cxn ang="0">
                  <a:pos x="1133" y="209"/>
                </a:cxn>
                <a:cxn ang="0">
                  <a:pos x="1126" y="233"/>
                </a:cxn>
                <a:cxn ang="0">
                  <a:pos x="1116" y="256"/>
                </a:cxn>
                <a:cxn ang="0">
                  <a:pos x="1102" y="276"/>
                </a:cxn>
                <a:cxn ang="0">
                  <a:pos x="1084" y="292"/>
                </a:cxn>
                <a:cxn ang="0">
                  <a:pos x="1060" y="303"/>
                </a:cxn>
                <a:cxn ang="0">
                  <a:pos x="1033" y="311"/>
                </a:cxn>
                <a:cxn ang="0">
                  <a:pos x="1000" y="312"/>
                </a:cxn>
                <a:cxn ang="0">
                  <a:pos x="144" y="270"/>
                </a:cxn>
                <a:cxn ang="0">
                  <a:pos x="111" y="265"/>
                </a:cxn>
                <a:cxn ang="0">
                  <a:pos x="83" y="256"/>
                </a:cxn>
                <a:cxn ang="0">
                  <a:pos x="59" y="241"/>
                </a:cxn>
                <a:cxn ang="0">
                  <a:pos x="39" y="223"/>
                </a:cxn>
                <a:cxn ang="0">
                  <a:pos x="23" y="202"/>
                </a:cxn>
                <a:cxn ang="0">
                  <a:pos x="12" y="179"/>
                </a:cxn>
                <a:cxn ang="0">
                  <a:pos x="3" y="154"/>
                </a:cxn>
                <a:cxn ang="0">
                  <a:pos x="0" y="130"/>
                </a:cxn>
                <a:cxn ang="0">
                  <a:pos x="2" y="104"/>
                </a:cxn>
                <a:cxn ang="0">
                  <a:pos x="8" y="80"/>
                </a:cxn>
                <a:cxn ang="0">
                  <a:pos x="19" y="57"/>
                </a:cxn>
                <a:cxn ang="0">
                  <a:pos x="34" y="37"/>
                </a:cxn>
                <a:cxn ang="0">
                  <a:pos x="53" y="21"/>
                </a:cxn>
                <a:cxn ang="0">
                  <a:pos x="77" y="8"/>
                </a:cxn>
                <a:cxn ang="0">
                  <a:pos x="104" y="1"/>
                </a:cxn>
                <a:cxn ang="0">
                  <a:pos x="137" y="0"/>
                </a:cxn>
              </a:cxnLst>
              <a:rect l="0" t="0" r="r" b="b"/>
              <a:pathLst>
                <a:path w="1134" h="312">
                  <a:moveTo>
                    <a:pt x="137" y="0"/>
                  </a:moveTo>
                  <a:lnTo>
                    <a:pt x="992" y="43"/>
                  </a:lnTo>
                  <a:lnTo>
                    <a:pt x="1025" y="48"/>
                  </a:lnTo>
                  <a:lnTo>
                    <a:pt x="1053" y="57"/>
                  </a:lnTo>
                  <a:lnTo>
                    <a:pt x="1078" y="72"/>
                  </a:lnTo>
                  <a:lnTo>
                    <a:pt x="1098" y="90"/>
                  </a:lnTo>
                  <a:lnTo>
                    <a:pt x="1113" y="111"/>
                  </a:lnTo>
                  <a:lnTo>
                    <a:pt x="1124" y="134"/>
                  </a:lnTo>
                  <a:lnTo>
                    <a:pt x="1132" y="159"/>
                  </a:lnTo>
                  <a:lnTo>
                    <a:pt x="1134" y="183"/>
                  </a:lnTo>
                  <a:lnTo>
                    <a:pt x="1133" y="209"/>
                  </a:lnTo>
                  <a:lnTo>
                    <a:pt x="1126" y="233"/>
                  </a:lnTo>
                  <a:lnTo>
                    <a:pt x="1116" y="256"/>
                  </a:lnTo>
                  <a:lnTo>
                    <a:pt x="1102" y="276"/>
                  </a:lnTo>
                  <a:lnTo>
                    <a:pt x="1084" y="292"/>
                  </a:lnTo>
                  <a:lnTo>
                    <a:pt x="1060" y="303"/>
                  </a:lnTo>
                  <a:lnTo>
                    <a:pt x="1033" y="311"/>
                  </a:lnTo>
                  <a:lnTo>
                    <a:pt x="1000" y="312"/>
                  </a:lnTo>
                  <a:lnTo>
                    <a:pt x="144" y="270"/>
                  </a:lnTo>
                  <a:lnTo>
                    <a:pt x="111" y="265"/>
                  </a:lnTo>
                  <a:lnTo>
                    <a:pt x="83" y="256"/>
                  </a:lnTo>
                  <a:lnTo>
                    <a:pt x="59" y="241"/>
                  </a:lnTo>
                  <a:lnTo>
                    <a:pt x="39" y="223"/>
                  </a:lnTo>
                  <a:lnTo>
                    <a:pt x="23" y="202"/>
                  </a:lnTo>
                  <a:lnTo>
                    <a:pt x="12" y="179"/>
                  </a:lnTo>
                  <a:lnTo>
                    <a:pt x="3" y="154"/>
                  </a:lnTo>
                  <a:lnTo>
                    <a:pt x="0" y="130"/>
                  </a:lnTo>
                  <a:lnTo>
                    <a:pt x="2" y="104"/>
                  </a:lnTo>
                  <a:lnTo>
                    <a:pt x="8" y="80"/>
                  </a:lnTo>
                  <a:lnTo>
                    <a:pt x="19" y="57"/>
                  </a:lnTo>
                  <a:lnTo>
                    <a:pt x="34" y="37"/>
                  </a:lnTo>
                  <a:lnTo>
                    <a:pt x="53" y="21"/>
                  </a:lnTo>
                  <a:lnTo>
                    <a:pt x="77" y="8"/>
                  </a:lnTo>
                  <a:lnTo>
                    <a:pt x="104" y="1"/>
                  </a:lnTo>
                  <a:lnTo>
                    <a:pt x="137" y="0"/>
                  </a:lnTo>
                  <a:close/>
                </a:path>
              </a:pathLst>
            </a:custGeom>
            <a:solidFill>
              <a:srgbClr val="474F4F"/>
            </a:solidFill>
            <a:ln w="9525">
              <a:noFill/>
              <a:round/>
              <a:headEnd/>
              <a:tailEnd/>
            </a:ln>
          </p:spPr>
          <p:txBody>
            <a:bodyPr/>
            <a:lstStyle/>
            <a:p>
              <a:endParaRPr lang="en-US"/>
            </a:p>
          </p:txBody>
        </p:sp>
        <p:sp>
          <p:nvSpPr>
            <p:cNvPr id="66758" name="Freeform 198"/>
            <p:cNvSpPr>
              <a:spLocks/>
            </p:cNvSpPr>
            <p:nvPr/>
          </p:nvSpPr>
          <p:spPr bwMode="auto">
            <a:xfrm>
              <a:off x="4359" y="2303"/>
              <a:ext cx="114" cy="25"/>
            </a:xfrm>
            <a:custGeom>
              <a:avLst/>
              <a:gdLst/>
              <a:ahLst/>
              <a:cxnLst>
                <a:cxn ang="0">
                  <a:pos x="155" y="2"/>
                </a:cxn>
                <a:cxn ang="0">
                  <a:pos x="199" y="5"/>
                </a:cxn>
                <a:cxn ang="0">
                  <a:pos x="238" y="8"/>
                </a:cxn>
                <a:cxn ang="0">
                  <a:pos x="275" y="11"/>
                </a:cxn>
                <a:cxn ang="0">
                  <a:pos x="309" y="13"/>
                </a:cxn>
                <a:cxn ang="0">
                  <a:pos x="344" y="16"/>
                </a:cxn>
                <a:cxn ang="0">
                  <a:pos x="379" y="18"/>
                </a:cxn>
                <a:cxn ang="0">
                  <a:pos x="417" y="20"/>
                </a:cxn>
                <a:cxn ang="0">
                  <a:pos x="459" y="22"/>
                </a:cxn>
                <a:cxn ang="0">
                  <a:pos x="504" y="24"/>
                </a:cxn>
                <a:cxn ang="0">
                  <a:pos x="555" y="28"/>
                </a:cxn>
                <a:cxn ang="0">
                  <a:pos x="614" y="30"/>
                </a:cxn>
                <a:cxn ang="0">
                  <a:pos x="681" y="33"/>
                </a:cxn>
                <a:cxn ang="0">
                  <a:pos x="759" y="35"/>
                </a:cxn>
                <a:cxn ang="0">
                  <a:pos x="846" y="39"/>
                </a:cxn>
                <a:cxn ang="0">
                  <a:pos x="946" y="42"/>
                </a:cxn>
                <a:cxn ang="0">
                  <a:pos x="1030" y="48"/>
                </a:cxn>
                <a:cxn ang="0">
                  <a:pos x="1079" y="70"/>
                </a:cxn>
                <a:cxn ang="0">
                  <a:pos x="1111" y="105"/>
                </a:cxn>
                <a:cxn ang="0">
                  <a:pos x="1130" y="149"/>
                </a:cxn>
                <a:cxn ang="0">
                  <a:pos x="1133" y="196"/>
                </a:cxn>
                <a:cxn ang="0">
                  <a:pos x="1116" y="243"/>
                </a:cxn>
                <a:cxn ang="0">
                  <a:pos x="1084" y="279"/>
                </a:cxn>
                <a:cxn ang="0">
                  <a:pos x="1033" y="298"/>
                </a:cxn>
                <a:cxn ang="0">
                  <a:pos x="975" y="298"/>
                </a:cxn>
                <a:cxn ang="0">
                  <a:pos x="929" y="296"/>
                </a:cxn>
                <a:cxn ang="0">
                  <a:pos x="890" y="294"/>
                </a:cxn>
                <a:cxn ang="0">
                  <a:pos x="855" y="291"/>
                </a:cxn>
                <a:cxn ang="0">
                  <a:pos x="824" y="289"/>
                </a:cxn>
                <a:cxn ang="0">
                  <a:pos x="794" y="288"/>
                </a:cxn>
                <a:cxn ang="0">
                  <a:pos x="764" y="287"/>
                </a:cxn>
                <a:cxn ang="0">
                  <a:pos x="732" y="285"/>
                </a:cxn>
                <a:cxn ang="0">
                  <a:pos x="697" y="284"/>
                </a:cxn>
                <a:cxn ang="0">
                  <a:pos x="655" y="282"/>
                </a:cxn>
                <a:cxn ang="0">
                  <a:pos x="607" y="279"/>
                </a:cxn>
                <a:cxn ang="0">
                  <a:pos x="550" y="277"/>
                </a:cxn>
                <a:cxn ang="0">
                  <a:pos x="483" y="274"/>
                </a:cxn>
                <a:cxn ang="0">
                  <a:pos x="405" y="270"/>
                </a:cxn>
                <a:cxn ang="0">
                  <a:pos x="311" y="266"/>
                </a:cxn>
                <a:cxn ang="0">
                  <a:pos x="204" y="260"/>
                </a:cxn>
                <a:cxn ang="0">
                  <a:pos x="111" y="252"/>
                </a:cxn>
                <a:cxn ang="0">
                  <a:pos x="59" y="228"/>
                </a:cxn>
                <a:cxn ang="0">
                  <a:pos x="23" y="189"/>
                </a:cxn>
                <a:cxn ang="0">
                  <a:pos x="3" y="141"/>
                </a:cxn>
                <a:cxn ang="0">
                  <a:pos x="3" y="94"/>
                </a:cxn>
                <a:cxn ang="0">
                  <a:pos x="20" y="51"/>
                </a:cxn>
                <a:cxn ang="0">
                  <a:pos x="51" y="18"/>
                </a:cxn>
                <a:cxn ang="0">
                  <a:pos x="100" y="1"/>
                </a:cxn>
              </a:cxnLst>
              <a:rect l="0" t="0" r="r" b="b"/>
              <a:pathLst>
                <a:path w="1134" h="299">
                  <a:moveTo>
                    <a:pt x="131" y="0"/>
                  </a:moveTo>
                  <a:lnTo>
                    <a:pt x="155" y="2"/>
                  </a:lnTo>
                  <a:lnTo>
                    <a:pt x="177" y="4"/>
                  </a:lnTo>
                  <a:lnTo>
                    <a:pt x="199" y="5"/>
                  </a:lnTo>
                  <a:lnTo>
                    <a:pt x="219" y="7"/>
                  </a:lnTo>
                  <a:lnTo>
                    <a:pt x="238" y="8"/>
                  </a:lnTo>
                  <a:lnTo>
                    <a:pt x="256" y="10"/>
                  </a:lnTo>
                  <a:lnTo>
                    <a:pt x="275" y="11"/>
                  </a:lnTo>
                  <a:lnTo>
                    <a:pt x="292" y="12"/>
                  </a:lnTo>
                  <a:lnTo>
                    <a:pt x="309" y="13"/>
                  </a:lnTo>
                  <a:lnTo>
                    <a:pt x="327" y="15"/>
                  </a:lnTo>
                  <a:lnTo>
                    <a:pt x="344" y="16"/>
                  </a:lnTo>
                  <a:lnTo>
                    <a:pt x="361" y="17"/>
                  </a:lnTo>
                  <a:lnTo>
                    <a:pt x="379" y="18"/>
                  </a:lnTo>
                  <a:lnTo>
                    <a:pt x="398" y="19"/>
                  </a:lnTo>
                  <a:lnTo>
                    <a:pt x="417" y="20"/>
                  </a:lnTo>
                  <a:lnTo>
                    <a:pt x="437" y="21"/>
                  </a:lnTo>
                  <a:lnTo>
                    <a:pt x="459" y="22"/>
                  </a:lnTo>
                  <a:lnTo>
                    <a:pt x="480" y="23"/>
                  </a:lnTo>
                  <a:lnTo>
                    <a:pt x="504" y="24"/>
                  </a:lnTo>
                  <a:lnTo>
                    <a:pt x="529" y="25"/>
                  </a:lnTo>
                  <a:lnTo>
                    <a:pt x="555" y="28"/>
                  </a:lnTo>
                  <a:lnTo>
                    <a:pt x="584" y="29"/>
                  </a:lnTo>
                  <a:lnTo>
                    <a:pt x="614" y="30"/>
                  </a:lnTo>
                  <a:lnTo>
                    <a:pt x="647" y="31"/>
                  </a:lnTo>
                  <a:lnTo>
                    <a:pt x="681" y="33"/>
                  </a:lnTo>
                  <a:lnTo>
                    <a:pt x="719" y="34"/>
                  </a:lnTo>
                  <a:lnTo>
                    <a:pt x="759" y="35"/>
                  </a:lnTo>
                  <a:lnTo>
                    <a:pt x="800" y="37"/>
                  </a:lnTo>
                  <a:lnTo>
                    <a:pt x="846" y="39"/>
                  </a:lnTo>
                  <a:lnTo>
                    <a:pt x="894" y="40"/>
                  </a:lnTo>
                  <a:lnTo>
                    <a:pt x="946" y="42"/>
                  </a:lnTo>
                  <a:lnTo>
                    <a:pt x="1000" y="44"/>
                  </a:lnTo>
                  <a:lnTo>
                    <a:pt x="1030" y="48"/>
                  </a:lnTo>
                  <a:lnTo>
                    <a:pt x="1056" y="57"/>
                  </a:lnTo>
                  <a:lnTo>
                    <a:pt x="1079" y="70"/>
                  </a:lnTo>
                  <a:lnTo>
                    <a:pt x="1097" y="87"/>
                  </a:lnTo>
                  <a:lnTo>
                    <a:pt x="1111" y="105"/>
                  </a:lnTo>
                  <a:lnTo>
                    <a:pt x="1122" y="126"/>
                  </a:lnTo>
                  <a:lnTo>
                    <a:pt x="1130" y="149"/>
                  </a:lnTo>
                  <a:lnTo>
                    <a:pt x="1134" y="170"/>
                  </a:lnTo>
                  <a:lnTo>
                    <a:pt x="1133" y="196"/>
                  </a:lnTo>
                  <a:lnTo>
                    <a:pt x="1126" y="220"/>
                  </a:lnTo>
                  <a:lnTo>
                    <a:pt x="1116" y="243"/>
                  </a:lnTo>
                  <a:lnTo>
                    <a:pt x="1102" y="263"/>
                  </a:lnTo>
                  <a:lnTo>
                    <a:pt x="1084" y="279"/>
                  </a:lnTo>
                  <a:lnTo>
                    <a:pt x="1060" y="290"/>
                  </a:lnTo>
                  <a:lnTo>
                    <a:pt x="1033" y="298"/>
                  </a:lnTo>
                  <a:lnTo>
                    <a:pt x="1000" y="299"/>
                  </a:lnTo>
                  <a:lnTo>
                    <a:pt x="975" y="298"/>
                  </a:lnTo>
                  <a:lnTo>
                    <a:pt x="951" y="297"/>
                  </a:lnTo>
                  <a:lnTo>
                    <a:pt x="929" y="296"/>
                  </a:lnTo>
                  <a:lnTo>
                    <a:pt x="909" y="295"/>
                  </a:lnTo>
                  <a:lnTo>
                    <a:pt x="890" y="294"/>
                  </a:lnTo>
                  <a:lnTo>
                    <a:pt x="872" y="293"/>
                  </a:lnTo>
                  <a:lnTo>
                    <a:pt x="855" y="291"/>
                  </a:lnTo>
                  <a:lnTo>
                    <a:pt x="839" y="290"/>
                  </a:lnTo>
                  <a:lnTo>
                    <a:pt x="824" y="289"/>
                  </a:lnTo>
                  <a:lnTo>
                    <a:pt x="808" y="289"/>
                  </a:lnTo>
                  <a:lnTo>
                    <a:pt x="794" y="288"/>
                  </a:lnTo>
                  <a:lnTo>
                    <a:pt x="779" y="287"/>
                  </a:lnTo>
                  <a:lnTo>
                    <a:pt x="764" y="287"/>
                  </a:lnTo>
                  <a:lnTo>
                    <a:pt x="748" y="286"/>
                  </a:lnTo>
                  <a:lnTo>
                    <a:pt x="732" y="285"/>
                  </a:lnTo>
                  <a:lnTo>
                    <a:pt x="715" y="284"/>
                  </a:lnTo>
                  <a:lnTo>
                    <a:pt x="697" y="284"/>
                  </a:lnTo>
                  <a:lnTo>
                    <a:pt x="676" y="283"/>
                  </a:lnTo>
                  <a:lnTo>
                    <a:pt x="655" y="282"/>
                  </a:lnTo>
                  <a:lnTo>
                    <a:pt x="633" y="281"/>
                  </a:lnTo>
                  <a:lnTo>
                    <a:pt x="607" y="279"/>
                  </a:lnTo>
                  <a:lnTo>
                    <a:pt x="580" y="278"/>
                  </a:lnTo>
                  <a:lnTo>
                    <a:pt x="550" y="277"/>
                  </a:lnTo>
                  <a:lnTo>
                    <a:pt x="519" y="275"/>
                  </a:lnTo>
                  <a:lnTo>
                    <a:pt x="483" y="274"/>
                  </a:lnTo>
                  <a:lnTo>
                    <a:pt x="445" y="272"/>
                  </a:lnTo>
                  <a:lnTo>
                    <a:pt x="405" y="270"/>
                  </a:lnTo>
                  <a:lnTo>
                    <a:pt x="360" y="268"/>
                  </a:lnTo>
                  <a:lnTo>
                    <a:pt x="311" y="266"/>
                  </a:lnTo>
                  <a:lnTo>
                    <a:pt x="260" y="263"/>
                  </a:lnTo>
                  <a:lnTo>
                    <a:pt x="204" y="260"/>
                  </a:lnTo>
                  <a:lnTo>
                    <a:pt x="144" y="257"/>
                  </a:lnTo>
                  <a:lnTo>
                    <a:pt x="111" y="252"/>
                  </a:lnTo>
                  <a:lnTo>
                    <a:pt x="83" y="243"/>
                  </a:lnTo>
                  <a:lnTo>
                    <a:pt x="59" y="228"/>
                  </a:lnTo>
                  <a:lnTo>
                    <a:pt x="39" y="210"/>
                  </a:lnTo>
                  <a:lnTo>
                    <a:pt x="23" y="189"/>
                  </a:lnTo>
                  <a:lnTo>
                    <a:pt x="12" y="166"/>
                  </a:lnTo>
                  <a:lnTo>
                    <a:pt x="3" y="141"/>
                  </a:lnTo>
                  <a:lnTo>
                    <a:pt x="0" y="117"/>
                  </a:lnTo>
                  <a:lnTo>
                    <a:pt x="3" y="94"/>
                  </a:lnTo>
                  <a:lnTo>
                    <a:pt x="9" y="71"/>
                  </a:lnTo>
                  <a:lnTo>
                    <a:pt x="20" y="51"/>
                  </a:lnTo>
                  <a:lnTo>
                    <a:pt x="34" y="33"/>
                  </a:lnTo>
                  <a:lnTo>
                    <a:pt x="51" y="18"/>
                  </a:lnTo>
                  <a:lnTo>
                    <a:pt x="74" y="8"/>
                  </a:lnTo>
                  <a:lnTo>
                    <a:pt x="100" y="1"/>
                  </a:lnTo>
                  <a:lnTo>
                    <a:pt x="131" y="0"/>
                  </a:lnTo>
                  <a:close/>
                </a:path>
              </a:pathLst>
            </a:custGeom>
            <a:solidFill>
              <a:srgbClr val="545959"/>
            </a:solidFill>
            <a:ln w="9525">
              <a:noFill/>
              <a:round/>
              <a:headEnd/>
              <a:tailEnd/>
            </a:ln>
          </p:spPr>
          <p:txBody>
            <a:bodyPr/>
            <a:lstStyle/>
            <a:p>
              <a:endParaRPr lang="en-US"/>
            </a:p>
          </p:txBody>
        </p:sp>
        <p:sp>
          <p:nvSpPr>
            <p:cNvPr id="66759" name="Freeform 199"/>
            <p:cNvSpPr>
              <a:spLocks/>
            </p:cNvSpPr>
            <p:nvPr/>
          </p:nvSpPr>
          <p:spPr bwMode="auto">
            <a:xfrm>
              <a:off x="4359" y="2304"/>
              <a:ext cx="114" cy="24"/>
            </a:xfrm>
            <a:custGeom>
              <a:avLst/>
              <a:gdLst/>
              <a:ahLst/>
              <a:cxnLst>
                <a:cxn ang="0">
                  <a:pos x="149" y="3"/>
                </a:cxn>
                <a:cxn ang="0">
                  <a:pos x="190" y="8"/>
                </a:cxn>
                <a:cxn ang="0">
                  <a:pos x="229" y="12"/>
                </a:cxn>
                <a:cxn ang="0">
                  <a:pos x="268" y="17"/>
                </a:cxn>
                <a:cxn ang="0">
                  <a:pos x="306" y="21"/>
                </a:cxn>
                <a:cxn ang="0">
                  <a:pos x="345" y="24"/>
                </a:cxn>
                <a:cxn ang="0">
                  <a:pos x="386" y="27"/>
                </a:cxn>
                <a:cxn ang="0">
                  <a:pos x="428" y="30"/>
                </a:cxn>
                <a:cxn ang="0">
                  <a:pos x="475" y="32"/>
                </a:cxn>
                <a:cxn ang="0">
                  <a:pos x="525" y="34"/>
                </a:cxn>
                <a:cxn ang="0">
                  <a:pos x="581" y="36"/>
                </a:cxn>
                <a:cxn ang="0">
                  <a:pos x="642" y="38"/>
                </a:cxn>
                <a:cxn ang="0">
                  <a:pos x="709" y="39"/>
                </a:cxn>
                <a:cxn ang="0">
                  <a:pos x="783" y="41"/>
                </a:cxn>
                <a:cxn ang="0">
                  <a:pos x="865" y="42"/>
                </a:cxn>
                <a:cxn ang="0">
                  <a:pos x="958" y="43"/>
                </a:cxn>
                <a:cxn ang="0">
                  <a:pos x="1036" y="48"/>
                </a:cxn>
                <a:cxn ang="0">
                  <a:pos x="1080" y="67"/>
                </a:cxn>
                <a:cxn ang="0">
                  <a:pos x="1110" y="99"/>
                </a:cxn>
                <a:cxn ang="0">
                  <a:pos x="1128" y="138"/>
                </a:cxn>
                <a:cxn ang="0">
                  <a:pos x="1133" y="184"/>
                </a:cxn>
                <a:cxn ang="0">
                  <a:pos x="1116" y="231"/>
                </a:cxn>
                <a:cxn ang="0">
                  <a:pos x="1084" y="267"/>
                </a:cxn>
                <a:cxn ang="0">
                  <a:pos x="1033" y="286"/>
                </a:cxn>
                <a:cxn ang="0">
                  <a:pos x="975" y="286"/>
                </a:cxn>
                <a:cxn ang="0">
                  <a:pos x="929" y="284"/>
                </a:cxn>
                <a:cxn ang="0">
                  <a:pos x="890" y="282"/>
                </a:cxn>
                <a:cxn ang="0">
                  <a:pos x="855" y="279"/>
                </a:cxn>
                <a:cxn ang="0">
                  <a:pos x="824" y="277"/>
                </a:cxn>
                <a:cxn ang="0">
                  <a:pos x="794" y="276"/>
                </a:cxn>
                <a:cxn ang="0">
                  <a:pos x="764" y="275"/>
                </a:cxn>
                <a:cxn ang="0">
                  <a:pos x="732" y="273"/>
                </a:cxn>
                <a:cxn ang="0">
                  <a:pos x="697" y="272"/>
                </a:cxn>
                <a:cxn ang="0">
                  <a:pos x="655" y="270"/>
                </a:cxn>
                <a:cxn ang="0">
                  <a:pos x="607" y="267"/>
                </a:cxn>
                <a:cxn ang="0">
                  <a:pos x="550" y="265"/>
                </a:cxn>
                <a:cxn ang="0">
                  <a:pos x="483" y="262"/>
                </a:cxn>
                <a:cxn ang="0">
                  <a:pos x="405" y="258"/>
                </a:cxn>
                <a:cxn ang="0">
                  <a:pos x="311" y="254"/>
                </a:cxn>
                <a:cxn ang="0">
                  <a:pos x="204" y="248"/>
                </a:cxn>
                <a:cxn ang="0">
                  <a:pos x="111" y="240"/>
                </a:cxn>
                <a:cxn ang="0">
                  <a:pos x="59" y="216"/>
                </a:cxn>
                <a:cxn ang="0">
                  <a:pos x="23" y="177"/>
                </a:cxn>
                <a:cxn ang="0">
                  <a:pos x="3" y="129"/>
                </a:cxn>
                <a:cxn ang="0">
                  <a:pos x="3" y="84"/>
                </a:cxn>
                <a:cxn ang="0">
                  <a:pos x="20" y="47"/>
                </a:cxn>
                <a:cxn ang="0">
                  <a:pos x="50" y="17"/>
                </a:cxn>
                <a:cxn ang="0">
                  <a:pos x="97" y="1"/>
                </a:cxn>
              </a:cxnLst>
              <a:rect l="0" t="0" r="r" b="b"/>
              <a:pathLst>
                <a:path w="1134" h="287">
                  <a:moveTo>
                    <a:pt x="127" y="0"/>
                  </a:moveTo>
                  <a:lnTo>
                    <a:pt x="149" y="3"/>
                  </a:lnTo>
                  <a:lnTo>
                    <a:pt x="170" y="5"/>
                  </a:lnTo>
                  <a:lnTo>
                    <a:pt x="190" y="8"/>
                  </a:lnTo>
                  <a:lnTo>
                    <a:pt x="210" y="10"/>
                  </a:lnTo>
                  <a:lnTo>
                    <a:pt x="229" y="12"/>
                  </a:lnTo>
                  <a:lnTo>
                    <a:pt x="248" y="15"/>
                  </a:lnTo>
                  <a:lnTo>
                    <a:pt x="268" y="17"/>
                  </a:lnTo>
                  <a:lnTo>
                    <a:pt x="287" y="19"/>
                  </a:lnTo>
                  <a:lnTo>
                    <a:pt x="306" y="21"/>
                  </a:lnTo>
                  <a:lnTo>
                    <a:pt x="326" y="22"/>
                  </a:lnTo>
                  <a:lnTo>
                    <a:pt x="345" y="24"/>
                  </a:lnTo>
                  <a:lnTo>
                    <a:pt x="365" y="26"/>
                  </a:lnTo>
                  <a:lnTo>
                    <a:pt x="386" y="27"/>
                  </a:lnTo>
                  <a:lnTo>
                    <a:pt x="407" y="28"/>
                  </a:lnTo>
                  <a:lnTo>
                    <a:pt x="428" y="30"/>
                  </a:lnTo>
                  <a:lnTo>
                    <a:pt x="452" y="31"/>
                  </a:lnTo>
                  <a:lnTo>
                    <a:pt x="475" y="32"/>
                  </a:lnTo>
                  <a:lnTo>
                    <a:pt x="499" y="33"/>
                  </a:lnTo>
                  <a:lnTo>
                    <a:pt x="525" y="34"/>
                  </a:lnTo>
                  <a:lnTo>
                    <a:pt x="552" y="35"/>
                  </a:lnTo>
                  <a:lnTo>
                    <a:pt x="581" y="36"/>
                  </a:lnTo>
                  <a:lnTo>
                    <a:pt x="610" y="37"/>
                  </a:lnTo>
                  <a:lnTo>
                    <a:pt x="642" y="38"/>
                  </a:lnTo>
                  <a:lnTo>
                    <a:pt x="674" y="38"/>
                  </a:lnTo>
                  <a:lnTo>
                    <a:pt x="709" y="39"/>
                  </a:lnTo>
                  <a:lnTo>
                    <a:pt x="745" y="40"/>
                  </a:lnTo>
                  <a:lnTo>
                    <a:pt x="783" y="41"/>
                  </a:lnTo>
                  <a:lnTo>
                    <a:pt x="824" y="41"/>
                  </a:lnTo>
                  <a:lnTo>
                    <a:pt x="865" y="42"/>
                  </a:lnTo>
                  <a:lnTo>
                    <a:pt x="911" y="43"/>
                  </a:lnTo>
                  <a:lnTo>
                    <a:pt x="958" y="43"/>
                  </a:lnTo>
                  <a:lnTo>
                    <a:pt x="1008" y="45"/>
                  </a:lnTo>
                  <a:lnTo>
                    <a:pt x="1036" y="48"/>
                  </a:lnTo>
                  <a:lnTo>
                    <a:pt x="1059" y="56"/>
                  </a:lnTo>
                  <a:lnTo>
                    <a:pt x="1080" y="67"/>
                  </a:lnTo>
                  <a:lnTo>
                    <a:pt x="1097" y="83"/>
                  </a:lnTo>
                  <a:lnTo>
                    <a:pt x="1110" y="99"/>
                  </a:lnTo>
                  <a:lnTo>
                    <a:pt x="1121" y="118"/>
                  </a:lnTo>
                  <a:lnTo>
                    <a:pt x="1128" y="138"/>
                  </a:lnTo>
                  <a:lnTo>
                    <a:pt x="1134" y="158"/>
                  </a:lnTo>
                  <a:lnTo>
                    <a:pt x="1133" y="184"/>
                  </a:lnTo>
                  <a:lnTo>
                    <a:pt x="1126" y="208"/>
                  </a:lnTo>
                  <a:lnTo>
                    <a:pt x="1116" y="231"/>
                  </a:lnTo>
                  <a:lnTo>
                    <a:pt x="1102" y="251"/>
                  </a:lnTo>
                  <a:lnTo>
                    <a:pt x="1084" y="267"/>
                  </a:lnTo>
                  <a:lnTo>
                    <a:pt x="1060" y="278"/>
                  </a:lnTo>
                  <a:lnTo>
                    <a:pt x="1033" y="286"/>
                  </a:lnTo>
                  <a:lnTo>
                    <a:pt x="1000" y="287"/>
                  </a:lnTo>
                  <a:lnTo>
                    <a:pt x="975" y="286"/>
                  </a:lnTo>
                  <a:lnTo>
                    <a:pt x="951" y="285"/>
                  </a:lnTo>
                  <a:lnTo>
                    <a:pt x="929" y="284"/>
                  </a:lnTo>
                  <a:lnTo>
                    <a:pt x="909" y="283"/>
                  </a:lnTo>
                  <a:lnTo>
                    <a:pt x="890" y="282"/>
                  </a:lnTo>
                  <a:lnTo>
                    <a:pt x="872" y="281"/>
                  </a:lnTo>
                  <a:lnTo>
                    <a:pt x="855" y="279"/>
                  </a:lnTo>
                  <a:lnTo>
                    <a:pt x="839" y="278"/>
                  </a:lnTo>
                  <a:lnTo>
                    <a:pt x="824" y="277"/>
                  </a:lnTo>
                  <a:lnTo>
                    <a:pt x="808" y="277"/>
                  </a:lnTo>
                  <a:lnTo>
                    <a:pt x="794" y="276"/>
                  </a:lnTo>
                  <a:lnTo>
                    <a:pt x="779" y="275"/>
                  </a:lnTo>
                  <a:lnTo>
                    <a:pt x="764" y="275"/>
                  </a:lnTo>
                  <a:lnTo>
                    <a:pt x="748" y="274"/>
                  </a:lnTo>
                  <a:lnTo>
                    <a:pt x="732" y="273"/>
                  </a:lnTo>
                  <a:lnTo>
                    <a:pt x="715" y="272"/>
                  </a:lnTo>
                  <a:lnTo>
                    <a:pt x="697" y="272"/>
                  </a:lnTo>
                  <a:lnTo>
                    <a:pt x="676" y="271"/>
                  </a:lnTo>
                  <a:lnTo>
                    <a:pt x="655" y="270"/>
                  </a:lnTo>
                  <a:lnTo>
                    <a:pt x="633" y="269"/>
                  </a:lnTo>
                  <a:lnTo>
                    <a:pt x="607" y="267"/>
                  </a:lnTo>
                  <a:lnTo>
                    <a:pt x="580" y="266"/>
                  </a:lnTo>
                  <a:lnTo>
                    <a:pt x="550" y="265"/>
                  </a:lnTo>
                  <a:lnTo>
                    <a:pt x="519" y="263"/>
                  </a:lnTo>
                  <a:lnTo>
                    <a:pt x="483" y="262"/>
                  </a:lnTo>
                  <a:lnTo>
                    <a:pt x="445" y="260"/>
                  </a:lnTo>
                  <a:lnTo>
                    <a:pt x="405" y="258"/>
                  </a:lnTo>
                  <a:lnTo>
                    <a:pt x="360" y="256"/>
                  </a:lnTo>
                  <a:lnTo>
                    <a:pt x="311" y="254"/>
                  </a:lnTo>
                  <a:lnTo>
                    <a:pt x="260" y="251"/>
                  </a:lnTo>
                  <a:lnTo>
                    <a:pt x="204" y="248"/>
                  </a:lnTo>
                  <a:lnTo>
                    <a:pt x="144" y="245"/>
                  </a:lnTo>
                  <a:lnTo>
                    <a:pt x="111" y="240"/>
                  </a:lnTo>
                  <a:lnTo>
                    <a:pt x="83" y="231"/>
                  </a:lnTo>
                  <a:lnTo>
                    <a:pt x="59" y="216"/>
                  </a:lnTo>
                  <a:lnTo>
                    <a:pt x="39" y="198"/>
                  </a:lnTo>
                  <a:lnTo>
                    <a:pt x="23" y="177"/>
                  </a:lnTo>
                  <a:lnTo>
                    <a:pt x="12" y="154"/>
                  </a:lnTo>
                  <a:lnTo>
                    <a:pt x="3" y="129"/>
                  </a:lnTo>
                  <a:lnTo>
                    <a:pt x="0" y="105"/>
                  </a:lnTo>
                  <a:lnTo>
                    <a:pt x="3" y="84"/>
                  </a:lnTo>
                  <a:lnTo>
                    <a:pt x="10" y="64"/>
                  </a:lnTo>
                  <a:lnTo>
                    <a:pt x="20" y="47"/>
                  </a:lnTo>
                  <a:lnTo>
                    <a:pt x="33" y="30"/>
                  </a:lnTo>
                  <a:lnTo>
                    <a:pt x="50" y="17"/>
                  </a:lnTo>
                  <a:lnTo>
                    <a:pt x="71" y="7"/>
                  </a:lnTo>
                  <a:lnTo>
                    <a:pt x="97" y="1"/>
                  </a:lnTo>
                  <a:lnTo>
                    <a:pt x="127" y="0"/>
                  </a:lnTo>
                  <a:close/>
                </a:path>
              </a:pathLst>
            </a:custGeom>
            <a:solidFill>
              <a:srgbClr val="5E6363"/>
            </a:solidFill>
            <a:ln w="9525">
              <a:noFill/>
              <a:round/>
              <a:headEnd/>
              <a:tailEnd/>
            </a:ln>
          </p:spPr>
          <p:txBody>
            <a:bodyPr/>
            <a:lstStyle/>
            <a:p>
              <a:endParaRPr lang="en-US"/>
            </a:p>
          </p:txBody>
        </p:sp>
        <p:sp>
          <p:nvSpPr>
            <p:cNvPr id="66760" name="Freeform 200"/>
            <p:cNvSpPr>
              <a:spLocks/>
            </p:cNvSpPr>
            <p:nvPr/>
          </p:nvSpPr>
          <p:spPr bwMode="auto">
            <a:xfrm>
              <a:off x="4359" y="2305"/>
              <a:ext cx="114" cy="23"/>
            </a:xfrm>
            <a:custGeom>
              <a:avLst/>
              <a:gdLst/>
              <a:ahLst/>
              <a:cxnLst>
                <a:cxn ang="0">
                  <a:pos x="140" y="4"/>
                </a:cxn>
                <a:cxn ang="0">
                  <a:pos x="179" y="10"/>
                </a:cxn>
                <a:cxn ang="0">
                  <a:pos x="219" y="16"/>
                </a:cxn>
                <a:cxn ang="0">
                  <a:pos x="260" y="21"/>
                </a:cxn>
                <a:cxn ang="0">
                  <a:pos x="301" y="26"/>
                </a:cxn>
                <a:cxn ang="0">
                  <a:pos x="345" y="30"/>
                </a:cxn>
                <a:cxn ang="0">
                  <a:pos x="392" y="34"/>
                </a:cxn>
                <a:cxn ang="0">
                  <a:pos x="439" y="38"/>
                </a:cxn>
                <a:cxn ang="0">
                  <a:pos x="491" y="40"/>
                </a:cxn>
                <a:cxn ang="0">
                  <a:pos x="546" y="42"/>
                </a:cxn>
                <a:cxn ang="0">
                  <a:pos x="605" y="44"/>
                </a:cxn>
                <a:cxn ang="0">
                  <a:pos x="668" y="45"/>
                </a:cxn>
                <a:cxn ang="0">
                  <a:pos x="736" y="46"/>
                </a:cxn>
                <a:cxn ang="0">
                  <a:pos x="807" y="46"/>
                </a:cxn>
                <a:cxn ang="0">
                  <a:pos x="886" y="46"/>
                </a:cxn>
                <a:cxn ang="0">
                  <a:pos x="970" y="45"/>
                </a:cxn>
                <a:cxn ang="0">
                  <a:pos x="1040" y="48"/>
                </a:cxn>
                <a:cxn ang="0">
                  <a:pos x="1081" y="66"/>
                </a:cxn>
                <a:cxn ang="0">
                  <a:pos x="1109" y="95"/>
                </a:cxn>
                <a:cxn ang="0">
                  <a:pos x="1127" y="129"/>
                </a:cxn>
                <a:cxn ang="0">
                  <a:pos x="1133" y="172"/>
                </a:cxn>
                <a:cxn ang="0">
                  <a:pos x="1116" y="219"/>
                </a:cxn>
                <a:cxn ang="0">
                  <a:pos x="1084" y="255"/>
                </a:cxn>
                <a:cxn ang="0">
                  <a:pos x="1033" y="274"/>
                </a:cxn>
                <a:cxn ang="0">
                  <a:pos x="975" y="274"/>
                </a:cxn>
                <a:cxn ang="0">
                  <a:pos x="929" y="272"/>
                </a:cxn>
                <a:cxn ang="0">
                  <a:pos x="890" y="270"/>
                </a:cxn>
                <a:cxn ang="0">
                  <a:pos x="855" y="267"/>
                </a:cxn>
                <a:cxn ang="0">
                  <a:pos x="824" y="265"/>
                </a:cxn>
                <a:cxn ang="0">
                  <a:pos x="794" y="264"/>
                </a:cxn>
                <a:cxn ang="0">
                  <a:pos x="764" y="263"/>
                </a:cxn>
                <a:cxn ang="0">
                  <a:pos x="732" y="261"/>
                </a:cxn>
                <a:cxn ang="0">
                  <a:pos x="697" y="260"/>
                </a:cxn>
                <a:cxn ang="0">
                  <a:pos x="655" y="258"/>
                </a:cxn>
                <a:cxn ang="0">
                  <a:pos x="607" y="255"/>
                </a:cxn>
                <a:cxn ang="0">
                  <a:pos x="550" y="253"/>
                </a:cxn>
                <a:cxn ang="0">
                  <a:pos x="483" y="250"/>
                </a:cxn>
                <a:cxn ang="0">
                  <a:pos x="405" y="246"/>
                </a:cxn>
                <a:cxn ang="0">
                  <a:pos x="311" y="242"/>
                </a:cxn>
                <a:cxn ang="0">
                  <a:pos x="204" y="236"/>
                </a:cxn>
                <a:cxn ang="0">
                  <a:pos x="111" y="228"/>
                </a:cxn>
                <a:cxn ang="0">
                  <a:pos x="59" y="204"/>
                </a:cxn>
                <a:cxn ang="0">
                  <a:pos x="23" y="165"/>
                </a:cxn>
                <a:cxn ang="0">
                  <a:pos x="3" y="117"/>
                </a:cxn>
                <a:cxn ang="0">
                  <a:pos x="4" y="74"/>
                </a:cxn>
                <a:cxn ang="0">
                  <a:pos x="20" y="41"/>
                </a:cxn>
                <a:cxn ang="0">
                  <a:pos x="48" y="15"/>
                </a:cxn>
                <a:cxn ang="0">
                  <a:pos x="92" y="1"/>
                </a:cxn>
              </a:cxnLst>
              <a:rect l="0" t="0" r="r" b="b"/>
              <a:pathLst>
                <a:path w="1134" h="275">
                  <a:moveTo>
                    <a:pt x="120" y="0"/>
                  </a:moveTo>
                  <a:lnTo>
                    <a:pt x="140" y="4"/>
                  </a:lnTo>
                  <a:lnTo>
                    <a:pt x="159" y="7"/>
                  </a:lnTo>
                  <a:lnTo>
                    <a:pt x="179" y="10"/>
                  </a:lnTo>
                  <a:lnTo>
                    <a:pt x="199" y="13"/>
                  </a:lnTo>
                  <a:lnTo>
                    <a:pt x="219" y="16"/>
                  </a:lnTo>
                  <a:lnTo>
                    <a:pt x="239" y="19"/>
                  </a:lnTo>
                  <a:lnTo>
                    <a:pt x="260" y="21"/>
                  </a:lnTo>
                  <a:lnTo>
                    <a:pt x="280" y="24"/>
                  </a:lnTo>
                  <a:lnTo>
                    <a:pt x="301" y="26"/>
                  </a:lnTo>
                  <a:lnTo>
                    <a:pt x="323" y="28"/>
                  </a:lnTo>
                  <a:lnTo>
                    <a:pt x="345" y="30"/>
                  </a:lnTo>
                  <a:lnTo>
                    <a:pt x="368" y="33"/>
                  </a:lnTo>
                  <a:lnTo>
                    <a:pt x="392" y="34"/>
                  </a:lnTo>
                  <a:lnTo>
                    <a:pt x="415" y="36"/>
                  </a:lnTo>
                  <a:lnTo>
                    <a:pt x="439" y="38"/>
                  </a:lnTo>
                  <a:lnTo>
                    <a:pt x="465" y="39"/>
                  </a:lnTo>
                  <a:lnTo>
                    <a:pt x="491" y="40"/>
                  </a:lnTo>
                  <a:lnTo>
                    <a:pt x="519" y="41"/>
                  </a:lnTo>
                  <a:lnTo>
                    <a:pt x="546" y="42"/>
                  </a:lnTo>
                  <a:lnTo>
                    <a:pt x="576" y="43"/>
                  </a:lnTo>
                  <a:lnTo>
                    <a:pt x="605" y="44"/>
                  </a:lnTo>
                  <a:lnTo>
                    <a:pt x="636" y="44"/>
                  </a:lnTo>
                  <a:lnTo>
                    <a:pt x="668" y="45"/>
                  </a:lnTo>
                  <a:lnTo>
                    <a:pt x="702" y="45"/>
                  </a:lnTo>
                  <a:lnTo>
                    <a:pt x="736" y="46"/>
                  </a:lnTo>
                  <a:lnTo>
                    <a:pt x="771" y="46"/>
                  </a:lnTo>
                  <a:lnTo>
                    <a:pt x="807" y="46"/>
                  </a:lnTo>
                  <a:lnTo>
                    <a:pt x="846" y="46"/>
                  </a:lnTo>
                  <a:lnTo>
                    <a:pt x="886" y="46"/>
                  </a:lnTo>
                  <a:lnTo>
                    <a:pt x="927" y="46"/>
                  </a:lnTo>
                  <a:lnTo>
                    <a:pt x="970" y="45"/>
                  </a:lnTo>
                  <a:lnTo>
                    <a:pt x="1015" y="45"/>
                  </a:lnTo>
                  <a:lnTo>
                    <a:pt x="1040" y="48"/>
                  </a:lnTo>
                  <a:lnTo>
                    <a:pt x="1062" y="55"/>
                  </a:lnTo>
                  <a:lnTo>
                    <a:pt x="1081" y="66"/>
                  </a:lnTo>
                  <a:lnTo>
                    <a:pt x="1096" y="79"/>
                  </a:lnTo>
                  <a:lnTo>
                    <a:pt x="1109" y="95"/>
                  </a:lnTo>
                  <a:lnTo>
                    <a:pt x="1119" y="111"/>
                  </a:lnTo>
                  <a:lnTo>
                    <a:pt x="1127" y="129"/>
                  </a:lnTo>
                  <a:lnTo>
                    <a:pt x="1134" y="146"/>
                  </a:lnTo>
                  <a:lnTo>
                    <a:pt x="1133" y="172"/>
                  </a:lnTo>
                  <a:lnTo>
                    <a:pt x="1126" y="196"/>
                  </a:lnTo>
                  <a:lnTo>
                    <a:pt x="1116" y="219"/>
                  </a:lnTo>
                  <a:lnTo>
                    <a:pt x="1102" y="239"/>
                  </a:lnTo>
                  <a:lnTo>
                    <a:pt x="1084" y="255"/>
                  </a:lnTo>
                  <a:lnTo>
                    <a:pt x="1060" y="266"/>
                  </a:lnTo>
                  <a:lnTo>
                    <a:pt x="1033" y="274"/>
                  </a:lnTo>
                  <a:lnTo>
                    <a:pt x="1000" y="275"/>
                  </a:lnTo>
                  <a:lnTo>
                    <a:pt x="975" y="274"/>
                  </a:lnTo>
                  <a:lnTo>
                    <a:pt x="951" y="273"/>
                  </a:lnTo>
                  <a:lnTo>
                    <a:pt x="929" y="272"/>
                  </a:lnTo>
                  <a:lnTo>
                    <a:pt x="909" y="271"/>
                  </a:lnTo>
                  <a:lnTo>
                    <a:pt x="890" y="270"/>
                  </a:lnTo>
                  <a:lnTo>
                    <a:pt x="872" y="269"/>
                  </a:lnTo>
                  <a:lnTo>
                    <a:pt x="855" y="267"/>
                  </a:lnTo>
                  <a:lnTo>
                    <a:pt x="839" y="266"/>
                  </a:lnTo>
                  <a:lnTo>
                    <a:pt x="824" y="265"/>
                  </a:lnTo>
                  <a:lnTo>
                    <a:pt x="808" y="265"/>
                  </a:lnTo>
                  <a:lnTo>
                    <a:pt x="794" y="264"/>
                  </a:lnTo>
                  <a:lnTo>
                    <a:pt x="779" y="263"/>
                  </a:lnTo>
                  <a:lnTo>
                    <a:pt x="764" y="263"/>
                  </a:lnTo>
                  <a:lnTo>
                    <a:pt x="748" y="262"/>
                  </a:lnTo>
                  <a:lnTo>
                    <a:pt x="732" y="261"/>
                  </a:lnTo>
                  <a:lnTo>
                    <a:pt x="715" y="260"/>
                  </a:lnTo>
                  <a:lnTo>
                    <a:pt x="697" y="260"/>
                  </a:lnTo>
                  <a:lnTo>
                    <a:pt x="676" y="259"/>
                  </a:lnTo>
                  <a:lnTo>
                    <a:pt x="655" y="258"/>
                  </a:lnTo>
                  <a:lnTo>
                    <a:pt x="633" y="257"/>
                  </a:lnTo>
                  <a:lnTo>
                    <a:pt x="607" y="255"/>
                  </a:lnTo>
                  <a:lnTo>
                    <a:pt x="580" y="254"/>
                  </a:lnTo>
                  <a:lnTo>
                    <a:pt x="550" y="253"/>
                  </a:lnTo>
                  <a:lnTo>
                    <a:pt x="519" y="251"/>
                  </a:lnTo>
                  <a:lnTo>
                    <a:pt x="483" y="250"/>
                  </a:lnTo>
                  <a:lnTo>
                    <a:pt x="445" y="248"/>
                  </a:lnTo>
                  <a:lnTo>
                    <a:pt x="405" y="246"/>
                  </a:lnTo>
                  <a:lnTo>
                    <a:pt x="360" y="244"/>
                  </a:lnTo>
                  <a:lnTo>
                    <a:pt x="311" y="242"/>
                  </a:lnTo>
                  <a:lnTo>
                    <a:pt x="260" y="239"/>
                  </a:lnTo>
                  <a:lnTo>
                    <a:pt x="204" y="236"/>
                  </a:lnTo>
                  <a:lnTo>
                    <a:pt x="144" y="233"/>
                  </a:lnTo>
                  <a:lnTo>
                    <a:pt x="111" y="228"/>
                  </a:lnTo>
                  <a:lnTo>
                    <a:pt x="83" y="219"/>
                  </a:lnTo>
                  <a:lnTo>
                    <a:pt x="59" y="204"/>
                  </a:lnTo>
                  <a:lnTo>
                    <a:pt x="39" y="186"/>
                  </a:lnTo>
                  <a:lnTo>
                    <a:pt x="23" y="165"/>
                  </a:lnTo>
                  <a:lnTo>
                    <a:pt x="12" y="142"/>
                  </a:lnTo>
                  <a:lnTo>
                    <a:pt x="3" y="117"/>
                  </a:lnTo>
                  <a:lnTo>
                    <a:pt x="0" y="93"/>
                  </a:lnTo>
                  <a:lnTo>
                    <a:pt x="4" y="74"/>
                  </a:lnTo>
                  <a:lnTo>
                    <a:pt x="10" y="56"/>
                  </a:lnTo>
                  <a:lnTo>
                    <a:pt x="20" y="41"/>
                  </a:lnTo>
                  <a:lnTo>
                    <a:pt x="32" y="26"/>
                  </a:lnTo>
                  <a:lnTo>
                    <a:pt x="48" y="15"/>
                  </a:lnTo>
                  <a:lnTo>
                    <a:pt x="67" y="6"/>
                  </a:lnTo>
                  <a:lnTo>
                    <a:pt x="92" y="1"/>
                  </a:lnTo>
                  <a:lnTo>
                    <a:pt x="120" y="0"/>
                  </a:lnTo>
                  <a:close/>
                </a:path>
              </a:pathLst>
            </a:custGeom>
            <a:solidFill>
              <a:srgbClr val="6B7373"/>
            </a:solidFill>
            <a:ln w="9525">
              <a:noFill/>
              <a:round/>
              <a:headEnd/>
              <a:tailEnd/>
            </a:ln>
          </p:spPr>
          <p:txBody>
            <a:bodyPr/>
            <a:lstStyle/>
            <a:p>
              <a:endParaRPr lang="en-US"/>
            </a:p>
          </p:txBody>
        </p:sp>
        <p:sp>
          <p:nvSpPr>
            <p:cNvPr id="66761" name="Freeform 201"/>
            <p:cNvSpPr>
              <a:spLocks/>
            </p:cNvSpPr>
            <p:nvPr/>
          </p:nvSpPr>
          <p:spPr bwMode="auto">
            <a:xfrm>
              <a:off x="4359" y="2306"/>
              <a:ext cx="114" cy="22"/>
            </a:xfrm>
            <a:custGeom>
              <a:avLst/>
              <a:gdLst/>
              <a:ahLst/>
              <a:cxnLst>
                <a:cxn ang="0">
                  <a:pos x="132" y="4"/>
                </a:cxn>
                <a:cxn ang="0">
                  <a:pos x="169" y="11"/>
                </a:cxn>
                <a:cxn ang="0">
                  <a:pos x="210" y="18"/>
                </a:cxn>
                <a:cxn ang="0">
                  <a:pos x="252" y="26"/>
                </a:cxn>
                <a:cxn ang="0">
                  <a:pos x="297" y="31"/>
                </a:cxn>
                <a:cxn ang="0">
                  <a:pos x="346" y="36"/>
                </a:cxn>
                <a:cxn ang="0">
                  <a:pos x="397" y="41"/>
                </a:cxn>
                <a:cxn ang="0">
                  <a:pos x="451" y="44"/>
                </a:cxn>
                <a:cxn ang="0">
                  <a:pos x="507" y="47"/>
                </a:cxn>
                <a:cxn ang="0">
                  <a:pos x="566" y="50"/>
                </a:cxn>
                <a:cxn ang="0">
                  <a:pos x="628" y="52"/>
                </a:cxn>
                <a:cxn ang="0">
                  <a:pos x="693" y="52"/>
                </a:cxn>
                <a:cxn ang="0">
                  <a:pos x="762" y="52"/>
                </a:cxn>
                <a:cxn ang="0">
                  <a:pos x="831" y="51"/>
                </a:cxn>
                <a:cxn ang="0">
                  <a:pos x="905" y="49"/>
                </a:cxn>
                <a:cxn ang="0">
                  <a:pos x="981" y="46"/>
                </a:cxn>
                <a:cxn ang="0">
                  <a:pos x="1043" y="47"/>
                </a:cxn>
                <a:cxn ang="0">
                  <a:pos x="1081" y="63"/>
                </a:cxn>
                <a:cxn ang="0">
                  <a:pos x="1108" y="88"/>
                </a:cxn>
                <a:cxn ang="0">
                  <a:pos x="1126" y="118"/>
                </a:cxn>
                <a:cxn ang="0">
                  <a:pos x="1133" y="159"/>
                </a:cxn>
                <a:cxn ang="0">
                  <a:pos x="1116" y="206"/>
                </a:cxn>
                <a:cxn ang="0">
                  <a:pos x="1084" y="242"/>
                </a:cxn>
                <a:cxn ang="0">
                  <a:pos x="1033" y="261"/>
                </a:cxn>
                <a:cxn ang="0">
                  <a:pos x="975" y="261"/>
                </a:cxn>
                <a:cxn ang="0">
                  <a:pos x="929" y="259"/>
                </a:cxn>
                <a:cxn ang="0">
                  <a:pos x="890" y="257"/>
                </a:cxn>
                <a:cxn ang="0">
                  <a:pos x="855" y="254"/>
                </a:cxn>
                <a:cxn ang="0">
                  <a:pos x="824" y="252"/>
                </a:cxn>
                <a:cxn ang="0">
                  <a:pos x="794" y="251"/>
                </a:cxn>
                <a:cxn ang="0">
                  <a:pos x="764" y="250"/>
                </a:cxn>
                <a:cxn ang="0">
                  <a:pos x="732" y="248"/>
                </a:cxn>
                <a:cxn ang="0">
                  <a:pos x="697" y="247"/>
                </a:cxn>
                <a:cxn ang="0">
                  <a:pos x="655" y="245"/>
                </a:cxn>
                <a:cxn ang="0">
                  <a:pos x="607" y="242"/>
                </a:cxn>
                <a:cxn ang="0">
                  <a:pos x="550" y="240"/>
                </a:cxn>
                <a:cxn ang="0">
                  <a:pos x="483" y="237"/>
                </a:cxn>
                <a:cxn ang="0">
                  <a:pos x="405" y="233"/>
                </a:cxn>
                <a:cxn ang="0">
                  <a:pos x="311" y="229"/>
                </a:cxn>
                <a:cxn ang="0">
                  <a:pos x="204" y="223"/>
                </a:cxn>
                <a:cxn ang="0">
                  <a:pos x="111" y="215"/>
                </a:cxn>
                <a:cxn ang="0">
                  <a:pos x="59" y="191"/>
                </a:cxn>
                <a:cxn ang="0">
                  <a:pos x="23" y="152"/>
                </a:cxn>
                <a:cxn ang="0">
                  <a:pos x="3" y="104"/>
                </a:cxn>
                <a:cxn ang="0">
                  <a:pos x="4" y="63"/>
                </a:cxn>
                <a:cxn ang="0">
                  <a:pos x="20" y="33"/>
                </a:cxn>
                <a:cxn ang="0">
                  <a:pos x="46" y="11"/>
                </a:cxn>
                <a:cxn ang="0">
                  <a:pos x="88" y="0"/>
                </a:cxn>
              </a:cxnLst>
              <a:rect l="0" t="0" r="r" b="b"/>
              <a:pathLst>
                <a:path w="1134" h="262">
                  <a:moveTo>
                    <a:pt x="115" y="0"/>
                  </a:moveTo>
                  <a:lnTo>
                    <a:pt x="132" y="4"/>
                  </a:lnTo>
                  <a:lnTo>
                    <a:pt x="151" y="8"/>
                  </a:lnTo>
                  <a:lnTo>
                    <a:pt x="169" y="11"/>
                  </a:lnTo>
                  <a:lnTo>
                    <a:pt x="189" y="15"/>
                  </a:lnTo>
                  <a:lnTo>
                    <a:pt x="210" y="18"/>
                  </a:lnTo>
                  <a:lnTo>
                    <a:pt x="230" y="23"/>
                  </a:lnTo>
                  <a:lnTo>
                    <a:pt x="252" y="26"/>
                  </a:lnTo>
                  <a:lnTo>
                    <a:pt x="275" y="29"/>
                  </a:lnTo>
                  <a:lnTo>
                    <a:pt x="297" y="31"/>
                  </a:lnTo>
                  <a:lnTo>
                    <a:pt x="321" y="34"/>
                  </a:lnTo>
                  <a:lnTo>
                    <a:pt x="346" y="36"/>
                  </a:lnTo>
                  <a:lnTo>
                    <a:pt x="370" y="39"/>
                  </a:lnTo>
                  <a:lnTo>
                    <a:pt x="397" y="41"/>
                  </a:lnTo>
                  <a:lnTo>
                    <a:pt x="423" y="42"/>
                  </a:lnTo>
                  <a:lnTo>
                    <a:pt x="451" y="44"/>
                  </a:lnTo>
                  <a:lnTo>
                    <a:pt x="478" y="46"/>
                  </a:lnTo>
                  <a:lnTo>
                    <a:pt x="507" y="47"/>
                  </a:lnTo>
                  <a:lnTo>
                    <a:pt x="536" y="49"/>
                  </a:lnTo>
                  <a:lnTo>
                    <a:pt x="566" y="50"/>
                  </a:lnTo>
                  <a:lnTo>
                    <a:pt x="597" y="51"/>
                  </a:lnTo>
                  <a:lnTo>
                    <a:pt x="628" y="52"/>
                  </a:lnTo>
                  <a:lnTo>
                    <a:pt x="661" y="52"/>
                  </a:lnTo>
                  <a:lnTo>
                    <a:pt x="693" y="52"/>
                  </a:lnTo>
                  <a:lnTo>
                    <a:pt x="727" y="52"/>
                  </a:lnTo>
                  <a:lnTo>
                    <a:pt x="762" y="52"/>
                  </a:lnTo>
                  <a:lnTo>
                    <a:pt x="795" y="52"/>
                  </a:lnTo>
                  <a:lnTo>
                    <a:pt x="831" y="51"/>
                  </a:lnTo>
                  <a:lnTo>
                    <a:pt x="867" y="50"/>
                  </a:lnTo>
                  <a:lnTo>
                    <a:pt x="905" y="49"/>
                  </a:lnTo>
                  <a:lnTo>
                    <a:pt x="942" y="47"/>
                  </a:lnTo>
                  <a:lnTo>
                    <a:pt x="981" y="46"/>
                  </a:lnTo>
                  <a:lnTo>
                    <a:pt x="1020" y="44"/>
                  </a:lnTo>
                  <a:lnTo>
                    <a:pt x="1043" y="47"/>
                  </a:lnTo>
                  <a:lnTo>
                    <a:pt x="1063" y="54"/>
                  </a:lnTo>
                  <a:lnTo>
                    <a:pt x="1081" y="63"/>
                  </a:lnTo>
                  <a:lnTo>
                    <a:pt x="1096" y="74"/>
                  </a:lnTo>
                  <a:lnTo>
                    <a:pt x="1108" y="88"/>
                  </a:lnTo>
                  <a:lnTo>
                    <a:pt x="1118" y="102"/>
                  </a:lnTo>
                  <a:lnTo>
                    <a:pt x="1126" y="118"/>
                  </a:lnTo>
                  <a:lnTo>
                    <a:pt x="1134" y="133"/>
                  </a:lnTo>
                  <a:lnTo>
                    <a:pt x="1133" y="159"/>
                  </a:lnTo>
                  <a:lnTo>
                    <a:pt x="1126" y="183"/>
                  </a:lnTo>
                  <a:lnTo>
                    <a:pt x="1116" y="206"/>
                  </a:lnTo>
                  <a:lnTo>
                    <a:pt x="1102" y="226"/>
                  </a:lnTo>
                  <a:lnTo>
                    <a:pt x="1084" y="242"/>
                  </a:lnTo>
                  <a:lnTo>
                    <a:pt x="1060" y="253"/>
                  </a:lnTo>
                  <a:lnTo>
                    <a:pt x="1033" y="261"/>
                  </a:lnTo>
                  <a:lnTo>
                    <a:pt x="1000" y="262"/>
                  </a:lnTo>
                  <a:lnTo>
                    <a:pt x="975" y="261"/>
                  </a:lnTo>
                  <a:lnTo>
                    <a:pt x="951" y="260"/>
                  </a:lnTo>
                  <a:lnTo>
                    <a:pt x="929" y="259"/>
                  </a:lnTo>
                  <a:lnTo>
                    <a:pt x="909" y="258"/>
                  </a:lnTo>
                  <a:lnTo>
                    <a:pt x="890" y="257"/>
                  </a:lnTo>
                  <a:lnTo>
                    <a:pt x="872" y="256"/>
                  </a:lnTo>
                  <a:lnTo>
                    <a:pt x="855" y="254"/>
                  </a:lnTo>
                  <a:lnTo>
                    <a:pt x="839" y="253"/>
                  </a:lnTo>
                  <a:lnTo>
                    <a:pt x="824" y="252"/>
                  </a:lnTo>
                  <a:lnTo>
                    <a:pt x="808" y="252"/>
                  </a:lnTo>
                  <a:lnTo>
                    <a:pt x="794" y="251"/>
                  </a:lnTo>
                  <a:lnTo>
                    <a:pt x="779" y="250"/>
                  </a:lnTo>
                  <a:lnTo>
                    <a:pt x="764" y="250"/>
                  </a:lnTo>
                  <a:lnTo>
                    <a:pt x="748" y="249"/>
                  </a:lnTo>
                  <a:lnTo>
                    <a:pt x="732" y="248"/>
                  </a:lnTo>
                  <a:lnTo>
                    <a:pt x="715" y="247"/>
                  </a:lnTo>
                  <a:lnTo>
                    <a:pt x="697" y="247"/>
                  </a:lnTo>
                  <a:lnTo>
                    <a:pt x="676" y="246"/>
                  </a:lnTo>
                  <a:lnTo>
                    <a:pt x="655" y="245"/>
                  </a:lnTo>
                  <a:lnTo>
                    <a:pt x="633" y="244"/>
                  </a:lnTo>
                  <a:lnTo>
                    <a:pt x="607" y="242"/>
                  </a:lnTo>
                  <a:lnTo>
                    <a:pt x="580" y="241"/>
                  </a:lnTo>
                  <a:lnTo>
                    <a:pt x="550" y="240"/>
                  </a:lnTo>
                  <a:lnTo>
                    <a:pt x="519" y="238"/>
                  </a:lnTo>
                  <a:lnTo>
                    <a:pt x="483" y="237"/>
                  </a:lnTo>
                  <a:lnTo>
                    <a:pt x="445" y="235"/>
                  </a:lnTo>
                  <a:lnTo>
                    <a:pt x="405" y="233"/>
                  </a:lnTo>
                  <a:lnTo>
                    <a:pt x="360" y="231"/>
                  </a:lnTo>
                  <a:lnTo>
                    <a:pt x="311" y="229"/>
                  </a:lnTo>
                  <a:lnTo>
                    <a:pt x="260" y="226"/>
                  </a:lnTo>
                  <a:lnTo>
                    <a:pt x="204" y="223"/>
                  </a:lnTo>
                  <a:lnTo>
                    <a:pt x="144" y="220"/>
                  </a:lnTo>
                  <a:lnTo>
                    <a:pt x="111" y="215"/>
                  </a:lnTo>
                  <a:lnTo>
                    <a:pt x="83" y="206"/>
                  </a:lnTo>
                  <a:lnTo>
                    <a:pt x="59" y="191"/>
                  </a:lnTo>
                  <a:lnTo>
                    <a:pt x="39" y="173"/>
                  </a:lnTo>
                  <a:lnTo>
                    <a:pt x="23" y="152"/>
                  </a:lnTo>
                  <a:lnTo>
                    <a:pt x="12" y="129"/>
                  </a:lnTo>
                  <a:lnTo>
                    <a:pt x="3" y="104"/>
                  </a:lnTo>
                  <a:lnTo>
                    <a:pt x="0" y="80"/>
                  </a:lnTo>
                  <a:lnTo>
                    <a:pt x="4" y="63"/>
                  </a:lnTo>
                  <a:lnTo>
                    <a:pt x="12" y="47"/>
                  </a:lnTo>
                  <a:lnTo>
                    <a:pt x="20" y="33"/>
                  </a:lnTo>
                  <a:lnTo>
                    <a:pt x="32" y="21"/>
                  </a:lnTo>
                  <a:lnTo>
                    <a:pt x="46" y="11"/>
                  </a:lnTo>
                  <a:lnTo>
                    <a:pt x="64" y="4"/>
                  </a:lnTo>
                  <a:lnTo>
                    <a:pt x="88" y="0"/>
                  </a:lnTo>
                  <a:lnTo>
                    <a:pt x="115" y="0"/>
                  </a:lnTo>
                  <a:close/>
                </a:path>
              </a:pathLst>
            </a:custGeom>
            <a:solidFill>
              <a:srgbClr val="757D7D"/>
            </a:solidFill>
            <a:ln w="9525">
              <a:noFill/>
              <a:round/>
              <a:headEnd/>
              <a:tailEnd/>
            </a:ln>
          </p:spPr>
          <p:txBody>
            <a:bodyPr/>
            <a:lstStyle/>
            <a:p>
              <a:endParaRPr lang="en-US"/>
            </a:p>
          </p:txBody>
        </p:sp>
        <p:sp>
          <p:nvSpPr>
            <p:cNvPr id="66762" name="Freeform 202"/>
            <p:cNvSpPr>
              <a:spLocks/>
            </p:cNvSpPr>
            <p:nvPr/>
          </p:nvSpPr>
          <p:spPr bwMode="auto">
            <a:xfrm>
              <a:off x="4359" y="2307"/>
              <a:ext cx="114" cy="21"/>
            </a:xfrm>
            <a:custGeom>
              <a:avLst/>
              <a:gdLst/>
              <a:ahLst/>
              <a:cxnLst>
                <a:cxn ang="0">
                  <a:pos x="125" y="6"/>
                </a:cxn>
                <a:cxn ang="0">
                  <a:pos x="160" y="15"/>
                </a:cxn>
                <a:cxn ang="0">
                  <a:pos x="200" y="24"/>
                </a:cxn>
                <a:cxn ang="0">
                  <a:pos x="244" y="31"/>
                </a:cxn>
                <a:cxn ang="0">
                  <a:pos x="293" y="39"/>
                </a:cxn>
                <a:cxn ang="0">
                  <a:pos x="346" y="45"/>
                </a:cxn>
                <a:cxn ang="0">
                  <a:pos x="403" y="50"/>
                </a:cxn>
                <a:cxn ang="0">
                  <a:pos x="462" y="55"/>
                </a:cxn>
                <a:cxn ang="0">
                  <a:pos x="524" y="58"/>
                </a:cxn>
                <a:cxn ang="0">
                  <a:pos x="588" y="60"/>
                </a:cxn>
                <a:cxn ang="0">
                  <a:pos x="654" y="62"/>
                </a:cxn>
                <a:cxn ang="0">
                  <a:pos x="721" y="62"/>
                </a:cxn>
                <a:cxn ang="0">
                  <a:pos x="788" y="61"/>
                </a:cxn>
                <a:cxn ang="0">
                  <a:pos x="856" y="59"/>
                </a:cxn>
                <a:cxn ang="0">
                  <a:pos x="925" y="56"/>
                </a:cxn>
                <a:cxn ang="0">
                  <a:pos x="993" y="52"/>
                </a:cxn>
                <a:cxn ang="0">
                  <a:pos x="1048" y="51"/>
                </a:cxn>
                <a:cxn ang="0">
                  <a:pos x="1082" y="63"/>
                </a:cxn>
                <a:cxn ang="0">
                  <a:pos x="1106" y="84"/>
                </a:cxn>
                <a:cxn ang="0">
                  <a:pos x="1125" y="109"/>
                </a:cxn>
                <a:cxn ang="0">
                  <a:pos x="1133" y="148"/>
                </a:cxn>
                <a:cxn ang="0">
                  <a:pos x="1116" y="195"/>
                </a:cxn>
                <a:cxn ang="0">
                  <a:pos x="1084" y="231"/>
                </a:cxn>
                <a:cxn ang="0">
                  <a:pos x="1033" y="250"/>
                </a:cxn>
                <a:cxn ang="0">
                  <a:pos x="975" y="250"/>
                </a:cxn>
                <a:cxn ang="0">
                  <a:pos x="929" y="248"/>
                </a:cxn>
                <a:cxn ang="0">
                  <a:pos x="890" y="246"/>
                </a:cxn>
                <a:cxn ang="0">
                  <a:pos x="855" y="243"/>
                </a:cxn>
                <a:cxn ang="0">
                  <a:pos x="824" y="241"/>
                </a:cxn>
                <a:cxn ang="0">
                  <a:pos x="794" y="240"/>
                </a:cxn>
                <a:cxn ang="0">
                  <a:pos x="764" y="239"/>
                </a:cxn>
                <a:cxn ang="0">
                  <a:pos x="732" y="237"/>
                </a:cxn>
                <a:cxn ang="0">
                  <a:pos x="697" y="236"/>
                </a:cxn>
                <a:cxn ang="0">
                  <a:pos x="655" y="234"/>
                </a:cxn>
                <a:cxn ang="0">
                  <a:pos x="607" y="231"/>
                </a:cxn>
                <a:cxn ang="0">
                  <a:pos x="550" y="229"/>
                </a:cxn>
                <a:cxn ang="0">
                  <a:pos x="483" y="226"/>
                </a:cxn>
                <a:cxn ang="0">
                  <a:pos x="405" y="222"/>
                </a:cxn>
                <a:cxn ang="0">
                  <a:pos x="311" y="218"/>
                </a:cxn>
                <a:cxn ang="0">
                  <a:pos x="204" y="212"/>
                </a:cxn>
                <a:cxn ang="0">
                  <a:pos x="111" y="204"/>
                </a:cxn>
                <a:cxn ang="0">
                  <a:pos x="59" y="180"/>
                </a:cxn>
                <a:cxn ang="0">
                  <a:pos x="23" y="141"/>
                </a:cxn>
                <a:cxn ang="0">
                  <a:pos x="3" y="93"/>
                </a:cxn>
                <a:cxn ang="0">
                  <a:pos x="5" y="55"/>
                </a:cxn>
                <a:cxn ang="0">
                  <a:pos x="21" y="29"/>
                </a:cxn>
                <a:cxn ang="0">
                  <a:pos x="45" y="10"/>
                </a:cxn>
                <a:cxn ang="0">
                  <a:pos x="85" y="0"/>
                </a:cxn>
              </a:cxnLst>
              <a:rect l="0" t="0" r="r" b="b"/>
              <a:pathLst>
                <a:path w="1134" h="251">
                  <a:moveTo>
                    <a:pt x="110" y="1"/>
                  </a:moveTo>
                  <a:lnTo>
                    <a:pt x="125" y="6"/>
                  </a:lnTo>
                  <a:lnTo>
                    <a:pt x="142" y="11"/>
                  </a:lnTo>
                  <a:lnTo>
                    <a:pt x="160" y="15"/>
                  </a:lnTo>
                  <a:lnTo>
                    <a:pt x="179" y="20"/>
                  </a:lnTo>
                  <a:lnTo>
                    <a:pt x="200" y="24"/>
                  </a:lnTo>
                  <a:lnTo>
                    <a:pt x="222" y="27"/>
                  </a:lnTo>
                  <a:lnTo>
                    <a:pt x="244" y="31"/>
                  </a:lnTo>
                  <a:lnTo>
                    <a:pt x="269" y="35"/>
                  </a:lnTo>
                  <a:lnTo>
                    <a:pt x="293" y="39"/>
                  </a:lnTo>
                  <a:lnTo>
                    <a:pt x="319" y="42"/>
                  </a:lnTo>
                  <a:lnTo>
                    <a:pt x="346" y="45"/>
                  </a:lnTo>
                  <a:lnTo>
                    <a:pt x="374" y="48"/>
                  </a:lnTo>
                  <a:lnTo>
                    <a:pt x="403" y="50"/>
                  </a:lnTo>
                  <a:lnTo>
                    <a:pt x="431" y="52"/>
                  </a:lnTo>
                  <a:lnTo>
                    <a:pt x="462" y="55"/>
                  </a:lnTo>
                  <a:lnTo>
                    <a:pt x="492" y="56"/>
                  </a:lnTo>
                  <a:lnTo>
                    <a:pt x="524" y="58"/>
                  </a:lnTo>
                  <a:lnTo>
                    <a:pt x="555" y="59"/>
                  </a:lnTo>
                  <a:lnTo>
                    <a:pt x="588" y="60"/>
                  </a:lnTo>
                  <a:lnTo>
                    <a:pt x="620" y="61"/>
                  </a:lnTo>
                  <a:lnTo>
                    <a:pt x="654" y="62"/>
                  </a:lnTo>
                  <a:lnTo>
                    <a:pt x="687" y="62"/>
                  </a:lnTo>
                  <a:lnTo>
                    <a:pt x="721" y="62"/>
                  </a:lnTo>
                  <a:lnTo>
                    <a:pt x="754" y="62"/>
                  </a:lnTo>
                  <a:lnTo>
                    <a:pt x="788" y="61"/>
                  </a:lnTo>
                  <a:lnTo>
                    <a:pt x="822" y="61"/>
                  </a:lnTo>
                  <a:lnTo>
                    <a:pt x="856" y="59"/>
                  </a:lnTo>
                  <a:lnTo>
                    <a:pt x="891" y="58"/>
                  </a:lnTo>
                  <a:lnTo>
                    <a:pt x="925" y="56"/>
                  </a:lnTo>
                  <a:lnTo>
                    <a:pt x="959" y="54"/>
                  </a:lnTo>
                  <a:lnTo>
                    <a:pt x="993" y="52"/>
                  </a:lnTo>
                  <a:lnTo>
                    <a:pt x="1027" y="49"/>
                  </a:lnTo>
                  <a:lnTo>
                    <a:pt x="1048" y="51"/>
                  </a:lnTo>
                  <a:lnTo>
                    <a:pt x="1066" y="55"/>
                  </a:lnTo>
                  <a:lnTo>
                    <a:pt x="1082" y="63"/>
                  </a:lnTo>
                  <a:lnTo>
                    <a:pt x="1095" y="73"/>
                  </a:lnTo>
                  <a:lnTo>
                    <a:pt x="1106" y="84"/>
                  </a:lnTo>
                  <a:lnTo>
                    <a:pt x="1116" y="97"/>
                  </a:lnTo>
                  <a:lnTo>
                    <a:pt x="1125" y="109"/>
                  </a:lnTo>
                  <a:lnTo>
                    <a:pt x="1134" y="122"/>
                  </a:lnTo>
                  <a:lnTo>
                    <a:pt x="1133" y="148"/>
                  </a:lnTo>
                  <a:lnTo>
                    <a:pt x="1126" y="172"/>
                  </a:lnTo>
                  <a:lnTo>
                    <a:pt x="1116" y="195"/>
                  </a:lnTo>
                  <a:lnTo>
                    <a:pt x="1102" y="215"/>
                  </a:lnTo>
                  <a:lnTo>
                    <a:pt x="1084" y="231"/>
                  </a:lnTo>
                  <a:lnTo>
                    <a:pt x="1060" y="242"/>
                  </a:lnTo>
                  <a:lnTo>
                    <a:pt x="1033" y="250"/>
                  </a:lnTo>
                  <a:lnTo>
                    <a:pt x="1000" y="251"/>
                  </a:lnTo>
                  <a:lnTo>
                    <a:pt x="975" y="250"/>
                  </a:lnTo>
                  <a:lnTo>
                    <a:pt x="951" y="249"/>
                  </a:lnTo>
                  <a:lnTo>
                    <a:pt x="929" y="248"/>
                  </a:lnTo>
                  <a:lnTo>
                    <a:pt x="909" y="247"/>
                  </a:lnTo>
                  <a:lnTo>
                    <a:pt x="890" y="246"/>
                  </a:lnTo>
                  <a:lnTo>
                    <a:pt x="872" y="245"/>
                  </a:lnTo>
                  <a:lnTo>
                    <a:pt x="855" y="243"/>
                  </a:lnTo>
                  <a:lnTo>
                    <a:pt x="839" y="242"/>
                  </a:lnTo>
                  <a:lnTo>
                    <a:pt x="824" y="241"/>
                  </a:lnTo>
                  <a:lnTo>
                    <a:pt x="808" y="241"/>
                  </a:lnTo>
                  <a:lnTo>
                    <a:pt x="794" y="240"/>
                  </a:lnTo>
                  <a:lnTo>
                    <a:pt x="779" y="239"/>
                  </a:lnTo>
                  <a:lnTo>
                    <a:pt x="764" y="239"/>
                  </a:lnTo>
                  <a:lnTo>
                    <a:pt x="748" y="238"/>
                  </a:lnTo>
                  <a:lnTo>
                    <a:pt x="732" y="237"/>
                  </a:lnTo>
                  <a:lnTo>
                    <a:pt x="715" y="236"/>
                  </a:lnTo>
                  <a:lnTo>
                    <a:pt x="697" y="236"/>
                  </a:lnTo>
                  <a:lnTo>
                    <a:pt x="676" y="235"/>
                  </a:lnTo>
                  <a:lnTo>
                    <a:pt x="655" y="234"/>
                  </a:lnTo>
                  <a:lnTo>
                    <a:pt x="633" y="233"/>
                  </a:lnTo>
                  <a:lnTo>
                    <a:pt x="607" y="231"/>
                  </a:lnTo>
                  <a:lnTo>
                    <a:pt x="580" y="230"/>
                  </a:lnTo>
                  <a:lnTo>
                    <a:pt x="550" y="229"/>
                  </a:lnTo>
                  <a:lnTo>
                    <a:pt x="519" y="227"/>
                  </a:lnTo>
                  <a:lnTo>
                    <a:pt x="483" y="226"/>
                  </a:lnTo>
                  <a:lnTo>
                    <a:pt x="445" y="224"/>
                  </a:lnTo>
                  <a:lnTo>
                    <a:pt x="405" y="222"/>
                  </a:lnTo>
                  <a:lnTo>
                    <a:pt x="360" y="220"/>
                  </a:lnTo>
                  <a:lnTo>
                    <a:pt x="311" y="218"/>
                  </a:lnTo>
                  <a:lnTo>
                    <a:pt x="260" y="215"/>
                  </a:lnTo>
                  <a:lnTo>
                    <a:pt x="204" y="212"/>
                  </a:lnTo>
                  <a:lnTo>
                    <a:pt x="144" y="209"/>
                  </a:lnTo>
                  <a:lnTo>
                    <a:pt x="111" y="204"/>
                  </a:lnTo>
                  <a:lnTo>
                    <a:pt x="83" y="195"/>
                  </a:lnTo>
                  <a:lnTo>
                    <a:pt x="59" y="180"/>
                  </a:lnTo>
                  <a:lnTo>
                    <a:pt x="39" y="162"/>
                  </a:lnTo>
                  <a:lnTo>
                    <a:pt x="23" y="141"/>
                  </a:lnTo>
                  <a:lnTo>
                    <a:pt x="12" y="118"/>
                  </a:lnTo>
                  <a:lnTo>
                    <a:pt x="3" y="93"/>
                  </a:lnTo>
                  <a:lnTo>
                    <a:pt x="0" y="69"/>
                  </a:lnTo>
                  <a:lnTo>
                    <a:pt x="5" y="55"/>
                  </a:lnTo>
                  <a:lnTo>
                    <a:pt x="13" y="42"/>
                  </a:lnTo>
                  <a:lnTo>
                    <a:pt x="21" y="29"/>
                  </a:lnTo>
                  <a:lnTo>
                    <a:pt x="32" y="18"/>
                  </a:lnTo>
                  <a:lnTo>
                    <a:pt x="45" y="10"/>
                  </a:lnTo>
                  <a:lnTo>
                    <a:pt x="63" y="3"/>
                  </a:lnTo>
                  <a:lnTo>
                    <a:pt x="85" y="0"/>
                  </a:lnTo>
                  <a:lnTo>
                    <a:pt x="110" y="1"/>
                  </a:lnTo>
                  <a:close/>
                </a:path>
              </a:pathLst>
            </a:custGeom>
            <a:solidFill>
              <a:srgbClr val="828A8A"/>
            </a:solidFill>
            <a:ln w="9525">
              <a:noFill/>
              <a:round/>
              <a:headEnd/>
              <a:tailEnd/>
            </a:ln>
          </p:spPr>
          <p:txBody>
            <a:bodyPr/>
            <a:lstStyle/>
            <a:p>
              <a:endParaRPr lang="en-US"/>
            </a:p>
          </p:txBody>
        </p:sp>
        <p:sp>
          <p:nvSpPr>
            <p:cNvPr id="66763" name="Freeform 203"/>
            <p:cNvSpPr>
              <a:spLocks/>
            </p:cNvSpPr>
            <p:nvPr/>
          </p:nvSpPr>
          <p:spPr bwMode="auto">
            <a:xfrm>
              <a:off x="4359" y="2309"/>
              <a:ext cx="114" cy="19"/>
            </a:xfrm>
            <a:custGeom>
              <a:avLst/>
              <a:gdLst/>
              <a:ahLst/>
              <a:cxnLst>
                <a:cxn ang="0">
                  <a:pos x="116" y="6"/>
                </a:cxn>
                <a:cxn ang="0">
                  <a:pos x="149" y="16"/>
                </a:cxn>
                <a:cxn ang="0">
                  <a:pos x="189" y="27"/>
                </a:cxn>
                <a:cxn ang="0">
                  <a:pos x="236" y="36"/>
                </a:cxn>
                <a:cxn ang="0">
                  <a:pos x="289" y="44"/>
                </a:cxn>
                <a:cxn ang="0">
                  <a:pos x="346" y="51"/>
                </a:cxn>
                <a:cxn ang="0">
                  <a:pos x="407" y="58"/>
                </a:cxn>
                <a:cxn ang="0">
                  <a:pos x="472" y="62"/>
                </a:cxn>
                <a:cxn ang="0">
                  <a:pos x="539" y="66"/>
                </a:cxn>
                <a:cxn ang="0">
                  <a:pos x="608" y="68"/>
                </a:cxn>
                <a:cxn ang="0">
                  <a:pos x="677" y="69"/>
                </a:cxn>
                <a:cxn ang="0">
                  <a:pos x="746" y="69"/>
                </a:cxn>
                <a:cxn ang="0">
                  <a:pos x="813" y="67"/>
                </a:cxn>
                <a:cxn ang="0">
                  <a:pos x="880" y="64"/>
                </a:cxn>
                <a:cxn ang="0">
                  <a:pos x="945" y="59"/>
                </a:cxn>
                <a:cxn ang="0">
                  <a:pos x="1006" y="51"/>
                </a:cxn>
                <a:cxn ang="0">
                  <a:pos x="1053" y="48"/>
                </a:cxn>
                <a:cxn ang="0">
                  <a:pos x="1083" y="59"/>
                </a:cxn>
                <a:cxn ang="0">
                  <a:pos x="1105" y="76"/>
                </a:cxn>
                <a:cxn ang="0">
                  <a:pos x="1124" y="97"/>
                </a:cxn>
                <a:cxn ang="0">
                  <a:pos x="1133" y="134"/>
                </a:cxn>
                <a:cxn ang="0">
                  <a:pos x="1116" y="181"/>
                </a:cxn>
                <a:cxn ang="0">
                  <a:pos x="1084" y="217"/>
                </a:cxn>
                <a:cxn ang="0">
                  <a:pos x="1033" y="236"/>
                </a:cxn>
                <a:cxn ang="0">
                  <a:pos x="975" y="236"/>
                </a:cxn>
                <a:cxn ang="0">
                  <a:pos x="929" y="234"/>
                </a:cxn>
                <a:cxn ang="0">
                  <a:pos x="890" y="232"/>
                </a:cxn>
                <a:cxn ang="0">
                  <a:pos x="855" y="229"/>
                </a:cxn>
                <a:cxn ang="0">
                  <a:pos x="824" y="227"/>
                </a:cxn>
                <a:cxn ang="0">
                  <a:pos x="794" y="226"/>
                </a:cxn>
                <a:cxn ang="0">
                  <a:pos x="764" y="225"/>
                </a:cxn>
                <a:cxn ang="0">
                  <a:pos x="732" y="223"/>
                </a:cxn>
                <a:cxn ang="0">
                  <a:pos x="697" y="222"/>
                </a:cxn>
                <a:cxn ang="0">
                  <a:pos x="655" y="220"/>
                </a:cxn>
                <a:cxn ang="0">
                  <a:pos x="607" y="217"/>
                </a:cxn>
                <a:cxn ang="0">
                  <a:pos x="550" y="215"/>
                </a:cxn>
                <a:cxn ang="0">
                  <a:pos x="483" y="212"/>
                </a:cxn>
                <a:cxn ang="0">
                  <a:pos x="405" y="208"/>
                </a:cxn>
                <a:cxn ang="0">
                  <a:pos x="311" y="204"/>
                </a:cxn>
                <a:cxn ang="0">
                  <a:pos x="204" y="198"/>
                </a:cxn>
                <a:cxn ang="0">
                  <a:pos x="111" y="190"/>
                </a:cxn>
                <a:cxn ang="0">
                  <a:pos x="59" y="166"/>
                </a:cxn>
                <a:cxn ang="0">
                  <a:pos x="23" y="127"/>
                </a:cxn>
                <a:cxn ang="0">
                  <a:pos x="3" y="79"/>
                </a:cxn>
                <a:cxn ang="0">
                  <a:pos x="6" y="43"/>
                </a:cxn>
                <a:cxn ang="0">
                  <a:pos x="21" y="22"/>
                </a:cxn>
                <a:cxn ang="0">
                  <a:pos x="42" y="7"/>
                </a:cxn>
                <a:cxn ang="0">
                  <a:pos x="79" y="0"/>
                </a:cxn>
              </a:cxnLst>
              <a:rect l="0" t="0" r="r" b="b"/>
              <a:pathLst>
                <a:path w="1134" h="237">
                  <a:moveTo>
                    <a:pt x="103" y="0"/>
                  </a:moveTo>
                  <a:lnTo>
                    <a:pt x="116" y="6"/>
                  </a:lnTo>
                  <a:lnTo>
                    <a:pt x="131" y="11"/>
                  </a:lnTo>
                  <a:lnTo>
                    <a:pt x="149" y="16"/>
                  </a:lnTo>
                  <a:lnTo>
                    <a:pt x="168" y="21"/>
                  </a:lnTo>
                  <a:lnTo>
                    <a:pt x="189" y="27"/>
                  </a:lnTo>
                  <a:lnTo>
                    <a:pt x="212" y="31"/>
                  </a:lnTo>
                  <a:lnTo>
                    <a:pt x="236" y="36"/>
                  </a:lnTo>
                  <a:lnTo>
                    <a:pt x="262" y="40"/>
                  </a:lnTo>
                  <a:lnTo>
                    <a:pt x="289" y="44"/>
                  </a:lnTo>
                  <a:lnTo>
                    <a:pt x="316" y="47"/>
                  </a:lnTo>
                  <a:lnTo>
                    <a:pt x="346" y="51"/>
                  </a:lnTo>
                  <a:lnTo>
                    <a:pt x="376" y="55"/>
                  </a:lnTo>
                  <a:lnTo>
                    <a:pt x="407" y="58"/>
                  </a:lnTo>
                  <a:lnTo>
                    <a:pt x="439" y="60"/>
                  </a:lnTo>
                  <a:lnTo>
                    <a:pt x="472" y="62"/>
                  </a:lnTo>
                  <a:lnTo>
                    <a:pt x="505" y="64"/>
                  </a:lnTo>
                  <a:lnTo>
                    <a:pt x="539" y="66"/>
                  </a:lnTo>
                  <a:lnTo>
                    <a:pt x="574" y="67"/>
                  </a:lnTo>
                  <a:lnTo>
                    <a:pt x="608" y="68"/>
                  </a:lnTo>
                  <a:lnTo>
                    <a:pt x="643" y="69"/>
                  </a:lnTo>
                  <a:lnTo>
                    <a:pt x="677" y="69"/>
                  </a:lnTo>
                  <a:lnTo>
                    <a:pt x="712" y="69"/>
                  </a:lnTo>
                  <a:lnTo>
                    <a:pt x="746" y="69"/>
                  </a:lnTo>
                  <a:lnTo>
                    <a:pt x="780" y="68"/>
                  </a:lnTo>
                  <a:lnTo>
                    <a:pt x="813" y="67"/>
                  </a:lnTo>
                  <a:lnTo>
                    <a:pt x="848" y="66"/>
                  </a:lnTo>
                  <a:lnTo>
                    <a:pt x="880" y="64"/>
                  </a:lnTo>
                  <a:lnTo>
                    <a:pt x="913" y="61"/>
                  </a:lnTo>
                  <a:lnTo>
                    <a:pt x="945" y="59"/>
                  </a:lnTo>
                  <a:lnTo>
                    <a:pt x="975" y="56"/>
                  </a:lnTo>
                  <a:lnTo>
                    <a:pt x="1006" y="51"/>
                  </a:lnTo>
                  <a:lnTo>
                    <a:pt x="1034" y="47"/>
                  </a:lnTo>
                  <a:lnTo>
                    <a:pt x="1053" y="48"/>
                  </a:lnTo>
                  <a:lnTo>
                    <a:pt x="1070" y="52"/>
                  </a:lnTo>
                  <a:lnTo>
                    <a:pt x="1083" y="59"/>
                  </a:lnTo>
                  <a:lnTo>
                    <a:pt x="1095" y="67"/>
                  </a:lnTo>
                  <a:lnTo>
                    <a:pt x="1105" y="76"/>
                  </a:lnTo>
                  <a:lnTo>
                    <a:pt x="1114" y="87"/>
                  </a:lnTo>
                  <a:lnTo>
                    <a:pt x="1124" y="97"/>
                  </a:lnTo>
                  <a:lnTo>
                    <a:pt x="1134" y="108"/>
                  </a:lnTo>
                  <a:lnTo>
                    <a:pt x="1133" y="134"/>
                  </a:lnTo>
                  <a:lnTo>
                    <a:pt x="1126" y="158"/>
                  </a:lnTo>
                  <a:lnTo>
                    <a:pt x="1116" y="181"/>
                  </a:lnTo>
                  <a:lnTo>
                    <a:pt x="1102" y="201"/>
                  </a:lnTo>
                  <a:lnTo>
                    <a:pt x="1084" y="217"/>
                  </a:lnTo>
                  <a:lnTo>
                    <a:pt x="1060" y="228"/>
                  </a:lnTo>
                  <a:lnTo>
                    <a:pt x="1033" y="236"/>
                  </a:lnTo>
                  <a:lnTo>
                    <a:pt x="1000" y="237"/>
                  </a:lnTo>
                  <a:lnTo>
                    <a:pt x="975" y="236"/>
                  </a:lnTo>
                  <a:lnTo>
                    <a:pt x="951" y="235"/>
                  </a:lnTo>
                  <a:lnTo>
                    <a:pt x="929" y="234"/>
                  </a:lnTo>
                  <a:lnTo>
                    <a:pt x="909" y="233"/>
                  </a:lnTo>
                  <a:lnTo>
                    <a:pt x="890" y="232"/>
                  </a:lnTo>
                  <a:lnTo>
                    <a:pt x="872" y="231"/>
                  </a:lnTo>
                  <a:lnTo>
                    <a:pt x="855" y="229"/>
                  </a:lnTo>
                  <a:lnTo>
                    <a:pt x="839" y="228"/>
                  </a:lnTo>
                  <a:lnTo>
                    <a:pt x="824" y="227"/>
                  </a:lnTo>
                  <a:lnTo>
                    <a:pt x="808" y="227"/>
                  </a:lnTo>
                  <a:lnTo>
                    <a:pt x="794" y="226"/>
                  </a:lnTo>
                  <a:lnTo>
                    <a:pt x="779" y="225"/>
                  </a:lnTo>
                  <a:lnTo>
                    <a:pt x="764" y="225"/>
                  </a:lnTo>
                  <a:lnTo>
                    <a:pt x="748" y="224"/>
                  </a:lnTo>
                  <a:lnTo>
                    <a:pt x="732" y="223"/>
                  </a:lnTo>
                  <a:lnTo>
                    <a:pt x="715" y="222"/>
                  </a:lnTo>
                  <a:lnTo>
                    <a:pt x="697" y="222"/>
                  </a:lnTo>
                  <a:lnTo>
                    <a:pt x="676" y="221"/>
                  </a:lnTo>
                  <a:lnTo>
                    <a:pt x="655" y="220"/>
                  </a:lnTo>
                  <a:lnTo>
                    <a:pt x="633" y="219"/>
                  </a:lnTo>
                  <a:lnTo>
                    <a:pt x="607" y="217"/>
                  </a:lnTo>
                  <a:lnTo>
                    <a:pt x="580" y="216"/>
                  </a:lnTo>
                  <a:lnTo>
                    <a:pt x="550" y="215"/>
                  </a:lnTo>
                  <a:lnTo>
                    <a:pt x="519" y="213"/>
                  </a:lnTo>
                  <a:lnTo>
                    <a:pt x="483" y="212"/>
                  </a:lnTo>
                  <a:lnTo>
                    <a:pt x="445" y="210"/>
                  </a:lnTo>
                  <a:lnTo>
                    <a:pt x="405" y="208"/>
                  </a:lnTo>
                  <a:lnTo>
                    <a:pt x="360" y="206"/>
                  </a:lnTo>
                  <a:lnTo>
                    <a:pt x="311" y="204"/>
                  </a:lnTo>
                  <a:lnTo>
                    <a:pt x="260" y="201"/>
                  </a:lnTo>
                  <a:lnTo>
                    <a:pt x="204" y="198"/>
                  </a:lnTo>
                  <a:lnTo>
                    <a:pt x="144" y="195"/>
                  </a:lnTo>
                  <a:lnTo>
                    <a:pt x="111" y="190"/>
                  </a:lnTo>
                  <a:lnTo>
                    <a:pt x="83" y="181"/>
                  </a:lnTo>
                  <a:lnTo>
                    <a:pt x="59" y="166"/>
                  </a:lnTo>
                  <a:lnTo>
                    <a:pt x="39" y="148"/>
                  </a:lnTo>
                  <a:lnTo>
                    <a:pt x="23" y="127"/>
                  </a:lnTo>
                  <a:lnTo>
                    <a:pt x="12" y="104"/>
                  </a:lnTo>
                  <a:lnTo>
                    <a:pt x="3" y="79"/>
                  </a:lnTo>
                  <a:lnTo>
                    <a:pt x="0" y="55"/>
                  </a:lnTo>
                  <a:lnTo>
                    <a:pt x="6" y="43"/>
                  </a:lnTo>
                  <a:lnTo>
                    <a:pt x="13" y="33"/>
                  </a:lnTo>
                  <a:lnTo>
                    <a:pt x="21" y="22"/>
                  </a:lnTo>
                  <a:lnTo>
                    <a:pt x="30" y="14"/>
                  </a:lnTo>
                  <a:lnTo>
                    <a:pt x="42" y="7"/>
                  </a:lnTo>
                  <a:lnTo>
                    <a:pt x="58" y="2"/>
                  </a:lnTo>
                  <a:lnTo>
                    <a:pt x="79" y="0"/>
                  </a:lnTo>
                  <a:lnTo>
                    <a:pt x="103" y="0"/>
                  </a:lnTo>
                  <a:close/>
                </a:path>
              </a:pathLst>
            </a:custGeom>
            <a:solidFill>
              <a:srgbClr val="8C9494"/>
            </a:solidFill>
            <a:ln w="9525">
              <a:noFill/>
              <a:round/>
              <a:headEnd/>
              <a:tailEnd/>
            </a:ln>
          </p:spPr>
          <p:txBody>
            <a:bodyPr/>
            <a:lstStyle/>
            <a:p>
              <a:endParaRPr lang="en-US"/>
            </a:p>
          </p:txBody>
        </p:sp>
        <p:sp>
          <p:nvSpPr>
            <p:cNvPr id="66764" name="Freeform 204"/>
            <p:cNvSpPr>
              <a:spLocks/>
            </p:cNvSpPr>
            <p:nvPr/>
          </p:nvSpPr>
          <p:spPr bwMode="auto">
            <a:xfrm>
              <a:off x="4359" y="2310"/>
              <a:ext cx="114" cy="18"/>
            </a:xfrm>
            <a:custGeom>
              <a:avLst/>
              <a:gdLst/>
              <a:ahLst/>
              <a:cxnLst>
                <a:cxn ang="0">
                  <a:pos x="109" y="7"/>
                </a:cxn>
                <a:cxn ang="0">
                  <a:pos x="140" y="20"/>
                </a:cxn>
                <a:cxn ang="0">
                  <a:pos x="180" y="30"/>
                </a:cxn>
                <a:cxn ang="0">
                  <a:pos x="229" y="40"/>
                </a:cxn>
                <a:cxn ang="0">
                  <a:pos x="285" y="50"/>
                </a:cxn>
                <a:cxn ang="0">
                  <a:pos x="347" y="58"/>
                </a:cxn>
                <a:cxn ang="0">
                  <a:pos x="413" y="65"/>
                </a:cxn>
                <a:cxn ang="0">
                  <a:pos x="483" y="70"/>
                </a:cxn>
                <a:cxn ang="0">
                  <a:pos x="555" y="75"/>
                </a:cxn>
                <a:cxn ang="0">
                  <a:pos x="628" y="78"/>
                </a:cxn>
                <a:cxn ang="0">
                  <a:pos x="702" y="78"/>
                </a:cxn>
                <a:cxn ang="0">
                  <a:pos x="773" y="78"/>
                </a:cxn>
                <a:cxn ang="0">
                  <a:pos x="841" y="75"/>
                </a:cxn>
                <a:cxn ang="0">
                  <a:pos x="906" y="69"/>
                </a:cxn>
                <a:cxn ang="0">
                  <a:pos x="965" y="62"/>
                </a:cxn>
                <a:cxn ang="0">
                  <a:pos x="1018" y="53"/>
                </a:cxn>
                <a:cxn ang="0">
                  <a:pos x="1057" y="49"/>
                </a:cxn>
                <a:cxn ang="0">
                  <a:pos x="1084" y="57"/>
                </a:cxn>
                <a:cxn ang="0">
                  <a:pos x="1103" y="70"/>
                </a:cxn>
                <a:cxn ang="0">
                  <a:pos x="1122" y="88"/>
                </a:cxn>
                <a:cxn ang="0">
                  <a:pos x="1133" y="123"/>
                </a:cxn>
                <a:cxn ang="0">
                  <a:pos x="1116" y="170"/>
                </a:cxn>
                <a:cxn ang="0">
                  <a:pos x="1084" y="206"/>
                </a:cxn>
                <a:cxn ang="0">
                  <a:pos x="1033" y="225"/>
                </a:cxn>
                <a:cxn ang="0">
                  <a:pos x="975" y="225"/>
                </a:cxn>
                <a:cxn ang="0">
                  <a:pos x="929" y="223"/>
                </a:cxn>
                <a:cxn ang="0">
                  <a:pos x="890" y="221"/>
                </a:cxn>
                <a:cxn ang="0">
                  <a:pos x="855" y="218"/>
                </a:cxn>
                <a:cxn ang="0">
                  <a:pos x="824" y="216"/>
                </a:cxn>
                <a:cxn ang="0">
                  <a:pos x="794" y="215"/>
                </a:cxn>
                <a:cxn ang="0">
                  <a:pos x="764" y="214"/>
                </a:cxn>
                <a:cxn ang="0">
                  <a:pos x="732" y="212"/>
                </a:cxn>
                <a:cxn ang="0">
                  <a:pos x="697" y="211"/>
                </a:cxn>
                <a:cxn ang="0">
                  <a:pos x="655" y="209"/>
                </a:cxn>
                <a:cxn ang="0">
                  <a:pos x="607" y="206"/>
                </a:cxn>
                <a:cxn ang="0">
                  <a:pos x="550" y="204"/>
                </a:cxn>
                <a:cxn ang="0">
                  <a:pos x="483" y="201"/>
                </a:cxn>
                <a:cxn ang="0">
                  <a:pos x="405" y="197"/>
                </a:cxn>
                <a:cxn ang="0">
                  <a:pos x="311" y="193"/>
                </a:cxn>
                <a:cxn ang="0">
                  <a:pos x="204" y="187"/>
                </a:cxn>
                <a:cxn ang="0">
                  <a:pos x="111" y="179"/>
                </a:cxn>
                <a:cxn ang="0">
                  <a:pos x="59" y="155"/>
                </a:cxn>
                <a:cxn ang="0">
                  <a:pos x="23" y="116"/>
                </a:cxn>
                <a:cxn ang="0">
                  <a:pos x="3" y="68"/>
                </a:cxn>
                <a:cxn ang="0">
                  <a:pos x="6" y="34"/>
                </a:cxn>
                <a:cxn ang="0">
                  <a:pos x="21" y="18"/>
                </a:cxn>
                <a:cxn ang="0">
                  <a:pos x="42" y="5"/>
                </a:cxn>
                <a:cxn ang="0">
                  <a:pos x="75" y="0"/>
                </a:cxn>
              </a:cxnLst>
              <a:rect l="0" t="0" r="r" b="b"/>
              <a:pathLst>
                <a:path w="1134" h="226">
                  <a:moveTo>
                    <a:pt x="98" y="1"/>
                  </a:moveTo>
                  <a:lnTo>
                    <a:pt x="109" y="7"/>
                  </a:lnTo>
                  <a:lnTo>
                    <a:pt x="123" y="14"/>
                  </a:lnTo>
                  <a:lnTo>
                    <a:pt x="140" y="20"/>
                  </a:lnTo>
                  <a:lnTo>
                    <a:pt x="159" y="25"/>
                  </a:lnTo>
                  <a:lnTo>
                    <a:pt x="180" y="30"/>
                  </a:lnTo>
                  <a:lnTo>
                    <a:pt x="204" y="35"/>
                  </a:lnTo>
                  <a:lnTo>
                    <a:pt x="229" y="40"/>
                  </a:lnTo>
                  <a:lnTo>
                    <a:pt x="255" y="46"/>
                  </a:lnTo>
                  <a:lnTo>
                    <a:pt x="285" y="50"/>
                  </a:lnTo>
                  <a:lnTo>
                    <a:pt x="315" y="54"/>
                  </a:lnTo>
                  <a:lnTo>
                    <a:pt x="347" y="58"/>
                  </a:lnTo>
                  <a:lnTo>
                    <a:pt x="379" y="62"/>
                  </a:lnTo>
                  <a:lnTo>
                    <a:pt x="413" y="65"/>
                  </a:lnTo>
                  <a:lnTo>
                    <a:pt x="448" y="68"/>
                  </a:lnTo>
                  <a:lnTo>
                    <a:pt x="483" y="70"/>
                  </a:lnTo>
                  <a:lnTo>
                    <a:pt x="520" y="73"/>
                  </a:lnTo>
                  <a:lnTo>
                    <a:pt x="555" y="75"/>
                  </a:lnTo>
                  <a:lnTo>
                    <a:pt x="592" y="77"/>
                  </a:lnTo>
                  <a:lnTo>
                    <a:pt x="628" y="78"/>
                  </a:lnTo>
                  <a:lnTo>
                    <a:pt x="666" y="78"/>
                  </a:lnTo>
                  <a:lnTo>
                    <a:pt x="702" y="78"/>
                  </a:lnTo>
                  <a:lnTo>
                    <a:pt x="738" y="78"/>
                  </a:lnTo>
                  <a:lnTo>
                    <a:pt x="773" y="78"/>
                  </a:lnTo>
                  <a:lnTo>
                    <a:pt x="807" y="76"/>
                  </a:lnTo>
                  <a:lnTo>
                    <a:pt x="841" y="75"/>
                  </a:lnTo>
                  <a:lnTo>
                    <a:pt x="873" y="73"/>
                  </a:lnTo>
                  <a:lnTo>
                    <a:pt x="906" y="69"/>
                  </a:lnTo>
                  <a:lnTo>
                    <a:pt x="936" y="66"/>
                  </a:lnTo>
                  <a:lnTo>
                    <a:pt x="965" y="62"/>
                  </a:lnTo>
                  <a:lnTo>
                    <a:pt x="992" y="58"/>
                  </a:lnTo>
                  <a:lnTo>
                    <a:pt x="1018" y="53"/>
                  </a:lnTo>
                  <a:lnTo>
                    <a:pt x="1041" y="48"/>
                  </a:lnTo>
                  <a:lnTo>
                    <a:pt x="1057" y="49"/>
                  </a:lnTo>
                  <a:lnTo>
                    <a:pt x="1072" y="52"/>
                  </a:lnTo>
                  <a:lnTo>
                    <a:pt x="1084" y="57"/>
                  </a:lnTo>
                  <a:lnTo>
                    <a:pt x="1094" y="63"/>
                  </a:lnTo>
                  <a:lnTo>
                    <a:pt x="1103" y="70"/>
                  </a:lnTo>
                  <a:lnTo>
                    <a:pt x="1112" y="79"/>
                  </a:lnTo>
                  <a:lnTo>
                    <a:pt x="1122" y="88"/>
                  </a:lnTo>
                  <a:lnTo>
                    <a:pt x="1134" y="97"/>
                  </a:lnTo>
                  <a:lnTo>
                    <a:pt x="1133" y="123"/>
                  </a:lnTo>
                  <a:lnTo>
                    <a:pt x="1126" y="147"/>
                  </a:lnTo>
                  <a:lnTo>
                    <a:pt x="1116" y="170"/>
                  </a:lnTo>
                  <a:lnTo>
                    <a:pt x="1102" y="190"/>
                  </a:lnTo>
                  <a:lnTo>
                    <a:pt x="1084" y="206"/>
                  </a:lnTo>
                  <a:lnTo>
                    <a:pt x="1060" y="217"/>
                  </a:lnTo>
                  <a:lnTo>
                    <a:pt x="1033" y="225"/>
                  </a:lnTo>
                  <a:lnTo>
                    <a:pt x="1000" y="226"/>
                  </a:lnTo>
                  <a:lnTo>
                    <a:pt x="975" y="225"/>
                  </a:lnTo>
                  <a:lnTo>
                    <a:pt x="951" y="224"/>
                  </a:lnTo>
                  <a:lnTo>
                    <a:pt x="929" y="223"/>
                  </a:lnTo>
                  <a:lnTo>
                    <a:pt x="909" y="222"/>
                  </a:lnTo>
                  <a:lnTo>
                    <a:pt x="890" y="221"/>
                  </a:lnTo>
                  <a:lnTo>
                    <a:pt x="872" y="220"/>
                  </a:lnTo>
                  <a:lnTo>
                    <a:pt x="855" y="218"/>
                  </a:lnTo>
                  <a:lnTo>
                    <a:pt x="839" y="217"/>
                  </a:lnTo>
                  <a:lnTo>
                    <a:pt x="824" y="216"/>
                  </a:lnTo>
                  <a:lnTo>
                    <a:pt x="808" y="216"/>
                  </a:lnTo>
                  <a:lnTo>
                    <a:pt x="794" y="215"/>
                  </a:lnTo>
                  <a:lnTo>
                    <a:pt x="779" y="214"/>
                  </a:lnTo>
                  <a:lnTo>
                    <a:pt x="764" y="214"/>
                  </a:lnTo>
                  <a:lnTo>
                    <a:pt x="748" y="213"/>
                  </a:lnTo>
                  <a:lnTo>
                    <a:pt x="732" y="212"/>
                  </a:lnTo>
                  <a:lnTo>
                    <a:pt x="715" y="211"/>
                  </a:lnTo>
                  <a:lnTo>
                    <a:pt x="697" y="211"/>
                  </a:lnTo>
                  <a:lnTo>
                    <a:pt x="676" y="210"/>
                  </a:lnTo>
                  <a:lnTo>
                    <a:pt x="655" y="209"/>
                  </a:lnTo>
                  <a:lnTo>
                    <a:pt x="633" y="208"/>
                  </a:lnTo>
                  <a:lnTo>
                    <a:pt x="607" y="206"/>
                  </a:lnTo>
                  <a:lnTo>
                    <a:pt x="580" y="205"/>
                  </a:lnTo>
                  <a:lnTo>
                    <a:pt x="550" y="204"/>
                  </a:lnTo>
                  <a:lnTo>
                    <a:pt x="519" y="202"/>
                  </a:lnTo>
                  <a:lnTo>
                    <a:pt x="483" y="201"/>
                  </a:lnTo>
                  <a:lnTo>
                    <a:pt x="445" y="199"/>
                  </a:lnTo>
                  <a:lnTo>
                    <a:pt x="405" y="197"/>
                  </a:lnTo>
                  <a:lnTo>
                    <a:pt x="360" y="195"/>
                  </a:lnTo>
                  <a:lnTo>
                    <a:pt x="311" y="193"/>
                  </a:lnTo>
                  <a:lnTo>
                    <a:pt x="260" y="190"/>
                  </a:lnTo>
                  <a:lnTo>
                    <a:pt x="204" y="187"/>
                  </a:lnTo>
                  <a:lnTo>
                    <a:pt x="144" y="184"/>
                  </a:lnTo>
                  <a:lnTo>
                    <a:pt x="111" y="179"/>
                  </a:lnTo>
                  <a:lnTo>
                    <a:pt x="83" y="170"/>
                  </a:lnTo>
                  <a:lnTo>
                    <a:pt x="59" y="155"/>
                  </a:lnTo>
                  <a:lnTo>
                    <a:pt x="39" y="137"/>
                  </a:lnTo>
                  <a:lnTo>
                    <a:pt x="23" y="116"/>
                  </a:lnTo>
                  <a:lnTo>
                    <a:pt x="12" y="93"/>
                  </a:lnTo>
                  <a:lnTo>
                    <a:pt x="3" y="68"/>
                  </a:lnTo>
                  <a:lnTo>
                    <a:pt x="0" y="44"/>
                  </a:lnTo>
                  <a:lnTo>
                    <a:pt x="6" y="34"/>
                  </a:lnTo>
                  <a:lnTo>
                    <a:pt x="14" y="25"/>
                  </a:lnTo>
                  <a:lnTo>
                    <a:pt x="21" y="18"/>
                  </a:lnTo>
                  <a:lnTo>
                    <a:pt x="30" y="10"/>
                  </a:lnTo>
                  <a:lnTo>
                    <a:pt x="42" y="5"/>
                  </a:lnTo>
                  <a:lnTo>
                    <a:pt x="56" y="1"/>
                  </a:lnTo>
                  <a:lnTo>
                    <a:pt x="75" y="0"/>
                  </a:lnTo>
                  <a:lnTo>
                    <a:pt x="98" y="1"/>
                  </a:lnTo>
                  <a:close/>
                </a:path>
              </a:pathLst>
            </a:custGeom>
            <a:solidFill>
              <a:srgbClr val="99A1A1"/>
            </a:solidFill>
            <a:ln w="9525">
              <a:noFill/>
              <a:round/>
              <a:headEnd/>
              <a:tailEnd/>
            </a:ln>
          </p:spPr>
          <p:txBody>
            <a:bodyPr/>
            <a:lstStyle/>
            <a:p>
              <a:endParaRPr lang="en-US"/>
            </a:p>
          </p:txBody>
        </p:sp>
        <p:sp>
          <p:nvSpPr>
            <p:cNvPr id="66765" name="Freeform 205"/>
            <p:cNvSpPr>
              <a:spLocks/>
            </p:cNvSpPr>
            <p:nvPr/>
          </p:nvSpPr>
          <p:spPr bwMode="auto">
            <a:xfrm>
              <a:off x="4359" y="2311"/>
              <a:ext cx="114" cy="17"/>
            </a:xfrm>
            <a:custGeom>
              <a:avLst/>
              <a:gdLst/>
              <a:ahLst/>
              <a:cxnLst>
                <a:cxn ang="0">
                  <a:pos x="102" y="8"/>
                </a:cxn>
                <a:cxn ang="0">
                  <a:pos x="130" y="21"/>
                </a:cxn>
                <a:cxn ang="0">
                  <a:pos x="171" y="34"/>
                </a:cxn>
                <a:cxn ang="0">
                  <a:pos x="221" y="45"/>
                </a:cxn>
                <a:cxn ang="0">
                  <a:pos x="281" y="56"/>
                </a:cxn>
                <a:cxn ang="0">
                  <a:pos x="347" y="65"/>
                </a:cxn>
                <a:cxn ang="0">
                  <a:pos x="419" y="73"/>
                </a:cxn>
                <a:cxn ang="0">
                  <a:pos x="494" y="79"/>
                </a:cxn>
                <a:cxn ang="0">
                  <a:pos x="573" y="83"/>
                </a:cxn>
                <a:cxn ang="0">
                  <a:pos x="650" y="85"/>
                </a:cxn>
                <a:cxn ang="0">
                  <a:pos x="727" y="86"/>
                </a:cxn>
                <a:cxn ang="0">
                  <a:pos x="799" y="84"/>
                </a:cxn>
                <a:cxn ang="0">
                  <a:pos x="868" y="80"/>
                </a:cxn>
                <a:cxn ang="0">
                  <a:pos x="930" y="74"/>
                </a:cxn>
                <a:cxn ang="0">
                  <a:pos x="985" y="66"/>
                </a:cxn>
                <a:cxn ang="0">
                  <a:pos x="1030" y="54"/>
                </a:cxn>
                <a:cxn ang="0">
                  <a:pos x="1062" y="48"/>
                </a:cxn>
                <a:cxn ang="0">
                  <a:pos x="1084" y="54"/>
                </a:cxn>
                <a:cxn ang="0">
                  <a:pos x="1101" y="66"/>
                </a:cxn>
                <a:cxn ang="0">
                  <a:pos x="1121" y="78"/>
                </a:cxn>
                <a:cxn ang="0">
                  <a:pos x="1133" y="110"/>
                </a:cxn>
                <a:cxn ang="0">
                  <a:pos x="1116" y="157"/>
                </a:cxn>
                <a:cxn ang="0">
                  <a:pos x="1084" y="193"/>
                </a:cxn>
                <a:cxn ang="0">
                  <a:pos x="1033" y="212"/>
                </a:cxn>
                <a:cxn ang="0">
                  <a:pos x="975" y="212"/>
                </a:cxn>
                <a:cxn ang="0">
                  <a:pos x="929" y="210"/>
                </a:cxn>
                <a:cxn ang="0">
                  <a:pos x="890" y="208"/>
                </a:cxn>
                <a:cxn ang="0">
                  <a:pos x="855" y="205"/>
                </a:cxn>
                <a:cxn ang="0">
                  <a:pos x="824" y="203"/>
                </a:cxn>
                <a:cxn ang="0">
                  <a:pos x="794" y="202"/>
                </a:cxn>
                <a:cxn ang="0">
                  <a:pos x="764" y="201"/>
                </a:cxn>
                <a:cxn ang="0">
                  <a:pos x="732" y="199"/>
                </a:cxn>
                <a:cxn ang="0">
                  <a:pos x="697" y="198"/>
                </a:cxn>
                <a:cxn ang="0">
                  <a:pos x="655" y="196"/>
                </a:cxn>
                <a:cxn ang="0">
                  <a:pos x="607" y="193"/>
                </a:cxn>
                <a:cxn ang="0">
                  <a:pos x="550" y="191"/>
                </a:cxn>
                <a:cxn ang="0">
                  <a:pos x="483" y="188"/>
                </a:cxn>
                <a:cxn ang="0">
                  <a:pos x="405" y="184"/>
                </a:cxn>
                <a:cxn ang="0">
                  <a:pos x="311" y="180"/>
                </a:cxn>
                <a:cxn ang="0">
                  <a:pos x="204" y="174"/>
                </a:cxn>
                <a:cxn ang="0">
                  <a:pos x="111" y="166"/>
                </a:cxn>
                <a:cxn ang="0">
                  <a:pos x="59" y="142"/>
                </a:cxn>
                <a:cxn ang="0">
                  <a:pos x="23" y="103"/>
                </a:cxn>
                <a:cxn ang="0">
                  <a:pos x="3" y="55"/>
                </a:cxn>
                <a:cxn ang="0">
                  <a:pos x="7" y="24"/>
                </a:cxn>
                <a:cxn ang="0">
                  <a:pos x="21" y="12"/>
                </a:cxn>
                <a:cxn ang="0">
                  <a:pos x="39" y="3"/>
                </a:cxn>
                <a:cxn ang="0">
                  <a:pos x="70" y="0"/>
                </a:cxn>
              </a:cxnLst>
              <a:rect l="0" t="0" r="r" b="b"/>
              <a:pathLst>
                <a:path w="1134" h="213">
                  <a:moveTo>
                    <a:pt x="93" y="1"/>
                  </a:moveTo>
                  <a:lnTo>
                    <a:pt x="102" y="8"/>
                  </a:lnTo>
                  <a:lnTo>
                    <a:pt x="114" y="15"/>
                  </a:lnTo>
                  <a:lnTo>
                    <a:pt x="130" y="21"/>
                  </a:lnTo>
                  <a:lnTo>
                    <a:pt x="149" y="27"/>
                  </a:lnTo>
                  <a:lnTo>
                    <a:pt x="171" y="34"/>
                  </a:lnTo>
                  <a:lnTo>
                    <a:pt x="194" y="40"/>
                  </a:lnTo>
                  <a:lnTo>
                    <a:pt x="221" y="45"/>
                  </a:lnTo>
                  <a:lnTo>
                    <a:pt x="250" y="51"/>
                  </a:lnTo>
                  <a:lnTo>
                    <a:pt x="281" y="56"/>
                  </a:lnTo>
                  <a:lnTo>
                    <a:pt x="313" y="61"/>
                  </a:lnTo>
                  <a:lnTo>
                    <a:pt x="347" y="65"/>
                  </a:lnTo>
                  <a:lnTo>
                    <a:pt x="382" y="69"/>
                  </a:lnTo>
                  <a:lnTo>
                    <a:pt x="419" y="73"/>
                  </a:lnTo>
                  <a:lnTo>
                    <a:pt x="457" y="76"/>
                  </a:lnTo>
                  <a:lnTo>
                    <a:pt x="494" y="79"/>
                  </a:lnTo>
                  <a:lnTo>
                    <a:pt x="533" y="81"/>
                  </a:lnTo>
                  <a:lnTo>
                    <a:pt x="573" y="83"/>
                  </a:lnTo>
                  <a:lnTo>
                    <a:pt x="611" y="84"/>
                  </a:lnTo>
                  <a:lnTo>
                    <a:pt x="650" y="85"/>
                  </a:lnTo>
                  <a:lnTo>
                    <a:pt x="688" y="86"/>
                  </a:lnTo>
                  <a:lnTo>
                    <a:pt x="727" y="86"/>
                  </a:lnTo>
                  <a:lnTo>
                    <a:pt x="763" y="85"/>
                  </a:lnTo>
                  <a:lnTo>
                    <a:pt x="799" y="84"/>
                  </a:lnTo>
                  <a:lnTo>
                    <a:pt x="835" y="83"/>
                  </a:lnTo>
                  <a:lnTo>
                    <a:pt x="868" y="80"/>
                  </a:lnTo>
                  <a:lnTo>
                    <a:pt x="900" y="78"/>
                  </a:lnTo>
                  <a:lnTo>
                    <a:pt x="930" y="74"/>
                  </a:lnTo>
                  <a:lnTo>
                    <a:pt x="959" y="70"/>
                  </a:lnTo>
                  <a:lnTo>
                    <a:pt x="985" y="66"/>
                  </a:lnTo>
                  <a:lnTo>
                    <a:pt x="1009" y="61"/>
                  </a:lnTo>
                  <a:lnTo>
                    <a:pt x="1030" y="54"/>
                  </a:lnTo>
                  <a:lnTo>
                    <a:pt x="1048" y="47"/>
                  </a:lnTo>
                  <a:lnTo>
                    <a:pt x="1062" y="48"/>
                  </a:lnTo>
                  <a:lnTo>
                    <a:pt x="1074" y="50"/>
                  </a:lnTo>
                  <a:lnTo>
                    <a:pt x="1084" y="54"/>
                  </a:lnTo>
                  <a:lnTo>
                    <a:pt x="1093" y="60"/>
                  </a:lnTo>
                  <a:lnTo>
                    <a:pt x="1101" y="66"/>
                  </a:lnTo>
                  <a:lnTo>
                    <a:pt x="1110" y="72"/>
                  </a:lnTo>
                  <a:lnTo>
                    <a:pt x="1121" y="78"/>
                  </a:lnTo>
                  <a:lnTo>
                    <a:pt x="1134" y="84"/>
                  </a:lnTo>
                  <a:lnTo>
                    <a:pt x="1133" y="110"/>
                  </a:lnTo>
                  <a:lnTo>
                    <a:pt x="1126" y="134"/>
                  </a:lnTo>
                  <a:lnTo>
                    <a:pt x="1116" y="157"/>
                  </a:lnTo>
                  <a:lnTo>
                    <a:pt x="1102" y="177"/>
                  </a:lnTo>
                  <a:lnTo>
                    <a:pt x="1084" y="193"/>
                  </a:lnTo>
                  <a:lnTo>
                    <a:pt x="1060" y="204"/>
                  </a:lnTo>
                  <a:lnTo>
                    <a:pt x="1033" y="212"/>
                  </a:lnTo>
                  <a:lnTo>
                    <a:pt x="1000" y="213"/>
                  </a:lnTo>
                  <a:lnTo>
                    <a:pt x="975" y="212"/>
                  </a:lnTo>
                  <a:lnTo>
                    <a:pt x="951" y="211"/>
                  </a:lnTo>
                  <a:lnTo>
                    <a:pt x="929" y="210"/>
                  </a:lnTo>
                  <a:lnTo>
                    <a:pt x="909" y="209"/>
                  </a:lnTo>
                  <a:lnTo>
                    <a:pt x="890" y="208"/>
                  </a:lnTo>
                  <a:lnTo>
                    <a:pt x="872" y="207"/>
                  </a:lnTo>
                  <a:lnTo>
                    <a:pt x="855" y="205"/>
                  </a:lnTo>
                  <a:lnTo>
                    <a:pt x="839" y="204"/>
                  </a:lnTo>
                  <a:lnTo>
                    <a:pt x="824" y="203"/>
                  </a:lnTo>
                  <a:lnTo>
                    <a:pt x="808" y="203"/>
                  </a:lnTo>
                  <a:lnTo>
                    <a:pt x="794" y="202"/>
                  </a:lnTo>
                  <a:lnTo>
                    <a:pt x="779" y="201"/>
                  </a:lnTo>
                  <a:lnTo>
                    <a:pt x="764" y="201"/>
                  </a:lnTo>
                  <a:lnTo>
                    <a:pt x="748" y="200"/>
                  </a:lnTo>
                  <a:lnTo>
                    <a:pt x="732" y="199"/>
                  </a:lnTo>
                  <a:lnTo>
                    <a:pt x="715" y="198"/>
                  </a:lnTo>
                  <a:lnTo>
                    <a:pt x="697" y="198"/>
                  </a:lnTo>
                  <a:lnTo>
                    <a:pt x="676" y="197"/>
                  </a:lnTo>
                  <a:lnTo>
                    <a:pt x="655" y="196"/>
                  </a:lnTo>
                  <a:lnTo>
                    <a:pt x="633" y="195"/>
                  </a:lnTo>
                  <a:lnTo>
                    <a:pt x="607" y="193"/>
                  </a:lnTo>
                  <a:lnTo>
                    <a:pt x="580" y="192"/>
                  </a:lnTo>
                  <a:lnTo>
                    <a:pt x="550" y="191"/>
                  </a:lnTo>
                  <a:lnTo>
                    <a:pt x="519" y="189"/>
                  </a:lnTo>
                  <a:lnTo>
                    <a:pt x="483" y="188"/>
                  </a:lnTo>
                  <a:lnTo>
                    <a:pt x="445" y="186"/>
                  </a:lnTo>
                  <a:lnTo>
                    <a:pt x="405" y="184"/>
                  </a:lnTo>
                  <a:lnTo>
                    <a:pt x="360" y="182"/>
                  </a:lnTo>
                  <a:lnTo>
                    <a:pt x="311" y="180"/>
                  </a:lnTo>
                  <a:lnTo>
                    <a:pt x="260" y="177"/>
                  </a:lnTo>
                  <a:lnTo>
                    <a:pt x="204" y="174"/>
                  </a:lnTo>
                  <a:lnTo>
                    <a:pt x="144" y="171"/>
                  </a:lnTo>
                  <a:lnTo>
                    <a:pt x="111" y="166"/>
                  </a:lnTo>
                  <a:lnTo>
                    <a:pt x="83" y="157"/>
                  </a:lnTo>
                  <a:lnTo>
                    <a:pt x="59" y="142"/>
                  </a:lnTo>
                  <a:lnTo>
                    <a:pt x="39" y="124"/>
                  </a:lnTo>
                  <a:lnTo>
                    <a:pt x="23" y="103"/>
                  </a:lnTo>
                  <a:lnTo>
                    <a:pt x="12" y="80"/>
                  </a:lnTo>
                  <a:lnTo>
                    <a:pt x="3" y="55"/>
                  </a:lnTo>
                  <a:lnTo>
                    <a:pt x="0" y="31"/>
                  </a:lnTo>
                  <a:lnTo>
                    <a:pt x="7" y="24"/>
                  </a:lnTo>
                  <a:lnTo>
                    <a:pt x="14" y="17"/>
                  </a:lnTo>
                  <a:lnTo>
                    <a:pt x="21" y="12"/>
                  </a:lnTo>
                  <a:lnTo>
                    <a:pt x="29" y="6"/>
                  </a:lnTo>
                  <a:lnTo>
                    <a:pt x="39" y="3"/>
                  </a:lnTo>
                  <a:lnTo>
                    <a:pt x="52" y="0"/>
                  </a:lnTo>
                  <a:lnTo>
                    <a:pt x="70" y="0"/>
                  </a:lnTo>
                  <a:lnTo>
                    <a:pt x="93" y="1"/>
                  </a:lnTo>
                  <a:close/>
                </a:path>
              </a:pathLst>
            </a:custGeom>
            <a:solidFill>
              <a:srgbClr val="A3ABAB"/>
            </a:solidFill>
            <a:ln w="9525">
              <a:noFill/>
              <a:round/>
              <a:headEnd/>
              <a:tailEnd/>
            </a:ln>
          </p:spPr>
          <p:txBody>
            <a:bodyPr/>
            <a:lstStyle/>
            <a:p>
              <a:endParaRPr lang="en-US"/>
            </a:p>
          </p:txBody>
        </p:sp>
        <p:sp>
          <p:nvSpPr>
            <p:cNvPr id="66766" name="Freeform 206"/>
            <p:cNvSpPr>
              <a:spLocks/>
            </p:cNvSpPr>
            <p:nvPr/>
          </p:nvSpPr>
          <p:spPr bwMode="auto">
            <a:xfrm>
              <a:off x="4359" y="2311"/>
              <a:ext cx="114" cy="17"/>
            </a:xfrm>
            <a:custGeom>
              <a:avLst/>
              <a:gdLst/>
              <a:ahLst/>
              <a:cxnLst>
                <a:cxn ang="0">
                  <a:pos x="93" y="10"/>
                </a:cxn>
                <a:cxn ang="0">
                  <a:pos x="119" y="25"/>
                </a:cxn>
                <a:cxn ang="0">
                  <a:pos x="160" y="38"/>
                </a:cxn>
                <a:cxn ang="0">
                  <a:pos x="213" y="52"/>
                </a:cxn>
                <a:cxn ang="0">
                  <a:pos x="276" y="63"/>
                </a:cxn>
                <a:cxn ang="0">
                  <a:pos x="348" y="73"/>
                </a:cxn>
                <a:cxn ang="0">
                  <a:pos x="425" y="82"/>
                </a:cxn>
                <a:cxn ang="0">
                  <a:pos x="505" y="89"/>
                </a:cxn>
                <a:cxn ang="0">
                  <a:pos x="589" y="94"/>
                </a:cxn>
                <a:cxn ang="0">
                  <a:pos x="671" y="96"/>
                </a:cxn>
                <a:cxn ang="0">
                  <a:pos x="751" y="97"/>
                </a:cxn>
                <a:cxn ang="0">
                  <a:pos x="827" y="95"/>
                </a:cxn>
                <a:cxn ang="0">
                  <a:pos x="896" y="91"/>
                </a:cxn>
                <a:cxn ang="0">
                  <a:pos x="957" y="84"/>
                </a:cxn>
                <a:cxn ang="0">
                  <a:pos x="1007" y="73"/>
                </a:cxn>
                <a:cxn ang="0">
                  <a:pos x="1043" y="60"/>
                </a:cxn>
                <a:cxn ang="0">
                  <a:pos x="1068" y="52"/>
                </a:cxn>
                <a:cxn ang="0">
                  <a:pos x="1085" y="54"/>
                </a:cxn>
                <a:cxn ang="0">
                  <a:pos x="1100" y="60"/>
                </a:cxn>
                <a:cxn ang="0">
                  <a:pos x="1119" y="69"/>
                </a:cxn>
                <a:cxn ang="0">
                  <a:pos x="1133" y="99"/>
                </a:cxn>
                <a:cxn ang="0">
                  <a:pos x="1116" y="146"/>
                </a:cxn>
                <a:cxn ang="0">
                  <a:pos x="1084" y="182"/>
                </a:cxn>
                <a:cxn ang="0">
                  <a:pos x="1033" y="201"/>
                </a:cxn>
                <a:cxn ang="0">
                  <a:pos x="975" y="201"/>
                </a:cxn>
                <a:cxn ang="0">
                  <a:pos x="929" y="199"/>
                </a:cxn>
                <a:cxn ang="0">
                  <a:pos x="890" y="197"/>
                </a:cxn>
                <a:cxn ang="0">
                  <a:pos x="855" y="194"/>
                </a:cxn>
                <a:cxn ang="0">
                  <a:pos x="824" y="192"/>
                </a:cxn>
                <a:cxn ang="0">
                  <a:pos x="794" y="191"/>
                </a:cxn>
                <a:cxn ang="0">
                  <a:pos x="764" y="190"/>
                </a:cxn>
                <a:cxn ang="0">
                  <a:pos x="732" y="188"/>
                </a:cxn>
                <a:cxn ang="0">
                  <a:pos x="697" y="187"/>
                </a:cxn>
                <a:cxn ang="0">
                  <a:pos x="655" y="185"/>
                </a:cxn>
                <a:cxn ang="0">
                  <a:pos x="607" y="182"/>
                </a:cxn>
                <a:cxn ang="0">
                  <a:pos x="550" y="180"/>
                </a:cxn>
                <a:cxn ang="0">
                  <a:pos x="483" y="177"/>
                </a:cxn>
                <a:cxn ang="0">
                  <a:pos x="405" y="173"/>
                </a:cxn>
                <a:cxn ang="0">
                  <a:pos x="311" y="169"/>
                </a:cxn>
                <a:cxn ang="0">
                  <a:pos x="204" y="163"/>
                </a:cxn>
                <a:cxn ang="0">
                  <a:pos x="111" y="155"/>
                </a:cxn>
                <a:cxn ang="0">
                  <a:pos x="59" y="131"/>
                </a:cxn>
                <a:cxn ang="0">
                  <a:pos x="23" y="92"/>
                </a:cxn>
                <a:cxn ang="0">
                  <a:pos x="3" y="44"/>
                </a:cxn>
                <a:cxn ang="0">
                  <a:pos x="7" y="15"/>
                </a:cxn>
                <a:cxn ang="0">
                  <a:pos x="21" y="7"/>
                </a:cxn>
                <a:cxn ang="0">
                  <a:pos x="38" y="1"/>
                </a:cxn>
                <a:cxn ang="0">
                  <a:pos x="65" y="0"/>
                </a:cxn>
              </a:cxnLst>
              <a:rect l="0" t="0" r="r" b="b"/>
              <a:pathLst>
                <a:path w="1134" h="202">
                  <a:moveTo>
                    <a:pt x="86" y="2"/>
                  </a:moveTo>
                  <a:lnTo>
                    <a:pt x="93" y="10"/>
                  </a:lnTo>
                  <a:lnTo>
                    <a:pt x="104" y="17"/>
                  </a:lnTo>
                  <a:lnTo>
                    <a:pt x="119" y="25"/>
                  </a:lnTo>
                  <a:lnTo>
                    <a:pt x="138" y="32"/>
                  </a:lnTo>
                  <a:lnTo>
                    <a:pt x="160" y="38"/>
                  </a:lnTo>
                  <a:lnTo>
                    <a:pt x="185" y="45"/>
                  </a:lnTo>
                  <a:lnTo>
                    <a:pt x="213" y="52"/>
                  </a:lnTo>
                  <a:lnTo>
                    <a:pt x="243" y="58"/>
                  </a:lnTo>
                  <a:lnTo>
                    <a:pt x="276" y="63"/>
                  </a:lnTo>
                  <a:lnTo>
                    <a:pt x="311" y="68"/>
                  </a:lnTo>
                  <a:lnTo>
                    <a:pt x="348" y="73"/>
                  </a:lnTo>
                  <a:lnTo>
                    <a:pt x="386" y="78"/>
                  </a:lnTo>
                  <a:lnTo>
                    <a:pt x="425" y="82"/>
                  </a:lnTo>
                  <a:lnTo>
                    <a:pt x="465" y="86"/>
                  </a:lnTo>
                  <a:lnTo>
                    <a:pt x="505" y="89"/>
                  </a:lnTo>
                  <a:lnTo>
                    <a:pt x="547" y="92"/>
                  </a:lnTo>
                  <a:lnTo>
                    <a:pt x="589" y="94"/>
                  </a:lnTo>
                  <a:lnTo>
                    <a:pt x="630" y="95"/>
                  </a:lnTo>
                  <a:lnTo>
                    <a:pt x="671" y="96"/>
                  </a:lnTo>
                  <a:lnTo>
                    <a:pt x="712" y="97"/>
                  </a:lnTo>
                  <a:lnTo>
                    <a:pt x="751" y="97"/>
                  </a:lnTo>
                  <a:lnTo>
                    <a:pt x="789" y="96"/>
                  </a:lnTo>
                  <a:lnTo>
                    <a:pt x="827" y="95"/>
                  </a:lnTo>
                  <a:lnTo>
                    <a:pt x="862" y="93"/>
                  </a:lnTo>
                  <a:lnTo>
                    <a:pt x="896" y="91"/>
                  </a:lnTo>
                  <a:lnTo>
                    <a:pt x="927" y="87"/>
                  </a:lnTo>
                  <a:lnTo>
                    <a:pt x="957" y="84"/>
                  </a:lnTo>
                  <a:lnTo>
                    <a:pt x="983" y="79"/>
                  </a:lnTo>
                  <a:lnTo>
                    <a:pt x="1007" y="73"/>
                  </a:lnTo>
                  <a:lnTo>
                    <a:pt x="1027" y="67"/>
                  </a:lnTo>
                  <a:lnTo>
                    <a:pt x="1043" y="60"/>
                  </a:lnTo>
                  <a:lnTo>
                    <a:pt x="1056" y="52"/>
                  </a:lnTo>
                  <a:lnTo>
                    <a:pt x="1068" y="52"/>
                  </a:lnTo>
                  <a:lnTo>
                    <a:pt x="1077" y="52"/>
                  </a:lnTo>
                  <a:lnTo>
                    <a:pt x="1085" y="54"/>
                  </a:lnTo>
                  <a:lnTo>
                    <a:pt x="1092" y="57"/>
                  </a:lnTo>
                  <a:lnTo>
                    <a:pt x="1100" y="60"/>
                  </a:lnTo>
                  <a:lnTo>
                    <a:pt x="1108" y="64"/>
                  </a:lnTo>
                  <a:lnTo>
                    <a:pt x="1119" y="69"/>
                  </a:lnTo>
                  <a:lnTo>
                    <a:pt x="1134" y="73"/>
                  </a:lnTo>
                  <a:lnTo>
                    <a:pt x="1133" y="99"/>
                  </a:lnTo>
                  <a:lnTo>
                    <a:pt x="1126" y="123"/>
                  </a:lnTo>
                  <a:lnTo>
                    <a:pt x="1116" y="146"/>
                  </a:lnTo>
                  <a:lnTo>
                    <a:pt x="1102" y="166"/>
                  </a:lnTo>
                  <a:lnTo>
                    <a:pt x="1084" y="182"/>
                  </a:lnTo>
                  <a:lnTo>
                    <a:pt x="1060" y="193"/>
                  </a:lnTo>
                  <a:lnTo>
                    <a:pt x="1033" y="201"/>
                  </a:lnTo>
                  <a:lnTo>
                    <a:pt x="1000" y="202"/>
                  </a:lnTo>
                  <a:lnTo>
                    <a:pt x="975" y="201"/>
                  </a:lnTo>
                  <a:lnTo>
                    <a:pt x="951" y="200"/>
                  </a:lnTo>
                  <a:lnTo>
                    <a:pt x="929" y="199"/>
                  </a:lnTo>
                  <a:lnTo>
                    <a:pt x="909" y="198"/>
                  </a:lnTo>
                  <a:lnTo>
                    <a:pt x="890" y="197"/>
                  </a:lnTo>
                  <a:lnTo>
                    <a:pt x="872" y="196"/>
                  </a:lnTo>
                  <a:lnTo>
                    <a:pt x="855" y="194"/>
                  </a:lnTo>
                  <a:lnTo>
                    <a:pt x="839" y="193"/>
                  </a:lnTo>
                  <a:lnTo>
                    <a:pt x="824" y="192"/>
                  </a:lnTo>
                  <a:lnTo>
                    <a:pt x="808" y="192"/>
                  </a:lnTo>
                  <a:lnTo>
                    <a:pt x="794" y="191"/>
                  </a:lnTo>
                  <a:lnTo>
                    <a:pt x="779" y="190"/>
                  </a:lnTo>
                  <a:lnTo>
                    <a:pt x="764" y="190"/>
                  </a:lnTo>
                  <a:lnTo>
                    <a:pt x="748" y="189"/>
                  </a:lnTo>
                  <a:lnTo>
                    <a:pt x="732" y="188"/>
                  </a:lnTo>
                  <a:lnTo>
                    <a:pt x="715" y="187"/>
                  </a:lnTo>
                  <a:lnTo>
                    <a:pt x="697" y="187"/>
                  </a:lnTo>
                  <a:lnTo>
                    <a:pt x="676" y="186"/>
                  </a:lnTo>
                  <a:lnTo>
                    <a:pt x="655" y="185"/>
                  </a:lnTo>
                  <a:lnTo>
                    <a:pt x="633" y="184"/>
                  </a:lnTo>
                  <a:lnTo>
                    <a:pt x="607" y="182"/>
                  </a:lnTo>
                  <a:lnTo>
                    <a:pt x="580" y="181"/>
                  </a:lnTo>
                  <a:lnTo>
                    <a:pt x="550" y="180"/>
                  </a:lnTo>
                  <a:lnTo>
                    <a:pt x="519" y="178"/>
                  </a:lnTo>
                  <a:lnTo>
                    <a:pt x="483" y="177"/>
                  </a:lnTo>
                  <a:lnTo>
                    <a:pt x="445" y="175"/>
                  </a:lnTo>
                  <a:lnTo>
                    <a:pt x="405" y="173"/>
                  </a:lnTo>
                  <a:lnTo>
                    <a:pt x="360" y="171"/>
                  </a:lnTo>
                  <a:lnTo>
                    <a:pt x="311" y="169"/>
                  </a:lnTo>
                  <a:lnTo>
                    <a:pt x="260" y="166"/>
                  </a:lnTo>
                  <a:lnTo>
                    <a:pt x="204" y="163"/>
                  </a:lnTo>
                  <a:lnTo>
                    <a:pt x="144" y="160"/>
                  </a:lnTo>
                  <a:lnTo>
                    <a:pt x="111" y="155"/>
                  </a:lnTo>
                  <a:lnTo>
                    <a:pt x="83" y="146"/>
                  </a:lnTo>
                  <a:lnTo>
                    <a:pt x="59" y="131"/>
                  </a:lnTo>
                  <a:lnTo>
                    <a:pt x="39" y="113"/>
                  </a:lnTo>
                  <a:lnTo>
                    <a:pt x="23" y="92"/>
                  </a:lnTo>
                  <a:lnTo>
                    <a:pt x="12" y="69"/>
                  </a:lnTo>
                  <a:lnTo>
                    <a:pt x="3" y="44"/>
                  </a:lnTo>
                  <a:lnTo>
                    <a:pt x="0" y="20"/>
                  </a:lnTo>
                  <a:lnTo>
                    <a:pt x="7" y="15"/>
                  </a:lnTo>
                  <a:lnTo>
                    <a:pt x="15" y="10"/>
                  </a:lnTo>
                  <a:lnTo>
                    <a:pt x="21" y="7"/>
                  </a:lnTo>
                  <a:lnTo>
                    <a:pt x="29" y="3"/>
                  </a:lnTo>
                  <a:lnTo>
                    <a:pt x="38" y="1"/>
                  </a:lnTo>
                  <a:lnTo>
                    <a:pt x="50" y="0"/>
                  </a:lnTo>
                  <a:lnTo>
                    <a:pt x="65" y="0"/>
                  </a:lnTo>
                  <a:lnTo>
                    <a:pt x="86" y="2"/>
                  </a:lnTo>
                  <a:close/>
                </a:path>
              </a:pathLst>
            </a:custGeom>
            <a:solidFill>
              <a:srgbClr val="B0B8B8"/>
            </a:solidFill>
            <a:ln w="9525">
              <a:noFill/>
              <a:round/>
              <a:headEnd/>
              <a:tailEnd/>
            </a:ln>
          </p:spPr>
          <p:txBody>
            <a:bodyPr/>
            <a:lstStyle/>
            <a:p>
              <a:endParaRPr lang="en-US"/>
            </a:p>
          </p:txBody>
        </p:sp>
        <p:sp>
          <p:nvSpPr>
            <p:cNvPr id="66767" name="Freeform 207"/>
            <p:cNvSpPr>
              <a:spLocks/>
            </p:cNvSpPr>
            <p:nvPr/>
          </p:nvSpPr>
          <p:spPr bwMode="auto">
            <a:xfrm>
              <a:off x="4359" y="2312"/>
              <a:ext cx="114" cy="16"/>
            </a:xfrm>
            <a:custGeom>
              <a:avLst/>
              <a:gdLst/>
              <a:ahLst/>
              <a:cxnLst>
                <a:cxn ang="0">
                  <a:pos x="86" y="12"/>
                </a:cxn>
                <a:cxn ang="0">
                  <a:pos x="110" y="28"/>
                </a:cxn>
                <a:cxn ang="0">
                  <a:pos x="151" y="44"/>
                </a:cxn>
                <a:cxn ang="0">
                  <a:pos x="206" y="57"/>
                </a:cxn>
                <a:cxn ang="0">
                  <a:pos x="273" y="71"/>
                </a:cxn>
                <a:cxn ang="0">
                  <a:pos x="348" y="81"/>
                </a:cxn>
                <a:cxn ang="0">
                  <a:pos x="430" y="91"/>
                </a:cxn>
                <a:cxn ang="0">
                  <a:pos x="517" y="99"/>
                </a:cxn>
                <a:cxn ang="0">
                  <a:pos x="605" y="104"/>
                </a:cxn>
                <a:cxn ang="0">
                  <a:pos x="692" y="107"/>
                </a:cxn>
                <a:cxn ang="0">
                  <a:pos x="775" y="107"/>
                </a:cxn>
                <a:cxn ang="0">
                  <a:pos x="853" y="104"/>
                </a:cxn>
                <a:cxn ang="0">
                  <a:pos x="922" y="99"/>
                </a:cxn>
                <a:cxn ang="0">
                  <a:pos x="981" y="90"/>
                </a:cxn>
                <a:cxn ang="0">
                  <a:pos x="1026" y="78"/>
                </a:cxn>
                <a:cxn ang="0">
                  <a:pos x="1055" y="62"/>
                </a:cxn>
                <a:cxn ang="0">
                  <a:pos x="1073" y="52"/>
                </a:cxn>
                <a:cxn ang="0">
                  <a:pos x="1086" y="53"/>
                </a:cxn>
                <a:cxn ang="0">
                  <a:pos x="1099" y="56"/>
                </a:cxn>
                <a:cxn ang="0">
                  <a:pos x="1118" y="60"/>
                </a:cxn>
                <a:cxn ang="0">
                  <a:pos x="1133" y="88"/>
                </a:cxn>
                <a:cxn ang="0">
                  <a:pos x="1116" y="135"/>
                </a:cxn>
                <a:cxn ang="0">
                  <a:pos x="1084" y="171"/>
                </a:cxn>
                <a:cxn ang="0">
                  <a:pos x="1033" y="190"/>
                </a:cxn>
                <a:cxn ang="0">
                  <a:pos x="975" y="190"/>
                </a:cxn>
                <a:cxn ang="0">
                  <a:pos x="929" y="188"/>
                </a:cxn>
                <a:cxn ang="0">
                  <a:pos x="890" y="186"/>
                </a:cxn>
                <a:cxn ang="0">
                  <a:pos x="855" y="183"/>
                </a:cxn>
                <a:cxn ang="0">
                  <a:pos x="824" y="181"/>
                </a:cxn>
                <a:cxn ang="0">
                  <a:pos x="794" y="180"/>
                </a:cxn>
                <a:cxn ang="0">
                  <a:pos x="764" y="179"/>
                </a:cxn>
                <a:cxn ang="0">
                  <a:pos x="732" y="177"/>
                </a:cxn>
                <a:cxn ang="0">
                  <a:pos x="697" y="176"/>
                </a:cxn>
                <a:cxn ang="0">
                  <a:pos x="655" y="174"/>
                </a:cxn>
                <a:cxn ang="0">
                  <a:pos x="607" y="171"/>
                </a:cxn>
                <a:cxn ang="0">
                  <a:pos x="550" y="169"/>
                </a:cxn>
                <a:cxn ang="0">
                  <a:pos x="483" y="166"/>
                </a:cxn>
                <a:cxn ang="0">
                  <a:pos x="405" y="162"/>
                </a:cxn>
                <a:cxn ang="0">
                  <a:pos x="311" y="158"/>
                </a:cxn>
                <a:cxn ang="0">
                  <a:pos x="204" y="152"/>
                </a:cxn>
                <a:cxn ang="0">
                  <a:pos x="111" y="144"/>
                </a:cxn>
                <a:cxn ang="0">
                  <a:pos x="59" y="120"/>
                </a:cxn>
                <a:cxn ang="0">
                  <a:pos x="23" y="81"/>
                </a:cxn>
                <a:cxn ang="0">
                  <a:pos x="3" y="33"/>
                </a:cxn>
                <a:cxn ang="0">
                  <a:pos x="8" y="6"/>
                </a:cxn>
                <a:cxn ang="0">
                  <a:pos x="21" y="2"/>
                </a:cxn>
                <a:cxn ang="0">
                  <a:pos x="35" y="0"/>
                </a:cxn>
                <a:cxn ang="0">
                  <a:pos x="61" y="1"/>
                </a:cxn>
              </a:cxnLst>
              <a:rect l="0" t="0" r="r" b="b"/>
              <a:pathLst>
                <a:path w="1134" h="191">
                  <a:moveTo>
                    <a:pt x="81" y="3"/>
                  </a:moveTo>
                  <a:lnTo>
                    <a:pt x="86" y="12"/>
                  </a:lnTo>
                  <a:lnTo>
                    <a:pt x="96" y="20"/>
                  </a:lnTo>
                  <a:lnTo>
                    <a:pt x="110" y="28"/>
                  </a:lnTo>
                  <a:lnTo>
                    <a:pt x="128" y="35"/>
                  </a:lnTo>
                  <a:lnTo>
                    <a:pt x="151" y="44"/>
                  </a:lnTo>
                  <a:lnTo>
                    <a:pt x="176" y="51"/>
                  </a:lnTo>
                  <a:lnTo>
                    <a:pt x="206" y="57"/>
                  </a:lnTo>
                  <a:lnTo>
                    <a:pt x="237" y="64"/>
                  </a:lnTo>
                  <a:lnTo>
                    <a:pt x="273" y="71"/>
                  </a:lnTo>
                  <a:lnTo>
                    <a:pt x="309" y="76"/>
                  </a:lnTo>
                  <a:lnTo>
                    <a:pt x="348" y="81"/>
                  </a:lnTo>
                  <a:lnTo>
                    <a:pt x="389" y="86"/>
                  </a:lnTo>
                  <a:lnTo>
                    <a:pt x="430" y="91"/>
                  </a:lnTo>
                  <a:lnTo>
                    <a:pt x="473" y="94"/>
                  </a:lnTo>
                  <a:lnTo>
                    <a:pt x="517" y="99"/>
                  </a:lnTo>
                  <a:lnTo>
                    <a:pt x="560" y="101"/>
                  </a:lnTo>
                  <a:lnTo>
                    <a:pt x="605" y="104"/>
                  </a:lnTo>
                  <a:lnTo>
                    <a:pt x="649" y="105"/>
                  </a:lnTo>
                  <a:lnTo>
                    <a:pt x="692" y="107"/>
                  </a:lnTo>
                  <a:lnTo>
                    <a:pt x="734" y="107"/>
                  </a:lnTo>
                  <a:lnTo>
                    <a:pt x="775" y="107"/>
                  </a:lnTo>
                  <a:lnTo>
                    <a:pt x="814" y="106"/>
                  </a:lnTo>
                  <a:lnTo>
                    <a:pt x="853" y="104"/>
                  </a:lnTo>
                  <a:lnTo>
                    <a:pt x="889" y="102"/>
                  </a:lnTo>
                  <a:lnTo>
                    <a:pt x="922" y="99"/>
                  </a:lnTo>
                  <a:lnTo>
                    <a:pt x="953" y="94"/>
                  </a:lnTo>
                  <a:lnTo>
                    <a:pt x="981" y="90"/>
                  </a:lnTo>
                  <a:lnTo>
                    <a:pt x="1006" y="84"/>
                  </a:lnTo>
                  <a:lnTo>
                    <a:pt x="1026" y="78"/>
                  </a:lnTo>
                  <a:lnTo>
                    <a:pt x="1043" y="71"/>
                  </a:lnTo>
                  <a:lnTo>
                    <a:pt x="1055" y="62"/>
                  </a:lnTo>
                  <a:lnTo>
                    <a:pt x="1063" y="53"/>
                  </a:lnTo>
                  <a:lnTo>
                    <a:pt x="1073" y="52"/>
                  </a:lnTo>
                  <a:lnTo>
                    <a:pt x="1080" y="52"/>
                  </a:lnTo>
                  <a:lnTo>
                    <a:pt x="1086" y="53"/>
                  </a:lnTo>
                  <a:lnTo>
                    <a:pt x="1092" y="54"/>
                  </a:lnTo>
                  <a:lnTo>
                    <a:pt x="1099" y="56"/>
                  </a:lnTo>
                  <a:lnTo>
                    <a:pt x="1107" y="58"/>
                  </a:lnTo>
                  <a:lnTo>
                    <a:pt x="1118" y="60"/>
                  </a:lnTo>
                  <a:lnTo>
                    <a:pt x="1134" y="62"/>
                  </a:lnTo>
                  <a:lnTo>
                    <a:pt x="1133" y="88"/>
                  </a:lnTo>
                  <a:lnTo>
                    <a:pt x="1126" y="112"/>
                  </a:lnTo>
                  <a:lnTo>
                    <a:pt x="1116" y="135"/>
                  </a:lnTo>
                  <a:lnTo>
                    <a:pt x="1102" y="155"/>
                  </a:lnTo>
                  <a:lnTo>
                    <a:pt x="1084" y="171"/>
                  </a:lnTo>
                  <a:lnTo>
                    <a:pt x="1060" y="182"/>
                  </a:lnTo>
                  <a:lnTo>
                    <a:pt x="1033" y="190"/>
                  </a:lnTo>
                  <a:lnTo>
                    <a:pt x="1000" y="191"/>
                  </a:lnTo>
                  <a:lnTo>
                    <a:pt x="975" y="190"/>
                  </a:lnTo>
                  <a:lnTo>
                    <a:pt x="951" y="189"/>
                  </a:lnTo>
                  <a:lnTo>
                    <a:pt x="929" y="188"/>
                  </a:lnTo>
                  <a:lnTo>
                    <a:pt x="909" y="187"/>
                  </a:lnTo>
                  <a:lnTo>
                    <a:pt x="890" y="186"/>
                  </a:lnTo>
                  <a:lnTo>
                    <a:pt x="872" y="185"/>
                  </a:lnTo>
                  <a:lnTo>
                    <a:pt x="855" y="183"/>
                  </a:lnTo>
                  <a:lnTo>
                    <a:pt x="839" y="182"/>
                  </a:lnTo>
                  <a:lnTo>
                    <a:pt x="824" y="181"/>
                  </a:lnTo>
                  <a:lnTo>
                    <a:pt x="808" y="181"/>
                  </a:lnTo>
                  <a:lnTo>
                    <a:pt x="794" y="180"/>
                  </a:lnTo>
                  <a:lnTo>
                    <a:pt x="779" y="179"/>
                  </a:lnTo>
                  <a:lnTo>
                    <a:pt x="764" y="179"/>
                  </a:lnTo>
                  <a:lnTo>
                    <a:pt x="748" y="178"/>
                  </a:lnTo>
                  <a:lnTo>
                    <a:pt x="732" y="177"/>
                  </a:lnTo>
                  <a:lnTo>
                    <a:pt x="715" y="176"/>
                  </a:lnTo>
                  <a:lnTo>
                    <a:pt x="697" y="176"/>
                  </a:lnTo>
                  <a:lnTo>
                    <a:pt x="676" y="175"/>
                  </a:lnTo>
                  <a:lnTo>
                    <a:pt x="655" y="174"/>
                  </a:lnTo>
                  <a:lnTo>
                    <a:pt x="633" y="173"/>
                  </a:lnTo>
                  <a:lnTo>
                    <a:pt x="607" y="171"/>
                  </a:lnTo>
                  <a:lnTo>
                    <a:pt x="580" y="170"/>
                  </a:lnTo>
                  <a:lnTo>
                    <a:pt x="550" y="169"/>
                  </a:lnTo>
                  <a:lnTo>
                    <a:pt x="519" y="167"/>
                  </a:lnTo>
                  <a:lnTo>
                    <a:pt x="483" y="166"/>
                  </a:lnTo>
                  <a:lnTo>
                    <a:pt x="445" y="164"/>
                  </a:lnTo>
                  <a:lnTo>
                    <a:pt x="405" y="162"/>
                  </a:lnTo>
                  <a:lnTo>
                    <a:pt x="360" y="160"/>
                  </a:lnTo>
                  <a:lnTo>
                    <a:pt x="311" y="158"/>
                  </a:lnTo>
                  <a:lnTo>
                    <a:pt x="260" y="155"/>
                  </a:lnTo>
                  <a:lnTo>
                    <a:pt x="204" y="152"/>
                  </a:lnTo>
                  <a:lnTo>
                    <a:pt x="144" y="149"/>
                  </a:lnTo>
                  <a:lnTo>
                    <a:pt x="111" y="144"/>
                  </a:lnTo>
                  <a:lnTo>
                    <a:pt x="83" y="135"/>
                  </a:lnTo>
                  <a:lnTo>
                    <a:pt x="59" y="120"/>
                  </a:lnTo>
                  <a:lnTo>
                    <a:pt x="39" y="102"/>
                  </a:lnTo>
                  <a:lnTo>
                    <a:pt x="23" y="81"/>
                  </a:lnTo>
                  <a:lnTo>
                    <a:pt x="12" y="58"/>
                  </a:lnTo>
                  <a:lnTo>
                    <a:pt x="3" y="33"/>
                  </a:lnTo>
                  <a:lnTo>
                    <a:pt x="0" y="9"/>
                  </a:lnTo>
                  <a:lnTo>
                    <a:pt x="8" y="6"/>
                  </a:lnTo>
                  <a:lnTo>
                    <a:pt x="15" y="4"/>
                  </a:lnTo>
                  <a:lnTo>
                    <a:pt x="21" y="2"/>
                  </a:lnTo>
                  <a:lnTo>
                    <a:pt x="27" y="1"/>
                  </a:lnTo>
                  <a:lnTo>
                    <a:pt x="35" y="0"/>
                  </a:lnTo>
                  <a:lnTo>
                    <a:pt x="46" y="0"/>
                  </a:lnTo>
                  <a:lnTo>
                    <a:pt x="61" y="1"/>
                  </a:lnTo>
                  <a:lnTo>
                    <a:pt x="81" y="3"/>
                  </a:lnTo>
                  <a:close/>
                </a:path>
              </a:pathLst>
            </a:custGeom>
            <a:solidFill>
              <a:srgbClr val="BAC2C2"/>
            </a:solidFill>
            <a:ln w="9525">
              <a:noFill/>
              <a:round/>
              <a:headEnd/>
              <a:tailEnd/>
            </a:ln>
          </p:spPr>
          <p:txBody>
            <a:bodyPr/>
            <a:lstStyle/>
            <a:p>
              <a:endParaRPr lang="en-US"/>
            </a:p>
          </p:txBody>
        </p:sp>
        <p:sp>
          <p:nvSpPr>
            <p:cNvPr id="66768" name="Freeform 208"/>
            <p:cNvSpPr>
              <a:spLocks/>
            </p:cNvSpPr>
            <p:nvPr/>
          </p:nvSpPr>
          <p:spPr bwMode="auto">
            <a:xfrm>
              <a:off x="4359" y="2313"/>
              <a:ext cx="114" cy="15"/>
            </a:xfrm>
            <a:custGeom>
              <a:avLst/>
              <a:gdLst/>
              <a:ahLst/>
              <a:cxnLst>
                <a:cxn ang="0">
                  <a:pos x="77" y="7"/>
                </a:cxn>
                <a:cxn ang="0">
                  <a:pos x="80" y="16"/>
                </a:cxn>
                <a:cxn ang="0">
                  <a:pos x="88" y="24"/>
                </a:cxn>
                <a:cxn ang="0">
                  <a:pos x="101" y="34"/>
                </a:cxn>
                <a:cxn ang="0">
                  <a:pos x="119" y="42"/>
                </a:cxn>
                <a:cxn ang="0">
                  <a:pos x="142" y="50"/>
                </a:cxn>
                <a:cxn ang="0">
                  <a:pos x="169" y="58"/>
                </a:cxn>
                <a:cxn ang="0">
                  <a:pos x="199" y="66"/>
                </a:cxn>
                <a:cxn ang="0">
                  <a:pos x="232" y="73"/>
                </a:cxn>
                <a:cxn ang="0">
                  <a:pos x="269" y="79"/>
                </a:cxn>
                <a:cxn ang="0">
                  <a:pos x="307" y="85"/>
                </a:cxn>
                <a:cxn ang="0">
                  <a:pos x="349" y="92"/>
                </a:cxn>
                <a:cxn ang="0">
                  <a:pos x="392" y="97"/>
                </a:cxn>
                <a:cxn ang="0">
                  <a:pos x="436" y="102"/>
                </a:cxn>
                <a:cxn ang="0">
                  <a:pos x="482" y="106"/>
                </a:cxn>
                <a:cxn ang="0">
                  <a:pos x="528" y="109"/>
                </a:cxn>
                <a:cxn ang="0">
                  <a:pos x="575" y="112"/>
                </a:cxn>
                <a:cxn ang="0">
                  <a:pos x="621" y="115"/>
                </a:cxn>
                <a:cxn ang="0">
                  <a:pos x="668" y="118"/>
                </a:cxn>
                <a:cxn ang="0">
                  <a:pos x="713" y="119"/>
                </a:cxn>
                <a:cxn ang="0">
                  <a:pos x="758" y="119"/>
                </a:cxn>
                <a:cxn ang="0">
                  <a:pos x="799" y="119"/>
                </a:cxn>
                <a:cxn ang="0">
                  <a:pos x="841" y="118"/>
                </a:cxn>
                <a:cxn ang="0">
                  <a:pos x="879" y="115"/>
                </a:cxn>
                <a:cxn ang="0">
                  <a:pos x="916" y="112"/>
                </a:cxn>
                <a:cxn ang="0">
                  <a:pos x="950" y="108"/>
                </a:cxn>
                <a:cxn ang="0">
                  <a:pos x="979" y="104"/>
                </a:cxn>
                <a:cxn ang="0">
                  <a:pos x="1006" y="99"/>
                </a:cxn>
                <a:cxn ang="0">
                  <a:pos x="1029" y="93"/>
                </a:cxn>
                <a:cxn ang="0">
                  <a:pos x="1046" y="84"/>
                </a:cxn>
                <a:cxn ang="0">
                  <a:pos x="1059" y="76"/>
                </a:cxn>
                <a:cxn ang="0">
                  <a:pos x="1068" y="67"/>
                </a:cxn>
                <a:cxn ang="0">
                  <a:pos x="1071" y="56"/>
                </a:cxn>
                <a:cxn ang="0">
                  <a:pos x="1134" y="53"/>
                </a:cxn>
                <a:cxn ang="0">
                  <a:pos x="1133" y="79"/>
                </a:cxn>
                <a:cxn ang="0">
                  <a:pos x="1126" y="103"/>
                </a:cxn>
                <a:cxn ang="0">
                  <a:pos x="1116" y="126"/>
                </a:cxn>
                <a:cxn ang="0">
                  <a:pos x="1102" y="146"/>
                </a:cxn>
                <a:cxn ang="0">
                  <a:pos x="1084" y="162"/>
                </a:cxn>
                <a:cxn ang="0">
                  <a:pos x="1060" y="173"/>
                </a:cxn>
                <a:cxn ang="0">
                  <a:pos x="1033" y="181"/>
                </a:cxn>
                <a:cxn ang="0">
                  <a:pos x="1000" y="182"/>
                </a:cxn>
                <a:cxn ang="0">
                  <a:pos x="144" y="140"/>
                </a:cxn>
                <a:cxn ang="0">
                  <a:pos x="111" y="135"/>
                </a:cxn>
                <a:cxn ang="0">
                  <a:pos x="83" y="126"/>
                </a:cxn>
                <a:cxn ang="0">
                  <a:pos x="59" y="111"/>
                </a:cxn>
                <a:cxn ang="0">
                  <a:pos x="39" y="93"/>
                </a:cxn>
                <a:cxn ang="0">
                  <a:pos x="23" y="72"/>
                </a:cxn>
                <a:cxn ang="0">
                  <a:pos x="12" y="49"/>
                </a:cxn>
                <a:cxn ang="0">
                  <a:pos x="3" y="24"/>
                </a:cxn>
                <a:cxn ang="0">
                  <a:pos x="0" y="0"/>
                </a:cxn>
                <a:cxn ang="0">
                  <a:pos x="77" y="7"/>
                </a:cxn>
              </a:cxnLst>
              <a:rect l="0" t="0" r="r" b="b"/>
              <a:pathLst>
                <a:path w="1134" h="182">
                  <a:moveTo>
                    <a:pt x="77" y="7"/>
                  </a:moveTo>
                  <a:lnTo>
                    <a:pt x="80" y="16"/>
                  </a:lnTo>
                  <a:lnTo>
                    <a:pt x="88" y="24"/>
                  </a:lnTo>
                  <a:lnTo>
                    <a:pt x="101" y="34"/>
                  </a:lnTo>
                  <a:lnTo>
                    <a:pt x="119" y="42"/>
                  </a:lnTo>
                  <a:lnTo>
                    <a:pt x="142" y="50"/>
                  </a:lnTo>
                  <a:lnTo>
                    <a:pt x="169" y="58"/>
                  </a:lnTo>
                  <a:lnTo>
                    <a:pt x="199" y="66"/>
                  </a:lnTo>
                  <a:lnTo>
                    <a:pt x="232" y="73"/>
                  </a:lnTo>
                  <a:lnTo>
                    <a:pt x="269" y="79"/>
                  </a:lnTo>
                  <a:lnTo>
                    <a:pt x="307" y="85"/>
                  </a:lnTo>
                  <a:lnTo>
                    <a:pt x="349" y="92"/>
                  </a:lnTo>
                  <a:lnTo>
                    <a:pt x="392" y="97"/>
                  </a:lnTo>
                  <a:lnTo>
                    <a:pt x="436" y="102"/>
                  </a:lnTo>
                  <a:lnTo>
                    <a:pt x="482" y="106"/>
                  </a:lnTo>
                  <a:lnTo>
                    <a:pt x="528" y="109"/>
                  </a:lnTo>
                  <a:lnTo>
                    <a:pt x="575" y="112"/>
                  </a:lnTo>
                  <a:lnTo>
                    <a:pt x="621" y="115"/>
                  </a:lnTo>
                  <a:lnTo>
                    <a:pt x="668" y="118"/>
                  </a:lnTo>
                  <a:lnTo>
                    <a:pt x="713" y="119"/>
                  </a:lnTo>
                  <a:lnTo>
                    <a:pt x="758" y="119"/>
                  </a:lnTo>
                  <a:lnTo>
                    <a:pt x="799" y="119"/>
                  </a:lnTo>
                  <a:lnTo>
                    <a:pt x="841" y="118"/>
                  </a:lnTo>
                  <a:lnTo>
                    <a:pt x="879" y="115"/>
                  </a:lnTo>
                  <a:lnTo>
                    <a:pt x="916" y="112"/>
                  </a:lnTo>
                  <a:lnTo>
                    <a:pt x="950" y="108"/>
                  </a:lnTo>
                  <a:lnTo>
                    <a:pt x="979" y="104"/>
                  </a:lnTo>
                  <a:lnTo>
                    <a:pt x="1006" y="99"/>
                  </a:lnTo>
                  <a:lnTo>
                    <a:pt x="1029" y="93"/>
                  </a:lnTo>
                  <a:lnTo>
                    <a:pt x="1046" y="84"/>
                  </a:lnTo>
                  <a:lnTo>
                    <a:pt x="1059" y="76"/>
                  </a:lnTo>
                  <a:lnTo>
                    <a:pt x="1068" y="67"/>
                  </a:lnTo>
                  <a:lnTo>
                    <a:pt x="1071" y="56"/>
                  </a:lnTo>
                  <a:lnTo>
                    <a:pt x="1134" y="53"/>
                  </a:lnTo>
                  <a:lnTo>
                    <a:pt x="1133" y="79"/>
                  </a:lnTo>
                  <a:lnTo>
                    <a:pt x="1126" y="103"/>
                  </a:lnTo>
                  <a:lnTo>
                    <a:pt x="1116" y="126"/>
                  </a:lnTo>
                  <a:lnTo>
                    <a:pt x="1102" y="146"/>
                  </a:lnTo>
                  <a:lnTo>
                    <a:pt x="1084" y="162"/>
                  </a:lnTo>
                  <a:lnTo>
                    <a:pt x="1060" y="173"/>
                  </a:lnTo>
                  <a:lnTo>
                    <a:pt x="1033" y="181"/>
                  </a:lnTo>
                  <a:lnTo>
                    <a:pt x="1000" y="182"/>
                  </a:lnTo>
                  <a:lnTo>
                    <a:pt x="144" y="140"/>
                  </a:lnTo>
                  <a:lnTo>
                    <a:pt x="111" y="135"/>
                  </a:lnTo>
                  <a:lnTo>
                    <a:pt x="83" y="126"/>
                  </a:lnTo>
                  <a:lnTo>
                    <a:pt x="59" y="111"/>
                  </a:lnTo>
                  <a:lnTo>
                    <a:pt x="39" y="93"/>
                  </a:lnTo>
                  <a:lnTo>
                    <a:pt x="23" y="72"/>
                  </a:lnTo>
                  <a:lnTo>
                    <a:pt x="12" y="49"/>
                  </a:lnTo>
                  <a:lnTo>
                    <a:pt x="3" y="24"/>
                  </a:lnTo>
                  <a:lnTo>
                    <a:pt x="0" y="0"/>
                  </a:lnTo>
                  <a:lnTo>
                    <a:pt x="77" y="7"/>
                  </a:lnTo>
                  <a:close/>
                </a:path>
              </a:pathLst>
            </a:custGeom>
            <a:solidFill>
              <a:srgbClr val="C4CCCC"/>
            </a:solidFill>
            <a:ln w="9525">
              <a:noFill/>
              <a:round/>
              <a:headEnd/>
              <a:tailEnd/>
            </a:ln>
          </p:spPr>
          <p:txBody>
            <a:bodyPr/>
            <a:lstStyle/>
            <a:p>
              <a:endParaRPr lang="en-US"/>
            </a:p>
          </p:txBody>
        </p:sp>
        <p:sp>
          <p:nvSpPr>
            <p:cNvPr id="66769" name="Freeform 209"/>
            <p:cNvSpPr>
              <a:spLocks/>
            </p:cNvSpPr>
            <p:nvPr/>
          </p:nvSpPr>
          <p:spPr bwMode="auto">
            <a:xfrm>
              <a:off x="4367" y="2306"/>
              <a:ext cx="47" cy="17"/>
            </a:xfrm>
            <a:custGeom>
              <a:avLst/>
              <a:gdLst/>
              <a:ahLst/>
              <a:cxnLst>
                <a:cxn ang="0">
                  <a:pos x="419" y="207"/>
                </a:cxn>
                <a:cxn ang="0">
                  <a:pos x="424" y="208"/>
                </a:cxn>
                <a:cxn ang="0">
                  <a:pos x="431" y="207"/>
                </a:cxn>
                <a:cxn ang="0">
                  <a:pos x="439" y="204"/>
                </a:cxn>
                <a:cxn ang="0">
                  <a:pos x="447" y="202"/>
                </a:cxn>
                <a:cxn ang="0">
                  <a:pos x="454" y="199"/>
                </a:cxn>
                <a:cxn ang="0">
                  <a:pos x="460" y="195"/>
                </a:cxn>
                <a:cxn ang="0">
                  <a:pos x="464" y="190"/>
                </a:cxn>
                <a:cxn ang="0">
                  <a:pos x="466" y="185"/>
                </a:cxn>
                <a:cxn ang="0">
                  <a:pos x="463" y="51"/>
                </a:cxn>
                <a:cxn ang="0">
                  <a:pos x="461" y="42"/>
                </a:cxn>
                <a:cxn ang="0">
                  <a:pos x="457" y="35"/>
                </a:cxn>
                <a:cxn ang="0">
                  <a:pos x="450" y="30"/>
                </a:cxn>
                <a:cxn ang="0">
                  <a:pos x="442" y="26"/>
                </a:cxn>
                <a:cxn ang="0">
                  <a:pos x="199" y="19"/>
                </a:cxn>
                <a:cxn ang="0">
                  <a:pos x="94" y="0"/>
                </a:cxn>
                <a:cxn ang="0">
                  <a:pos x="78" y="1"/>
                </a:cxn>
                <a:cxn ang="0">
                  <a:pos x="61" y="6"/>
                </a:cxn>
                <a:cxn ang="0">
                  <a:pos x="45" y="14"/>
                </a:cxn>
                <a:cxn ang="0">
                  <a:pos x="30" y="25"/>
                </a:cxn>
                <a:cxn ang="0">
                  <a:pos x="18" y="39"/>
                </a:cxn>
                <a:cxn ang="0">
                  <a:pos x="8" y="54"/>
                </a:cxn>
                <a:cxn ang="0">
                  <a:pos x="2" y="70"/>
                </a:cxn>
                <a:cxn ang="0">
                  <a:pos x="0" y="85"/>
                </a:cxn>
                <a:cxn ang="0">
                  <a:pos x="2" y="110"/>
                </a:cxn>
                <a:cxn ang="0">
                  <a:pos x="4" y="126"/>
                </a:cxn>
                <a:cxn ang="0">
                  <a:pos x="8" y="140"/>
                </a:cxn>
                <a:cxn ang="0">
                  <a:pos x="16" y="154"/>
                </a:cxn>
                <a:cxn ang="0">
                  <a:pos x="25" y="166"/>
                </a:cxn>
                <a:cxn ang="0">
                  <a:pos x="37" y="176"/>
                </a:cxn>
                <a:cxn ang="0">
                  <a:pos x="50" y="184"/>
                </a:cxn>
                <a:cxn ang="0">
                  <a:pos x="65" y="188"/>
                </a:cxn>
                <a:cxn ang="0">
                  <a:pos x="80" y="190"/>
                </a:cxn>
                <a:cxn ang="0">
                  <a:pos x="419" y="207"/>
                </a:cxn>
              </a:cxnLst>
              <a:rect l="0" t="0" r="r" b="b"/>
              <a:pathLst>
                <a:path w="466" h="208">
                  <a:moveTo>
                    <a:pt x="419" y="207"/>
                  </a:moveTo>
                  <a:lnTo>
                    <a:pt x="424" y="208"/>
                  </a:lnTo>
                  <a:lnTo>
                    <a:pt x="431" y="207"/>
                  </a:lnTo>
                  <a:lnTo>
                    <a:pt x="439" y="204"/>
                  </a:lnTo>
                  <a:lnTo>
                    <a:pt x="447" y="202"/>
                  </a:lnTo>
                  <a:lnTo>
                    <a:pt x="454" y="199"/>
                  </a:lnTo>
                  <a:lnTo>
                    <a:pt x="460" y="195"/>
                  </a:lnTo>
                  <a:lnTo>
                    <a:pt x="464" y="190"/>
                  </a:lnTo>
                  <a:lnTo>
                    <a:pt x="466" y="185"/>
                  </a:lnTo>
                  <a:lnTo>
                    <a:pt x="463" y="51"/>
                  </a:lnTo>
                  <a:lnTo>
                    <a:pt x="461" y="42"/>
                  </a:lnTo>
                  <a:lnTo>
                    <a:pt x="457" y="35"/>
                  </a:lnTo>
                  <a:lnTo>
                    <a:pt x="450" y="30"/>
                  </a:lnTo>
                  <a:lnTo>
                    <a:pt x="442" y="26"/>
                  </a:lnTo>
                  <a:lnTo>
                    <a:pt x="199" y="19"/>
                  </a:lnTo>
                  <a:lnTo>
                    <a:pt x="94" y="0"/>
                  </a:lnTo>
                  <a:lnTo>
                    <a:pt x="78" y="1"/>
                  </a:lnTo>
                  <a:lnTo>
                    <a:pt x="61" y="6"/>
                  </a:lnTo>
                  <a:lnTo>
                    <a:pt x="45" y="14"/>
                  </a:lnTo>
                  <a:lnTo>
                    <a:pt x="30" y="25"/>
                  </a:lnTo>
                  <a:lnTo>
                    <a:pt x="18" y="39"/>
                  </a:lnTo>
                  <a:lnTo>
                    <a:pt x="8" y="54"/>
                  </a:lnTo>
                  <a:lnTo>
                    <a:pt x="2" y="70"/>
                  </a:lnTo>
                  <a:lnTo>
                    <a:pt x="0" y="85"/>
                  </a:lnTo>
                  <a:lnTo>
                    <a:pt x="2" y="110"/>
                  </a:lnTo>
                  <a:lnTo>
                    <a:pt x="4" y="126"/>
                  </a:lnTo>
                  <a:lnTo>
                    <a:pt x="8" y="140"/>
                  </a:lnTo>
                  <a:lnTo>
                    <a:pt x="16" y="154"/>
                  </a:lnTo>
                  <a:lnTo>
                    <a:pt x="25" y="166"/>
                  </a:lnTo>
                  <a:lnTo>
                    <a:pt x="37" y="176"/>
                  </a:lnTo>
                  <a:lnTo>
                    <a:pt x="50" y="184"/>
                  </a:lnTo>
                  <a:lnTo>
                    <a:pt x="65" y="188"/>
                  </a:lnTo>
                  <a:lnTo>
                    <a:pt x="80" y="190"/>
                  </a:lnTo>
                  <a:lnTo>
                    <a:pt x="419" y="207"/>
                  </a:lnTo>
                  <a:close/>
                </a:path>
              </a:pathLst>
            </a:custGeom>
            <a:solidFill>
              <a:srgbClr val="111919"/>
            </a:solidFill>
            <a:ln w="9525">
              <a:noFill/>
              <a:round/>
              <a:headEnd/>
              <a:tailEnd/>
            </a:ln>
          </p:spPr>
          <p:txBody>
            <a:bodyPr/>
            <a:lstStyle/>
            <a:p>
              <a:endParaRPr lang="en-US"/>
            </a:p>
          </p:txBody>
        </p:sp>
        <p:sp>
          <p:nvSpPr>
            <p:cNvPr id="66770" name="Freeform 210"/>
            <p:cNvSpPr>
              <a:spLocks/>
            </p:cNvSpPr>
            <p:nvPr/>
          </p:nvSpPr>
          <p:spPr bwMode="auto">
            <a:xfrm>
              <a:off x="4368" y="2305"/>
              <a:ext cx="47" cy="18"/>
            </a:xfrm>
            <a:custGeom>
              <a:avLst/>
              <a:gdLst/>
              <a:ahLst/>
              <a:cxnLst>
                <a:cxn ang="0">
                  <a:pos x="419" y="208"/>
                </a:cxn>
                <a:cxn ang="0">
                  <a:pos x="425" y="208"/>
                </a:cxn>
                <a:cxn ang="0">
                  <a:pos x="431" y="208"/>
                </a:cxn>
                <a:cxn ang="0">
                  <a:pos x="439" y="206"/>
                </a:cxn>
                <a:cxn ang="0">
                  <a:pos x="447" y="203"/>
                </a:cxn>
                <a:cxn ang="0">
                  <a:pos x="454" y="200"/>
                </a:cxn>
                <a:cxn ang="0">
                  <a:pos x="460" y="196"/>
                </a:cxn>
                <a:cxn ang="0">
                  <a:pos x="464" y="191"/>
                </a:cxn>
                <a:cxn ang="0">
                  <a:pos x="466" y="186"/>
                </a:cxn>
                <a:cxn ang="0">
                  <a:pos x="463" y="52"/>
                </a:cxn>
                <a:cxn ang="0">
                  <a:pos x="461" y="44"/>
                </a:cxn>
                <a:cxn ang="0">
                  <a:pos x="457" y="37"/>
                </a:cxn>
                <a:cxn ang="0">
                  <a:pos x="450" y="31"/>
                </a:cxn>
                <a:cxn ang="0">
                  <a:pos x="442" y="28"/>
                </a:cxn>
                <a:cxn ang="0">
                  <a:pos x="199" y="20"/>
                </a:cxn>
                <a:cxn ang="0">
                  <a:pos x="94" y="0"/>
                </a:cxn>
                <a:cxn ang="0">
                  <a:pos x="78" y="1"/>
                </a:cxn>
                <a:cxn ang="0">
                  <a:pos x="61" y="8"/>
                </a:cxn>
                <a:cxn ang="0">
                  <a:pos x="45" y="16"/>
                </a:cxn>
                <a:cxn ang="0">
                  <a:pos x="30" y="27"/>
                </a:cxn>
                <a:cxn ang="0">
                  <a:pos x="18" y="41"/>
                </a:cxn>
                <a:cxn ang="0">
                  <a:pos x="8" y="55"/>
                </a:cxn>
                <a:cxn ang="0">
                  <a:pos x="2" y="72"/>
                </a:cxn>
                <a:cxn ang="0">
                  <a:pos x="0" y="87"/>
                </a:cxn>
                <a:cxn ang="0">
                  <a:pos x="2" y="112"/>
                </a:cxn>
                <a:cxn ang="0">
                  <a:pos x="4" y="128"/>
                </a:cxn>
                <a:cxn ang="0">
                  <a:pos x="8" y="142"/>
                </a:cxn>
                <a:cxn ang="0">
                  <a:pos x="16" y="156"/>
                </a:cxn>
                <a:cxn ang="0">
                  <a:pos x="25" y="167"/>
                </a:cxn>
                <a:cxn ang="0">
                  <a:pos x="37" y="176"/>
                </a:cxn>
                <a:cxn ang="0">
                  <a:pos x="51" y="185"/>
                </a:cxn>
                <a:cxn ang="0">
                  <a:pos x="65" y="189"/>
                </a:cxn>
                <a:cxn ang="0">
                  <a:pos x="80" y="191"/>
                </a:cxn>
                <a:cxn ang="0">
                  <a:pos x="419" y="208"/>
                </a:cxn>
              </a:cxnLst>
              <a:rect l="0" t="0" r="r" b="b"/>
              <a:pathLst>
                <a:path w="466" h="208">
                  <a:moveTo>
                    <a:pt x="419" y="208"/>
                  </a:moveTo>
                  <a:lnTo>
                    <a:pt x="425" y="208"/>
                  </a:lnTo>
                  <a:lnTo>
                    <a:pt x="431" y="208"/>
                  </a:lnTo>
                  <a:lnTo>
                    <a:pt x="439" y="206"/>
                  </a:lnTo>
                  <a:lnTo>
                    <a:pt x="447" y="203"/>
                  </a:lnTo>
                  <a:lnTo>
                    <a:pt x="454" y="200"/>
                  </a:lnTo>
                  <a:lnTo>
                    <a:pt x="460" y="196"/>
                  </a:lnTo>
                  <a:lnTo>
                    <a:pt x="464" y="191"/>
                  </a:lnTo>
                  <a:lnTo>
                    <a:pt x="466" y="186"/>
                  </a:lnTo>
                  <a:lnTo>
                    <a:pt x="463" y="52"/>
                  </a:lnTo>
                  <a:lnTo>
                    <a:pt x="461" y="44"/>
                  </a:lnTo>
                  <a:lnTo>
                    <a:pt x="457" y="37"/>
                  </a:lnTo>
                  <a:lnTo>
                    <a:pt x="450" y="31"/>
                  </a:lnTo>
                  <a:lnTo>
                    <a:pt x="442" y="28"/>
                  </a:lnTo>
                  <a:lnTo>
                    <a:pt x="199" y="20"/>
                  </a:lnTo>
                  <a:lnTo>
                    <a:pt x="94" y="0"/>
                  </a:lnTo>
                  <a:lnTo>
                    <a:pt x="78" y="1"/>
                  </a:lnTo>
                  <a:lnTo>
                    <a:pt x="61" y="8"/>
                  </a:lnTo>
                  <a:lnTo>
                    <a:pt x="45" y="16"/>
                  </a:lnTo>
                  <a:lnTo>
                    <a:pt x="30" y="27"/>
                  </a:lnTo>
                  <a:lnTo>
                    <a:pt x="18" y="41"/>
                  </a:lnTo>
                  <a:lnTo>
                    <a:pt x="8" y="55"/>
                  </a:lnTo>
                  <a:lnTo>
                    <a:pt x="2" y="72"/>
                  </a:lnTo>
                  <a:lnTo>
                    <a:pt x="0" y="87"/>
                  </a:lnTo>
                  <a:lnTo>
                    <a:pt x="2" y="112"/>
                  </a:lnTo>
                  <a:lnTo>
                    <a:pt x="4" y="128"/>
                  </a:lnTo>
                  <a:lnTo>
                    <a:pt x="8" y="142"/>
                  </a:lnTo>
                  <a:lnTo>
                    <a:pt x="16" y="156"/>
                  </a:lnTo>
                  <a:lnTo>
                    <a:pt x="25" y="167"/>
                  </a:lnTo>
                  <a:lnTo>
                    <a:pt x="37" y="176"/>
                  </a:lnTo>
                  <a:lnTo>
                    <a:pt x="51" y="185"/>
                  </a:lnTo>
                  <a:lnTo>
                    <a:pt x="65" y="189"/>
                  </a:lnTo>
                  <a:lnTo>
                    <a:pt x="80" y="191"/>
                  </a:lnTo>
                  <a:lnTo>
                    <a:pt x="419" y="208"/>
                  </a:lnTo>
                  <a:close/>
                </a:path>
              </a:pathLst>
            </a:custGeom>
            <a:solidFill>
              <a:srgbClr val="999999"/>
            </a:solidFill>
            <a:ln w="9525">
              <a:noFill/>
              <a:round/>
              <a:headEnd/>
              <a:tailEnd/>
            </a:ln>
          </p:spPr>
          <p:txBody>
            <a:bodyPr/>
            <a:lstStyle/>
            <a:p>
              <a:endParaRPr lang="en-US"/>
            </a:p>
          </p:txBody>
        </p:sp>
        <p:sp>
          <p:nvSpPr>
            <p:cNvPr id="66771" name="Freeform 211"/>
            <p:cNvSpPr>
              <a:spLocks/>
            </p:cNvSpPr>
            <p:nvPr/>
          </p:nvSpPr>
          <p:spPr bwMode="auto">
            <a:xfrm>
              <a:off x="4419" y="2308"/>
              <a:ext cx="46" cy="17"/>
            </a:xfrm>
            <a:custGeom>
              <a:avLst/>
              <a:gdLst/>
              <a:ahLst/>
              <a:cxnLst>
                <a:cxn ang="0">
                  <a:pos x="24" y="193"/>
                </a:cxn>
                <a:cxn ang="0">
                  <a:pos x="17" y="191"/>
                </a:cxn>
                <a:cxn ang="0">
                  <a:pos x="11" y="187"/>
                </a:cxn>
                <a:cxn ang="0">
                  <a:pos x="7" y="179"/>
                </a:cxn>
                <a:cxn ang="0">
                  <a:pos x="5" y="170"/>
                </a:cxn>
                <a:cxn ang="0">
                  <a:pos x="0" y="35"/>
                </a:cxn>
                <a:cxn ang="0">
                  <a:pos x="1" y="29"/>
                </a:cxn>
                <a:cxn ang="0">
                  <a:pos x="5" y="24"/>
                </a:cxn>
                <a:cxn ang="0">
                  <a:pos x="10" y="18"/>
                </a:cxn>
                <a:cxn ang="0">
                  <a:pos x="17" y="13"/>
                </a:cxn>
                <a:cxn ang="0">
                  <a:pos x="24" y="8"/>
                </a:cxn>
                <a:cxn ang="0">
                  <a:pos x="31" y="3"/>
                </a:cxn>
                <a:cxn ang="0">
                  <a:pos x="38" y="1"/>
                </a:cxn>
                <a:cxn ang="0">
                  <a:pos x="44" y="0"/>
                </a:cxn>
                <a:cxn ang="0">
                  <a:pos x="237" y="24"/>
                </a:cxn>
                <a:cxn ang="0">
                  <a:pos x="361" y="29"/>
                </a:cxn>
                <a:cxn ang="0">
                  <a:pos x="377" y="32"/>
                </a:cxn>
                <a:cxn ang="0">
                  <a:pos x="394" y="38"/>
                </a:cxn>
                <a:cxn ang="0">
                  <a:pos x="411" y="46"/>
                </a:cxn>
                <a:cxn ang="0">
                  <a:pos x="428" y="55"/>
                </a:cxn>
                <a:cxn ang="0">
                  <a:pos x="442" y="68"/>
                </a:cxn>
                <a:cxn ang="0">
                  <a:pos x="453" y="81"/>
                </a:cxn>
                <a:cxn ang="0">
                  <a:pos x="460" y="96"/>
                </a:cxn>
                <a:cxn ang="0">
                  <a:pos x="463" y="111"/>
                </a:cxn>
                <a:cxn ang="0">
                  <a:pos x="465" y="136"/>
                </a:cxn>
                <a:cxn ang="0">
                  <a:pos x="462" y="152"/>
                </a:cxn>
                <a:cxn ang="0">
                  <a:pos x="455" y="166"/>
                </a:cxn>
                <a:cxn ang="0">
                  <a:pos x="444" y="178"/>
                </a:cxn>
                <a:cxn ang="0">
                  <a:pos x="430" y="189"/>
                </a:cxn>
                <a:cxn ang="0">
                  <a:pos x="414" y="198"/>
                </a:cxn>
                <a:cxn ang="0">
                  <a:pos x="397" y="205"/>
                </a:cxn>
                <a:cxn ang="0">
                  <a:pos x="380" y="209"/>
                </a:cxn>
                <a:cxn ang="0">
                  <a:pos x="364" y="211"/>
                </a:cxn>
                <a:cxn ang="0">
                  <a:pos x="24" y="193"/>
                </a:cxn>
              </a:cxnLst>
              <a:rect l="0" t="0" r="r" b="b"/>
              <a:pathLst>
                <a:path w="465" h="211">
                  <a:moveTo>
                    <a:pt x="24" y="193"/>
                  </a:moveTo>
                  <a:lnTo>
                    <a:pt x="17" y="191"/>
                  </a:lnTo>
                  <a:lnTo>
                    <a:pt x="11" y="187"/>
                  </a:lnTo>
                  <a:lnTo>
                    <a:pt x="7" y="179"/>
                  </a:lnTo>
                  <a:lnTo>
                    <a:pt x="5" y="170"/>
                  </a:lnTo>
                  <a:lnTo>
                    <a:pt x="0" y="35"/>
                  </a:lnTo>
                  <a:lnTo>
                    <a:pt x="1" y="29"/>
                  </a:lnTo>
                  <a:lnTo>
                    <a:pt x="5" y="24"/>
                  </a:lnTo>
                  <a:lnTo>
                    <a:pt x="10" y="18"/>
                  </a:lnTo>
                  <a:lnTo>
                    <a:pt x="17" y="13"/>
                  </a:lnTo>
                  <a:lnTo>
                    <a:pt x="24" y="8"/>
                  </a:lnTo>
                  <a:lnTo>
                    <a:pt x="31" y="3"/>
                  </a:lnTo>
                  <a:lnTo>
                    <a:pt x="38" y="1"/>
                  </a:lnTo>
                  <a:lnTo>
                    <a:pt x="44" y="0"/>
                  </a:lnTo>
                  <a:lnTo>
                    <a:pt x="237" y="24"/>
                  </a:lnTo>
                  <a:lnTo>
                    <a:pt x="361" y="29"/>
                  </a:lnTo>
                  <a:lnTo>
                    <a:pt x="377" y="32"/>
                  </a:lnTo>
                  <a:lnTo>
                    <a:pt x="394" y="38"/>
                  </a:lnTo>
                  <a:lnTo>
                    <a:pt x="411" y="46"/>
                  </a:lnTo>
                  <a:lnTo>
                    <a:pt x="428" y="55"/>
                  </a:lnTo>
                  <a:lnTo>
                    <a:pt x="442" y="68"/>
                  </a:lnTo>
                  <a:lnTo>
                    <a:pt x="453" y="81"/>
                  </a:lnTo>
                  <a:lnTo>
                    <a:pt x="460" y="96"/>
                  </a:lnTo>
                  <a:lnTo>
                    <a:pt x="463" y="111"/>
                  </a:lnTo>
                  <a:lnTo>
                    <a:pt x="465" y="136"/>
                  </a:lnTo>
                  <a:lnTo>
                    <a:pt x="462" y="152"/>
                  </a:lnTo>
                  <a:lnTo>
                    <a:pt x="455" y="166"/>
                  </a:lnTo>
                  <a:lnTo>
                    <a:pt x="444" y="178"/>
                  </a:lnTo>
                  <a:lnTo>
                    <a:pt x="430" y="189"/>
                  </a:lnTo>
                  <a:lnTo>
                    <a:pt x="414" y="198"/>
                  </a:lnTo>
                  <a:lnTo>
                    <a:pt x="397" y="205"/>
                  </a:lnTo>
                  <a:lnTo>
                    <a:pt x="380" y="209"/>
                  </a:lnTo>
                  <a:lnTo>
                    <a:pt x="364" y="211"/>
                  </a:lnTo>
                  <a:lnTo>
                    <a:pt x="24" y="193"/>
                  </a:lnTo>
                  <a:close/>
                </a:path>
              </a:pathLst>
            </a:custGeom>
            <a:solidFill>
              <a:srgbClr val="111919"/>
            </a:solidFill>
            <a:ln w="9525">
              <a:noFill/>
              <a:round/>
              <a:headEnd/>
              <a:tailEnd/>
            </a:ln>
          </p:spPr>
          <p:txBody>
            <a:bodyPr/>
            <a:lstStyle/>
            <a:p>
              <a:endParaRPr lang="en-US"/>
            </a:p>
          </p:txBody>
        </p:sp>
        <p:sp>
          <p:nvSpPr>
            <p:cNvPr id="66772" name="Freeform 212"/>
            <p:cNvSpPr>
              <a:spLocks/>
            </p:cNvSpPr>
            <p:nvPr/>
          </p:nvSpPr>
          <p:spPr bwMode="auto">
            <a:xfrm>
              <a:off x="4419" y="2307"/>
              <a:ext cx="47" cy="18"/>
            </a:xfrm>
            <a:custGeom>
              <a:avLst/>
              <a:gdLst/>
              <a:ahLst/>
              <a:cxnLst>
                <a:cxn ang="0">
                  <a:pos x="24" y="193"/>
                </a:cxn>
                <a:cxn ang="0">
                  <a:pos x="17" y="191"/>
                </a:cxn>
                <a:cxn ang="0">
                  <a:pos x="11" y="187"/>
                </a:cxn>
                <a:cxn ang="0">
                  <a:pos x="7" y="180"/>
                </a:cxn>
                <a:cxn ang="0">
                  <a:pos x="5" y="171"/>
                </a:cxn>
                <a:cxn ang="0">
                  <a:pos x="0" y="34"/>
                </a:cxn>
                <a:cxn ang="0">
                  <a:pos x="1" y="29"/>
                </a:cxn>
                <a:cxn ang="0">
                  <a:pos x="5" y="24"/>
                </a:cxn>
                <a:cxn ang="0">
                  <a:pos x="11" y="18"/>
                </a:cxn>
                <a:cxn ang="0">
                  <a:pos x="17" y="13"/>
                </a:cxn>
                <a:cxn ang="0">
                  <a:pos x="25" y="7"/>
                </a:cxn>
                <a:cxn ang="0">
                  <a:pos x="33" y="3"/>
                </a:cxn>
                <a:cxn ang="0">
                  <a:pos x="39" y="1"/>
                </a:cxn>
                <a:cxn ang="0">
                  <a:pos x="44" y="0"/>
                </a:cxn>
                <a:cxn ang="0">
                  <a:pos x="238" y="25"/>
                </a:cxn>
                <a:cxn ang="0">
                  <a:pos x="361" y="29"/>
                </a:cxn>
                <a:cxn ang="0">
                  <a:pos x="377" y="32"/>
                </a:cxn>
                <a:cxn ang="0">
                  <a:pos x="394" y="37"/>
                </a:cxn>
                <a:cxn ang="0">
                  <a:pos x="412" y="46"/>
                </a:cxn>
                <a:cxn ang="0">
                  <a:pos x="428" y="56"/>
                </a:cxn>
                <a:cxn ang="0">
                  <a:pos x="442" y="67"/>
                </a:cxn>
                <a:cxn ang="0">
                  <a:pos x="453" y="81"/>
                </a:cxn>
                <a:cxn ang="0">
                  <a:pos x="460" y="95"/>
                </a:cxn>
                <a:cxn ang="0">
                  <a:pos x="463" y="111"/>
                </a:cxn>
                <a:cxn ang="0">
                  <a:pos x="465" y="136"/>
                </a:cxn>
                <a:cxn ang="0">
                  <a:pos x="462" y="151"/>
                </a:cxn>
                <a:cxn ang="0">
                  <a:pos x="455" y="166"/>
                </a:cxn>
                <a:cxn ang="0">
                  <a:pos x="444" y="178"/>
                </a:cxn>
                <a:cxn ang="0">
                  <a:pos x="430" y="189"/>
                </a:cxn>
                <a:cxn ang="0">
                  <a:pos x="414" y="198"/>
                </a:cxn>
                <a:cxn ang="0">
                  <a:pos x="397" y="205"/>
                </a:cxn>
                <a:cxn ang="0">
                  <a:pos x="380" y="209"/>
                </a:cxn>
                <a:cxn ang="0">
                  <a:pos x="364" y="210"/>
                </a:cxn>
                <a:cxn ang="0">
                  <a:pos x="24" y="193"/>
                </a:cxn>
              </a:cxnLst>
              <a:rect l="0" t="0" r="r" b="b"/>
              <a:pathLst>
                <a:path w="465" h="210">
                  <a:moveTo>
                    <a:pt x="24" y="193"/>
                  </a:moveTo>
                  <a:lnTo>
                    <a:pt x="17" y="191"/>
                  </a:lnTo>
                  <a:lnTo>
                    <a:pt x="11" y="187"/>
                  </a:lnTo>
                  <a:lnTo>
                    <a:pt x="7" y="180"/>
                  </a:lnTo>
                  <a:lnTo>
                    <a:pt x="5" y="171"/>
                  </a:lnTo>
                  <a:lnTo>
                    <a:pt x="0" y="34"/>
                  </a:lnTo>
                  <a:lnTo>
                    <a:pt x="1" y="29"/>
                  </a:lnTo>
                  <a:lnTo>
                    <a:pt x="5" y="24"/>
                  </a:lnTo>
                  <a:lnTo>
                    <a:pt x="11" y="18"/>
                  </a:lnTo>
                  <a:lnTo>
                    <a:pt x="17" y="13"/>
                  </a:lnTo>
                  <a:lnTo>
                    <a:pt x="25" y="7"/>
                  </a:lnTo>
                  <a:lnTo>
                    <a:pt x="33" y="3"/>
                  </a:lnTo>
                  <a:lnTo>
                    <a:pt x="39" y="1"/>
                  </a:lnTo>
                  <a:lnTo>
                    <a:pt x="44" y="0"/>
                  </a:lnTo>
                  <a:lnTo>
                    <a:pt x="238" y="25"/>
                  </a:lnTo>
                  <a:lnTo>
                    <a:pt x="361" y="29"/>
                  </a:lnTo>
                  <a:lnTo>
                    <a:pt x="377" y="32"/>
                  </a:lnTo>
                  <a:lnTo>
                    <a:pt x="394" y="37"/>
                  </a:lnTo>
                  <a:lnTo>
                    <a:pt x="412" y="46"/>
                  </a:lnTo>
                  <a:lnTo>
                    <a:pt x="428" y="56"/>
                  </a:lnTo>
                  <a:lnTo>
                    <a:pt x="442" y="67"/>
                  </a:lnTo>
                  <a:lnTo>
                    <a:pt x="453" y="81"/>
                  </a:lnTo>
                  <a:lnTo>
                    <a:pt x="460" y="95"/>
                  </a:lnTo>
                  <a:lnTo>
                    <a:pt x="463" y="111"/>
                  </a:lnTo>
                  <a:lnTo>
                    <a:pt x="465" y="136"/>
                  </a:lnTo>
                  <a:lnTo>
                    <a:pt x="462" y="151"/>
                  </a:lnTo>
                  <a:lnTo>
                    <a:pt x="455" y="166"/>
                  </a:lnTo>
                  <a:lnTo>
                    <a:pt x="444" y="178"/>
                  </a:lnTo>
                  <a:lnTo>
                    <a:pt x="430" y="189"/>
                  </a:lnTo>
                  <a:lnTo>
                    <a:pt x="414" y="198"/>
                  </a:lnTo>
                  <a:lnTo>
                    <a:pt x="397" y="205"/>
                  </a:lnTo>
                  <a:lnTo>
                    <a:pt x="380" y="209"/>
                  </a:lnTo>
                  <a:lnTo>
                    <a:pt x="364" y="210"/>
                  </a:lnTo>
                  <a:lnTo>
                    <a:pt x="24" y="193"/>
                  </a:lnTo>
                  <a:close/>
                </a:path>
              </a:pathLst>
            </a:custGeom>
            <a:solidFill>
              <a:srgbClr val="999999"/>
            </a:solidFill>
            <a:ln w="9525">
              <a:noFill/>
              <a:round/>
              <a:headEnd/>
              <a:tailEnd/>
            </a:ln>
          </p:spPr>
          <p:txBody>
            <a:bodyPr/>
            <a:lstStyle/>
            <a:p>
              <a:endParaRPr lang="en-US"/>
            </a:p>
          </p:txBody>
        </p:sp>
        <p:sp>
          <p:nvSpPr>
            <p:cNvPr id="66773" name="Freeform 213"/>
            <p:cNvSpPr>
              <a:spLocks/>
            </p:cNvSpPr>
            <p:nvPr/>
          </p:nvSpPr>
          <p:spPr bwMode="auto">
            <a:xfrm>
              <a:off x="4371" y="2305"/>
              <a:ext cx="44" cy="17"/>
            </a:xfrm>
            <a:custGeom>
              <a:avLst/>
              <a:gdLst/>
              <a:ahLst/>
              <a:cxnLst>
                <a:cxn ang="0">
                  <a:pos x="420" y="196"/>
                </a:cxn>
                <a:cxn ang="0">
                  <a:pos x="427" y="196"/>
                </a:cxn>
                <a:cxn ang="0">
                  <a:pos x="433" y="192"/>
                </a:cxn>
                <a:cxn ang="0">
                  <a:pos x="437" y="186"/>
                </a:cxn>
                <a:cxn ang="0">
                  <a:pos x="439" y="176"/>
                </a:cxn>
                <a:cxn ang="0">
                  <a:pos x="437" y="40"/>
                </a:cxn>
                <a:cxn ang="0">
                  <a:pos x="435" y="32"/>
                </a:cxn>
                <a:cxn ang="0">
                  <a:pos x="431" y="25"/>
                </a:cxn>
                <a:cxn ang="0">
                  <a:pos x="424" y="20"/>
                </a:cxn>
                <a:cxn ang="0">
                  <a:pos x="415" y="18"/>
                </a:cxn>
                <a:cxn ang="0">
                  <a:pos x="199" y="8"/>
                </a:cxn>
                <a:cxn ang="0">
                  <a:pos x="75" y="0"/>
                </a:cxn>
                <a:cxn ang="0">
                  <a:pos x="60" y="1"/>
                </a:cxn>
                <a:cxn ang="0">
                  <a:pos x="46" y="6"/>
                </a:cxn>
                <a:cxn ang="0">
                  <a:pos x="34" y="13"/>
                </a:cxn>
                <a:cxn ang="0">
                  <a:pos x="23" y="22"/>
                </a:cxn>
                <a:cxn ang="0">
                  <a:pos x="13" y="32"/>
                </a:cxn>
                <a:cxn ang="0">
                  <a:pos x="6" y="45"/>
                </a:cxn>
                <a:cxn ang="0">
                  <a:pos x="1" y="59"/>
                </a:cxn>
                <a:cxn ang="0">
                  <a:pos x="0" y="75"/>
                </a:cxn>
                <a:cxn ang="0">
                  <a:pos x="2" y="99"/>
                </a:cxn>
                <a:cxn ang="0">
                  <a:pos x="4" y="114"/>
                </a:cxn>
                <a:cxn ang="0">
                  <a:pos x="8" y="129"/>
                </a:cxn>
                <a:cxn ang="0">
                  <a:pos x="16" y="142"/>
                </a:cxn>
                <a:cxn ang="0">
                  <a:pos x="26" y="155"/>
                </a:cxn>
                <a:cxn ang="0">
                  <a:pos x="38" y="164"/>
                </a:cxn>
                <a:cxn ang="0">
                  <a:pos x="51" y="172"/>
                </a:cxn>
                <a:cxn ang="0">
                  <a:pos x="65" y="176"/>
                </a:cxn>
                <a:cxn ang="0">
                  <a:pos x="80" y="178"/>
                </a:cxn>
                <a:cxn ang="0">
                  <a:pos x="420" y="196"/>
                </a:cxn>
              </a:cxnLst>
              <a:rect l="0" t="0" r="r" b="b"/>
              <a:pathLst>
                <a:path w="439" h="196">
                  <a:moveTo>
                    <a:pt x="420" y="196"/>
                  </a:moveTo>
                  <a:lnTo>
                    <a:pt x="427" y="196"/>
                  </a:lnTo>
                  <a:lnTo>
                    <a:pt x="433" y="192"/>
                  </a:lnTo>
                  <a:lnTo>
                    <a:pt x="437" y="186"/>
                  </a:lnTo>
                  <a:lnTo>
                    <a:pt x="439" y="176"/>
                  </a:lnTo>
                  <a:lnTo>
                    <a:pt x="437" y="40"/>
                  </a:lnTo>
                  <a:lnTo>
                    <a:pt x="435" y="32"/>
                  </a:lnTo>
                  <a:lnTo>
                    <a:pt x="431" y="25"/>
                  </a:lnTo>
                  <a:lnTo>
                    <a:pt x="424" y="20"/>
                  </a:lnTo>
                  <a:lnTo>
                    <a:pt x="415" y="18"/>
                  </a:lnTo>
                  <a:lnTo>
                    <a:pt x="199" y="8"/>
                  </a:lnTo>
                  <a:lnTo>
                    <a:pt x="75" y="0"/>
                  </a:lnTo>
                  <a:lnTo>
                    <a:pt x="60" y="1"/>
                  </a:lnTo>
                  <a:lnTo>
                    <a:pt x="46" y="6"/>
                  </a:lnTo>
                  <a:lnTo>
                    <a:pt x="34" y="13"/>
                  </a:lnTo>
                  <a:lnTo>
                    <a:pt x="23" y="22"/>
                  </a:lnTo>
                  <a:lnTo>
                    <a:pt x="13" y="32"/>
                  </a:lnTo>
                  <a:lnTo>
                    <a:pt x="6" y="45"/>
                  </a:lnTo>
                  <a:lnTo>
                    <a:pt x="1" y="59"/>
                  </a:lnTo>
                  <a:lnTo>
                    <a:pt x="0" y="75"/>
                  </a:lnTo>
                  <a:lnTo>
                    <a:pt x="2" y="99"/>
                  </a:lnTo>
                  <a:lnTo>
                    <a:pt x="4" y="114"/>
                  </a:lnTo>
                  <a:lnTo>
                    <a:pt x="8" y="129"/>
                  </a:lnTo>
                  <a:lnTo>
                    <a:pt x="16" y="142"/>
                  </a:lnTo>
                  <a:lnTo>
                    <a:pt x="26" y="155"/>
                  </a:lnTo>
                  <a:lnTo>
                    <a:pt x="38" y="164"/>
                  </a:lnTo>
                  <a:lnTo>
                    <a:pt x="51" y="172"/>
                  </a:lnTo>
                  <a:lnTo>
                    <a:pt x="65" y="176"/>
                  </a:lnTo>
                  <a:lnTo>
                    <a:pt x="80" y="178"/>
                  </a:lnTo>
                  <a:lnTo>
                    <a:pt x="420" y="196"/>
                  </a:lnTo>
                  <a:close/>
                </a:path>
              </a:pathLst>
            </a:custGeom>
            <a:solidFill>
              <a:srgbClr val="E8E8E8"/>
            </a:solidFill>
            <a:ln w="9525">
              <a:noFill/>
              <a:round/>
              <a:headEnd/>
              <a:tailEnd/>
            </a:ln>
          </p:spPr>
          <p:txBody>
            <a:bodyPr/>
            <a:lstStyle/>
            <a:p>
              <a:endParaRPr lang="en-US"/>
            </a:p>
          </p:txBody>
        </p:sp>
        <p:sp>
          <p:nvSpPr>
            <p:cNvPr id="66774" name="Freeform 214"/>
            <p:cNvSpPr>
              <a:spLocks/>
            </p:cNvSpPr>
            <p:nvPr/>
          </p:nvSpPr>
          <p:spPr bwMode="auto">
            <a:xfrm>
              <a:off x="4422" y="2307"/>
              <a:ext cx="44" cy="17"/>
            </a:xfrm>
            <a:custGeom>
              <a:avLst/>
              <a:gdLst/>
              <a:ahLst/>
              <a:cxnLst>
                <a:cxn ang="0">
                  <a:pos x="25" y="178"/>
                </a:cxn>
                <a:cxn ang="0">
                  <a:pos x="18" y="175"/>
                </a:cxn>
                <a:cxn ang="0">
                  <a:pos x="12" y="171"/>
                </a:cxn>
                <a:cxn ang="0">
                  <a:pos x="8" y="165"/>
                </a:cxn>
                <a:cxn ang="0">
                  <a:pos x="6" y="155"/>
                </a:cxn>
                <a:cxn ang="0">
                  <a:pos x="0" y="20"/>
                </a:cxn>
                <a:cxn ang="0">
                  <a:pos x="2" y="12"/>
                </a:cxn>
                <a:cxn ang="0">
                  <a:pos x="8" y="4"/>
                </a:cxn>
                <a:cxn ang="0">
                  <a:pos x="15" y="0"/>
                </a:cxn>
                <a:cxn ang="0">
                  <a:pos x="23" y="0"/>
                </a:cxn>
                <a:cxn ang="0">
                  <a:pos x="237" y="10"/>
                </a:cxn>
                <a:cxn ang="0">
                  <a:pos x="361" y="15"/>
                </a:cxn>
                <a:cxn ang="0">
                  <a:pos x="377" y="18"/>
                </a:cxn>
                <a:cxn ang="0">
                  <a:pos x="391" y="23"/>
                </a:cxn>
                <a:cxn ang="0">
                  <a:pos x="404" y="31"/>
                </a:cxn>
                <a:cxn ang="0">
                  <a:pos x="415" y="41"/>
                </a:cxn>
                <a:cxn ang="0">
                  <a:pos x="424" y="53"/>
                </a:cxn>
                <a:cxn ang="0">
                  <a:pos x="431" y="66"/>
                </a:cxn>
                <a:cxn ang="0">
                  <a:pos x="437" y="81"/>
                </a:cxn>
                <a:cxn ang="0">
                  <a:pos x="440" y="96"/>
                </a:cxn>
                <a:cxn ang="0">
                  <a:pos x="440" y="121"/>
                </a:cxn>
                <a:cxn ang="0">
                  <a:pos x="437" y="137"/>
                </a:cxn>
                <a:cxn ang="0">
                  <a:pos x="433" y="150"/>
                </a:cxn>
                <a:cxn ang="0">
                  <a:pos x="426" y="163"/>
                </a:cxn>
                <a:cxn ang="0">
                  <a:pos x="417" y="174"/>
                </a:cxn>
                <a:cxn ang="0">
                  <a:pos x="406" y="183"/>
                </a:cxn>
                <a:cxn ang="0">
                  <a:pos x="393" y="190"/>
                </a:cxn>
                <a:cxn ang="0">
                  <a:pos x="379" y="195"/>
                </a:cxn>
                <a:cxn ang="0">
                  <a:pos x="363" y="196"/>
                </a:cxn>
                <a:cxn ang="0">
                  <a:pos x="25" y="178"/>
                </a:cxn>
              </a:cxnLst>
              <a:rect l="0" t="0" r="r" b="b"/>
              <a:pathLst>
                <a:path w="440" h="196">
                  <a:moveTo>
                    <a:pt x="25" y="178"/>
                  </a:moveTo>
                  <a:lnTo>
                    <a:pt x="18" y="175"/>
                  </a:lnTo>
                  <a:lnTo>
                    <a:pt x="12" y="171"/>
                  </a:lnTo>
                  <a:lnTo>
                    <a:pt x="8" y="165"/>
                  </a:lnTo>
                  <a:lnTo>
                    <a:pt x="6" y="155"/>
                  </a:lnTo>
                  <a:lnTo>
                    <a:pt x="0" y="20"/>
                  </a:lnTo>
                  <a:lnTo>
                    <a:pt x="2" y="12"/>
                  </a:lnTo>
                  <a:lnTo>
                    <a:pt x="8" y="4"/>
                  </a:lnTo>
                  <a:lnTo>
                    <a:pt x="15" y="0"/>
                  </a:lnTo>
                  <a:lnTo>
                    <a:pt x="23" y="0"/>
                  </a:lnTo>
                  <a:lnTo>
                    <a:pt x="237" y="10"/>
                  </a:lnTo>
                  <a:lnTo>
                    <a:pt x="361" y="15"/>
                  </a:lnTo>
                  <a:lnTo>
                    <a:pt x="377" y="18"/>
                  </a:lnTo>
                  <a:lnTo>
                    <a:pt x="391" y="23"/>
                  </a:lnTo>
                  <a:lnTo>
                    <a:pt x="404" y="31"/>
                  </a:lnTo>
                  <a:lnTo>
                    <a:pt x="415" y="41"/>
                  </a:lnTo>
                  <a:lnTo>
                    <a:pt x="424" y="53"/>
                  </a:lnTo>
                  <a:lnTo>
                    <a:pt x="431" y="66"/>
                  </a:lnTo>
                  <a:lnTo>
                    <a:pt x="437" y="81"/>
                  </a:lnTo>
                  <a:lnTo>
                    <a:pt x="440" y="96"/>
                  </a:lnTo>
                  <a:lnTo>
                    <a:pt x="440" y="121"/>
                  </a:lnTo>
                  <a:lnTo>
                    <a:pt x="437" y="137"/>
                  </a:lnTo>
                  <a:lnTo>
                    <a:pt x="433" y="150"/>
                  </a:lnTo>
                  <a:lnTo>
                    <a:pt x="426" y="163"/>
                  </a:lnTo>
                  <a:lnTo>
                    <a:pt x="417" y="174"/>
                  </a:lnTo>
                  <a:lnTo>
                    <a:pt x="406" y="183"/>
                  </a:lnTo>
                  <a:lnTo>
                    <a:pt x="393" y="190"/>
                  </a:lnTo>
                  <a:lnTo>
                    <a:pt x="379" y="195"/>
                  </a:lnTo>
                  <a:lnTo>
                    <a:pt x="363" y="196"/>
                  </a:lnTo>
                  <a:lnTo>
                    <a:pt x="25" y="178"/>
                  </a:lnTo>
                  <a:close/>
                </a:path>
              </a:pathLst>
            </a:custGeom>
            <a:solidFill>
              <a:srgbClr val="E8E8E8"/>
            </a:solidFill>
            <a:ln w="9525">
              <a:noFill/>
              <a:round/>
              <a:headEnd/>
              <a:tailEnd/>
            </a:ln>
          </p:spPr>
          <p:txBody>
            <a:bodyPr/>
            <a:lstStyle/>
            <a:p>
              <a:endParaRPr lang="en-US"/>
            </a:p>
          </p:txBody>
        </p:sp>
        <p:sp>
          <p:nvSpPr>
            <p:cNvPr id="66775" name="Freeform 215"/>
            <p:cNvSpPr>
              <a:spLocks/>
            </p:cNvSpPr>
            <p:nvPr/>
          </p:nvSpPr>
          <p:spPr bwMode="auto">
            <a:xfrm>
              <a:off x="4385" y="2270"/>
              <a:ext cx="20" cy="17"/>
            </a:xfrm>
            <a:custGeom>
              <a:avLst/>
              <a:gdLst/>
              <a:ahLst/>
              <a:cxnLst>
                <a:cxn ang="0">
                  <a:pos x="102" y="203"/>
                </a:cxn>
                <a:cxn ang="0">
                  <a:pos x="82" y="200"/>
                </a:cxn>
                <a:cxn ang="0">
                  <a:pos x="63" y="192"/>
                </a:cxn>
                <a:cxn ang="0">
                  <a:pos x="46" y="182"/>
                </a:cxn>
                <a:cxn ang="0">
                  <a:pos x="31" y="169"/>
                </a:cxn>
                <a:cxn ang="0">
                  <a:pos x="19" y="153"/>
                </a:cxn>
                <a:cxn ang="0">
                  <a:pos x="9" y="136"/>
                </a:cxn>
                <a:cxn ang="0">
                  <a:pos x="3" y="116"/>
                </a:cxn>
                <a:cxn ang="0">
                  <a:pos x="0" y="95"/>
                </a:cxn>
                <a:cxn ang="0">
                  <a:pos x="3"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2" y="67"/>
                </a:cxn>
                <a:cxn ang="0">
                  <a:pos x="198" y="87"/>
                </a:cxn>
                <a:cxn ang="0">
                  <a:pos x="200" y="108"/>
                </a:cxn>
                <a:cxn ang="0">
                  <a:pos x="198" y="128"/>
                </a:cxn>
                <a:cxn ang="0">
                  <a:pos x="193" y="147"/>
                </a:cxn>
                <a:cxn ang="0">
                  <a:pos x="183" y="163"/>
                </a:cxn>
                <a:cxn ang="0">
                  <a:pos x="172" y="177"/>
                </a:cxn>
                <a:cxn ang="0">
                  <a:pos x="157" y="188"/>
                </a:cxn>
                <a:cxn ang="0">
                  <a:pos x="141" y="197"/>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6"/>
                  </a:lnTo>
                  <a:lnTo>
                    <a:pt x="3" y="116"/>
                  </a:lnTo>
                  <a:lnTo>
                    <a:pt x="0" y="95"/>
                  </a:lnTo>
                  <a:lnTo>
                    <a:pt x="3"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2" y="67"/>
                  </a:lnTo>
                  <a:lnTo>
                    <a:pt x="198" y="87"/>
                  </a:lnTo>
                  <a:lnTo>
                    <a:pt x="200" y="108"/>
                  </a:lnTo>
                  <a:lnTo>
                    <a:pt x="198" y="128"/>
                  </a:lnTo>
                  <a:lnTo>
                    <a:pt x="193" y="147"/>
                  </a:lnTo>
                  <a:lnTo>
                    <a:pt x="183" y="163"/>
                  </a:lnTo>
                  <a:lnTo>
                    <a:pt x="172" y="177"/>
                  </a:lnTo>
                  <a:lnTo>
                    <a:pt x="157" y="188"/>
                  </a:lnTo>
                  <a:lnTo>
                    <a:pt x="141" y="197"/>
                  </a:lnTo>
                  <a:lnTo>
                    <a:pt x="122" y="202"/>
                  </a:lnTo>
                  <a:lnTo>
                    <a:pt x="102" y="203"/>
                  </a:lnTo>
                  <a:close/>
                </a:path>
              </a:pathLst>
            </a:custGeom>
            <a:solidFill>
              <a:srgbClr val="000000"/>
            </a:solidFill>
            <a:ln w="9525">
              <a:noFill/>
              <a:round/>
              <a:headEnd/>
              <a:tailEnd/>
            </a:ln>
          </p:spPr>
          <p:txBody>
            <a:bodyPr/>
            <a:lstStyle/>
            <a:p>
              <a:endParaRPr lang="en-US"/>
            </a:p>
          </p:txBody>
        </p:sp>
        <p:sp>
          <p:nvSpPr>
            <p:cNvPr id="66776" name="Freeform 216"/>
            <p:cNvSpPr>
              <a:spLocks/>
            </p:cNvSpPr>
            <p:nvPr/>
          </p:nvSpPr>
          <p:spPr bwMode="auto">
            <a:xfrm>
              <a:off x="4427" y="2272"/>
              <a:ext cx="19" cy="17"/>
            </a:xfrm>
            <a:custGeom>
              <a:avLst/>
              <a:gdLst/>
              <a:ahLst/>
              <a:cxnLst>
                <a:cxn ang="0">
                  <a:pos x="101" y="203"/>
                </a:cxn>
                <a:cxn ang="0">
                  <a:pos x="81" y="200"/>
                </a:cxn>
                <a:cxn ang="0">
                  <a:pos x="63" y="192"/>
                </a:cxn>
                <a:cxn ang="0">
                  <a:pos x="46" y="182"/>
                </a:cxn>
                <a:cxn ang="0">
                  <a:pos x="31" y="169"/>
                </a:cxn>
                <a:cxn ang="0">
                  <a:pos x="18" y="153"/>
                </a:cxn>
                <a:cxn ang="0">
                  <a:pos x="8" y="135"/>
                </a:cxn>
                <a:cxn ang="0">
                  <a:pos x="2" y="116"/>
                </a:cxn>
                <a:cxn ang="0">
                  <a:pos x="0" y="95"/>
                </a:cxn>
                <a:cxn ang="0">
                  <a:pos x="2" y="74"/>
                </a:cxn>
                <a:cxn ang="0">
                  <a:pos x="7" y="56"/>
                </a:cxn>
                <a:cxn ang="0">
                  <a:pos x="16" y="39"/>
                </a:cxn>
                <a:cxn ang="0">
                  <a:pos x="28" y="26"/>
                </a:cxn>
                <a:cxn ang="0">
                  <a:pos x="43" y="14"/>
                </a:cxn>
                <a:cxn ang="0">
                  <a:pos x="59" y="6"/>
                </a:cxn>
                <a:cxn ang="0">
                  <a:pos x="77" y="1"/>
                </a:cxn>
                <a:cxn ang="0">
                  <a:pos x="97" y="0"/>
                </a:cxn>
                <a:cxn ang="0">
                  <a:pos x="117" y="3"/>
                </a:cxn>
                <a:cxn ang="0">
                  <a:pos x="135" y="10"/>
                </a:cxn>
                <a:cxn ang="0">
                  <a:pos x="153" y="21"/>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39" y="196"/>
                </a:cxn>
                <a:cxn ang="0">
                  <a:pos x="121" y="202"/>
                </a:cxn>
                <a:cxn ang="0">
                  <a:pos x="101" y="203"/>
                </a:cxn>
              </a:cxnLst>
              <a:rect l="0" t="0" r="r" b="b"/>
              <a:pathLst>
                <a:path w="198" h="203">
                  <a:moveTo>
                    <a:pt x="101" y="203"/>
                  </a:moveTo>
                  <a:lnTo>
                    <a:pt x="81" y="200"/>
                  </a:lnTo>
                  <a:lnTo>
                    <a:pt x="63" y="192"/>
                  </a:lnTo>
                  <a:lnTo>
                    <a:pt x="46" y="182"/>
                  </a:lnTo>
                  <a:lnTo>
                    <a:pt x="31" y="169"/>
                  </a:lnTo>
                  <a:lnTo>
                    <a:pt x="18" y="153"/>
                  </a:lnTo>
                  <a:lnTo>
                    <a:pt x="8" y="135"/>
                  </a:lnTo>
                  <a:lnTo>
                    <a:pt x="2" y="116"/>
                  </a:lnTo>
                  <a:lnTo>
                    <a:pt x="0" y="95"/>
                  </a:lnTo>
                  <a:lnTo>
                    <a:pt x="2" y="74"/>
                  </a:lnTo>
                  <a:lnTo>
                    <a:pt x="7" y="56"/>
                  </a:lnTo>
                  <a:lnTo>
                    <a:pt x="16" y="39"/>
                  </a:lnTo>
                  <a:lnTo>
                    <a:pt x="28" y="26"/>
                  </a:lnTo>
                  <a:lnTo>
                    <a:pt x="43" y="14"/>
                  </a:lnTo>
                  <a:lnTo>
                    <a:pt x="59" y="6"/>
                  </a:lnTo>
                  <a:lnTo>
                    <a:pt x="77" y="1"/>
                  </a:lnTo>
                  <a:lnTo>
                    <a:pt x="97" y="0"/>
                  </a:lnTo>
                  <a:lnTo>
                    <a:pt x="117" y="3"/>
                  </a:lnTo>
                  <a:lnTo>
                    <a:pt x="135" y="10"/>
                  </a:lnTo>
                  <a:lnTo>
                    <a:pt x="153" y="21"/>
                  </a:lnTo>
                  <a:lnTo>
                    <a:pt x="168" y="34"/>
                  </a:lnTo>
                  <a:lnTo>
                    <a:pt x="180" y="49"/>
                  </a:lnTo>
                  <a:lnTo>
                    <a:pt x="190" y="67"/>
                  </a:lnTo>
                  <a:lnTo>
                    <a:pt x="196" y="87"/>
                  </a:lnTo>
                  <a:lnTo>
                    <a:pt x="198" y="107"/>
                  </a:lnTo>
                  <a:lnTo>
                    <a:pt x="196" y="128"/>
                  </a:lnTo>
                  <a:lnTo>
                    <a:pt x="191" y="147"/>
                  </a:lnTo>
                  <a:lnTo>
                    <a:pt x="182" y="163"/>
                  </a:lnTo>
                  <a:lnTo>
                    <a:pt x="171" y="177"/>
                  </a:lnTo>
                  <a:lnTo>
                    <a:pt x="156" y="188"/>
                  </a:lnTo>
                  <a:lnTo>
                    <a:pt x="139" y="196"/>
                  </a:lnTo>
                  <a:lnTo>
                    <a:pt x="121" y="202"/>
                  </a:lnTo>
                  <a:lnTo>
                    <a:pt x="101" y="203"/>
                  </a:lnTo>
                  <a:close/>
                </a:path>
              </a:pathLst>
            </a:custGeom>
            <a:solidFill>
              <a:srgbClr val="000000"/>
            </a:solidFill>
            <a:ln w="9525">
              <a:noFill/>
              <a:round/>
              <a:headEnd/>
              <a:tailEnd/>
            </a:ln>
          </p:spPr>
          <p:txBody>
            <a:bodyPr/>
            <a:lstStyle/>
            <a:p>
              <a:endParaRPr lang="en-US"/>
            </a:p>
          </p:txBody>
        </p:sp>
        <p:sp>
          <p:nvSpPr>
            <p:cNvPr id="66777" name="Freeform 217"/>
            <p:cNvSpPr>
              <a:spLocks/>
            </p:cNvSpPr>
            <p:nvPr/>
          </p:nvSpPr>
          <p:spPr bwMode="auto">
            <a:xfrm>
              <a:off x="4379" y="2243"/>
              <a:ext cx="34" cy="18"/>
            </a:xfrm>
            <a:custGeom>
              <a:avLst/>
              <a:gdLst/>
              <a:ahLst/>
              <a:cxnLst>
                <a:cxn ang="0">
                  <a:pos x="106" y="0"/>
                </a:cxn>
                <a:cxn ang="0">
                  <a:pos x="230" y="7"/>
                </a:cxn>
                <a:cxn ang="0">
                  <a:pos x="278" y="20"/>
                </a:cxn>
                <a:cxn ang="0">
                  <a:pos x="312" y="46"/>
                </a:cxn>
                <a:cxn ang="0">
                  <a:pos x="334" y="81"/>
                </a:cxn>
                <a:cxn ang="0">
                  <a:pos x="342" y="120"/>
                </a:cxn>
                <a:cxn ang="0">
                  <a:pos x="336" y="158"/>
                </a:cxn>
                <a:cxn ang="0">
                  <a:pos x="317" y="191"/>
                </a:cxn>
                <a:cxn ang="0">
                  <a:pos x="283" y="212"/>
                </a:cxn>
                <a:cxn ang="0">
                  <a:pos x="235" y="217"/>
                </a:cxn>
                <a:cxn ang="0">
                  <a:pos x="111" y="210"/>
                </a:cxn>
                <a:cxn ang="0">
                  <a:pos x="63" y="198"/>
                </a:cxn>
                <a:cxn ang="0">
                  <a:pos x="29" y="172"/>
                </a:cxn>
                <a:cxn ang="0">
                  <a:pos x="8" y="137"/>
                </a:cxn>
                <a:cxn ang="0">
                  <a:pos x="0" y="97"/>
                </a:cxn>
                <a:cxn ang="0">
                  <a:pos x="7" y="59"/>
                </a:cxn>
                <a:cxn ang="0">
                  <a:pos x="26" y="27"/>
                </a:cxn>
                <a:cxn ang="0">
                  <a:pos x="59" y="5"/>
                </a:cxn>
                <a:cxn ang="0">
                  <a:pos x="106" y="0"/>
                </a:cxn>
              </a:cxnLst>
              <a:rect l="0" t="0" r="r" b="b"/>
              <a:pathLst>
                <a:path w="342" h="217">
                  <a:moveTo>
                    <a:pt x="106" y="0"/>
                  </a:moveTo>
                  <a:lnTo>
                    <a:pt x="230" y="7"/>
                  </a:lnTo>
                  <a:lnTo>
                    <a:pt x="278" y="20"/>
                  </a:lnTo>
                  <a:lnTo>
                    <a:pt x="312" y="46"/>
                  </a:lnTo>
                  <a:lnTo>
                    <a:pt x="334" y="81"/>
                  </a:lnTo>
                  <a:lnTo>
                    <a:pt x="342" y="120"/>
                  </a:lnTo>
                  <a:lnTo>
                    <a:pt x="336" y="158"/>
                  </a:lnTo>
                  <a:lnTo>
                    <a:pt x="317" y="191"/>
                  </a:lnTo>
                  <a:lnTo>
                    <a:pt x="283" y="212"/>
                  </a:lnTo>
                  <a:lnTo>
                    <a:pt x="235" y="217"/>
                  </a:lnTo>
                  <a:lnTo>
                    <a:pt x="111" y="210"/>
                  </a:lnTo>
                  <a:lnTo>
                    <a:pt x="63" y="198"/>
                  </a:lnTo>
                  <a:lnTo>
                    <a:pt x="29" y="172"/>
                  </a:lnTo>
                  <a:lnTo>
                    <a:pt x="8" y="137"/>
                  </a:lnTo>
                  <a:lnTo>
                    <a:pt x="0" y="97"/>
                  </a:lnTo>
                  <a:lnTo>
                    <a:pt x="7" y="59"/>
                  </a:lnTo>
                  <a:lnTo>
                    <a:pt x="26" y="27"/>
                  </a:lnTo>
                  <a:lnTo>
                    <a:pt x="59" y="5"/>
                  </a:lnTo>
                  <a:lnTo>
                    <a:pt x="106" y="0"/>
                  </a:lnTo>
                  <a:close/>
                </a:path>
              </a:pathLst>
            </a:custGeom>
            <a:solidFill>
              <a:srgbClr val="000000"/>
            </a:solidFill>
            <a:ln w="9525">
              <a:noFill/>
              <a:round/>
              <a:headEnd/>
              <a:tailEnd/>
            </a:ln>
          </p:spPr>
          <p:txBody>
            <a:bodyPr/>
            <a:lstStyle/>
            <a:p>
              <a:endParaRPr lang="en-US"/>
            </a:p>
          </p:txBody>
        </p:sp>
        <p:sp>
          <p:nvSpPr>
            <p:cNvPr id="66778" name="Freeform 218"/>
            <p:cNvSpPr>
              <a:spLocks/>
            </p:cNvSpPr>
            <p:nvPr/>
          </p:nvSpPr>
          <p:spPr bwMode="auto">
            <a:xfrm>
              <a:off x="4348" y="2268"/>
              <a:ext cx="28" cy="18"/>
            </a:xfrm>
            <a:custGeom>
              <a:avLst/>
              <a:gdLst/>
              <a:ahLst/>
              <a:cxnLst>
                <a:cxn ang="0">
                  <a:pos x="105" y="0"/>
                </a:cxn>
                <a:cxn ang="0">
                  <a:pos x="171" y="4"/>
                </a:cxn>
                <a:cxn ang="0">
                  <a:pos x="219" y="16"/>
                </a:cxn>
                <a:cxn ang="0">
                  <a:pos x="254" y="42"/>
                </a:cxn>
                <a:cxn ang="0">
                  <a:pos x="274" y="76"/>
                </a:cxn>
                <a:cxn ang="0">
                  <a:pos x="282" y="115"/>
                </a:cxn>
                <a:cxn ang="0">
                  <a:pos x="276" y="153"/>
                </a:cxn>
                <a:cxn ang="0">
                  <a:pos x="256" y="187"/>
                </a:cxn>
                <a:cxn ang="0">
                  <a:pos x="223" y="208"/>
                </a:cxn>
                <a:cxn ang="0">
                  <a:pos x="176" y="214"/>
                </a:cxn>
                <a:cxn ang="0">
                  <a:pos x="110" y="210"/>
                </a:cxn>
                <a:cxn ang="0">
                  <a:pos x="63" y="198"/>
                </a:cxn>
                <a:cxn ang="0">
                  <a:pos x="28" y="172"/>
                </a:cxn>
                <a:cxn ang="0">
                  <a:pos x="7" y="137"/>
                </a:cxn>
                <a:cxn ang="0">
                  <a:pos x="0" y="97"/>
                </a:cxn>
                <a:cxn ang="0">
                  <a:pos x="6" y="59"/>
                </a:cxn>
                <a:cxn ang="0">
                  <a:pos x="25" y="27"/>
                </a:cxn>
                <a:cxn ang="0">
                  <a:pos x="58" y="5"/>
                </a:cxn>
                <a:cxn ang="0">
                  <a:pos x="105" y="0"/>
                </a:cxn>
              </a:cxnLst>
              <a:rect l="0" t="0" r="r" b="b"/>
              <a:pathLst>
                <a:path w="282" h="214">
                  <a:moveTo>
                    <a:pt x="105" y="0"/>
                  </a:moveTo>
                  <a:lnTo>
                    <a:pt x="171" y="4"/>
                  </a:lnTo>
                  <a:lnTo>
                    <a:pt x="219" y="16"/>
                  </a:lnTo>
                  <a:lnTo>
                    <a:pt x="254" y="42"/>
                  </a:lnTo>
                  <a:lnTo>
                    <a:pt x="274" y="76"/>
                  </a:lnTo>
                  <a:lnTo>
                    <a:pt x="282" y="115"/>
                  </a:lnTo>
                  <a:lnTo>
                    <a:pt x="276" y="153"/>
                  </a:lnTo>
                  <a:lnTo>
                    <a:pt x="256" y="187"/>
                  </a:lnTo>
                  <a:lnTo>
                    <a:pt x="223" y="208"/>
                  </a:lnTo>
                  <a:lnTo>
                    <a:pt x="176" y="214"/>
                  </a:lnTo>
                  <a:lnTo>
                    <a:pt x="110" y="210"/>
                  </a:lnTo>
                  <a:lnTo>
                    <a:pt x="63" y="198"/>
                  </a:lnTo>
                  <a:lnTo>
                    <a:pt x="28" y="172"/>
                  </a:lnTo>
                  <a:lnTo>
                    <a:pt x="7" y="137"/>
                  </a:lnTo>
                  <a:lnTo>
                    <a:pt x="0" y="97"/>
                  </a:lnTo>
                  <a:lnTo>
                    <a:pt x="6" y="59"/>
                  </a:lnTo>
                  <a:lnTo>
                    <a:pt x="25" y="27"/>
                  </a:lnTo>
                  <a:lnTo>
                    <a:pt x="58" y="5"/>
                  </a:lnTo>
                  <a:lnTo>
                    <a:pt x="105" y="0"/>
                  </a:lnTo>
                  <a:close/>
                </a:path>
              </a:pathLst>
            </a:custGeom>
            <a:solidFill>
              <a:srgbClr val="000000"/>
            </a:solidFill>
            <a:ln w="9525">
              <a:noFill/>
              <a:round/>
              <a:headEnd/>
              <a:tailEnd/>
            </a:ln>
          </p:spPr>
          <p:txBody>
            <a:bodyPr/>
            <a:lstStyle/>
            <a:p>
              <a:endParaRPr lang="en-US"/>
            </a:p>
          </p:txBody>
        </p:sp>
        <p:sp>
          <p:nvSpPr>
            <p:cNvPr id="66779" name="Freeform 219"/>
            <p:cNvSpPr>
              <a:spLocks/>
            </p:cNvSpPr>
            <p:nvPr/>
          </p:nvSpPr>
          <p:spPr bwMode="auto">
            <a:xfrm>
              <a:off x="4420" y="2246"/>
              <a:ext cx="34" cy="18"/>
            </a:xfrm>
            <a:custGeom>
              <a:avLst/>
              <a:gdLst/>
              <a:ahLst/>
              <a:cxnLst>
                <a:cxn ang="0">
                  <a:pos x="106" y="0"/>
                </a:cxn>
                <a:cxn ang="0">
                  <a:pos x="229" y="7"/>
                </a:cxn>
                <a:cxn ang="0">
                  <a:pos x="277" y="20"/>
                </a:cxn>
                <a:cxn ang="0">
                  <a:pos x="312" y="46"/>
                </a:cxn>
                <a:cxn ang="0">
                  <a:pos x="333" y="81"/>
                </a:cxn>
                <a:cxn ang="0">
                  <a:pos x="341" y="120"/>
                </a:cxn>
                <a:cxn ang="0">
                  <a:pos x="334" y="158"/>
                </a:cxn>
                <a:cxn ang="0">
                  <a:pos x="315" y="190"/>
                </a:cxn>
                <a:cxn ang="0">
                  <a:pos x="282" y="212"/>
                </a:cxn>
                <a:cxn ang="0">
                  <a:pos x="234" y="217"/>
                </a:cxn>
                <a:cxn ang="0">
                  <a:pos x="111" y="210"/>
                </a:cxn>
                <a:cxn ang="0">
                  <a:pos x="63" y="198"/>
                </a:cxn>
                <a:cxn ang="0">
                  <a:pos x="29" y="172"/>
                </a:cxn>
                <a:cxn ang="0">
                  <a:pos x="7" y="137"/>
                </a:cxn>
                <a:cxn ang="0">
                  <a:pos x="0" y="98"/>
                </a:cxn>
                <a:cxn ang="0">
                  <a:pos x="6" y="60"/>
                </a:cxn>
                <a:cxn ang="0">
                  <a:pos x="25" y="28"/>
                </a:cxn>
                <a:cxn ang="0">
                  <a:pos x="59" y="6"/>
                </a:cxn>
                <a:cxn ang="0">
                  <a:pos x="106" y="0"/>
                </a:cxn>
              </a:cxnLst>
              <a:rect l="0" t="0" r="r" b="b"/>
              <a:pathLst>
                <a:path w="341" h="217">
                  <a:moveTo>
                    <a:pt x="106" y="0"/>
                  </a:moveTo>
                  <a:lnTo>
                    <a:pt x="229" y="7"/>
                  </a:lnTo>
                  <a:lnTo>
                    <a:pt x="277" y="20"/>
                  </a:lnTo>
                  <a:lnTo>
                    <a:pt x="312" y="46"/>
                  </a:lnTo>
                  <a:lnTo>
                    <a:pt x="333" y="81"/>
                  </a:lnTo>
                  <a:lnTo>
                    <a:pt x="341" y="120"/>
                  </a:lnTo>
                  <a:lnTo>
                    <a:pt x="334" y="158"/>
                  </a:lnTo>
                  <a:lnTo>
                    <a:pt x="315" y="190"/>
                  </a:lnTo>
                  <a:lnTo>
                    <a:pt x="282" y="212"/>
                  </a:lnTo>
                  <a:lnTo>
                    <a:pt x="234" y="217"/>
                  </a:lnTo>
                  <a:lnTo>
                    <a:pt x="111" y="210"/>
                  </a:lnTo>
                  <a:lnTo>
                    <a:pt x="63" y="198"/>
                  </a:lnTo>
                  <a:lnTo>
                    <a:pt x="29" y="172"/>
                  </a:lnTo>
                  <a:lnTo>
                    <a:pt x="7" y="137"/>
                  </a:lnTo>
                  <a:lnTo>
                    <a:pt x="0" y="98"/>
                  </a:lnTo>
                  <a:lnTo>
                    <a:pt x="6" y="60"/>
                  </a:lnTo>
                  <a:lnTo>
                    <a:pt x="25" y="28"/>
                  </a:lnTo>
                  <a:lnTo>
                    <a:pt x="59" y="6"/>
                  </a:lnTo>
                  <a:lnTo>
                    <a:pt x="106" y="0"/>
                  </a:lnTo>
                  <a:close/>
                </a:path>
              </a:pathLst>
            </a:custGeom>
            <a:solidFill>
              <a:srgbClr val="000000"/>
            </a:solidFill>
            <a:ln w="9525">
              <a:noFill/>
              <a:round/>
              <a:headEnd/>
              <a:tailEnd/>
            </a:ln>
          </p:spPr>
          <p:txBody>
            <a:bodyPr/>
            <a:lstStyle/>
            <a:p>
              <a:endParaRPr lang="en-US"/>
            </a:p>
          </p:txBody>
        </p:sp>
        <p:sp>
          <p:nvSpPr>
            <p:cNvPr id="66780" name="Freeform 220"/>
            <p:cNvSpPr>
              <a:spLocks/>
            </p:cNvSpPr>
            <p:nvPr/>
          </p:nvSpPr>
          <p:spPr bwMode="auto">
            <a:xfrm>
              <a:off x="4460" y="2247"/>
              <a:ext cx="21" cy="44"/>
            </a:xfrm>
            <a:custGeom>
              <a:avLst/>
              <a:gdLst/>
              <a:ahLst/>
              <a:cxnLst>
                <a:cxn ang="0">
                  <a:pos x="7" y="415"/>
                </a:cxn>
                <a:cxn ang="0">
                  <a:pos x="0" y="98"/>
                </a:cxn>
                <a:cxn ang="0">
                  <a:pos x="1" y="74"/>
                </a:cxn>
                <a:cxn ang="0">
                  <a:pos x="7" y="53"/>
                </a:cxn>
                <a:cxn ang="0">
                  <a:pos x="17" y="36"/>
                </a:cxn>
                <a:cxn ang="0">
                  <a:pos x="29" y="22"/>
                </a:cxn>
                <a:cxn ang="0">
                  <a:pos x="44" y="12"/>
                </a:cxn>
                <a:cxn ang="0">
                  <a:pos x="62" y="5"/>
                </a:cxn>
                <a:cxn ang="0">
                  <a:pos x="80" y="1"/>
                </a:cxn>
                <a:cxn ang="0">
                  <a:pos x="99" y="0"/>
                </a:cxn>
                <a:cxn ang="0">
                  <a:pos x="118" y="3"/>
                </a:cxn>
                <a:cxn ang="0">
                  <a:pos x="138" y="9"/>
                </a:cxn>
                <a:cxn ang="0">
                  <a:pos x="155" y="18"/>
                </a:cxn>
                <a:cxn ang="0">
                  <a:pos x="171" y="31"/>
                </a:cxn>
                <a:cxn ang="0">
                  <a:pos x="185" y="46"/>
                </a:cxn>
                <a:cxn ang="0">
                  <a:pos x="196" y="65"/>
                </a:cxn>
                <a:cxn ang="0">
                  <a:pos x="203" y="86"/>
                </a:cxn>
                <a:cxn ang="0">
                  <a:pos x="206" y="110"/>
                </a:cxn>
                <a:cxn ang="0">
                  <a:pos x="213" y="427"/>
                </a:cxn>
                <a:cxn ang="0">
                  <a:pos x="211" y="452"/>
                </a:cxn>
                <a:cxn ang="0">
                  <a:pos x="206" y="473"/>
                </a:cxn>
                <a:cxn ang="0">
                  <a:pos x="196" y="489"/>
                </a:cxn>
                <a:cxn ang="0">
                  <a:pos x="183" y="502"/>
                </a:cxn>
                <a:cxn ang="0">
                  <a:pos x="168" y="512"/>
                </a:cxn>
                <a:cxn ang="0">
                  <a:pos x="151" y="518"/>
                </a:cxn>
                <a:cxn ang="0">
                  <a:pos x="133" y="522"/>
                </a:cxn>
                <a:cxn ang="0">
                  <a:pos x="113" y="523"/>
                </a:cxn>
                <a:cxn ang="0">
                  <a:pos x="92" y="521"/>
                </a:cxn>
                <a:cxn ang="0">
                  <a:pos x="73" y="516"/>
                </a:cxn>
                <a:cxn ang="0">
                  <a:pos x="55" y="507"/>
                </a:cxn>
                <a:cxn ang="0">
                  <a:pos x="40" y="494"/>
                </a:cxn>
                <a:cxn ang="0">
                  <a:pos x="27" y="479"/>
                </a:cxn>
                <a:cxn ang="0">
                  <a:pos x="18" y="460"/>
                </a:cxn>
                <a:cxn ang="0">
                  <a:pos x="11" y="439"/>
                </a:cxn>
                <a:cxn ang="0">
                  <a:pos x="7" y="415"/>
                </a:cxn>
              </a:cxnLst>
              <a:rect l="0" t="0" r="r" b="b"/>
              <a:pathLst>
                <a:path w="213" h="523">
                  <a:moveTo>
                    <a:pt x="7" y="415"/>
                  </a:moveTo>
                  <a:lnTo>
                    <a:pt x="0" y="98"/>
                  </a:lnTo>
                  <a:lnTo>
                    <a:pt x="1" y="74"/>
                  </a:lnTo>
                  <a:lnTo>
                    <a:pt x="7" y="53"/>
                  </a:lnTo>
                  <a:lnTo>
                    <a:pt x="17" y="36"/>
                  </a:lnTo>
                  <a:lnTo>
                    <a:pt x="29" y="22"/>
                  </a:lnTo>
                  <a:lnTo>
                    <a:pt x="44" y="12"/>
                  </a:lnTo>
                  <a:lnTo>
                    <a:pt x="62" y="5"/>
                  </a:lnTo>
                  <a:lnTo>
                    <a:pt x="80" y="1"/>
                  </a:lnTo>
                  <a:lnTo>
                    <a:pt x="99" y="0"/>
                  </a:lnTo>
                  <a:lnTo>
                    <a:pt x="118" y="3"/>
                  </a:lnTo>
                  <a:lnTo>
                    <a:pt x="138" y="9"/>
                  </a:lnTo>
                  <a:lnTo>
                    <a:pt x="155" y="18"/>
                  </a:lnTo>
                  <a:lnTo>
                    <a:pt x="171" y="31"/>
                  </a:lnTo>
                  <a:lnTo>
                    <a:pt x="185" y="46"/>
                  </a:lnTo>
                  <a:lnTo>
                    <a:pt x="196" y="65"/>
                  </a:lnTo>
                  <a:lnTo>
                    <a:pt x="203" y="86"/>
                  </a:lnTo>
                  <a:lnTo>
                    <a:pt x="206" y="110"/>
                  </a:lnTo>
                  <a:lnTo>
                    <a:pt x="213" y="427"/>
                  </a:lnTo>
                  <a:lnTo>
                    <a:pt x="211" y="452"/>
                  </a:lnTo>
                  <a:lnTo>
                    <a:pt x="206" y="473"/>
                  </a:lnTo>
                  <a:lnTo>
                    <a:pt x="196" y="489"/>
                  </a:lnTo>
                  <a:lnTo>
                    <a:pt x="183" y="502"/>
                  </a:lnTo>
                  <a:lnTo>
                    <a:pt x="168" y="512"/>
                  </a:lnTo>
                  <a:lnTo>
                    <a:pt x="151" y="518"/>
                  </a:lnTo>
                  <a:lnTo>
                    <a:pt x="133" y="522"/>
                  </a:lnTo>
                  <a:lnTo>
                    <a:pt x="113" y="523"/>
                  </a:lnTo>
                  <a:lnTo>
                    <a:pt x="92" y="521"/>
                  </a:lnTo>
                  <a:lnTo>
                    <a:pt x="73" y="516"/>
                  </a:lnTo>
                  <a:lnTo>
                    <a:pt x="55" y="507"/>
                  </a:lnTo>
                  <a:lnTo>
                    <a:pt x="40" y="494"/>
                  </a:lnTo>
                  <a:lnTo>
                    <a:pt x="27" y="479"/>
                  </a:lnTo>
                  <a:lnTo>
                    <a:pt x="18" y="460"/>
                  </a:lnTo>
                  <a:lnTo>
                    <a:pt x="11" y="439"/>
                  </a:lnTo>
                  <a:lnTo>
                    <a:pt x="7" y="415"/>
                  </a:lnTo>
                  <a:close/>
                </a:path>
              </a:pathLst>
            </a:custGeom>
            <a:solidFill>
              <a:srgbClr val="000000"/>
            </a:solidFill>
            <a:ln w="9525">
              <a:noFill/>
              <a:round/>
              <a:headEnd/>
              <a:tailEnd/>
            </a:ln>
          </p:spPr>
          <p:txBody>
            <a:bodyPr/>
            <a:lstStyle/>
            <a:p>
              <a:endParaRPr lang="en-US"/>
            </a:p>
          </p:txBody>
        </p:sp>
        <p:sp>
          <p:nvSpPr>
            <p:cNvPr id="66781" name="Freeform 221"/>
            <p:cNvSpPr>
              <a:spLocks/>
            </p:cNvSpPr>
            <p:nvPr/>
          </p:nvSpPr>
          <p:spPr bwMode="auto">
            <a:xfrm>
              <a:off x="4386" y="2269"/>
              <a:ext cx="20" cy="17"/>
            </a:xfrm>
            <a:custGeom>
              <a:avLst/>
              <a:gdLst/>
              <a:ahLst/>
              <a:cxnLst>
                <a:cxn ang="0">
                  <a:pos x="101" y="203"/>
                </a:cxn>
                <a:cxn ang="0">
                  <a:pos x="81" y="199"/>
                </a:cxn>
                <a:cxn ang="0">
                  <a:pos x="63" y="192"/>
                </a:cxn>
                <a:cxn ang="0">
                  <a:pos x="45" y="182"/>
                </a:cxn>
                <a:cxn ang="0">
                  <a:pos x="30" y="168"/>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6" y="10"/>
                </a:cxn>
                <a:cxn ang="0">
                  <a:pos x="153" y="20"/>
                </a:cxn>
                <a:cxn ang="0">
                  <a:pos x="168" y="34"/>
                </a:cxn>
                <a:cxn ang="0">
                  <a:pos x="181" y="49"/>
                </a:cxn>
                <a:cxn ang="0">
                  <a:pos x="191" y="67"/>
                </a:cxn>
                <a:cxn ang="0">
                  <a:pos x="197" y="87"/>
                </a:cxn>
                <a:cxn ang="0">
                  <a:pos x="199" y="107"/>
                </a:cxn>
                <a:cxn ang="0">
                  <a:pos x="197" y="128"/>
                </a:cxn>
                <a:cxn ang="0">
                  <a:pos x="192" y="147"/>
                </a:cxn>
                <a:cxn ang="0">
                  <a:pos x="183" y="163"/>
                </a:cxn>
                <a:cxn ang="0">
                  <a:pos x="171" y="177"/>
                </a:cxn>
                <a:cxn ang="0">
                  <a:pos x="156" y="188"/>
                </a:cxn>
                <a:cxn ang="0">
                  <a:pos x="140" y="196"/>
                </a:cxn>
                <a:cxn ang="0">
                  <a:pos x="122" y="202"/>
                </a:cxn>
                <a:cxn ang="0">
                  <a:pos x="101" y="203"/>
                </a:cxn>
              </a:cxnLst>
              <a:rect l="0" t="0" r="r" b="b"/>
              <a:pathLst>
                <a:path w="199" h="203">
                  <a:moveTo>
                    <a:pt x="101" y="203"/>
                  </a:moveTo>
                  <a:lnTo>
                    <a:pt x="81" y="199"/>
                  </a:lnTo>
                  <a:lnTo>
                    <a:pt x="63" y="192"/>
                  </a:lnTo>
                  <a:lnTo>
                    <a:pt x="45" y="182"/>
                  </a:lnTo>
                  <a:lnTo>
                    <a:pt x="30" y="168"/>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6" y="10"/>
                  </a:lnTo>
                  <a:lnTo>
                    <a:pt x="153" y="20"/>
                  </a:lnTo>
                  <a:lnTo>
                    <a:pt x="168" y="34"/>
                  </a:lnTo>
                  <a:lnTo>
                    <a:pt x="181" y="49"/>
                  </a:lnTo>
                  <a:lnTo>
                    <a:pt x="191" y="67"/>
                  </a:lnTo>
                  <a:lnTo>
                    <a:pt x="197" y="87"/>
                  </a:lnTo>
                  <a:lnTo>
                    <a:pt x="199" y="107"/>
                  </a:lnTo>
                  <a:lnTo>
                    <a:pt x="197" y="128"/>
                  </a:lnTo>
                  <a:lnTo>
                    <a:pt x="192" y="147"/>
                  </a:lnTo>
                  <a:lnTo>
                    <a:pt x="183" y="163"/>
                  </a:lnTo>
                  <a:lnTo>
                    <a:pt x="171" y="177"/>
                  </a:lnTo>
                  <a:lnTo>
                    <a:pt x="156" y="188"/>
                  </a:lnTo>
                  <a:lnTo>
                    <a:pt x="140" y="196"/>
                  </a:lnTo>
                  <a:lnTo>
                    <a:pt x="122" y="202"/>
                  </a:lnTo>
                  <a:lnTo>
                    <a:pt x="101" y="203"/>
                  </a:lnTo>
                  <a:close/>
                </a:path>
              </a:pathLst>
            </a:custGeom>
            <a:solidFill>
              <a:srgbClr val="999999"/>
            </a:solidFill>
            <a:ln w="9525">
              <a:noFill/>
              <a:round/>
              <a:headEnd/>
              <a:tailEnd/>
            </a:ln>
          </p:spPr>
          <p:txBody>
            <a:bodyPr/>
            <a:lstStyle/>
            <a:p>
              <a:endParaRPr lang="en-US"/>
            </a:p>
          </p:txBody>
        </p:sp>
        <p:sp>
          <p:nvSpPr>
            <p:cNvPr id="66782" name="Freeform 222"/>
            <p:cNvSpPr>
              <a:spLocks/>
            </p:cNvSpPr>
            <p:nvPr/>
          </p:nvSpPr>
          <p:spPr bwMode="auto">
            <a:xfrm>
              <a:off x="4427" y="2271"/>
              <a:ext cx="20" cy="17"/>
            </a:xfrm>
            <a:custGeom>
              <a:avLst/>
              <a:gdLst/>
              <a:ahLst/>
              <a:cxnLst>
                <a:cxn ang="0">
                  <a:pos x="101" y="202"/>
                </a:cxn>
                <a:cxn ang="0">
                  <a:pos x="81" y="199"/>
                </a:cxn>
                <a:cxn ang="0">
                  <a:pos x="63" y="192"/>
                </a:cxn>
                <a:cxn ang="0">
                  <a:pos x="46" y="182"/>
                </a:cxn>
                <a:cxn ang="0">
                  <a:pos x="31" y="168"/>
                </a:cxn>
                <a:cxn ang="0">
                  <a:pos x="19" y="153"/>
                </a:cxn>
                <a:cxn ang="0">
                  <a:pos x="8" y="135"/>
                </a:cxn>
                <a:cxn ang="0">
                  <a:pos x="2" y="116"/>
                </a:cxn>
                <a:cxn ang="0">
                  <a:pos x="0" y="95"/>
                </a:cxn>
                <a:cxn ang="0">
                  <a:pos x="2" y="74"/>
                </a:cxn>
                <a:cxn ang="0">
                  <a:pos x="7" y="55"/>
                </a:cxn>
                <a:cxn ang="0">
                  <a:pos x="17" y="39"/>
                </a:cxn>
                <a:cxn ang="0">
                  <a:pos x="28" y="25"/>
                </a:cxn>
                <a:cxn ang="0">
                  <a:pos x="43" y="14"/>
                </a:cxn>
                <a:cxn ang="0">
                  <a:pos x="59" y="6"/>
                </a:cxn>
                <a:cxn ang="0">
                  <a:pos x="78" y="1"/>
                </a:cxn>
                <a:cxn ang="0">
                  <a:pos x="97" y="0"/>
                </a:cxn>
                <a:cxn ang="0">
                  <a:pos x="117" y="3"/>
                </a:cxn>
                <a:cxn ang="0">
                  <a:pos x="135" y="10"/>
                </a:cxn>
                <a:cxn ang="0">
                  <a:pos x="153" y="20"/>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40" y="196"/>
                </a:cxn>
                <a:cxn ang="0">
                  <a:pos x="121" y="201"/>
                </a:cxn>
                <a:cxn ang="0">
                  <a:pos x="101" y="202"/>
                </a:cxn>
              </a:cxnLst>
              <a:rect l="0" t="0" r="r" b="b"/>
              <a:pathLst>
                <a:path w="198" h="202">
                  <a:moveTo>
                    <a:pt x="101" y="202"/>
                  </a:moveTo>
                  <a:lnTo>
                    <a:pt x="81" y="199"/>
                  </a:lnTo>
                  <a:lnTo>
                    <a:pt x="63" y="192"/>
                  </a:lnTo>
                  <a:lnTo>
                    <a:pt x="46" y="182"/>
                  </a:lnTo>
                  <a:lnTo>
                    <a:pt x="31" y="168"/>
                  </a:lnTo>
                  <a:lnTo>
                    <a:pt x="19" y="153"/>
                  </a:lnTo>
                  <a:lnTo>
                    <a:pt x="8" y="135"/>
                  </a:lnTo>
                  <a:lnTo>
                    <a:pt x="2" y="116"/>
                  </a:lnTo>
                  <a:lnTo>
                    <a:pt x="0" y="95"/>
                  </a:lnTo>
                  <a:lnTo>
                    <a:pt x="2" y="74"/>
                  </a:lnTo>
                  <a:lnTo>
                    <a:pt x="7" y="55"/>
                  </a:lnTo>
                  <a:lnTo>
                    <a:pt x="17" y="39"/>
                  </a:lnTo>
                  <a:lnTo>
                    <a:pt x="28" y="25"/>
                  </a:lnTo>
                  <a:lnTo>
                    <a:pt x="43" y="14"/>
                  </a:lnTo>
                  <a:lnTo>
                    <a:pt x="59" y="6"/>
                  </a:lnTo>
                  <a:lnTo>
                    <a:pt x="78" y="1"/>
                  </a:lnTo>
                  <a:lnTo>
                    <a:pt x="97" y="0"/>
                  </a:lnTo>
                  <a:lnTo>
                    <a:pt x="117" y="3"/>
                  </a:lnTo>
                  <a:lnTo>
                    <a:pt x="135" y="10"/>
                  </a:lnTo>
                  <a:lnTo>
                    <a:pt x="153" y="20"/>
                  </a:lnTo>
                  <a:lnTo>
                    <a:pt x="168" y="34"/>
                  </a:lnTo>
                  <a:lnTo>
                    <a:pt x="180" y="49"/>
                  </a:lnTo>
                  <a:lnTo>
                    <a:pt x="190" y="67"/>
                  </a:lnTo>
                  <a:lnTo>
                    <a:pt x="196" y="87"/>
                  </a:lnTo>
                  <a:lnTo>
                    <a:pt x="198" y="107"/>
                  </a:lnTo>
                  <a:lnTo>
                    <a:pt x="196" y="128"/>
                  </a:lnTo>
                  <a:lnTo>
                    <a:pt x="191" y="147"/>
                  </a:lnTo>
                  <a:lnTo>
                    <a:pt x="182" y="163"/>
                  </a:lnTo>
                  <a:lnTo>
                    <a:pt x="171" y="177"/>
                  </a:lnTo>
                  <a:lnTo>
                    <a:pt x="156" y="188"/>
                  </a:lnTo>
                  <a:lnTo>
                    <a:pt x="140" y="196"/>
                  </a:lnTo>
                  <a:lnTo>
                    <a:pt x="121" y="201"/>
                  </a:lnTo>
                  <a:lnTo>
                    <a:pt x="101" y="202"/>
                  </a:lnTo>
                  <a:close/>
                </a:path>
              </a:pathLst>
            </a:custGeom>
            <a:solidFill>
              <a:srgbClr val="999999"/>
            </a:solidFill>
            <a:ln w="9525">
              <a:noFill/>
              <a:round/>
              <a:headEnd/>
              <a:tailEnd/>
            </a:ln>
          </p:spPr>
          <p:txBody>
            <a:bodyPr/>
            <a:lstStyle/>
            <a:p>
              <a:endParaRPr lang="en-US"/>
            </a:p>
          </p:txBody>
        </p:sp>
        <p:sp>
          <p:nvSpPr>
            <p:cNvPr id="66783" name="Freeform 223"/>
            <p:cNvSpPr>
              <a:spLocks/>
            </p:cNvSpPr>
            <p:nvPr/>
          </p:nvSpPr>
          <p:spPr bwMode="auto">
            <a:xfrm>
              <a:off x="4380" y="2242"/>
              <a:ext cx="34" cy="19"/>
            </a:xfrm>
            <a:custGeom>
              <a:avLst/>
              <a:gdLst/>
              <a:ahLst/>
              <a:cxnLst>
                <a:cxn ang="0">
                  <a:pos x="105" y="0"/>
                </a:cxn>
                <a:cxn ang="0">
                  <a:pos x="229" y="8"/>
                </a:cxn>
                <a:cxn ang="0">
                  <a:pos x="277" y="20"/>
                </a:cxn>
                <a:cxn ang="0">
                  <a:pos x="312" y="46"/>
                </a:cxn>
                <a:cxn ang="0">
                  <a:pos x="333" y="82"/>
                </a:cxn>
                <a:cxn ang="0">
                  <a:pos x="341" y="120"/>
                </a:cxn>
                <a:cxn ang="0">
                  <a:pos x="335" y="158"/>
                </a:cxn>
                <a:cxn ang="0">
                  <a:pos x="315" y="190"/>
                </a:cxn>
                <a:cxn ang="0">
                  <a:pos x="281" y="212"/>
                </a:cxn>
                <a:cxn ang="0">
                  <a:pos x="233" y="218"/>
                </a:cxn>
                <a:cxn ang="0">
                  <a:pos x="110" y="210"/>
                </a:cxn>
                <a:cxn ang="0">
                  <a:pos x="63" y="197"/>
                </a:cxn>
                <a:cxn ang="0">
                  <a:pos x="28" y="172"/>
                </a:cxn>
                <a:cxn ang="0">
                  <a:pos x="7" y="136"/>
                </a:cxn>
                <a:cxn ang="0">
                  <a:pos x="0" y="98"/>
                </a:cxn>
                <a:cxn ang="0">
                  <a:pos x="6" y="60"/>
                </a:cxn>
                <a:cxn ang="0">
                  <a:pos x="25" y="28"/>
                </a:cxn>
                <a:cxn ang="0">
                  <a:pos x="59" y="6"/>
                </a:cxn>
                <a:cxn ang="0">
                  <a:pos x="105" y="0"/>
                </a:cxn>
              </a:cxnLst>
              <a:rect l="0" t="0" r="r" b="b"/>
              <a:pathLst>
                <a:path w="341" h="218">
                  <a:moveTo>
                    <a:pt x="105" y="0"/>
                  </a:moveTo>
                  <a:lnTo>
                    <a:pt x="229" y="8"/>
                  </a:lnTo>
                  <a:lnTo>
                    <a:pt x="277" y="20"/>
                  </a:lnTo>
                  <a:lnTo>
                    <a:pt x="312" y="46"/>
                  </a:lnTo>
                  <a:lnTo>
                    <a:pt x="333" y="82"/>
                  </a:lnTo>
                  <a:lnTo>
                    <a:pt x="341" y="120"/>
                  </a:lnTo>
                  <a:lnTo>
                    <a:pt x="335" y="158"/>
                  </a:lnTo>
                  <a:lnTo>
                    <a:pt x="315" y="190"/>
                  </a:lnTo>
                  <a:lnTo>
                    <a:pt x="281" y="212"/>
                  </a:lnTo>
                  <a:lnTo>
                    <a:pt x="233" y="218"/>
                  </a:lnTo>
                  <a:lnTo>
                    <a:pt x="110" y="210"/>
                  </a:lnTo>
                  <a:lnTo>
                    <a:pt x="63" y="197"/>
                  </a:lnTo>
                  <a:lnTo>
                    <a:pt x="28" y="172"/>
                  </a:lnTo>
                  <a:lnTo>
                    <a:pt x="7" y="136"/>
                  </a:lnTo>
                  <a:lnTo>
                    <a:pt x="0" y="98"/>
                  </a:lnTo>
                  <a:lnTo>
                    <a:pt x="6" y="60"/>
                  </a:lnTo>
                  <a:lnTo>
                    <a:pt x="25" y="28"/>
                  </a:lnTo>
                  <a:lnTo>
                    <a:pt x="59" y="6"/>
                  </a:lnTo>
                  <a:lnTo>
                    <a:pt x="105" y="0"/>
                  </a:lnTo>
                  <a:close/>
                </a:path>
              </a:pathLst>
            </a:custGeom>
            <a:solidFill>
              <a:srgbClr val="999999"/>
            </a:solidFill>
            <a:ln w="9525">
              <a:noFill/>
              <a:round/>
              <a:headEnd/>
              <a:tailEnd/>
            </a:ln>
          </p:spPr>
          <p:txBody>
            <a:bodyPr/>
            <a:lstStyle/>
            <a:p>
              <a:endParaRPr lang="en-US"/>
            </a:p>
          </p:txBody>
        </p:sp>
        <p:sp>
          <p:nvSpPr>
            <p:cNvPr id="66784" name="Freeform 224"/>
            <p:cNvSpPr>
              <a:spLocks/>
            </p:cNvSpPr>
            <p:nvPr/>
          </p:nvSpPr>
          <p:spPr bwMode="auto">
            <a:xfrm>
              <a:off x="4349" y="2267"/>
              <a:ext cx="28" cy="18"/>
            </a:xfrm>
            <a:custGeom>
              <a:avLst/>
              <a:gdLst/>
              <a:ahLst/>
              <a:cxnLst>
                <a:cxn ang="0">
                  <a:pos x="105" y="0"/>
                </a:cxn>
                <a:cxn ang="0">
                  <a:pos x="170" y="5"/>
                </a:cxn>
                <a:cxn ang="0">
                  <a:pos x="218" y="16"/>
                </a:cxn>
                <a:cxn ang="0">
                  <a:pos x="253" y="42"/>
                </a:cxn>
                <a:cxn ang="0">
                  <a:pos x="274" y="76"/>
                </a:cxn>
                <a:cxn ang="0">
                  <a:pos x="281" y="116"/>
                </a:cxn>
                <a:cxn ang="0">
                  <a:pos x="275" y="154"/>
                </a:cxn>
                <a:cxn ang="0">
                  <a:pos x="256" y="186"/>
                </a:cxn>
                <a:cxn ang="0">
                  <a:pos x="222" y="209"/>
                </a:cxn>
                <a:cxn ang="0">
                  <a:pos x="176" y="215"/>
                </a:cxn>
                <a:cxn ang="0">
                  <a:pos x="110" y="210"/>
                </a:cxn>
                <a:cxn ang="0">
                  <a:pos x="63" y="198"/>
                </a:cxn>
                <a:cxn ang="0">
                  <a:pos x="28" y="172"/>
                </a:cxn>
                <a:cxn ang="0">
                  <a:pos x="7" y="136"/>
                </a:cxn>
                <a:cxn ang="0">
                  <a:pos x="0" y="97"/>
                </a:cxn>
                <a:cxn ang="0">
                  <a:pos x="6" y="59"/>
                </a:cxn>
                <a:cxn ang="0">
                  <a:pos x="25" y="27"/>
                </a:cxn>
                <a:cxn ang="0">
                  <a:pos x="59" y="5"/>
                </a:cxn>
                <a:cxn ang="0">
                  <a:pos x="105" y="0"/>
                </a:cxn>
              </a:cxnLst>
              <a:rect l="0" t="0" r="r" b="b"/>
              <a:pathLst>
                <a:path w="281" h="215">
                  <a:moveTo>
                    <a:pt x="105" y="0"/>
                  </a:moveTo>
                  <a:lnTo>
                    <a:pt x="170" y="5"/>
                  </a:lnTo>
                  <a:lnTo>
                    <a:pt x="218" y="16"/>
                  </a:lnTo>
                  <a:lnTo>
                    <a:pt x="253" y="42"/>
                  </a:lnTo>
                  <a:lnTo>
                    <a:pt x="274" y="76"/>
                  </a:lnTo>
                  <a:lnTo>
                    <a:pt x="281" y="116"/>
                  </a:lnTo>
                  <a:lnTo>
                    <a:pt x="275" y="154"/>
                  </a:lnTo>
                  <a:lnTo>
                    <a:pt x="256" y="186"/>
                  </a:lnTo>
                  <a:lnTo>
                    <a:pt x="222" y="209"/>
                  </a:lnTo>
                  <a:lnTo>
                    <a:pt x="176" y="215"/>
                  </a:lnTo>
                  <a:lnTo>
                    <a:pt x="110" y="210"/>
                  </a:lnTo>
                  <a:lnTo>
                    <a:pt x="63" y="198"/>
                  </a:lnTo>
                  <a:lnTo>
                    <a:pt x="28" y="172"/>
                  </a:lnTo>
                  <a:lnTo>
                    <a:pt x="7" y="136"/>
                  </a:lnTo>
                  <a:lnTo>
                    <a:pt x="0" y="97"/>
                  </a:lnTo>
                  <a:lnTo>
                    <a:pt x="6" y="59"/>
                  </a:lnTo>
                  <a:lnTo>
                    <a:pt x="25" y="27"/>
                  </a:lnTo>
                  <a:lnTo>
                    <a:pt x="59" y="5"/>
                  </a:lnTo>
                  <a:lnTo>
                    <a:pt x="105" y="0"/>
                  </a:lnTo>
                  <a:close/>
                </a:path>
              </a:pathLst>
            </a:custGeom>
            <a:solidFill>
              <a:srgbClr val="999999"/>
            </a:solidFill>
            <a:ln w="9525">
              <a:noFill/>
              <a:round/>
              <a:headEnd/>
              <a:tailEnd/>
            </a:ln>
          </p:spPr>
          <p:txBody>
            <a:bodyPr/>
            <a:lstStyle/>
            <a:p>
              <a:endParaRPr lang="en-US"/>
            </a:p>
          </p:txBody>
        </p:sp>
        <p:sp>
          <p:nvSpPr>
            <p:cNvPr id="66785" name="Freeform 225"/>
            <p:cNvSpPr>
              <a:spLocks/>
            </p:cNvSpPr>
            <p:nvPr/>
          </p:nvSpPr>
          <p:spPr bwMode="auto">
            <a:xfrm>
              <a:off x="4421" y="2245"/>
              <a:ext cx="34" cy="18"/>
            </a:xfrm>
            <a:custGeom>
              <a:avLst/>
              <a:gdLst/>
              <a:ahLst/>
              <a:cxnLst>
                <a:cxn ang="0">
                  <a:pos x="106" y="0"/>
                </a:cxn>
                <a:cxn ang="0">
                  <a:pos x="229" y="7"/>
                </a:cxn>
                <a:cxn ang="0">
                  <a:pos x="277" y="19"/>
                </a:cxn>
                <a:cxn ang="0">
                  <a:pos x="311" y="45"/>
                </a:cxn>
                <a:cxn ang="0">
                  <a:pos x="333" y="80"/>
                </a:cxn>
                <a:cxn ang="0">
                  <a:pos x="341" y="119"/>
                </a:cxn>
                <a:cxn ang="0">
                  <a:pos x="335" y="157"/>
                </a:cxn>
                <a:cxn ang="0">
                  <a:pos x="315" y="189"/>
                </a:cxn>
                <a:cxn ang="0">
                  <a:pos x="282" y="211"/>
                </a:cxn>
                <a:cxn ang="0">
                  <a:pos x="234" y="217"/>
                </a:cxn>
                <a:cxn ang="0">
                  <a:pos x="111" y="210"/>
                </a:cxn>
                <a:cxn ang="0">
                  <a:pos x="63" y="197"/>
                </a:cxn>
                <a:cxn ang="0">
                  <a:pos x="29" y="172"/>
                </a:cxn>
                <a:cxn ang="0">
                  <a:pos x="7" y="136"/>
                </a:cxn>
                <a:cxn ang="0">
                  <a:pos x="0" y="97"/>
                </a:cxn>
                <a:cxn ang="0">
                  <a:pos x="6" y="59"/>
                </a:cxn>
                <a:cxn ang="0">
                  <a:pos x="26" y="27"/>
                </a:cxn>
                <a:cxn ang="0">
                  <a:pos x="59" y="5"/>
                </a:cxn>
                <a:cxn ang="0">
                  <a:pos x="106" y="0"/>
                </a:cxn>
              </a:cxnLst>
              <a:rect l="0" t="0" r="r" b="b"/>
              <a:pathLst>
                <a:path w="341" h="217">
                  <a:moveTo>
                    <a:pt x="106" y="0"/>
                  </a:moveTo>
                  <a:lnTo>
                    <a:pt x="229" y="7"/>
                  </a:lnTo>
                  <a:lnTo>
                    <a:pt x="277" y="19"/>
                  </a:lnTo>
                  <a:lnTo>
                    <a:pt x="311" y="45"/>
                  </a:lnTo>
                  <a:lnTo>
                    <a:pt x="333" y="80"/>
                  </a:lnTo>
                  <a:lnTo>
                    <a:pt x="341" y="119"/>
                  </a:lnTo>
                  <a:lnTo>
                    <a:pt x="335" y="157"/>
                  </a:lnTo>
                  <a:lnTo>
                    <a:pt x="315" y="189"/>
                  </a:lnTo>
                  <a:lnTo>
                    <a:pt x="282" y="211"/>
                  </a:lnTo>
                  <a:lnTo>
                    <a:pt x="234" y="217"/>
                  </a:lnTo>
                  <a:lnTo>
                    <a:pt x="111" y="210"/>
                  </a:lnTo>
                  <a:lnTo>
                    <a:pt x="63" y="197"/>
                  </a:lnTo>
                  <a:lnTo>
                    <a:pt x="29" y="172"/>
                  </a:lnTo>
                  <a:lnTo>
                    <a:pt x="7" y="136"/>
                  </a:lnTo>
                  <a:lnTo>
                    <a:pt x="0" y="97"/>
                  </a:lnTo>
                  <a:lnTo>
                    <a:pt x="6" y="59"/>
                  </a:lnTo>
                  <a:lnTo>
                    <a:pt x="26" y="27"/>
                  </a:lnTo>
                  <a:lnTo>
                    <a:pt x="59" y="5"/>
                  </a:lnTo>
                  <a:lnTo>
                    <a:pt x="106" y="0"/>
                  </a:lnTo>
                  <a:close/>
                </a:path>
              </a:pathLst>
            </a:custGeom>
            <a:solidFill>
              <a:srgbClr val="999999"/>
            </a:solidFill>
            <a:ln w="9525">
              <a:noFill/>
              <a:round/>
              <a:headEnd/>
              <a:tailEnd/>
            </a:ln>
          </p:spPr>
          <p:txBody>
            <a:bodyPr/>
            <a:lstStyle/>
            <a:p>
              <a:endParaRPr lang="en-US"/>
            </a:p>
          </p:txBody>
        </p:sp>
        <p:sp>
          <p:nvSpPr>
            <p:cNvPr id="66786" name="Freeform 226"/>
            <p:cNvSpPr>
              <a:spLocks/>
            </p:cNvSpPr>
            <p:nvPr/>
          </p:nvSpPr>
          <p:spPr bwMode="auto">
            <a:xfrm>
              <a:off x="4461" y="2246"/>
              <a:ext cx="21" cy="44"/>
            </a:xfrm>
            <a:custGeom>
              <a:avLst/>
              <a:gdLst/>
              <a:ahLst/>
              <a:cxnLst>
                <a:cxn ang="0">
                  <a:pos x="8" y="415"/>
                </a:cxn>
                <a:cxn ang="0">
                  <a:pos x="0" y="99"/>
                </a:cxn>
                <a:cxn ang="0">
                  <a:pos x="2" y="75"/>
                </a:cxn>
                <a:cxn ang="0">
                  <a:pos x="7" y="53"/>
                </a:cxn>
                <a:cxn ang="0">
                  <a:pos x="17" y="37"/>
                </a:cxn>
                <a:cxn ang="0">
                  <a:pos x="30" y="22"/>
                </a:cxn>
                <a:cxn ang="0">
                  <a:pos x="44" y="12"/>
                </a:cxn>
                <a:cxn ang="0">
                  <a:pos x="62" y="5"/>
                </a:cxn>
                <a:cxn ang="0">
                  <a:pos x="80" y="0"/>
                </a:cxn>
                <a:cxn ang="0">
                  <a:pos x="99" y="0"/>
                </a:cxn>
                <a:cxn ang="0">
                  <a:pos x="120" y="3"/>
                </a:cxn>
                <a:cxn ang="0">
                  <a:pos x="138" y="10"/>
                </a:cxn>
                <a:cxn ang="0">
                  <a:pos x="156" y="19"/>
                </a:cxn>
                <a:cxn ang="0">
                  <a:pos x="172" y="31"/>
                </a:cxn>
                <a:cxn ang="0">
                  <a:pos x="186" y="47"/>
                </a:cxn>
                <a:cxn ang="0">
                  <a:pos x="196" y="66"/>
                </a:cxn>
                <a:cxn ang="0">
                  <a:pos x="203" y="86"/>
                </a:cxn>
                <a:cxn ang="0">
                  <a:pos x="206" y="111"/>
                </a:cxn>
                <a:cxn ang="0">
                  <a:pos x="214" y="428"/>
                </a:cxn>
                <a:cxn ang="0">
                  <a:pos x="212" y="453"/>
                </a:cxn>
                <a:cxn ang="0">
                  <a:pos x="207" y="473"/>
                </a:cxn>
                <a:cxn ang="0">
                  <a:pos x="197" y="490"/>
                </a:cxn>
                <a:cxn ang="0">
                  <a:pos x="185" y="502"/>
                </a:cxn>
                <a:cxn ang="0">
                  <a:pos x="169" y="513"/>
                </a:cxn>
                <a:cxn ang="0">
                  <a:pos x="152" y="519"/>
                </a:cxn>
                <a:cxn ang="0">
                  <a:pos x="134" y="523"/>
                </a:cxn>
                <a:cxn ang="0">
                  <a:pos x="115" y="524"/>
                </a:cxn>
                <a:cxn ang="0">
                  <a:pos x="93" y="522"/>
                </a:cxn>
                <a:cxn ang="0">
                  <a:pos x="74" y="517"/>
                </a:cxn>
                <a:cxn ang="0">
                  <a:pos x="56" y="508"/>
                </a:cxn>
                <a:cxn ang="0">
                  <a:pos x="40" y="495"/>
                </a:cxn>
                <a:cxn ang="0">
                  <a:pos x="28" y="480"/>
                </a:cxn>
                <a:cxn ang="0">
                  <a:pos x="18" y="461"/>
                </a:cxn>
                <a:cxn ang="0">
                  <a:pos x="11" y="439"/>
                </a:cxn>
                <a:cxn ang="0">
                  <a:pos x="8" y="415"/>
                </a:cxn>
              </a:cxnLst>
              <a:rect l="0" t="0" r="r" b="b"/>
              <a:pathLst>
                <a:path w="214" h="524">
                  <a:moveTo>
                    <a:pt x="8" y="415"/>
                  </a:moveTo>
                  <a:lnTo>
                    <a:pt x="0" y="99"/>
                  </a:lnTo>
                  <a:lnTo>
                    <a:pt x="2" y="75"/>
                  </a:lnTo>
                  <a:lnTo>
                    <a:pt x="7" y="53"/>
                  </a:lnTo>
                  <a:lnTo>
                    <a:pt x="17" y="37"/>
                  </a:lnTo>
                  <a:lnTo>
                    <a:pt x="30" y="22"/>
                  </a:lnTo>
                  <a:lnTo>
                    <a:pt x="44" y="12"/>
                  </a:lnTo>
                  <a:lnTo>
                    <a:pt x="62" y="5"/>
                  </a:lnTo>
                  <a:lnTo>
                    <a:pt x="80" y="0"/>
                  </a:lnTo>
                  <a:lnTo>
                    <a:pt x="99" y="0"/>
                  </a:lnTo>
                  <a:lnTo>
                    <a:pt x="120" y="3"/>
                  </a:lnTo>
                  <a:lnTo>
                    <a:pt x="138" y="10"/>
                  </a:lnTo>
                  <a:lnTo>
                    <a:pt x="156" y="19"/>
                  </a:lnTo>
                  <a:lnTo>
                    <a:pt x="172" y="31"/>
                  </a:lnTo>
                  <a:lnTo>
                    <a:pt x="186" y="47"/>
                  </a:lnTo>
                  <a:lnTo>
                    <a:pt x="196" y="66"/>
                  </a:lnTo>
                  <a:lnTo>
                    <a:pt x="203" y="86"/>
                  </a:lnTo>
                  <a:lnTo>
                    <a:pt x="206" y="111"/>
                  </a:lnTo>
                  <a:lnTo>
                    <a:pt x="214" y="428"/>
                  </a:lnTo>
                  <a:lnTo>
                    <a:pt x="212" y="453"/>
                  </a:lnTo>
                  <a:lnTo>
                    <a:pt x="207" y="473"/>
                  </a:lnTo>
                  <a:lnTo>
                    <a:pt x="197" y="490"/>
                  </a:lnTo>
                  <a:lnTo>
                    <a:pt x="185" y="502"/>
                  </a:lnTo>
                  <a:lnTo>
                    <a:pt x="169" y="513"/>
                  </a:lnTo>
                  <a:lnTo>
                    <a:pt x="152" y="519"/>
                  </a:lnTo>
                  <a:lnTo>
                    <a:pt x="134" y="523"/>
                  </a:lnTo>
                  <a:lnTo>
                    <a:pt x="115" y="524"/>
                  </a:lnTo>
                  <a:lnTo>
                    <a:pt x="93" y="522"/>
                  </a:lnTo>
                  <a:lnTo>
                    <a:pt x="74" y="517"/>
                  </a:lnTo>
                  <a:lnTo>
                    <a:pt x="56" y="508"/>
                  </a:lnTo>
                  <a:lnTo>
                    <a:pt x="40" y="495"/>
                  </a:lnTo>
                  <a:lnTo>
                    <a:pt x="28" y="480"/>
                  </a:lnTo>
                  <a:lnTo>
                    <a:pt x="18" y="461"/>
                  </a:lnTo>
                  <a:lnTo>
                    <a:pt x="11" y="439"/>
                  </a:lnTo>
                  <a:lnTo>
                    <a:pt x="8" y="415"/>
                  </a:lnTo>
                  <a:close/>
                </a:path>
              </a:pathLst>
            </a:custGeom>
            <a:solidFill>
              <a:srgbClr val="999999"/>
            </a:solidFill>
            <a:ln w="9525">
              <a:noFill/>
              <a:round/>
              <a:headEnd/>
              <a:tailEnd/>
            </a:ln>
          </p:spPr>
          <p:txBody>
            <a:bodyPr/>
            <a:lstStyle/>
            <a:p>
              <a:endParaRPr lang="en-US"/>
            </a:p>
          </p:txBody>
        </p:sp>
        <p:sp>
          <p:nvSpPr>
            <p:cNvPr id="66787" name="Freeform 227"/>
            <p:cNvSpPr>
              <a:spLocks/>
            </p:cNvSpPr>
            <p:nvPr/>
          </p:nvSpPr>
          <p:spPr bwMode="auto">
            <a:xfrm>
              <a:off x="4388" y="2268"/>
              <a:ext cx="20" cy="17"/>
            </a:xfrm>
            <a:custGeom>
              <a:avLst/>
              <a:gdLst/>
              <a:ahLst/>
              <a:cxnLst>
                <a:cxn ang="0">
                  <a:pos x="102" y="203"/>
                </a:cxn>
                <a:cxn ang="0">
                  <a:pos x="81" y="200"/>
                </a:cxn>
                <a:cxn ang="0">
                  <a:pos x="63" y="193"/>
                </a:cxn>
                <a:cxn ang="0">
                  <a:pos x="46" y="182"/>
                </a:cxn>
                <a:cxn ang="0">
                  <a:pos x="30" y="169"/>
                </a:cxn>
                <a:cxn ang="0">
                  <a:pos x="18" y="154"/>
                </a:cxn>
                <a:cxn ang="0">
                  <a:pos x="8" y="136"/>
                </a:cxn>
                <a:cxn ang="0">
                  <a:pos x="2" y="116"/>
                </a:cxn>
                <a:cxn ang="0">
                  <a:pos x="0" y="96"/>
                </a:cxn>
                <a:cxn ang="0">
                  <a:pos x="2" y="75"/>
                </a:cxn>
                <a:cxn ang="0">
                  <a:pos x="7" y="56"/>
                </a:cxn>
                <a:cxn ang="0">
                  <a:pos x="16" y="40"/>
                </a:cxn>
                <a:cxn ang="0">
                  <a:pos x="27" y="26"/>
                </a:cxn>
                <a:cxn ang="0">
                  <a:pos x="43" y="15"/>
                </a:cxn>
                <a:cxn ang="0">
                  <a:pos x="59" y="7"/>
                </a:cxn>
                <a:cxn ang="0">
                  <a:pos x="77" y="1"/>
                </a:cxn>
                <a:cxn ang="0">
                  <a:pos x="98" y="0"/>
                </a:cxn>
                <a:cxn ang="0">
                  <a:pos x="118" y="3"/>
                </a:cxn>
                <a:cxn ang="0">
                  <a:pos x="136" y="11"/>
                </a:cxn>
                <a:cxn ang="0">
                  <a:pos x="153" y="21"/>
                </a:cxn>
                <a:cxn ang="0">
                  <a:pos x="169" y="34"/>
                </a:cxn>
                <a:cxn ang="0">
                  <a:pos x="181" y="50"/>
                </a:cxn>
                <a:cxn ang="0">
                  <a:pos x="191" y="68"/>
                </a:cxn>
                <a:cxn ang="0">
                  <a:pos x="197" y="87"/>
                </a:cxn>
                <a:cxn ang="0">
                  <a:pos x="199" y="108"/>
                </a:cxn>
                <a:cxn ang="0">
                  <a:pos x="197" y="129"/>
                </a:cxn>
                <a:cxn ang="0">
                  <a:pos x="192" y="147"/>
                </a:cxn>
                <a:cxn ang="0">
                  <a:pos x="183" y="164"/>
                </a:cxn>
                <a:cxn ang="0">
                  <a:pos x="172" y="177"/>
                </a:cxn>
                <a:cxn ang="0">
                  <a:pos x="156" y="189"/>
                </a:cxn>
                <a:cxn ang="0">
                  <a:pos x="140" y="197"/>
                </a:cxn>
                <a:cxn ang="0">
                  <a:pos x="122" y="202"/>
                </a:cxn>
                <a:cxn ang="0">
                  <a:pos x="102" y="203"/>
                </a:cxn>
              </a:cxnLst>
              <a:rect l="0" t="0" r="r" b="b"/>
              <a:pathLst>
                <a:path w="199" h="203">
                  <a:moveTo>
                    <a:pt x="102" y="203"/>
                  </a:moveTo>
                  <a:lnTo>
                    <a:pt x="81" y="200"/>
                  </a:lnTo>
                  <a:lnTo>
                    <a:pt x="63" y="193"/>
                  </a:lnTo>
                  <a:lnTo>
                    <a:pt x="46" y="182"/>
                  </a:lnTo>
                  <a:lnTo>
                    <a:pt x="30" y="169"/>
                  </a:lnTo>
                  <a:lnTo>
                    <a:pt x="18" y="154"/>
                  </a:lnTo>
                  <a:lnTo>
                    <a:pt x="8" y="136"/>
                  </a:lnTo>
                  <a:lnTo>
                    <a:pt x="2" y="116"/>
                  </a:lnTo>
                  <a:lnTo>
                    <a:pt x="0" y="96"/>
                  </a:lnTo>
                  <a:lnTo>
                    <a:pt x="2" y="75"/>
                  </a:lnTo>
                  <a:lnTo>
                    <a:pt x="7" y="56"/>
                  </a:lnTo>
                  <a:lnTo>
                    <a:pt x="16" y="40"/>
                  </a:lnTo>
                  <a:lnTo>
                    <a:pt x="27" y="26"/>
                  </a:lnTo>
                  <a:lnTo>
                    <a:pt x="43" y="15"/>
                  </a:lnTo>
                  <a:lnTo>
                    <a:pt x="59" y="7"/>
                  </a:lnTo>
                  <a:lnTo>
                    <a:pt x="77" y="1"/>
                  </a:lnTo>
                  <a:lnTo>
                    <a:pt x="98" y="0"/>
                  </a:lnTo>
                  <a:lnTo>
                    <a:pt x="118" y="3"/>
                  </a:lnTo>
                  <a:lnTo>
                    <a:pt x="136" y="11"/>
                  </a:lnTo>
                  <a:lnTo>
                    <a:pt x="153" y="21"/>
                  </a:lnTo>
                  <a:lnTo>
                    <a:pt x="169" y="34"/>
                  </a:lnTo>
                  <a:lnTo>
                    <a:pt x="181" y="50"/>
                  </a:lnTo>
                  <a:lnTo>
                    <a:pt x="191" y="68"/>
                  </a:lnTo>
                  <a:lnTo>
                    <a:pt x="197" y="87"/>
                  </a:lnTo>
                  <a:lnTo>
                    <a:pt x="199" y="108"/>
                  </a:lnTo>
                  <a:lnTo>
                    <a:pt x="197" y="129"/>
                  </a:lnTo>
                  <a:lnTo>
                    <a:pt x="192" y="147"/>
                  </a:lnTo>
                  <a:lnTo>
                    <a:pt x="183" y="164"/>
                  </a:lnTo>
                  <a:lnTo>
                    <a:pt x="172" y="177"/>
                  </a:lnTo>
                  <a:lnTo>
                    <a:pt x="156" y="189"/>
                  </a:lnTo>
                  <a:lnTo>
                    <a:pt x="140" y="197"/>
                  </a:lnTo>
                  <a:lnTo>
                    <a:pt x="122" y="202"/>
                  </a:lnTo>
                  <a:lnTo>
                    <a:pt x="102" y="203"/>
                  </a:lnTo>
                  <a:close/>
                </a:path>
              </a:pathLst>
            </a:custGeom>
            <a:solidFill>
              <a:srgbClr val="CCCCCC"/>
            </a:solidFill>
            <a:ln w="9525">
              <a:noFill/>
              <a:round/>
              <a:headEnd/>
              <a:tailEnd/>
            </a:ln>
          </p:spPr>
          <p:txBody>
            <a:bodyPr/>
            <a:lstStyle/>
            <a:p>
              <a:endParaRPr lang="en-US"/>
            </a:p>
          </p:txBody>
        </p:sp>
        <p:sp>
          <p:nvSpPr>
            <p:cNvPr id="66788" name="Freeform 228"/>
            <p:cNvSpPr>
              <a:spLocks/>
            </p:cNvSpPr>
            <p:nvPr/>
          </p:nvSpPr>
          <p:spPr bwMode="auto">
            <a:xfrm>
              <a:off x="4430" y="2271"/>
              <a:ext cx="19" cy="16"/>
            </a:xfrm>
            <a:custGeom>
              <a:avLst/>
              <a:gdLst/>
              <a:ahLst/>
              <a:cxnLst>
                <a:cxn ang="0">
                  <a:pos x="100" y="203"/>
                </a:cxn>
                <a:cxn ang="0">
                  <a:pos x="80" y="200"/>
                </a:cxn>
                <a:cxn ang="0">
                  <a:pos x="62" y="193"/>
                </a:cxn>
                <a:cxn ang="0">
                  <a:pos x="45" y="182"/>
                </a:cxn>
                <a:cxn ang="0">
                  <a:pos x="30" y="169"/>
                </a:cxn>
                <a:cxn ang="0">
                  <a:pos x="18" y="153"/>
                </a:cxn>
                <a:cxn ang="0">
                  <a:pos x="8" y="136"/>
                </a:cxn>
                <a:cxn ang="0">
                  <a:pos x="2" y="116"/>
                </a:cxn>
                <a:cxn ang="0">
                  <a:pos x="0" y="95"/>
                </a:cxn>
                <a:cxn ang="0">
                  <a:pos x="2" y="75"/>
                </a:cxn>
                <a:cxn ang="0">
                  <a:pos x="7" y="56"/>
                </a:cxn>
                <a:cxn ang="0">
                  <a:pos x="16" y="40"/>
                </a:cxn>
                <a:cxn ang="0">
                  <a:pos x="27" y="26"/>
                </a:cxn>
                <a:cxn ang="0">
                  <a:pos x="42" y="15"/>
                </a:cxn>
                <a:cxn ang="0">
                  <a:pos x="59" y="6"/>
                </a:cxn>
                <a:cxn ang="0">
                  <a:pos x="76" y="1"/>
                </a:cxn>
                <a:cxn ang="0">
                  <a:pos x="96" y="0"/>
                </a:cxn>
                <a:cxn ang="0">
                  <a:pos x="117" y="3"/>
                </a:cxn>
                <a:cxn ang="0">
                  <a:pos x="135" y="11"/>
                </a:cxn>
                <a:cxn ang="0">
                  <a:pos x="152" y="21"/>
                </a:cxn>
                <a:cxn ang="0">
                  <a:pos x="167" y="34"/>
                </a:cxn>
                <a:cxn ang="0">
                  <a:pos x="180" y="50"/>
                </a:cxn>
                <a:cxn ang="0">
                  <a:pos x="190" y="67"/>
                </a:cxn>
                <a:cxn ang="0">
                  <a:pos x="196" y="87"/>
                </a:cxn>
                <a:cxn ang="0">
                  <a:pos x="198" y="108"/>
                </a:cxn>
                <a:cxn ang="0">
                  <a:pos x="196" y="129"/>
                </a:cxn>
                <a:cxn ang="0">
                  <a:pos x="191" y="147"/>
                </a:cxn>
                <a:cxn ang="0">
                  <a:pos x="182" y="164"/>
                </a:cxn>
                <a:cxn ang="0">
                  <a:pos x="170" y="177"/>
                </a:cxn>
                <a:cxn ang="0">
                  <a:pos x="155" y="189"/>
                </a:cxn>
                <a:cxn ang="0">
                  <a:pos x="139" y="197"/>
                </a:cxn>
                <a:cxn ang="0">
                  <a:pos x="121" y="202"/>
                </a:cxn>
                <a:cxn ang="0">
                  <a:pos x="100" y="203"/>
                </a:cxn>
              </a:cxnLst>
              <a:rect l="0" t="0" r="r" b="b"/>
              <a:pathLst>
                <a:path w="198" h="203">
                  <a:moveTo>
                    <a:pt x="100" y="203"/>
                  </a:moveTo>
                  <a:lnTo>
                    <a:pt x="80" y="200"/>
                  </a:lnTo>
                  <a:lnTo>
                    <a:pt x="62" y="193"/>
                  </a:lnTo>
                  <a:lnTo>
                    <a:pt x="45" y="182"/>
                  </a:lnTo>
                  <a:lnTo>
                    <a:pt x="30" y="169"/>
                  </a:lnTo>
                  <a:lnTo>
                    <a:pt x="18" y="153"/>
                  </a:lnTo>
                  <a:lnTo>
                    <a:pt x="8" y="136"/>
                  </a:lnTo>
                  <a:lnTo>
                    <a:pt x="2" y="116"/>
                  </a:lnTo>
                  <a:lnTo>
                    <a:pt x="0" y="95"/>
                  </a:lnTo>
                  <a:lnTo>
                    <a:pt x="2" y="75"/>
                  </a:lnTo>
                  <a:lnTo>
                    <a:pt x="7" y="56"/>
                  </a:lnTo>
                  <a:lnTo>
                    <a:pt x="16" y="40"/>
                  </a:lnTo>
                  <a:lnTo>
                    <a:pt x="27" y="26"/>
                  </a:lnTo>
                  <a:lnTo>
                    <a:pt x="42" y="15"/>
                  </a:lnTo>
                  <a:lnTo>
                    <a:pt x="59" y="6"/>
                  </a:lnTo>
                  <a:lnTo>
                    <a:pt x="76" y="1"/>
                  </a:lnTo>
                  <a:lnTo>
                    <a:pt x="96" y="0"/>
                  </a:lnTo>
                  <a:lnTo>
                    <a:pt x="117" y="3"/>
                  </a:lnTo>
                  <a:lnTo>
                    <a:pt x="135" y="11"/>
                  </a:lnTo>
                  <a:lnTo>
                    <a:pt x="152" y="21"/>
                  </a:lnTo>
                  <a:lnTo>
                    <a:pt x="167" y="34"/>
                  </a:lnTo>
                  <a:lnTo>
                    <a:pt x="180" y="50"/>
                  </a:lnTo>
                  <a:lnTo>
                    <a:pt x="190" y="67"/>
                  </a:lnTo>
                  <a:lnTo>
                    <a:pt x="196" y="87"/>
                  </a:lnTo>
                  <a:lnTo>
                    <a:pt x="198" y="108"/>
                  </a:lnTo>
                  <a:lnTo>
                    <a:pt x="196" y="129"/>
                  </a:lnTo>
                  <a:lnTo>
                    <a:pt x="191" y="147"/>
                  </a:lnTo>
                  <a:lnTo>
                    <a:pt x="182" y="164"/>
                  </a:lnTo>
                  <a:lnTo>
                    <a:pt x="170" y="177"/>
                  </a:lnTo>
                  <a:lnTo>
                    <a:pt x="155" y="189"/>
                  </a:lnTo>
                  <a:lnTo>
                    <a:pt x="139" y="197"/>
                  </a:lnTo>
                  <a:lnTo>
                    <a:pt x="121" y="202"/>
                  </a:lnTo>
                  <a:lnTo>
                    <a:pt x="100" y="203"/>
                  </a:lnTo>
                  <a:close/>
                </a:path>
              </a:pathLst>
            </a:custGeom>
            <a:solidFill>
              <a:srgbClr val="CCCCCC"/>
            </a:solidFill>
            <a:ln w="9525">
              <a:noFill/>
              <a:round/>
              <a:headEnd/>
              <a:tailEnd/>
            </a:ln>
          </p:spPr>
          <p:txBody>
            <a:bodyPr/>
            <a:lstStyle/>
            <a:p>
              <a:endParaRPr lang="en-US"/>
            </a:p>
          </p:txBody>
        </p:sp>
        <p:sp>
          <p:nvSpPr>
            <p:cNvPr id="66789" name="Freeform 229"/>
            <p:cNvSpPr>
              <a:spLocks/>
            </p:cNvSpPr>
            <p:nvPr/>
          </p:nvSpPr>
          <p:spPr bwMode="auto">
            <a:xfrm>
              <a:off x="4382" y="2242"/>
              <a:ext cx="34" cy="18"/>
            </a:xfrm>
            <a:custGeom>
              <a:avLst/>
              <a:gdLst/>
              <a:ahLst/>
              <a:cxnLst>
                <a:cxn ang="0">
                  <a:pos x="106" y="0"/>
                </a:cxn>
                <a:cxn ang="0">
                  <a:pos x="230" y="7"/>
                </a:cxn>
                <a:cxn ang="0">
                  <a:pos x="277" y="19"/>
                </a:cxn>
                <a:cxn ang="0">
                  <a:pos x="312" y="45"/>
                </a:cxn>
                <a:cxn ang="0">
                  <a:pos x="333" y="80"/>
                </a:cxn>
                <a:cxn ang="0">
                  <a:pos x="341" y="120"/>
                </a:cxn>
                <a:cxn ang="0">
                  <a:pos x="335" y="158"/>
                </a:cxn>
                <a:cxn ang="0">
                  <a:pos x="316" y="190"/>
                </a:cxn>
                <a:cxn ang="0">
                  <a:pos x="282" y="212"/>
                </a:cxn>
                <a:cxn ang="0">
                  <a:pos x="235" y="217"/>
                </a:cxn>
                <a:cxn ang="0">
                  <a:pos x="111" y="210"/>
                </a:cxn>
                <a:cxn ang="0">
                  <a:pos x="63" y="197"/>
                </a:cxn>
                <a:cxn ang="0">
                  <a:pos x="28" y="171"/>
                </a:cxn>
                <a:cxn ang="0">
                  <a:pos x="7" y="136"/>
                </a:cxn>
                <a:cxn ang="0">
                  <a:pos x="0" y="98"/>
                </a:cxn>
                <a:cxn ang="0">
                  <a:pos x="6" y="60"/>
                </a:cxn>
                <a:cxn ang="0">
                  <a:pos x="25" y="27"/>
                </a:cxn>
                <a:cxn ang="0">
                  <a:pos x="59" y="6"/>
                </a:cxn>
                <a:cxn ang="0">
                  <a:pos x="106" y="0"/>
                </a:cxn>
              </a:cxnLst>
              <a:rect l="0" t="0" r="r" b="b"/>
              <a:pathLst>
                <a:path w="341" h="217">
                  <a:moveTo>
                    <a:pt x="106" y="0"/>
                  </a:moveTo>
                  <a:lnTo>
                    <a:pt x="230" y="7"/>
                  </a:lnTo>
                  <a:lnTo>
                    <a:pt x="277" y="19"/>
                  </a:lnTo>
                  <a:lnTo>
                    <a:pt x="312" y="45"/>
                  </a:lnTo>
                  <a:lnTo>
                    <a:pt x="333" y="80"/>
                  </a:lnTo>
                  <a:lnTo>
                    <a:pt x="341" y="120"/>
                  </a:lnTo>
                  <a:lnTo>
                    <a:pt x="335" y="158"/>
                  </a:lnTo>
                  <a:lnTo>
                    <a:pt x="316" y="190"/>
                  </a:lnTo>
                  <a:lnTo>
                    <a:pt x="282" y="212"/>
                  </a:lnTo>
                  <a:lnTo>
                    <a:pt x="235" y="217"/>
                  </a:lnTo>
                  <a:lnTo>
                    <a:pt x="111" y="210"/>
                  </a:lnTo>
                  <a:lnTo>
                    <a:pt x="63" y="197"/>
                  </a:lnTo>
                  <a:lnTo>
                    <a:pt x="28" y="171"/>
                  </a:lnTo>
                  <a:lnTo>
                    <a:pt x="7" y="136"/>
                  </a:lnTo>
                  <a:lnTo>
                    <a:pt x="0" y="98"/>
                  </a:lnTo>
                  <a:lnTo>
                    <a:pt x="6" y="60"/>
                  </a:lnTo>
                  <a:lnTo>
                    <a:pt x="25" y="27"/>
                  </a:lnTo>
                  <a:lnTo>
                    <a:pt x="59" y="6"/>
                  </a:lnTo>
                  <a:lnTo>
                    <a:pt x="106" y="0"/>
                  </a:lnTo>
                  <a:close/>
                </a:path>
              </a:pathLst>
            </a:custGeom>
            <a:solidFill>
              <a:srgbClr val="CCCCCC"/>
            </a:solidFill>
            <a:ln w="9525">
              <a:noFill/>
              <a:round/>
              <a:headEnd/>
              <a:tailEnd/>
            </a:ln>
          </p:spPr>
          <p:txBody>
            <a:bodyPr/>
            <a:lstStyle/>
            <a:p>
              <a:endParaRPr lang="en-US"/>
            </a:p>
          </p:txBody>
        </p:sp>
        <p:sp>
          <p:nvSpPr>
            <p:cNvPr id="66790" name="Freeform 230"/>
            <p:cNvSpPr>
              <a:spLocks/>
            </p:cNvSpPr>
            <p:nvPr/>
          </p:nvSpPr>
          <p:spPr bwMode="auto">
            <a:xfrm>
              <a:off x="4351" y="2267"/>
              <a:ext cx="28" cy="17"/>
            </a:xfrm>
            <a:custGeom>
              <a:avLst/>
              <a:gdLst/>
              <a:ahLst/>
              <a:cxnLst>
                <a:cxn ang="0">
                  <a:pos x="106" y="0"/>
                </a:cxn>
                <a:cxn ang="0">
                  <a:pos x="171" y="5"/>
                </a:cxn>
                <a:cxn ang="0">
                  <a:pos x="219" y="16"/>
                </a:cxn>
                <a:cxn ang="0">
                  <a:pos x="253" y="42"/>
                </a:cxn>
                <a:cxn ang="0">
                  <a:pos x="274" y="76"/>
                </a:cxn>
                <a:cxn ang="0">
                  <a:pos x="282" y="116"/>
                </a:cxn>
                <a:cxn ang="0">
                  <a:pos x="275" y="154"/>
                </a:cxn>
                <a:cxn ang="0">
                  <a:pos x="256" y="186"/>
                </a:cxn>
                <a:cxn ang="0">
                  <a:pos x="223" y="209"/>
                </a:cxn>
                <a:cxn ang="0">
                  <a:pos x="176" y="215"/>
                </a:cxn>
                <a:cxn ang="0">
                  <a:pos x="111" y="210"/>
                </a:cxn>
                <a:cxn ang="0">
                  <a:pos x="63" y="197"/>
                </a:cxn>
                <a:cxn ang="0">
                  <a:pos x="28" y="171"/>
                </a:cxn>
                <a:cxn ang="0">
                  <a:pos x="7" y="136"/>
                </a:cxn>
                <a:cxn ang="0">
                  <a:pos x="0" y="97"/>
                </a:cxn>
                <a:cxn ang="0">
                  <a:pos x="6" y="59"/>
                </a:cxn>
                <a:cxn ang="0">
                  <a:pos x="25" y="27"/>
                </a:cxn>
                <a:cxn ang="0">
                  <a:pos x="59" y="5"/>
                </a:cxn>
                <a:cxn ang="0">
                  <a:pos x="106" y="0"/>
                </a:cxn>
              </a:cxnLst>
              <a:rect l="0" t="0" r="r" b="b"/>
              <a:pathLst>
                <a:path w="282" h="215">
                  <a:moveTo>
                    <a:pt x="106" y="0"/>
                  </a:moveTo>
                  <a:lnTo>
                    <a:pt x="171" y="5"/>
                  </a:lnTo>
                  <a:lnTo>
                    <a:pt x="219" y="16"/>
                  </a:lnTo>
                  <a:lnTo>
                    <a:pt x="253" y="42"/>
                  </a:lnTo>
                  <a:lnTo>
                    <a:pt x="274" y="76"/>
                  </a:lnTo>
                  <a:lnTo>
                    <a:pt x="282" y="116"/>
                  </a:lnTo>
                  <a:lnTo>
                    <a:pt x="275" y="154"/>
                  </a:lnTo>
                  <a:lnTo>
                    <a:pt x="256" y="186"/>
                  </a:lnTo>
                  <a:lnTo>
                    <a:pt x="223" y="209"/>
                  </a:lnTo>
                  <a:lnTo>
                    <a:pt x="176" y="215"/>
                  </a:lnTo>
                  <a:lnTo>
                    <a:pt x="111" y="210"/>
                  </a:lnTo>
                  <a:lnTo>
                    <a:pt x="63" y="197"/>
                  </a:lnTo>
                  <a:lnTo>
                    <a:pt x="28" y="171"/>
                  </a:lnTo>
                  <a:lnTo>
                    <a:pt x="7" y="136"/>
                  </a:lnTo>
                  <a:lnTo>
                    <a:pt x="0" y="97"/>
                  </a:lnTo>
                  <a:lnTo>
                    <a:pt x="6" y="59"/>
                  </a:lnTo>
                  <a:lnTo>
                    <a:pt x="25" y="27"/>
                  </a:lnTo>
                  <a:lnTo>
                    <a:pt x="59" y="5"/>
                  </a:lnTo>
                  <a:lnTo>
                    <a:pt x="106" y="0"/>
                  </a:lnTo>
                  <a:close/>
                </a:path>
              </a:pathLst>
            </a:custGeom>
            <a:solidFill>
              <a:srgbClr val="CCCCCC"/>
            </a:solidFill>
            <a:ln w="9525">
              <a:noFill/>
              <a:round/>
              <a:headEnd/>
              <a:tailEnd/>
            </a:ln>
          </p:spPr>
          <p:txBody>
            <a:bodyPr/>
            <a:lstStyle/>
            <a:p>
              <a:endParaRPr lang="en-US"/>
            </a:p>
          </p:txBody>
        </p:sp>
        <p:sp>
          <p:nvSpPr>
            <p:cNvPr id="66791" name="Freeform 231"/>
            <p:cNvSpPr>
              <a:spLocks/>
            </p:cNvSpPr>
            <p:nvPr/>
          </p:nvSpPr>
          <p:spPr bwMode="auto">
            <a:xfrm>
              <a:off x="4423" y="2244"/>
              <a:ext cx="34" cy="18"/>
            </a:xfrm>
            <a:custGeom>
              <a:avLst/>
              <a:gdLst/>
              <a:ahLst/>
              <a:cxnLst>
                <a:cxn ang="0">
                  <a:pos x="105" y="0"/>
                </a:cxn>
                <a:cxn ang="0">
                  <a:pos x="228" y="9"/>
                </a:cxn>
                <a:cxn ang="0">
                  <a:pos x="276" y="21"/>
                </a:cxn>
                <a:cxn ang="0">
                  <a:pos x="311" y="47"/>
                </a:cxn>
                <a:cxn ang="0">
                  <a:pos x="332" y="82"/>
                </a:cxn>
                <a:cxn ang="0">
                  <a:pos x="340" y="121"/>
                </a:cxn>
                <a:cxn ang="0">
                  <a:pos x="334" y="159"/>
                </a:cxn>
                <a:cxn ang="0">
                  <a:pos x="315" y="191"/>
                </a:cxn>
                <a:cxn ang="0">
                  <a:pos x="281" y="213"/>
                </a:cxn>
                <a:cxn ang="0">
                  <a:pos x="233" y="219"/>
                </a:cxn>
                <a:cxn ang="0">
                  <a:pos x="110" y="211"/>
                </a:cxn>
                <a:cxn ang="0">
                  <a:pos x="63" y="198"/>
                </a:cxn>
                <a:cxn ang="0">
                  <a:pos x="28" y="172"/>
                </a:cxn>
                <a:cxn ang="0">
                  <a:pos x="7" y="137"/>
                </a:cxn>
                <a:cxn ang="0">
                  <a:pos x="0" y="99"/>
                </a:cxn>
                <a:cxn ang="0">
                  <a:pos x="6" y="60"/>
                </a:cxn>
                <a:cxn ang="0">
                  <a:pos x="25" y="28"/>
                </a:cxn>
                <a:cxn ang="0">
                  <a:pos x="59" y="7"/>
                </a:cxn>
                <a:cxn ang="0">
                  <a:pos x="105" y="0"/>
                </a:cxn>
              </a:cxnLst>
              <a:rect l="0" t="0" r="r" b="b"/>
              <a:pathLst>
                <a:path w="340" h="219">
                  <a:moveTo>
                    <a:pt x="105" y="0"/>
                  </a:moveTo>
                  <a:lnTo>
                    <a:pt x="228" y="9"/>
                  </a:lnTo>
                  <a:lnTo>
                    <a:pt x="276" y="21"/>
                  </a:lnTo>
                  <a:lnTo>
                    <a:pt x="311" y="47"/>
                  </a:lnTo>
                  <a:lnTo>
                    <a:pt x="332" y="82"/>
                  </a:lnTo>
                  <a:lnTo>
                    <a:pt x="340" y="121"/>
                  </a:lnTo>
                  <a:lnTo>
                    <a:pt x="334" y="159"/>
                  </a:lnTo>
                  <a:lnTo>
                    <a:pt x="315" y="191"/>
                  </a:lnTo>
                  <a:lnTo>
                    <a:pt x="281" y="213"/>
                  </a:lnTo>
                  <a:lnTo>
                    <a:pt x="233" y="219"/>
                  </a:lnTo>
                  <a:lnTo>
                    <a:pt x="110" y="211"/>
                  </a:lnTo>
                  <a:lnTo>
                    <a:pt x="63" y="198"/>
                  </a:lnTo>
                  <a:lnTo>
                    <a:pt x="28" y="172"/>
                  </a:lnTo>
                  <a:lnTo>
                    <a:pt x="7" y="137"/>
                  </a:lnTo>
                  <a:lnTo>
                    <a:pt x="0" y="99"/>
                  </a:lnTo>
                  <a:lnTo>
                    <a:pt x="6" y="60"/>
                  </a:lnTo>
                  <a:lnTo>
                    <a:pt x="25" y="28"/>
                  </a:lnTo>
                  <a:lnTo>
                    <a:pt x="59" y="7"/>
                  </a:lnTo>
                  <a:lnTo>
                    <a:pt x="105" y="0"/>
                  </a:lnTo>
                  <a:close/>
                </a:path>
              </a:pathLst>
            </a:custGeom>
            <a:solidFill>
              <a:srgbClr val="CCCCCC"/>
            </a:solidFill>
            <a:ln w="9525">
              <a:noFill/>
              <a:round/>
              <a:headEnd/>
              <a:tailEnd/>
            </a:ln>
          </p:spPr>
          <p:txBody>
            <a:bodyPr/>
            <a:lstStyle/>
            <a:p>
              <a:endParaRPr lang="en-US"/>
            </a:p>
          </p:txBody>
        </p:sp>
        <p:sp>
          <p:nvSpPr>
            <p:cNvPr id="66792" name="Freeform 232"/>
            <p:cNvSpPr>
              <a:spLocks/>
            </p:cNvSpPr>
            <p:nvPr/>
          </p:nvSpPr>
          <p:spPr bwMode="auto">
            <a:xfrm>
              <a:off x="4463" y="2246"/>
              <a:ext cx="21" cy="43"/>
            </a:xfrm>
            <a:custGeom>
              <a:avLst/>
              <a:gdLst/>
              <a:ahLst/>
              <a:cxnLst>
                <a:cxn ang="0">
                  <a:pos x="8" y="415"/>
                </a:cxn>
                <a:cxn ang="0">
                  <a:pos x="0" y="98"/>
                </a:cxn>
                <a:cxn ang="0">
                  <a:pos x="2" y="75"/>
                </a:cxn>
                <a:cxn ang="0">
                  <a:pos x="7" y="53"/>
                </a:cxn>
                <a:cxn ang="0">
                  <a:pos x="17" y="36"/>
                </a:cxn>
                <a:cxn ang="0">
                  <a:pos x="30" y="22"/>
                </a:cxn>
                <a:cxn ang="0">
                  <a:pos x="45" y="12"/>
                </a:cxn>
                <a:cxn ang="0">
                  <a:pos x="62" y="4"/>
                </a:cxn>
                <a:cxn ang="0">
                  <a:pos x="80" y="0"/>
                </a:cxn>
                <a:cxn ang="0">
                  <a:pos x="100" y="0"/>
                </a:cxn>
                <a:cxn ang="0">
                  <a:pos x="120" y="3"/>
                </a:cxn>
                <a:cxn ang="0">
                  <a:pos x="139" y="9"/>
                </a:cxn>
                <a:cxn ang="0">
                  <a:pos x="157" y="19"/>
                </a:cxn>
                <a:cxn ang="0">
                  <a:pos x="173" y="31"/>
                </a:cxn>
                <a:cxn ang="0">
                  <a:pos x="186" y="47"/>
                </a:cxn>
                <a:cxn ang="0">
                  <a:pos x="197" y="65"/>
                </a:cxn>
                <a:cxn ang="0">
                  <a:pos x="204" y="86"/>
                </a:cxn>
                <a:cxn ang="0">
                  <a:pos x="207" y="111"/>
                </a:cxn>
                <a:cxn ang="0">
                  <a:pos x="214" y="428"/>
                </a:cxn>
                <a:cxn ang="0">
                  <a:pos x="212" y="452"/>
                </a:cxn>
                <a:cxn ang="0">
                  <a:pos x="207" y="473"/>
                </a:cxn>
                <a:cxn ang="0">
                  <a:pos x="197" y="490"/>
                </a:cxn>
                <a:cxn ang="0">
                  <a:pos x="185" y="502"/>
                </a:cxn>
                <a:cxn ang="0">
                  <a:pos x="170" y="513"/>
                </a:cxn>
                <a:cxn ang="0">
                  <a:pos x="152" y="519"/>
                </a:cxn>
                <a:cxn ang="0">
                  <a:pos x="134" y="523"/>
                </a:cxn>
                <a:cxn ang="0">
                  <a:pos x="115" y="524"/>
                </a:cxn>
                <a:cxn ang="0">
                  <a:pos x="94" y="522"/>
                </a:cxn>
                <a:cxn ang="0">
                  <a:pos x="74" y="517"/>
                </a:cxn>
                <a:cxn ang="0">
                  <a:pos x="56" y="507"/>
                </a:cxn>
                <a:cxn ang="0">
                  <a:pos x="41" y="494"/>
                </a:cxn>
                <a:cxn ang="0">
                  <a:pos x="28" y="478"/>
                </a:cxn>
                <a:cxn ang="0">
                  <a:pos x="18" y="460"/>
                </a:cxn>
                <a:cxn ang="0">
                  <a:pos x="11" y="439"/>
                </a:cxn>
                <a:cxn ang="0">
                  <a:pos x="8" y="415"/>
                </a:cxn>
              </a:cxnLst>
              <a:rect l="0" t="0" r="r" b="b"/>
              <a:pathLst>
                <a:path w="214" h="524">
                  <a:moveTo>
                    <a:pt x="8" y="415"/>
                  </a:moveTo>
                  <a:lnTo>
                    <a:pt x="0" y="98"/>
                  </a:lnTo>
                  <a:lnTo>
                    <a:pt x="2" y="75"/>
                  </a:lnTo>
                  <a:lnTo>
                    <a:pt x="7" y="53"/>
                  </a:lnTo>
                  <a:lnTo>
                    <a:pt x="17" y="36"/>
                  </a:lnTo>
                  <a:lnTo>
                    <a:pt x="30" y="22"/>
                  </a:lnTo>
                  <a:lnTo>
                    <a:pt x="45" y="12"/>
                  </a:lnTo>
                  <a:lnTo>
                    <a:pt x="62" y="4"/>
                  </a:lnTo>
                  <a:lnTo>
                    <a:pt x="80" y="0"/>
                  </a:lnTo>
                  <a:lnTo>
                    <a:pt x="100" y="0"/>
                  </a:lnTo>
                  <a:lnTo>
                    <a:pt x="120" y="3"/>
                  </a:lnTo>
                  <a:lnTo>
                    <a:pt x="139" y="9"/>
                  </a:lnTo>
                  <a:lnTo>
                    <a:pt x="157" y="19"/>
                  </a:lnTo>
                  <a:lnTo>
                    <a:pt x="173" y="31"/>
                  </a:lnTo>
                  <a:lnTo>
                    <a:pt x="186" y="47"/>
                  </a:lnTo>
                  <a:lnTo>
                    <a:pt x="197" y="65"/>
                  </a:lnTo>
                  <a:lnTo>
                    <a:pt x="204" y="86"/>
                  </a:lnTo>
                  <a:lnTo>
                    <a:pt x="207" y="111"/>
                  </a:lnTo>
                  <a:lnTo>
                    <a:pt x="214" y="428"/>
                  </a:lnTo>
                  <a:lnTo>
                    <a:pt x="212" y="452"/>
                  </a:lnTo>
                  <a:lnTo>
                    <a:pt x="207" y="473"/>
                  </a:lnTo>
                  <a:lnTo>
                    <a:pt x="197" y="490"/>
                  </a:lnTo>
                  <a:lnTo>
                    <a:pt x="185" y="502"/>
                  </a:lnTo>
                  <a:lnTo>
                    <a:pt x="170" y="513"/>
                  </a:lnTo>
                  <a:lnTo>
                    <a:pt x="152" y="519"/>
                  </a:lnTo>
                  <a:lnTo>
                    <a:pt x="134" y="523"/>
                  </a:lnTo>
                  <a:lnTo>
                    <a:pt x="115" y="524"/>
                  </a:lnTo>
                  <a:lnTo>
                    <a:pt x="94" y="522"/>
                  </a:lnTo>
                  <a:lnTo>
                    <a:pt x="74" y="517"/>
                  </a:lnTo>
                  <a:lnTo>
                    <a:pt x="56" y="507"/>
                  </a:lnTo>
                  <a:lnTo>
                    <a:pt x="41" y="494"/>
                  </a:lnTo>
                  <a:lnTo>
                    <a:pt x="28" y="478"/>
                  </a:lnTo>
                  <a:lnTo>
                    <a:pt x="18" y="460"/>
                  </a:lnTo>
                  <a:lnTo>
                    <a:pt x="11" y="439"/>
                  </a:lnTo>
                  <a:lnTo>
                    <a:pt x="8" y="415"/>
                  </a:lnTo>
                  <a:close/>
                </a:path>
              </a:pathLst>
            </a:custGeom>
            <a:solidFill>
              <a:srgbClr val="CCCCCC"/>
            </a:solidFill>
            <a:ln w="9525">
              <a:noFill/>
              <a:round/>
              <a:headEnd/>
              <a:tailEnd/>
            </a:ln>
          </p:spPr>
          <p:txBody>
            <a:bodyPr/>
            <a:lstStyle/>
            <a:p>
              <a:endParaRPr lang="en-US"/>
            </a:p>
          </p:txBody>
        </p:sp>
        <p:sp>
          <p:nvSpPr>
            <p:cNvPr id="66793" name="Freeform 233"/>
            <p:cNvSpPr>
              <a:spLocks/>
            </p:cNvSpPr>
            <p:nvPr/>
          </p:nvSpPr>
          <p:spPr bwMode="auto">
            <a:xfrm>
              <a:off x="4351" y="2239"/>
              <a:ext cx="24" cy="20"/>
            </a:xfrm>
            <a:custGeom>
              <a:avLst/>
              <a:gdLst/>
              <a:ahLst/>
              <a:cxnLst>
                <a:cxn ang="0">
                  <a:pos x="123" y="245"/>
                </a:cxn>
                <a:cxn ang="0">
                  <a:pos x="99" y="243"/>
                </a:cxn>
                <a:cxn ang="0">
                  <a:pos x="76" y="236"/>
                </a:cxn>
                <a:cxn ang="0">
                  <a:pos x="55" y="226"/>
                </a:cxn>
                <a:cxn ang="0">
                  <a:pos x="38" y="211"/>
                </a:cxn>
                <a:cxn ang="0">
                  <a:pos x="22" y="193"/>
                </a:cxn>
                <a:cxn ang="0">
                  <a:pos x="10" y="173"/>
                </a:cxn>
                <a:cxn ang="0">
                  <a:pos x="3" y="150"/>
                </a:cxn>
                <a:cxn ang="0">
                  <a:pos x="0" y="126"/>
                </a:cxn>
                <a:cxn ang="0">
                  <a:pos x="2" y="101"/>
                </a:cxn>
                <a:cxn ang="0">
                  <a:pos x="8" y="78"/>
                </a:cxn>
                <a:cxn ang="0">
                  <a:pos x="18" y="56"/>
                </a:cxn>
                <a:cxn ang="0">
                  <a:pos x="32" y="38"/>
                </a:cxn>
                <a:cxn ang="0">
                  <a:pos x="51" y="23"/>
                </a:cxn>
                <a:cxn ang="0">
                  <a:pos x="70" y="11"/>
                </a:cxn>
                <a:cxn ang="0">
                  <a:pos x="92" y="3"/>
                </a:cxn>
                <a:cxn ang="0">
                  <a:pos x="117" y="0"/>
                </a:cxn>
                <a:cxn ang="0">
                  <a:pos x="141" y="2"/>
                </a:cxn>
                <a:cxn ang="0">
                  <a:pos x="164" y="9"/>
                </a:cxn>
                <a:cxn ang="0">
                  <a:pos x="185" y="19"/>
                </a:cxn>
                <a:cxn ang="0">
                  <a:pos x="203" y="33"/>
                </a:cxn>
                <a:cxn ang="0">
                  <a:pos x="217" y="52"/>
                </a:cxn>
                <a:cxn ang="0">
                  <a:pos x="230" y="72"/>
                </a:cxn>
                <a:cxn ang="0">
                  <a:pos x="237" y="94"/>
                </a:cxn>
                <a:cxn ang="0">
                  <a:pos x="240" y="119"/>
                </a:cxn>
                <a:cxn ang="0">
                  <a:pos x="238" y="144"/>
                </a:cxn>
                <a:cxn ang="0">
                  <a:pos x="232" y="167"/>
                </a:cxn>
                <a:cxn ang="0">
                  <a:pos x="222" y="189"/>
                </a:cxn>
                <a:cxn ang="0">
                  <a:pos x="207" y="206"/>
                </a:cxn>
                <a:cxn ang="0">
                  <a:pos x="189" y="222"/>
                </a:cxn>
                <a:cxn ang="0">
                  <a:pos x="170" y="234"/>
                </a:cxn>
                <a:cxn ang="0">
                  <a:pos x="147" y="241"/>
                </a:cxn>
                <a:cxn ang="0">
                  <a:pos x="123" y="245"/>
                </a:cxn>
              </a:cxnLst>
              <a:rect l="0" t="0" r="r" b="b"/>
              <a:pathLst>
                <a:path w="240" h="245">
                  <a:moveTo>
                    <a:pt x="123" y="245"/>
                  </a:moveTo>
                  <a:lnTo>
                    <a:pt x="99" y="243"/>
                  </a:lnTo>
                  <a:lnTo>
                    <a:pt x="76" y="236"/>
                  </a:lnTo>
                  <a:lnTo>
                    <a:pt x="55" y="226"/>
                  </a:lnTo>
                  <a:lnTo>
                    <a:pt x="38" y="211"/>
                  </a:lnTo>
                  <a:lnTo>
                    <a:pt x="22" y="193"/>
                  </a:lnTo>
                  <a:lnTo>
                    <a:pt x="10" y="173"/>
                  </a:lnTo>
                  <a:lnTo>
                    <a:pt x="3" y="150"/>
                  </a:lnTo>
                  <a:lnTo>
                    <a:pt x="0" y="126"/>
                  </a:lnTo>
                  <a:lnTo>
                    <a:pt x="2" y="101"/>
                  </a:lnTo>
                  <a:lnTo>
                    <a:pt x="8" y="78"/>
                  </a:lnTo>
                  <a:lnTo>
                    <a:pt x="18" y="56"/>
                  </a:lnTo>
                  <a:lnTo>
                    <a:pt x="32" y="38"/>
                  </a:lnTo>
                  <a:lnTo>
                    <a:pt x="51" y="23"/>
                  </a:lnTo>
                  <a:lnTo>
                    <a:pt x="70" y="11"/>
                  </a:lnTo>
                  <a:lnTo>
                    <a:pt x="92" y="3"/>
                  </a:lnTo>
                  <a:lnTo>
                    <a:pt x="117" y="0"/>
                  </a:lnTo>
                  <a:lnTo>
                    <a:pt x="141" y="2"/>
                  </a:lnTo>
                  <a:lnTo>
                    <a:pt x="164" y="9"/>
                  </a:lnTo>
                  <a:lnTo>
                    <a:pt x="185" y="19"/>
                  </a:lnTo>
                  <a:lnTo>
                    <a:pt x="203" y="33"/>
                  </a:lnTo>
                  <a:lnTo>
                    <a:pt x="217" y="52"/>
                  </a:lnTo>
                  <a:lnTo>
                    <a:pt x="230" y="72"/>
                  </a:lnTo>
                  <a:lnTo>
                    <a:pt x="237" y="94"/>
                  </a:lnTo>
                  <a:lnTo>
                    <a:pt x="240" y="119"/>
                  </a:lnTo>
                  <a:lnTo>
                    <a:pt x="238" y="144"/>
                  </a:lnTo>
                  <a:lnTo>
                    <a:pt x="232" y="167"/>
                  </a:lnTo>
                  <a:lnTo>
                    <a:pt x="222" y="189"/>
                  </a:lnTo>
                  <a:lnTo>
                    <a:pt x="207" y="206"/>
                  </a:lnTo>
                  <a:lnTo>
                    <a:pt x="189" y="222"/>
                  </a:lnTo>
                  <a:lnTo>
                    <a:pt x="170" y="234"/>
                  </a:lnTo>
                  <a:lnTo>
                    <a:pt x="147" y="241"/>
                  </a:lnTo>
                  <a:lnTo>
                    <a:pt x="123" y="245"/>
                  </a:lnTo>
                  <a:close/>
                </a:path>
              </a:pathLst>
            </a:custGeom>
            <a:solidFill>
              <a:srgbClr val="545959"/>
            </a:solidFill>
            <a:ln w="9525">
              <a:noFill/>
              <a:round/>
              <a:headEnd/>
              <a:tailEnd/>
            </a:ln>
          </p:spPr>
          <p:txBody>
            <a:bodyPr/>
            <a:lstStyle/>
            <a:p>
              <a:endParaRPr lang="en-US"/>
            </a:p>
          </p:txBody>
        </p:sp>
        <p:sp>
          <p:nvSpPr>
            <p:cNvPr id="66794" name="Freeform 234"/>
            <p:cNvSpPr>
              <a:spLocks/>
            </p:cNvSpPr>
            <p:nvPr/>
          </p:nvSpPr>
          <p:spPr bwMode="auto">
            <a:xfrm>
              <a:off x="4352" y="2241"/>
              <a:ext cx="21" cy="17"/>
            </a:xfrm>
            <a:custGeom>
              <a:avLst/>
              <a:gdLst/>
              <a:ahLst/>
              <a:cxnLst>
                <a:cxn ang="0">
                  <a:pos x="107" y="214"/>
                </a:cxn>
                <a:cxn ang="0">
                  <a:pos x="85" y="213"/>
                </a:cxn>
                <a:cxn ang="0">
                  <a:pos x="66" y="207"/>
                </a:cxn>
                <a:cxn ang="0">
                  <a:pos x="48" y="198"/>
                </a:cxn>
                <a:cxn ang="0">
                  <a:pos x="33" y="185"/>
                </a:cxn>
                <a:cxn ang="0">
                  <a:pos x="19" y="170"/>
                </a:cxn>
                <a:cxn ang="0">
                  <a:pos x="9" y="151"/>
                </a:cxn>
                <a:cxn ang="0">
                  <a:pos x="2" y="131"/>
                </a:cxn>
                <a:cxn ang="0">
                  <a:pos x="0" y="110"/>
                </a:cxn>
                <a:cxn ang="0">
                  <a:pos x="1" y="88"/>
                </a:cxn>
                <a:cxn ang="0">
                  <a:pos x="7" y="68"/>
                </a:cxn>
                <a:cxn ang="0">
                  <a:pos x="16" y="50"/>
                </a:cxn>
                <a:cxn ang="0">
                  <a:pos x="29" y="33"/>
                </a:cxn>
                <a:cxn ang="0">
                  <a:pos x="44" y="20"/>
                </a:cxn>
                <a:cxn ang="0">
                  <a:pos x="62" y="9"/>
                </a:cxn>
                <a:cxn ang="0">
                  <a:pos x="81" y="3"/>
                </a:cxn>
                <a:cxn ang="0">
                  <a:pos x="103" y="0"/>
                </a:cxn>
                <a:cxn ang="0">
                  <a:pos x="124" y="2"/>
                </a:cxn>
                <a:cxn ang="0">
                  <a:pos x="143" y="7"/>
                </a:cxn>
                <a:cxn ang="0">
                  <a:pos x="162" y="18"/>
                </a:cxn>
                <a:cxn ang="0">
                  <a:pos x="178" y="30"/>
                </a:cxn>
                <a:cxn ang="0">
                  <a:pos x="191" y="46"/>
                </a:cxn>
                <a:cxn ang="0">
                  <a:pos x="201" y="64"/>
                </a:cxn>
                <a:cxn ang="0">
                  <a:pos x="207" y="84"/>
                </a:cxn>
                <a:cxn ang="0">
                  <a:pos x="210" y="106"/>
                </a:cxn>
                <a:cxn ang="0">
                  <a:pos x="208" y="127"/>
                </a:cxn>
                <a:cxn ang="0">
                  <a:pos x="203" y="147"/>
                </a:cxn>
                <a:cxn ang="0">
                  <a:pos x="193" y="166"/>
                </a:cxn>
                <a:cxn ang="0">
                  <a:pos x="181" y="181"/>
                </a:cxn>
                <a:cxn ang="0">
                  <a:pos x="166" y="195"/>
                </a:cxn>
                <a:cxn ang="0">
                  <a:pos x="147" y="205"/>
                </a:cxn>
                <a:cxn ang="0">
                  <a:pos x="128" y="212"/>
                </a:cxn>
                <a:cxn ang="0">
                  <a:pos x="107" y="214"/>
                </a:cxn>
              </a:cxnLst>
              <a:rect l="0" t="0" r="r" b="b"/>
              <a:pathLst>
                <a:path w="210" h="214">
                  <a:moveTo>
                    <a:pt x="107" y="214"/>
                  </a:moveTo>
                  <a:lnTo>
                    <a:pt x="85" y="213"/>
                  </a:lnTo>
                  <a:lnTo>
                    <a:pt x="66" y="207"/>
                  </a:lnTo>
                  <a:lnTo>
                    <a:pt x="48" y="198"/>
                  </a:lnTo>
                  <a:lnTo>
                    <a:pt x="33" y="185"/>
                  </a:lnTo>
                  <a:lnTo>
                    <a:pt x="19" y="170"/>
                  </a:lnTo>
                  <a:lnTo>
                    <a:pt x="9" y="151"/>
                  </a:lnTo>
                  <a:lnTo>
                    <a:pt x="2" y="131"/>
                  </a:lnTo>
                  <a:lnTo>
                    <a:pt x="0" y="110"/>
                  </a:lnTo>
                  <a:lnTo>
                    <a:pt x="1" y="88"/>
                  </a:lnTo>
                  <a:lnTo>
                    <a:pt x="7" y="68"/>
                  </a:lnTo>
                  <a:lnTo>
                    <a:pt x="16" y="50"/>
                  </a:lnTo>
                  <a:lnTo>
                    <a:pt x="29" y="33"/>
                  </a:lnTo>
                  <a:lnTo>
                    <a:pt x="44" y="20"/>
                  </a:lnTo>
                  <a:lnTo>
                    <a:pt x="62" y="9"/>
                  </a:lnTo>
                  <a:lnTo>
                    <a:pt x="81" y="3"/>
                  </a:lnTo>
                  <a:lnTo>
                    <a:pt x="103" y="0"/>
                  </a:lnTo>
                  <a:lnTo>
                    <a:pt x="124" y="2"/>
                  </a:lnTo>
                  <a:lnTo>
                    <a:pt x="143" y="7"/>
                  </a:lnTo>
                  <a:lnTo>
                    <a:pt x="162" y="18"/>
                  </a:lnTo>
                  <a:lnTo>
                    <a:pt x="178" y="30"/>
                  </a:lnTo>
                  <a:lnTo>
                    <a:pt x="191" y="46"/>
                  </a:lnTo>
                  <a:lnTo>
                    <a:pt x="201" y="64"/>
                  </a:lnTo>
                  <a:lnTo>
                    <a:pt x="207" y="84"/>
                  </a:lnTo>
                  <a:lnTo>
                    <a:pt x="210" y="106"/>
                  </a:lnTo>
                  <a:lnTo>
                    <a:pt x="208" y="127"/>
                  </a:lnTo>
                  <a:lnTo>
                    <a:pt x="203" y="147"/>
                  </a:lnTo>
                  <a:lnTo>
                    <a:pt x="193" y="166"/>
                  </a:lnTo>
                  <a:lnTo>
                    <a:pt x="181" y="181"/>
                  </a:lnTo>
                  <a:lnTo>
                    <a:pt x="166" y="195"/>
                  </a:lnTo>
                  <a:lnTo>
                    <a:pt x="147" y="205"/>
                  </a:lnTo>
                  <a:lnTo>
                    <a:pt x="128" y="212"/>
                  </a:lnTo>
                  <a:lnTo>
                    <a:pt x="107" y="214"/>
                  </a:lnTo>
                  <a:close/>
                </a:path>
              </a:pathLst>
            </a:custGeom>
            <a:solidFill>
              <a:srgbClr val="000000"/>
            </a:solidFill>
            <a:ln w="9525">
              <a:noFill/>
              <a:round/>
              <a:headEnd/>
              <a:tailEnd/>
            </a:ln>
          </p:spPr>
          <p:txBody>
            <a:bodyPr/>
            <a:lstStyle/>
            <a:p>
              <a:endParaRPr lang="en-US"/>
            </a:p>
          </p:txBody>
        </p:sp>
        <p:sp>
          <p:nvSpPr>
            <p:cNvPr id="66795" name="Freeform 235"/>
            <p:cNvSpPr>
              <a:spLocks/>
            </p:cNvSpPr>
            <p:nvPr/>
          </p:nvSpPr>
          <p:spPr bwMode="auto">
            <a:xfrm>
              <a:off x="4352" y="2240"/>
              <a:ext cx="21" cy="18"/>
            </a:xfrm>
            <a:custGeom>
              <a:avLst/>
              <a:gdLst/>
              <a:ahLst/>
              <a:cxnLst>
                <a:cxn ang="0">
                  <a:pos x="107" y="214"/>
                </a:cxn>
                <a:cxn ang="0">
                  <a:pos x="86" y="213"/>
                </a:cxn>
                <a:cxn ang="0">
                  <a:pos x="66" y="207"/>
                </a:cxn>
                <a:cxn ang="0">
                  <a:pos x="48" y="197"/>
                </a:cxn>
                <a:cxn ang="0">
                  <a:pos x="33" y="185"/>
                </a:cxn>
                <a:cxn ang="0">
                  <a:pos x="19" y="170"/>
                </a:cxn>
                <a:cxn ang="0">
                  <a:pos x="9" y="151"/>
                </a:cxn>
                <a:cxn ang="0">
                  <a:pos x="2" y="131"/>
                </a:cxn>
                <a:cxn ang="0">
                  <a:pos x="0" y="110"/>
                </a:cxn>
                <a:cxn ang="0">
                  <a:pos x="1" y="88"/>
                </a:cxn>
                <a:cxn ang="0">
                  <a:pos x="7" y="68"/>
                </a:cxn>
                <a:cxn ang="0">
                  <a:pos x="16" y="49"/>
                </a:cxn>
                <a:cxn ang="0">
                  <a:pos x="29" y="33"/>
                </a:cxn>
                <a:cxn ang="0">
                  <a:pos x="44" y="19"/>
                </a:cxn>
                <a:cxn ang="0">
                  <a:pos x="62" y="9"/>
                </a:cxn>
                <a:cxn ang="0">
                  <a:pos x="81" y="3"/>
                </a:cxn>
                <a:cxn ang="0">
                  <a:pos x="103" y="0"/>
                </a:cxn>
                <a:cxn ang="0">
                  <a:pos x="124" y="2"/>
                </a:cxn>
                <a:cxn ang="0">
                  <a:pos x="143" y="7"/>
                </a:cxn>
                <a:cxn ang="0">
                  <a:pos x="162" y="17"/>
                </a:cxn>
                <a:cxn ang="0">
                  <a:pos x="178" y="30"/>
                </a:cxn>
                <a:cxn ang="0">
                  <a:pos x="191" y="45"/>
                </a:cxn>
                <a:cxn ang="0">
                  <a:pos x="201" y="64"/>
                </a:cxn>
                <a:cxn ang="0">
                  <a:pos x="208" y="84"/>
                </a:cxn>
                <a:cxn ang="0">
                  <a:pos x="211" y="105"/>
                </a:cxn>
                <a:cxn ang="0">
                  <a:pos x="209" y="127"/>
                </a:cxn>
                <a:cxn ang="0">
                  <a:pos x="203" y="147"/>
                </a:cxn>
                <a:cxn ang="0">
                  <a:pos x="193" y="165"/>
                </a:cxn>
                <a:cxn ang="0">
                  <a:pos x="181" y="181"/>
                </a:cxn>
                <a:cxn ang="0">
                  <a:pos x="166" y="194"/>
                </a:cxn>
                <a:cxn ang="0">
                  <a:pos x="148" y="205"/>
                </a:cxn>
                <a:cxn ang="0">
                  <a:pos x="128" y="212"/>
                </a:cxn>
                <a:cxn ang="0">
                  <a:pos x="107" y="214"/>
                </a:cxn>
              </a:cxnLst>
              <a:rect l="0" t="0" r="r" b="b"/>
              <a:pathLst>
                <a:path w="211" h="214">
                  <a:moveTo>
                    <a:pt x="107" y="214"/>
                  </a:moveTo>
                  <a:lnTo>
                    <a:pt x="86" y="213"/>
                  </a:lnTo>
                  <a:lnTo>
                    <a:pt x="66" y="207"/>
                  </a:lnTo>
                  <a:lnTo>
                    <a:pt x="48" y="197"/>
                  </a:lnTo>
                  <a:lnTo>
                    <a:pt x="33" y="185"/>
                  </a:lnTo>
                  <a:lnTo>
                    <a:pt x="19" y="170"/>
                  </a:lnTo>
                  <a:lnTo>
                    <a:pt x="9" y="151"/>
                  </a:lnTo>
                  <a:lnTo>
                    <a:pt x="2" y="131"/>
                  </a:lnTo>
                  <a:lnTo>
                    <a:pt x="0" y="110"/>
                  </a:lnTo>
                  <a:lnTo>
                    <a:pt x="1" y="88"/>
                  </a:lnTo>
                  <a:lnTo>
                    <a:pt x="7" y="68"/>
                  </a:lnTo>
                  <a:lnTo>
                    <a:pt x="16" y="49"/>
                  </a:lnTo>
                  <a:lnTo>
                    <a:pt x="29" y="33"/>
                  </a:lnTo>
                  <a:lnTo>
                    <a:pt x="44" y="19"/>
                  </a:lnTo>
                  <a:lnTo>
                    <a:pt x="62" y="9"/>
                  </a:lnTo>
                  <a:lnTo>
                    <a:pt x="81" y="3"/>
                  </a:lnTo>
                  <a:lnTo>
                    <a:pt x="103" y="0"/>
                  </a:lnTo>
                  <a:lnTo>
                    <a:pt x="124" y="2"/>
                  </a:lnTo>
                  <a:lnTo>
                    <a:pt x="143" y="7"/>
                  </a:lnTo>
                  <a:lnTo>
                    <a:pt x="162" y="17"/>
                  </a:lnTo>
                  <a:lnTo>
                    <a:pt x="178" y="30"/>
                  </a:lnTo>
                  <a:lnTo>
                    <a:pt x="191" y="45"/>
                  </a:lnTo>
                  <a:lnTo>
                    <a:pt x="201" y="64"/>
                  </a:lnTo>
                  <a:lnTo>
                    <a:pt x="208" y="84"/>
                  </a:lnTo>
                  <a:lnTo>
                    <a:pt x="211" y="105"/>
                  </a:lnTo>
                  <a:lnTo>
                    <a:pt x="209" y="127"/>
                  </a:lnTo>
                  <a:lnTo>
                    <a:pt x="203" y="147"/>
                  </a:lnTo>
                  <a:lnTo>
                    <a:pt x="193" y="165"/>
                  </a:lnTo>
                  <a:lnTo>
                    <a:pt x="181" y="181"/>
                  </a:lnTo>
                  <a:lnTo>
                    <a:pt x="166" y="194"/>
                  </a:lnTo>
                  <a:lnTo>
                    <a:pt x="148" y="205"/>
                  </a:lnTo>
                  <a:lnTo>
                    <a:pt x="128" y="212"/>
                  </a:lnTo>
                  <a:lnTo>
                    <a:pt x="107" y="214"/>
                  </a:lnTo>
                  <a:close/>
                </a:path>
              </a:pathLst>
            </a:custGeom>
            <a:solidFill>
              <a:srgbClr val="999999"/>
            </a:solidFill>
            <a:ln w="9525">
              <a:noFill/>
              <a:round/>
              <a:headEnd/>
              <a:tailEnd/>
            </a:ln>
          </p:spPr>
          <p:txBody>
            <a:bodyPr/>
            <a:lstStyle/>
            <a:p>
              <a:endParaRPr lang="en-US"/>
            </a:p>
          </p:txBody>
        </p:sp>
        <p:sp>
          <p:nvSpPr>
            <p:cNvPr id="66796" name="Freeform 236"/>
            <p:cNvSpPr>
              <a:spLocks/>
            </p:cNvSpPr>
            <p:nvPr/>
          </p:nvSpPr>
          <p:spPr bwMode="auto">
            <a:xfrm>
              <a:off x="4354" y="2240"/>
              <a:ext cx="19" cy="17"/>
            </a:xfrm>
            <a:custGeom>
              <a:avLst/>
              <a:gdLst/>
              <a:ahLst/>
              <a:cxnLst>
                <a:cxn ang="0">
                  <a:pos x="102" y="203"/>
                </a:cxn>
                <a:cxn ang="0">
                  <a:pos x="82" y="200"/>
                </a:cxn>
                <a:cxn ang="0">
                  <a:pos x="63" y="192"/>
                </a:cxn>
                <a:cxn ang="0">
                  <a:pos x="46" y="182"/>
                </a:cxn>
                <a:cxn ang="0">
                  <a:pos x="31" y="169"/>
                </a:cxn>
                <a:cxn ang="0">
                  <a:pos x="19" y="153"/>
                </a:cxn>
                <a:cxn ang="0">
                  <a:pos x="9" y="135"/>
                </a:cxn>
                <a:cxn ang="0">
                  <a:pos x="2" y="116"/>
                </a:cxn>
                <a:cxn ang="0">
                  <a:pos x="0" y="95"/>
                </a:cxn>
                <a:cxn ang="0">
                  <a:pos x="2"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1" y="67"/>
                </a:cxn>
                <a:cxn ang="0">
                  <a:pos x="198" y="87"/>
                </a:cxn>
                <a:cxn ang="0">
                  <a:pos x="200" y="107"/>
                </a:cxn>
                <a:cxn ang="0">
                  <a:pos x="198" y="128"/>
                </a:cxn>
                <a:cxn ang="0">
                  <a:pos x="192" y="147"/>
                </a:cxn>
                <a:cxn ang="0">
                  <a:pos x="183" y="163"/>
                </a:cxn>
                <a:cxn ang="0">
                  <a:pos x="172" y="177"/>
                </a:cxn>
                <a:cxn ang="0">
                  <a:pos x="157" y="188"/>
                </a:cxn>
                <a:cxn ang="0">
                  <a:pos x="141" y="196"/>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5"/>
                  </a:lnTo>
                  <a:lnTo>
                    <a:pt x="2" y="116"/>
                  </a:lnTo>
                  <a:lnTo>
                    <a:pt x="0" y="95"/>
                  </a:lnTo>
                  <a:lnTo>
                    <a:pt x="2"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1" y="67"/>
                  </a:lnTo>
                  <a:lnTo>
                    <a:pt x="198" y="87"/>
                  </a:lnTo>
                  <a:lnTo>
                    <a:pt x="200" y="107"/>
                  </a:lnTo>
                  <a:lnTo>
                    <a:pt x="198" y="128"/>
                  </a:lnTo>
                  <a:lnTo>
                    <a:pt x="192" y="147"/>
                  </a:lnTo>
                  <a:lnTo>
                    <a:pt x="183" y="163"/>
                  </a:lnTo>
                  <a:lnTo>
                    <a:pt x="172" y="177"/>
                  </a:lnTo>
                  <a:lnTo>
                    <a:pt x="157" y="188"/>
                  </a:lnTo>
                  <a:lnTo>
                    <a:pt x="141" y="196"/>
                  </a:lnTo>
                  <a:lnTo>
                    <a:pt x="122" y="202"/>
                  </a:lnTo>
                  <a:lnTo>
                    <a:pt x="102" y="203"/>
                  </a:lnTo>
                  <a:close/>
                </a:path>
              </a:pathLst>
            </a:custGeom>
            <a:solidFill>
              <a:srgbClr val="CCCCCC"/>
            </a:solidFill>
            <a:ln w="9525">
              <a:noFill/>
              <a:round/>
              <a:headEnd/>
              <a:tailEnd/>
            </a:ln>
          </p:spPr>
          <p:txBody>
            <a:bodyPr/>
            <a:lstStyle/>
            <a:p>
              <a:endParaRPr lang="en-US"/>
            </a:p>
          </p:txBody>
        </p:sp>
        <p:sp>
          <p:nvSpPr>
            <p:cNvPr id="66797" name="Freeform 237"/>
            <p:cNvSpPr>
              <a:spLocks/>
            </p:cNvSpPr>
            <p:nvPr/>
          </p:nvSpPr>
          <p:spPr bwMode="auto">
            <a:xfrm>
              <a:off x="4353" y="2148"/>
              <a:ext cx="136" cy="88"/>
            </a:xfrm>
            <a:custGeom>
              <a:avLst/>
              <a:gdLst/>
              <a:ahLst/>
              <a:cxnLst>
                <a:cxn ang="0">
                  <a:pos x="7" y="117"/>
                </a:cxn>
                <a:cxn ang="0">
                  <a:pos x="23" y="73"/>
                </a:cxn>
                <a:cxn ang="0">
                  <a:pos x="59" y="37"/>
                </a:cxn>
                <a:cxn ang="0">
                  <a:pos x="107" y="12"/>
                </a:cxn>
                <a:cxn ang="0">
                  <a:pos x="156" y="1"/>
                </a:cxn>
                <a:cxn ang="0">
                  <a:pos x="223" y="0"/>
                </a:cxn>
                <a:cxn ang="0">
                  <a:pos x="290" y="0"/>
                </a:cxn>
                <a:cxn ang="0">
                  <a:pos x="357" y="0"/>
                </a:cxn>
                <a:cxn ang="0">
                  <a:pos x="424" y="3"/>
                </a:cxn>
                <a:cxn ang="0">
                  <a:pos x="491" y="5"/>
                </a:cxn>
                <a:cxn ang="0">
                  <a:pos x="558" y="8"/>
                </a:cxn>
                <a:cxn ang="0">
                  <a:pos x="625" y="12"/>
                </a:cxn>
                <a:cxn ang="0">
                  <a:pos x="693" y="17"/>
                </a:cxn>
                <a:cxn ang="0">
                  <a:pos x="760" y="23"/>
                </a:cxn>
                <a:cxn ang="0">
                  <a:pos x="826" y="30"/>
                </a:cxn>
                <a:cxn ang="0">
                  <a:pos x="893" y="38"/>
                </a:cxn>
                <a:cxn ang="0">
                  <a:pos x="959" y="47"/>
                </a:cxn>
                <a:cxn ang="0">
                  <a:pos x="1025" y="57"/>
                </a:cxn>
                <a:cxn ang="0">
                  <a:pos x="1091" y="68"/>
                </a:cxn>
                <a:cxn ang="0">
                  <a:pos x="1157" y="80"/>
                </a:cxn>
                <a:cxn ang="0">
                  <a:pos x="1223" y="93"/>
                </a:cxn>
                <a:cxn ang="0">
                  <a:pos x="1268" y="113"/>
                </a:cxn>
                <a:cxn ang="0">
                  <a:pos x="1306" y="151"/>
                </a:cxn>
                <a:cxn ang="0">
                  <a:pos x="1333" y="198"/>
                </a:cxn>
                <a:cxn ang="0">
                  <a:pos x="1344" y="249"/>
                </a:cxn>
                <a:cxn ang="0">
                  <a:pos x="1354" y="947"/>
                </a:cxn>
                <a:cxn ang="0">
                  <a:pos x="1329" y="990"/>
                </a:cxn>
                <a:cxn ang="0">
                  <a:pos x="1287" y="1024"/>
                </a:cxn>
                <a:cxn ang="0">
                  <a:pos x="1239" y="1043"/>
                </a:cxn>
                <a:cxn ang="0">
                  <a:pos x="1180" y="1047"/>
                </a:cxn>
                <a:cxn ang="0">
                  <a:pos x="1108" y="1048"/>
                </a:cxn>
                <a:cxn ang="0">
                  <a:pos x="1038" y="1049"/>
                </a:cxn>
                <a:cxn ang="0">
                  <a:pos x="967" y="1049"/>
                </a:cxn>
                <a:cxn ang="0">
                  <a:pos x="897" y="1048"/>
                </a:cxn>
                <a:cxn ang="0">
                  <a:pos x="828" y="1046"/>
                </a:cxn>
                <a:cxn ang="0">
                  <a:pos x="760" y="1043"/>
                </a:cxn>
                <a:cxn ang="0">
                  <a:pos x="689" y="1039"/>
                </a:cxn>
                <a:cxn ang="0">
                  <a:pos x="621" y="1034"/>
                </a:cxn>
                <a:cxn ang="0">
                  <a:pos x="552" y="1028"/>
                </a:cxn>
                <a:cxn ang="0">
                  <a:pos x="483" y="1022"/>
                </a:cxn>
                <a:cxn ang="0">
                  <a:pos x="414" y="1014"/>
                </a:cxn>
                <a:cxn ang="0">
                  <a:pos x="345" y="1006"/>
                </a:cxn>
                <a:cxn ang="0">
                  <a:pos x="275" y="996"/>
                </a:cxn>
                <a:cxn ang="0">
                  <a:pos x="206" y="986"/>
                </a:cxn>
                <a:cxn ang="0">
                  <a:pos x="136" y="976"/>
                </a:cxn>
                <a:cxn ang="0">
                  <a:pos x="81" y="963"/>
                </a:cxn>
                <a:cxn ang="0">
                  <a:pos x="45" y="938"/>
                </a:cxn>
                <a:cxn ang="0">
                  <a:pos x="18" y="901"/>
                </a:cxn>
                <a:cxn ang="0">
                  <a:pos x="2" y="859"/>
                </a:cxn>
              </a:cxnLst>
              <a:rect l="0" t="0" r="r" b="b"/>
              <a:pathLst>
                <a:path w="1358" h="1049">
                  <a:moveTo>
                    <a:pt x="0" y="838"/>
                  </a:moveTo>
                  <a:lnTo>
                    <a:pt x="7" y="117"/>
                  </a:lnTo>
                  <a:lnTo>
                    <a:pt x="12" y="95"/>
                  </a:lnTo>
                  <a:lnTo>
                    <a:pt x="23" y="73"/>
                  </a:lnTo>
                  <a:lnTo>
                    <a:pt x="39" y="54"/>
                  </a:lnTo>
                  <a:lnTo>
                    <a:pt x="59" y="37"/>
                  </a:lnTo>
                  <a:lnTo>
                    <a:pt x="83" y="22"/>
                  </a:lnTo>
                  <a:lnTo>
                    <a:pt x="107" y="12"/>
                  </a:lnTo>
                  <a:lnTo>
                    <a:pt x="132" y="5"/>
                  </a:lnTo>
                  <a:lnTo>
                    <a:pt x="156" y="1"/>
                  </a:lnTo>
                  <a:lnTo>
                    <a:pt x="189" y="0"/>
                  </a:lnTo>
                  <a:lnTo>
                    <a:pt x="223" y="0"/>
                  </a:lnTo>
                  <a:lnTo>
                    <a:pt x="256" y="0"/>
                  </a:lnTo>
                  <a:lnTo>
                    <a:pt x="290" y="0"/>
                  </a:lnTo>
                  <a:lnTo>
                    <a:pt x="324" y="0"/>
                  </a:lnTo>
                  <a:lnTo>
                    <a:pt x="357" y="0"/>
                  </a:lnTo>
                  <a:lnTo>
                    <a:pt x="391" y="1"/>
                  </a:lnTo>
                  <a:lnTo>
                    <a:pt x="424" y="3"/>
                  </a:lnTo>
                  <a:lnTo>
                    <a:pt x="458" y="4"/>
                  </a:lnTo>
                  <a:lnTo>
                    <a:pt x="491" y="5"/>
                  </a:lnTo>
                  <a:lnTo>
                    <a:pt x="525" y="6"/>
                  </a:lnTo>
                  <a:lnTo>
                    <a:pt x="558" y="8"/>
                  </a:lnTo>
                  <a:lnTo>
                    <a:pt x="592" y="10"/>
                  </a:lnTo>
                  <a:lnTo>
                    <a:pt x="625" y="12"/>
                  </a:lnTo>
                  <a:lnTo>
                    <a:pt x="659" y="15"/>
                  </a:lnTo>
                  <a:lnTo>
                    <a:pt x="693" y="17"/>
                  </a:lnTo>
                  <a:lnTo>
                    <a:pt x="726" y="20"/>
                  </a:lnTo>
                  <a:lnTo>
                    <a:pt x="760" y="23"/>
                  </a:lnTo>
                  <a:lnTo>
                    <a:pt x="793" y="26"/>
                  </a:lnTo>
                  <a:lnTo>
                    <a:pt x="826" y="30"/>
                  </a:lnTo>
                  <a:lnTo>
                    <a:pt x="859" y="34"/>
                  </a:lnTo>
                  <a:lnTo>
                    <a:pt x="893" y="38"/>
                  </a:lnTo>
                  <a:lnTo>
                    <a:pt x="925" y="43"/>
                  </a:lnTo>
                  <a:lnTo>
                    <a:pt x="959" y="47"/>
                  </a:lnTo>
                  <a:lnTo>
                    <a:pt x="992" y="52"/>
                  </a:lnTo>
                  <a:lnTo>
                    <a:pt x="1025" y="57"/>
                  </a:lnTo>
                  <a:lnTo>
                    <a:pt x="1058" y="63"/>
                  </a:lnTo>
                  <a:lnTo>
                    <a:pt x="1091" y="68"/>
                  </a:lnTo>
                  <a:lnTo>
                    <a:pt x="1124" y="74"/>
                  </a:lnTo>
                  <a:lnTo>
                    <a:pt x="1157" y="80"/>
                  </a:lnTo>
                  <a:lnTo>
                    <a:pt x="1191" y="86"/>
                  </a:lnTo>
                  <a:lnTo>
                    <a:pt x="1223" y="93"/>
                  </a:lnTo>
                  <a:lnTo>
                    <a:pt x="1246" y="100"/>
                  </a:lnTo>
                  <a:lnTo>
                    <a:pt x="1268" y="113"/>
                  </a:lnTo>
                  <a:lnTo>
                    <a:pt x="1288" y="130"/>
                  </a:lnTo>
                  <a:lnTo>
                    <a:pt x="1306" y="151"/>
                  </a:lnTo>
                  <a:lnTo>
                    <a:pt x="1322" y="173"/>
                  </a:lnTo>
                  <a:lnTo>
                    <a:pt x="1333" y="198"/>
                  </a:lnTo>
                  <a:lnTo>
                    <a:pt x="1341" y="223"/>
                  </a:lnTo>
                  <a:lnTo>
                    <a:pt x="1344" y="249"/>
                  </a:lnTo>
                  <a:lnTo>
                    <a:pt x="1358" y="923"/>
                  </a:lnTo>
                  <a:lnTo>
                    <a:pt x="1354" y="947"/>
                  </a:lnTo>
                  <a:lnTo>
                    <a:pt x="1344" y="969"/>
                  </a:lnTo>
                  <a:lnTo>
                    <a:pt x="1329" y="990"/>
                  </a:lnTo>
                  <a:lnTo>
                    <a:pt x="1309" y="1009"/>
                  </a:lnTo>
                  <a:lnTo>
                    <a:pt x="1287" y="1024"/>
                  </a:lnTo>
                  <a:lnTo>
                    <a:pt x="1264" y="1036"/>
                  </a:lnTo>
                  <a:lnTo>
                    <a:pt x="1239" y="1043"/>
                  </a:lnTo>
                  <a:lnTo>
                    <a:pt x="1216" y="1046"/>
                  </a:lnTo>
                  <a:lnTo>
                    <a:pt x="1180" y="1047"/>
                  </a:lnTo>
                  <a:lnTo>
                    <a:pt x="1144" y="1048"/>
                  </a:lnTo>
                  <a:lnTo>
                    <a:pt x="1108" y="1048"/>
                  </a:lnTo>
                  <a:lnTo>
                    <a:pt x="1073" y="1049"/>
                  </a:lnTo>
                  <a:lnTo>
                    <a:pt x="1038" y="1049"/>
                  </a:lnTo>
                  <a:lnTo>
                    <a:pt x="1002" y="1049"/>
                  </a:lnTo>
                  <a:lnTo>
                    <a:pt x="967" y="1049"/>
                  </a:lnTo>
                  <a:lnTo>
                    <a:pt x="932" y="1048"/>
                  </a:lnTo>
                  <a:lnTo>
                    <a:pt x="897" y="1048"/>
                  </a:lnTo>
                  <a:lnTo>
                    <a:pt x="862" y="1047"/>
                  </a:lnTo>
                  <a:lnTo>
                    <a:pt x="828" y="1046"/>
                  </a:lnTo>
                  <a:lnTo>
                    <a:pt x="794" y="1044"/>
                  </a:lnTo>
                  <a:lnTo>
                    <a:pt x="760" y="1043"/>
                  </a:lnTo>
                  <a:lnTo>
                    <a:pt x="725" y="1041"/>
                  </a:lnTo>
                  <a:lnTo>
                    <a:pt x="689" y="1039"/>
                  </a:lnTo>
                  <a:lnTo>
                    <a:pt x="656" y="1037"/>
                  </a:lnTo>
                  <a:lnTo>
                    <a:pt x="621" y="1034"/>
                  </a:lnTo>
                  <a:lnTo>
                    <a:pt x="587" y="1031"/>
                  </a:lnTo>
                  <a:lnTo>
                    <a:pt x="552" y="1028"/>
                  </a:lnTo>
                  <a:lnTo>
                    <a:pt x="518" y="1025"/>
                  </a:lnTo>
                  <a:lnTo>
                    <a:pt x="483" y="1022"/>
                  </a:lnTo>
                  <a:lnTo>
                    <a:pt x="449" y="1018"/>
                  </a:lnTo>
                  <a:lnTo>
                    <a:pt x="414" y="1014"/>
                  </a:lnTo>
                  <a:lnTo>
                    <a:pt x="379" y="1010"/>
                  </a:lnTo>
                  <a:lnTo>
                    <a:pt x="345" y="1006"/>
                  </a:lnTo>
                  <a:lnTo>
                    <a:pt x="309" y="1001"/>
                  </a:lnTo>
                  <a:lnTo>
                    <a:pt x="275" y="996"/>
                  </a:lnTo>
                  <a:lnTo>
                    <a:pt x="240" y="991"/>
                  </a:lnTo>
                  <a:lnTo>
                    <a:pt x="206" y="986"/>
                  </a:lnTo>
                  <a:lnTo>
                    <a:pt x="170" y="981"/>
                  </a:lnTo>
                  <a:lnTo>
                    <a:pt x="136" y="976"/>
                  </a:lnTo>
                  <a:lnTo>
                    <a:pt x="100" y="969"/>
                  </a:lnTo>
                  <a:lnTo>
                    <a:pt x="81" y="963"/>
                  </a:lnTo>
                  <a:lnTo>
                    <a:pt x="61" y="953"/>
                  </a:lnTo>
                  <a:lnTo>
                    <a:pt x="45" y="938"/>
                  </a:lnTo>
                  <a:lnTo>
                    <a:pt x="30" y="921"/>
                  </a:lnTo>
                  <a:lnTo>
                    <a:pt x="18" y="901"/>
                  </a:lnTo>
                  <a:lnTo>
                    <a:pt x="8" y="880"/>
                  </a:lnTo>
                  <a:lnTo>
                    <a:pt x="2" y="859"/>
                  </a:lnTo>
                  <a:lnTo>
                    <a:pt x="0" y="838"/>
                  </a:lnTo>
                  <a:close/>
                </a:path>
              </a:pathLst>
            </a:custGeom>
            <a:solidFill>
              <a:srgbClr val="2B3333"/>
            </a:solidFill>
            <a:ln w="9525">
              <a:noFill/>
              <a:round/>
              <a:headEnd/>
              <a:tailEnd/>
            </a:ln>
          </p:spPr>
          <p:txBody>
            <a:bodyPr/>
            <a:lstStyle/>
            <a:p>
              <a:endParaRPr lang="en-US"/>
            </a:p>
          </p:txBody>
        </p:sp>
        <p:sp>
          <p:nvSpPr>
            <p:cNvPr id="66798" name="Freeform 238"/>
            <p:cNvSpPr>
              <a:spLocks/>
            </p:cNvSpPr>
            <p:nvPr/>
          </p:nvSpPr>
          <p:spPr bwMode="auto">
            <a:xfrm>
              <a:off x="4355" y="2149"/>
              <a:ext cx="133" cy="86"/>
            </a:xfrm>
            <a:custGeom>
              <a:avLst/>
              <a:gdLst/>
              <a:ahLst/>
              <a:cxnLst>
                <a:cxn ang="0">
                  <a:pos x="9" y="113"/>
                </a:cxn>
                <a:cxn ang="0">
                  <a:pos x="23" y="70"/>
                </a:cxn>
                <a:cxn ang="0">
                  <a:pos x="60" y="34"/>
                </a:cxn>
                <a:cxn ang="0">
                  <a:pos x="106" y="10"/>
                </a:cxn>
                <a:cxn ang="0">
                  <a:pos x="155" y="1"/>
                </a:cxn>
                <a:cxn ang="0">
                  <a:pos x="221" y="0"/>
                </a:cxn>
                <a:cxn ang="0">
                  <a:pos x="286" y="0"/>
                </a:cxn>
                <a:cxn ang="0">
                  <a:pos x="352" y="0"/>
                </a:cxn>
                <a:cxn ang="0">
                  <a:pos x="417" y="2"/>
                </a:cxn>
                <a:cxn ang="0">
                  <a:pos x="483" y="4"/>
                </a:cxn>
                <a:cxn ang="0">
                  <a:pos x="548" y="7"/>
                </a:cxn>
                <a:cxn ang="0">
                  <a:pos x="614" y="11"/>
                </a:cxn>
                <a:cxn ang="0">
                  <a:pos x="680" y="15"/>
                </a:cxn>
                <a:cxn ang="0">
                  <a:pos x="746" y="22"/>
                </a:cxn>
                <a:cxn ang="0">
                  <a:pos x="810" y="29"/>
                </a:cxn>
                <a:cxn ang="0">
                  <a:pos x="875" y="36"/>
                </a:cxn>
                <a:cxn ang="0">
                  <a:pos x="941" y="44"/>
                </a:cxn>
                <a:cxn ang="0">
                  <a:pos x="1006" y="55"/>
                </a:cxn>
                <a:cxn ang="0">
                  <a:pos x="1071" y="65"/>
                </a:cxn>
                <a:cxn ang="0">
                  <a:pos x="1135" y="77"/>
                </a:cxn>
                <a:cxn ang="0">
                  <a:pos x="1200" y="90"/>
                </a:cxn>
                <a:cxn ang="0">
                  <a:pos x="1244" y="110"/>
                </a:cxn>
                <a:cxn ang="0">
                  <a:pos x="1281" y="146"/>
                </a:cxn>
                <a:cxn ang="0">
                  <a:pos x="1307" y="193"/>
                </a:cxn>
                <a:cxn ang="0">
                  <a:pos x="1317" y="243"/>
                </a:cxn>
                <a:cxn ang="0">
                  <a:pos x="1328" y="925"/>
                </a:cxn>
                <a:cxn ang="0">
                  <a:pos x="1305" y="969"/>
                </a:cxn>
                <a:cxn ang="0">
                  <a:pos x="1264" y="1003"/>
                </a:cxn>
                <a:cxn ang="0">
                  <a:pos x="1216" y="1022"/>
                </a:cxn>
                <a:cxn ang="0">
                  <a:pos x="1157" y="1028"/>
                </a:cxn>
                <a:cxn ang="0">
                  <a:pos x="1088" y="1029"/>
                </a:cxn>
                <a:cxn ang="0">
                  <a:pos x="1018" y="1029"/>
                </a:cxn>
                <a:cxn ang="0">
                  <a:pos x="949" y="1028"/>
                </a:cxn>
                <a:cxn ang="0">
                  <a:pos x="881" y="1027"/>
                </a:cxn>
                <a:cxn ang="0">
                  <a:pos x="813" y="1025"/>
                </a:cxn>
                <a:cxn ang="0">
                  <a:pos x="746" y="1020"/>
                </a:cxn>
                <a:cxn ang="0">
                  <a:pos x="677" y="1017"/>
                </a:cxn>
                <a:cxn ang="0">
                  <a:pos x="610" y="1012"/>
                </a:cxn>
                <a:cxn ang="0">
                  <a:pos x="542" y="1007"/>
                </a:cxn>
                <a:cxn ang="0">
                  <a:pos x="474" y="1001"/>
                </a:cxn>
                <a:cxn ang="0">
                  <a:pos x="407" y="993"/>
                </a:cxn>
                <a:cxn ang="0">
                  <a:pos x="339" y="985"/>
                </a:cxn>
                <a:cxn ang="0">
                  <a:pos x="271" y="976"/>
                </a:cxn>
                <a:cxn ang="0">
                  <a:pos x="203" y="967"/>
                </a:cxn>
                <a:cxn ang="0">
                  <a:pos x="134" y="955"/>
                </a:cxn>
                <a:cxn ang="0">
                  <a:pos x="80" y="944"/>
                </a:cxn>
                <a:cxn ang="0">
                  <a:pos x="44" y="919"/>
                </a:cxn>
                <a:cxn ang="0">
                  <a:pos x="18" y="883"/>
                </a:cxn>
                <a:cxn ang="0">
                  <a:pos x="3" y="841"/>
                </a:cxn>
              </a:cxnLst>
              <a:rect l="0" t="0" r="r" b="b"/>
              <a:pathLst>
                <a:path w="1331" h="1029">
                  <a:moveTo>
                    <a:pt x="0" y="821"/>
                  </a:moveTo>
                  <a:lnTo>
                    <a:pt x="9" y="113"/>
                  </a:lnTo>
                  <a:lnTo>
                    <a:pt x="13" y="91"/>
                  </a:lnTo>
                  <a:lnTo>
                    <a:pt x="23" y="70"/>
                  </a:lnTo>
                  <a:lnTo>
                    <a:pt x="39" y="51"/>
                  </a:lnTo>
                  <a:lnTo>
                    <a:pt x="60" y="34"/>
                  </a:lnTo>
                  <a:lnTo>
                    <a:pt x="82" y="20"/>
                  </a:lnTo>
                  <a:lnTo>
                    <a:pt x="106" y="10"/>
                  </a:lnTo>
                  <a:lnTo>
                    <a:pt x="132" y="3"/>
                  </a:lnTo>
                  <a:lnTo>
                    <a:pt x="155" y="1"/>
                  </a:lnTo>
                  <a:lnTo>
                    <a:pt x="188" y="0"/>
                  </a:lnTo>
                  <a:lnTo>
                    <a:pt x="221" y="0"/>
                  </a:lnTo>
                  <a:lnTo>
                    <a:pt x="254" y="0"/>
                  </a:lnTo>
                  <a:lnTo>
                    <a:pt x="286" y="0"/>
                  </a:lnTo>
                  <a:lnTo>
                    <a:pt x="319" y="0"/>
                  </a:lnTo>
                  <a:lnTo>
                    <a:pt x="352" y="0"/>
                  </a:lnTo>
                  <a:lnTo>
                    <a:pt x="385" y="1"/>
                  </a:lnTo>
                  <a:lnTo>
                    <a:pt x="417" y="2"/>
                  </a:lnTo>
                  <a:lnTo>
                    <a:pt x="451" y="3"/>
                  </a:lnTo>
                  <a:lnTo>
                    <a:pt x="483" y="4"/>
                  </a:lnTo>
                  <a:lnTo>
                    <a:pt x="516" y="5"/>
                  </a:lnTo>
                  <a:lnTo>
                    <a:pt x="548" y="7"/>
                  </a:lnTo>
                  <a:lnTo>
                    <a:pt x="582" y="9"/>
                  </a:lnTo>
                  <a:lnTo>
                    <a:pt x="614" y="11"/>
                  </a:lnTo>
                  <a:lnTo>
                    <a:pt x="647" y="13"/>
                  </a:lnTo>
                  <a:lnTo>
                    <a:pt x="680" y="15"/>
                  </a:lnTo>
                  <a:lnTo>
                    <a:pt x="713" y="18"/>
                  </a:lnTo>
                  <a:lnTo>
                    <a:pt x="746" y="22"/>
                  </a:lnTo>
                  <a:lnTo>
                    <a:pt x="778" y="25"/>
                  </a:lnTo>
                  <a:lnTo>
                    <a:pt x="810" y="29"/>
                  </a:lnTo>
                  <a:lnTo>
                    <a:pt x="842" y="32"/>
                  </a:lnTo>
                  <a:lnTo>
                    <a:pt x="875" y="36"/>
                  </a:lnTo>
                  <a:lnTo>
                    <a:pt x="908" y="40"/>
                  </a:lnTo>
                  <a:lnTo>
                    <a:pt x="941" y="44"/>
                  </a:lnTo>
                  <a:lnTo>
                    <a:pt x="973" y="49"/>
                  </a:lnTo>
                  <a:lnTo>
                    <a:pt x="1006" y="55"/>
                  </a:lnTo>
                  <a:lnTo>
                    <a:pt x="1038" y="60"/>
                  </a:lnTo>
                  <a:lnTo>
                    <a:pt x="1071" y="65"/>
                  </a:lnTo>
                  <a:lnTo>
                    <a:pt x="1102" y="71"/>
                  </a:lnTo>
                  <a:lnTo>
                    <a:pt x="1135" y="77"/>
                  </a:lnTo>
                  <a:lnTo>
                    <a:pt x="1167" y="84"/>
                  </a:lnTo>
                  <a:lnTo>
                    <a:pt x="1200" y="90"/>
                  </a:lnTo>
                  <a:lnTo>
                    <a:pt x="1222" y="97"/>
                  </a:lnTo>
                  <a:lnTo>
                    <a:pt x="1244" y="110"/>
                  </a:lnTo>
                  <a:lnTo>
                    <a:pt x="1264" y="126"/>
                  </a:lnTo>
                  <a:lnTo>
                    <a:pt x="1281" y="146"/>
                  </a:lnTo>
                  <a:lnTo>
                    <a:pt x="1295" y="169"/>
                  </a:lnTo>
                  <a:lnTo>
                    <a:pt x="1307" y="193"/>
                  </a:lnTo>
                  <a:lnTo>
                    <a:pt x="1315" y="218"/>
                  </a:lnTo>
                  <a:lnTo>
                    <a:pt x="1317" y="243"/>
                  </a:lnTo>
                  <a:lnTo>
                    <a:pt x="1331" y="902"/>
                  </a:lnTo>
                  <a:lnTo>
                    <a:pt x="1328" y="925"/>
                  </a:lnTo>
                  <a:lnTo>
                    <a:pt x="1319" y="948"/>
                  </a:lnTo>
                  <a:lnTo>
                    <a:pt x="1305" y="969"/>
                  </a:lnTo>
                  <a:lnTo>
                    <a:pt x="1286" y="986"/>
                  </a:lnTo>
                  <a:lnTo>
                    <a:pt x="1264" y="1003"/>
                  </a:lnTo>
                  <a:lnTo>
                    <a:pt x="1241" y="1014"/>
                  </a:lnTo>
                  <a:lnTo>
                    <a:pt x="1216" y="1022"/>
                  </a:lnTo>
                  <a:lnTo>
                    <a:pt x="1193" y="1027"/>
                  </a:lnTo>
                  <a:lnTo>
                    <a:pt x="1157" y="1028"/>
                  </a:lnTo>
                  <a:lnTo>
                    <a:pt x="1123" y="1028"/>
                  </a:lnTo>
                  <a:lnTo>
                    <a:pt x="1088" y="1029"/>
                  </a:lnTo>
                  <a:lnTo>
                    <a:pt x="1053" y="1029"/>
                  </a:lnTo>
                  <a:lnTo>
                    <a:pt x="1018" y="1029"/>
                  </a:lnTo>
                  <a:lnTo>
                    <a:pt x="983" y="1029"/>
                  </a:lnTo>
                  <a:lnTo>
                    <a:pt x="949" y="1028"/>
                  </a:lnTo>
                  <a:lnTo>
                    <a:pt x="915" y="1028"/>
                  </a:lnTo>
                  <a:lnTo>
                    <a:pt x="881" y="1027"/>
                  </a:lnTo>
                  <a:lnTo>
                    <a:pt x="846" y="1026"/>
                  </a:lnTo>
                  <a:lnTo>
                    <a:pt x="813" y="1025"/>
                  </a:lnTo>
                  <a:lnTo>
                    <a:pt x="779" y="1022"/>
                  </a:lnTo>
                  <a:lnTo>
                    <a:pt x="746" y="1020"/>
                  </a:lnTo>
                  <a:lnTo>
                    <a:pt x="712" y="1019"/>
                  </a:lnTo>
                  <a:lnTo>
                    <a:pt x="677" y="1017"/>
                  </a:lnTo>
                  <a:lnTo>
                    <a:pt x="644" y="1014"/>
                  </a:lnTo>
                  <a:lnTo>
                    <a:pt x="610" y="1012"/>
                  </a:lnTo>
                  <a:lnTo>
                    <a:pt x="576" y="1010"/>
                  </a:lnTo>
                  <a:lnTo>
                    <a:pt x="542" y="1007"/>
                  </a:lnTo>
                  <a:lnTo>
                    <a:pt x="509" y="1004"/>
                  </a:lnTo>
                  <a:lnTo>
                    <a:pt x="474" y="1001"/>
                  </a:lnTo>
                  <a:lnTo>
                    <a:pt x="441" y="997"/>
                  </a:lnTo>
                  <a:lnTo>
                    <a:pt x="407" y="993"/>
                  </a:lnTo>
                  <a:lnTo>
                    <a:pt x="373" y="989"/>
                  </a:lnTo>
                  <a:lnTo>
                    <a:pt x="339" y="985"/>
                  </a:lnTo>
                  <a:lnTo>
                    <a:pt x="304" y="981"/>
                  </a:lnTo>
                  <a:lnTo>
                    <a:pt x="271" y="976"/>
                  </a:lnTo>
                  <a:lnTo>
                    <a:pt x="236" y="971"/>
                  </a:lnTo>
                  <a:lnTo>
                    <a:pt x="203" y="967"/>
                  </a:lnTo>
                  <a:lnTo>
                    <a:pt x="168" y="961"/>
                  </a:lnTo>
                  <a:lnTo>
                    <a:pt x="134" y="955"/>
                  </a:lnTo>
                  <a:lnTo>
                    <a:pt x="99" y="950"/>
                  </a:lnTo>
                  <a:lnTo>
                    <a:pt x="80" y="944"/>
                  </a:lnTo>
                  <a:lnTo>
                    <a:pt x="62" y="933"/>
                  </a:lnTo>
                  <a:lnTo>
                    <a:pt x="44" y="919"/>
                  </a:lnTo>
                  <a:lnTo>
                    <a:pt x="30" y="902"/>
                  </a:lnTo>
                  <a:lnTo>
                    <a:pt x="18" y="883"/>
                  </a:lnTo>
                  <a:lnTo>
                    <a:pt x="9" y="862"/>
                  </a:lnTo>
                  <a:lnTo>
                    <a:pt x="3" y="841"/>
                  </a:lnTo>
                  <a:lnTo>
                    <a:pt x="0" y="821"/>
                  </a:lnTo>
                  <a:close/>
                </a:path>
              </a:pathLst>
            </a:custGeom>
            <a:solidFill>
              <a:srgbClr val="C4CCCC"/>
            </a:solidFill>
            <a:ln w="9525">
              <a:noFill/>
              <a:round/>
              <a:headEnd/>
              <a:tailEnd/>
            </a:ln>
          </p:spPr>
          <p:txBody>
            <a:bodyPr/>
            <a:lstStyle/>
            <a:p>
              <a:endParaRPr lang="en-US"/>
            </a:p>
          </p:txBody>
        </p:sp>
        <p:sp>
          <p:nvSpPr>
            <p:cNvPr id="66799" name="Freeform 239"/>
            <p:cNvSpPr>
              <a:spLocks/>
            </p:cNvSpPr>
            <p:nvPr/>
          </p:nvSpPr>
          <p:spPr bwMode="auto">
            <a:xfrm>
              <a:off x="4356"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6800" name="Freeform 240"/>
            <p:cNvSpPr>
              <a:spLocks/>
            </p:cNvSpPr>
            <p:nvPr/>
          </p:nvSpPr>
          <p:spPr bwMode="auto">
            <a:xfrm>
              <a:off x="4356"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66801" name="Freeform 241"/>
            <p:cNvSpPr>
              <a:spLocks/>
            </p:cNvSpPr>
            <p:nvPr/>
          </p:nvSpPr>
          <p:spPr bwMode="auto">
            <a:xfrm>
              <a:off x="4359" y="2212"/>
              <a:ext cx="124" cy="22"/>
            </a:xfrm>
            <a:custGeom>
              <a:avLst/>
              <a:gdLst/>
              <a:ahLst/>
              <a:cxnLst>
                <a:cxn ang="0">
                  <a:pos x="187" y="105"/>
                </a:cxn>
                <a:cxn ang="0">
                  <a:pos x="222" y="86"/>
                </a:cxn>
                <a:cxn ang="0">
                  <a:pos x="249" y="51"/>
                </a:cxn>
                <a:cxn ang="0">
                  <a:pos x="277" y="17"/>
                </a:cxn>
                <a:cxn ang="0">
                  <a:pos x="313" y="1"/>
                </a:cxn>
                <a:cxn ang="0">
                  <a:pos x="432" y="0"/>
                </a:cxn>
                <a:cxn ang="0">
                  <a:pos x="534" y="2"/>
                </a:cxn>
                <a:cxn ang="0">
                  <a:pos x="622" y="6"/>
                </a:cxn>
                <a:cxn ang="0">
                  <a:pos x="697" y="12"/>
                </a:cxn>
                <a:cxn ang="0">
                  <a:pos x="762" y="19"/>
                </a:cxn>
                <a:cxn ang="0">
                  <a:pos x="817" y="26"/>
                </a:cxn>
                <a:cxn ang="0">
                  <a:pos x="867" y="33"/>
                </a:cxn>
                <a:cxn ang="0">
                  <a:pos x="912" y="41"/>
                </a:cxn>
                <a:cxn ang="0">
                  <a:pos x="960" y="67"/>
                </a:cxn>
                <a:cxn ang="0">
                  <a:pos x="1007" y="114"/>
                </a:cxn>
                <a:cxn ang="0">
                  <a:pos x="1047" y="160"/>
                </a:cxn>
                <a:cxn ang="0">
                  <a:pos x="1072" y="181"/>
                </a:cxn>
                <a:cxn ang="0">
                  <a:pos x="1239" y="218"/>
                </a:cxn>
                <a:cxn ang="0">
                  <a:pos x="1223" y="238"/>
                </a:cxn>
                <a:cxn ang="0">
                  <a:pos x="1195" y="254"/>
                </a:cxn>
                <a:cxn ang="0">
                  <a:pos x="1160" y="262"/>
                </a:cxn>
                <a:cxn ang="0">
                  <a:pos x="1104" y="264"/>
                </a:cxn>
                <a:cxn ang="0">
                  <a:pos x="1036" y="265"/>
                </a:cxn>
                <a:cxn ang="0">
                  <a:pos x="969" y="265"/>
                </a:cxn>
                <a:cxn ang="0">
                  <a:pos x="901" y="265"/>
                </a:cxn>
                <a:cxn ang="0">
                  <a:pos x="835" y="264"/>
                </a:cxn>
                <a:cxn ang="0">
                  <a:pos x="769" y="262"/>
                </a:cxn>
                <a:cxn ang="0">
                  <a:pos x="703" y="259"/>
                </a:cxn>
                <a:cxn ang="0">
                  <a:pos x="636" y="255"/>
                </a:cxn>
                <a:cxn ang="0">
                  <a:pos x="570" y="251"/>
                </a:cxn>
                <a:cxn ang="0">
                  <a:pos x="504" y="246"/>
                </a:cxn>
                <a:cxn ang="0">
                  <a:pos x="438" y="239"/>
                </a:cxn>
                <a:cxn ang="0">
                  <a:pos x="373" y="232"/>
                </a:cxn>
                <a:cxn ang="0">
                  <a:pos x="307" y="224"/>
                </a:cxn>
                <a:cxn ang="0">
                  <a:pos x="240" y="215"/>
                </a:cxn>
                <a:cxn ang="0">
                  <a:pos x="174" y="205"/>
                </a:cxn>
                <a:cxn ang="0">
                  <a:pos x="107" y="195"/>
                </a:cxn>
                <a:cxn ang="0">
                  <a:pos x="56" y="186"/>
                </a:cxn>
                <a:cxn ang="0">
                  <a:pos x="28" y="175"/>
                </a:cxn>
                <a:cxn ang="0">
                  <a:pos x="10" y="160"/>
                </a:cxn>
                <a:cxn ang="0">
                  <a:pos x="1" y="135"/>
                </a:cxn>
              </a:cxnLst>
              <a:rect l="0" t="0" r="r" b="b"/>
              <a:pathLst>
                <a:path w="1242" h="265">
                  <a:moveTo>
                    <a:pt x="0" y="117"/>
                  </a:moveTo>
                  <a:lnTo>
                    <a:pt x="187" y="105"/>
                  </a:lnTo>
                  <a:lnTo>
                    <a:pt x="206" y="99"/>
                  </a:lnTo>
                  <a:lnTo>
                    <a:pt x="222" y="86"/>
                  </a:lnTo>
                  <a:lnTo>
                    <a:pt x="235" y="70"/>
                  </a:lnTo>
                  <a:lnTo>
                    <a:pt x="249" y="51"/>
                  </a:lnTo>
                  <a:lnTo>
                    <a:pt x="262" y="32"/>
                  </a:lnTo>
                  <a:lnTo>
                    <a:pt x="277" y="17"/>
                  </a:lnTo>
                  <a:lnTo>
                    <a:pt x="293" y="6"/>
                  </a:lnTo>
                  <a:lnTo>
                    <a:pt x="313" y="1"/>
                  </a:lnTo>
                  <a:lnTo>
                    <a:pt x="375" y="0"/>
                  </a:lnTo>
                  <a:lnTo>
                    <a:pt x="432" y="0"/>
                  </a:lnTo>
                  <a:lnTo>
                    <a:pt x="485" y="0"/>
                  </a:lnTo>
                  <a:lnTo>
                    <a:pt x="534" y="2"/>
                  </a:lnTo>
                  <a:lnTo>
                    <a:pt x="580" y="3"/>
                  </a:lnTo>
                  <a:lnTo>
                    <a:pt x="622" y="6"/>
                  </a:lnTo>
                  <a:lnTo>
                    <a:pt x="661" y="9"/>
                  </a:lnTo>
                  <a:lnTo>
                    <a:pt x="697" y="12"/>
                  </a:lnTo>
                  <a:lnTo>
                    <a:pt x="731" y="15"/>
                  </a:lnTo>
                  <a:lnTo>
                    <a:pt x="762" y="19"/>
                  </a:lnTo>
                  <a:lnTo>
                    <a:pt x="790" y="22"/>
                  </a:lnTo>
                  <a:lnTo>
                    <a:pt x="817" y="26"/>
                  </a:lnTo>
                  <a:lnTo>
                    <a:pt x="843" y="30"/>
                  </a:lnTo>
                  <a:lnTo>
                    <a:pt x="867" y="33"/>
                  </a:lnTo>
                  <a:lnTo>
                    <a:pt x="890" y="38"/>
                  </a:lnTo>
                  <a:lnTo>
                    <a:pt x="912" y="41"/>
                  </a:lnTo>
                  <a:lnTo>
                    <a:pt x="935" y="50"/>
                  </a:lnTo>
                  <a:lnTo>
                    <a:pt x="960" y="67"/>
                  </a:lnTo>
                  <a:lnTo>
                    <a:pt x="984" y="89"/>
                  </a:lnTo>
                  <a:lnTo>
                    <a:pt x="1007" y="114"/>
                  </a:lnTo>
                  <a:lnTo>
                    <a:pt x="1029" y="139"/>
                  </a:lnTo>
                  <a:lnTo>
                    <a:pt x="1047" y="160"/>
                  </a:lnTo>
                  <a:lnTo>
                    <a:pt x="1062" y="175"/>
                  </a:lnTo>
                  <a:lnTo>
                    <a:pt x="1072" y="181"/>
                  </a:lnTo>
                  <a:lnTo>
                    <a:pt x="1242" y="206"/>
                  </a:lnTo>
                  <a:lnTo>
                    <a:pt x="1239" y="218"/>
                  </a:lnTo>
                  <a:lnTo>
                    <a:pt x="1232" y="229"/>
                  </a:lnTo>
                  <a:lnTo>
                    <a:pt x="1223" y="238"/>
                  </a:lnTo>
                  <a:lnTo>
                    <a:pt x="1211" y="247"/>
                  </a:lnTo>
                  <a:lnTo>
                    <a:pt x="1195" y="254"/>
                  </a:lnTo>
                  <a:lnTo>
                    <a:pt x="1178" y="259"/>
                  </a:lnTo>
                  <a:lnTo>
                    <a:pt x="1160" y="262"/>
                  </a:lnTo>
                  <a:lnTo>
                    <a:pt x="1139" y="263"/>
                  </a:lnTo>
                  <a:lnTo>
                    <a:pt x="1104" y="264"/>
                  </a:lnTo>
                  <a:lnTo>
                    <a:pt x="1070" y="264"/>
                  </a:lnTo>
                  <a:lnTo>
                    <a:pt x="1036" y="265"/>
                  </a:lnTo>
                  <a:lnTo>
                    <a:pt x="1002" y="265"/>
                  </a:lnTo>
                  <a:lnTo>
                    <a:pt x="969" y="265"/>
                  </a:lnTo>
                  <a:lnTo>
                    <a:pt x="934" y="265"/>
                  </a:lnTo>
                  <a:lnTo>
                    <a:pt x="901" y="265"/>
                  </a:lnTo>
                  <a:lnTo>
                    <a:pt x="867" y="264"/>
                  </a:lnTo>
                  <a:lnTo>
                    <a:pt x="835" y="264"/>
                  </a:lnTo>
                  <a:lnTo>
                    <a:pt x="801" y="263"/>
                  </a:lnTo>
                  <a:lnTo>
                    <a:pt x="769" y="262"/>
                  </a:lnTo>
                  <a:lnTo>
                    <a:pt x="736" y="260"/>
                  </a:lnTo>
                  <a:lnTo>
                    <a:pt x="703" y="259"/>
                  </a:lnTo>
                  <a:lnTo>
                    <a:pt x="669" y="257"/>
                  </a:lnTo>
                  <a:lnTo>
                    <a:pt x="636" y="255"/>
                  </a:lnTo>
                  <a:lnTo>
                    <a:pt x="604" y="253"/>
                  </a:lnTo>
                  <a:lnTo>
                    <a:pt x="570" y="251"/>
                  </a:lnTo>
                  <a:lnTo>
                    <a:pt x="538" y="248"/>
                  </a:lnTo>
                  <a:lnTo>
                    <a:pt x="504" y="246"/>
                  </a:lnTo>
                  <a:lnTo>
                    <a:pt x="472" y="243"/>
                  </a:lnTo>
                  <a:lnTo>
                    <a:pt x="438" y="239"/>
                  </a:lnTo>
                  <a:lnTo>
                    <a:pt x="406" y="235"/>
                  </a:lnTo>
                  <a:lnTo>
                    <a:pt x="373" y="232"/>
                  </a:lnTo>
                  <a:lnTo>
                    <a:pt x="340" y="228"/>
                  </a:lnTo>
                  <a:lnTo>
                    <a:pt x="307" y="224"/>
                  </a:lnTo>
                  <a:lnTo>
                    <a:pt x="274" y="220"/>
                  </a:lnTo>
                  <a:lnTo>
                    <a:pt x="240" y="215"/>
                  </a:lnTo>
                  <a:lnTo>
                    <a:pt x="208" y="210"/>
                  </a:lnTo>
                  <a:lnTo>
                    <a:pt x="174" y="205"/>
                  </a:lnTo>
                  <a:lnTo>
                    <a:pt x="140" y="200"/>
                  </a:lnTo>
                  <a:lnTo>
                    <a:pt x="107" y="195"/>
                  </a:lnTo>
                  <a:lnTo>
                    <a:pt x="73" y="189"/>
                  </a:lnTo>
                  <a:lnTo>
                    <a:pt x="56" y="186"/>
                  </a:lnTo>
                  <a:lnTo>
                    <a:pt x="41" y="180"/>
                  </a:lnTo>
                  <a:lnTo>
                    <a:pt x="28" y="175"/>
                  </a:lnTo>
                  <a:lnTo>
                    <a:pt x="17" y="169"/>
                  </a:lnTo>
                  <a:lnTo>
                    <a:pt x="10" y="160"/>
                  </a:lnTo>
                  <a:lnTo>
                    <a:pt x="4" y="149"/>
                  </a:lnTo>
                  <a:lnTo>
                    <a:pt x="1" y="135"/>
                  </a:lnTo>
                  <a:lnTo>
                    <a:pt x="0" y="117"/>
                  </a:lnTo>
                  <a:close/>
                </a:path>
              </a:pathLst>
            </a:custGeom>
            <a:solidFill>
              <a:srgbClr val="BAC2C2"/>
            </a:solidFill>
            <a:ln w="9525">
              <a:noFill/>
              <a:round/>
              <a:headEnd/>
              <a:tailEnd/>
            </a:ln>
          </p:spPr>
          <p:txBody>
            <a:bodyPr/>
            <a:lstStyle/>
            <a:p>
              <a:endParaRPr lang="en-US"/>
            </a:p>
          </p:txBody>
        </p:sp>
        <p:sp>
          <p:nvSpPr>
            <p:cNvPr id="66802" name="Freeform 242"/>
            <p:cNvSpPr>
              <a:spLocks/>
            </p:cNvSpPr>
            <p:nvPr/>
          </p:nvSpPr>
          <p:spPr bwMode="auto">
            <a:xfrm>
              <a:off x="4357" y="2150"/>
              <a:ext cx="128" cy="40"/>
            </a:xfrm>
            <a:custGeom>
              <a:avLst/>
              <a:gdLst/>
              <a:ahLst/>
              <a:cxnLst>
                <a:cxn ang="0">
                  <a:pos x="0" y="112"/>
                </a:cxn>
                <a:cxn ang="0">
                  <a:pos x="18" y="69"/>
                </a:cxn>
                <a:cxn ang="0">
                  <a:pos x="52" y="34"/>
                </a:cxn>
                <a:cxn ang="0">
                  <a:pos x="95" y="11"/>
                </a:cxn>
                <a:cxn ang="0">
                  <a:pos x="141" y="1"/>
                </a:cxn>
                <a:cxn ang="0">
                  <a:pos x="205" y="0"/>
                </a:cxn>
                <a:cxn ang="0">
                  <a:pos x="268" y="0"/>
                </a:cxn>
                <a:cxn ang="0">
                  <a:pos x="332" y="1"/>
                </a:cxn>
                <a:cxn ang="0">
                  <a:pos x="396" y="2"/>
                </a:cxn>
                <a:cxn ang="0">
                  <a:pos x="460" y="5"/>
                </a:cxn>
                <a:cxn ang="0">
                  <a:pos x="524" y="9"/>
                </a:cxn>
                <a:cxn ang="0">
                  <a:pos x="588" y="12"/>
                </a:cxn>
                <a:cxn ang="0">
                  <a:pos x="653" y="17"/>
                </a:cxn>
                <a:cxn ang="0">
                  <a:pos x="717" y="22"/>
                </a:cxn>
                <a:cxn ang="0">
                  <a:pos x="781" y="29"/>
                </a:cxn>
                <a:cxn ang="0">
                  <a:pos x="843" y="37"/>
                </a:cxn>
                <a:cxn ang="0">
                  <a:pos x="907" y="45"/>
                </a:cxn>
                <a:cxn ang="0">
                  <a:pos x="970" y="55"/>
                </a:cxn>
                <a:cxn ang="0">
                  <a:pos x="1033" y="66"/>
                </a:cxn>
                <a:cxn ang="0">
                  <a:pos x="1096" y="77"/>
                </a:cxn>
                <a:cxn ang="0">
                  <a:pos x="1158" y="90"/>
                </a:cxn>
                <a:cxn ang="0">
                  <a:pos x="1199" y="108"/>
                </a:cxn>
                <a:cxn ang="0">
                  <a:pos x="1233" y="141"/>
                </a:cxn>
                <a:cxn ang="0">
                  <a:pos x="1258" y="186"/>
                </a:cxn>
                <a:cxn ang="0">
                  <a:pos x="1274" y="238"/>
                </a:cxn>
                <a:cxn ang="0">
                  <a:pos x="946" y="470"/>
                </a:cxn>
                <a:cxn ang="0">
                  <a:pos x="913" y="480"/>
                </a:cxn>
                <a:cxn ang="0">
                  <a:pos x="877" y="480"/>
                </a:cxn>
                <a:cxn ang="0">
                  <a:pos x="839" y="476"/>
                </a:cxn>
                <a:cxn ang="0">
                  <a:pos x="799" y="473"/>
                </a:cxn>
                <a:cxn ang="0">
                  <a:pos x="760" y="472"/>
                </a:cxn>
                <a:cxn ang="0">
                  <a:pos x="716" y="471"/>
                </a:cxn>
                <a:cxn ang="0">
                  <a:pos x="665" y="469"/>
                </a:cxn>
                <a:cxn ang="0">
                  <a:pos x="607" y="467"/>
                </a:cxn>
                <a:cxn ang="0">
                  <a:pos x="542" y="463"/>
                </a:cxn>
                <a:cxn ang="0">
                  <a:pos x="469" y="457"/>
                </a:cxn>
                <a:cxn ang="0">
                  <a:pos x="385" y="447"/>
                </a:cxn>
                <a:cxn ang="0">
                  <a:pos x="322" y="439"/>
                </a:cxn>
                <a:cxn ang="0">
                  <a:pos x="287" y="423"/>
                </a:cxn>
                <a:cxn ang="0">
                  <a:pos x="254" y="399"/>
                </a:cxn>
                <a:cxn ang="0">
                  <a:pos x="225" y="371"/>
                </a:cxn>
              </a:cxnLst>
              <a:rect l="0" t="0" r="r" b="b"/>
              <a:pathLst>
                <a:path w="1274" h="481">
                  <a:moveTo>
                    <a:pt x="211" y="357"/>
                  </a:moveTo>
                  <a:lnTo>
                    <a:pt x="0" y="112"/>
                  </a:lnTo>
                  <a:lnTo>
                    <a:pt x="6" y="89"/>
                  </a:lnTo>
                  <a:lnTo>
                    <a:pt x="18" y="69"/>
                  </a:lnTo>
                  <a:lnTo>
                    <a:pt x="34" y="50"/>
                  </a:lnTo>
                  <a:lnTo>
                    <a:pt x="52" y="34"/>
                  </a:lnTo>
                  <a:lnTo>
                    <a:pt x="72" y="21"/>
                  </a:lnTo>
                  <a:lnTo>
                    <a:pt x="95" y="11"/>
                  </a:lnTo>
                  <a:lnTo>
                    <a:pt x="118" y="4"/>
                  </a:lnTo>
                  <a:lnTo>
                    <a:pt x="141" y="1"/>
                  </a:lnTo>
                  <a:lnTo>
                    <a:pt x="173" y="1"/>
                  </a:lnTo>
                  <a:lnTo>
                    <a:pt x="205" y="0"/>
                  </a:lnTo>
                  <a:lnTo>
                    <a:pt x="237" y="0"/>
                  </a:lnTo>
                  <a:lnTo>
                    <a:pt x="268" y="0"/>
                  </a:lnTo>
                  <a:lnTo>
                    <a:pt x="301" y="1"/>
                  </a:lnTo>
                  <a:lnTo>
                    <a:pt x="332" y="1"/>
                  </a:lnTo>
                  <a:lnTo>
                    <a:pt x="365" y="2"/>
                  </a:lnTo>
                  <a:lnTo>
                    <a:pt x="396" y="2"/>
                  </a:lnTo>
                  <a:lnTo>
                    <a:pt x="429" y="3"/>
                  </a:lnTo>
                  <a:lnTo>
                    <a:pt x="460" y="5"/>
                  </a:lnTo>
                  <a:lnTo>
                    <a:pt x="493" y="7"/>
                  </a:lnTo>
                  <a:lnTo>
                    <a:pt x="524" y="9"/>
                  </a:lnTo>
                  <a:lnTo>
                    <a:pt x="557" y="10"/>
                  </a:lnTo>
                  <a:lnTo>
                    <a:pt x="588" y="12"/>
                  </a:lnTo>
                  <a:lnTo>
                    <a:pt x="621" y="14"/>
                  </a:lnTo>
                  <a:lnTo>
                    <a:pt x="653" y="17"/>
                  </a:lnTo>
                  <a:lnTo>
                    <a:pt x="685" y="19"/>
                  </a:lnTo>
                  <a:lnTo>
                    <a:pt x="717" y="22"/>
                  </a:lnTo>
                  <a:lnTo>
                    <a:pt x="748" y="25"/>
                  </a:lnTo>
                  <a:lnTo>
                    <a:pt x="781" y="29"/>
                  </a:lnTo>
                  <a:lnTo>
                    <a:pt x="811" y="32"/>
                  </a:lnTo>
                  <a:lnTo>
                    <a:pt x="843" y="37"/>
                  </a:lnTo>
                  <a:lnTo>
                    <a:pt x="874" y="41"/>
                  </a:lnTo>
                  <a:lnTo>
                    <a:pt x="907" y="45"/>
                  </a:lnTo>
                  <a:lnTo>
                    <a:pt x="938" y="50"/>
                  </a:lnTo>
                  <a:lnTo>
                    <a:pt x="970" y="55"/>
                  </a:lnTo>
                  <a:lnTo>
                    <a:pt x="1001" y="60"/>
                  </a:lnTo>
                  <a:lnTo>
                    <a:pt x="1033" y="66"/>
                  </a:lnTo>
                  <a:lnTo>
                    <a:pt x="1064" y="72"/>
                  </a:lnTo>
                  <a:lnTo>
                    <a:pt x="1096" y="77"/>
                  </a:lnTo>
                  <a:lnTo>
                    <a:pt x="1126" y="84"/>
                  </a:lnTo>
                  <a:lnTo>
                    <a:pt x="1158" y="90"/>
                  </a:lnTo>
                  <a:lnTo>
                    <a:pt x="1180" y="97"/>
                  </a:lnTo>
                  <a:lnTo>
                    <a:pt x="1199" y="108"/>
                  </a:lnTo>
                  <a:lnTo>
                    <a:pt x="1218" y="122"/>
                  </a:lnTo>
                  <a:lnTo>
                    <a:pt x="1233" y="141"/>
                  </a:lnTo>
                  <a:lnTo>
                    <a:pt x="1247" y="162"/>
                  </a:lnTo>
                  <a:lnTo>
                    <a:pt x="1258" y="186"/>
                  </a:lnTo>
                  <a:lnTo>
                    <a:pt x="1267" y="211"/>
                  </a:lnTo>
                  <a:lnTo>
                    <a:pt x="1274" y="238"/>
                  </a:lnTo>
                  <a:lnTo>
                    <a:pt x="964" y="460"/>
                  </a:lnTo>
                  <a:lnTo>
                    <a:pt x="946" y="470"/>
                  </a:lnTo>
                  <a:lnTo>
                    <a:pt x="929" y="476"/>
                  </a:lnTo>
                  <a:lnTo>
                    <a:pt x="913" y="480"/>
                  </a:lnTo>
                  <a:lnTo>
                    <a:pt x="895" y="481"/>
                  </a:lnTo>
                  <a:lnTo>
                    <a:pt x="877" y="480"/>
                  </a:lnTo>
                  <a:lnTo>
                    <a:pt x="859" y="477"/>
                  </a:lnTo>
                  <a:lnTo>
                    <a:pt x="839" y="476"/>
                  </a:lnTo>
                  <a:lnTo>
                    <a:pt x="817" y="474"/>
                  </a:lnTo>
                  <a:lnTo>
                    <a:pt x="799" y="473"/>
                  </a:lnTo>
                  <a:lnTo>
                    <a:pt x="781" y="473"/>
                  </a:lnTo>
                  <a:lnTo>
                    <a:pt x="760" y="472"/>
                  </a:lnTo>
                  <a:lnTo>
                    <a:pt x="739" y="471"/>
                  </a:lnTo>
                  <a:lnTo>
                    <a:pt x="716" y="471"/>
                  </a:lnTo>
                  <a:lnTo>
                    <a:pt x="690" y="470"/>
                  </a:lnTo>
                  <a:lnTo>
                    <a:pt x="665" y="469"/>
                  </a:lnTo>
                  <a:lnTo>
                    <a:pt x="636" y="468"/>
                  </a:lnTo>
                  <a:lnTo>
                    <a:pt x="607" y="467"/>
                  </a:lnTo>
                  <a:lnTo>
                    <a:pt x="575" y="465"/>
                  </a:lnTo>
                  <a:lnTo>
                    <a:pt x="542" y="463"/>
                  </a:lnTo>
                  <a:lnTo>
                    <a:pt x="506" y="460"/>
                  </a:lnTo>
                  <a:lnTo>
                    <a:pt x="469" y="457"/>
                  </a:lnTo>
                  <a:lnTo>
                    <a:pt x="428" y="453"/>
                  </a:lnTo>
                  <a:lnTo>
                    <a:pt x="385" y="447"/>
                  </a:lnTo>
                  <a:lnTo>
                    <a:pt x="340" y="442"/>
                  </a:lnTo>
                  <a:lnTo>
                    <a:pt x="322" y="439"/>
                  </a:lnTo>
                  <a:lnTo>
                    <a:pt x="304" y="432"/>
                  </a:lnTo>
                  <a:lnTo>
                    <a:pt x="287" y="423"/>
                  </a:lnTo>
                  <a:lnTo>
                    <a:pt x="270" y="411"/>
                  </a:lnTo>
                  <a:lnTo>
                    <a:pt x="254" y="399"/>
                  </a:lnTo>
                  <a:lnTo>
                    <a:pt x="239" y="385"/>
                  </a:lnTo>
                  <a:lnTo>
                    <a:pt x="225" y="371"/>
                  </a:lnTo>
                  <a:lnTo>
                    <a:pt x="211" y="357"/>
                  </a:lnTo>
                  <a:close/>
                </a:path>
              </a:pathLst>
            </a:custGeom>
            <a:solidFill>
              <a:srgbClr val="545959"/>
            </a:solidFill>
            <a:ln w="9525">
              <a:noFill/>
              <a:round/>
              <a:headEnd/>
              <a:tailEnd/>
            </a:ln>
          </p:spPr>
          <p:txBody>
            <a:bodyPr/>
            <a:lstStyle/>
            <a:p>
              <a:endParaRPr lang="en-US"/>
            </a:p>
          </p:txBody>
        </p:sp>
        <p:sp>
          <p:nvSpPr>
            <p:cNvPr id="66803" name="Freeform 243"/>
            <p:cNvSpPr>
              <a:spLocks/>
            </p:cNvSpPr>
            <p:nvPr/>
          </p:nvSpPr>
          <p:spPr bwMode="auto">
            <a:xfrm>
              <a:off x="4369" y="2171"/>
              <a:ext cx="104" cy="58"/>
            </a:xfrm>
            <a:custGeom>
              <a:avLst/>
              <a:gdLst/>
              <a:ahLst/>
              <a:cxnLst>
                <a:cxn ang="0">
                  <a:pos x="976" y="691"/>
                </a:cxn>
                <a:cxn ang="0">
                  <a:pos x="917" y="689"/>
                </a:cxn>
                <a:cxn ang="0">
                  <a:pos x="857" y="688"/>
                </a:cxn>
                <a:cxn ang="0">
                  <a:pos x="798" y="686"/>
                </a:cxn>
                <a:cxn ang="0">
                  <a:pos x="739" y="684"/>
                </a:cxn>
                <a:cxn ang="0">
                  <a:pos x="680" y="681"/>
                </a:cxn>
                <a:cxn ang="0">
                  <a:pos x="622" y="678"/>
                </a:cxn>
                <a:cxn ang="0">
                  <a:pos x="562" y="675"/>
                </a:cxn>
                <a:cxn ang="0">
                  <a:pos x="503" y="670"/>
                </a:cxn>
                <a:cxn ang="0">
                  <a:pos x="443" y="664"/>
                </a:cxn>
                <a:cxn ang="0">
                  <a:pos x="383" y="659"/>
                </a:cxn>
                <a:cxn ang="0">
                  <a:pos x="323" y="653"/>
                </a:cxn>
                <a:cxn ang="0">
                  <a:pos x="262" y="646"/>
                </a:cxn>
                <a:cxn ang="0">
                  <a:pos x="201" y="638"/>
                </a:cxn>
                <a:cxn ang="0">
                  <a:pos x="139" y="628"/>
                </a:cxn>
                <a:cxn ang="0">
                  <a:pos x="78" y="618"/>
                </a:cxn>
                <a:cxn ang="0">
                  <a:pos x="37" y="611"/>
                </a:cxn>
                <a:cxn ang="0">
                  <a:pos x="22" y="603"/>
                </a:cxn>
                <a:cxn ang="0">
                  <a:pos x="10" y="591"/>
                </a:cxn>
                <a:cxn ang="0">
                  <a:pos x="4" y="576"/>
                </a:cxn>
                <a:cxn ang="0">
                  <a:pos x="1" y="434"/>
                </a:cxn>
                <a:cxn ang="0">
                  <a:pos x="0" y="174"/>
                </a:cxn>
                <a:cxn ang="0">
                  <a:pos x="4" y="31"/>
                </a:cxn>
                <a:cxn ang="0">
                  <a:pos x="10" y="16"/>
                </a:cxn>
                <a:cxn ang="0">
                  <a:pos x="20" y="6"/>
                </a:cxn>
                <a:cxn ang="0">
                  <a:pos x="35" y="1"/>
                </a:cxn>
                <a:cxn ang="0">
                  <a:pos x="74" y="0"/>
                </a:cxn>
                <a:cxn ang="0">
                  <a:pos x="133" y="2"/>
                </a:cxn>
                <a:cxn ang="0">
                  <a:pos x="192" y="3"/>
                </a:cxn>
                <a:cxn ang="0">
                  <a:pos x="251" y="5"/>
                </a:cxn>
                <a:cxn ang="0">
                  <a:pos x="310" y="7"/>
                </a:cxn>
                <a:cxn ang="0">
                  <a:pos x="369" y="9"/>
                </a:cxn>
                <a:cxn ang="0">
                  <a:pos x="428" y="12"/>
                </a:cxn>
                <a:cxn ang="0">
                  <a:pos x="487" y="16"/>
                </a:cxn>
                <a:cxn ang="0">
                  <a:pos x="546" y="20"/>
                </a:cxn>
                <a:cxn ang="0">
                  <a:pos x="605" y="25"/>
                </a:cxn>
                <a:cxn ang="0">
                  <a:pos x="664" y="30"/>
                </a:cxn>
                <a:cxn ang="0">
                  <a:pos x="721" y="35"/>
                </a:cxn>
                <a:cxn ang="0">
                  <a:pos x="780" y="41"/>
                </a:cxn>
                <a:cxn ang="0">
                  <a:pos x="840" y="49"/>
                </a:cxn>
                <a:cxn ang="0">
                  <a:pos x="900" y="56"/>
                </a:cxn>
                <a:cxn ang="0">
                  <a:pos x="959" y="65"/>
                </a:cxn>
                <a:cxn ang="0">
                  <a:pos x="999" y="71"/>
                </a:cxn>
                <a:cxn ang="0">
                  <a:pos x="1014" y="80"/>
                </a:cxn>
                <a:cxn ang="0">
                  <a:pos x="1025" y="91"/>
                </a:cxn>
                <a:cxn ang="0">
                  <a:pos x="1032" y="105"/>
                </a:cxn>
                <a:cxn ang="0">
                  <a:pos x="1038" y="248"/>
                </a:cxn>
                <a:cxn ang="0">
                  <a:pos x="1042" y="516"/>
                </a:cxn>
                <a:cxn ang="0">
                  <a:pos x="1044" y="662"/>
                </a:cxn>
                <a:cxn ang="0">
                  <a:pos x="1039" y="676"/>
                </a:cxn>
                <a:cxn ang="0">
                  <a:pos x="1028" y="685"/>
                </a:cxn>
                <a:cxn ang="0">
                  <a:pos x="1013" y="690"/>
                </a:cxn>
              </a:cxnLst>
              <a:rect l="0" t="0" r="r" b="b"/>
              <a:pathLst>
                <a:path w="1044" h="691">
                  <a:moveTo>
                    <a:pt x="1005" y="691"/>
                  </a:moveTo>
                  <a:lnTo>
                    <a:pt x="976" y="691"/>
                  </a:lnTo>
                  <a:lnTo>
                    <a:pt x="946" y="690"/>
                  </a:lnTo>
                  <a:lnTo>
                    <a:pt x="917" y="689"/>
                  </a:lnTo>
                  <a:lnTo>
                    <a:pt x="887" y="689"/>
                  </a:lnTo>
                  <a:lnTo>
                    <a:pt x="857" y="688"/>
                  </a:lnTo>
                  <a:lnTo>
                    <a:pt x="827" y="687"/>
                  </a:lnTo>
                  <a:lnTo>
                    <a:pt x="798" y="686"/>
                  </a:lnTo>
                  <a:lnTo>
                    <a:pt x="768" y="685"/>
                  </a:lnTo>
                  <a:lnTo>
                    <a:pt x="739" y="684"/>
                  </a:lnTo>
                  <a:lnTo>
                    <a:pt x="709" y="683"/>
                  </a:lnTo>
                  <a:lnTo>
                    <a:pt x="680" y="681"/>
                  </a:lnTo>
                  <a:lnTo>
                    <a:pt x="651" y="680"/>
                  </a:lnTo>
                  <a:lnTo>
                    <a:pt x="622" y="678"/>
                  </a:lnTo>
                  <a:lnTo>
                    <a:pt x="592" y="676"/>
                  </a:lnTo>
                  <a:lnTo>
                    <a:pt x="562" y="675"/>
                  </a:lnTo>
                  <a:lnTo>
                    <a:pt x="532" y="672"/>
                  </a:lnTo>
                  <a:lnTo>
                    <a:pt x="503" y="670"/>
                  </a:lnTo>
                  <a:lnTo>
                    <a:pt x="472" y="668"/>
                  </a:lnTo>
                  <a:lnTo>
                    <a:pt x="443" y="664"/>
                  </a:lnTo>
                  <a:lnTo>
                    <a:pt x="412" y="662"/>
                  </a:lnTo>
                  <a:lnTo>
                    <a:pt x="383" y="659"/>
                  </a:lnTo>
                  <a:lnTo>
                    <a:pt x="353" y="656"/>
                  </a:lnTo>
                  <a:lnTo>
                    <a:pt x="323" y="653"/>
                  </a:lnTo>
                  <a:lnTo>
                    <a:pt x="293" y="649"/>
                  </a:lnTo>
                  <a:lnTo>
                    <a:pt x="262" y="646"/>
                  </a:lnTo>
                  <a:lnTo>
                    <a:pt x="232" y="642"/>
                  </a:lnTo>
                  <a:lnTo>
                    <a:pt x="201" y="638"/>
                  </a:lnTo>
                  <a:lnTo>
                    <a:pt x="171" y="632"/>
                  </a:lnTo>
                  <a:lnTo>
                    <a:pt x="139" y="628"/>
                  </a:lnTo>
                  <a:lnTo>
                    <a:pt x="109" y="623"/>
                  </a:lnTo>
                  <a:lnTo>
                    <a:pt x="78" y="618"/>
                  </a:lnTo>
                  <a:lnTo>
                    <a:pt x="47" y="613"/>
                  </a:lnTo>
                  <a:lnTo>
                    <a:pt x="37" y="611"/>
                  </a:lnTo>
                  <a:lnTo>
                    <a:pt x="29" y="607"/>
                  </a:lnTo>
                  <a:lnTo>
                    <a:pt x="22" y="603"/>
                  </a:lnTo>
                  <a:lnTo>
                    <a:pt x="16" y="597"/>
                  </a:lnTo>
                  <a:lnTo>
                    <a:pt x="10" y="591"/>
                  </a:lnTo>
                  <a:lnTo>
                    <a:pt x="6" y="584"/>
                  </a:lnTo>
                  <a:lnTo>
                    <a:pt x="4" y="576"/>
                  </a:lnTo>
                  <a:lnTo>
                    <a:pt x="3" y="568"/>
                  </a:lnTo>
                  <a:lnTo>
                    <a:pt x="1" y="434"/>
                  </a:lnTo>
                  <a:lnTo>
                    <a:pt x="0" y="303"/>
                  </a:lnTo>
                  <a:lnTo>
                    <a:pt x="0" y="174"/>
                  </a:lnTo>
                  <a:lnTo>
                    <a:pt x="3" y="39"/>
                  </a:lnTo>
                  <a:lnTo>
                    <a:pt x="4" y="31"/>
                  </a:lnTo>
                  <a:lnTo>
                    <a:pt x="6" y="23"/>
                  </a:lnTo>
                  <a:lnTo>
                    <a:pt x="10" y="16"/>
                  </a:lnTo>
                  <a:lnTo>
                    <a:pt x="15" y="10"/>
                  </a:lnTo>
                  <a:lnTo>
                    <a:pt x="20" y="6"/>
                  </a:lnTo>
                  <a:lnTo>
                    <a:pt x="27" y="3"/>
                  </a:lnTo>
                  <a:lnTo>
                    <a:pt x="35" y="1"/>
                  </a:lnTo>
                  <a:lnTo>
                    <a:pt x="45" y="0"/>
                  </a:lnTo>
                  <a:lnTo>
                    <a:pt x="74" y="0"/>
                  </a:lnTo>
                  <a:lnTo>
                    <a:pt x="104" y="1"/>
                  </a:lnTo>
                  <a:lnTo>
                    <a:pt x="133" y="2"/>
                  </a:lnTo>
                  <a:lnTo>
                    <a:pt x="162" y="2"/>
                  </a:lnTo>
                  <a:lnTo>
                    <a:pt x="192" y="3"/>
                  </a:lnTo>
                  <a:lnTo>
                    <a:pt x="221" y="4"/>
                  </a:lnTo>
                  <a:lnTo>
                    <a:pt x="251" y="5"/>
                  </a:lnTo>
                  <a:lnTo>
                    <a:pt x="280" y="6"/>
                  </a:lnTo>
                  <a:lnTo>
                    <a:pt x="310" y="7"/>
                  </a:lnTo>
                  <a:lnTo>
                    <a:pt x="339" y="8"/>
                  </a:lnTo>
                  <a:lnTo>
                    <a:pt x="369" y="9"/>
                  </a:lnTo>
                  <a:lnTo>
                    <a:pt x="398" y="11"/>
                  </a:lnTo>
                  <a:lnTo>
                    <a:pt x="428" y="12"/>
                  </a:lnTo>
                  <a:lnTo>
                    <a:pt x="457" y="14"/>
                  </a:lnTo>
                  <a:lnTo>
                    <a:pt x="487" y="16"/>
                  </a:lnTo>
                  <a:lnTo>
                    <a:pt x="516" y="17"/>
                  </a:lnTo>
                  <a:lnTo>
                    <a:pt x="546" y="20"/>
                  </a:lnTo>
                  <a:lnTo>
                    <a:pt x="575" y="22"/>
                  </a:lnTo>
                  <a:lnTo>
                    <a:pt x="605" y="25"/>
                  </a:lnTo>
                  <a:lnTo>
                    <a:pt x="634" y="27"/>
                  </a:lnTo>
                  <a:lnTo>
                    <a:pt x="664" y="30"/>
                  </a:lnTo>
                  <a:lnTo>
                    <a:pt x="692" y="32"/>
                  </a:lnTo>
                  <a:lnTo>
                    <a:pt x="721" y="35"/>
                  </a:lnTo>
                  <a:lnTo>
                    <a:pt x="751" y="38"/>
                  </a:lnTo>
                  <a:lnTo>
                    <a:pt x="780" y="41"/>
                  </a:lnTo>
                  <a:lnTo>
                    <a:pt x="811" y="44"/>
                  </a:lnTo>
                  <a:lnTo>
                    <a:pt x="840" y="49"/>
                  </a:lnTo>
                  <a:lnTo>
                    <a:pt x="870" y="53"/>
                  </a:lnTo>
                  <a:lnTo>
                    <a:pt x="900" y="56"/>
                  </a:lnTo>
                  <a:lnTo>
                    <a:pt x="930" y="60"/>
                  </a:lnTo>
                  <a:lnTo>
                    <a:pt x="959" y="65"/>
                  </a:lnTo>
                  <a:lnTo>
                    <a:pt x="990" y="69"/>
                  </a:lnTo>
                  <a:lnTo>
                    <a:pt x="999" y="71"/>
                  </a:lnTo>
                  <a:lnTo>
                    <a:pt x="1007" y="75"/>
                  </a:lnTo>
                  <a:lnTo>
                    <a:pt x="1014" y="80"/>
                  </a:lnTo>
                  <a:lnTo>
                    <a:pt x="1020" y="85"/>
                  </a:lnTo>
                  <a:lnTo>
                    <a:pt x="1025" y="91"/>
                  </a:lnTo>
                  <a:lnTo>
                    <a:pt x="1029" y="98"/>
                  </a:lnTo>
                  <a:lnTo>
                    <a:pt x="1032" y="105"/>
                  </a:lnTo>
                  <a:lnTo>
                    <a:pt x="1033" y="114"/>
                  </a:lnTo>
                  <a:lnTo>
                    <a:pt x="1038" y="248"/>
                  </a:lnTo>
                  <a:lnTo>
                    <a:pt x="1041" y="382"/>
                  </a:lnTo>
                  <a:lnTo>
                    <a:pt x="1042" y="516"/>
                  </a:lnTo>
                  <a:lnTo>
                    <a:pt x="1044" y="654"/>
                  </a:lnTo>
                  <a:lnTo>
                    <a:pt x="1044" y="662"/>
                  </a:lnTo>
                  <a:lnTo>
                    <a:pt x="1042" y="670"/>
                  </a:lnTo>
                  <a:lnTo>
                    <a:pt x="1039" y="676"/>
                  </a:lnTo>
                  <a:lnTo>
                    <a:pt x="1033" y="681"/>
                  </a:lnTo>
                  <a:lnTo>
                    <a:pt x="1028" y="685"/>
                  </a:lnTo>
                  <a:lnTo>
                    <a:pt x="1021" y="688"/>
                  </a:lnTo>
                  <a:lnTo>
                    <a:pt x="1013" y="690"/>
                  </a:lnTo>
                  <a:lnTo>
                    <a:pt x="1005" y="691"/>
                  </a:lnTo>
                  <a:close/>
                </a:path>
              </a:pathLst>
            </a:custGeom>
            <a:solidFill>
              <a:srgbClr val="000000"/>
            </a:solidFill>
            <a:ln w="9525">
              <a:noFill/>
              <a:round/>
              <a:headEnd/>
              <a:tailEnd/>
            </a:ln>
          </p:spPr>
          <p:txBody>
            <a:bodyPr/>
            <a:lstStyle/>
            <a:p>
              <a:endParaRPr lang="en-US"/>
            </a:p>
          </p:txBody>
        </p:sp>
        <p:sp>
          <p:nvSpPr>
            <p:cNvPr id="66804" name="Freeform 244"/>
            <p:cNvSpPr>
              <a:spLocks/>
            </p:cNvSpPr>
            <p:nvPr/>
          </p:nvSpPr>
          <p:spPr bwMode="auto">
            <a:xfrm>
              <a:off x="4369" y="2172"/>
              <a:ext cx="103" cy="57"/>
            </a:xfrm>
            <a:custGeom>
              <a:avLst/>
              <a:gdLst/>
              <a:ahLst/>
              <a:cxnLst>
                <a:cxn ang="0">
                  <a:pos x="964" y="683"/>
                </a:cxn>
                <a:cxn ang="0">
                  <a:pos x="906" y="682"/>
                </a:cxn>
                <a:cxn ang="0">
                  <a:pos x="848" y="680"/>
                </a:cxn>
                <a:cxn ang="0">
                  <a:pos x="790" y="678"/>
                </a:cxn>
                <a:cxn ang="0">
                  <a:pos x="731" y="676"/>
                </a:cxn>
                <a:cxn ang="0">
                  <a:pos x="673" y="673"/>
                </a:cxn>
                <a:cxn ang="0">
                  <a:pos x="615" y="670"/>
                </a:cxn>
                <a:cxn ang="0">
                  <a:pos x="556" y="667"/>
                </a:cxn>
                <a:cxn ang="0">
                  <a:pos x="497" y="663"/>
                </a:cxn>
                <a:cxn ang="0">
                  <a:pos x="438" y="657"/>
                </a:cxn>
                <a:cxn ang="0">
                  <a:pos x="379" y="651"/>
                </a:cxn>
                <a:cxn ang="0">
                  <a:pos x="319" y="645"/>
                </a:cxn>
                <a:cxn ang="0">
                  <a:pos x="259" y="638"/>
                </a:cxn>
                <a:cxn ang="0">
                  <a:pos x="199" y="631"/>
                </a:cxn>
                <a:cxn ang="0">
                  <a:pos x="138" y="621"/>
                </a:cxn>
                <a:cxn ang="0">
                  <a:pos x="76" y="611"/>
                </a:cxn>
                <a:cxn ang="0">
                  <a:pos x="37" y="604"/>
                </a:cxn>
                <a:cxn ang="0">
                  <a:pos x="23" y="595"/>
                </a:cxn>
                <a:cxn ang="0">
                  <a:pos x="11" y="584"/>
                </a:cxn>
                <a:cxn ang="0">
                  <a:pos x="5" y="569"/>
                </a:cxn>
                <a:cxn ang="0">
                  <a:pos x="1" y="429"/>
                </a:cxn>
                <a:cxn ang="0">
                  <a:pos x="0" y="170"/>
                </a:cxn>
                <a:cxn ang="0">
                  <a:pos x="5" y="29"/>
                </a:cxn>
                <a:cxn ang="0">
                  <a:pos x="11" y="16"/>
                </a:cxn>
                <a:cxn ang="0">
                  <a:pos x="21" y="6"/>
                </a:cxn>
                <a:cxn ang="0">
                  <a:pos x="35" y="1"/>
                </a:cxn>
                <a:cxn ang="0">
                  <a:pos x="73" y="0"/>
                </a:cxn>
                <a:cxn ang="0">
                  <a:pos x="131" y="1"/>
                </a:cxn>
                <a:cxn ang="0">
                  <a:pos x="190" y="2"/>
                </a:cxn>
                <a:cxn ang="0">
                  <a:pos x="248" y="4"/>
                </a:cxn>
                <a:cxn ang="0">
                  <a:pos x="307" y="6"/>
                </a:cxn>
                <a:cxn ang="0">
                  <a:pos x="365" y="8"/>
                </a:cxn>
                <a:cxn ang="0">
                  <a:pos x="423" y="12"/>
                </a:cxn>
                <a:cxn ang="0">
                  <a:pos x="481" y="16"/>
                </a:cxn>
                <a:cxn ang="0">
                  <a:pos x="540" y="19"/>
                </a:cxn>
                <a:cxn ang="0">
                  <a:pos x="597" y="24"/>
                </a:cxn>
                <a:cxn ang="0">
                  <a:pos x="656" y="29"/>
                </a:cxn>
                <a:cxn ang="0">
                  <a:pos x="713" y="34"/>
                </a:cxn>
                <a:cxn ang="0">
                  <a:pos x="772" y="40"/>
                </a:cxn>
                <a:cxn ang="0">
                  <a:pos x="831" y="48"/>
                </a:cxn>
                <a:cxn ang="0">
                  <a:pos x="890" y="55"/>
                </a:cxn>
                <a:cxn ang="0">
                  <a:pos x="950" y="63"/>
                </a:cxn>
                <a:cxn ang="0">
                  <a:pos x="988" y="69"/>
                </a:cxn>
                <a:cxn ang="0">
                  <a:pos x="1001" y="78"/>
                </a:cxn>
                <a:cxn ang="0">
                  <a:pos x="1012" y="90"/>
                </a:cxn>
                <a:cxn ang="0">
                  <a:pos x="1019" y="105"/>
                </a:cxn>
                <a:cxn ang="0">
                  <a:pos x="1024" y="245"/>
                </a:cxn>
                <a:cxn ang="0">
                  <a:pos x="1029" y="509"/>
                </a:cxn>
                <a:cxn ang="0">
                  <a:pos x="1031" y="655"/>
                </a:cxn>
                <a:cxn ang="0">
                  <a:pos x="1026" y="669"/>
                </a:cxn>
                <a:cxn ang="0">
                  <a:pos x="1016" y="678"/>
                </a:cxn>
                <a:cxn ang="0">
                  <a:pos x="1002" y="683"/>
                </a:cxn>
              </a:cxnLst>
              <a:rect l="0" t="0" r="r" b="b"/>
              <a:pathLst>
                <a:path w="1032" h="684">
                  <a:moveTo>
                    <a:pt x="994" y="684"/>
                  </a:moveTo>
                  <a:lnTo>
                    <a:pt x="964" y="683"/>
                  </a:lnTo>
                  <a:lnTo>
                    <a:pt x="935" y="683"/>
                  </a:lnTo>
                  <a:lnTo>
                    <a:pt x="906" y="682"/>
                  </a:lnTo>
                  <a:lnTo>
                    <a:pt x="877" y="681"/>
                  </a:lnTo>
                  <a:lnTo>
                    <a:pt x="848" y="680"/>
                  </a:lnTo>
                  <a:lnTo>
                    <a:pt x="818" y="679"/>
                  </a:lnTo>
                  <a:lnTo>
                    <a:pt x="790" y="678"/>
                  </a:lnTo>
                  <a:lnTo>
                    <a:pt x="760" y="677"/>
                  </a:lnTo>
                  <a:lnTo>
                    <a:pt x="731" y="676"/>
                  </a:lnTo>
                  <a:lnTo>
                    <a:pt x="701" y="675"/>
                  </a:lnTo>
                  <a:lnTo>
                    <a:pt x="673" y="673"/>
                  </a:lnTo>
                  <a:lnTo>
                    <a:pt x="644" y="672"/>
                  </a:lnTo>
                  <a:lnTo>
                    <a:pt x="615" y="670"/>
                  </a:lnTo>
                  <a:lnTo>
                    <a:pt x="585" y="669"/>
                  </a:lnTo>
                  <a:lnTo>
                    <a:pt x="556" y="667"/>
                  </a:lnTo>
                  <a:lnTo>
                    <a:pt x="526" y="665"/>
                  </a:lnTo>
                  <a:lnTo>
                    <a:pt x="497" y="663"/>
                  </a:lnTo>
                  <a:lnTo>
                    <a:pt x="467" y="659"/>
                  </a:lnTo>
                  <a:lnTo>
                    <a:pt x="438" y="657"/>
                  </a:lnTo>
                  <a:lnTo>
                    <a:pt x="408" y="654"/>
                  </a:lnTo>
                  <a:lnTo>
                    <a:pt x="379" y="651"/>
                  </a:lnTo>
                  <a:lnTo>
                    <a:pt x="349" y="648"/>
                  </a:lnTo>
                  <a:lnTo>
                    <a:pt x="319" y="645"/>
                  </a:lnTo>
                  <a:lnTo>
                    <a:pt x="290" y="642"/>
                  </a:lnTo>
                  <a:lnTo>
                    <a:pt x="259" y="638"/>
                  </a:lnTo>
                  <a:lnTo>
                    <a:pt x="229" y="635"/>
                  </a:lnTo>
                  <a:lnTo>
                    <a:pt x="199" y="631"/>
                  </a:lnTo>
                  <a:lnTo>
                    <a:pt x="169" y="625"/>
                  </a:lnTo>
                  <a:lnTo>
                    <a:pt x="138" y="621"/>
                  </a:lnTo>
                  <a:lnTo>
                    <a:pt x="108" y="616"/>
                  </a:lnTo>
                  <a:lnTo>
                    <a:pt x="76" y="611"/>
                  </a:lnTo>
                  <a:lnTo>
                    <a:pt x="46" y="606"/>
                  </a:lnTo>
                  <a:lnTo>
                    <a:pt x="37" y="604"/>
                  </a:lnTo>
                  <a:lnTo>
                    <a:pt x="30" y="599"/>
                  </a:lnTo>
                  <a:lnTo>
                    <a:pt x="23" y="595"/>
                  </a:lnTo>
                  <a:lnTo>
                    <a:pt x="17" y="589"/>
                  </a:lnTo>
                  <a:lnTo>
                    <a:pt x="11" y="584"/>
                  </a:lnTo>
                  <a:lnTo>
                    <a:pt x="7" y="577"/>
                  </a:lnTo>
                  <a:lnTo>
                    <a:pt x="5" y="569"/>
                  </a:lnTo>
                  <a:lnTo>
                    <a:pt x="4" y="561"/>
                  </a:lnTo>
                  <a:lnTo>
                    <a:pt x="1" y="429"/>
                  </a:lnTo>
                  <a:lnTo>
                    <a:pt x="0" y="298"/>
                  </a:lnTo>
                  <a:lnTo>
                    <a:pt x="0" y="170"/>
                  </a:lnTo>
                  <a:lnTo>
                    <a:pt x="4" y="37"/>
                  </a:lnTo>
                  <a:lnTo>
                    <a:pt x="5" y="29"/>
                  </a:lnTo>
                  <a:lnTo>
                    <a:pt x="7" y="23"/>
                  </a:lnTo>
                  <a:lnTo>
                    <a:pt x="11" y="16"/>
                  </a:lnTo>
                  <a:lnTo>
                    <a:pt x="15" y="10"/>
                  </a:lnTo>
                  <a:lnTo>
                    <a:pt x="21" y="6"/>
                  </a:lnTo>
                  <a:lnTo>
                    <a:pt x="28" y="3"/>
                  </a:lnTo>
                  <a:lnTo>
                    <a:pt x="35" y="1"/>
                  </a:lnTo>
                  <a:lnTo>
                    <a:pt x="44" y="0"/>
                  </a:lnTo>
                  <a:lnTo>
                    <a:pt x="73" y="0"/>
                  </a:lnTo>
                  <a:lnTo>
                    <a:pt x="103" y="1"/>
                  </a:lnTo>
                  <a:lnTo>
                    <a:pt x="131" y="1"/>
                  </a:lnTo>
                  <a:lnTo>
                    <a:pt x="160" y="2"/>
                  </a:lnTo>
                  <a:lnTo>
                    <a:pt x="190" y="2"/>
                  </a:lnTo>
                  <a:lnTo>
                    <a:pt x="219" y="3"/>
                  </a:lnTo>
                  <a:lnTo>
                    <a:pt x="248" y="4"/>
                  </a:lnTo>
                  <a:lnTo>
                    <a:pt x="277" y="5"/>
                  </a:lnTo>
                  <a:lnTo>
                    <a:pt x="307" y="6"/>
                  </a:lnTo>
                  <a:lnTo>
                    <a:pt x="335" y="7"/>
                  </a:lnTo>
                  <a:lnTo>
                    <a:pt x="365" y="8"/>
                  </a:lnTo>
                  <a:lnTo>
                    <a:pt x="394" y="10"/>
                  </a:lnTo>
                  <a:lnTo>
                    <a:pt x="423" y="12"/>
                  </a:lnTo>
                  <a:lnTo>
                    <a:pt x="452" y="14"/>
                  </a:lnTo>
                  <a:lnTo>
                    <a:pt x="481" y="16"/>
                  </a:lnTo>
                  <a:lnTo>
                    <a:pt x="510" y="17"/>
                  </a:lnTo>
                  <a:lnTo>
                    <a:pt x="540" y="19"/>
                  </a:lnTo>
                  <a:lnTo>
                    <a:pt x="568" y="21"/>
                  </a:lnTo>
                  <a:lnTo>
                    <a:pt x="597" y="24"/>
                  </a:lnTo>
                  <a:lnTo>
                    <a:pt x="627" y="26"/>
                  </a:lnTo>
                  <a:lnTo>
                    <a:pt x="656" y="29"/>
                  </a:lnTo>
                  <a:lnTo>
                    <a:pt x="684" y="31"/>
                  </a:lnTo>
                  <a:lnTo>
                    <a:pt x="713" y="34"/>
                  </a:lnTo>
                  <a:lnTo>
                    <a:pt x="743" y="37"/>
                  </a:lnTo>
                  <a:lnTo>
                    <a:pt x="772" y="40"/>
                  </a:lnTo>
                  <a:lnTo>
                    <a:pt x="802" y="44"/>
                  </a:lnTo>
                  <a:lnTo>
                    <a:pt x="831" y="48"/>
                  </a:lnTo>
                  <a:lnTo>
                    <a:pt x="861" y="51"/>
                  </a:lnTo>
                  <a:lnTo>
                    <a:pt x="890" y="55"/>
                  </a:lnTo>
                  <a:lnTo>
                    <a:pt x="920" y="59"/>
                  </a:lnTo>
                  <a:lnTo>
                    <a:pt x="950" y="63"/>
                  </a:lnTo>
                  <a:lnTo>
                    <a:pt x="980" y="67"/>
                  </a:lnTo>
                  <a:lnTo>
                    <a:pt x="988" y="69"/>
                  </a:lnTo>
                  <a:lnTo>
                    <a:pt x="995" y="74"/>
                  </a:lnTo>
                  <a:lnTo>
                    <a:pt x="1001" y="78"/>
                  </a:lnTo>
                  <a:lnTo>
                    <a:pt x="1007" y="83"/>
                  </a:lnTo>
                  <a:lnTo>
                    <a:pt x="1012" y="90"/>
                  </a:lnTo>
                  <a:lnTo>
                    <a:pt x="1016" y="97"/>
                  </a:lnTo>
                  <a:lnTo>
                    <a:pt x="1019" y="105"/>
                  </a:lnTo>
                  <a:lnTo>
                    <a:pt x="1020" y="114"/>
                  </a:lnTo>
                  <a:lnTo>
                    <a:pt x="1024" y="245"/>
                  </a:lnTo>
                  <a:lnTo>
                    <a:pt x="1027" y="377"/>
                  </a:lnTo>
                  <a:lnTo>
                    <a:pt x="1029" y="509"/>
                  </a:lnTo>
                  <a:lnTo>
                    <a:pt x="1032" y="647"/>
                  </a:lnTo>
                  <a:lnTo>
                    <a:pt x="1031" y="655"/>
                  </a:lnTo>
                  <a:lnTo>
                    <a:pt x="1029" y="663"/>
                  </a:lnTo>
                  <a:lnTo>
                    <a:pt x="1026" y="669"/>
                  </a:lnTo>
                  <a:lnTo>
                    <a:pt x="1021" y="674"/>
                  </a:lnTo>
                  <a:lnTo>
                    <a:pt x="1016" y="678"/>
                  </a:lnTo>
                  <a:lnTo>
                    <a:pt x="1009" y="681"/>
                  </a:lnTo>
                  <a:lnTo>
                    <a:pt x="1002" y="683"/>
                  </a:lnTo>
                  <a:lnTo>
                    <a:pt x="994" y="684"/>
                  </a:lnTo>
                  <a:close/>
                </a:path>
              </a:pathLst>
            </a:custGeom>
            <a:solidFill>
              <a:srgbClr val="0F1411"/>
            </a:solidFill>
            <a:ln w="9525">
              <a:noFill/>
              <a:round/>
              <a:headEnd/>
              <a:tailEnd/>
            </a:ln>
          </p:spPr>
          <p:txBody>
            <a:bodyPr/>
            <a:lstStyle/>
            <a:p>
              <a:endParaRPr lang="en-US"/>
            </a:p>
          </p:txBody>
        </p:sp>
        <p:sp>
          <p:nvSpPr>
            <p:cNvPr id="66805" name="Freeform 245"/>
            <p:cNvSpPr>
              <a:spLocks/>
            </p:cNvSpPr>
            <p:nvPr/>
          </p:nvSpPr>
          <p:spPr bwMode="auto">
            <a:xfrm>
              <a:off x="4369" y="2173"/>
              <a:ext cx="102" cy="56"/>
            </a:xfrm>
            <a:custGeom>
              <a:avLst/>
              <a:gdLst/>
              <a:ahLst/>
              <a:cxnLst>
                <a:cxn ang="0">
                  <a:pos x="952" y="675"/>
                </a:cxn>
                <a:cxn ang="0">
                  <a:pos x="894" y="674"/>
                </a:cxn>
                <a:cxn ang="0">
                  <a:pos x="836" y="672"/>
                </a:cxn>
                <a:cxn ang="0">
                  <a:pos x="778" y="670"/>
                </a:cxn>
                <a:cxn ang="0">
                  <a:pos x="720" y="668"/>
                </a:cxn>
                <a:cxn ang="0">
                  <a:pos x="665" y="665"/>
                </a:cxn>
                <a:cxn ang="0">
                  <a:pos x="607" y="662"/>
                </a:cxn>
                <a:cxn ang="0">
                  <a:pos x="549" y="659"/>
                </a:cxn>
                <a:cxn ang="0">
                  <a:pos x="491" y="655"/>
                </a:cxn>
                <a:cxn ang="0">
                  <a:pos x="432" y="649"/>
                </a:cxn>
                <a:cxn ang="0">
                  <a:pos x="374" y="643"/>
                </a:cxn>
                <a:cxn ang="0">
                  <a:pos x="315" y="637"/>
                </a:cxn>
                <a:cxn ang="0">
                  <a:pos x="256" y="630"/>
                </a:cxn>
                <a:cxn ang="0">
                  <a:pos x="196" y="623"/>
                </a:cxn>
                <a:cxn ang="0">
                  <a:pos x="136" y="613"/>
                </a:cxn>
                <a:cxn ang="0">
                  <a:pos x="76" y="603"/>
                </a:cxn>
                <a:cxn ang="0">
                  <a:pos x="36" y="596"/>
                </a:cxn>
                <a:cxn ang="0">
                  <a:pos x="21" y="588"/>
                </a:cxn>
                <a:cxn ang="0">
                  <a:pos x="11" y="577"/>
                </a:cxn>
                <a:cxn ang="0">
                  <a:pos x="5" y="562"/>
                </a:cxn>
                <a:cxn ang="0">
                  <a:pos x="1" y="423"/>
                </a:cxn>
                <a:cxn ang="0">
                  <a:pos x="0" y="169"/>
                </a:cxn>
                <a:cxn ang="0">
                  <a:pos x="5" y="29"/>
                </a:cxn>
                <a:cxn ang="0">
                  <a:pos x="11" y="16"/>
                </a:cxn>
                <a:cxn ang="0">
                  <a:pos x="21" y="7"/>
                </a:cxn>
                <a:cxn ang="0">
                  <a:pos x="35" y="1"/>
                </a:cxn>
                <a:cxn ang="0">
                  <a:pos x="72" y="0"/>
                </a:cxn>
                <a:cxn ang="0">
                  <a:pos x="130" y="1"/>
                </a:cxn>
                <a:cxn ang="0">
                  <a:pos x="188" y="4"/>
                </a:cxn>
                <a:cxn ang="0">
                  <a:pos x="245" y="5"/>
                </a:cxn>
                <a:cxn ang="0">
                  <a:pos x="303" y="7"/>
                </a:cxn>
                <a:cxn ang="0">
                  <a:pos x="361" y="10"/>
                </a:cxn>
                <a:cxn ang="0">
                  <a:pos x="418" y="13"/>
                </a:cxn>
                <a:cxn ang="0">
                  <a:pos x="476" y="16"/>
                </a:cxn>
                <a:cxn ang="0">
                  <a:pos x="532" y="20"/>
                </a:cxn>
                <a:cxn ang="0">
                  <a:pos x="590" y="24"/>
                </a:cxn>
                <a:cxn ang="0">
                  <a:pos x="648" y="29"/>
                </a:cxn>
                <a:cxn ang="0">
                  <a:pos x="705" y="35"/>
                </a:cxn>
                <a:cxn ang="0">
                  <a:pos x="763" y="42"/>
                </a:cxn>
                <a:cxn ang="0">
                  <a:pos x="821" y="48"/>
                </a:cxn>
                <a:cxn ang="0">
                  <a:pos x="880" y="56"/>
                </a:cxn>
                <a:cxn ang="0">
                  <a:pos x="938" y="65"/>
                </a:cxn>
                <a:cxn ang="0">
                  <a:pos x="977" y="71"/>
                </a:cxn>
                <a:cxn ang="0">
                  <a:pos x="991" y="79"/>
                </a:cxn>
                <a:cxn ang="0">
                  <a:pos x="1001" y="90"/>
                </a:cxn>
                <a:cxn ang="0">
                  <a:pos x="1007" y="105"/>
                </a:cxn>
                <a:cxn ang="0">
                  <a:pos x="1013" y="243"/>
                </a:cxn>
                <a:cxn ang="0">
                  <a:pos x="1018" y="504"/>
                </a:cxn>
                <a:cxn ang="0">
                  <a:pos x="1019" y="647"/>
                </a:cxn>
                <a:cxn ang="0">
                  <a:pos x="1014" y="661"/>
                </a:cxn>
                <a:cxn ang="0">
                  <a:pos x="1004" y="670"/>
                </a:cxn>
                <a:cxn ang="0">
                  <a:pos x="990" y="675"/>
                </a:cxn>
              </a:cxnLst>
              <a:rect l="0" t="0" r="r" b="b"/>
              <a:pathLst>
                <a:path w="1020" h="676">
                  <a:moveTo>
                    <a:pt x="982" y="676"/>
                  </a:moveTo>
                  <a:lnTo>
                    <a:pt x="952" y="675"/>
                  </a:lnTo>
                  <a:lnTo>
                    <a:pt x="924" y="675"/>
                  </a:lnTo>
                  <a:lnTo>
                    <a:pt x="894" y="674"/>
                  </a:lnTo>
                  <a:lnTo>
                    <a:pt x="866" y="673"/>
                  </a:lnTo>
                  <a:lnTo>
                    <a:pt x="836" y="672"/>
                  </a:lnTo>
                  <a:lnTo>
                    <a:pt x="808" y="671"/>
                  </a:lnTo>
                  <a:lnTo>
                    <a:pt x="778" y="670"/>
                  </a:lnTo>
                  <a:lnTo>
                    <a:pt x="750" y="669"/>
                  </a:lnTo>
                  <a:lnTo>
                    <a:pt x="720" y="668"/>
                  </a:lnTo>
                  <a:lnTo>
                    <a:pt x="692" y="667"/>
                  </a:lnTo>
                  <a:lnTo>
                    <a:pt x="665" y="665"/>
                  </a:lnTo>
                  <a:lnTo>
                    <a:pt x="635" y="664"/>
                  </a:lnTo>
                  <a:lnTo>
                    <a:pt x="607" y="662"/>
                  </a:lnTo>
                  <a:lnTo>
                    <a:pt x="577" y="661"/>
                  </a:lnTo>
                  <a:lnTo>
                    <a:pt x="549" y="659"/>
                  </a:lnTo>
                  <a:lnTo>
                    <a:pt x="519" y="657"/>
                  </a:lnTo>
                  <a:lnTo>
                    <a:pt x="491" y="655"/>
                  </a:lnTo>
                  <a:lnTo>
                    <a:pt x="461" y="651"/>
                  </a:lnTo>
                  <a:lnTo>
                    <a:pt x="432" y="649"/>
                  </a:lnTo>
                  <a:lnTo>
                    <a:pt x="403" y="646"/>
                  </a:lnTo>
                  <a:lnTo>
                    <a:pt x="374" y="643"/>
                  </a:lnTo>
                  <a:lnTo>
                    <a:pt x="344" y="640"/>
                  </a:lnTo>
                  <a:lnTo>
                    <a:pt x="315" y="637"/>
                  </a:lnTo>
                  <a:lnTo>
                    <a:pt x="285" y="634"/>
                  </a:lnTo>
                  <a:lnTo>
                    <a:pt x="256" y="630"/>
                  </a:lnTo>
                  <a:lnTo>
                    <a:pt x="227" y="627"/>
                  </a:lnTo>
                  <a:lnTo>
                    <a:pt x="196" y="623"/>
                  </a:lnTo>
                  <a:lnTo>
                    <a:pt x="167" y="617"/>
                  </a:lnTo>
                  <a:lnTo>
                    <a:pt x="136" y="613"/>
                  </a:lnTo>
                  <a:lnTo>
                    <a:pt x="107" y="608"/>
                  </a:lnTo>
                  <a:lnTo>
                    <a:pt x="76" y="603"/>
                  </a:lnTo>
                  <a:lnTo>
                    <a:pt x="46" y="598"/>
                  </a:lnTo>
                  <a:lnTo>
                    <a:pt x="36" y="596"/>
                  </a:lnTo>
                  <a:lnTo>
                    <a:pt x="28" y="592"/>
                  </a:lnTo>
                  <a:lnTo>
                    <a:pt x="21" y="588"/>
                  </a:lnTo>
                  <a:lnTo>
                    <a:pt x="16" y="583"/>
                  </a:lnTo>
                  <a:lnTo>
                    <a:pt x="11" y="577"/>
                  </a:lnTo>
                  <a:lnTo>
                    <a:pt x="7" y="570"/>
                  </a:lnTo>
                  <a:lnTo>
                    <a:pt x="5" y="562"/>
                  </a:lnTo>
                  <a:lnTo>
                    <a:pt x="4" y="553"/>
                  </a:lnTo>
                  <a:lnTo>
                    <a:pt x="1" y="423"/>
                  </a:lnTo>
                  <a:lnTo>
                    <a:pt x="0" y="295"/>
                  </a:lnTo>
                  <a:lnTo>
                    <a:pt x="0" y="169"/>
                  </a:lnTo>
                  <a:lnTo>
                    <a:pt x="4" y="37"/>
                  </a:lnTo>
                  <a:lnTo>
                    <a:pt x="5" y="29"/>
                  </a:lnTo>
                  <a:lnTo>
                    <a:pt x="7" y="22"/>
                  </a:lnTo>
                  <a:lnTo>
                    <a:pt x="11" y="16"/>
                  </a:lnTo>
                  <a:lnTo>
                    <a:pt x="15" y="11"/>
                  </a:lnTo>
                  <a:lnTo>
                    <a:pt x="21" y="7"/>
                  </a:lnTo>
                  <a:lnTo>
                    <a:pt x="28" y="4"/>
                  </a:lnTo>
                  <a:lnTo>
                    <a:pt x="35" y="1"/>
                  </a:lnTo>
                  <a:lnTo>
                    <a:pt x="44" y="0"/>
                  </a:lnTo>
                  <a:lnTo>
                    <a:pt x="72" y="0"/>
                  </a:lnTo>
                  <a:lnTo>
                    <a:pt x="102" y="1"/>
                  </a:lnTo>
                  <a:lnTo>
                    <a:pt x="130" y="1"/>
                  </a:lnTo>
                  <a:lnTo>
                    <a:pt x="158" y="2"/>
                  </a:lnTo>
                  <a:lnTo>
                    <a:pt x="188" y="4"/>
                  </a:lnTo>
                  <a:lnTo>
                    <a:pt x="216" y="5"/>
                  </a:lnTo>
                  <a:lnTo>
                    <a:pt x="245" y="5"/>
                  </a:lnTo>
                  <a:lnTo>
                    <a:pt x="274" y="6"/>
                  </a:lnTo>
                  <a:lnTo>
                    <a:pt x="303" y="7"/>
                  </a:lnTo>
                  <a:lnTo>
                    <a:pt x="331" y="9"/>
                  </a:lnTo>
                  <a:lnTo>
                    <a:pt x="361" y="10"/>
                  </a:lnTo>
                  <a:lnTo>
                    <a:pt x="389" y="11"/>
                  </a:lnTo>
                  <a:lnTo>
                    <a:pt x="418" y="13"/>
                  </a:lnTo>
                  <a:lnTo>
                    <a:pt x="446" y="14"/>
                  </a:lnTo>
                  <a:lnTo>
                    <a:pt x="476" y="16"/>
                  </a:lnTo>
                  <a:lnTo>
                    <a:pt x="504" y="18"/>
                  </a:lnTo>
                  <a:lnTo>
                    <a:pt x="532" y="20"/>
                  </a:lnTo>
                  <a:lnTo>
                    <a:pt x="562" y="22"/>
                  </a:lnTo>
                  <a:lnTo>
                    <a:pt x="590" y="24"/>
                  </a:lnTo>
                  <a:lnTo>
                    <a:pt x="620" y="27"/>
                  </a:lnTo>
                  <a:lnTo>
                    <a:pt x="648" y="29"/>
                  </a:lnTo>
                  <a:lnTo>
                    <a:pt x="676" y="32"/>
                  </a:lnTo>
                  <a:lnTo>
                    <a:pt x="705" y="35"/>
                  </a:lnTo>
                  <a:lnTo>
                    <a:pt x="734" y="38"/>
                  </a:lnTo>
                  <a:lnTo>
                    <a:pt x="763" y="42"/>
                  </a:lnTo>
                  <a:lnTo>
                    <a:pt x="793" y="45"/>
                  </a:lnTo>
                  <a:lnTo>
                    <a:pt x="821" y="48"/>
                  </a:lnTo>
                  <a:lnTo>
                    <a:pt x="851" y="52"/>
                  </a:lnTo>
                  <a:lnTo>
                    <a:pt x="880" y="56"/>
                  </a:lnTo>
                  <a:lnTo>
                    <a:pt x="908" y="60"/>
                  </a:lnTo>
                  <a:lnTo>
                    <a:pt x="938" y="65"/>
                  </a:lnTo>
                  <a:lnTo>
                    <a:pt x="967" y="69"/>
                  </a:lnTo>
                  <a:lnTo>
                    <a:pt x="977" y="71"/>
                  </a:lnTo>
                  <a:lnTo>
                    <a:pt x="984" y="75"/>
                  </a:lnTo>
                  <a:lnTo>
                    <a:pt x="991" y="79"/>
                  </a:lnTo>
                  <a:lnTo>
                    <a:pt x="996" y="84"/>
                  </a:lnTo>
                  <a:lnTo>
                    <a:pt x="1001" y="90"/>
                  </a:lnTo>
                  <a:lnTo>
                    <a:pt x="1004" y="97"/>
                  </a:lnTo>
                  <a:lnTo>
                    <a:pt x="1007" y="105"/>
                  </a:lnTo>
                  <a:lnTo>
                    <a:pt x="1008" y="113"/>
                  </a:lnTo>
                  <a:lnTo>
                    <a:pt x="1013" y="243"/>
                  </a:lnTo>
                  <a:lnTo>
                    <a:pt x="1016" y="373"/>
                  </a:lnTo>
                  <a:lnTo>
                    <a:pt x="1018" y="504"/>
                  </a:lnTo>
                  <a:lnTo>
                    <a:pt x="1020" y="639"/>
                  </a:lnTo>
                  <a:lnTo>
                    <a:pt x="1019" y="647"/>
                  </a:lnTo>
                  <a:lnTo>
                    <a:pt x="1017" y="655"/>
                  </a:lnTo>
                  <a:lnTo>
                    <a:pt x="1014" y="661"/>
                  </a:lnTo>
                  <a:lnTo>
                    <a:pt x="1009" y="666"/>
                  </a:lnTo>
                  <a:lnTo>
                    <a:pt x="1004" y="670"/>
                  </a:lnTo>
                  <a:lnTo>
                    <a:pt x="997" y="673"/>
                  </a:lnTo>
                  <a:lnTo>
                    <a:pt x="990" y="675"/>
                  </a:lnTo>
                  <a:lnTo>
                    <a:pt x="982" y="676"/>
                  </a:lnTo>
                  <a:close/>
                </a:path>
              </a:pathLst>
            </a:custGeom>
            <a:solidFill>
              <a:srgbClr val="1E2B23"/>
            </a:solidFill>
            <a:ln w="9525">
              <a:noFill/>
              <a:round/>
              <a:headEnd/>
              <a:tailEnd/>
            </a:ln>
          </p:spPr>
          <p:txBody>
            <a:bodyPr/>
            <a:lstStyle/>
            <a:p>
              <a:endParaRPr lang="en-US"/>
            </a:p>
          </p:txBody>
        </p:sp>
        <p:sp>
          <p:nvSpPr>
            <p:cNvPr id="66806" name="Freeform 246"/>
            <p:cNvSpPr>
              <a:spLocks/>
            </p:cNvSpPr>
            <p:nvPr/>
          </p:nvSpPr>
          <p:spPr bwMode="auto">
            <a:xfrm>
              <a:off x="4369" y="2173"/>
              <a:ext cx="101" cy="56"/>
            </a:xfrm>
            <a:custGeom>
              <a:avLst/>
              <a:gdLst/>
              <a:ahLst/>
              <a:cxnLst>
                <a:cxn ang="0">
                  <a:pos x="941" y="665"/>
                </a:cxn>
                <a:cxn ang="0">
                  <a:pos x="884" y="664"/>
                </a:cxn>
                <a:cxn ang="0">
                  <a:pos x="826" y="662"/>
                </a:cxn>
                <a:cxn ang="0">
                  <a:pos x="769" y="660"/>
                </a:cxn>
                <a:cxn ang="0">
                  <a:pos x="712" y="658"/>
                </a:cxn>
                <a:cxn ang="0">
                  <a:pos x="656" y="655"/>
                </a:cxn>
                <a:cxn ang="0">
                  <a:pos x="600" y="652"/>
                </a:cxn>
                <a:cxn ang="0">
                  <a:pos x="542" y="649"/>
                </a:cxn>
                <a:cxn ang="0">
                  <a:pos x="485" y="645"/>
                </a:cxn>
                <a:cxn ang="0">
                  <a:pos x="427" y="639"/>
                </a:cxn>
                <a:cxn ang="0">
                  <a:pos x="370" y="634"/>
                </a:cxn>
                <a:cxn ang="0">
                  <a:pos x="311" y="628"/>
                </a:cxn>
                <a:cxn ang="0">
                  <a:pos x="253" y="621"/>
                </a:cxn>
                <a:cxn ang="0">
                  <a:pos x="194" y="614"/>
                </a:cxn>
                <a:cxn ang="0">
                  <a:pos x="135" y="604"/>
                </a:cxn>
                <a:cxn ang="0">
                  <a:pos x="75" y="595"/>
                </a:cxn>
                <a:cxn ang="0">
                  <a:pos x="36" y="588"/>
                </a:cxn>
                <a:cxn ang="0">
                  <a:pos x="21" y="579"/>
                </a:cxn>
                <a:cxn ang="0">
                  <a:pos x="11" y="568"/>
                </a:cxn>
                <a:cxn ang="0">
                  <a:pos x="5" y="554"/>
                </a:cxn>
                <a:cxn ang="0">
                  <a:pos x="1" y="416"/>
                </a:cxn>
                <a:cxn ang="0">
                  <a:pos x="0" y="165"/>
                </a:cxn>
                <a:cxn ang="0">
                  <a:pos x="5" y="29"/>
                </a:cxn>
                <a:cxn ang="0">
                  <a:pos x="11" y="14"/>
                </a:cxn>
                <a:cxn ang="0">
                  <a:pos x="21" y="5"/>
                </a:cxn>
                <a:cxn ang="0">
                  <a:pos x="35" y="1"/>
                </a:cxn>
                <a:cxn ang="0">
                  <a:pos x="72" y="0"/>
                </a:cxn>
                <a:cxn ang="0">
                  <a:pos x="129" y="1"/>
                </a:cxn>
                <a:cxn ang="0">
                  <a:pos x="187" y="2"/>
                </a:cxn>
                <a:cxn ang="0">
                  <a:pos x="244" y="4"/>
                </a:cxn>
                <a:cxn ang="0">
                  <a:pos x="300" y="6"/>
                </a:cxn>
                <a:cxn ang="0">
                  <a:pos x="357" y="8"/>
                </a:cxn>
                <a:cxn ang="0">
                  <a:pos x="414" y="11"/>
                </a:cxn>
                <a:cxn ang="0">
                  <a:pos x="470" y="14"/>
                </a:cxn>
                <a:cxn ang="0">
                  <a:pos x="527" y="18"/>
                </a:cxn>
                <a:cxn ang="0">
                  <a:pos x="584" y="22"/>
                </a:cxn>
                <a:cxn ang="0">
                  <a:pos x="641" y="28"/>
                </a:cxn>
                <a:cxn ang="0">
                  <a:pos x="697" y="34"/>
                </a:cxn>
                <a:cxn ang="0">
                  <a:pos x="754" y="40"/>
                </a:cxn>
                <a:cxn ang="0">
                  <a:pos x="811" y="47"/>
                </a:cxn>
                <a:cxn ang="0">
                  <a:pos x="869" y="55"/>
                </a:cxn>
                <a:cxn ang="0">
                  <a:pos x="927" y="63"/>
                </a:cxn>
                <a:cxn ang="0">
                  <a:pos x="964" y="69"/>
                </a:cxn>
                <a:cxn ang="0">
                  <a:pos x="979" y="76"/>
                </a:cxn>
                <a:cxn ang="0">
                  <a:pos x="990" y="88"/>
                </a:cxn>
                <a:cxn ang="0">
                  <a:pos x="995" y="102"/>
                </a:cxn>
                <a:cxn ang="0">
                  <a:pos x="1002" y="239"/>
                </a:cxn>
                <a:cxn ang="0">
                  <a:pos x="1006" y="497"/>
                </a:cxn>
                <a:cxn ang="0">
                  <a:pos x="1007" y="637"/>
                </a:cxn>
                <a:cxn ang="0">
                  <a:pos x="1002" y="651"/>
                </a:cxn>
                <a:cxn ang="0">
                  <a:pos x="992" y="660"/>
                </a:cxn>
                <a:cxn ang="0">
                  <a:pos x="978" y="665"/>
                </a:cxn>
              </a:cxnLst>
              <a:rect l="0" t="0" r="r" b="b"/>
              <a:pathLst>
                <a:path w="1008" h="666">
                  <a:moveTo>
                    <a:pt x="969" y="666"/>
                  </a:moveTo>
                  <a:lnTo>
                    <a:pt x="941" y="665"/>
                  </a:lnTo>
                  <a:lnTo>
                    <a:pt x="913" y="665"/>
                  </a:lnTo>
                  <a:lnTo>
                    <a:pt x="884" y="664"/>
                  </a:lnTo>
                  <a:lnTo>
                    <a:pt x="855" y="663"/>
                  </a:lnTo>
                  <a:lnTo>
                    <a:pt x="826" y="662"/>
                  </a:lnTo>
                  <a:lnTo>
                    <a:pt x="798" y="661"/>
                  </a:lnTo>
                  <a:lnTo>
                    <a:pt x="769" y="660"/>
                  </a:lnTo>
                  <a:lnTo>
                    <a:pt x="741" y="659"/>
                  </a:lnTo>
                  <a:lnTo>
                    <a:pt x="712" y="658"/>
                  </a:lnTo>
                  <a:lnTo>
                    <a:pt x="684" y="657"/>
                  </a:lnTo>
                  <a:lnTo>
                    <a:pt x="656" y="655"/>
                  </a:lnTo>
                  <a:lnTo>
                    <a:pt x="628" y="654"/>
                  </a:lnTo>
                  <a:lnTo>
                    <a:pt x="600" y="652"/>
                  </a:lnTo>
                  <a:lnTo>
                    <a:pt x="571" y="651"/>
                  </a:lnTo>
                  <a:lnTo>
                    <a:pt x="542" y="649"/>
                  </a:lnTo>
                  <a:lnTo>
                    <a:pt x="513" y="647"/>
                  </a:lnTo>
                  <a:lnTo>
                    <a:pt x="485" y="645"/>
                  </a:lnTo>
                  <a:lnTo>
                    <a:pt x="456" y="643"/>
                  </a:lnTo>
                  <a:lnTo>
                    <a:pt x="427" y="639"/>
                  </a:lnTo>
                  <a:lnTo>
                    <a:pt x="398" y="637"/>
                  </a:lnTo>
                  <a:lnTo>
                    <a:pt x="370" y="634"/>
                  </a:lnTo>
                  <a:lnTo>
                    <a:pt x="340" y="631"/>
                  </a:lnTo>
                  <a:lnTo>
                    <a:pt x="311" y="628"/>
                  </a:lnTo>
                  <a:lnTo>
                    <a:pt x="282" y="625"/>
                  </a:lnTo>
                  <a:lnTo>
                    <a:pt x="253" y="621"/>
                  </a:lnTo>
                  <a:lnTo>
                    <a:pt x="223" y="618"/>
                  </a:lnTo>
                  <a:lnTo>
                    <a:pt x="194" y="614"/>
                  </a:lnTo>
                  <a:lnTo>
                    <a:pt x="165" y="609"/>
                  </a:lnTo>
                  <a:lnTo>
                    <a:pt x="135" y="604"/>
                  </a:lnTo>
                  <a:lnTo>
                    <a:pt x="106" y="600"/>
                  </a:lnTo>
                  <a:lnTo>
                    <a:pt x="75" y="595"/>
                  </a:lnTo>
                  <a:lnTo>
                    <a:pt x="46" y="590"/>
                  </a:lnTo>
                  <a:lnTo>
                    <a:pt x="36" y="588"/>
                  </a:lnTo>
                  <a:lnTo>
                    <a:pt x="28" y="584"/>
                  </a:lnTo>
                  <a:lnTo>
                    <a:pt x="21" y="579"/>
                  </a:lnTo>
                  <a:lnTo>
                    <a:pt x="16" y="574"/>
                  </a:lnTo>
                  <a:lnTo>
                    <a:pt x="11" y="568"/>
                  </a:lnTo>
                  <a:lnTo>
                    <a:pt x="7" y="561"/>
                  </a:lnTo>
                  <a:lnTo>
                    <a:pt x="5" y="554"/>
                  </a:lnTo>
                  <a:lnTo>
                    <a:pt x="4" y="545"/>
                  </a:lnTo>
                  <a:lnTo>
                    <a:pt x="1" y="416"/>
                  </a:lnTo>
                  <a:lnTo>
                    <a:pt x="0" y="291"/>
                  </a:lnTo>
                  <a:lnTo>
                    <a:pt x="0" y="165"/>
                  </a:lnTo>
                  <a:lnTo>
                    <a:pt x="4" y="37"/>
                  </a:lnTo>
                  <a:lnTo>
                    <a:pt x="5" y="29"/>
                  </a:lnTo>
                  <a:lnTo>
                    <a:pt x="7" y="20"/>
                  </a:lnTo>
                  <a:lnTo>
                    <a:pt x="11" y="14"/>
                  </a:lnTo>
                  <a:lnTo>
                    <a:pt x="15" y="9"/>
                  </a:lnTo>
                  <a:lnTo>
                    <a:pt x="21" y="5"/>
                  </a:lnTo>
                  <a:lnTo>
                    <a:pt x="28" y="2"/>
                  </a:lnTo>
                  <a:lnTo>
                    <a:pt x="35" y="1"/>
                  </a:lnTo>
                  <a:lnTo>
                    <a:pt x="44" y="0"/>
                  </a:lnTo>
                  <a:lnTo>
                    <a:pt x="72" y="0"/>
                  </a:lnTo>
                  <a:lnTo>
                    <a:pt x="100" y="1"/>
                  </a:lnTo>
                  <a:lnTo>
                    <a:pt x="129" y="1"/>
                  </a:lnTo>
                  <a:lnTo>
                    <a:pt x="158" y="1"/>
                  </a:lnTo>
                  <a:lnTo>
                    <a:pt x="187" y="2"/>
                  </a:lnTo>
                  <a:lnTo>
                    <a:pt x="215" y="3"/>
                  </a:lnTo>
                  <a:lnTo>
                    <a:pt x="244" y="4"/>
                  </a:lnTo>
                  <a:lnTo>
                    <a:pt x="272" y="5"/>
                  </a:lnTo>
                  <a:lnTo>
                    <a:pt x="300" y="6"/>
                  </a:lnTo>
                  <a:lnTo>
                    <a:pt x="328" y="7"/>
                  </a:lnTo>
                  <a:lnTo>
                    <a:pt x="357" y="8"/>
                  </a:lnTo>
                  <a:lnTo>
                    <a:pt x="385" y="9"/>
                  </a:lnTo>
                  <a:lnTo>
                    <a:pt x="414" y="11"/>
                  </a:lnTo>
                  <a:lnTo>
                    <a:pt x="442" y="12"/>
                  </a:lnTo>
                  <a:lnTo>
                    <a:pt x="470" y="14"/>
                  </a:lnTo>
                  <a:lnTo>
                    <a:pt x="499" y="16"/>
                  </a:lnTo>
                  <a:lnTo>
                    <a:pt x="527" y="18"/>
                  </a:lnTo>
                  <a:lnTo>
                    <a:pt x="556" y="20"/>
                  </a:lnTo>
                  <a:lnTo>
                    <a:pt x="584" y="22"/>
                  </a:lnTo>
                  <a:lnTo>
                    <a:pt x="613" y="26"/>
                  </a:lnTo>
                  <a:lnTo>
                    <a:pt x="641" y="28"/>
                  </a:lnTo>
                  <a:lnTo>
                    <a:pt x="669" y="31"/>
                  </a:lnTo>
                  <a:lnTo>
                    <a:pt x="697" y="34"/>
                  </a:lnTo>
                  <a:lnTo>
                    <a:pt x="726" y="37"/>
                  </a:lnTo>
                  <a:lnTo>
                    <a:pt x="754" y="40"/>
                  </a:lnTo>
                  <a:lnTo>
                    <a:pt x="782" y="43"/>
                  </a:lnTo>
                  <a:lnTo>
                    <a:pt x="811" y="47"/>
                  </a:lnTo>
                  <a:lnTo>
                    <a:pt x="839" y="50"/>
                  </a:lnTo>
                  <a:lnTo>
                    <a:pt x="869" y="55"/>
                  </a:lnTo>
                  <a:lnTo>
                    <a:pt x="897" y="59"/>
                  </a:lnTo>
                  <a:lnTo>
                    <a:pt x="927" y="63"/>
                  </a:lnTo>
                  <a:lnTo>
                    <a:pt x="955" y="67"/>
                  </a:lnTo>
                  <a:lnTo>
                    <a:pt x="964" y="69"/>
                  </a:lnTo>
                  <a:lnTo>
                    <a:pt x="972" y="72"/>
                  </a:lnTo>
                  <a:lnTo>
                    <a:pt x="979" y="76"/>
                  </a:lnTo>
                  <a:lnTo>
                    <a:pt x="985" y="81"/>
                  </a:lnTo>
                  <a:lnTo>
                    <a:pt x="990" y="88"/>
                  </a:lnTo>
                  <a:lnTo>
                    <a:pt x="993" y="95"/>
                  </a:lnTo>
                  <a:lnTo>
                    <a:pt x="995" y="102"/>
                  </a:lnTo>
                  <a:lnTo>
                    <a:pt x="996" y="112"/>
                  </a:lnTo>
                  <a:lnTo>
                    <a:pt x="1002" y="239"/>
                  </a:lnTo>
                  <a:lnTo>
                    <a:pt x="1004" y="367"/>
                  </a:lnTo>
                  <a:lnTo>
                    <a:pt x="1006" y="497"/>
                  </a:lnTo>
                  <a:lnTo>
                    <a:pt x="1008" y="629"/>
                  </a:lnTo>
                  <a:lnTo>
                    <a:pt x="1007" y="637"/>
                  </a:lnTo>
                  <a:lnTo>
                    <a:pt x="1005" y="645"/>
                  </a:lnTo>
                  <a:lnTo>
                    <a:pt x="1002" y="651"/>
                  </a:lnTo>
                  <a:lnTo>
                    <a:pt x="997" y="656"/>
                  </a:lnTo>
                  <a:lnTo>
                    <a:pt x="992" y="660"/>
                  </a:lnTo>
                  <a:lnTo>
                    <a:pt x="985" y="663"/>
                  </a:lnTo>
                  <a:lnTo>
                    <a:pt x="978" y="665"/>
                  </a:lnTo>
                  <a:lnTo>
                    <a:pt x="969" y="666"/>
                  </a:lnTo>
                  <a:close/>
                </a:path>
              </a:pathLst>
            </a:custGeom>
            <a:solidFill>
              <a:srgbClr val="2C4036"/>
            </a:solidFill>
            <a:ln w="9525">
              <a:noFill/>
              <a:round/>
              <a:headEnd/>
              <a:tailEnd/>
            </a:ln>
          </p:spPr>
          <p:txBody>
            <a:bodyPr/>
            <a:lstStyle/>
            <a:p>
              <a:endParaRPr lang="en-US"/>
            </a:p>
          </p:txBody>
        </p:sp>
        <p:sp>
          <p:nvSpPr>
            <p:cNvPr id="66807" name="Freeform 247"/>
            <p:cNvSpPr>
              <a:spLocks/>
            </p:cNvSpPr>
            <p:nvPr/>
          </p:nvSpPr>
          <p:spPr bwMode="auto">
            <a:xfrm>
              <a:off x="4369" y="2174"/>
              <a:ext cx="99" cy="55"/>
            </a:xfrm>
            <a:custGeom>
              <a:avLst/>
              <a:gdLst/>
              <a:ahLst/>
              <a:cxnLst>
                <a:cxn ang="0">
                  <a:pos x="929" y="659"/>
                </a:cxn>
                <a:cxn ang="0">
                  <a:pos x="873" y="657"/>
                </a:cxn>
                <a:cxn ang="0">
                  <a:pos x="817" y="656"/>
                </a:cxn>
                <a:cxn ang="0">
                  <a:pos x="760" y="654"/>
                </a:cxn>
                <a:cxn ang="0">
                  <a:pos x="704" y="652"/>
                </a:cxn>
                <a:cxn ang="0">
                  <a:pos x="648" y="649"/>
                </a:cxn>
                <a:cxn ang="0">
                  <a:pos x="592" y="646"/>
                </a:cxn>
                <a:cxn ang="0">
                  <a:pos x="535" y="643"/>
                </a:cxn>
                <a:cxn ang="0">
                  <a:pos x="479" y="639"/>
                </a:cxn>
                <a:cxn ang="0">
                  <a:pos x="422" y="633"/>
                </a:cxn>
                <a:cxn ang="0">
                  <a:pos x="365" y="628"/>
                </a:cxn>
                <a:cxn ang="0">
                  <a:pos x="307" y="622"/>
                </a:cxn>
                <a:cxn ang="0">
                  <a:pos x="250" y="615"/>
                </a:cxn>
                <a:cxn ang="0">
                  <a:pos x="191" y="608"/>
                </a:cxn>
                <a:cxn ang="0">
                  <a:pos x="132" y="599"/>
                </a:cxn>
                <a:cxn ang="0">
                  <a:pos x="73" y="590"/>
                </a:cxn>
                <a:cxn ang="0">
                  <a:pos x="35" y="583"/>
                </a:cxn>
                <a:cxn ang="0">
                  <a:pos x="21" y="574"/>
                </a:cxn>
                <a:cxn ang="0">
                  <a:pos x="11" y="563"/>
                </a:cxn>
                <a:cxn ang="0">
                  <a:pos x="5" y="549"/>
                </a:cxn>
                <a:cxn ang="0">
                  <a:pos x="1" y="412"/>
                </a:cxn>
                <a:cxn ang="0">
                  <a:pos x="0" y="164"/>
                </a:cxn>
                <a:cxn ang="0">
                  <a:pos x="5" y="30"/>
                </a:cxn>
                <a:cxn ang="0">
                  <a:pos x="10" y="17"/>
                </a:cxn>
                <a:cxn ang="0">
                  <a:pos x="20" y="7"/>
                </a:cxn>
                <a:cxn ang="0">
                  <a:pos x="33" y="2"/>
                </a:cxn>
                <a:cxn ang="0">
                  <a:pos x="69" y="0"/>
                </a:cxn>
                <a:cxn ang="0">
                  <a:pos x="126" y="1"/>
                </a:cxn>
                <a:cxn ang="0">
                  <a:pos x="183" y="2"/>
                </a:cxn>
                <a:cxn ang="0">
                  <a:pos x="239" y="4"/>
                </a:cxn>
                <a:cxn ang="0">
                  <a:pos x="295" y="6"/>
                </a:cxn>
                <a:cxn ang="0">
                  <a:pos x="352" y="8"/>
                </a:cxn>
                <a:cxn ang="0">
                  <a:pos x="407" y="11"/>
                </a:cxn>
                <a:cxn ang="0">
                  <a:pos x="463" y="15"/>
                </a:cxn>
                <a:cxn ang="0">
                  <a:pos x="520" y="19"/>
                </a:cxn>
                <a:cxn ang="0">
                  <a:pos x="576" y="24"/>
                </a:cxn>
                <a:cxn ang="0">
                  <a:pos x="633" y="29"/>
                </a:cxn>
                <a:cxn ang="0">
                  <a:pos x="688" y="34"/>
                </a:cxn>
                <a:cxn ang="0">
                  <a:pos x="745" y="40"/>
                </a:cxn>
                <a:cxn ang="0">
                  <a:pos x="802" y="48"/>
                </a:cxn>
                <a:cxn ang="0">
                  <a:pos x="859" y="55"/>
                </a:cxn>
                <a:cxn ang="0">
                  <a:pos x="917" y="63"/>
                </a:cxn>
                <a:cxn ang="0">
                  <a:pos x="952" y="69"/>
                </a:cxn>
                <a:cxn ang="0">
                  <a:pos x="965" y="77"/>
                </a:cxn>
                <a:cxn ang="0">
                  <a:pos x="977" y="88"/>
                </a:cxn>
                <a:cxn ang="0">
                  <a:pos x="983" y="102"/>
                </a:cxn>
                <a:cxn ang="0">
                  <a:pos x="989" y="238"/>
                </a:cxn>
                <a:cxn ang="0">
                  <a:pos x="994" y="493"/>
                </a:cxn>
                <a:cxn ang="0">
                  <a:pos x="995" y="633"/>
                </a:cxn>
                <a:cxn ang="0">
                  <a:pos x="990" y="646"/>
                </a:cxn>
                <a:cxn ang="0">
                  <a:pos x="980" y="655"/>
                </a:cxn>
                <a:cxn ang="0">
                  <a:pos x="965" y="659"/>
                </a:cxn>
              </a:cxnLst>
              <a:rect l="0" t="0" r="r" b="b"/>
              <a:pathLst>
                <a:path w="996" h="659">
                  <a:moveTo>
                    <a:pt x="957" y="659"/>
                  </a:moveTo>
                  <a:lnTo>
                    <a:pt x="929" y="659"/>
                  </a:lnTo>
                  <a:lnTo>
                    <a:pt x="901" y="658"/>
                  </a:lnTo>
                  <a:lnTo>
                    <a:pt x="873" y="657"/>
                  </a:lnTo>
                  <a:lnTo>
                    <a:pt x="844" y="657"/>
                  </a:lnTo>
                  <a:lnTo>
                    <a:pt x="817" y="656"/>
                  </a:lnTo>
                  <a:lnTo>
                    <a:pt x="789" y="655"/>
                  </a:lnTo>
                  <a:lnTo>
                    <a:pt x="760" y="654"/>
                  </a:lnTo>
                  <a:lnTo>
                    <a:pt x="733" y="653"/>
                  </a:lnTo>
                  <a:lnTo>
                    <a:pt x="704" y="652"/>
                  </a:lnTo>
                  <a:lnTo>
                    <a:pt x="676" y="651"/>
                  </a:lnTo>
                  <a:lnTo>
                    <a:pt x="648" y="649"/>
                  </a:lnTo>
                  <a:lnTo>
                    <a:pt x="621" y="648"/>
                  </a:lnTo>
                  <a:lnTo>
                    <a:pt x="592" y="646"/>
                  </a:lnTo>
                  <a:lnTo>
                    <a:pt x="564" y="645"/>
                  </a:lnTo>
                  <a:lnTo>
                    <a:pt x="535" y="643"/>
                  </a:lnTo>
                  <a:lnTo>
                    <a:pt x="507" y="641"/>
                  </a:lnTo>
                  <a:lnTo>
                    <a:pt x="479" y="639"/>
                  </a:lnTo>
                  <a:lnTo>
                    <a:pt x="450" y="637"/>
                  </a:lnTo>
                  <a:lnTo>
                    <a:pt x="422" y="633"/>
                  </a:lnTo>
                  <a:lnTo>
                    <a:pt x="393" y="631"/>
                  </a:lnTo>
                  <a:lnTo>
                    <a:pt x="365" y="628"/>
                  </a:lnTo>
                  <a:lnTo>
                    <a:pt x="336" y="625"/>
                  </a:lnTo>
                  <a:lnTo>
                    <a:pt x="307" y="622"/>
                  </a:lnTo>
                  <a:lnTo>
                    <a:pt x="278" y="619"/>
                  </a:lnTo>
                  <a:lnTo>
                    <a:pt x="250" y="615"/>
                  </a:lnTo>
                  <a:lnTo>
                    <a:pt x="220" y="612"/>
                  </a:lnTo>
                  <a:lnTo>
                    <a:pt x="191" y="608"/>
                  </a:lnTo>
                  <a:lnTo>
                    <a:pt x="161" y="603"/>
                  </a:lnTo>
                  <a:lnTo>
                    <a:pt x="132" y="599"/>
                  </a:lnTo>
                  <a:lnTo>
                    <a:pt x="103" y="594"/>
                  </a:lnTo>
                  <a:lnTo>
                    <a:pt x="73" y="590"/>
                  </a:lnTo>
                  <a:lnTo>
                    <a:pt x="44" y="585"/>
                  </a:lnTo>
                  <a:lnTo>
                    <a:pt x="35" y="583"/>
                  </a:lnTo>
                  <a:lnTo>
                    <a:pt x="28" y="580"/>
                  </a:lnTo>
                  <a:lnTo>
                    <a:pt x="21" y="574"/>
                  </a:lnTo>
                  <a:lnTo>
                    <a:pt x="15" y="569"/>
                  </a:lnTo>
                  <a:lnTo>
                    <a:pt x="11" y="563"/>
                  </a:lnTo>
                  <a:lnTo>
                    <a:pt x="7" y="556"/>
                  </a:lnTo>
                  <a:lnTo>
                    <a:pt x="5" y="549"/>
                  </a:lnTo>
                  <a:lnTo>
                    <a:pt x="4" y="540"/>
                  </a:lnTo>
                  <a:lnTo>
                    <a:pt x="1" y="412"/>
                  </a:lnTo>
                  <a:lnTo>
                    <a:pt x="0" y="288"/>
                  </a:lnTo>
                  <a:lnTo>
                    <a:pt x="0" y="164"/>
                  </a:lnTo>
                  <a:lnTo>
                    <a:pt x="4" y="37"/>
                  </a:lnTo>
                  <a:lnTo>
                    <a:pt x="5" y="30"/>
                  </a:lnTo>
                  <a:lnTo>
                    <a:pt x="7" y="23"/>
                  </a:lnTo>
                  <a:lnTo>
                    <a:pt x="10" y="17"/>
                  </a:lnTo>
                  <a:lnTo>
                    <a:pt x="15" y="11"/>
                  </a:lnTo>
                  <a:lnTo>
                    <a:pt x="20" y="7"/>
                  </a:lnTo>
                  <a:lnTo>
                    <a:pt x="26" y="4"/>
                  </a:lnTo>
                  <a:lnTo>
                    <a:pt x="33" y="2"/>
                  </a:lnTo>
                  <a:lnTo>
                    <a:pt x="41" y="0"/>
                  </a:lnTo>
                  <a:lnTo>
                    <a:pt x="69" y="0"/>
                  </a:lnTo>
                  <a:lnTo>
                    <a:pt x="97" y="1"/>
                  </a:lnTo>
                  <a:lnTo>
                    <a:pt x="126" y="1"/>
                  </a:lnTo>
                  <a:lnTo>
                    <a:pt x="154" y="2"/>
                  </a:lnTo>
                  <a:lnTo>
                    <a:pt x="183" y="2"/>
                  </a:lnTo>
                  <a:lnTo>
                    <a:pt x="210" y="3"/>
                  </a:lnTo>
                  <a:lnTo>
                    <a:pt x="239" y="4"/>
                  </a:lnTo>
                  <a:lnTo>
                    <a:pt x="267" y="5"/>
                  </a:lnTo>
                  <a:lnTo>
                    <a:pt x="295" y="6"/>
                  </a:lnTo>
                  <a:lnTo>
                    <a:pt x="323" y="7"/>
                  </a:lnTo>
                  <a:lnTo>
                    <a:pt x="352" y="8"/>
                  </a:lnTo>
                  <a:lnTo>
                    <a:pt x="379" y="10"/>
                  </a:lnTo>
                  <a:lnTo>
                    <a:pt x="407" y="11"/>
                  </a:lnTo>
                  <a:lnTo>
                    <a:pt x="436" y="13"/>
                  </a:lnTo>
                  <a:lnTo>
                    <a:pt x="463" y="15"/>
                  </a:lnTo>
                  <a:lnTo>
                    <a:pt x="492" y="17"/>
                  </a:lnTo>
                  <a:lnTo>
                    <a:pt x="520" y="19"/>
                  </a:lnTo>
                  <a:lnTo>
                    <a:pt x="548" y="21"/>
                  </a:lnTo>
                  <a:lnTo>
                    <a:pt x="576" y="24"/>
                  </a:lnTo>
                  <a:lnTo>
                    <a:pt x="605" y="26"/>
                  </a:lnTo>
                  <a:lnTo>
                    <a:pt x="633" y="29"/>
                  </a:lnTo>
                  <a:lnTo>
                    <a:pt x="660" y="31"/>
                  </a:lnTo>
                  <a:lnTo>
                    <a:pt x="688" y="34"/>
                  </a:lnTo>
                  <a:lnTo>
                    <a:pt x="716" y="37"/>
                  </a:lnTo>
                  <a:lnTo>
                    <a:pt x="745" y="40"/>
                  </a:lnTo>
                  <a:lnTo>
                    <a:pt x="773" y="43"/>
                  </a:lnTo>
                  <a:lnTo>
                    <a:pt x="802" y="48"/>
                  </a:lnTo>
                  <a:lnTo>
                    <a:pt x="830" y="51"/>
                  </a:lnTo>
                  <a:lnTo>
                    <a:pt x="859" y="55"/>
                  </a:lnTo>
                  <a:lnTo>
                    <a:pt x="887" y="59"/>
                  </a:lnTo>
                  <a:lnTo>
                    <a:pt x="917" y="63"/>
                  </a:lnTo>
                  <a:lnTo>
                    <a:pt x="945" y="67"/>
                  </a:lnTo>
                  <a:lnTo>
                    <a:pt x="952" y="69"/>
                  </a:lnTo>
                  <a:lnTo>
                    <a:pt x="959" y="72"/>
                  </a:lnTo>
                  <a:lnTo>
                    <a:pt x="965" y="77"/>
                  </a:lnTo>
                  <a:lnTo>
                    <a:pt x="972" y="82"/>
                  </a:lnTo>
                  <a:lnTo>
                    <a:pt x="977" y="88"/>
                  </a:lnTo>
                  <a:lnTo>
                    <a:pt x="981" y="95"/>
                  </a:lnTo>
                  <a:lnTo>
                    <a:pt x="983" y="102"/>
                  </a:lnTo>
                  <a:lnTo>
                    <a:pt x="984" y="112"/>
                  </a:lnTo>
                  <a:lnTo>
                    <a:pt x="989" y="238"/>
                  </a:lnTo>
                  <a:lnTo>
                    <a:pt x="992" y="364"/>
                  </a:lnTo>
                  <a:lnTo>
                    <a:pt x="994" y="493"/>
                  </a:lnTo>
                  <a:lnTo>
                    <a:pt x="996" y="625"/>
                  </a:lnTo>
                  <a:lnTo>
                    <a:pt x="995" y="633"/>
                  </a:lnTo>
                  <a:lnTo>
                    <a:pt x="993" y="640"/>
                  </a:lnTo>
                  <a:lnTo>
                    <a:pt x="990" y="646"/>
                  </a:lnTo>
                  <a:lnTo>
                    <a:pt x="985" y="651"/>
                  </a:lnTo>
                  <a:lnTo>
                    <a:pt x="980" y="655"/>
                  </a:lnTo>
                  <a:lnTo>
                    <a:pt x="973" y="658"/>
                  </a:lnTo>
                  <a:lnTo>
                    <a:pt x="965" y="659"/>
                  </a:lnTo>
                  <a:lnTo>
                    <a:pt x="957" y="659"/>
                  </a:lnTo>
                  <a:close/>
                </a:path>
              </a:pathLst>
            </a:custGeom>
            <a:solidFill>
              <a:srgbClr val="3D574A"/>
            </a:solidFill>
            <a:ln w="9525">
              <a:noFill/>
              <a:round/>
              <a:headEnd/>
              <a:tailEnd/>
            </a:ln>
          </p:spPr>
          <p:txBody>
            <a:bodyPr/>
            <a:lstStyle/>
            <a:p>
              <a:endParaRPr lang="en-US"/>
            </a:p>
          </p:txBody>
        </p:sp>
        <p:sp>
          <p:nvSpPr>
            <p:cNvPr id="66808" name="Freeform 248"/>
            <p:cNvSpPr>
              <a:spLocks/>
            </p:cNvSpPr>
            <p:nvPr/>
          </p:nvSpPr>
          <p:spPr bwMode="auto">
            <a:xfrm>
              <a:off x="4369" y="2175"/>
              <a:ext cx="98" cy="54"/>
            </a:xfrm>
            <a:custGeom>
              <a:avLst/>
              <a:gdLst/>
              <a:ahLst/>
              <a:cxnLst>
                <a:cxn ang="0">
                  <a:pos x="917" y="649"/>
                </a:cxn>
                <a:cxn ang="0">
                  <a:pos x="862" y="647"/>
                </a:cxn>
                <a:cxn ang="0">
                  <a:pos x="806" y="646"/>
                </a:cxn>
                <a:cxn ang="0">
                  <a:pos x="750" y="644"/>
                </a:cxn>
                <a:cxn ang="0">
                  <a:pos x="695" y="642"/>
                </a:cxn>
                <a:cxn ang="0">
                  <a:pos x="640" y="640"/>
                </a:cxn>
                <a:cxn ang="0">
                  <a:pos x="584" y="637"/>
                </a:cxn>
                <a:cxn ang="0">
                  <a:pos x="528" y="634"/>
                </a:cxn>
                <a:cxn ang="0">
                  <a:pos x="473" y="630"/>
                </a:cxn>
                <a:cxn ang="0">
                  <a:pos x="417" y="624"/>
                </a:cxn>
                <a:cxn ang="0">
                  <a:pos x="361" y="619"/>
                </a:cxn>
                <a:cxn ang="0">
                  <a:pos x="304" y="613"/>
                </a:cxn>
                <a:cxn ang="0">
                  <a:pos x="247" y="606"/>
                </a:cxn>
                <a:cxn ang="0">
                  <a:pos x="190" y="599"/>
                </a:cxn>
                <a:cxn ang="0">
                  <a:pos x="132" y="589"/>
                </a:cxn>
                <a:cxn ang="0">
                  <a:pos x="73" y="580"/>
                </a:cxn>
                <a:cxn ang="0">
                  <a:pos x="35" y="573"/>
                </a:cxn>
                <a:cxn ang="0">
                  <a:pos x="21" y="565"/>
                </a:cxn>
                <a:cxn ang="0">
                  <a:pos x="11" y="555"/>
                </a:cxn>
                <a:cxn ang="0">
                  <a:pos x="5" y="542"/>
                </a:cxn>
                <a:cxn ang="0">
                  <a:pos x="1" y="407"/>
                </a:cxn>
                <a:cxn ang="0">
                  <a:pos x="0" y="160"/>
                </a:cxn>
                <a:cxn ang="0">
                  <a:pos x="5" y="27"/>
                </a:cxn>
                <a:cxn ang="0">
                  <a:pos x="10" y="14"/>
                </a:cxn>
                <a:cxn ang="0">
                  <a:pos x="19" y="5"/>
                </a:cxn>
                <a:cxn ang="0">
                  <a:pos x="32" y="1"/>
                </a:cxn>
                <a:cxn ang="0">
                  <a:pos x="69" y="0"/>
                </a:cxn>
                <a:cxn ang="0">
                  <a:pos x="125" y="1"/>
                </a:cxn>
                <a:cxn ang="0">
                  <a:pos x="180" y="2"/>
                </a:cxn>
                <a:cxn ang="0">
                  <a:pos x="236" y="3"/>
                </a:cxn>
                <a:cxn ang="0">
                  <a:pos x="292" y="5"/>
                </a:cxn>
                <a:cxn ang="0">
                  <a:pos x="346" y="8"/>
                </a:cxn>
                <a:cxn ang="0">
                  <a:pos x="402" y="11"/>
                </a:cxn>
                <a:cxn ang="0">
                  <a:pos x="458" y="14"/>
                </a:cxn>
                <a:cxn ang="0">
                  <a:pos x="513" y="18"/>
                </a:cxn>
                <a:cxn ang="0">
                  <a:pos x="569" y="22"/>
                </a:cxn>
                <a:cxn ang="0">
                  <a:pos x="625" y="27"/>
                </a:cxn>
                <a:cxn ang="0">
                  <a:pos x="680" y="32"/>
                </a:cxn>
                <a:cxn ang="0">
                  <a:pos x="736" y="39"/>
                </a:cxn>
                <a:cxn ang="0">
                  <a:pos x="792" y="45"/>
                </a:cxn>
                <a:cxn ang="0">
                  <a:pos x="848" y="52"/>
                </a:cxn>
                <a:cxn ang="0">
                  <a:pos x="904" y="60"/>
                </a:cxn>
                <a:cxn ang="0">
                  <a:pos x="941" y="67"/>
                </a:cxn>
                <a:cxn ang="0">
                  <a:pos x="954" y="74"/>
                </a:cxn>
                <a:cxn ang="0">
                  <a:pos x="964" y="85"/>
                </a:cxn>
                <a:cxn ang="0">
                  <a:pos x="970" y="99"/>
                </a:cxn>
                <a:cxn ang="0">
                  <a:pos x="977" y="232"/>
                </a:cxn>
                <a:cxn ang="0">
                  <a:pos x="982" y="485"/>
                </a:cxn>
                <a:cxn ang="0">
                  <a:pos x="983" y="623"/>
                </a:cxn>
                <a:cxn ang="0">
                  <a:pos x="978" y="636"/>
                </a:cxn>
                <a:cxn ang="0">
                  <a:pos x="967" y="645"/>
                </a:cxn>
                <a:cxn ang="0">
                  <a:pos x="953" y="649"/>
                </a:cxn>
              </a:cxnLst>
              <a:rect l="0" t="0" r="r" b="b"/>
              <a:pathLst>
                <a:path w="984" h="649">
                  <a:moveTo>
                    <a:pt x="945" y="649"/>
                  </a:moveTo>
                  <a:lnTo>
                    <a:pt x="917" y="649"/>
                  </a:lnTo>
                  <a:lnTo>
                    <a:pt x="889" y="648"/>
                  </a:lnTo>
                  <a:lnTo>
                    <a:pt x="862" y="647"/>
                  </a:lnTo>
                  <a:lnTo>
                    <a:pt x="833" y="647"/>
                  </a:lnTo>
                  <a:lnTo>
                    <a:pt x="806" y="646"/>
                  </a:lnTo>
                  <a:lnTo>
                    <a:pt x="777" y="645"/>
                  </a:lnTo>
                  <a:lnTo>
                    <a:pt x="750" y="644"/>
                  </a:lnTo>
                  <a:lnTo>
                    <a:pt x="722" y="643"/>
                  </a:lnTo>
                  <a:lnTo>
                    <a:pt x="695" y="642"/>
                  </a:lnTo>
                  <a:lnTo>
                    <a:pt x="667" y="641"/>
                  </a:lnTo>
                  <a:lnTo>
                    <a:pt x="640" y="640"/>
                  </a:lnTo>
                  <a:lnTo>
                    <a:pt x="613" y="639"/>
                  </a:lnTo>
                  <a:lnTo>
                    <a:pt x="584" y="637"/>
                  </a:lnTo>
                  <a:lnTo>
                    <a:pt x="557" y="635"/>
                  </a:lnTo>
                  <a:lnTo>
                    <a:pt x="528" y="634"/>
                  </a:lnTo>
                  <a:lnTo>
                    <a:pt x="501" y="632"/>
                  </a:lnTo>
                  <a:lnTo>
                    <a:pt x="473" y="630"/>
                  </a:lnTo>
                  <a:lnTo>
                    <a:pt x="445" y="628"/>
                  </a:lnTo>
                  <a:lnTo>
                    <a:pt x="417" y="624"/>
                  </a:lnTo>
                  <a:lnTo>
                    <a:pt x="389" y="622"/>
                  </a:lnTo>
                  <a:lnTo>
                    <a:pt x="361" y="619"/>
                  </a:lnTo>
                  <a:lnTo>
                    <a:pt x="332" y="616"/>
                  </a:lnTo>
                  <a:lnTo>
                    <a:pt x="304" y="613"/>
                  </a:lnTo>
                  <a:lnTo>
                    <a:pt x="275" y="610"/>
                  </a:lnTo>
                  <a:lnTo>
                    <a:pt x="247" y="606"/>
                  </a:lnTo>
                  <a:lnTo>
                    <a:pt x="218" y="603"/>
                  </a:lnTo>
                  <a:lnTo>
                    <a:pt x="190" y="599"/>
                  </a:lnTo>
                  <a:lnTo>
                    <a:pt x="160" y="594"/>
                  </a:lnTo>
                  <a:lnTo>
                    <a:pt x="132" y="589"/>
                  </a:lnTo>
                  <a:lnTo>
                    <a:pt x="103" y="585"/>
                  </a:lnTo>
                  <a:lnTo>
                    <a:pt x="73" y="580"/>
                  </a:lnTo>
                  <a:lnTo>
                    <a:pt x="44" y="575"/>
                  </a:lnTo>
                  <a:lnTo>
                    <a:pt x="35" y="573"/>
                  </a:lnTo>
                  <a:lnTo>
                    <a:pt x="28" y="570"/>
                  </a:lnTo>
                  <a:lnTo>
                    <a:pt x="21" y="565"/>
                  </a:lnTo>
                  <a:lnTo>
                    <a:pt x="15" y="560"/>
                  </a:lnTo>
                  <a:lnTo>
                    <a:pt x="11" y="555"/>
                  </a:lnTo>
                  <a:lnTo>
                    <a:pt x="7" y="549"/>
                  </a:lnTo>
                  <a:lnTo>
                    <a:pt x="5" y="542"/>
                  </a:lnTo>
                  <a:lnTo>
                    <a:pt x="4" y="533"/>
                  </a:lnTo>
                  <a:lnTo>
                    <a:pt x="1" y="407"/>
                  </a:lnTo>
                  <a:lnTo>
                    <a:pt x="0" y="283"/>
                  </a:lnTo>
                  <a:lnTo>
                    <a:pt x="0" y="160"/>
                  </a:lnTo>
                  <a:lnTo>
                    <a:pt x="4" y="34"/>
                  </a:lnTo>
                  <a:lnTo>
                    <a:pt x="5" y="27"/>
                  </a:lnTo>
                  <a:lnTo>
                    <a:pt x="7" y="20"/>
                  </a:lnTo>
                  <a:lnTo>
                    <a:pt x="10" y="14"/>
                  </a:lnTo>
                  <a:lnTo>
                    <a:pt x="14" y="10"/>
                  </a:lnTo>
                  <a:lnTo>
                    <a:pt x="19" y="5"/>
                  </a:lnTo>
                  <a:lnTo>
                    <a:pt x="26" y="2"/>
                  </a:lnTo>
                  <a:lnTo>
                    <a:pt x="32" y="1"/>
                  </a:lnTo>
                  <a:lnTo>
                    <a:pt x="41" y="0"/>
                  </a:lnTo>
                  <a:lnTo>
                    <a:pt x="69" y="0"/>
                  </a:lnTo>
                  <a:lnTo>
                    <a:pt x="96" y="1"/>
                  </a:lnTo>
                  <a:lnTo>
                    <a:pt x="125" y="1"/>
                  </a:lnTo>
                  <a:lnTo>
                    <a:pt x="152" y="1"/>
                  </a:lnTo>
                  <a:lnTo>
                    <a:pt x="180" y="2"/>
                  </a:lnTo>
                  <a:lnTo>
                    <a:pt x="208" y="3"/>
                  </a:lnTo>
                  <a:lnTo>
                    <a:pt x="236" y="3"/>
                  </a:lnTo>
                  <a:lnTo>
                    <a:pt x="263" y="4"/>
                  </a:lnTo>
                  <a:lnTo>
                    <a:pt x="292" y="5"/>
                  </a:lnTo>
                  <a:lnTo>
                    <a:pt x="319" y="7"/>
                  </a:lnTo>
                  <a:lnTo>
                    <a:pt x="346" y="8"/>
                  </a:lnTo>
                  <a:lnTo>
                    <a:pt x="375" y="10"/>
                  </a:lnTo>
                  <a:lnTo>
                    <a:pt x="402" y="11"/>
                  </a:lnTo>
                  <a:lnTo>
                    <a:pt x="430" y="13"/>
                  </a:lnTo>
                  <a:lnTo>
                    <a:pt x="458" y="14"/>
                  </a:lnTo>
                  <a:lnTo>
                    <a:pt x="486" y="16"/>
                  </a:lnTo>
                  <a:lnTo>
                    <a:pt x="513" y="18"/>
                  </a:lnTo>
                  <a:lnTo>
                    <a:pt x="542" y="20"/>
                  </a:lnTo>
                  <a:lnTo>
                    <a:pt x="569" y="22"/>
                  </a:lnTo>
                  <a:lnTo>
                    <a:pt x="596" y="24"/>
                  </a:lnTo>
                  <a:lnTo>
                    <a:pt x="625" y="27"/>
                  </a:lnTo>
                  <a:lnTo>
                    <a:pt x="652" y="29"/>
                  </a:lnTo>
                  <a:lnTo>
                    <a:pt x="680" y="32"/>
                  </a:lnTo>
                  <a:lnTo>
                    <a:pt x="707" y="36"/>
                  </a:lnTo>
                  <a:lnTo>
                    <a:pt x="736" y="39"/>
                  </a:lnTo>
                  <a:lnTo>
                    <a:pt x="763" y="42"/>
                  </a:lnTo>
                  <a:lnTo>
                    <a:pt x="792" y="45"/>
                  </a:lnTo>
                  <a:lnTo>
                    <a:pt x="820" y="48"/>
                  </a:lnTo>
                  <a:lnTo>
                    <a:pt x="848" y="52"/>
                  </a:lnTo>
                  <a:lnTo>
                    <a:pt x="876" y="56"/>
                  </a:lnTo>
                  <a:lnTo>
                    <a:pt x="904" y="60"/>
                  </a:lnTo>
                  <a:lnTo>
                    <a:pt x="933" y="64"/>
                  </a:lnTo>
                  <a:lnTo>
                    <a:pt x="941" y="67"/>
                  </a:lnTo>
                  <a:lnTo>
                    <a:pt x="948" y="70"/>
                  </a:lnTo>
                  <a:lnTo>
                    <a:pt x="954" y="74"/>
                  </a:lnTo>
                  <a:lnTo>
                    <a:pt x="960" y="79"/>
                  </a:lnTo>
                  <a:lnTo>
                    <a:pt x="964" y="85"/>
                  </a:lnTo>
                  <a:lnTo>
                    <a:pt x="968" y="91"/>
                  </a:lnTo>
                  <a:lnTo>
                    <a:pt x="970" y="99"/>
                  </a:lnTo>
                  <a:lnTo>
                    <a:pt x="973" y="107"/>
                  </a:lnTo>
                  <a:lnTo>
                    <a:pt x="977" y="232"/>
                  </a:lnTo>
                  <a:lnTo>
                    <a:pt x="980" y="357"/>
                  </a:lnTo>
                  <a:lnTo>
                    <a:pt x="982" y="485"/>
                  </a:lnTo>
                  <a:lnTo>
                    <a:pt x="984" y="615"/>
                  </a:lnTo>
                  <a:lnTo>
                    <a:pt x="983" y="623"/>
                  </a:lnTo>
                  <a:lnTo>
                    <a:pt x="981" y="630"/>
                  </a:lnTo>
                  <a:lnTo>
                    <a:pt x="978" y="636"/>
                  </a:lnTo>
                  <a:lnTo>
                    <a:pt x="973" y="641"/>
                  </a:lnTo>
                  <a:lnTo>
                    <a:pt x="967" y="645"/>
                  </a:lnTo>
                  <a:lnTo>
                    <a:pt x="960" y="648"/>
                  </a:lnTo>
                  <a:lnTo>
                    <a:pt x="953" y="649"/>
                  </a:lnTo>
                  <a:lnTo>
                    <a:pt x="945" y="649"/>
                  </a:lnTo>
                  <a:close/>
                </a:path>
              </a:pathLst>
            </a:custGeom>
            <a:solidFill>
              <a:srgbClr val="4C6B5C"/>
            </a:solidFill>
            <a:ln w="9525">
              <a:noFill/>
              <a:round/>
              <a:headEnd/>
              <a:tailEnd/>
            </a:ln>
          </p:spPr>
          <p:txBody>
            <a:bodyPr/>
            <a:lstStyle/>
            <a:p>
              <a:endParaRPr lang="en-US"/>
            </a:p>
          </p:txBody>
        </p:sp>
      </p:grpSp>
      <p:sp>
        <p:nvSpPr>
          <p:cNvPr id="66810" name="Freeform 250"/>
          <p:cNvSpPr>
            <a:spLocks/>
          </p:cNvSpPr>
          <p:nvPr/>
        </p:nvSpPr>
        <p:spPr bwMode="auto">
          <a:xfrm>
            <a:off x="7545389" y="3454400"/>
            <a:ext cx="153987" cy="84138"/>
          </a:xfrm>
          <a:custGeom>
            <a:avLst/>
            <a:gdLst/>
            <a:ahLst/>
            <a:cxnLst>
              <a:cxn ang="0">
                <a:pos x="906" y="641"/>
              </a:cxn>
              <a:cxn ang="0">
                <a:pos x="852" y="640"/>
              </a:cxn>
              <a:cxn ang="0">
                <a:pos x="797" y="638"/>
              </a:cxn>
              <a:cxn ang="0">
                <a:pos x="742" y="637"/>
              </a:cxn>
              <a:cxn ang="0">
                <a:pos x="687" y="635"/>
              </a:cxn>
              <a:cxn ang="0">
                <a:pos x="633" y="633"/>
              </a:cxn>
              <a:cxn ang="0">
                <a:pos x="577" y="630"/>
              </a:cxn>
              <a:cxn ang="0">
                <a:pos x="522" y="626"/>
              </a:cxn>
              <a:cxn ang="0">
                <a:pos x="467" y="623"/>
              </a:cxn>
              <a:cxn ang="0">
                <a:pos x="411" y="618"/>
              </a:cxn>
              <a:cxn ang="0">
                <a:pos x="356" y="612"/>
              </a:cxn>
              <a:cxn ang="0">
                <a:pos x="300" y="606"/>
              </a:cxn>
              <a:cxn ang="0">
                <a:pos x="243" y="599"/>
              </a:cxn>
              <a:cxn ang="0">
                <a:pos x="186" y="592"/>
              </a:cxn>
              <a:cxn ang="0">
                <a:pos x="129" y="582"/>
              </a:cxn>
              <a:cxn ang="0">
                <a:pos x="71" y="573"/>
              </a:cxn>
              <a:cxn ang="0">
                <a:pos x="33" y="566"/>
              </a:cxn>
              <a:cxn ang="0">
                <a:pos x="20" y="560"/>
              </a:cxn>
              <a:cxn ang="0">
                <a:pos x="9" y="548"/>
              </a:cxn>
              <a:cxn ang="0">
                <a:pos x="4" y="534"/>
              </a:cxn>
              <a:cxn ang="0">
                <a:pos x="1" y="400"/>
              </a:cxn>
              <a:cxn ang="0">
                <a:pos x="0" y="159"/>
              </a:cxn>
              <a:cxn ang="0">
                <a:pos x="4" y="27"/>
              </a:cxn>
              <a:cxn ang="0">
                <a:pos x="9" y="14"/>
              </a:cxn>
              <a:cxn ang="0">
                <a:pos x="19" y="5"/>
              </a:cxn>
              <a:cxn ang="0">
                <a:pos x="32" y="1"/>
              </a:cxn>
              <a:cxn ang="0">
                <a:pos x="67" y="0"/>
              </a:cxn>
              <a:cxn ang="0">
                <a:pos x="123" y="1"/>
              </a:cxn>
              <a:cxn ang="0">
                <a:pos x="178" y="2"/>
              </a:cxn>
              <a:cxn ang="0">
                <a:pos x="233" y="4"/>
              </a:cxn>
              <a:cxn ang="0">
                <a:pos x="287" y="6"/>
              </a:cxn>
              <a:cxn ang="0">
                <a:pos x="342" y="8"/>
              </a:cxn>
              <a:cxn ang="0">
                <a:pos x="397" y="10"/>
              </a:cxn>
              <a:cxn ang="0">
                <a:pos x="452" y="14"/>
              </a:cxn>
              <a:cxn ang="0">
                <a:pos x="507" y="17"/>
              </a:cxn>
              <a:cxn ang="0">
                <a:pos x="562" y="21"/>
              </a:cxn>
              <a:cxn ang="0">
                <a:pos x="617" y="27"/>
              </a:cxn>
              <a:cxn ang="0">
                <a:pos x="671" y="32"/>
              </a:cxn>
              <a:cxn ang="0">
                <a:pos x="727" y="38"/>
              </a:cxn>
              <a:cxn ang="0">
                <a:pos x="781" y="44"/>
              </a:cxn>
              <a:cxn ang="0">
                <a:pos x="837" y="51"/>
              </a:cxn>
              <a:cxn ang="0">
                <a:pos x="893" y="60"/>
              </a:cxn>
              <a:cxn ang="0">
                <a:pos x="930" y="66"/>
              </a:cxn>
              <a:cxn ang="0">
                <a:pos x="943" y="73"/>
              </a:cxn>
              <a:cxn ang="0">
                <a:pos x="953" y="83"/>
              </a:cxn>
              <a:cxn ang="0">
                <a:pos x="959" y="97"/>
              </a:cxn>
              <a:cxn ang="0">
                <a:pos x="965" y="229"/>
              </a:cxn>
              <a:cxn ang="0">
                <a:pos x="969" y="478"/>
              </a:cxn>
              <a:cxn ang="0">
                <a:pos x="970" y="614"/>
              </a:cxn>
              <a:cxn ang="0">
                <a:pos x="966" y="627"/>
              </a:cxn>
              <a:cxn ang="0">
                <a:pos x="956" y="636"/>
              </a:cxn>
              <a:cxn ang="0">
                <a:pos x="942" y="640"/>
              </a:cxn>
            </a:cxnLst>
            <a:rect l="0" t="0" r="r" b="b"/>
            <a:pathLst>
              <a:path w="970" h="641">
                <a:moveTo>
                  <a:pt x="934" y="641"/>
                </a:moveTo>
                <a:lnTo>
                  <a:pt x="906" y="641"/>
                </a:lnTo>
                <a:lnTo>
                  <a:pt x="879" y="640"/>
                </a:lnTo>
                <a:lnTo>
                  <a:pt x="852" y="640"/>
                </a:lnTo>
                <a:lnTo>
                  <a:pt x="824" y="639"/>
                </a:lnTo>
                <a:lnTo>
                  <a:pt x="797" y="638"/>
                </a:lnTo>
                <a:lnTo>
                  <a:pt x="769" y="638"/>
                </a:lnTo>
                <a:lnTo>
                  <a:pt x="742" y="637"/>
                </a:lnTo>
                <a:lnTo>
                  <a:pt x="714" y="636"/>
                </a:lnTo>
                <a:lnTo>
                  <a:pt x="687" y="635"/>
                </a:lnTo>
                <a:lnTo>
                  <a:pt x="660" y="634"/>
                </a:lnTo>
                <a:lnTo>
                  <a:pt x="633" y="633"/>
                </a:lnTo>
                <a:lnTo>
                  <a:pt x="606" y="631"/>
                </a:lnTo>
                <a:lnTo>
                  <a:pt x="577" y="630"/>
                </a:lnTo>
                <a:lnTo>
                  <a:pt x="550" y="628"/>
                </a:lnTo>
                <a:lnTo>
                  <a:pt x="522" y="626"/>
                </a:lnTo>
                <a:lnTo>
                  <a:pt x="495" y="625"/>
                </a:lnTo>
                <a:lnTo>
                  <a:pt x="467" y="623"/>
                </a:lnTo>
                <a:lnTo>
                  <a:pt x="439" y="620"/>
                </a:lnTo>
                <a:lnTo>
                  <a:pt x="411" y="618"/>
                </a:lnTo>
                <a:lnTo>
                  <a:pt x="383" y="616"/>
                </a:lnTo>
                <a:lnTo>
                  <a:pt x="356" y="612"/>
                </a:lnTo>
                <a:lnTo>
                  <a:pt x="327" y="609"/>
                </a:lnTo>
                <a:lnTo>
                  <a:pt x="300" y="606"/>
                </a:lnTo>
                <a:lnTo>
                  <a:pt x="271" y="603"/>
                </a:lnTo>
                <a:lnTo>
                  <a:pt x="243" y="599"/>
                </a:lnTo>
                <a:lnTo>
                  <a:pt x="214" y="596"/>
                </a:lnTo>
                <a:lnTo>
                  <a:pt x="186" y="592"/>
                </a:lnTo>
                <a:lnTo>
                  <a:pt x="157" y="588"/>
                </a:lnTo>
                <a:lnTo>
                  <a:pt x="129" y="582"/>
                </a:lnTo>
                <a:lnTo>
                  <a:pt x="99" y="578"/>
                </a:lnTo>
                <a:lnTo>
                  <a:pt x="71" y="573"/>
                </a:lnTo>
                <a:lnTo>
                  <a:pt x="42" y="568"/>
                </a:lnTo>
                <a:lnTo>
                  <a:pt x="33" y="566"/>
                </a:lnTo>
                <a:lnTo>
                  <a:pt x="26" y="563"/>
                </a:lnTo>
                <a:lnTo>
                  <a:pt x="20" y="560"/>
                </a:lnTo>
                <a:lnTo>
                  <a:pt x="14" y="554"/>
                </a:lnTo>
                <a:lnTo>
                  <a:pt x="9" y="548"/>
                </a:lnTo>
                <a:lnTo>
                  <a:pt x="6" y="541"/>
                </a:lnTo>
                <a:lnTo>
                  <a:pt x="4" y="534"/>
                </a:lnTo>
                <a:lnTo>
                  <a:pt x="3" y="525"/>
                </a:lnTo>
                <a:lnTo>
                  <a:pt x="1" y="400"/>
                </a:lnTo>
                <a:lnTo>
                  <a:pt x="0" y="279"/>
                </a:lnTo>
                <a:lnTo>
                  <a:pt x="0" y="159"/>
                </a:lnTo>
                <a:lnTo>
                  <a:pt x="3" y="35"/>
                </a:lnTo>
                <a:lnTo>
                  <a:pt x="4" y="27"/>
                </a:lnTo>
                <a:lnTo>
                  <a:pt x="6" y="19"/>
                </a:lnTo>
                <a:lnTo>
                  <a:pt x="9" y="14"/>
                </a:lnTo>
                <a:lnTo>
                  <a:pt x="14" y="9"/>
                </a:lnTo>
                <a:lnTo>
                  <a:pt x="19" y="5"/>
                </a:lnTo>
                <a:lnTo>
                  <a:pt x="25" y="2"/>
                </a:lnTo>
                <a:lnTo>
                  <a:pt x="32" y="1"/>
                </a:lnTo>
                <a:lnTo>
                  <a:pt x="39" y="0"/>
                </a:lnTo>
                <a:lnTo>
                  <a:pt x="67" y="0"/>
                </a:lnTo>
                <a:lnTo>
                  <a:pt x="94" y="1"/>
                </a:lnTo>
                <a:lnTo>
                  <a:pt x="123" y="1"/>
                </a:lnTo>
                <a:lnTo>
                  <a:pt x="150" y="2"/>
                </a:lnTo>
                <a:lnTo>
                  <a:pt x="178" y="2"/>
                </a:lnTo>
                <a:lnTo>
                  <a:pt x="205" y="3"/>
                </a:lnTo>
                <a:lnTo>
                  <a:pt x="233" y="4"/>
                </a:lnTo>
                <a:lnTo>
                  <a:pt x="260" y="5"/>
                </a:lnTo>
                <a:lnTo>
                  <a:pt x="287" y="6"/>
                </a:lnTo>
                <a:lnTo>
                  <a:pt x="315" y="7"/>
                </a:lnTo>
                <a:lnTo>
                  <a:pt x="342" y="8"/>
                </a:lnTo>
                <a:lnTo>
                  <a:pt x="370" y="9"/>
                </a:lnTo>
                <a:lnTo>
                  <a:pt x="397" y="10"/>
                </a:lnTo>
                <a:lnTo>
                  <a:pt x="425" y="12"/>
                </a:lnTo>
                <a:lnTo>
                  <a:pt x="452" y="14"/>
                </a:lnTo>
                <a:lnTo>
                  <a:pt x="480" y="15"/>
                </a:lnTo>
                <a:lnTo>
                  <a:pt x="507" y="17"/>
                </a:lnTo>
                <a:lnTo>
                  <a:pt x="534" y="19"/>
                </a:lnTo>
                <a:lnTo>
                  <a:pt x="562" y="21"/>
                </a:lnTo>
                <a:lnTo>
                  <a:pt x="589" y="23"/>
                </a:lnTo>
                <a:lnTo>
                  <a:pt x="617" y="27"/>
                </a:lnTo>
                <a:lnTo>
                  <a:pt x="644" y="29"/>
                </a:lnTo>
                <a:lnTo>
                  <a:pt x="671" y="32"/>
                </a:lnTo>
                <a:lnTo>
                  <a:pt x="698" y="35"/>
                </a:lnTo>
                <a:lnTo>
                  <a:pt x="727" y="38"/>
                </a:lnTo>
                <a:lnTo>
                  <a:pt x="754" y="41"/>
                </a:lnTo>
                <a:lnTo>
                  <a:pt x="781" y="44"/>
                </a:lnTo>
                <a:lnTo>
                  <a:pt x="810" y="48"/>
                </a:lnTo>
                <a:lnTo>
                  <a:pt x="837" y="51"/>
                </a:lnTo>
                <a:lnTo>
                  <a:pt x="866" y="56"/>
                </a:lnTo>
                <a:lnTo>
                  <a:pt x="893" y="60"/>
                </a:lnTo>
                <a:lnTo>
                  <a:pt x="922" y="64"/>
                </a:lnTo>
                <a:lnTo>
                  <a:pt x="930" y="66"/>
                </a:lnTo>
                <a:lnTo>
                  <a:pt x="937" y="69"/>
                </a:lnTo>
                <a:lnTo>
                  <a:pt x="943" y="73"/>
                </a:lnTo>
                <a:lnTo>
                  <a:pt x="949" y="77"/>
                </a:lnTo>
                <a:lnTo>
                  <a:pt x="953" y="83"/>
                </a:lnTo>
                <a:lnTo>
                  <a:pt x="957" y="90"/>
                </a:lnTo>
                <a:lnTo>
                  <a:pt x="959" y="97"/>
                </a:lnTo>
                <a:lnTo>
                  <a:pt x="961" y="104"/>
                </a:lnTo>
                <a:lnTo>
                  <a:pt x="965" y="229"/>
                </a:lnTo>
                <a:lnTo>
                  <a:pt x="967" y="354"/>
                </a:lnTo>
                <a:lnTo>
                  <a:pt x="969" y="478"/>
                </a:lnTo>
                <a:lnTo>
                  <a:pt x="970" y="607"/>
                </a:lnTo>
                <a:lnTo>
                  <a:pt x="970" y="614"/>
                </a:lnTo>
                <a:lnTo>
                  <a:pt x="969" y="621"/>
                </a:lnTo>
                <a:lnTo>
                  <a:pt x="966" y="627"/>
                </a:lnTo>
                <a:lnTo>
                  <a:pt x="961" y="632"/>
                </a:lnTo>
                <a:lnTo>
                  <a:pt x="956" y="636"/>
                </a:lnTo>
                <a:lnTo>
                  <a:pt x="949" y="639"/>
                </a:lnTo>
                <a:lnTo>
                  <a:pt x="942" y="640"/>
                </a:lnTo>
                <a:lnTo>
                  <a:pt x="934" y="641"/>
                </a:lnTo>
                <a:close/>
              </a:path>
            </a:pathLst>
          </a:custGeom>
          <a:solidFill>
            <a:srgbClr val="5C826E"/>
          </a:solidFill>
          <a:ln w="9525">
            <a:noFill/>
            <a:round/>
            <a:headEnd/>
            <a:tailEnd/>
          </a:ln>
        </p:spPr>
        <p:txBody>
          <a:bodyPr/>
          <a:lstStyle/>
          <a:p>
            <a:endParaRPr lang="en-US"/>
          </a:p>
        </p:txBody>
      </p:sp>
      <p:sp>
        <p:nvSpPr>
          <p:cNvPr id="66811" name="Freeform 251"/>
          <p:cNvSpPr>
            <a:spLocks/>
          </p:cNvSpPr>
          <p:nvPr/>
        </p:nvSpPr>
        <p:spPr bwMode="auto">
          <a:xfrm>
            <a:off x="7572375" y="3417888"/>
            <a:ext cx="114300" cy="11112"/>
          </a:xfrm>
          <a:custGeom>
            <a:avLst/>
            <a:gdLst/>
            <a:ahLst/>
            <a:cxnLst>
              <a:cxn ang="0">
                <a:pos x="724" y="65"/>
              </a:cxn>
              <a:cxn ang="0">
                <a:pos x="724" y="65"/>
              </a:cxn>
              <a:cxn ang="0">
                <a:pos x="2" y="0"/>
              </a:cxn>
              <a:cxn ang="0">
                <a:pos x="0" y="13"/>
              </a:cxn>
              <a:cxn ang="0">
                <a:pos x="722" y="77"/>
              </a:cxn>
              <a:cxn ang="0">
                <a:pos x="722" y="77"/>
              </a:cxn>
              <a:cxn ang="0">
                <a:pos x="724" y="65"/>
              </a:cxn>
              <a:cxn ang="0">
                <a:pos x="724" y="65"/>
              </a:cxn>
              <a:cxn ang="0">
                <a:pos x="724" y="65"/>
              </a:cxn>
            </a:cxnLst>
            <a:rect l="0" t="0" r="r" b="b"/>
            <a:pathLst>
              <a:path w="724" h="77">
                <a:moveTo>
                  <a:pt x="724" y="65"/>
                </a:moveTo>
                <a:lnTo>
                  <a:pt x="724" y="65"/>
                </a:lnTo>
                <a:lnTo>
                  <a:pt x="2" y="0"/>
                </a:lnTo>
                <a:lnTo>
                  <a:pt x="0" y="13"/>
                </a:lnTo>
                <a:lnTo>
                  <a:pt x="722" y="77"/>
                </a:lnTo>
                <a:lnTo>
                  <a:pt x="722" y="77"/>
                </a:lnTo>
                <a:lnTo>
                  <a:pt x="724" y="65"/>
                </a:lnTo>
                <a:lnTo>
                  <a:pt x="724" y="65"/>
                </a:lnTo>
                <a:lnTo>
                  <a:pt x="724" y="65"/>
                </a:lnTo>
                <a:close/>
              </a:path>
            </a:pathLst>
          </a:custGeom>
          <a:solidFill>
            <a:srgbClr val="E0E8E8"/>
          </a:solidFill>
          <a:ln w="9525">
            <a:noFill/>
            <a:round/>
            <a:headEnd/>
            <a:tailEnd/>
          </a:ln>
        </p:spPr>
        <p:txBody>
          <a:bodyPr/>
          <a:lstStyle/>
          <a:p>
            <a:endParaRPr lang="en-US"/>
          </a:p>
        </p:txBody>
      </p:sp>
      <p:sp>
        <p:nvSpPr>
          <p:cNvPr id="66812" name="Freeform 252"/>
          <p:cNvSpPr>
            <a:spLocks/>
          </p:cNvSpPr>
          <p:nvPr/>
        </p:nvSpPr>
        <p:spPr bwMode="auto">
          <a:xfrm>
            <a:off x="7686675" y="3427414"/>
            <a:ext cx="1588" cy="1587"/>
          </a:xfrm>
          <a:custGeom>
            <a:avLst/>
            <a:gdLst/>
            <a:ahLst/>
            <a:cxnLst>
              <a:cxn ang="0">
                <a:pos x="11" y="2"/>
              </a:cxn>
              <a:cxn ang="0">
                <a:pos x="9" y="1"/>
              </a:cxn>
              <a:cxn ang="0">
                <a:pos x="2" y="0"/>
              </a:cxn>
              <a:cxn ang="0">
                <a:pos x="0" y="12"/>
              </a:cxn>
              <a:cxn ang="0">
                <a:pos x="7" y="13"/>
              </a:cxn>
              <a:cxn ang="0">
                <a:pos x="5" y="12"/>
              </a:cxn>
              <a:cxn ang="0">
                <a:pos x="11" y="2"/>
              </a:cxn>
              <a:cxn ang="0">
                <a:pos x="10" y="1"/>
              </a:cxn>
              <a:cxn ang="0">
                <a:pos x="9" y="1"/>
              </a:cxn>
              <a:cxn ang="0">
                <a:pos x="11" y="2"/>
              </a:cxn>
            </a:cxnLst>
            <a:rect l="0" t="0" r="r" b="b"/>
            <a:pathLst>
              <a:path w="11" h="13">
                <a:moveTo>
                  <a:pt x="11" y="2"/>
                </a:moveTo>
                <a:lnTo>
                  <a:pt x="9" y="1"/>
                </a:lnTo>
                <a:lnTo>
                  <a:pt x="2" y="0"/>
                </a:lnTo>
                <a:lnTo>
                  <a:pt x="0" y="12"/>
                </a:lnTo>
                <a:lnTo>
                  <a:pt x="7" y="13"/>
                </a:lnTo>
                <a:lnTo>
                  <a:pt x="5" y="12"/>
                </a:lnTo>
                <a:lnTo>
                  <a:pt x="11" y="2"/>
                </a:lnTo>
                <a:lnTo>
                  <a:pt x="10" y="1"/>
                </a:lnTo>
                <a:lnTo>
                  <a:pt x="9" y="1"/>
                </a:lnTo>
                <a:lnTo>
                  <a:pt x="11" y="2"/>
                </a:lnTo>
                <a:close/>
              </a:path>
            </a:pathLst>
          </a:custGeom>
          <a:solidFill>
            <a:srgbClr val="E0E8E8"/>
          </a:solidFill>
          <a:ln w="9525">
            <a:noFill/>
            <a:round/>
            <a:headEnd/>
            <a:tailEnd/>
          </a:ln>
        </p:spPr>
        <p:txBody>
          <a:bodyPr/>
          <a:lstStyle/>
          <a:p>
            <a:endParaRPr lang="en-US"/>
          </a:p>
        </p:txBody>
      </p:sp>
      <p:sp>
        <p:nvSpPr>
          <p:cNvPr id="66813" name="Freeform 253"/>
          <p:cNvSpPr>
            <a:spLocks/>
          </p:cNvSpPr>
          <p:nvPr/>
        </p:nvSpPr>
        <p:spPr bwMode="auto">
          <a:xfrm>
            <a:off x="7688264" y="3427414"/>
            <a:ext cx="1587" cy="1587"/>
          </a:xfrm>
          <a:custGeom>
            <a:avLst/>
            <a:gdLst/>
            <a:ahLst/>
            <a:cxnLst>
              <a:cxn ang="0">
                <a:pos x="15" y="5"/>
              </a:cxn>
              <a:cxn ang="0">
                <a:pos x="12" y="4"/>
              </a:cxn>
              <a:cxn ang="0">
                <a:pos x="6" y="0"/>
              </a:cxn>
              <a:cxn ang="0">
                <a:pos x="0" y="10"/>
              </a:cxn>
              <a:cxn ang="0">
                <a:pos x="6" y="14"/>
              </a:cxn>
              <a:cxn ang="0">
                <a:pos x="4" y="13"/>
              </a:cxn>
              <a:cxn ang="0">
                <a:pos x="15" y="5"/>
              </a:cxn>
              <a:cxn ang="0">
                <a:pos x="14" y="5"/>
              </a:cxn>
              <a:cxn ang="0">
                <a:pos x="12" y="4"/>
              </a:cxn>
              <a:cxn ang="0">
                <a:pos x="15" y="5"/>
              </a:cxn>
            </a:cxnLst>
            <a:rect l="0" t="0" r="r" b="b"/>
            <a:pathLst>
              <a:path w="15" h="14">
                <a:moveTo>
                  <a:pt x="15" y="5"/>
                </a:moveTo>
                <a:lnTo>
                  <a:pt x="12" y="4"/>
                </a:lnTo>
                <a:lnTo>
                  <a:pt x="6" y="0"/>
                </a:lnTo>
                <a:lnTo>
                  <a:pt x="0" y="10"/>
                </a:lnTo>
                <a:lnTo>
                  <a:pt x="6" y="14"/>
                </a:lnTo>
                <a:lnTo>
                  <a:pt x="4" y="13"/>
                </a:lnTo>
                <a:lnTo>
                  <a:pt x="15" y="5"/>
                </a:lnTo>
                <a:lnTo>
                  <a:pt x="14" y="5"/>
                </a:lnTo>
                <a:lnTo>
                  <a:pt x="12" y="4"/>
                </a:lnTo>
                <a:lnTo>
                  <a:pt x="15" y="5"/>
                </a:lnTo>
                <a:close/>
              </a:path>
            </a:pathLst>
          </a:custGeom>
          <a:solidFill>
            <a:srgbClr val="E0E8E8"/>
          </a:solidFill>
          <a:ln w="9525">
            <a:noFill/>
            <a:round/>
            <a:headEnd/>
            <a:tailEnd/>
          </a:ln>
        </p:spPr>
        <p:txBody>
          <a:bodyPr/>
          <a:lstStyle/>
          <a:p>
            <a:endParaRPr lang="en-US"/>
          </a:p>
        </p:txBody>
      </p:sp>
      <p:sp>
        <p:nvSpPr>
          <p:cNvPr id="66814" name="Freeform 254"/>
          <p:cNvSpPr>
            <a:spLocks/>
          </p:cNvSpPr>
          <p:nvPr/>
        </p:nvSpPr>
        <p:spPr bwMode="auto">
          <a:xfrm>
            <a:off x="7688264" y="3427414"/>
            <a:ext cx="1587" cy="1587"/>
          </a:xfrm>
          <a:custGeom>
            <a:avLst/>
            <a:gdLst/>
            <a:ahLst/>
            <a:cxnLst>
              <a:cxn ang="0">
                <a:pos x="16" y="7"/>
              </a:cxn>
              <a:cxn ang="0">
                <a:pos x="15" y="5"/>
              </a:cxn>
              <a:cxn ang="0">
                <a:pos x="11" y="0"/>
              </a:cxn>
              <a:cxn ang="0">
                <a:pos x="0" y="8"/>
              </a:cxn>
              <a:cxn ang="0">
                <a:pos x="4" y="13"/>
              </a:cxn>
              <a:cxn ang="0">
                <a:pos x="3" y="11"/>
              </a:cxn>
              <a:cxn ang="0">
                <a:pos x="16" y="7"/>
              </a:cxn>
              <a:cxn ang="0">
                <a:pos x="15" y="6"/>
              </a:cxn>
              <a:cxn ang="0">
                <a:pos x="15" y="5"/>
              </a:cxn>
              <a:cxn ang="0">
                <a:pos x="16" y="7"/>
              </a:cxn>
            </a:cxnLst>
            <a:rect l="0" t="0" r="r" b="b"/>
            <a:pathLst>
              <a:path w="16" h="13">
                <a:moveTo>
                  <a:pt x="16" y="7"/>
                </a:moveTo>
                <a:lnTo>
                  <a:pt x="15" y="5"/>
                </a:lnTo>
                <a:lnTo>
                  <a:pt x="11" y="0"/>
                </a:lnTo>
                <a:lnTo>
                  <a:pt x="0" y="8"/>
                </a:lnTo>
                <a:lnTo>
                  <a:pt x="4" y="13"/>
                </a:lnTo>
                <a:lnTo>
                  <a:pt x="3" y="11"/>
                </a:lnTo>
                <a:lnTo>
                  <a:pt x="16" y="7"/>
                </a:lnTo>
                <a:lnTo>
                  <a:pt x="15" y="6"/>
                </a:lnTo>
                <a:lnTo>
                  <a:pt x="15" y="5"/>
                </a:lnTo>
                <a:lnTo>
                  <a:pt x="16" y="7"/>
                </a:lnTo>
                <a:close/>
              </a:path>
            </a:pathLst>
          </a:custGeom>
          <a:solidFill>
            <a:srgbClr val="E0E8E8"/>
          </a:solidFill>
          <a:ln w="9525">
            <a:noFill/>
            <a:round/>
            <a:headEnd/>
            <a:tailEnd/>
          </a:ln>
        </p:spPr>
        <p:txBody>
          <a:bodyPr/>
          <a:lstStyle/>
          <a:p>
            <a:endParaRPr lang="en-US"/>
          </a:p>
        </p:txBody>
      </p:sp>
      <p:sp>
        <p:nvSpPr>
          <p:cNvPr id="66815" name="Freeform 255"/>
          <p:cNvSpPr>
            <a:spLocks/>
          </p:cNvSpPr>
          <p:nvPr/>
        </p:nvSpPr>
        <p:spPr bwMode="auto">
          <a:xfrm>
            <a:off x="7688264" y="3429000"/>
            <a:ext cx="3175" cy="1588"/>
          </a:xfrm>
          <a:custGeom>
            <a:avLst/>
            <a:gdLst/>
            <a:ahLst/>
            <a:cxnLst>
              <a:cxn ang="0">
                <a:pos x="15" y="10"/>
              </a:cxn>
              <a:cxn ang="0">
                <a:pos x="15" y="7"/>
              </a:cxn>
              <a:cxn ang="0">
                <a:pos x="13" y="0"/>
              </a:cxn>
              <a:cxn ang="0">
                <a:pos x="0" y="4"/>
              </a:cxn>
              <a:cxn ang="0">
                <a:pos x="2" y="12"/>
              </a:cxn>
              <a:cxn ang="0">
                <a:pos x="2" y="8"/>
              </a:cxn>
              <a:cxn ang="0">
                <a:pos x="15" y="10"/>
              </a:cxn>
              <a:cxn ang="0">
                <a:pos x="15" y="9"/>
              </a:cxn>
              <a:cxn ang="0">
                <a:pos x="15" y="7"/>
              </a:cxn>
              <a:cxn ang="0">
                <a:pos x="15" y="10"/>
              </a:cxn>
            </a:cxnLst>
            <a:rect l="0" t="0" r="r" b="b"/>
            <a:pathLst>
              <a:path w="15" h="12">
                <a:moveTo>
                  <a:pt x="15" y="10"/>
                </a:moveTo>
                <a:lnTo>
                  <a:pt x="15" y="7"/>
                </a:lnTo>
                <a:lnTo>
                  <a:pt x="13" y="0"/>
                </a:lnTo>
                <a:lnTo>
                  <a:pt x="0" y="4"/>
                </a:lnTo>
                <a:lnTo>
                  <a:pt x="2" y="12"/>
                </a:lnTo>
                <a:lnTo>
                  <a:pt x="2" y="8"/>
                </a:lnTo>
                <a:lnTo>
                  <a:pt x="15" y="10"/>
                </a:lnTo>
                <a:lnTo>
                  <a:pt x="15" y="9"/>
                </a:lnTo>
                <a:lnTo>
                  <a:pt x="15" y="7"/>
                </a:lnTo>
                <a:lnTo>
                  <a:pt x="15" y="10"/>
                </a:lnTo>
                <a:close/>
              </a:path>
            </a:pathLst>
          </a:custGeom>
          <a:solidFill>
            <a:srgbClr val="E0E8E8"/>
          </a:solidFill>
          <a:ln w="9525">
            <a:noFill/>
            <a:round/>
            <a:headEnd/>
            <a:tailEnd/>
          </a:ln>
        </p:spPr>
        <p:txBody>
          <a:bodyPr/>
          <a:lstStyle/>
          <a:p>
            <a:endParaRPr lang="en-US"/>
          </a:p>
        </p:txBody>
      </p:sp>
      <p:sp>
        <p:nvSpPr>
          <p:cNvPr id="66816" name="Freeform 256"/>
          <p:cNvSpPr>
            <a:spLocks/>
          </p:cNvSpPr>
          <p:nvPr/>
        </p:nvSpPr>
        <p:spPr bwMode="auto">
          <a:xfrm>
            <a:off x="7685088" y="3429000"/>
            <a:ext cx="6350" cy="19050"/>
          </a:xfrm>
          <a:custGeom>
            <a:avLst/>
            <a:gdLst/>
            <a:ahLst/>
            <a:cxnLst>
              <a:cxn ang="0">
                <a:pos x="11" y="134"/>
              </a:cxn>
              <a:cxn ang="0">
                <a:pos x="12" y="131"/>
              </a:cxn>
              <a:cxn ang="0">
                <a:pos x="39" y="2"/>
              </a:cxn>
              <a:cxn ang="0">
                <a:pos x="26" y="0"/>
              </a:cxn>
              <a:cxn ang="0">
                <a:pos x="0" y="129"/>
              </a:cxn>
              <a:cxn ang="0">
                <a:pos x="1" y="126"/>
              </a:cxn>
              <a:cxn ang="0">
                <a:pos x="11" y="134"/>
              </a:cxn>
              <a:cxn ang="0">
                <a:pos x="12" y="133"/>
              </a:cxn>
              <a:cxn ang="0">
                <a:pos x="12" y="131"/>
              </a:cxn>
              <a:cxn ang="0">
                <a:pos x="11" y="134"/>
              </a:cxn>
            </a:cxnLst>
            <a:rect l="0" t="0" r="r" b="b"/>
            <a:pathLst>
              <a:path w="39" h="134">
                <a:moveTo>
                  <a:pt x="11" y="134"/>
                </a:moveTo>
                <a:lnTo>
                  <a:pt x="12" y="131"/>
                </a:lnTo>
                <a:lnTo>
                  <a:pt x="39" y="2"/>
                </a:lnTo>
                <a:lnTo>
                  <a:pt x="26" y="0"/>
                </a:lnTo>
                <a:lnTo>
                  <a:pt x="0" y="129"/>
                </a:lnTo>
                <a:lnTo>
                  <a:pt x="1" y="126"/>
                </a:lnTo>
                <a:lnTo>
                  <a:pt x="11" y="134"/>
                </a:lnTo>
                <a:lnTo>
                  <a:pt x="12" y="133"/>
                </a:lnTo>
                <a:lnTo>
                  <a:pt x="12" y="131"/>
                </a:lnTo>
                <a:lnTo>
                  <a:pt x="11" y="134"/>
                </a:lnTo>
                <a:close/>
              </a:path>
            </a:pathLst>
          </a:custGeom>
          <a:solidFill>
            <a:srgbClr val="E0E8E8"/>
          </a:solidFill>
          <a:ln w="9525">
            <a:noFill/>
            <a:round/>
            <a:headEnd/>
            <a:tailEnd/>
          </a:ln>
        </p:spPr>
        <p:txBody>
          <a:bodyPr/>
          <a:lstStyle/>
          <a:p>
            <a:endParaRPr lang="en-US"/>
          </a:p>
        </p:txBody>
      </p:sp>
      <p:sp>
        <p:nvSpPr>
          <p:cNvPr id="66817" name="Freeform 257"/>
          <p:cNvSpPr>
            <a:spLocks/>
          </p:cNvSpPr>
          <p:nvPr/>
        </p:nvSpPr>
        <p:spPr bwMode="auto">
          <a:xfrm>
            <a:off x="7685089" y="3446464"/>
            <a:ext cx="1587" cy="1587"/>
          </a:xfrm>
          <a:custGeom>
            <a:avLst/>
            <a:gdLst/>
            <a:ahLst/>
            <a:cxnLst>
              <a:cxn ang="0">
                <a:pos x="9" y="13"/>
              </a:cxn>
              <a:cxn ang="0">
                <a:pos x="10" y="12"/>
              </a:cxn>
              <a:cxn ang="0">
                <a:pos x="13" y="8"/>
              </a:cxn>
              <a:cxn ang="0">
                <a:pos x="3" y="0"/>
              </a:cxn>
              <a:cxn ang="0">
                <a:pos x="0" y="4"/>
              </a:cxn>
              <a:cxn ang="0">
                <a:pos x="1" y="3"/>
              </a:cxn>
              <a:cxn ang="0">
                <a:pos x="9" y="13"/>
              </a:cxn>
              <a:cxn ang="0">
                <a:pos x="9" y="12"/>
              </a:cxn>
              <a:cxn ang="0">
                <a:pos x="10" y="12"/>
              </a:cxn>
              <a:cxn ang="0">
                <a:pos x="9" y="13"/>
              </a:cxn>
            </a:cxnLst>
            <a:rect l="0" t="0" r="r" b="b"/>
            <a:pathLst>
              <a:path w="13" h="13">
                <a:moveTo>
                  <a:pt x="9" y="13"/>
                </a:moveTo>
                <a:lnTo>
                  <a:pt x="10" y="12"/>
                </a:lnTo>
                <a:lnTo>
                  <a:pt x="13" y="8"/>
                </a:lnTo>
                <a:lnTo>
                  <a:pt x="3" y="0"/>
                </a:lnTo>
                <a:lnTo>
                  <a:pt x="0" y="4"/>
                </a:lnTo>
                <a:lnTo>
                  <a:pt x="1" y="3"/>
                </a:lnTo>
                <a:lnTo>
                  <a:pt x="9" y="13"/>
                </a:lnTo>
                <a:lnTo>
                  <a:pt x="9" y="12"/>
                </a:lnTo>
                <a:lnTo>
                  <a:pt x="10" y="12"/>
                </a:lnTo>
                <a:lnTo>
                  <a:pt x="9" y="13"/>
                </a:lnTo>
                <a:close/>
              </a:path>
            </a:pathLst>
          </a:custGeom>
          <a:solidFill>
            <a:srgbClr val="E0E8E8"/>
          </a:solidFill>
          <a:ln w="9525">
            <a:noFill/>
            <a:round/>
            <a:headEnd/>
            <a:tailEnd/>
          </a:ln>
        </p:spPr>
        <p:txBody>
          <a:bodyPr/>
          <a:lstStyle/>
          <a:p>
            <a:endParaRPr lang="en-US"/>
          </a:p>
        </p:txBody>
      </p:sp>
      <p:sp>
        <p:nvSpPr>
          <p:cNvPr id="66818" name="Freeform 258"/>
          <p:cNvSpPr>
            <a:spLocks/>
          </p:cNvSpPr>
          <p:nvPr/>
        </p:nvSpPr>
        <p:spPr bwMode="auto">
          <a:xfrm>
            <a:off x="7683501" y="3446464"/>
            <a:ext cx="3175" cy="1587"/>
          </a:xfrm>
          <a:custGeom>
            <a:avLst/>
            <a:gdLst/>
            <a:ahLst/>
            <a:cxnLst>
              <a:cxn ang="0">
                <a:pos x="7" y="14"/>
              </a:cxn>
              <a:cxn ang="0">
                <a:pos x="8" y="14"/>
              </a:cxn>
              <a:cxn ang="0">
                <a:pos x="13" y="10"/>
              </a:cxn>
              <a:cxn ang="0">
                <a:pos x="5" y="0"/>
              </a:cxn>
              <a:cxn ang="0">
                <a:pos x="0" y="4"/>
              </a:cxn>
              <a:cxn ang="0">
                <a:pos x="1" y="4"/>
              </a:cxn>
              <a:cxn ang="0">
                <a:pos x="7" y="14"/>
              </a:cxn>
              <a:cxn ang="0">
                <a:pos x="7" y="14"/>
              </a:cxn>
              <a:cxn ang="0">
                <a:pos x="8" y="14"/>
              </a:cxn>
              <a:cxn ang="0">
                <a:pos x="7" y="14"/>
              </a:cxn>
            </a:cxnLst>
            <a:rect l="0" t="0" r="r" b="b"/>
            <a:pathLst>
              <a:path w="13" h="14">
                <a:moveTo>
                  <a:pt x="7" y="14"/>
                </a:moveTo>
                <a:lnTo>
                  <a:pt x="8" y="14"/>
                </a:lnTo>
                <a:lnTo>
                  <a:pt x="13" y="10"/>
                </a:lnTo>
                <a:lnTo>
                  <a:pt x="5" y="0"/>
                </a:lnTo>
                <a:lnTo>
                  <a:pt x="0" y="4"/>
                </a:lnTo>
                <a:lnTo>
                  <a:pt x="1" y="4"/>
                </a:lnTo>
                <a:lnTo>
                  <a:pt x="7" y="14"/>
                </a:lnTo>
                <a:lnTo>
                  <a:pt x="7" y="14"/>
                </a:lnTo>
                <a:lnTo>
                  <a:pt x="8" y="14"/>
                </a:lnTo>
                <a:lnTo>
                  <a:pt x="7" y="14"/>
                </a:lnTo>
                <a:close/>
              </a:path>
            </a:pathLst>
          </a:custGeom>
          <a:solidFill>
            <a:srgbClr val="E0E8E8"/>
          </a:solidFill>
          <a:ln w="9525">
            <a:noFill/>
            <a:round/>
            <a:headEnd/>
            <a:tailEnd/>
          </a:ln>
        </p:spPr>
        <p:txBody>
          <a:bodyPr/>
          <a:lstStyle/>
          <a:p>
            <a:endParaRPr lang="en-US"/>
          </a:p>
        </p:txBody>
      </p:sp>
      <p:sp>
        <p:nvSpPr>
          <p:cNvPr id="66819" name="Freeform 259"/>
          <p:cNvSpPr>
            <a:spLocks/>
          </p:cNvSpPr>
          <p:nvPr/>
        </p:nvSpPr>
        <p:spPr bwMode="auto">
          <a:xfrm>
            <a:off x="7683500" y="3446464"/>
            <a:ext cx="1588" cy="3175"/>
          </a:xfrm>
          <a:custGeom>
            <a:avLst/>
            <a:gdLst/>
            <a:ahLst/>
            <a:cxnLst>
              <a:cxn ang="0">
                <a:pos x="4" y="14"/>
              </a:cxn>
              <a:cxn ang="0">
                <a:pos x="6" y="13"/>
              </a:cxn>
              <a:cxn ang="0">
                <a:pos x="12" y="10"/>
              </a:cxn>
              <a:cxn ang="0">
                <a:pos x="6" y="0"/>
              </a:cxn>
              <a:cxn ang="0">
                <a:pos x="0" y="3"/>
              </a:cxn>
              <a:cxn ang="0">
                <a:pos x="2" y="2"/>
              </a:cxn>
              <a:cxn ang="0">
                <a:pos x="4" y="14"/>
              </a:cxn>
              <a:cxn ang="0">
                <a:pos x="5" y="14"/>
              </a:cxn>
              <a:cxn ang="0">
                <a:pos x="6" y="13"/>
              </a:cxn>
              <a:cxn ang="0">
                <a:pos x="4" y="14"/>
              </a:cxn>
            </a:cxnLst>
            <a:rect l="0" t="0" r="r" b="b"/>
            <a:pathLst>
              <a:path w="12" h="14">
                <a:moveTo>
                  <a:pt x="4" y="14"/>
                </a:moveTo>
                <a:lnTo>
                  <a:pt x="6" y="13"/>
                </a:lnTo>
                <a:lnTo>
                  <a:pt x="12" y="10"/>
                </a:lnTo>
                <a:lnTo>
                  <a:pt x="6" y="0"/>
                </a:lnTo>
                <a:lnTo>
                  <a:pt x="0" y="3"/>
                </a:lnTo>
                <a:lnTo>
                  <a:pt x="2" y="2"/>
                </a:lnTo>
                <a:lnTo>
                  <a:pt x="4" y="14"/>
                </a:lnTo>
                <a:lnTo>
                  <a:pt x="5" y="14"/>
                </a:lnTo>
                <a:lnTo>
                  <a:pt x="6" y="13"/>
                </a:lnTo>
                <a:lnTo>
                  <a:pt x="4" y="14"/>
                </a:lnTo>
                <a:close/>
              </a:path>
            </a:pathLst>
          </a:custGeom>
          <a:solidFill>
            <a:srgbClr val="E0E8E8"/>
          </a:solidFill>
          <a:ln w="9525">
            <a:noFill/>
            <a:round/>
            <a:headEnd/>
            <a:tailEnd/>
          </a:ln>
        </p:spPr>
        <p:txBody>
          <a:bodyPr/>
          <a:lstStyle/>
          <a:p>
            <a:endParaRPr lang="en-US"/>
          </a:p>
        </p:txBody>
      </p:sp>
      <p:sp>
        <p:nvSpPr>
          <p:cNvPr id="66820" name="Freeform 260"/>
          <p:cNvSpPr>
            <a:spLocks/>
          </p:cNvSpPr>
          <p:nvPr/>
        </p:nvSpPr>
        <p:spPr bwMode="auto">
          <a:xfrm>
            <a:off x="7681914" y="3448050"/>
            <a:ext cx="1587" cy="1588"/>
          </a:xfrm>
          <a:custGeom>
            <a:avLst/>
            <a:gdLst/>
            <a:ahLst/>
            <a:cxnLst>
              <a:cxn ang="0">
                <a:pos x="1" y="13"/>
              </a:cxn>
              <a:cxn ang="0">
                <a:pos x="2" y="13"/>
              </a:cxn>
              <a:cxn ang="0">
                <a:pos x="8" y="12"/>
              </a:cxn>
              <a:cxn ang="0">
                <a:pos x="6" y="0"/>
              </a:cxn>
              <a:cxn ang="0">
                <a:pos x="0" y="1"/>
              </a:cxn>
              <a:cxn ang="0">
                <a:pos x="1" y="1"/>
              </a:cxn>
              <a:cxn ang="0">
                <a:pos x="1" y="13"/>
              </a:cxn>
              <a:cxn ang="0">
                <a:pos x="1" y="13"/>
              </a:cxn>
              <a:cxn ang="0">
                <a:pos x="2" y="13"/>
              </a:cxn>
              <a:cxn ang="0">
                <a:pos x="1" y="13"/>
              </a:cxn>
            </a:cxnLst>
            <a:rect l="0" t="0" r="r" b="b"/>
            <a:pathLst>
              <a:path w="8" h="13">
                <a:moveTo>
                  <a:pt x="1" y="13"/>
                </a:moveTo>
                <a:lnTo>
                  <a:pt x="2" y="13"/>
                </a:lnTo>
                <a:lnTo>
                  <a:pt x="8" y="12"/>
                </a:lnTo>
                <a:lnTo>
                  <a:pt x="6" y="0"/>
                </a:lnTo>
                <a:lnTo>
                  <a:pt x="0" y="1"/>
                </a:lnTo>
                <a:lnTo>
                  <a:pt x="1" y="1"/>
                </a:lnTo>
                <a:lnTo>
                  <a:pt x="1" y="13"/>
                </a:lnTo>
                <a:lnTo>
                  <a:pt x="1" y="13"/>
                </a:lnTo>
                <a:lnTo>
                  <a:pt x="2" y="13"/>
                </a:lnTo>
                <a:lnTo>
                  <a:pt x="1" y="13"/>
                </a:lnTo>
                <a:close/>
              </a:path>
            </a:pathLst>
          </a:custGeom>
          <a:solidFill>
            <a:srgbClr val="E0E8E8"/>
          </a:solidFill>
          <a:ln w="9525">
            <a:noFill/>
            <a:round/>
            <a:headEnd/>
            <a:tailEnd/>
          </a:ln>
        </p:spPr>
        <p:txBody>
          <a:bodyPr/>
          <a:lstStyle/>
          <a:p>
            <a:endParaRPr lang="en-US"/>
          </a:p>
        </p:txBody>
      </p:sp>
      <p:sp>
        <p:nvSpPr>
          <p:cNvPr id="66821" name="Freeform 261"/>
          <p:cNvSpPr>
            <a:spLocks/>
          </p:cNvSpPr>
          <p:nvPr/>
        </p:nvSpPr>
        <p:spPr bwMode="auto">
          <a:xfrm>
            <a:off x="7570789" y="3440114"/>
            <a:ext cx="111125" cy="9525"/>
          </a:xfrm>
          <a:custGeom>
            <a:avLst/>
            <a:gdLst/>
            <a:ahLst/>
            <a:cxnLst>
              <a:cxn ang="0">
                <a:pos x="0" y="12"/>
              </a:cxn>
              <a:cxn ang="0">
                <a:pos x="1" y="12"/>
              </a:cxn>
              <a:cxn ang="0">
                <a:pos x="709" y="72"/>
              </a:cxn>
              <a:cxn ang="0">
                <a:pos x="709" y="60"/>
              </a:cxn>
              <a:cxn ang="0">
                <a:pos x="1" y="0"/>
              </a:cxn>
              <a:cxn ang="0">
                <a:pos x="2" y="0"/>
              </a:cxn>
              <a:cxn ang="0">
                <a:pos x="0" y="12"/>
              </a:cxn>
              <a:cxn ang="0">
                <a:pos x="0" y="12"/>
              </a:cxn>
              <a:cxn ang="0">
                <a:pos x="1" y="12"/>
              </a:cxn>
              <a:cxn ang="0">
                <a:pos x="0" y="12"/>
              </a:cxn>
            </a:cxnLst>
            <a:rect l="0" t="0" r="r" b="b"/>
            <a:pathLst>
              <a:path w="709" h="72">
                <a:moveTo>
                  <a:pt x="0" y="12"/>
                </a:moveTo>
                <a:lnTo>
                  <a:pt x="1" y="12"/>
                </a:lnTo>
                <a:lnTo>
                  <a:pt x="709" y="72"/>
                </a:lnTo>
                <a:lnTo>
                  <a:pt x="709" y="60"/>
                </a:lnTo>
                <a:lnTo>
                  <a:pt x="1" y="0"/>
                </a:lnTo>
                <a:lnTo>
                  <a:pt x="2" y="0"/>
                </a:lnTo>
                <a:lnTo>
                  <a:pt x="0" y="12"/>
                </a:lnTo>
                <a:lnTo>
                  <a:pt x="0" y="12"/>
                </a:lnTo>
                <a:lnTo>
                  <a:pt x="1" y="12"/>
                </a:lnTo>
                <a:lnTo>
                  <a:pt x="0" y="12"/>
                </a:lnTo>
                <a:close/>
              </a:path>
            </a:pathLst>
          </a:custGeom>
          <a:solidFill>
            <a:srgbClr val="E0E8E8"/>
          </a:solidFill>
          <a:ln w="9525">
            <a:noFill/>
            <a:round/>
            <a:headEnd/>
            <a:tailEnd/>
          </a:ln>
        </p:spPr>
        <p:txBody>
          <a:bodyPr/>
          <a:lstStyle/>
          <a:p>
            <a:endParaRPr lang="en-US"/>
          </a:p>
        </p:txBody>
      </p:sp>
      <p:sp>
        <p:nvSpPr>
          <p:cNvPr id="66822" name="Freeform 262"/>
          <p:cNvSpPr>
            <a:spLocks/>
          </p:cNvSpPr>
          <p:nvPr/>
        </p:nvSpPr>
        <p:spPr bwMode="auto">
          <a:xfrm>
            <a:off x="7569200" y="3440114"/>
            <a:ext cx="1588" cy="1587"/>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E0E8E8"/>
          </a:solidFill>
          <a:ln w="9525">
            <a:noFill/>
            <a:round/>
            <a:headEnd/>
            <a:tailEnd/>
          </a:ln>
        </p:spPr>
        <p:txBody>
          <a:bodyPr/>
          <a:lstStyle/>
          <a:p>
            <a:endParaRPr lang="en-US"/>
          </a:p>
        </p:txBody>
      </p:sp>
      <p:sp>
        <p:nvSpPr>
          <p:cNvPr id="66823" name="Freeform 263"/>
          <p:cNvSpPr>
            <a:spLocks/>
          </p:cNvSpPr>
          <p:nvPr/>
        </p:nvSpPr>
        <p:spPr bwMode="auto">
          <a:xfrm>
            <a:off x="7567614" y="3438526"/>
            <a:ext cx="1587" cy="3175"/>
          </a:xfrm>
          <a:custGeom>
            <a:avLst/>
            <a:gdLst/>
            <a:ahLst/>
            <a:cxnLst>
              <a:cxn ang="0">
                <a:pos x="0" y="8"/>
              </a:cxn>
              <a:cxn ang="0">
                <a:pos x="2" y="10"/>
              </a:cxn>
              <a:cxn ang="0">
                <a:pos x="8" y="13"/>
              </a:cxn>
              <a:cxn ang="0">
                <a:pos x="14" y="3"/>
              </a:cxn>
              <a:cxn ang="0">
                <a:pos x="8" y="0"/>
              </a:cxn>
              <a:cxn ang="0">
                <a:pos x="10" y="2"/>
              </a:cxn>
              <a:cxn ang="0">
                <a:pos x="0" y="8"/>
              </a:cxn>
              <a:cxn ang="0">
                <a:pos x="1" y="10"/>
              </a:cxn>
              <a:cxn ang="0">
                <a:pos x="2" y="10"/>
              </a:cxn>
              <a:cxn ang="0">
                <a:pos x="0" y="8"/>
              </a:cxn>
            </a:cxnLst>
            <a:rect l="0" t="0" r="r" b="b"/>
            <a:pathLst>
              <a:path w="14" h="13">
                <a:moveTo>
                  <a:pt x="0" y="8"/>
                </a:moveTo>
                <a:lnTo>
                  <a:pt x="2" y="10"/>
                </a:lnTo>
                <a:lnTo>
                  <a:pt x="8" y="13"/>
                </a:lnTo>
                <a:lnTo>
                  <a:pt x="14" y="3"/>
                </a:lnTo>
                <a:lnTo>
                  <a:pt x="8" y="0"/>
                </a:lnTo>
                <a:lnTo>
                  <a:pt x="10" y="2"/>
                </a:lnTo>
                <a:lnTo>
                  <a:pt x="0" y="8"/>
                </a:lnTo>
                <a:lnTo>
                  <a:pt x="1" y="10"/>
                </a:lnTo>
                <a:lnTo>
                  <a:pt x="2" y="10"/>
                </a:lnTo>
                <a:lnTo>
                  <a:pt x="0" y="8"/>
                </a:lnTo>
                <a:close/>
              </a:path>
            </a:pathLst>
          </a:custGeom>
          <a:solidFill>
            <a:srgbClr val="E0E8E8"/>
          </a:solidFill>
          <a:ln w="9525">
            <a:noFill/>
            <a:round/>
            <a:headEnd/>
            <a:tailEnd/>
          </a:ln>
        </p:spPr>
        <p:txBody>
          <a:bodyPr/>
          <a:lstStyle/>
          <a:p>
            <a:endParaRPr lang="en-US"/>
          </a:p>
        </p:txBody>
      </p:sp>
      <p:sp>
        <p:nvSpPr>
          <p:cNvPr id="66824" name="Freeform 264"/>
          <p:cNvSpPr>
            <a:spLocks/>
          </p:cNvSpPr>
          <p:nvPr/>
        </p:nvSpPr>
        <p:spPr bwMode="auto">
          <a:xfrm>
            <a:off x="7566026" y="3438525"/>
            <a:ext cx="3175" cy="1588"/>
          </a:xfrm>
          <a:custGeom>
            <a:avLst/>
            <a:gdLst/>
            <a:ahLst/>
            <a:cxnLst>
              <a:cxn ang="0">
                <a:pos x="0" y="4"/>
              </a:cxn>
              <a:cxn ang="0">
                <a:pos x="1" y="6"/>
              </a:cxn>
              <a:cxn ang="0">
                <a:pos x="5" y="12"/>
              </a:cxn>
              <a:cxn ang="0">
                <a:pos x="15" y="6"/>
              </a:cxn>
              <a:cxn ang="0">
                <a:pos x="11" y="0"/>
              </a:cxn>
              <a:cxn ang="0">
                <a:pos x="12" y="2"/>
              </a:cxn>
              <a:cxn ang="0">
                <a:pos x="0" y="4"/>
              </a:cxn>
              <a:cxn ang="0">
                <a:pos x="0" y="5"/>
              </a:cxn>
              <a:cxn ang="0">
                <a:pos x="1" y="6"/>
              </a:cxn>
              <a:cxn ang="0">
                <a:pos x="0" y="4"/>
              </a:cxn>
            </a:cxnLst>
            <a:rect l="0" t="0" r="r" b="b"/>
            <a:pathLst>
              <a:path w="15" h="12">
                <a:moveTo>
                  <a:pt x="0" y="4"/>
                </a:moveTo>
                <a:lnTo>
                  <a:pt x="1" y="6"/>
                </a:lnTo>
                <a:lnTo>
                  <a:pt x="5" y="12"/>
                </a:lnTo>
                <a:lnTo>
                  <a:pt x="15" y="6"/>
                </a:lnTo>
                <a:lnTo>
                  <a:pt x="11" y="0"/>
                </a:lnTo>
                <a:lnTo>
                  <a:pt x="12" y="2"/>
                </a:lnTo>
                <a:lnTo>
                  <a:pt x="0" y="4"/>
                </a:lnTo>
                <a:lnTo>
                  <a:pt x="0" y="5"/>
                </a:lnTo>
                <a:lnTo>
                  <a:pt x="1" y="6"/>
                </a:lnTo>
                <a:lnTo>
                  <a:pt x="0" y="4"/>
                </a:lnTo>
                <a:close/>
              </a:path>
            </a:pathLst>
          </a:custGeom>
          <a:solidFill>
            <a:srgbClr val="E0E8E8"/>
          </a:solidFill>
          <a:ln w="9525">
            <a:noFill/>
            <a:round/>
            <a:headEnd/>
            <a:tailEnd/>
          </a:ln>
        </p:spPr>
        <p:txBody>
          <a:bodyPr/>
          <a:lstStyle/>
          <a:p>
            <a:endParaRPr lang="en-US"/>
          </a:p>
        </p:txBody>
      </p:sp>
      <p:sp>
        <p:nvSpPr>
          <p:cNvPr id="66825" name="Freeform 265"/>
          <p:cNvSpPr>
            <a:spLocks/>
          </p:cNvSpPr>
          <p:nvPr/>
        </p:nvSpPr>
        <p:spPr bwMode="auto">
          <a:xfrm>
            <a:off x="7566025" y="3438525"/>
            <a:ext cx="1588" cy="1588"/>
          </a:xfrm>
          <a:custGeom>
            <a:avLst/>
            <a:gdLst/>
            <a:ahLst/>
            <a:cxnLst>
              <a:cxn ang="0">
                <a:pos x="0" y="0"/>
              </a:cxn>
              <a:cxn ang="0">
                <a:pos x="0" y="2"/>
              </a:cxn>
              <a:cxn ang="0">
                <a:pos x="1" y="7"/>
              </a:cxn>
              <a:cxn ang="0">
                <a:pos x="13" y="5"/>
              </a:cxn>
              <a:cxn ang="0">
                <a:pos x="12" y="0"/>
              </a:cxn>
              <a:cxn ang="0">
                <a:pos x="12" y="2"/>
              </a:cxn>
              <a:cxn ang="0">
                <a:pos x="0" y="0"/>
              </a:cxn>
              <a:cxn ang="0">
                <a:pos x="0" y="1"/>
              </a:cxn>
              <a:cxn ang="0">
                <a:pos x="0" y="2"/>
              </a:cxn>
              <a:cxn ang="0">
                <a:pos x="0" y="0"/>
              </a:cxn>
            </a:cxnLst>
            <a:rect l="0" t="0" r="r" b="b"/>
            <a:pathLst>
              <a:path w="13" h="7">
                <a:moveTo>
                  <a:pt x="0" y="0"/>
                </a:moveTo>
                <a:lnTo>
                  <a:pt x="0" y="2"/>
                </a:lnTo>
                <a:lnTo>
                  <a:pt x="1" y="7"/>
                </a:lnTo>
                <a:lnTo>
                  <a:pt x="13" y="5"/>
                </a:lnTo>
                <a:lnTo>
                  <a:pt x="12" y="0"/>
                </a:lnTo>
                <a:lnTo>
                  <a:pt x="12" y="2"/>
                </a:lnTo>
                <a:lnTo>
                  <a:pt x="0" y="0"/>
                </a:lnTo>
                <a:lnTo>
                  <a:pt x="0" y="1"/>
                </a:lnTo>
                <a:lnTo>
                  <a:pt x="0" y="2"/>
                </a:lnTo>
                <a:lnTo>
                  <a:pt x="0" y="0"/>
                </a:lnTo>
                <a:close/>
              </a:path>
            </a:pathLst>
          </a:custGeom>
          <a:solidFill>
            <a:srgbClr val="E0E8E8"/>
          </a:solidFill>
          <a:ln w="9525">
            <a:noFill/>
            <a:round/>
            <a:headEnd/>
            <a:tailEnd/>
          </a:ln>
        </p:spPr>
        <p:txBody>
          <a:bodyPr/>
          <a:lstStyle/>
          <a:p>
            <a:endParaRPr lang="en-US"/>
          </a:p>
        </p:txBody>
      </p:sp>
      <p:sp>
        <p:nvSpPr>
          <p:cNvPr id="66826" name="Freeform 266"/>
          <p:cNvSpPr>
            <a:spLocks/>
          </p:cNvSpPr>
          <p:nvPr/>
        </p:nvSpPr>
        <p:spPr bwMode="auto">
          <a:xfrm>
            <a:off x="7566026" y="3421063"/>
            <a:ext cx="4763" cy="17462"/>
          </a:xfrm>
          <a:custGeom>
            <a:avLst/>
            <a:gdLst/>
            <a:ahLst/>
            <a:cxnLst>
              <a:cxn ang="0">
                <a:pos x="12" y="0"/>
              </a:cxn>
              <a:cxn ang="0">
                <a:pos x="12" y="1"/>
              </a:cxn>
              <a:cxn ang="0">
                <a:pos x="0" y="135"/>
              </a:cxn>
              <a:cxn ang="0">
                <a:pos x="12" y="137"/>
              </a:cxn>
              <a:cxn ang="0">
                <a:pos x="24" y="3"/>
              </a:cxn>
              <a:cxn ang="0">
                <a:pos x="24" y="4"/>
              </a:cxn>
              <a:cxn ang="0">
                <a:pos x="12" y="0"/>
              </a:cxn>
              <a:cxn ang="0">
                <a:pos x="12" y="1"/>
              </a:cxn>
              <a:cxn ang="0">
                <a:pos x="12" y="1"/>
              </a:cxn>
              <a:cxn ang="0">
                <a:pos x="12" y="0"/>
              </a:cxn>
            </a:cxnLst>
            <a:rect l="0" t="0" r="r" b="b"/>
            <a:pathLst>
              <a:path w="24" h="137">
                <a:moveTo>
                  <a:pt x="12" y="0"/>
                </a:moveTo>
                <a:lnTo>
                  <a:pt x="12" y="1"/>
                </a:lnTo>
                <a:lnTo>
                  <a:pt x="0" y="135"/>
                </a:lnTo>
                <a:lnTo>
                  <a:pt x="12" y="137"/>
                </a:lnTo>
                <a:lnTo>
                  <a:pt x="24" y="3"/>
                </a:lnTo>
                <a:lnTo>
                  <a:pt x="24" y="4"/>
                </a:lnTo>
                <a:lnTo>
                  <a:pt x="12" y="0"/>
                </a:lnTo>
                <a:lnTo>
                  <a:pt x="12" y="1"/>
                </a:lnTo>
                <a:lnTo>
                  <a:pt x="12" y="1"/>
                </a:lnTo>
                <a:lnTo>
                  <a:pt x="12" y="0"/>
                </a:lnTo>
                <a:close/>
              </a:path>
            </a:pathLst>
          </a:custGeom>
          <a:solidFill>
            <a:srgbClr val="E0E8E8"/>
          </a:solidFill>
          <a:ln w="9525">
            <a:noFill/>
            <a:round/>
            <a:headEnd/>
            <a:tailEnd/>
          </a:ln>
        </p:spPr>
        <p:txBody>
          <a:bodyPr/>
          <a:lstStyle/>
          <a:p>
            <a:endParaRPr lang="en-US"/>
          </a:p>
        </p:txBody>
      </p:sp>
      <p:sp>
        <p:nvSpPr>
          <p:cNvPr id="66827" name="Freeform 267"/>
          <p:cNvSpPr>
            <a:spLocks/>
          </p:cNvSpPr>
          <p:nvPr/>
        </p:nvSpPr>
        <p:spPr bwMode="auto">
          <a:xfrm>
            <a:off x="7567614" y="3419475"/>
            <a:ext cx="3175"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E0E8E8"/>
          </a:solidFill>
          <a:ln w="9525">
            <a:noFill/>
            <a:round/>
            <a:headEnd/>
            <a:tailEnd/>
          </a:ln>
        </p:spPr>
        <p:txBody>
          <a:bodyPr/>
          <a:lstStyle/>
          <a:p>
            <a:endParaRPr lang="en-US"/>
          </a:p>
        </p:txBody>
      </p:sp>
      <p:sp>
        <p:nvSpPr>
          <p:cNvPr id="66828" name="Freeform 268"/>
          <p:cNvSpPr>
            <a:spLocks/>
          </p:cNvSpPr>
          <p:nvPr/>
        </p:nvSpPr>
        <p:spPr bwMode="auto">
          <a:xfrm>
            <a:off x="7569200" y="3417889"/>
            <a:ext cx="1588" cy="3175"/>
          </a:xfrm>
          <a:custGeom>
            <a:avLst/>
            <a:gdLst/>
            <a:ahLst/>
            <a:cxnLst>
              <a:cxn ang="0">
                <a:pos x="6" y="0"/>
              </a:cxn>
              <a:cxn ang="0">
                <a:pos x="4" y="2"/>
              </a:cxn>
              <a:cxn ang="0">
                <a:pos x="0" y="6"/>
              </a:cxn>
              <a:cxn ang="0">
                <a:pos x="8" y="14"/>
              </a:cxn>
              <a:cxn ang="0">
                <a:pos x="12" y="10"/>
              </a:cxn>
              <a:cxn ang="0">
                <a:pos x="10" y="12"/>
              </a:cxn>
              <a:cxn ang="0">
                <a:pos x="6" y="0"/>
              </a:cxn>
              <a:cxn ang="0">
                <a:pos x="5" y="1"/>
              </a:cxn>
              <a:cxn ang="0">
                <a:pos x="4" y="2"/>
              </a:cxn>
              <a:cxn ang="0">
                <a:pos x="6" y="0"/>
              </a:cxn>
            </a:cxnLst>
            <a:rect l="0" t="0" r="r" b="b"/>
            <a:pathLst>
              <a:path w="12" h="14">
                <a:moveTo>
                  <a:pt x="6" y="0"/>
                </a:moveTo>
                <a:lnTo>
                  <a:pt x="4" y="2"/>
                </a:lnTo>
                <a:lnTo>
                  <a:pt x="0" y="6"/>
                </a:lnTo>
                <a:lnTo>
                  <a:pt x="8" y="14"/>
                </a:lnTo>
                <a:lnTo>
                  <a:pt x="12" y="10"/>
                </a:lnTo>
                <a:lnTo>
                  <a:pt x="10" y="12"/>
                </a:lnTo>
                <a:lnTo>
                  <a:pt x="6" y="0"/>
                </a:lnTo>
                <a:lnTo>
                  <a:pt x="5" y="1"/>
                </a:lnTo>
                <a:lnTo>
                  <a:pt x="4" y="2"/>
                </a:lnTo>
                <a:lnTo>
                  <a:pt x="6" y="0"/>
                </a:lnTo>
                <a:close/>
              </a:path>
            </a:pathLst>
          </a:custGeom>
          <a:solidFill>
            <a:srgbClr val="E0E8E8"/>
          </a:solidFill>
          <a:ln w="9525">
            <a:noFill/>
            <a:round/>
            <a:headEnd/>
            <a:tailEnd/>
          </a:ln>
        </p:spPr>
        <p:txBody>
          <a:bodyPr/>
          <a:lstStyle/>
          <a:p>
            <a:endParaRPr lang="en-US"/>
          </a:p>
        </p:txBody>
      </p:sp>
      <p:sp>
        <p:nvSpPr>
          <p:cNvPr id="66829" name="Freeform 269"/>
          <p:cNvSpPr>
            <a:spLocks/>
          </p:cNvSpPr>
          <p:nvPr/>
        </p:nvSpPr>
        <p:spPr bwMode="auto">
          <a:xfrm>
            <a:off x="7569200" y="3417889"/>
            <a:ext cx="1588" cy="1587"/>
          </a:xfrm>
          <a:custGeom>
            <a:avLst/>
            <a:gdLst/>
            <a:ahLst/>
            <a:cxnLst>
              <a:cxn ang="0">
                <a:pos x="7" y="0"/>
              </a:cxn>
              <a:cxn ang="0">
                <a:pos x="6" y="0"/>
              </a:cxn>
              <a:cxn ang="0">
                <a:pos x="0" y="2"/>
              </a:cxn>
              <a:cxn ang="0">
                <a:pos x="4" y="14"/>
              </a:cxn>
              <a:cxn ang="0">
                <a:pos x="11" y="12"/>
              </a:cxn>
              <a:cxn ang="0">
                <a:pos x="10" y="12"/>
              </a:cxn>
              <a:cxn ang="0">
                <a:pos x="7" y="0"/>
              </a:cxn>
              <a:cxn ang="0">
                <a:pos x="7" y="0"/>
              </a:cxn>
              <a:cxn ang="0">
                <a:pos x="6" y="0"/>
              </a:cxn>
              <a:cxn ang="0">
                <a:pos x="7" y="0"/>
              </a:cxn>
            </a:cxnLst>
            <a:rect l="0" t="0" r="r" b="b"/>
            <a:pathLst>
              <a:path w="11" h="14">
                <a:moveTo>
                  <a:pt x="7" y="0"/>
                </a:moveTo>
                <a:lnTo>
                  <a:pt x="6" y="0"/>
                </a:lnTo>
                <a:lnTo>
                  <a:pt x="0" y="2"/>
                </a:lnTo>
                <a:lnTo>
                  <a:pt x="4" y="14"/>
                </a:lnTo>
                <a:lnTo>
                  <a:pt x="11" y="12"/>
                </a:lnTo>
                <a:lnTo>
                  <a:pt x="10" y="12"/>
                </a:lnTo>
                <a:lnTo>
                  <a:pt x="7" y="0"/>
                </a:lnTo>
                <a:lnTo>
                  <a:pt x="7" y="0"/>
                </a:lnTo>
                <a:lnTo>
                  <a:pt x="6" y="0"/>
                </a:lnTo>
                <a:lnTo>
                  <a:pt x="7" y="0"/>
                </a:lnTo>
                <a:close/>
              </a:path>
            </a:pathLst>
          </a:custGeom>
          <a:solidFill>
            <a:srgbClr val="E0E8E8"/>
          </a:solidFill>
          <a:ln w="9525">
            <a:noFill/>
            <a:round/>
            <a:headEnd/>
            <a:tailEnd/>
          </a:ln>
        </p:spPr>
        <p:txBody>
          <a:bodyPr/>
          <a:lstStyle/>
          <a:p>
            <a:endParaRPr lang="en-US"/>
          </a:p>
        </p:txBody>
      </p:sp>
      <p:sp>
        <p:nvSpPr>
          <p:cNvPr id="66830" name="Freeform 270"/>
          <p:cNvSpPr>
            <a:spLocks/>
          </p:cNvSpPr>
          <p:nvPr/>
        </p:nvSpPr>
        <p:spPr bwMode="auto">
          <a:xfrm>
            <a:off x="7570789" y="3417889"/>
            <a:ext cx="1587" cy="1587"/>
          </a:xfrm>
          <a:custGeom>
            <a:avLst/>
            <a:gdLst/>
            <a:ahLst/>
            <a:cxnLst>
              <a:cxn ang="0">
                <a:pos x="10" y="0"/>
              </a:cxn>
              <a:cxn ang="0">
                <a:pos x="8" y="0"/>
              </a:cxn>
              <a:cxn ang="0">
                <a:pos x="0" y="2"/>
              </a:cxn>
              <a:cxn ang="0">
                <a:pos x="3" y="14"/>
              </a:cxn>
              <a:cxn ang="0">
                <a:pos x="10" y="13"/>
              </a:cxn>
              <a:cxn ang="0">
                <a:pos x="8" y="13"/>
              </a:cxn>
              <a:cxn ang="0">
                <a:pos x="10" y="0"/>
              </a:cxn>
              <a:cxn ang="0">
                <a:pos x="9" y="0"/>
              </a:cxn>
              <a:cxn ang="0">
                <a:pos x="8" y="0"/>
              </a:cxn>
              <a:cxn ang="0">
                <a:pos x="10" y="0"/>
              </a:cxn>
            </a:cxnLst>
            <a:rect l="0" t="0" r="r" b="b"/>
            <a:pathLst>
              <a:path w="10" h="14">
                <a:moveTo>
                  <a:pt x="10" y="0"/>
                </a:moveTo>
                <a:lnTo>
                  <a:pt x="8" y="0"/>
                </a:lnTo>
                <a:lnTo>
                  <a:pt x="0" y="2"/>
                </a:lnTo>
                <a:lnTo>
                  <a:pt x="3" y="14"/>
                </a:lnTo>
                <a:lnTo>
                  <a:pt x="10" y="13"/>
                </a:lnTo>
                <a:lnTo>
                  <a:pt x="8" y="13"/>
                </a:lnTo>
                <a:lnTo>
                  <a:pt x="10" y="0"/>
                </a:lnTo>
                <a:lnTo>
                  <a:pt x="9" y="0"/>
                </a:lnTo>
                <a:lnTo>
                  <a:pt x="8" y="0"/>
                </a:lnTo>
                <a:lnTo>
                  <a:pt x="10" y="0"/>
                </a:lnTo>
                <a:close/>
              </a:path>
            </a:pathLst>
          </a:custGeom>
          <a:solidFill>
            <a:srgbClr val="E0E8E8"/>
          </a:solidFill>
          <a:ln w="9525">
            <a:noFill/>
            <a:round/>
            <a:headEnd/>
            <a:tailEnd/>
          </a:ln>
        </p:spPr>
        <p:txBody>
          <a:bodyPr/>
          <a:lstStyle/>
          <a:p>
            <a:endParaRPr lang="en-US"/>
          </a:p>
        </p:txBody>
      </p:sp>
      <p:sp>
        <p:nvSpPr>
          <p:cNvPr id="66831" name="Freeform 271"/>
          <p:cNvSpPr>
            <a:spLocks/>
          </p:cNvSpPr>
          <p:nvPr/>
        </p:nvSpPr>
        <p:spPr bwMode="auto">
          <a:xfrm>
            <a:off x="7570789" y="3417889"/>
            <a:ext cx="115887" cy="9525"/>
          </a:xfrm>
          <a:custGeom>
            <a:avLst/>
            <a:gdLst/>
            <a:ahLst/>
            <a:cxnLst>
              <a:cxn ang="0">
                <a:pos x="724" y="64"/>
              </a:cxn>
              <a:cxn ang="0">
                <a:pos x="724" y="64"/>
              </a:cxn>
              <a:cxn ang="0">
                <a:pos x="2" y="0"/>
              </a:cxn>
              <a:cxn ang="0">
                <a:pos x="0" y="13"/>
              </a:cxn>
              <a:cxn ang="0">
                <a:pos x="722" y="77"/>
              </a:cxn>
              <a:cxn ang="0">
                <a:pos x="722" y="77"/>
              </a:cxn>
              <a:cxn ang="0">
                <a:pos x="724" y="64"/>
              </a:cxn>
              <a:cxn ang="0">
                <a:pos x="724" y="64"/>
              </a:cxn>
              <a:cxn ang="0">
                <a:pos x="724" y="64"/>
              </a:cxn>
            </a:cxnLst>
            <a:rect l="0" t="0" r="r" b="b"/>
            <a:pathLst>
              <a:path w="724" h="77">
                <a:moveTo>
                  <a:pt x="724" y="64"/>
                </a:moveTo>
                <a:lnTo>
                  <a:pt x="724" y="64"/>
                </a:lnTo>
                <a:lnTo>
                  <a:pt x="2" y="0"/>
                </a:lnTo>
                <a:lnTo>
                  <a:pt x="0" y="13"/>
                </a:lnTo>
                <a:lnTo>
                  <a:pt x="722" y="77"/>
                </a:lnTo>
                <a:lnTo>
                  <a:pt x="722" y="77"/>
                </a:lnTo>
                <a:lnTo>
                  <a:pt x="724" y="64"/>
                </a:lnTo>
                <a:lnTo>
                  <a:pt x="724" y="64"/>
                </a:lnTo>
                <a:lnTo>
                  <a:pt x="724" y="64"/>
                </a:lnTo>
                <a:close/>
              </a:path>
            </a:pathLst>
          </a:custGeom>
          <a:solidFill>
            <a:srgbClr val="000000"/>
          </a:solidFill>
          <a:ln w="9525">
            <a:noFill/>
            <a:round/>
            <a:headEnd/>
            <a:tailEnd/>
          </a:ln>
        </p:spPr>
        <p:txBody>
          <a:bodyPr/>
          <a:lstStyle/>
          <a:p>
            <a:endParaRPr lang="en-US"/>
          </a:p>
        </p:txBody>
      </p:sp>
      <p:sp>
        <p:nvSpPr>
          <p:cNvPr id="66832" name="Freeform 272"/>
          <p:cNvSpPr>
            <a:spLocks/>
          </p:cNvSpPr>
          <p:nvPr/>
        </p:nvSpPr>
        <p:spPr bwMode="auto">
          <a:xfrm>
            <a:off x="7686675" y="3425825"/>
            <a:ext cx="1588" cy="1588"/>
          </a:xfrm>
          <a:custGeom>
            <a:avLst/>
            <a:gdLst/>
            <a:ahLst/>
            <a:cxnLst>
              <a:cxn ang="0">
                <a:pos x="11" y="3"/>
              </a:cxn>
              <a:cxn ang="0">
                <a:pos x="9" y="2"/>
              </a:cxn>
              <a:cxn ang="0">
                <a:pos x="2" y="0"/>
              </a:cxn>
              <a:cxn ang="0">
                <a:pos x="0" y="13"/>
              </a:cxn>
              <a:cxn ang="0">
                <a:pos x="7" y="14"/>
              </a:cxn>
              <a:cxn ang="0">
                <a:pos x="5" y="13"/>
              </a:cxn>
              <a:cxn ang="0">
                <a:pos x="11" y="3"/>
              </a:cxn>
              <a:cxn ang="0">
                <a:pos x="10" y="2"/>
              </a:cxn>
              <a:cxn ang="0">
                <a:pos x="9" y="2"/>
              </a:cxn>
              <a:cxn ang="0">
                <a:pos x="11" y="3"/>
              </a:cxn>
            </a:cxnLst>
            <a:rect l="0" t="0" r="r" b="b"/>
            <a:pathLst>
              <a:path w="11" h="14">
                <a:moveTo>
                  <a:pt x="11" y="3"/>
                </a:moveTo>
                <a:lnTo>
                  <a:pt x="9" y="2"/>
                </a:lnTo>
                <a:lnTo>
                  <a:pt x="2" y="0"/>
                </a:lnTo>
                <a:lnTo>
                  <a:pt x="0" y="13"/>
                </a:lnTo>
                <a:lnTo>
                  <a:pt x="7" y="14"/>
                </a:lnTo>
                <a:lnTo>
                  <a:pt x="5" y="13"/>
                </a:lnTo>
                <a:lnTo>
                  <a:pt x="11" y="3"/>
                </a:lnTo>
                <a:lnTo>
                  <a:pt x="10" y="2"/>
                </a:lnTo>
                <a:lnTo>
                  <a:pt x="9" y="2"/>
                </a:lnTo>
                <a:lnTo>
                  <a:pt x="11" y="3"/>
                </a:lnTo>
                <a:close/>
              </a:path>
            </a:pathLst>
          </a:custGeom>
          <a:solidFill>
            <a:srgbClr val="000000"/>
          </a:solidFill>
          <a:ln w="9525">
            <a:noFill/>
            <a:round/>
            <a:headEnd/>
            <a:tailEnd/>
          </a:ln>
        </p:spPr>
        <p:txBody>
          <a:bodyPr/>
          <a:lstStyle/>
          <a:p>
            <a:endParaRPr lang="en-US"/>
          </a:p>
        </p:txBody>
      </p:sp>
      <p:sp>
        <p:nvSpPr>
          <p:cNvPr id="66833" name="Freeform 273"/>
          <p:cNvSpPr>
            <a:spLocks/>
          </p:cNvSpPr>
          <p:nvPr/>
        </p:nvSpPr>
        <p:spPr bwMode="auto">
          <a:xfrm>
            <a:off x="7686676" y="3425826"/>
            <a:ext cx="3175" cy="3175"/>
          </a:xfrm>
          <a:custGeom>
            <a:avLst/>
            <a:gdLst/>
            <a:ahLst/>
            <a:cxnLst>
              <a:cxn ang="0">
                <a:pos x="14" y="5"/>
              </a:cxn>
              <a:cxn ang="0">
                <a:pos x="12" y="4"/>
              </a:cxn>
              <a:cxn ang="0">
                <a:pos x="6" y="0"/>
              </a:cxn>
              <a:cxn ang="0">
                <a:pos x="0" y="10"/>
              </a:cxn>
              <a:cxn ang="0">
                <a:pos x="6" y="14"/>
              </a:cxn>
              <a:cxn ang="0">
                <a:pos x="4" y="13"/>
              </a:cxn>
              <a:cxn ang="0">
                <a:pos x="14" y="5"/>
              </a:cxn>
              <a:cxn ang="0">
                <a:pos x="13" y="5"/>
              </a:cxn>
              <a:cxn ang="0">
                <a:pos x="12" y="4"/>
              </a:cxn>
              <a:cxn ang="0">
                <a:pos x="14" y="5"/>
              </a:cxn>
            </a:cxnLst>
            <a:rect l="0" t="0" r="r" b="b"/>
            <a:pathLst>
              <a:path w="14" h="14">
                <a:moveTo>
                  <a:pt x="14" y="5"/>
                </a:moveTo>
                <a:lnTo>
                  <a:pt x="12" y="4"/>
                </a:lnTo>
                <a:lnTo>
                  <a:pt x="6" y="0"/>
                </a:lnTo>
                <a:lnTo>
                  <a:pt x="0" y="10"/>
                </a:lnTo>
                <a:lnTo>
                  <a:pt x="6" y="14"/>
                </a:lnTo>
                <a:lnTo>
                  <a:pt x="4" y="13"/>
                </a:lnTo>
                <a:lnTo>
                  <a:pt x="14" y="5"/>
                </a:lnTo>
                <a:lnTo>
                  <a:pt x="13" y="5"/>
                </a:lnTo>
                <a:lnTo>
                  <a:pt x="12" y="4"/>
                </a:lnTo>
                <a:lnTo>
                  <a:pt x="14" y="5"/>
                </a:lnTo>
                <a:close/>
              </a:path>
            </a:pathLst>
          </a:custGeom>
          <a:solidFill>
            <a:srgbClr val="000000"/>
          </a:solidFill>
          <a:ln w="9525">
            <a:noFill/>
            <a:round/>
            <a:headEnd/>
            <a:tailEnd/>
          </a:ln>
        </p:spPr>
        <p:txBody>
          <a:bodyPr/>
          <a:lstStyle/>
          <a:p>
            <a:endParaRPr lang="en-US"/>
          </a:p>
        </p:txBody>
      </p:sp>
      <p:sp>
        <p:nvSpPr>
          <p:cNvPr id="66834" name="Freeform 274"/>
          <p:cNvSpPr>
            <a:spLocks/>
          </p:cNvSpPr>
          <p:nvPr/>
        </p:nvSpPr>
        <p:spPr bwMode="auto">
          <a:xfrm>
            <a:off x="7688264" y="3427414"/>
            <a:ext cx="1587" cy="1587"/>
          </a:xfrm>
          <a:custGeom>
            <a:avLst/>
            <a:gdLst/>
            <a:ahLst/>
            <a:cxnLst>
              <a:cxn ang="0">
                <a:pos x="16" y="7"/>
              </a:cxn>
              <a:cxn ang="0">
                <a:pos x="15" y="5"/>
              </a:cxn>
              <a:cxn ang="0">
                <a:pos x="10" y="0"/>
              </a:cxn>
              <a:cxn ang="0">
                <a:pos x="0" y="8"/>
              </a:cxn>
              <a:cxn ang="0">
                <a:pos x="4" y="13"/>
              </a:cxn>
              <a:cxn ang="0">
                <a:pos x="3" y="11"/>
              </a:cxn>
              <a:cxn ang="0">
                <a:pos x="16" y="7"/>
              </a:cxn>
              <a:cxn ang="0">
                <a:pos x="15" y="6"/>
              </a:cxn>
              <a:cxn ang="0">
                <a:pos x="15" y="5"/>
              </a:cxn>
              <a:cxn ang="0">
                <a:pos x="16" y="7"/>
              </a:cxn>
            </a:cxnLst>
            <a:rect l="0" t="0" r="r" b="b"/>
            <a:pathLst>
              <a:path w="16" h="13">
                <a:moveTo>
                  <a:pt x="16" y="7"/>
                </a:moveTo>
                <a:lnTo>
                  <a:pt x="15" y="5"/>
                </a:lnTo>
                <a:lnTo>
                  <a:pt x="10" y="0"/>
                </a:lnTo>
                <a:lnTo>
                  <a:pt x="0" y="8"/>
                </a:lnTo>
                <a:lnTo>
                  <a:pt x="4" y="13"/>
                </a:lnTo>
                <a:lnTo>
                  <a:pt x="3" y="11"/>
                </a:lnTo>
                <a:lnTo>
                  <a:pt x="16" y="7"/>
                </a:lnTo>
                <a:lnTo>
                  <a:pt x="15" y="6"/>
                </a:lnTo>
                <a:lnTo>
                  <a:pt x="15" y="5"/>
                </a:lnTo>
                <a:lnTo>
                  <a:pt x="16" y="7"/>
                </a:lnTo>
                <a:close/>
              </a:path>
            </a:pathLst>
          </a:custGeom>
          <a:solidFill>
            <a:srgbClr val="000000"/>
          </a:solidFill>
          <a:ln w="9525">
            <a:noFill/>
            <a:round/>
            <a:headEnd/>
            <a:tailEnd/>
          </a:ln>
        </p:spPr>
        <p:txBody>
          <a:bodyPr/>
          <a:lstStyle/>
          <a:p>
            <a:endParaRPr lang="en-US"/>
          </a:p>
        </p:txBody>
      </p:sp>
      <p:sp>
        <p:nvSpPr>
          <p:cNvPr id="66835" name="Freeform 275"/>
          <p:cNvSpPr>
            <a:spLocks/>
          </p:cNvSpPr>
          <p:nvPr/>
        </p:nvSpPr>
        <p:spPr bwMode="auto">
          <a:xfrm>
            <a:off x="7688264" y="3427414"/>
            <a:ext cx="1587" cy="1587"/>
          </a:xfrm>
          <a:custGeom>
            <a:avLst/>
            <a:gdLst/>
            <a:ahLst/>
            <a:cxnLst>
              <a:cxn ang="0">
                <a:pos x="15" y="10"/>
              </a:cxn>
              <a:cxn ang="0">
                <a:pos x="15" y="7"/>
              </a:cxn>
              <a:cxn ang="0">
                <a:pos x="13" y="0"/>
              </a:cxn>
              <a:cxn ang="0">
                <a:pos x="0" y="4"/>
              </a:cxn>
              <a:cxn ang="0">
                <a:pos x="2" y="11"/>
              </a:cxn>
              <a:cxn ang="0">
                <a:pos x="2" y="8"/>
              </a:cxn>
              <a:cxn ang="0">
                <a:pos x="15" y="10"/>
              </a:cxn>
              <a:cxn ang="0">
                <a:pos x="15" y="9"/>
              </a:cxn>
              <a:cxn ang="0">
                <a:pos x="15" y="7"/>
              </a:cxn>
              <a:cxn ang="0">
                <a:pos x="15" y="10"/>
              </a:cxn>
            </a:cxnLst>
            <a:rect l="0" t="0" r="r" b="b"/>
            <a:pathLst>
              <a:path w="15" h="11">
                <a:moveTo>
                  <a:pt x="15" y="10"/>
                </a:moveTo>
                <a:lnTo>
                  <a:pt x="15" y="7"/>
                </a:lnTo>
                <a:lnTo>
                  <a:pt x="13" y="0"/>
                </a:lnTo>
                <a:lnTo>
                  <a:pt x="0" y="4"/>
                </a:lnTo>
                <a:lnTo>
                  <a:pt x="2" y="11"/>
                </a:lnTo>
                <a:lnTo>
                  <a:pt x="2" y="8"/>
                </a:lnTo>
                <a:lnTo>
                  <a:pt x="15" y="10"/>
                </a:lnTo>
                <a:lnTo>
                  <a:pt x="15" y="9"/>
                </a:lnTo>
                <a:lnTo>
                  <a:pt x="15" y="7"/>
                </a:lnTo>
                <a:lnTo>
                  <a:pt x="15" y="10"/>
                </a:lnTo>
                <a:close/>
              </a:path>
            </a:pathLst>
          </a:custGeom>
          <a:solidFill>
            <a:srgbClr val="000000"/>
          </a:solidFill>
          <a:ln w="9525">
            <a:noFill/>
            <a:round/>
            <a:headEnd/>
            <a:tailEnd/>
          </a:ln>
        </p:spPr>
        <p:txBody>
          <a:bodyPr/>
          <a:lstStyle/>
          <a:p>
            <a:endParaRPr lang="en-US"/>
          </a:p>
        </p:txBody>
      </p:sp>
      <p:sp>
        <p:nvSpPr>
          <p:cNvPr id="66836" name="Freeform 276"/>
          <p:cNvSpPr>
            <a:spLocks/>
          </p:cNvSpPr>
          <p:nvPr/>
        </p:nvSpPr>
        <p:spPr bwMode="auto">
          <a:xfrm>
            <a:off x="7683500" y="3429001"/>
            <a:ext cx="6350" cy="17463"/>
          </a:xfrm>
          <a:custGeom>
            <a:avLst/>
            <a:gdLst/>
            <a:ahLst/>
            <a:cxnLst>
              <a:cxn ang="0">
                <a:pos x="11" y="134"/>
              </a:cxn>
              <a:cxn ang="0">
                <a:pos x="12" y="131"/>
              </a:cxn>
              <a:cxn ang="0">
                <a:pos x="39" y="2"/>
              </a:cxn>
              <a:cxn ang="0">
                <a:pos x="26" y="0"/>
              </a:cxn>
              <a:cxn ang="0">
                <a:pos x="0" y="129"/>
              </a:cxn>
              <a:cxn ang="0">
                <a:pos x="1" y="125"/>
              </a:cxn>
              <a:cxn ang="0">
                <a:pos x="11" y="134"/>
              </a:cxn>
              <a:cxn ang="0">
                <a:pos x="12" y="133"/>
              </a:cxn>
              <a:cxn ang="0">
                <a:pos x="12" y="131"/>
              </a:cxn>
              <a:cxn ang="0">
                <a:pos x="11" y="134"/>
              </a:cxn>
            </a:cxnLst>
            <a:rect l="0" t="0" r="r" b="b"/>
            <a:pathLst>
              <a:path w="39" h="134">
                <a:moveTo>
                  <a:pt x="11" y="134"/>
                </a:moveTo>
                <a:lnTo>
                  <a:pt x="12" y="131"/>
                </a:lnTo>
                <a:lnTo>
                  <a:pt x="39" y="2"/>
                </a:lnTo>
                <a:lnTo>
                  <a:pt x="26" y="0"/>
                </a:lnTo>
                <a:lnTo>
                  <a:pt x="0" y="129"/>
                </a:lnTo>
                <a:lnTo>
                  <a:pt x="1" y="125"/>
                </a:lnTo>
                <a:lnTo>
                  <a:pt x="11" y="134"/>
                </a:lnTo>
                <a:lnTo>
                  <a:pt x="12" y="133"/>
                </a:lnTo>
                <a:lnTo>
                  <a:pt x="12" y="131"/>
                </a:lnTo>
                <a:lnTo>
                  <a:pt x="11" y="134"/>
                </a:lnTo>
                <a:close/>
              </a:path>
            </a:pathLst>
          </a:custGeom>
          <a:solidFill>
            <a:srgbClr val="000000"/>
          </a:solidFill>
          <a:ln w="9525">
            <a:noFill/>
            <a:round/>
            <a:headEnd/>
            <a:tailEnd/>
          </a:ln>
        </p:spPr>
        <p:txBody>
          <a:bodyPr/>
          <a:lstStyle/>
          <a:p>
            <a:endParaRPr lang="en-US"/>
          </a:p>
        </p:txBody>
      </p:sp>
      <p:sp>
        <p:nvSpPr>
          <p:cNvPr id="66837" name="Freeform 277"/>
          <p:cNvSpPr>
            <a:spLocks/>
          </p:cNvSpPr>
          <p:nvPr/>
        </p:nvSpPr>
        <p:spPr bwMode="auto">
          <a:xfrm>
            <a:off x="7683501" y="3444876"/>
            <a:ext cx="3175" cy="3175"/>
          </a:xfrm>
          <a:custGeom>
            <a:avLst/>
            <a:gdLst/>
            <a:ahLst/>
            <a:cxnLst>
              <a:cxn ang="0">
                <a:pos x="9" y="14"/>
              </a:cxn>
              <a:cxn ang="0">
                <a:pos x="10" y="13"/>
              </a:cxn>
              <a:cxn ang="0">
                <a:pos x="13" y="9"/>
              </a:cxn>
              <a:cxn ang="0">
                <a:pos x="3" y="0"/>
              </a:cxn>
              <a:cxn ang="0">
                <a:pos x="0" y="5"/>
              </a:cxn>
              <a:cxn ang="0">
                <a:pos x="1" y="4"/>
              </a:cxn>
              <a:cxn ang="0">
                <a:pos x="9" y="14"/>
              </a:cxn>
              <a:cxn ang="0">
                <a:pos x="9" y="13"/>
              </a:cxn>
              <a:cxn ang="0">
                <a:pos x="10" y="13"/>
              </a:cxn>
              <a:cxn ang="0">
                <a:pos x="9" y="14"/>
              </a:cxn>
            </a:cxnLst>
            <a:rect l="0" t="0" r="r" b="b"/>
            <a:pathLst>
              <a:path w="13" h="14">
                <a:moveTo>
                  <a:pt x="9" y="14"/>
                </a:moveTo>
                <a:lnTo>
                  <a:pt x="10" y="13"/>
                </a:lnTo>
                <a:lnTo>
                  <a:pt x="13" y="9"/>
                </a:lnTo>
                <a:lnTo>
                  <a:pt x="3" y="0"/>
                </a:lnTo>
                <a:lnTo>
                  <a:pt x="0" y="5"/>
                </a:lnTo>
                <a:lnTo>
                  <a:pt x="1" y="4"/>
                </a:lnTo>
                <a:lnTo>
                  <a:pt x="9" y="14"/>
                </a:lnTo>
                <a:lnTo>
                  <a:pt x="9" y="13"/>
                </a:lnTo>
                <a:lnTo>
                  <a:pt x="10" y="13"/>
                </a:lnTo>
                <a:lnTo>
                  <a:pt x="9" y="14"/>
                </a:lnTo>
                <a:close/>
              </a:path>
            </a:pathLst>
          </a:custGeom>
          <a:solidFill>
            <a:srgbClr val="000000"/>
          </a:solidFill>
          <a:ln w="9525">
            <a:noFill/>
            <a:round/>
            <a:headEnd/>
            <a:tailEnd/>
          </a:ln>
        </p:spPr>
        <p:txBody>
          <a:bodyPr/>
          <a:lstStyle/>
          <a:p>
            <a:endParaRPr lang="en-US"/>
          </a:p>
        </p:txBody>
      </p:sp>
      <p:sp>
        <p:nvSpPr>
          <p:cNvPr id="66838" name="Freeform 278"/>
          <p:cNvSpPr>
            <a:spLocks/>
          </p:cNvSpPr>
          <p:nvPr/>
        </p:nvSpPr>
        <p:spPr bwMode="auto">
          <a:xfrm>
            <a:off x="7683500" y="3446464"/>
            <a:ext cx="1588" cy="1587"/>
          </a:xfrm>
          <a:custGeom>
            <a:avLst/>
            <a:gdLst/>
            <a:ahLst/>
            <a:cxnLst>
              <a:cxn ang="0">
                <a:pos x="7" y="14"/>
              </a:cxn>
              <a:cxn ang="0">
                <a:pos x="8" y="14"/>
              </a:cxn>
              <a:cxn ang="0">
                <a:pos x="13" y="10"/>
              </a:cxn>
              <a:cxn ang="0">
                <a:pos x="5" y="0"/>
              </a:cxn>
              <a:cxn ang="0">
                <a:pos x="0" y="4"/>
              </a:cxn>
              <a:cxn ang="0">
                <a:pos x="1" y="4"/>
              </a:cxn>
              <a:cxn ang="0">
                <a:pos x="7" y="14"/>
              </a:cxn>
              <a:cxn ang="0">
                <a:pos x="7" y="14"/>
              </a:cxn>
              <a:cxn ang="0">
                <a:pos x="8" y="14"/>
              </a:cxn>
              <a:cxn ang="0">
                <a:pos x="7" y="14"/>
              </a:cxn>
            </a:cxnLst>
            <a:rect l="0" t="0" r="r" b="b"/>
            <a:pathLst>
              <a:path w="13" h="14">
                <a:moveTo>
                  <a:pt x="7" y="14"/>
                </a:moveTo>
                <a:lnTo>
                  <a:pt x="8" y="14"/>
                </a:lnTo>
                <a:lnTo>
                  <a:pt x="13" y="10"/>
                </a:lnTo>
                <a:lnTo>
                  <a:pt x="5" y="0"/>
                </a:lnTo>
                <a:lnTo>
                  <a:pt x="0" y="4"/>
                </a:lnTo>
                <a:lnTo>
                  <a:pt x="1" y="4"/>
                </a:lnTo>
                <a:lnTo>
                  <a:pt x="7" y="14"/>
                </a:lnTo>
                <a:lnTo>
                  <a:pt x="7" y="14"/>
                </a:lnTo>
                <a:lnTo>
                  <a:pt x="8" y="14"/>
                </a:lnTo>
                <a:lnTo>
                  <a:pt x="7" y="14"/>
                </a:lnTo>
                <a:close/>
              </a:path>
            </a:pathLst>
          </a:custGeom>
          <a:solidFill>
            <a:srgbClr val="000000"/>
          </a:solidFill>
          <a:ln w="9525">
            <a:noFill/>
            <a:round/>
            <a:headEnd/>
            <a:tailEnd/>
          </a:ln>
        </p:spPr>
        <p:txBody>
          <a:bodyPr/>
          <a:lstStyle/>
          <a:p>
            <a:endParaRPr lang="en-US"/>
          </a:p>
        </p:txBody>
      </p:sp>
      <p:sp>
        <p:nvSpPr>
          <p:cNvPr id="66839" name="Freeform 279"/>
          <p:cNvSpPr>
            <a:spLocks/>
          </p:cNvSpPr>
          <p:nvPr/>
        </p:nvSpPr>
        <p:spPr bwMode="auto">
          <a:xfrm>
            <a:off x="7681914" y="3446464"/>
            <a:ext cx="3175" cy="1587"/>
          </a:xfrm>
          <a:custGeom>
            <a:avLst/>
            <a:gdLst/>
            <a:ahLst/>
            <a:cxnLst>
              <a:cxn ang="0">
                <a:pos x="4" y="14"/>
              </a:cxn>
              <a:cxn ang="0">
                <a:pos x="6" y="13"/>
              </a:cxn>
              <a:cxn ang="0">
                <a:pos x="11" y="10"/>
              </a:cxn>
              <a:cxn ang="0">
                <a:pos x="5" y="0"/>
              </a:cxn>
              <a:cxn ang="0">
                <a:pos x="0" y="3"/>
              </a:cxn>
              <a:cxn ang="0">
                <a:pos x="2" y="2"/>
              </a:cxn>
              <a:cxn ang="0">
                <a:pos x="4" y="14"/>
              </a:cxn>
              <a:cxn ang="0">
                <a:pos x="5" y="14"/>
              </a:cxn>
              <a:cxn ang="0">
                <a:pos x="6" y="13"/>
              </a:cxn>
              <a:cxn ang="0">
                <a:pos x="4" y="14"/>
              </a:cxn>
            </a:cxnLst>
            <a:rect l="0" t="0" r="r" b="b"/>
            <a:pathLst>
              <a:path w="11" h="14">
                <a:moveTo>
                  <a:pt x="4" y="14"/>
                </a:moveTo>
                <a:lnTo>
                  <a:pt x="6" y="13"/>
                </a:lnTo>
                <a:lnTo>
                  <a:pt x="11" y="10"/>
                </a:lnTo>
                <a:lnTo>
                  <a:pt x="5" y="0"/>
                </a:lnTo>
                <a:lnTo>
                  <a:pt x="0" y="3"/>
                </a:lnTo>
                <a:lnTo>
                  <a:pt x="2" y="2"/>
                </a:lnTo>
                <a:lnTo>
                  <a:pt x="4" y="14"/>
                </a:lnTo>
                <a:lnTo>
                  <a:pt x="5" y="14"/>
                </a:lnTo>
                <a:lnTo>
                  <a:pt x="6" y="13"/>
                </a:lnTo>
                <a:lnTo>
                  <a:pt x="4" y="14"/>
                </a:lnTo>
                <a:close/>
              </a:path>
            </a:pathLst>
          </a:custGeom>
          <a:solidFill>
            <a:srgbClr val="000000"/>
          </a:solidFill>
          <a:ln w="9525">
            <a:noFill/>
            <a:round/>
            <a:headEnd/>
            <a:tailEnd/>
          </a:ln>
        </p:spPr>
        <p:txBody>
          <a:bodyPr/>
          <a:lstStyle/>
          <a:p>
            <a:endParaRPr lang="en-US"/>
          </a:p>
        </p:txBody>
      </p:sp>
      <p:sp>
        <p:nvSpPr>
          <p:cNvPr id="66840" name="Freeform 280"/>
          <p:cNvSpPr>
            <a:spLocks/>
          </p:cNvSpPr>
          <p:nvPr/>
        </p:nvSpPr>
        <p:spPr bwMode="auto">
          <a:xfrm>
            <a:off x="7681914" y="3446464"/>
            <a:ext cx="1587" cy="1587"/>
          </a:xfrm>
          <a:custGeom>
            <a:avLst/>
            <a:gdLst/>
            <a:ahLst/>
            <a:cxnLst>
              <a:cxn ang="0">
                <a:pos x="1" y="13"/>
              </a:cxn>
              <a:cxn ang="0">
                <a:pos x="2" y="13"/>
              </a:cxn>
              <a:cxn ang="0">
                <a:pos x="8" y="12"/>
              </a:cxn>
              <a:cxn ang="0">
                <a:pos x="6" y="0"/>
              </a:cxn>
              <a:cxn ang="0">
                <a:pos x="0" y="1"/>
              </a:cxn>
              <a:cxn ang="0">
                <a:pos x="1" y="1"/>
              </a:cxn>
              <a:cxn ang="0">
                <a:pos x="1" y="13"/>
              </a:cxn>
              <a:cxn ang="0">
                <a:pos x="1" y="13"/>
              </a:cxn>
              <a:cxn ang="0">
                <a:pos x="2" y="13"/>
              </a:cxn>
              <a:cxn ang="0">
                <a:pos x="1" y="13"/>
              </a:cxn>
            </a:cxnLst>
            <a:rect l="0" t="0" r="r" b="b"/>
            <a:pathLst>
              <a:path w="8" h="13">
                <a:moveTo>
                  <a:pt x="1" y="13"/>
                </a:moveTo>
                <a:lnTo>
                  <a:pt x="2" y="13"/>
                </a:lnTo>
                <a:lnTo>
                  <a:pt x="8" y="12"/>
                </a:lnTo>
                <a:lnTo>
                  <a:pt x="6" y="0"/>
                </a:lnTo>
                <a:lnTo>
                  <a:pt x="0" y="1"/>
                </a:lnTo>
                <a:lnTo>
                  <a:pt x="1" y="1"/>
                </a:lnTo>
                <a:lnTo>
                  <a:pt x="1" y="13"/>
                </a:lnTo>
                <a:lnTo>
                  <a:pt x="1" y="13"/>
                </a:lnTo>
                <a:lnTo>
                  <a:pt x="2" y="13"/>
                </a:lnTo>
                <a:lnTo>
                  <a:pt x="1" y="13"/>
                </a:lnTo>
                <a:close/>
              </a:path>
            </a:pathLst>
          </a:custGeom>
          <a:solidFill>
            <a:srgbClr val="000000"/>
          </a:solidFill>
          <a:ln w="9525">
            <a:noFill/>
            <a:round/>
            <a:headEnd/>
            <a:tailEnd/>
          </a:ln>
        </p:spPr>
        <p:txBody>
          <a:bodyPr/>
          <a:lstStyle/>
          <a:p>
            <a:endParaRPr lang="en-US"/>
          </a:p>
        </p:txBody>
      </p:sp>
      <p:sp>
        <p:nvSpPr>
          <p:cNvPr id="66841" name="Freeform 281"/>
          <p:cNvSpPr>
            <a:spLocks/>
          </p:cNvSpPr>
          <p:nvPr/>
        </p:nvSpPr>
        <p:spPr bwMode="auto">
          <a:xfrm>
            <a:off x="7569201" y="3438526"/>
            <a:ext cx="112713" cy="9525"/>
          </a:xfrm>
          <a:custGeom>
            <a:avLst/>
            <a:gdLst/>
            <a:ahLst/>
            <a:cxnLst>
              <a:cxn ang="0">
                <a:pos x="0" y="12"/>
              </a:cxn>
              <a:cxn ang="0">
                <a:pos x="1" y="12"/>
              </a:cxn>
              <a:cxn ang="0">
                <a:pos x="710" y="71"/>
              </a:cxn>
              <a:cxn ang="0">
                <a:pos x="710" y="59"/>
              </a:cxn>
              <a:cxn ang="0">
                <a:pos x="1" y="0"/>
              </a:cxn>
              <a:cxn ang="0">
                <a:pos x="2" y="0"/>
              </a:cxn>
              <a:cxn ang="0">
                <a:pos x="0" y="12"/>
              </a:cxn>
              <a:cxn ang="0">
                <a:pos x="0" y="12"/>
              </a:cxn>
              <a:cxn ang="0">
                <a:pos x="1" y="12"/>
              </a:cxn>
              <a:cxn ang="0">
                <a:pos x="0" y="12"/>
              </a:cxn>
            </a:cxnLst>
            <a:rect l="0" t="0" r="r" b="b"/>
            <a:pathLst>
              <a:path w="710" h="71">
                <a:moveTo>
                  <a:pt x="0" y="12"/>
                </a:moveTo>
                <a:lnTo>
                  <a:pt x="1" y="12"/>
                </a:lnTo>
                <a:lnTo>
                  <a:pt x="710" y="71"/>
                </a:lnTo>
                <a:lnTo>
                  <a:pt x="710" y="59"/>
                </a:lnTo>
                <a:lnTo>
                  <a:pt x="1" y="0"/>
                </a:lnTo>
                <a:lnTo>
                  <a:pt x="2" y="0"/>
                </a:lnTo>
                <a:lnTo>
                  <a:pt x="0" y="12"/>
                </a:lnTo>
                <a:lnTo>
                  <a:pt x="0" y="12"/>
                </a:lnTo>
                <a:lnTo>
                  <a:pt x="1" y="12"/>
                </a:lnTo>
                <a:lnTo>
                  <a:pt x="0" y="12"/>
                </a:lnTo>
                <a:close/>
              </a:path>
            </a:pathLst>
          </a:custGeom>
          <a:solidFill>
            <a:srgbClr val="000000"/>
          </a:solidFill>
          <a:ln w="9525">
            <a:noFill/>
            <a:round/>
            <a:headEnd/>
            <a:tailEnd/>
          </a:ln>
        </p:spPr>
        <p:txBody>
          <a:bodyPr/>
          <a:lstStyle/>
          <a:p>
            <a:endParaRPr lang="en-US"/>
          </a:p>
        </p:txBody>
      </p:sp>
      <p:sp>
        <p:nvSpPr>
          <p:cNvPr id="66842" name="Freeform 282"/>
          <p:cNvSpPr>
            <a:spLocks/>
          </p:cNvSpPr>
          <p:nvPr/>
        </p:nvSpPr>
        <p:spPr bwMode="auto">
          <a:xfrm>
            <a:off x="7567614" y="3438525"/>
            <a:ext cx="1587" cy="1588"/>
          </a:xfrm>
          <a:custGeom>
            <a:avLst/>
            <a:gdLst/>
            <a:ahLst/>
            <a:cxnLst>
              <a:cxn ang="0">
                <a:pos x="0" y="11"/>
              </a:cxn>
              <a:cxn ang="0">
                <a:pos x="2" y="12"/>
              </a:cxn>
              <a:cxn ang="0">
                <a:pos x="10" y="14"/>
              </a:cxn>
              <a:cxn ang="0">
                <a:pos x="12" y="2"/>
              </a:cxn>
              <a:cxn ang="0">
                <a:pos x="4" y="0"/>
              </a:cxn>
              <a:cxn ang="0">
                <a:pos x="6" y="1"/>
              </a:cxn>
              <a:cxn ang="0">
                <a:pos x="0" y="11"/>
              </a:cxn>
              <a:cxn ang="0">
                <a:pos x="1" y="12"/>
              </a:cxn>
              <a:cxn ang="0">
                <a:pos x="2" y="12"/>
              </a:cxn>
              <a:cxn ang="0">
                <a:pos x="0" y="11"/>
              </a:cxn>
            </a:cxnLst>
            <a:rect l="0" t="0" r="r" b="b"/>
            <a:pathLst>
              <a:path w="12" h="14">
                <a:moveTo>
                  <a:pt x="0" y="11"/>
                </a:moveTo>
                <a:lnTo>
                  <a:pt x="2" y="12"/>
                </a:lnTo>
                <a:lnTo>
                  <a:pt x="10" y="14"/>
                </a:lnTo>
                <a:lnTo>
                  <a:pt x="12" y="2"/>
                </a:lnTo>
                <a:lnTo>
                  <a:pt x="4" y="0"/>
                </a:lnTo>
                <a:lnTo>
                  <a:pt x="6" y="1"/>
                </a:lnTo>
                <a:lnTo>
                  <a:pt x="0" y="11"/>
                </a:lnTo>
                <a:lnTo>
                  <a:pt x="1" y="12"/>
                </a:lnTo>
                <a:lnTo>
                  <a:pt x="2" y="12"/>
                </a:lnTo>
                <a:lnTo>
                  <a:pt x="0" y="11"/>
                </a:lnTo>
                <a:close/>
              </a:path>
            </a:pathLst>
          </a:custGeom>
          <a:solidFill>
            <a:srgbClr val="000000"/>
          </a:solidFill>
          <a:ln w="9525">
            <a:noFill/>
            <a:round/>
            <a:headEnd/>
            <a:tailEnd/>
          </a:ln>
        </p:spPr>
        <p:txBody>
          <a:bodyPr/>
          <a:lstStyle/>
          <a:p>
            <a:endParaRPr lang="en-US"/>
          </a:p>
        </p:txBody>
      </p:sp>
      <p:sp>
        <p:nvSpPr>
          <p:cNvPr id="66843" name="Freeform 283"/>
          <p:cNvSpPr>
            <a:spLocks/>
          </p:cNvSpPr>
          <p:nvPr/>
        </p:nvSpPr>
        <p:spPr bwMode="auto">
          <a:xfrm>
            <a:off x="7566026" y="3438525"/>
            <a:ext cx="3175" cy="1588"/>
          </a:xfrm>
          <a:custGeom>
            <a:avLst/>
            <a:gdLst/>
            <a:ahLst/>
            <a:cxnLst>
              <a:cxn ang="0">
                <a:pos x="0" y="9"/>
              </a:cxn>
              <a:cxn ang="0">
                <a:pos x="2" y="10"/>
              </a:cxn>
              <a:cxn ang="0">
                <a:pos x="8" y="14"/>
              </a:cxn>
              <a:cxn ang="0">
                <a:pos x="14" y="4"/>
              </a:cxn>
              <a:cxn ang="0">
                <a:pos x="8" y="0"/>
              </a:cxn>
              <a:cxn ang="0">
                <a:pos x="10" y="1"/>
              </a:cxn>
              <a:cxn ang="0">
                <a:pos x="0" y="9"/>
              </a:cxn>
              <a:cxn ang="0">
                <a:pos x="1" y="9"/>
              </a:cxn>
              <a:cxn ang="0">
                <a:pos x="2" y="10"/>
              </a:cxn>
              <a:cxn ang="0">
                <a:pos x="0" y="9"/>
              </a:cxn>
            </a:cxnLst>
            <a:rect l="0" t="0" r="r" b="b"/>
            <a:pathLst>
              <a:path w="14" h="14">
                <a:moveTo>
                  <a:pt x="0" y="9"/>
                </a:moveTo>
                <a:lnTo>
                  <a:pt x="2" y="10"/>
                </a:lnTo>
                <a:lnTo>
                  <a:pt x="8" y="14"/>
                </a:lnTo>
                <a:lnTo>
                  <a:pt x="14" y="4"/>
                </a:lnTo>
                <a:lnTo>
                  <a:pt x="8" y="0"/>
                </a:lnTo>
                <a:lnTo>
                  <a:pt x="10" y="1"/>
                </a:lnTo>
                <a:lnTo>
                  <a:pt x="0" y="9"/>
                </a:lnTo>
                <a:lnTo>
                  <a:pt x="1" y="9"/>
                </a:lnTo>
                <a:lnTo>
                  <a:pt x="2" y="10"/>
                </a:lnTo>
                <a:lnTo>
                  <a:pt x="0" y="9"/>
                </a:lnTo>
                <a:close/>
              </a:path>
            </a:pathLst>
          </a:custGeom>
          <a:solidFill>
            <a:srgbClr val="000000"/>
          </a:solidFill>
          <a:ln w="9525">
            <a:noFill/>
            <a:round/>
            <a:headEnd/>
            <a:tailEnd/>
          </a:ln>
        </p:spPr>
        <p:txBody>
          <a:bodyPr/>
          <a:lstStyle/>
          <a:p>
            <a:endParaRPr lang="en-US"/>
          </a:p>
        </p:txBody>
      </p:sp>
      <p:sp>
        <p:nvSpPr>
          <p:cNvPr id="66844" name="Freeform 284"/>
          <p:cNvSpPr>
            <a:spLocks/>
          </p:cNvSpPr>
          <p:nvPr/>
        </p:nvSpPr>
        <p:spPr bwMode="auto">
          <a:xfrm>
            <a:off x="7566025" y="3438525"/>
            <a:ext cx="1588" cy="1588"/>
          </a:xfrm>
          <a:custGeom>
            <a:avLst/>
            <a:gdLst/>
            <a:ahLst/>
            <a:cxnLst>
              <a:cxn ang="0">
                <a:pos x="0" y="5"/>
              </a:cxn>
              <a:cxn ang="0">
                <a:pos x="1" y="8"/>
              </a:cxn>
              <a:cxn ang="0">
                <a:pos x="5" y="13"/>
              </a:cxn>
              <a:cxn ang="0">
                <a:pos x="15" y="5"/>
              </a:cxn>
              <a:cxn ang="0">
                <a:pos x="11" y="0"/>
              </a:cxn>
              <a:cxn ang="0">
                <a:pos x="12" y="3"/>
              </a:cxn>
              <a:cxn ang="0">
                <a:pos x="0" y="5"/>
              </a:cxn>
              <a:cxn ang="0">
                <a:pos x="0" y="7"/>
              </a:cxn>
              <a:cxn ang="0">
                <a:pos x="1" y="8"/>
              </a:cxn>
              <a:cxn ang="0">
                <a:pos x="0" y="5"/>
              </a:cxn>
            </a:cxnLst>
            <a:rect l="0" t="0" r="r" b="b"/>
            <a:pathLst>
              <a:path w="15" h="13">
                <a:moveTo>
                  <a:pt x="0" y="5"/>
                </a:moveTo>
                <a:lnTo>
                  <a:pt x="1" y="8"/>
                </a:lnTo>
                <a:lnTo>
                  <a:pt x="5" y="13"/>
                </a:lnTo>
                <a:lnTo>
                  <a:pt x="15" y="5"/>
                </a:lnTo>
                <a:lnTo>
                  <a:pt x="11" y="0"/>
                </a:lnTo>
                <a:lnTo>
                  <a:pt x="12" y="3"/>
                </a:lnTo>
                <a:lnTo>
                  <a:pt x="0" y="5"/>
                </a:lnTo>
                <a:lnTo>
                  <a:pt x="0" y="7"/>
                </a:lnTo>
                <a:lnTo>
                  <a:pt x="1" y="8"/>
                </a:lnTo>
                <a:lnTo>
                  <a:pt x="0" y="5"/>
                </a:lnTo>
                <a:close/>
              </a:path>
            </a:pathLst>
          </a:custGeom>
          <a:solidFill>
            <a:srgbClr val="000000"/>
          </a:solidFill>
          <a:ln w="9525">
            <a:noFill/>
            <a:round/>
            <a:headEnd/>
            <a:tailEnd/>
          </a:ln>
        </p:spPr>
        <p:txBody>
          <a:bodyPr/>
          <a:lstStyle/>
          <a:p>
            <a:endParaRPr lang="en-US"/>
          </a:p>
        </p:txBody>
      </p:sp>
      <p:sp>
        <p:nvSpPr>
          <p:cNvPr id="66845" name="Freeform 285"/>
          <p:cNvSpPr>
            <a:spLocks/>
          </p:cNvSpPr>
          <p:nvPr/>
        </p:nvSpPr>
        <p:spPr bwMode="auto">
          <a:xfrm>
            <a:off x="7566025" y="3436939"/>
            <a:ext cx="1588" cy="1587"/>
          </a:xfrm>
          <a:custGeom>
            <a:avLst/>
            <a:gdLst/>
            <a:ahLst/>
            <a:cxnLst>
              <a:cxn ang="0">
                <a:pos x="0" y="0"/>
              </a:cxn>
              <a:cxn ang="0">
                <a:pos x="0" y="2"/>
              </a:cxn>
              <a:cxn ang="0">
                <a:pos x="1" y="9"/>
              </a:cxn>
              <a:cxn ang="0">
                <a:pos x="13" y="7"/>
              </a:cxn>
              <a:cxn ang="0">
                <a:pos x="12" y="0"/>
              </a:cxn>
              <a:cxn ang="0">
                <a:pos x="12" y="2"/>
              </a:cxn>
              <a:cxn ang="0">
                <a:pos x="0" y="0"/>
              </a:cxn>
              <a:cxn ang="0">
                <a:pos x="0" y="1"/>
              </a:cxn>
              <a:cxn ang="0">
                <a:pos x="0" y="2"/>
              </a:cxn>
              <a:cxn ang="0">
                <a:pos x="0" y="0"/>
              </a:cxn>
            </a:cxnLst>
            <a:rect l="0" t="0" r="r" b="b"/>
            <a:pathLst>
              <a:path w="13" h="9">
                <a:moveTo>
                  <a:pt x="0" y="0"/>
                </a:moveTo>
                <a:lnTo>
                  <a:pt x="0" y="2"/>
                </a:lnTo>
                <a:lnTo>
                  <a:pt x="1" y="9"/>
                </a:lnTo>
                <a:lnTo>
                  <a:pt x="13" y="7"/>
                </a:lnTo>
                <a:lnTo>
                  <a:pt x="12" y="0"/>
                </a:lnTo>
                <a:lnTo>
                  <a:pt x="12" y="2"/>
                </a:lnTo>
                <a:lnTo>
                  <a:pt x="0" y="0"/>
                </a:lnTo>
                <a:lnTo>
                  <a:pt x="0" y="1"/>
                </a:lnTo>
                <a:lnTo>
                  <a:pt x="0" y="2"/>
                </a:lnTo>
                <a:lnTo>
                  <a:pt x="0" y="0"/>
                </a:lnTo>
                <a:close/>
              </a:path>
            </a:pathLst>
          </a:custGeom>
          <a:solidFill>
            <a:srgbClr val="000000"/>
          </a:solidFill>
          <a:ln w="9525">
            <a:noFill/>
            <a:round/>
            <a:headEnd/>
            <a:tailEnd/>
          </a:ln>
        </p:spPr>
        <p:txBody>
          <a:bodyPr/>
          <a:lstStyle/>
          <a:p>
            <a:endParaRPr lang="en-US"/>
          </a:p>
        </p:txBody>
      </p:sp>
      <p:sp>
        <p:nvSpPr>
          <p:cNvPr id="66846" name="Freeform 286"/>
          <p:cNvSpPr>
            <a:spLocks/>
          </p:cNvSpPr>
          <p:nvPr/>
        </p:nvSpPr>
        <p:spPr bwMode="auto">
          <a:xfrm>
            <a:off x="7566026" y="3419475"/>
            <a:ext cx="3175" cy="19050"/>
          </a:xfrm>
          <a:custGeom>
            <a:avLst/>
            <a:gdLst/>
            <a:ahLst/>
            <a:cxnLst>
              <a:cxn ang="0">
                <a:pos x="12" y="0"/>
              </a:cxn>
              <a:cxn ang="0">
                <a:pos x="12" y="1"/>
              </a:cxn>
              <a:cxn ang="0">
                <a:pos x="0" y="134"/>
              </a:cxn>
              <a:cxn ang="0">
                <a:pos x="12" y="136"/>
              </a:cxn>
              <a:cxn ang="0">
                <a:pos x="24" y="3"/>
              </a:cxn>
              <a:cxn ang="0">
                <a:pos x="24" y="4"/>
              </a:cxn>
              <a:cxn ang="0">
                <a:pos x="12" y="0"/>
              </a:cxn>
              <a:cxn ang="0">
                <a:pos x="12" y="1"/>
              </a:cxn>
              <a:cxn ang="0">
                <a:pos x="12" y="1"/>
              </a:cxn>
              <a:cxn ang="0">
                <a:pos x="12" y="0"/>
              </a:cxn>
            </a:cxnLst>
            <a:rect l="0" t="0" r="r" b="b"/>
            <a:pathLst>
              <a:path w="24" h="136">
                <a:moveTo>
                  <a:pt x="12" y="0"/>
                </a:moveTo>
                <a:lnTo>
                  <a:pt x="12" y="1"/>
                </a:lnTo>
                <a:lnTo>
                  <a:pt x="0" y="134"/>
                </a:lnTo>
                <a:lnTo>
                  <a:pt x="12" y="136"/>
                </a:lnTo>
                <a:lnTo>
                  <a:pt x="24" y="3"/>
                </a:lnTo>
                <a:lnTo>
                  <a:pt x="24" y="4"/>
                </a:lnTo>
                <a:lnTo>
                  <a:pt x="12" y="0"/>
                </a:lnTo>
                <a:lnTo>
                  <a:pt x="12" y="1"/>
                </a:lnTo>
                <a:lnTo>
                  <a:pt x="12" y="1"/>
                </a:lnTo>
                <a:lnTo>
                  <a:pt x="12" y="0"/>
                </a:lnTo>
                <a:close/>
              </a:path>
            </a:pathLst>
          </a:custGeom>
          <a:solidFill>
            <a:srgbClr val="000000"/>
          </a:solidFill>
          <a:ln w="9525">
            <a:noFill/>
            <a:round/>
            <a:headEnd/>
            <a:tailEnd/>
          </a:ln>
        </p:spPr>
        <p:txBody>
          <a:bodyPr/>
          <a:lstStyle/>
          <a:p>
            <a:endParaRPr lang="en-US"/>
          </a:p>
        </p:txBody>
      </p:sp>
      <p:sp>
        <p:nvSpPr>
          <p:cNvPr id="66847" name="Freeform 287"/>
          <p:cNvSpPr>
            <a:spLocks/>
          </p:cNvSpPr>
          <p:nvPr/>
        </p:nvSpPr>
        <p:spPr bwMode="auto">
          <a:xfrm>
            <a:off x="7567614" y="3419475"/>
            <a:ext cx="1587" cy="1588"/>
          </a:xfrm>
          <a:custGeom>
            <a:avLst/>
            <a:gdLst/>
            <a:ahLst/>
            <a:cxnLst>
              <a:cxn ang="0">
                <a:pos x="4" y="0"/>
              </a:cxn>
              <a:cxn ang="0">
                <a:pos x="2" y="2"/>
              </a:cxn>
              <a:cxn ang="0">
                <a:pos x="0" y="7"/>
              </a:cxn>
              <a:cxn ang="0">
                <a:pos x="12" y="11"/>
              </a:cxn>
              <a:cxn ang="0">
                <a:pos x="14" y="6"/>
              </a:cxn>
              <a:cxn ang="0">
                <a:pos x="12" y="8"/>
              </a:cxn>
              <a:cxn ang="0">
                <a:pos x="4" y="0"/>
              </a:cxn>
              <a:cxn ang="0">
                <a:pos x="3" y="1"/>
              </a:cxn>
              <a:cxn ang="0">
                <a:pos x="2" y="2"/>
              </a:cxn>
              <a:cxn ang="0">
                <a:pos x="4" y="0"/>
              </a:cxn>
            </a:cxnLst>
            <a:rect l="0" t="0" r="r" b="b"/>
            <a:pathLst>
              <a:path w="14" h="11">
                <a:moveTo>
                  <a:pt x="4" y="0"/>
                </a:moveTo>
                <a:lnTo>
                  <a:pt x="2" y="2"/>
                </a:lnTo>
                <a:lnTo>
                  <a:pt x="0" y="7"/>
                </a:lnTo>
                <a:lnTo>
                  <a:pt x="12" y="11"/>
                </a:lnTo>
                <a:lnTo>
                  <a:pt x="14" y="6"/>
                </a:lnTo>
                <a:lnTo>
                  <a:pt x="12" y="8"/>
                </a:lnTo>
                <a:lnTo>
                  <a:pt x="4" y="0"/>
                </a:lnTo>
                <a:lnTo>
                  <a:pt x="3" y="1"/>
                </a:lnTo>
                <a:lnTo>
                  <a:pt x="2" y="2"/>
                </a:lnTo>
                <a:lnTo>
                  <a:pt x="4" y="0"/>
                </a:lnTo>
                <a:close/>
              </a:path>
            </a:pathLst>
          </a:custGeom>
          <a:solidFill>
            <a:srgbClr val="000000"/>
          </a:solidFill>
          <a:ln w="9525">
            <a:noFill/>
            <a:round/>
            <a:headEnd/>
            <a:tailEnd/>
          </a:ln>
        </p:spPr>
        <p:txBody>
          <a:bodyPr/>
          <a:lstStyle/>
          <a:p>
            <a:endParaRPr lang="en-US"/>
          </a:p>
        </p:txBody>
      </p:sp>
      <p:sp>
        <p:nvSpPr>
          <p:cNvPr id="66848" name="Freeform 288"/>
          <p:cNvSpPr>
            <a:spLocks/>
          </p:cNvSpPr>
          <p:nvPr/>
        </p:nvSpPr>
        <p:spPr bwMode="auto">
          <a:xfrm>
            <a:off x="7567614" y="3417889"/>
            <a:ext cx="3175" cy="1587"/>
          </a:xfrm>
          <a:custGeom>
            <a:avLst/>
            <a:gdLst/>
            <a:ahLst/>
            <a:cxnLst>
              <a:cxn ang="0">
                <a:pos x="6" y="0"/>
              </a:cxn>
              <a:cxn ang="0">
                <a:pos x="4" y="2"/>
              </a:cxn>
              <a:cxn ang="0">
                <a:pos x="0" y="7"/>
              </a:cxn>
              <a:cxn ang="0">
                <a:pos x="8" y="15"/>
              </a:cxn>
              <a:cxn ang="0">
                <a:pos x="12" y="11"/>
              </a:cxn>
              <a:cxn ang="0">
                <a:pos x="10" y="13"/>
              </a:cxn>
              <a:cxn ang="0">
                <a:pos x="6" y="0"/>
              </a:cxn>
              <a:cxn ang="0">
                <a:pos x="5" y="1"/>
              </a:cxn>
              <a:cxn ang="0">
                <a:pos x="4" y="2"/>
              </a:cxn>
              <a:cxn ang="0">
                <a:pos x="6" y="0"/>
              </a:cxn>
            </a:cxnLst>
            <a:rect l="0" t="0" r="r" b="b"/>
            <a:pathLst>
              <a:path w="12" h="15">
                <a:moveTo>
                  <a:pt x="6" y="0"/>
                </a:moveTo>
                <a:lnTo>
                  <a:pt x="4" y="2"/>
                </a:lnTo>
                <a:lnTo>
                  <a:pt x="0" y="7"/>
                </a:lnTo>
                <a:lnTo>
                  <a:pt x="8" y="15"/>
                </a:lnTo>
                <a:lnTo>
                  <a:pt x="12" y="11"/>
                </a:lnTo>
                <a:lnTo>
                  <a:pt x="10" y="13"/>
                </a:lnTo>
                <a:lnTo>
                  <a:pt x="6" y="0"/>
                </a:lnTo>
                <a:lnTo>
                  <a:pt x="5" y="1"/>
                </a:lnTo>
                <a:lnTo>
                  <a:pt x="4" y="2"/>
                </a:lnTo>
                <a:lnTo>
                  <a:pt x="6" y="0"/>
                </a:lnTo>
                <a:close/>
              </a:path>
            </a:pathLst>
          </a:custGeom>
          <a:solidFill>
            <a:srgbClr val="000000"/>
          </a:solidFill>
          <a:ln w="9525">
            <a:noFill/>
            <a:round/>
            <a:headEnd/>
            <a:tailEnd/>
          </a:ln>
        </p:spPr>
        <p:txBody>
          <a:bodyPr/>
          <a:lstStyle/>
          <a:p>
            <a:endParaRPr lang="en-US"/>
          </a:p>
        </p:txBody>
      </p:sp>
      <p:sp>
        <p:nvSpPr>
          <p:cNvPr id="66849" name="Freeform 289"/>
          <p:cNvSpPr>
            <a:spLocks/>
          </p:cNvSpPr>
          <p:nvPr/>
        </p:nvSpPr>
        <p:spPr bwMode="auto">
          <a:xfrm>
            <a:off x="7569200" y="3417889"/>
            <a:ext cx="1588" cy="1587"/>
          </a:xfrm>
          <a:custGeom>
            <a:avLst/>
            <a:gdLst/>
            <a:ahLst/>
            <a:cxnLst>
              <a:cxn ang="0">
                <a:pos x="7" y="0"/>
              </a:cxn>
              <a:cxn ang="0">
                <a:pos x="6" y="0"/>
              </a:cxn>
              <a:cxn ang="0">
                <a:pos x="0" y="2"/>
              </a:cxn>
              <a:cxn ang="0">
                <a:pos x="4" y="15"/>
              </a:cxn>
              <a:cxn ang="0">
                <a:pos x="10" y="13"/>
              </a:cxn>
              <a:cxn ang="0">
                <a:pos x="9" y="13"/>
              </a:cxn>
              <a:cxn ang="0">
                <a:pos x="7" y="0"/>
              </a:cxn>
              <a:cxn ang="0">
                <a:pos x="7" y="0"/>
              </a:cxn>
              <a:cxn ang="0">
                <a:pos x="6" y="0"/>
              </a:cxn>
              <a:cxn ang="0">
                <a:pos x="7" y="0"/>
              </a:cxn>
            </a:cxnLst>
            <a:rect l="0" t="0" r="r" b="b"/>
            <a:pathLst>
              <a:path w="10" h="15">
                <a:moveTo>
                  <a:pt x="7" y="0"/>
                </a:moveTo>
                <a:lnTo>
                  <a:pt x="6" y="0"/>
                </a:lnTo>
                <a:lnTo>
                  <a:pt x="0" y="2"/>
                </a:lnTo>
                <a:lnTo>
                  <a:pt x="4" y="15"/>
                </a:lnTo>
                <a:lnTo>
                  <a:pt x="10" y="13"/>
                </a:lnTo>
                <a:lnTo>
                  <a:pt x="9" y="13"/>
                </a:lnTo>
                <a:lnTo>
                  <a:pt x="7" y="0"/>
                </a:lnTo>
                <a:lnTo>
                  <a:pt x="7" y="0"/>
                </a:lnTo>
                <a:lnTo>
                  <a:pt x="6" y="0"/>
                </a:lnTo>
                <a:lnTo>
                  <a:pt x="7" y="0"/>
                </a:lnTo>
                <a:close/>
              </a:path>
            </a:pathLst>
          </a:custGeom>
          <a:solidFill>
            <a:srgbClr val="000000"/>
          </a:solidFill>
          <a:ln w="9525">
            <a:noFill/>
            <a:round/>
            <a:headEnd/>
            <a:tailEnd/>
          </a:ln>
        </p:spPr>
        <p:txBody>
          <a:bodyPr/>
          <a:lstStyle/>
          <a:p>
            <a:endParaRPr lang="en-US"/>
          </a:p>
        </p:txBody>
      </p:sp>
      <p:sp>
        <p:nvSpPr>
          <p:cNvPr id="66850" name="Freeform 290"/>
          <p:cNvSpPr>
            <a:spLocks/>
          </p:cNvSpPr>
          <p:nvPr/>
        </p:nvSpPr>
        <p:spPr bwMode="auto">
          <a:xfrm>
            <a:off x="7570789" y="3417889"/>
            <a:ext cx="1587" cy="1587"/>
          </a:xfrm>
          <a:custGeom>
            <a:avLst/>
            <a:gdLst/>
            <a:ahLst/>
            <a:cxnLst>
              <a:cxn ang="0">
                <a:pos x="10" y="0"/>
              </a:cxn>
              <a:cxn ang="0">
                <a:pos x="8" y="0"/>
              </a:cxn>
              <a:cxn ang="0">
                <a:pos x="0" y="1"/>
              </a:cxn>
              <a:cxn ang="0">
                <a:pos x="2" y="14"/>
              </a:cxn>
              <a:cxn ang="0">
                <a:pos x="10" y="13"/>
              </a:cxn>
              <a:cxn ang="0">
                <a:pos x="8" y="13"/>
              </a:cxn>
              <a:cxn ang="0">
                <a:pos x="10" y="0"/>
              </a:cxn>
              <a:cxn ang="0">
                <a:pos x="9" y="0"/>
              </a:cxn>
              <a:cxn ang="0">
                <a:pos x="8" y="0"/>
              </a:cxn>
              <a:cxn ang="0">
                <a:pos x="10" y="0"/>
              </a:cxn>
            </a:cxnLst>
            <a:rect l="0" t="0" r="r" b="b"/>
            <a:pathLst>
              <a:path w="10" h="14">
                <a:moveTo>
                  <a:pt x="10" y="0"/>
                </a:moveTo>
                <a:lnTo>
                  <a:pt x="8" y="0"/>
                </a:lnTo>
                <a:lnTo>
                  <a:pt x="0" y="1"/>
                </a:lnTo>
                <a:lnTo>
                  <a:pt x="2" y="14"/>
                </a:lnTo>
                <a:lnTo>
                  <a:pt x="10" y="13"/>
                </a:lnTo>
                <a:lnTo>
                  <a:pt x="8" y="13"/>
                </a:lnTo>
                <a:lnTo>
                  <a:pt x="10" y="0"/>
                </a:lnTo>
                <a:lnTo>
                  <a:pt x="9" y="0"/>
                </a:lnTo>
                <a:lnTo>
                  <a:pt x="8" y="0"/>
                </a:lnTo>
                <a:lnTo>
                  <a:pt x="10" y="0"/>
                </a:lnTo>
                <a:close/>
              </a:path>
            </a:pathLst>
          </a:custGeom>
          <a:solidFill>
            <a:srgbClr val="000000"/>
          </a:solidFill>
          <a:ln w="9525">
            <a:noFill/>
            <a:round/>
            <a:headEnd/>
            <a:tailEnd/>
          </a:ln>
        </p:spPr>
        <p:txBody>
          <a:bodyPr/>
          <a:lstStyle/>
          <a:p>
            <a:endParaRPr lang="en-US"/>
          </a:p>
        </p:txBody>
      </p:sp>
      <p:sp>
        <p:nvSpPr>
          <p:cNvPr id="66851" name="Freeform 291"/>
          <p:cNvSpPr>
            <a:spLocks/>
          </p:cNvSpPr>
          <p:nvPr/>
        </p:nvSpPr>
        <p:spPr bwMode="auto">
          <a:xfrm>
            <a:off x="7515226" y="3287714"/>
            <a:ext cx="227013" cy="41275"/>
          </a:xfrm>
          <a:custGeom>
            <a:avLst/>
            <a:gdLst/>
            <a:ahLst/>
            <a:cxnLst>
              <a:cxn ang="0">
                <a:pos x="0" y="121"/>
              </a:cxn>
              <a:cxn ang="0">
                <a:pos x="10" y="74"/>
              </a:cxn>
              <a:cxn ang="0">
                <a:pos x="31" y="51"/>
              </a:cxn>
              <a:cxn ang="0">
                <a:pos x="57" y="38"/>
              </a:cxn>
              <a:cxn ang="0">
                <a:pos x="83" y="30"/>
              </a:cxn>
              <a:cxn ang="0">
                <a:pos x="112" y="26"/>
              </a:cxn>
              <a:cxn ang="0">
                <a:pos x="161" y="23"/>
              </a:cxn>
              <a:cxn ang="0">
                <a:pos x="235" y="17"/>
              </a:cxn>
              <a:cxn ang="0">
                <a:pos x="307" y="11"/>
              </a:cxn>
              <a:cxn ang="0">
                <a:pos x="379" y="6"/>
              </a:cxn>
              <a:cxn ang="0">
                <a:pos x="452" y="2"/>
              </a:cxn>
              <a:cxn ang="0">
                <a:pos x="524" y="0"/>
              </a:cxn>
              <a:cxn ang="0">
                <a:pos x="596" y="0"/>
              </a:cxn>
              <a:cxn ang="0">
                <a:pos x="668" y="3"/>
              </a:cxn>
              <a:cxn ang="0">
                <a:pos x="743" y="10"/>
              </a:cxn>
              <a:cxn ang="0">
                <a:pos x="820" y="18"/>
              </a:cxn>
              <a:cxn ang="0">
                <a:pos x="896" y="29"/>
              </a:cxn>
              <a:cxn ang="0">
                <a:pos x="971" y="41"/>
              </a:cxn>
              <a:cxn ang="0">
                <a:pos x="1047" y="57"/>
              </a:cxn>
              <a:cxn ang="0">
                <a:pos x="1121" y="74"/>
              </a:cxn>
              <a:cxn ang="0">
                <a:pos x="1195" y="95"/>
              </a:cxn>
              <a:cxn ang="0">
                <a:pos x="1269" y="119"/>
              </a:cxn>
              <a:cxn ang="0">
                <a:pos x="1326" y="141"/>
              </a:cxn>
              <a:cxn ang="0">
                <a:pos x="1364" y="171"/>
              </a:cxn>
              <a:cxn ang="0">
                <a:pos x="1396" y="211"/>
              </a:cxn>
              <a:cxn ang="0">
                <a:pos x="1420" y="254"/>
              </a:cxn>
              <a:cxn ang="0">
                <a:pos x="1426" y="283"/>
              </a:cxn>
              <a:cxn ang="0">
                <a:pos x="1417" y="300"/>
              </a:cxn>
              <a:cxn ang="0">
                <a:pos x="1398" y="311"/>
              </a:cxn>
              <a:cxn ang="0">
                <a:pos x="1379" y="315"/>
              </a:cxn>
              <a:cxn ang="0">
                <a:pos x="1354" y="302"/>
              </a:cxn>
              <a:cxn ang="0">
                <a:pos x="1327" y="271"/>
              </a:cxn>
              <a:cxn ang="0">
                <a:pos x="1304" y="234"/>
              </a:cxn>
              <a:cxn ang="0">
                <a:pos x="1275" y="203"/>
              </a:cxn>
              <a:cxn ang="0">
                <a:pos x="1225" y="183"/>
              </a:cxn>
              <a:cxn ang="0">
                <a:pos x="1156" y="163"/>
              </a:cxn>
              <a:cxn ang="0">
                <a:pos x="1087" y="148"/>
              </a:cxn>
              <a:cxn ang="0">
                <a:pos x="1018" y="133"/>
              </a:cxn>
              <a:cxn ang="0">
                <a:pos x="948" y="122"/>
              </a:cxn>
              <a:cxn ang="0">
                <a:pos x="878" y="113"/>
              </a:cxn>
              <a:cxn ang="0">
                <a:pos x="809" y="104"/>
              </a:cxn>
              <a:cxn ang="0">
                <a:pos x="739" y="98"/>
              </a:cxn>
              <a:cxn ang="0">
                <a:pos x="667" y="92"/>
              </a:cxn>
              <a:cxn ang="0">
                <a:pos x="593" y="87"/>
              </a:cxn>
              <a:cxn ang="0">
                <a:pos x="521" y="83"/>
              </a:cxn>
              <a:cxn ang="0">
                <a:pos x="448" y="81"/>
              </a:cxn>
              <a:cxn ang="0">
                <a:pos x="375" y="80"/>
              </a:cxn>
              <a:cxn ang="0">
                <a:pos x="303" y="82"/>
              </a:cxn>
              <a:cxn ang="0">
                <a:pos x="231" y="85"/>
              </a:cxn>
              <a:cxn ang="0">
                <a:pos x="159" y="91"/>
              </a:cxn>
              <a:cxn ang="0">
                <a:pos x="112" y="98"/>
              </a:cxn>
              <a:cxn ang="0">
                <a:pos x="90" y="111"/>
              </a:cxn>
              <a:cxn ang="0">
                <a:pos x="74" y="131"/>
              </a:cxn>
              <a:cxn ang="0">
                <a:pos x="64" y="160"/>
              </a:cxn>
              <a:cxn ang="0">
                <a:pos x="57" y="185"/>
              </a:cxn>
              <a:cxn ang="0">
                <a:pos x="42" y="182"/>
              </a:cxn>
              <a:cxn ang="0">
                <a:pos x="22" y="169"/>
              </a:cxn>
              <a:cxn ang="0">
                <a:pos x="6" y="150"/>
              </a:cxn>
            </a:cxnLst>
            <a:rect l="0" t="0" r="r" b="b"/>
            <a:pathLst>
              <a:path w="1426" h="315">
                <a:moveTo>
                  <a:pt x="2" y="142"/>
                </a:moveTo>
                <a:lnTo>
                  <a:pt x="0" y="121"/>
                </a:lnTo>
                <a:lnTo>
                  <a:pt x="3" y="97"/>
                </a:lnTo>
                <a:lnTo>
                  <a:pt x="10" y="74"/>
                </a:lnTo>
                <a:lnTo>
                  <a:pt x="21" y="58"/>
                </a:lnTo>
                <a:lnTo>
                  <a:pt x="31" y="51"/>
                </a:lnTo>
                <a:lnTo>
                  <a:pt x="44" y="43"/>
                </a:lnTo>
                <a:lnTo>
                  <a:pt x="57" y="38"/>
                </a:lnTo>
                <a:lnTo>
                  <a:pt x="70" y="34"/>
                </a:lnTo>
                <a:lnTo>
                  <a:pt x="83" y="30"/>
                </a:lnTo>
                <a:lnTo>
                  <a:pt x="97" y="28"/>
                </a:lnTo>
                <a:lnTo>
                  <a:pt x="112" y="26"/>
                </a:lnTo>
                <a:lnTo>
                  <a:pt x="126" y="26"/>
                </a:lnTo>
                <a:lnTo>
                  <a:pt x="161" y="23"/>
                </a:lnTo>
                <a:lnTo>
                  <a:pt x="198" y="19"/>
                </a:lnTo>
                <a:lnTo>
                  <a:pt x="235" y="17"/>
                </a:lnTo>
                <a:lnTo>
                  <a:pt x="270" y="14"/>
                </a:lnTo>
                <a:lnTo>
                  <a:pt x="307" y="11"/>
                </a:lnTo>
                <a:lnTo>
                  <a:pt x="343" y="8"/>
                </a:lnTo>
                <a:lnTo>
                  <a:pt x="379" y="6"/>
                </a:lnTo>
                <a:lnTo>
                  <a:pt x="416" y="4"/>
                </a:lnTo>
                <a:lnTo>
                  <a:pt x="452" y="2"/>
                </a:lnTo>
                <a:lnTo>
                  <a:pt x="488" y="1"/>
                </a:lnTo>
                <a:lnTo>
                  <a:pt x="524" y="0"/>
                </a:lnTo>
                <a:lnTo>
                  <a:pt x="560" y="0"/>
                </a:lnTo>
                <a:lnTo>
                  <a:pt x="596" y="0"/>
                </a:lnTo>
                <a:lnTo>
                  <a:pt x="632" y="1"/>
                </a:lnTo>
                <a:lnTo>
                  <a:pt x="668" y="3"/>
                </a:lnTo>
                <a:lnTo>
                  <a:pt x="703" y="6"/>
                </a:lnTo>
                <a:lnTo>
                  <a:pt x="743" y="10"/>
                </a:lnTo>
                <a:lnTo>
                  <a:pt x="781" y="14"/>
                </a:lnTo>
                <a:lnTo>
                  <a:pt x="820" y="18"/>
                </a:lnTo>
                <a:lnTo>
                  <a:pt x="858" y="24"/>
                </a:lnTo>
                <a:lnTo>
                  <a:pt x="896" y="29"/>
                </a:lnTo>
                <a:lnTo>
                  <a:pt x="934" y="35"/>
                </a:lnTo>
                <a:lnTo>
                  <a:pt x="971" y="41"/>
                </a:lnTo>
                <a:lnTo>
                  <a:pt x="1009" y="48"/>
                </a:lnTo>
                <a:lnTo>
                  <a:pt x="1047" y="57"/>
                </a:lnTo>
                <a:lnTo>
                  <a:pt x="1083" y="65"/>
                </a:lnTo>
                <a:lnTo>
                  <a:pt x="1121" y="74"/>
                </a:lnTo>
                <a:lnTo>
                  <a:pt x="1159" y="84"/>
                </a:lnTo>
                <a:lnTo>
                  <a:pt x="1195" y="95"/>
                </a:lnTo>
                <a:lnTo>
                  <a:pt x="1233" y="106"/>
                </a:lnTo>
                <a:lnTo>
                  <a:pt x="1269" y="119"/>
                </a:lnTo>
                <a:lnTo>
                  <a:pt x="1307" y="132"/>
                </a:lnTo>
                <a:lnTo>
                  <a:pt x="1326" y="141"/>
                </a:lnTo>
                <a:lnTo>
                  <a:pt x="1346" y="154"/>
                </a:lnTo>
                <a:lnTo>
                  <a:pt x="1364" y="171"/>
                </a:lnTo>
                <a:lnTo>
                  <a:pt x="1381" y="189"/>
                </a:lnTo>
                <a:lnTo>
                  <a:pt x="1396" y="211"/>
                </a:lnTo>
                <a:lnTo>
                  <a:pt x="1410" y="233"/>
                </a:lnTo>
                <a:lnTo>
                  <a:pt x="1420" y="254"/>
                </a:lnTo>
                <a:lnTo>
                  <a:pt x="1426" y="275"/>
                </a:lnTo>
                <a:lnTo>
                  <a:pt x="1426" y="283"/>
                </a:lnTo>
                <a:lnTo>
                  <a:pt x="1423" y="292"/>
                </a:lnTo>
                <a:lnTo>
                  <a:pt x="1417" y="300"/>
                </a:lnTo>
                <a:lnTo>
                  <a:pt x="1409" y="306"/>
                </a:lnTo>
                <a:lnTo>
                  <a:pt x="1398" y="311"/>
                </a:lnTo>
                <a:lnTo>
                  <a:pt x="1389" y="315"/>
                </a:lnTo>
                <a:lnTo>
                  <a:pt x="1379" y="315"/>
                </a:lnTo>
                <a:lnTo>
                  <a:pt x="1370" y="312"/>
                </a:lnTo>
                <a:lnTo>
                  <a:pt x="1354" y="302"/>
                </a:lnTo>
                <a:lnTo>
                  <a:pt x="1339" y="288"/>
                </a:lnTo>
                <a:lnTo>
                  <a:pt x="1327" y="271"/>
                </a:lnTo>
                <a:lnTo>
                  <a:pt x="1316" y="252"/>
                </a:lnTo>
                <a:lnTo>
                  <a:pt x="1304" y="234"/>
                </a:lnTo>
                <a:lnTo>
                  <a:pt x="1291" y="216"/>
                </a:lnTo>
                <a:lnTo>
                  <a:pt x="1275" y="203"/>
                </a:lnTo>
                <a:lnTo>
                  <a:pt x="1258" y="193"/>
                </a:lnTo>
                <a:lnTo>
                  <a:pt x="1225" y="183"/>
                </a:lnTo>
                <a:lnTo>
                  <a:pt x="1191" y="173"/>
                </a:lnTo>
                <a:lnTo>
                  <a:pt x="1156" y="163"/>
                </a:lnTo>
                <a:lnTo>
                  <a:pt x="1122" y="155"/>
                </a:lnTo>
                <a:lnTo>
                  <a:pt x="1087" y="148"/>
                </a:lnTo>
                <a:lnTo>
                  <a:pt x="1053" y="141"/>
                </a:lnTo>
                <a:lnTo>
                  <a:pt x="1018" y="133"/>
                </a:lnTo>
                <a:lnTo>
                  <a:pt x="984" y="127"/>
                </a:lnTo>
                <a:lnTo>
                  <a:pt x="948" y="122"/>
                </a:lnTo>
                <a:lnTo>
                  <a:pt x="914" y="117"/>
                </a:lnTo>
                <a:lnTo>
                  <a:pt x="878" y="113"/>
                </a:lnTo>
                <a:lnTo>
                  <a:pt x="843" y="109"/>
                </a:lnTo>
                <a:lnTo>
                  <a:pt x="809" y="104"/>
                </a:lnTo>
                <a:lnTo>
                  <a:pt x="773" y="101"/>
                </a:lnTo>
                <a:lnTo>
                  <a:pt x="739" y="98"/>
                </a:lnTo>
                <a:lnTo>
                  <a:pt x="703" y="95"/>
                </a:lnTo>
                <a:lnTo>
                  <a:pt x="667" y="92"/>
                </a:lnTo>
                <a:lnTo>
                  <a:pt x="630" y="89"/>
                </a:lnTo>
                <a:lnTo>
                  <a:pt x="593" y="87"/>
                </a:lnTo>
                <a:lnTo>
                  <a:pt x="558" y="85"/>
                </a:lnTo>
                <a:lnTo>
                  <a:pt x="521" y="83"/>
                </a:lnTo>
                <a:lnTo>
                  <a:pt x="485" y="82"/>
                </a:lnTo>
                <a:lnTo>
                  <a:pt x="448" y="81"/>
                </a:lnTo>
                <a:lnTo>
                  <a:pt x="411" y="80"/>
                </a:lnTo>
                <a:lnTo>
                  <a:pt x="375" y="80"/>
                </a:lnTo>
                <a:lnTo>
                  <a:pt x="339" y="81"/>
                </a:lnTo>
                <a:lnTo>
                  <a:pt x="303" y="82"/>
                </a:lnTo>
                <a:lnTo>
                  <a:pt x="267" y="83"/>
                </a:lnTo>
                <a:lnTo>
                  <a:pt x="231" y="85"/>
                </a:lnTo>
                <a:lnTo>
                  <a:pt x="195" y="88"/>
                </a:lnTo>
                <a:lnTo>
                  <a:pt x="159" y="91"/>
                </a:lnTo>
                <a:lnTo>
                  <a:pt x="124" y="95"/>
                </a:lnTo>
                <a:lnTo>
                  <a:pt x="112" y="98"/>
                </a:lnTo>
                <a:lnTo>
                  <a:pt x="100" y="103"/>
                </a:lnTo>
                <a:lnTo>
                  <a:pt x="90" y="111"/>
                </a:lnTo>
                <a:lnTo>
                  <a:pt x="82" y="120"/>
                </a:lnTo>
                <a:lnTo>
                  <a:pt x="74" y="131"/>
                </a:lnTo>
                <a:lnTo>
                  <a:pt x="68" y="145"/>
                </a:lnTo>
                <a:lnTo>
                  <a:pt x="64" y="160"/>
                </a:lnTo>
                <a:lnTo>
                  <a:pt x="60" y="179"/>
                </a:lnTo>
                <a:lnTo>
                  <a:pt x="57" y="185"/>
                </a:lnTo>
                <a:lnTo>
                  <a:pt x="51" y="185"/>
                </a:lnTo>
                <a:lnTo>
                  <a:pt x="42" y="182"/>
                </a:lnTo>
                <a:lnTo>
                  <a:pt x="32" y="176"/>
                </a:lnTo>
                <a:lnTo>
                  <a:pt x="22" y="169"/>
                </a:lnTo>
                <a:lnTo>
                  <a:pt x="13" y="159"/>
                </a:lnTo>
                <a:lnTo>
                  <a:pt x="6" y="150"/>
                </a:lnTo>
                <a:lnTo>
                  <a:pt x="2" y="142"/>
                </a:lnTo>
                <a:close/>
              </a:path>
            </a:pathLst>
          </a:custGeom>
          <a:solidFill>
            <a:srgbClr val="878F8F"/>
          </a:solidFill>
          <a:ln w="9525">
            <a:noFill/>
            <a:round/>
            <a:headEnd/>
            <a:tailEnd/>
          </a:ln>
        </p:spPr>
        <p:txBody>
          <a:bodyPr/>
          <a:lstStyle/>
          <a:p>
            <a:endParaRPr lang="en-US"/>
          </a:p>
        </p:txBody>
      </p:sp>
      <p:sp>
        <p:nvSpPr>
          <p:cNvPr id="66852" name="Freeform 292"/>
          <p:cNvSpPr>
            <a:spLocks/>
          </p:cNvSpPr>
          <p:nvPr/>
        </p:nvSpPr>
        <p:spPr bwMode="auto">
          <a:xfrm>
            <a:off x="7515226" y="3286126"/>
            <a:ext cx="227013" cy="41275"/>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2"/>
              </a:cxn>
              <a:cxn ang="0">
                <a:pos x="1417" y="297"/>
              </a:cxn>
              <a:cxn ang="0">
                <a:pos x="1399" y="307"/>
              </a:cxn>
              <a:cxn ang="0">
                <a:pos x="1381" y="309"/>
              </a:cxn>
              <a:cxn ang="0">
                <a:pos x="1360" y="294"/>
              </a:cxn>
              <a:cxn ang="0">
                <a:pos x="1334" y="261"/>
              </a:cxn>
              <a:cxn ang="0">
                <a:pos x="1309" y="224"/>
              </a:cxn>
              <a:cxn ang="0">
                <a:pos x="1279" y="195"/>
              </a:cxn>
              <a:cxn ang="0">
                <a:pos x="1229" y="177"/>
              </a:cxn>
              <a:cxn ang="0">
                <a:pos x="1160" y="157"/>
              </a:cxn>
              <a:cxn ang="0">
                <a:pos x="1090" y="140"/>
              </a:cxn>
              <a:cxn ang="0">
                <a:pos x="1019" y="124"/>
              </a:cxn>
              <a:cxn ang="0">
                <a:pos x="949" y="112"/>
              </a:cxn>
              <a:cxn ang="0">
                <a:pos x="878" y="100"/>
              </a:cxn>
              <a:cxn ang="0">
                <a:pos x="808" y="92"/>
              </a:cxn>
              <a:cxn ang="0">
                <a:pos x="738" y="85"/>
              </a:cxn>
              <a:cxn ang="0">
                <a:pos x="667" y="78"/>
              </a:cxn>
              <a:cxn ang="0">
                <a:pos x="593" y="74"/>
              </a:cxn>
              <a:cxn ang="0">
                <a:pos x="520" y="72"/>
              </a:cxn>
              <a:cxn ang="0">
                <a:pos x="446" y="71"/>
              </a:cxn>
              <a:cxn ang="0">
                <a:pos x="372" y="71"/>
              </a:cxn>
              <a:cxn ang="0">
                <a:pos x="298" y="74"/>
              </a:cxn>
              <a:cxn ang="0">
                <a:pos x="223" y="78"/>
              </a:cxn>
              <a:cxn ang="0">
                <a:pos x="151" y="85"/>
              </a:cxn>
              <a:cxn ang="0">
                <a:pos x="103" y="91"/>
              </a:cxn>
              <a:cxn ang="0">
                <a:pos x="83" y="103"/>
              </a:cxn>
              <a:cxn ang="0">
                <a:pos x="68" y="125"/>
              </a:cxn>
              <a:cxn ang="0">
                <a:pos x="58" y="155"/>
              </a:cxn>
              <a:cxn ang="0">
                <a:pos x="52" y="179"/>
              </a:cxn>
              <a:cxn ang="0">
                <a:pos x="38" y="178"/>
              </a:cxn>
              <a:cxn ang="0">
                <a:pos x="20" y="166"/>
              </a:cxn>
              <a:cxn ang="0">
                <a:pos x="5" y="149"/>
              </a:cxn>
            </a:cxnLst>
            <a:rect l="0" t="0" r="r" b="b"/>
            <a:pathLst>
              <a:path w="1426" h="309">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2"/>
                </a:lnTo>
                <a:lnTo>
                  <a:pt x="1423" y="290"/>
                </a:lnTo>
                <a:lnTo>
                  <a:pt x="1417" y="297"/>
                </a:lnTo>
                <a:lnTo>
                  <a:pt x="1409" y="303"/>
                </a:lnTo>
                <a:lnTo>
                  <a:pt x="1399" y="307"/>
                </a:lnTo>
                <a:lnTo>
                  <a:pt x="1390" y="309"/>
                </a:lnTo>
                <a:lnTo>
                  <a:pt x="1381" y="309"/>
                </a:lnTo>
                <a:lnTo>
                  <a:pt x="1374" y="306"/>
                </a:lnTo>
                <a:lnTo>
                  <a:pt x="1360" y="294"/>
                </a:lnTo>
                <a:lnTo>
                  <a:pt x="1347" y="278"/>
                </a:lnTo>
                <a:lnTo>
                  <a:pt x="1334" y="261"/>
                </a:lnTo>
                <a:lnTo>
                  <a:pt x="1322" y="242"/>
                </a:lnTo>
                <a:lnTo>
                  <a:pt x="1309" y="224"/>
                </a:lnTo>
                <a:lnTo>
                  <a:pt x="1296" y="209"/>
                </a:lnTo>
                <a:lnTo>
                  <a:pt x="1279" y="195"/>
                </a:lnTo>
                <a:lnTo>
                  <a:pt x="1262" y="187"/>
                </a:lnTo>
                <a:lnTo>
                  <a:pt x="1229" y="177"/>
                </a:lnTo>
                <a:lnTo>
                  <a:pt x="1194" y="166"/>
                </a:lnTo>
                <a:lnTo>
                  <a:pt x="1160" y="157"/>
                </a:lnTo>
                <a:lnTo>
                  <a:pt x="1125" y="148"/>
                </a:lnTo>
                <a:lnTo>
                  <a:pt x="1090" y="140"/>
                </a:lnTo>
                <a:lnTo>
                  <a:pt x="1055" y="131"/>
                </a:lnTo>
                <a:lnTo>
                  <a:pt x="1019" y="124"/>
                </a:lnTo>
                <a:lnTo>
                  <a:pt x="985" y="118"/>
                </a:lnTo>
                <a:lnTo>
                  <a:pt x="949" y="112"/>
                </a:lnTo>
                <a:lnTo>
                  <a:pt x="914" y="105"/>
                </a:lnTo>
                <a:lnTo>
                  <a:pt x="878" y="100"/>
                </a:lnTo>
                <a:lnTo>
                  <a:pt x="843" y="96"/>
                </a:lnTo>
                <a:lnTo>
                  <a:pt x="808" y="92"/>
                </a:lnTo>
                <a:lnTo>
                  <a:pt x="772" y="88"/>
                </a:lnTo>
                <a:lnTo>
                  <a:pt x="738" y="85"/>
                </a:lnTo>
                <a:lnTo>
                  <a:pt x="702" y="82"/>
                </a:lnTo>
                <a:lnTo>
                  <a:pt x="667" y="78"/>
                </a:lnTo>
                <a:lnTo>
                  <a:pt x="630" y="76"/>
                </a:lnTo>
                <a:lnTo>
                  <a:pt x="593" y="74"/>
                </a:lnTo>
                <a:lnTo>
                  <a:pt x="557" y="73"/>
                </a:lnTo>
                <a:lnTo>
                  <a:pt x="520" y="72"/>
                </a:lnTo>
                <a:lnTo>
                  <a:pt x="483" y="71"/>
                </a:lnTo>
                <a:lnTo>
                  <a:pt x="446" y="71"/>
                </a:lnTo>
                <a:lnTo>
                  <a:pt x="408" y="71"/>
                </a:lnTo>
                <a:lnTo>
                  <a:pt x="372" y="71"/>
                </a:lnTo>
                <a:lnTo>
                  <a:pt x="334" y="72"/>
                </a:lnTo>
                <a:lnTo>
                  <a:pt x="298" y="74"/>
                </a:lnTo>
                <a:lnTo>
                  <a:pt x="261" y="76"/>
                </a:lnTo>
                <a:lnTo>
                  <a:pt x="223" y="78"/>
                </a:lnTo>
                <a:lnTo>
                  <a:pt x="187" y="82"/>
                </a:lnTo>
                <a:lnTo>
                  <a:pt x="151" y="85"/>
                </a:lnTo>
                <a:lnTo>
                  <a:pt x="115" y="89"/>
                </a:lnTo>
                <a:lnTo>
                  <a:pt x="103" y="91"/>
                </a:lnTo>
                <a:lnTo>
                  <a:pt x="92" y="96"/>
                </a:lnTo>
                <a:lnTo>
                  <a:pt x="83" y="103"/>
                </a:lnTo>
                <a:lnTo>
                  <a:pt x="75" y="113"/>
                </a:lnTo>
                <a:lnTo>
                  <a:pt x="68" y="125"/>
                </a:lnTo>
                <a:lnTo>
                  <a:pt x="63" y="138"/>
                </a:lnTo>
                <a:lnTo>
                  <a:pt x="58" y="155"/>
                </a:lnTo>
                <a:lnTo>
                  <a:pt x="55" y="173"/>
                </a:lnTo>
                <a:lnTo>
                  <a:pt x="52" y="179"/>
                </a:lnTo>
                <a:lnTo>
                  <a:pt x="46" y="180"/>
                </a:lnTo>
                <a:lnTo>
                  <a:pt x="38" y="178"/>
                </a:lnTo>
                <a:lnTo>
                  <a:pt x="29" y="173"/>
                </a:lnTo>
                <a:lnTo>
                  <a:pt x="20" y="166"/>
                </a:lnTo>
                <a:lnTo>
                  <a:pt x="12" y="158"/>
                </a:lnTo>
                <a:lnTo>
                  <a:pt x="5" y="149"/>
                </a:lnTo>
                <a:lnTo>
                  <a:pt x="1" y="141"/>
                </a:lnTo>
                <a:close/>
              </a:path>
            </a:pathLst>
          </a:custGeom>
          <a:solidFill>
            <a:srgbClr val="919999"/>
          </a:solidFill>
          <a:ln w="9525">
            <a:noFill/>
            <a:round/>
            <a:headEnd/>
            <a:tailEnd/>
          </a:ln>
        </p:spPr>
        <p:txBody>
          <a:bodyPr/>
          <a:lstStyle/>
          <a:p>
            <a:endParaRPr lang="en-US"/>
          </a:p>
        </p:txBody>
      </p:sp>
      <p:sp>
        <p:nvSpPr>
          <p:cNvPr id="66853" name="Freeform 293"/>
          <p:cNvSpPr>
            <a:spLocks/>
          </p:cNvSpPr>
          <p:nvPr/>
        </p:nvSpPr>
        <p:spPr bwMode="auto">
          <a:xfrm>
            <a:off x="7515226" y="3286126"/>
            <a:ext cx="227013" cy="41275"/>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2"/>
              </a:cxn>
              <a:cxn ang="0">
                <a:pos x="1418" y="296"/>
              </a:cxn>
              <a:cxn ang="0">
                <a:pos x="1401" y="304"/>
              </a:cxn>
              <a:cxn ang="0">
                <a:pos x="1385" y="304"/>
              </a:cxn>
              <a:cxn ang="0">
                <a:pos x="1366" y="285"/>
              </a:cxn>
              <a:cxn ang="0">
                <a:pos x="1340" y="250"/>
              </a:cxn>
              <a:cxn ang="0">
                <a:pos x="1314" y="214"/>
              </a:cxn>
              <a:cxn ang="0">
                <a:pos x="1285" y="186"/>
              </a:cxn>
              <a:cxn ang="0">
                <a:pos x="1234" y="166"/>
              </a:cxn>
              <a:cxn ang="0">
                <a:pos x="1165" y="147"/>
              </a:cxn>
              <a:cxn ang="0">
                <a:pos x="1093" y="129"/>
              </a:cxn>
              <a:cxn ang="0">
                <a:pos x="1022" y="115"/>
              </a:cxn>
              <a:cxn ang="0">
                <a:pos x="951" y="101"/>
              </a:cxn>
              <a:cxn ang="0">
                <a:pos x="879" y="90"/>
              </a:cxn>
              <a:cxn ang="0">
                <a:pos x="809" y="82"/>
              </a:cxn>
              <a:cxn ang="0">
                <a:pos x="738" y="74"/>
              </a:cxn>
              <a:cxn ang="0">
                <a:pos x="666" y="69"/>
              </a:cxn>
              <a:cxn ang="0">
                <a:pos x="591" y="65"/>
              </a:cxn>
              <a:cxn ang="0">
                <a:pos x="517" y="63"/>
              </a:cxn>
              <a:cxn ang="0">
                <a:pos x="442" y="62"/>
              </a:cxn>
              <a:cxn ang="0">
                <a:pos x="367" y="63"/>
              </a:cxn>
              <a:cxn ang="0">
                <a:pos x="292" y="66"/>
              </a:cxn>
              <a:cxn ang="0">
                <a:pos x="217" y="71"/>
              </a:cxn>
              <a:cxn ang="0">
                <a:pos x="144" y="77"/>
              </a:cxn>
              <a:cxn ang="0">
                <a:pos x="95" y="84"/>
              </a:cxn>
              <a:cxn ang="0">
                <a:pos x="76" y="96"/>
              </a:cxn>
              <a:cxn ang="0">
                <a:pos x="62" y="119"/>
              </a:cxn>
              <a:cxn ang="0">
                <a:pos x="53" y="150"/>
              </a:cxn>
              <a:cxn ang="0">
                <a:pos x="47" y="174"/>
              </a:cxn>
              <a:cxn ang="0">
                <a:pos x="33" y="175"/>
              </a:cxn>
              <a:cxn ang="0">
                <a:pos x="18" y="164"/>
              </a:cxn>
              <a:cxn ang="0">
                <a:pos x="5" y="149"/>
              </a:cxn>
            </a:cxnLst>
            <a:rect l="0" t="0" r="r" b="b"/>
            <a:pathLst>
              <a:path w="1426" h="305">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2"/>
                </a:lnTo>
                <a:lnTo>
                  <a:pt x="1423" y="290"/>
                </a:lnTo>
                <a:lnTo>
                  <a:pt x="1418" y="296"/>
                </a:lnTo>
                <a:lnTo>
                  <a:pt x="1410" y="300"/>
                </a:lnTo>
                <a:lnTo>
                  <a:pt x="1401" y="304"/>
                </a:lnTo>
                <a:lnTo>
                  <a:pt x="1393" y="305"/>
                </a:lnTo>
                <a:lnTo>
                  <a:pt x="1385" y="304"/>
                </a:lnTo>
                <a:lnTo>
                  <a:pt x="1379" y="301"/>
                </a:lnTo>
                <a:lnTo>
                  <a:pt x="1366" y="285"/>
                </a:lnTo>
                <a:lnTo>
                  <a:pt x="1353" y="268"/>
                </a:lnTo>
                <a:lnTo>
                  <a:pt x="1340" y="250"/>
                </a:lnTo>
                <a:lnTo>
                  <a:pt x="1328" y="232"/>
                </a:lnTo>
                <a:lnTo>
                  <a:pt x="1314" y="214"/>
                </a:lnTo>
                <a:lnTo>
                  <a:pt x="1300" y="199"/>
                </a:lnTo>
                <a:lnTo>
                  <a:pt x="1285" y="186"/>
                </a:lnTo>
                <a:lnTo>
                  <a:pt x="1267" y="178"/>
                </a:lnTo>
                <a:lnTo>
                  <a:pt x="1234" y="166"/>
                </a:lnTo>
                <a:lnTo>
                  <a:pt x="1199" y="156"/>
                </a:lnTo>
                <a:lnTo>
                  <a:pt x="1165" y="147"/>
                </a:lnTo>
                <a:lnTo>
                  <a:pt x="1129" y="137"/>
                </a:lnTo>
                <a:lnTo>
                  <a:pt x="1093" y="129"/>
                </a:lnTo>
                <a:lnTo>
                  <a:pt x="1058" y="122"/>
                </a:lnTo>
                <a:lnTo>
                  <a:pt x="1022" y="115"/>
                </a:lnTo>
                <a:lnTo>
                  <a:pt x="987" y="107"/>
                </a:lnTo>
                <a:lnTo>
                  <a:pt x="951" y="101"/>
                </a:lnTo>
                <a:lnTo>
                  <a:pt x="915" y="95"/>
                </a:lnTo>
                <a:lnTo>
                  <a:pt x="879" y="90"/>
                </a:lnTo>
                <a:lnTo>
                  <a:pt x="844" y="86"/>
                </a:lnTo>
                <a:lnTo>
                  <a:pt x="809" y="82"/>
                </a:lnTo>
                <a:lnTo>
                  <a:pt x="773" y="77"/>
                </a:lnTo>
                <a:lnTo>
                  <a:pt x="738" y="74"/>
                </a:lnTo>
                <a:lnTo>
                  <a:pt x="702" y="71"/>
                </a:lnTo>
                <a:lnTo>
                  <a:pt x="666" y="69"/>
                </a:lnTo>
                <a:lnTo>
                  <a:pt x="629" y="67"/>
                </a:lnTo>
                <a:lnTo>
                  <a:pt x="591" y="65"/>
                </a:lnTo>
                <a:lnTo>
                  <a:pt x="555" y="64"/>
                </a:lnTo>
                <a:lnTo>
                  <a:pt x="517" y="63"/>
                </a:lnTo>
                <a:lnTo>
                  <a:pt x="480" y="62"/>
                </a:lnTo>
                <a:lnTo>
                  <a:pt x="442" y="62"/>
                </a:lnTo>
                <a:lnTo>
                  <a:pt x="404" y="62"/>
                </a:lnTo>
                <a:lnTo>
                  <a:pt x="367" y="63"/>
                </a:lnTo>
                <a:lnTo>
                  <a:pt x="329" y="64"/>
                </a:lnTo>
                <a:lnTo>
                  <a:pt x="292" y="66"/>
                </a:lnTo>
                <a:lnTo>
                  <a:pt x="254" y="68"/>
                </a:lnTo>
                <a:lnTo>
                  <a:pt x="217" y="71"/>
                </a:lnTo>
                <a:lnTo>
                  <a:pt x="181" y="74"/>
                </a:lnTo>
                <a:lnTo>
                  <a:pt x="144" y="77"/>
                </a:lnTo>
                <a:lnTo>
                  <a:pt x="108" y="82"/>
                </a:lnTo>
                <a:lnTo>
                  <a:pt x="95" y="84"/>
                </a:lnTo>
                <a:lnTo>
                  <a:pt x="85" y="89"/>
                </a:lnTo>
                <a:lnTo>
                  <a:pt x="76" y="96"/>
                </a:lnTo>
                <a:lnTo>
                  <a:pt x="69" y="106"/>
                </a:lnTo>
                <a:lnTo>
                  <a:pt x="62" y="119"/>
                </a:lnTo>
                <a:lnTo>
                  <a:pt x="57" y="133"/>
                </a:lnTo>
                <a:lnTo>
                  <a:pt x="53" y="150"/>
                </a:lnTo>
                <a:lnTo>
                  <a:pt x="50" y="167"/>
                </a:lnTo>
                <a:lnTo>
                  <a:pt x="47" y="174"/>
                </a:lnTo>
                <a:lnTo>
                  <a:pt x="41" y="176"/>
                </a:lnTo>
                <a:lnTo>
                  <a:pt x="33" y="175"/>
                </a:lnTo>
                <a:lnTo>
                  <a:pt x="26" y="171"/>
                </a:lnTo>
                <a:lnTo>
                  <a:pt x="18" y="164"/>
                </a:lnTo>
                <a:lnTo>
                  <a:pt x="11" y="157"/>
                </a:lnTo>
                <a:lnTo>
                  <a:pt x="5" y="149"/>
                </a:lnTo>
                <a:lnTo>
                  <a:pt x="1" y="141"/>
                </a:lnTo>
                <a:close/>
              </a:path>
            </a:pathLst>
          </a:custGeom>
          <a:solidFill>
            <a:srgbClr val="9BA3A3"/>
          </a:solidFill>
          <a:ln w="9525">
            <a:noFill/>
            <a:round/>
            <a:headEnd/>
            <a:tailEnd/>
          </a:ln>
        </p:spPr>
        <p:txBody>
          <a:bodyPr/>
          <a:lstStyle/>
          <a:p>
            <a:endParaRPr lang="en-US"/>
          </a:p>
        </p:txBody>
      </p:sp>
      <p:sp>
        <p:nvSpPr>
          <p:cNvPr id="66854" name="Freeform 294"/>
          <p:cNvSpPr>
            <a:spLocks/>
          </p:cNvSpPr>
          <p:nvPr/>
        </p:nvSpPr>
        <p:spPr bwMode="auto">
          <a:xfrm>
            <a:off x="7515226" y="3286125"/>
            <a:ext cx="227013"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4"/>
              </a:cxn>
              <a:cxn ang="0">
                <a:pos x="1404" y="300"/>
              </a:cxn>
              <a:cxn ang="0">
                <a:pos x="1389" y="298"/>
              </a:cxn>
              <a:cxn ang="0">
                <a:pos x="1373" y="277"/>
              </a:cxn>
              <a:cxn ang="0">
                <a:pos x="1349" y="240"/>
              </a:cxn>
              <a:cxn ang="0">
                <a:pos x="1321" y="205"/>
              </a:cxn>
              <a:cxn ang="0">
                <a:pos x="1288" y="178"/>
              </a:cxn>
              <a:cxn ang="0">
                <a:pos x="1236" y="159"/>
              </a:cxn>
              <a:cxn ang="0">
                <a:pos x="1168" y="140"/>
              </a:cxn>
              <a:cxn ang="0">
                <a:pos x="1097" y="121"/>
              </a:cxn>
              <a:cxn ang="0">
                <a:pos x="1025" y="105"/>
              </a:cxn>
              <a:cxn ang="0">
                <a:pos x="953" y="91"/>
              </a:cxn>
              <a:cxn ang="0">
                <a:pos x="880" y="79"/>
              </a:cxn>
              <a:cxn ang="0">
                <a:pos x="809" y="69"/>
              </a:cxn>
              <a:cxn ang="0">
                <a:pos x="738" y="62"/>
              </a:cxn>
              <a:cxn ang="0">
                <a:pos x="666" y="57"/>
              </a:cxn>
              <a:cxn ang="0">
                <a:pos x="591" y="53"/>
              </a:cxn>
              <a:cxn ang="0">
                <a:pos x="515" y="52"/>
              </a:cxn>
              <a:cxn ang="0">
                <a:pos x="439" y="52"/>
              </a:cxn>
              <a:cxn ang="0">
                <a:pos x="363" y="54"/>
              </a:cxn>
              <a:cxn ang="0">
                <a:pos x="286" y="58"/>
              </a:cxn>
              <a:cxn ang="0">
                <a:pos x="210" y="63"/>
              </a:cxn>
              <a:cxn ang="0">
                <a:pos x="137" y="69"/>
              </a:cxn>
              <a:cxn ang="0">
                <a:pos x="88" y="76"/>
              </a:cxn>
              <a:cxn ang="0">
                <a:pos x="69" y="89"/>
              </a:cxn>
              <a:cxn ang="0">
                <a:pos x="55" y="113"/>
              </a:cxn>
              <a:cxn ang="0">
                <a:pos x="46" y="144"/>
              </a:cxn>
              <a:cxn ang="0">
                <a:pos x="41" y="167"/>
              </a:cxn>
              <a:cxn ang="0">
                <a:pos x="30" y="170"/>
              </a:cxn>
              <a:cxn ang="0">
                <a:pos x="16" y="162"/>
              </a:cxn>
              <a:cxn ang="0">
                <a:pos x="5" y="149"/>
              </a:cxn>
            </a:cxnLst>
            <a:rect l="0" t="0" r="r" b="b"/>
            <a:pathLst>
              <a:path w="1426" h="300">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3" y="289"/>
                </a:lnTo>
                <a:lnTo>
                  <a:pt x="1419" y="294"/>
                </a:lnTo>
                <a:lnTo>
                  <a:pt x="1412" y="298"/>
                </a:lnTo>
                <a:lnTo>
                  <a:pt x="1404" y="300"/>
                </a:lnTo>
                <a:lnTo>
                  <a:pt x="1396" y="300"/>
                </a:lnTo>
                <a:lnTo>
                  <a:pt x="1389" y="298"/>
                </a:lnTo>
                <a:lnTo>
                  <a:pt x="1384" y="294"/>
                </a:lnTo>
                <a:lnTo>
                  <a:pt x="1373" y="277"/>
                </a:lnTo>
                <a:lnTo>
                  <a:pt x="1361" y="259"/>
                </a:lnTo>
                <a:lnTo>
                  <a:pt x="1349" y="240"/>
                </a:lnTo>
                <a:lnTo>
                  <a:pt x="1335" y="221"/>
                </a:lnTo>
                <a:lnTo>
                  <a:pt x="1321" y="205"/>
                </a:lnTo>
                <a:lnTo>
                  <a:pt x="1305" y="190"/>
                </a:lnTo>
                <a:lnTo>
                  <a:pt x="1288" y="178"/>
                </a:lnTo>
                <a:lnTo>
                  <a:pt x="1269" y="171"/>
                </a:lnTo>
                <a:lnTo>
                  <a:pt x="1236" y="159"/>
                </a:lnTo>
                <a:lnTo>
                  <a:pt x="1202" y="149"/>
                </a:lnTo>
                <a:lnTo>
                  <a:pt x="1168" y="140"/>
                </a:lnTo>
                <a:lnTo>
                  <a:pt x="1132" y="130"/>
                </a:lnTo>
                <a:lnTo>
                  <a:pt x="1097" y="121"/>
                </a:lnTo>
                <a:lnTo>
                  <a:pt x="1061" y="113"/>
                </a:lnTo>
                <a:lnTo>
                  <a:pt x="1025" y="105"/>
                </a:lnTo>
                <a:lnTo>
                  <a:pt x="989" y="97"/>
                </a:lnTo>
                <a:lnTo>
                  <a:pt x="953" y="91"/>
                </a:lnTo>
                <a:lnTo>
                  <a:pt x="917" y="85"/>
                </a:lnTo>
                <a:lnTo>
                  <a:pt x="880" y="79"/>
                </a:lnTo>
                <a:lnTo>
                  <a:pt x="845" y="74"/>
                </a:lnTo>
                <a:lnTo>
                  <a:pt x="809" y="69"/>
                </a:lnTo>
                <a:lnTo>
                  <a:pt x="773" y="65"/>
                </a:lnTo>
                <a:lnTo>
                  <a:pt x="738" y="62"/>
                </a:lnTo>
                <a:lnTo>
                  <a:pt x="702" y="59"/>
                </a:lnTo>
                <a:lnTo>
                  <a:pt x="666" y="57"/>
                </a:lnTo>
                <a:lnTo>
                  <a:pt x="628" y="55"/>
                </a:lnTo>
                <a:lnTo>
                  <a:pt x="591" y="53"/>
                </a:lnTo>
                <a:lnTo>
                  <a:pt x="554" y="52"/>
                </a:lnTo>
                <a:lnTo>
                  <a:pt x="515" y="52"/>
                </a:lnTo>
                <a:lnTo>
                  <a:pt x="478" y="52"/>
                </a:lnTo>
                <a:lnTo>
                  <a:pt x="439" y="52"/>
                </a:lnTo>
                <a:lnTo>
                  <a:pt x="400" y="53"/>
                </a:lnTo>
                <a:lnTo>
                  <a:pt x="363" y="54"/>
                </a:lnTo>
                <a:lnTo>
                  <a:pt x="324" y="56"/>
                </a:lnTo>
                <a:lnTo>
                  <a:pt x="286" y="58"/>
                </a:lnTo>
                <a:lnTo>
                  <a:pt x="248" y="60"/>
                </a:lnTo>
                <a:lnTo>
                  <a:pt x="210" y="63"/>
                </a:lnTo>
                <a:lnTo>
                  <a:pt x="174" y="66"/>
                </a:lnTo>
                <a:lnTo>
                  <a:pt x="137" y="69"/>
                </a:lnTo>
                <a:lnTo>
                  <a:pt x="100" y="73"/>
                </a:lnTo>
                <a:lnTo>
                  <a:pt x="88" y="76"/>
                </a:lnTo>
                <a:lnTo>
                  <a:pt x="78" y="82"/>
                </a:lnTo>
                <a:lnTo>
                  <a:pt x="69" y="89"/>
                </a:lnTo>
                <a:lnTo>
                  <a:pt x="62" y="99"/>
                </a:lnTo>
                <a:lnTo>
                  <a:pt x="55" y="113"/>
                </a:lnTo>
                <a:lnTo>
                  <a:pt x="50" y="127"/>
                </a:lnTo>
                <a:lnTo>
                  <a:pt x="46" y="144"/>
                </a:lnTo>
                <a:lnTo>
                  <a:pt x="43" y="162"/>
                </a:lnTo>
                <a:lnTo>
                  <a:pt x="41" y="167"/>
                </a:lnTo>
                <a:lnTo>
                  <a:pt x="35" y="171"/>
                </a:lnTo>
                <a:lnTo>
                  <a:pt x="30" y="170"/>
                </a:lnTo>
                <a:lnTo>
                  <a:pt x="23" y="166"/>
                </a:lnTo>
                <a:lnTo>
                  <a:pt x="16" y="162"/>
                </a:lnTo>
                <a:lnTo>
                  <a:pt x="10" y="156"/>
                </a:lnTo>
                <a:lnTo>
                  <a:pt x="5" y="149"/>
                </a:lnTo>
                <a:lnTo>
                  <a:pt x="1" y="141"/>
                </a:lnTo>
                <a:close/>
              </a:path>
            </a:pathLst>
          </a:custGeom>
          <a:solidFill>
            <a:srgbClr val="A3ABAB"/>
          </a:solidFill>
          <a:ln w="9525">
            <a:noFill/>
            <a:round/>
            <a:headEnd/>
            <a:tailEnd/>
          </a:ln>
        </p:spPr>
        <p:txBody>
          <a:bodyPr/>
          <a:lstStyle/>
          <a:p>
            <a:endParaRPr lang="en-US"/>
          </a:p>
        </p:txBody>
      </p:sp>
      <p:sp>
        <p:nvSpPr>
          <p:cNvPr id="66855" name="Freeform 295"/>
          <p:cNvSpPr>
            <a:spLocks/>
          </p:cNvSpPr>
          <p:nvPr/>
        </p:nvSpPr>
        <p:spPr bwMode="auto">
          <a:xfrm>
            <a:off x="7515226" y="3286125"/>
            <a:ext cx="227013"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3"/>
              </a:cxn>
              <a:cxn ang="0">
                <a:pos x="1404" y="296"/>
              </a:cxn>
              <a:cxn ang="0">
                <a:pos x="1391" y="292"/>
              </a:cxn>
              <a:cxn ang="0">
                <a:pos x="1378" y="268"/>
              </a:cxn>
              <a:cxn ang="0">
                <a:pos x="1355" y="231"/>
              </a:cxn>
              <a:cxn ang="0">
                <a:pos x="1325" y="195"/>
              </a:cxn>
              <a:cxn ang="0">
                <a:pos x="1291" y="171"/>
              </a:cxn>
              <a:cxn ang="0">
                <a:pos x="1239" y="152"/>
              </a:cxn>
              <a:cxn ang="0">
                <a:pos x="1170" y="131"/>
              </a:cxn>
              <a:cxn ang="0">
                <a:pos x="1099" y="113"/>
              </a:cxn>
              <a:cxn ang="0">
                <a:pos x="1026" y="95"/>
              </a:cxn>
              <a:cxn ang="0">
                <a:pos x="953" y="81"/>
              </a:cxn>
              <a:cxn ang="0">
                <a:pos x="881" y="68"/>
              </a:cxn>
              <a:cxn ang="0">
                <a:pos x="809" y="58"/>
              </a:cxn>
              <a:cxn ang="0">
                <a:pos x="738" y="49"/>
              </a:cxn>
              <a:cxn ang="0">
                <a:pos x="666" y="44"/>
              </a:cxn>
              <a:cxn ang="0">
                <a:pos x="590" y="41"/>
              </a:cxn>
              <a:cxn ang="0">
                <a:pos x="514" y="40"/>
              </a:cxn>
              <a:cxn ang="0">
                <a:pos x="436" y="41"/>
              </a:cxn>
              <a:cxn ang="0">
                <a:pos x="358" y="44"/>
              </a:cxn>
              <a:cxn ang="0">
                <a:pos x="280" y="48"/>
              </a:cxn>
              <a:cxn ang="0">
                <a:pos x="204" y="55"/>
              </a:cxn>
              <a:cxn ang="0">
                <a:pos x="130" y="62"/>
              </a:cxn>
              <a:cxn ang="0">
                <a:pos x="81" y="69"/>
              </a:cxn>
              <a:cxn ang="0">
                <a:pos x="62" y="84"/>
              </a:cxn>
              <a:cxn ang="0">
                <a:pos x="48" y="108"/>
              </a:cxn>
              <a:cxn ang="0">
                <a:pos x="38" y="142"/>
              </a:cxn>
              <a:cxn ang="0">
                <a:pos x="33" y="165"/>
              </a:cxn>
              <a:cxn ang="0">
                <a:pos x="25" y="169"/>
              </a:cxn>
              <a:cxn ang="0">
                <a:pos x="14" y="161"/>
              </a:cxn>
              <a:cxn ang="0">
                <a:pos x="4" y="149"/>
              </a:cxn>
            </a:cxnLst>
            <a:rect l="0" t="0" r="r" b="b"/>
            <a:pathLst>
              <a:path w="1426" h="296">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3" y="288"/>
                </a:lnTo>
                <a:lnTo>
                  <a:pt x="1419" y="293"/>
                </a:lnTo>
                <a:lnTo>
                  <a:pt x="1412" y="295"/>
                </a:lnTo>
                <a:lnTo>
                  <a:pt x="1404" y="296"/>
                </a:lnTo>
                <a:lnTo>
                  <a:pt x="1397" y="295"/>
                </a:lnTo>
                <a:lnTo>
                  <a:pt x="1391" y="292"/>
                </a:lnTo>
                <a:lnTo>
                  <a:pt x="1386" y="287"/>
                </a:lnTo>
                <a:lnTo>
                  <a:pt x="1378" y="268"/>
                </a:lnTo>
                <a:lnTo>
                  <a:pt x="1368" y="249"/>
                </a:lnTo>
                <a:lnTo>
                  <a:pt x="1355" y="231"/>
                </a:lnTo>
                <a:lnTo>
                  <a:pt x="1341" y="212"/>
                </a:lnTo>
                <a:lnTo>
                  <a:pt x="1325" y="195"/>
                </a:lnTo>
                <a:lnTo>
                  <a:pt x="1309" y="182"/>
                </a:lnTo>
                <a:lnTo>
                  <a:pt x="1291" y="171"/>
                </a:lnTo>
                <a:lnTo>
                  <a:pt x="1272" y="162"/>
                </a:lnTo>
                <a:lnTo>
                  <a:pt x="1239" y="152"/>
                </a:lnTo>
                <a:lnTo>
                  <a:pt x="1204" y="141"/>
                </a:lnTo>
                <a:lnTo>
                  <a:pt x="1170" y="131"/>
                </a:lnTo>
                <a:lnTo>
                  <a:pt x="1134" y="121"/>
                </a:lnTo>
                <a:lnTo>
                  <a:pt x="1099" y="113"/>
                </a:lnTo>
                <a:lnTo>
                  <a:pt x="1063" y="103"/>
                </a:lnTo>
                <a:lnTo>
                  <a:pt x="1026" y="95"/>
                </a:lnTo>
                <a:lnTo>
                  <a:pt x="990" y="88"/>
                </a:lnTo>
                <a:lnTo>
                  <a:pt x="953" y="81"/>
                </a:lnTo>
                <a:lnTo>
                  <a:pt x="918" y="74"/>
                </a:lnTo>
                <a:lnTo>
                  <a:pt x="881" y="68"/>
                </a:lnTo>
                <a:lnTo>
                  <a:pt x="845" y="62"/>
                </a:lnTo>
                <a:lnTo>
                  <a:pt x="809" y="58"/>
                </a:lnTo>
                <a:lnTo>
                  <a:pt x="773" y="53"/>
                </a:lnTo>
                <a:lnTo>
                  <a:pt x="738" y="49"/>
                </a:lnTo>
                <a:lnTo>
                  <a:pt x="702" y="46"/>
                </a:lnTo>
                <a:lnTo>
                  <a:pt x="666" y="44"/>
                </a:lnTo>
                <a:lnTo>
                  <a:pt x="628" y="42"/>
                </a:lnTo>
                <a:lnTo>
                  <a:pt x="590" y="41"/>
                </a:lnTo>
                <a:lnTo>
                  <a:pt x="552" y="40"/>
                </a:lnTo>
                <a:lnTo>
                  <a:pt x="514" y="40"/>
                </a:lnTo>
                <a:lnTo>
                  <a:pt x="475" y="40"/>
                </a:lnTo>
                <a:lnTo>
                  <a:pt x="436" y="41"/>
                </a:lnTo>
                <a:lnTo>
                  <a:pt x="397" y="42"/>
                </a:lnTo>
                <a:lnTo>
                  <a:pt x="358" y="44"/>
                </a:lnTo>
                <a:lnTo>
                  <a:pt x="319" y="46"/>
                </a:lnTo>
                <a:lnTo>
                  <a:pt x="280" y="48"/>
                </a:lnTo>
                <a:lnTo>
                  <a:pt x="242" y="52"/>
                </a:lnTo>
                <a:lnTo>
                  <a:pt x="204" y="55"/>
                </a:lnTo>
                <a:lnTo>
                  <a:pt x="167" y="59"/>
                </a:lnTo>
                <a:lnTo>
                  <a:pt x="130" y="62"/>
                </a:lnTo>
                <a:lnTo>
                  <a:pt x="93" y="66"/>
                </a:lnTo>
                <a:lnTo>
                  <a:pt x="81" y="69"/>
                </a:lnTo>
                <a:lnTo>
                  <a:pt x="71" y="74"/>
                </a:lnTo>
                <a:lnTo>
                  <a:pt x="62" y="84"/>
                </a:lnTo>
                <a:lnTo>
                  <a:pt x="54" y="95"/>
                </a:lnTo>
                <a:lnTo>
                  <a:pt x="48" y="108"/>
                </a:lnTo>
                <a:lnTo>
                  <a:pt x="43" y="124"/>
                </a:lnTo>
                <a:lnTo>
                  <a:pt x="38" y="142"/>
                </a:lnTo>
                <a:lnTo>
                  <a:pt x="35" y="160"/>
                </a:lnTo>
                <a:lnTo>
                  <a:pt x="33" y="165"/>
                </a:lnTo>
                <a:lnTo>
                  <a:pt x="29" y="169"/>
                </a:lnTo>
                <a:lnTo>
                  <a:pt x="25" y="169"/>
                </a:lnTo>
                <a:lnTo>
                  <a:pt x="20" y="165"/>
                </a:lnTo>
                <a:lnTo>
                  <a:pt x="14" y="161"/>
                </a:lnTo>
                <a:lnTo>
                  <a:pt x="9" y="155"/>
                </a:lnTo>
                <a:lnTo>
                  <a:pt x="4" y="149"/>
                </a:lnTo>
                <a:lnTo>
                  <a:pt x="1" y="141"/>
                </a:lnTo>
                <a:close/>
              </a:path>
            </a:pathLst>
          </a:custGeom>
          <a:solidFill>
            <a:srgbClr val="B2BABA"/>
          </a:solidFill>
          <a:ln w="9525">
            <a:noFill/>
            <a:round/>
            <a:headEnd/>
            <a:tailEnd/>
          </a:ln>
        </p:spPr>
        <p:txBody>
          <a:bodyPr/>
          <a:lstStyle/>
          <a:p>
            <a:endParaRPr lang="en-US"/>
          </a:p>
        </p:txBody>
      </p:sp>
      <p:sp>
        <p:nvSpPr>
          <p:cNvPr id="66856" name="Freeform 296"/>
          <p:cNvSpPr>
            <a:spLocks/>
          </p:cNvSpPr>
          <p:nvPr/>
        </p:nvSpPr>
        <p:spPr bwMode="auto">
          <a:xfrm>
            <a:off x="7515226" y="3286125"/>
            <a:ext cx="227013" cy="39688"/>
          </a:xfrm>
          <a:custGeom>
            <a:avLst/>
            <a:gdLst/>
            <a:ahLst/>
            <a:cxnLst>
              <a:cxn ang="0">
                <a:pos x="0" y="122"/>
              </a:cxn>
              <a:cxn ang="0">
                <a:pos x="10" y="75"/>
              </a:cxn>
              <a:cxn ang="0">
                <a:pos x="33" y="51"/>
              </a:cxn>
              <a:cxn ang="0">
                <a:pos x="58" y="38"/>
              </a:cxn>
              <a:cxn ang="0">
                <a:pos x="84" y="30"/>
              </a:cxn>
              <a:cxn ang="0">
                <a:pos x="113" y="26"/>
              </a:cxn>
              <a:cxn ang="0">
                <a:pos x="162" y="22"/>
              </a:cxn>
              <a:cxn ang="0">
                <a:pos x="235" y="15"/>
              </a:cxn>
              <a:cxn ang="0">
                <a:pos x="307" y="10"/>
              </a:cxn>
              <a:cxn ang="0">
                <a:pos x="379" y="5"/>
              </a:cxn>
              <a:cxn ang="0">
                <a:pos x="451" y="2"/>
              </a:cxn>
              <a:cxn ang="0">
                <a:pos x="524" y="0"/>
              </a:cxn>
              <a:cxn ang="0">
                <a:pos x="596" y="1"/>
              </a:cxn>
              <a:cxn ang="0">
                <a:pos x="670" y="4"/>
              </a:cxn>
              <a:cxn ang="0">
                <a:pos x="744" y="10"/>
              </a:cxn>
              <a:cxn ang="0">
                <a:pos x="821" y="18"/>
              </a:cxn>
              <a:cxn ang="0">
                <a:pos x="896" y="29"/>
              </a:cxn>
              <a:cxn ang="0">
                <a:pos x="972" y="41"/>
              </a:cxn>
              <a:cxn ang="0">
                <a:pos x="1046" y="56"/>
              </a:cxn>
              <a:cxn ang="0">
                <a:pos x="1120" y="73"/>
              </a:cxn>
              <a:cxn ang="0">
                <a:pos x="1194" y="94"/>
              </a:cxn>
              <a:cxn ang="0">
                <a:pos x="1268" y="117"/>
              </a:cxn>
              <a:cxn ang="0">
                <a:pos x="1325" y="140"/>
              </a:cxn>
              <a:cxn ang="0">
                <a:pos x="1363" y="169"/>
              </a:cxn>
              <a:cxn ang="0">
                <a:pos x="1395" y="209"/>
              </a:cxn>
              <a:cxn ang="0">
                <a:pos x="1419" y="253"/>
              </a:cxn>
              <a:cxn ang="0">
                <a:pos x="1426" y="281"/>
              </a:cxn>
              <a:cxn ang="0">
                <a:pos x="1419" y="291"/>
              </a:cxn>
              <a:cxn ang="0">
                <a:pos x="1405" y="292"/>
              </a:cxn>
              <a:cxn ang="0">
                <a:pos x="1394" y="285"/>
              </a:cxn>
              <a:cxn ang="0">
                <a:pos x="1384" y="259"/>
              </a:cxn>
              <a:cxn ang="0">
                <a:pos x="1363" y="220"/>
              </a:cxn>
              <a:cxn ang="0">
                <a:pos x="1332" y="186"/>
              </a:cxn>
              <a:cxn ang="0">
                <a:pos x="1297" y="161"/>
              </a:cxn>
              <a:cxn ang="0">
                <a:pos x="1244" y="143"/>
              </a:cxn>
              <a:cxn ang="0">
                <a:pos x="1174" y="122"/>
              </a:cxn>
              <a:cxn ang="0">
                <a:pos x="1103" y="103"/>
              </a:cxn>
              <a:cxn ang="0">
                <a:pos x="1029" y="87"/>
              </a:cxn>
              <a:cxn ang="0">
                <a:pos x="956" y="72"/>
              </a:cxn>
              <a:cxn ang="0">
                <a:pos x="882" y="59"/>
              </a:cxn>
              <a:cxn ang="0">
                <a:pos x="810" y="48"/>
              </a:cxn>
              <a:cxn ang="0">
                <a:pos x="738" y="40"/>
              </a:cxn>
              <a:cxn ang="0">
                <a:pos x="666" y="35"/>
              </a:cxn>
              <a:cxn ang="0">
                <a:pos x="589" y="32"/>
              </a:cxn>
              <a:cxn ang="0">
                <a:pos x="512" y="31"/>
              </a:cxn>
              <a:cxn ang="0">
                <a:pos x="433" y="33"/>
              </a:cxn>
              <a:cxn ang="0">
                <a:pos x="354" y="36"/>
              </a:cxn>
              <a:cxn ang="0">
                <a:pos x="274" y="41"/>
              </a:cxn>
              <a:cxn ang="0">
                <a:pos x="197" y="47"/>
              </a:cxn>
              <a:cxn ang="0">
                <a:pos x="123" y="55"/>
              </a:cxn>
              <a:cxn ang="0">
                <a:pos x="75" y="62"/>
              </a:cxn>
              <a:cxn ang="0">
                <a:pos x="57" y="77"/>
              </a:cxn>
              <a:cxn ang="0">
                <a:pos x="43" y="102"/>
              </a:cxn>
              <a:cxn ang="0">
                <a:pos x="33" y="135"/>
              </a:cxn>
              <a:cxn ang="0">
                <a:pos x="25" y="163"/>
              </a:cxn>
              <a:cxn ang="0">
                <a:pos x="8" y="155"/>
              </a:cxn>
            </a:cxnLst>
            <a:rect l="0" t="0" r="r" b="b"/>
            <a:pathLst>
              <a:path w="1426" h="292">
                <a:moveTo>
                  <a:pt x="1" y="141"/>
                </a:moveTo>
                <a:lnTo>
                  <a:pt x="0" y="122"/>
                </a:lnTo>
                <a:lnTo>
                  <a:pt x="3" y="98"/>
                </a:lnTo>
                <a:lnTo>
                  <a:pt x="10" y="75"/>
                </a:lnTo>
                <a:lnTo>
                  <a:pt x="23" y="59"/>
                </a:lnTo>
                <a:lnTo>
                  <a:pt x="33" y="51"/>
                </a:lnTo>
                <a:lnTo>
                  <a:pt x="46" y="43"/>
                </a:lnTo>
                <a:lnTo>
                  <a:pt x="58" y="38"/>
                </a:lnTo>
                <a:lnTo>
                  <a:pt x="71" y="33"/>
                </a:lnTo>
                <a:lnTo>
                  <a:pt x="84" y="30"/>
                </a:lnTo>
                <a:lnTo>
                  <a:pt x="98" y="28"/>
                </a:lnTo>
                <a:lnTo>
                  <a:pt x="113" y="26"/>
                </a:lnTo>
                <a:lnTo>
                  <a:pt x="127" y="25"/>
                </a:lnTo>
                <a:lnTo>
                  <a:pt x="162" y="22"/>
                </a:lnTo>
                <a:lnTo>
                  <a:pt x="198" y="18"/>
                </a:lnTo>
                <a:lnTo>
                  <a:pt x="235" y="15"/>
                </a:lnTo>
                <a:lnTo>
                  <a:pt x="270" y="13"/>
                </a:lnTo>
                <a:lnTo>
                  <a:pt x="307" y="10"/>
                </a:lnTo>
                <a:lnTo>
                  <a:pt x="342" y="8"/>
                </a:lnTo>
                <a:lnTo>
                  <a:pt x="379" y="5"/>
                </a:lnTo>
                <a:lnTo>
                  <a:pt x="416" y="3"/>
                </a:lnTo>
                <a:lnTo>
                  <a:pt x="451" y="2"/>
                </a:lnTo>
                <a:lnTo>
                  <a:pt x="488" y="1"/>
                </a:lnTo>
                <a:lnTo>
                  <a:pt x="524" y="0"/>
                </a:lnTo>
                <a:lnTo>
                  <a:pt x="561" y="0"/>
                </a:lnTo>
                <a:lnTo>
                  <a:pt x="596" y="1"/>
                </a:lnTo>
                <a:lnTo>
                  <a:pt x="633" y="2"/>
                </a:lnTo>
                <a:lnTo>
                  <a:pt x="670" y="4"/>
                </a:lnTo>
                <a:lnTo>
                  <a:pt x="705" y="7"/>
                </a:lnTo>
                <a:lnTo>
                  <a:pt x="744" y="10"/>
                </a:lnTo>
                <a:lnTo>
                  <a:pt x="782" y="14"/>
                </a:lnTo>
                <a:lnTo>
                  <a:pt x="821" y="18"/>
                </a:lnTo>
                <a:lnTo>
                  <a:pt x="858" y="24"/>
                </a:lnTo>
                <a:lnTo>
                  <a:pt x="896" y="29"/>
                </a:lnTo>
                <a:lnTo>
                  <a:pt x="934" y="35"/>
                </a:lnTo>
                <a:lnTo>
                  <a:pt x="972" y="41"/>
                </a:lnTo>
                <a:lnTo>
                  <a:pt x="1008" y="48"/>
                </a:lnTo>
                <a:lnTo>
                  <a:pt x="1046" y="56"/>
                </a:lnTo>
                <a:lnTo>
                  <a:pt x="1083" y="65"/>
                </a:lnTo>
                <a:lnTo>
                  <a:pt x="1120" y="73"/>
                </a:lnTo>
                <a:lnTo>
                  <a:pt x="1158" y="84"/>
                </a:lnTo>
                <a:lnTo>
                  <a:pt x="1194" y="94"/>
                </a:lnTo>
                <a:lnTo>
                  <a:pt x="1232" y="105"/>
                </a:lnTo>
                <a:lnTo>
                  <a:pt x="1268" y="117"/>
                </a:lnTo>
                <a:lnTo>
                  <a:pt x="1306" y="130"/>
                </a:lnTo>
                <a:lnTo>
                  <a:pt x="1325" y="140"/>
                </a:lnTo>
                <a:lnTo>
                  <a:pt x="1345" y="152"/>
                </a:lnTo>
                <a:lnTo>
                  <a:pt x="1363" y="169"/>
                </a:lnTo>
                <a:lnTo>
                  <a:pt x="1380" y="188"/>
                </a:lnTo>
                <a:lnTo>
                  <a:pt x="1395" y="209"/>
                </a:lnTo>
                <a:lnTo>
                  <a:pt x="1409" y="231"/>
                </a:lnTo>
                <a:lnTo>
                  <a:pt x="1419" y="253"/>
                </a:lnTo>
                <a:lnTo>
                  <a:pt x="1425" y="274"/>
                </a:lnTo>
                <a:lnTo>
                  <a:pt x="1426" y="281"/>
                </a:lnTo>
                <a:lnTo>
                  <a:pt x="1424" y="287"/>
                </a:lnTo>
                <a:lnTo>
                  <a:pt x="1419" y="291"/>
                </a:lnTo>
                <a:lnTo>
                  <a:pt x="1413" y="292"/>
                </a:lnTo>
                <a:lnTo>
                  <a:pt x="1405" y="292"/>
                </a:lnTo>
                <a:lnTo>
                  <a:pt x="1399" y="290"/>
                </a:lnTo>
                <a:lnTo>
                  <a:pt x="1394" y="285"/>
                </a:lnTo>
                <a:lnTo>
                  <a:pt x="1391" y="279"/>
                </a:lnTo>
                <a:lnTo>
                  <a:pt x="1384" y="259"/>
                </a:lnTo>
                <a:lnTo>
                  <a:pt x="1375" y="239"/>
                </a:lnTo>
                <a:lnTo>
                  <a:pt x="1363" y="220"/>
                </a:lnTo>
                <a:lnTo>
                  <a:pt x="1349" y="202"/>
                </a:lnTo>
                <a:lnTo>
                  <a:pt x="1332" y="186"/>
                </a:lnTo>
                <a:lnTo>
                  <a:pt x="1315" y="173"/>
                </a:lnTo>
                <a:lnTo>
                  <a:pt x="1297" y="161"/>
                </a:lnTo>
                <a:lnTo>
                  <a:pt x="1277" y="153"/>
                </a:lnTo>
                <a:lnTo>
                  <a:pt x="1244" y="143"/>
                </a:lnTo>
                <a:lnTo>
                  <a:pt x="1209" y="132"/>
                </a:lnTo>
                <a:lnTo>
                  <a:pt x="1174" y="122"/>
                </a:lnTo>
                <a:lnTo>
                  <a:pt x="1138" y="113"/>
                </a:lnTo>
                <a:lnTo>
                  <a:pt x="1103" y="103"/>
                </a:lnTo>
                <a:lnTo>
                  <a:pt x="1066" y="95"/>
                </a:lnTo>
                <a:lnTo>
                  <a:pt x="1029" y="87"/>
                </a:lnTo>
                <a:lnTo>
                  <a:pt x="993" y="79"/>
                </a:lnTo>
                <a:lnTo>
                  <a:pt x="956" y="72"/>
                </a:lnTo>
                <a:lnTo>
                  <a:pt x="919" y="65"/>
                </a:lnTo>
                <a:lnTo>
                  <a:pt x="882" y="59"/>
                </a:lnTo>
                <a:lnTo>
                  <a:pt x="846" y="54"/>
                </a:lnTo>
                <a:lnTo>
                  <a:pt x="810" y="48"/>
                </a:lnTo>
                <a:lnTo>
                  <a:pt x="773" y="44"/>
                </a:lnTo>
                <a:lnTo>
                  <a:pt x="738" y="40"/>
                </a:lnTo>
                <a:lnTo>
                  <a:pt x="702" y="37"/>
                </a:lnTo>
                <a:lnTo>
                  <a:pt x="666" y="35"/>
                </a:lnTo>
                <a:lnTo>
                  <a:pt x="628" y="33"/>
                </a:lnTo>
                <a:lnTo>
                  <a:pt x="589" y="32"/>
                </a:lnTo>
                <a:lnTo>
                  <a:pt x="551" y="31"/>
                </a:lnTo>
                <a:lnTo>
                  <a:pt x="512" y="31"/>
                </a:lnTo>
                <a:lnTo>
                  <a:pt x="472" y="32"/>
                </a:lnTo>
                <a:lnTo>
                  <a:pt x="433" y="33"/>
                </a:lnTo>
                <a:lnTo>
                  <a:pt x="393" y="34"/>
                </a:lnTo>
                <a:lnTo>
                  <a:pt x="354" y="36"/>
                </a:lnTo>
                <a:lnTo>
                  <a:pt x="314" y="38"/>
                </a:lnTo>
                <a:lnTo>
                  <a:pt x="274" y="41"/>
                </a:lnTo>
                <a:lnTo>
                  <a:pt x="236" y="44"/>
                </a:lnTo>
                <a:lnTo>
                  <a:pt x="197" y="47"/>
                </a:lnTo>
                <a:lnTo>
                  <a:pt x="159" y="51"/>
                </a:lnTo>
                <a:lnTo>
                  <a:pt x="123" y="55"/>
                </a:lnTo>
                <a:lnTo>
                  <a:pt x="86" y="59"/>
                </a:lnTo>
                <a:lnTo>
                  <a:pt x="75" y="62"/>
                </a:lnTo>
                <a:lnTo>
                  <a:pt x="65" y="69"/>
                </a:lnTo>
                <a:lnTo>
                  <a:pt x="57" y="77"/>
                </a:lnTo>
                <a:lnTo>
                  <a:pt x="50" y="89"/>
                </a:lnTo>
                <a:lnTo>
                  <a:pt x="43" y="102"/>
                </a:lnTo>
                <a:lnTo>
                  <a:pt x="37" y="118"/>
                </a:lnTo>
                <a:lnTo>
                  <a:pt x="33" y="135"/>
                </a:lnTo>
                <a:lnTo>
                  <a:pt x="30" y="153"/>
                </a:lnTo>
                <a:lnTo>
                  <a:pt x="25" y="163"/>
                </a:lnTo>
                <a:lnTo>
                  <a:pt x="17" y="163"/>
                </a:lnTo>
                <a:lnTo>
                  <a:pt x="8" y="155"/>
                </a:lnTo>
                <a:lnTo>
                  <a:pt x="1" y="141"/>
                </a:lnTo>
                <a:close/>
              </a:path>
            </a:pathLst>
          </a:custGeom>
          <a:solidFill>
            <a:srgbClr val="BAC2C2"/>
          </a:solidFill>
          <a:ln w="9525">
            <a:noFill/>
            <a:round/>
            <a:headEnd/>
            <a:tailEnd/>
          </a:ln>
        </p:spPr>
        <p:txBody>
          <a:bodyPr/>
          <a:lstStyle/>
          <a:p>
            <a:endParaRPr lang="en-US"/>
          </a:p>
        </p:txBody>
      </p:sp>
      <p:sp>
        <p:nvSpPr>
          <p:cNvPr id="66857" name="Freeform 297"/>
          <p:cNvSpPr>
            <a:spLocks/>
          </p:cNvSpPr>
          <p:nvPr/>
        </p:nvSpPr>
        <p:spPr bwMode="auto">
          <a:xfrm>
            <a:off x="7515226" y="3287713"/>
            <a:ext cx="227013" cy="38100"/>
          </a:xfrm>
          <a:custGeom>
            <a:avLst/>
            <a:gdLst/>
            <a:ahLst/>
            <a:cxnLst>
              <a:cxn ang="0">
                <a:pos x="0" y="121"/>
              </a:cxn>
              <a:cxn ang="0">
                <a:pos x="10" y="74"/>
              </a:cxn>
              <a:cxn ang="0">
                <a:pos x="31" y="51"/>
              </a:cxn>
              <a:cxn ang="0">
                <a:pos x="57" y="38"/>
              </a:cxn>
              <a:cxn ang="0">
                <a:pos x="83" y="30"/>
              </a:cxn>
              <a:cxn ang="0">
                <a:pos x="112" y="26"/>
              </a:cxn>
              <a:cxn ang="0">
                <a:pos x="161" y="23"/>
              </a:cxn>
              <a:cxn ang="0">
                <a:pos x="235" y="17"/>
              </a:cxn>
              <a:cxn ang="0">
                <a:pos x="307" y="11"/>
              </a:cxn>
              <a:cxn ang="0">
                <a:pos x="379" y="6"/>
              </a:cxn>
              <a:cxn ang="0">
                <a:pos x="452" y="2"/>
              </a:cxn>
              <a:cxn ang="0">
                <a:pos x="524" y="0"/>
              </a:cxn>
              <a:cxn ang="0">
                <a:pos x="596" y="0"/>
              </a:cxn>
              <a:cxn ang="0">
                <a:pos x="668" y="3"/>
              </a:cxn>
              <a:cxn ang="0">
                <a:pos x="743" y="10"/>
              </a:cxn>
              <a:cxn ang="0">
                <a:pos x="820" y="18"/>
              </a:cxn>
              <a:cxn ang="0">
                <a:pos x="896" y="29"/>
              </a:cxn>
              <a:cxn ang="0">
                <a:pos x="971" y="41"/>
              </a:cxn>
              <a:cxn ang="0">
                <a:pos x="1047" y="57"/>
              </a:cxn>
              <a:cxn ang="0">
                <a:pos x="1121" y="74"/>
              </a:cxn>
              <a:cxn ang="0">
                <a:pos x="1195" y="95"/>
              </a:cxn>
              <a:cxn ang="0">
                <a:pos x="1269" y="119"/>
              </a:cxn>
              <a:cxn ang="0">
                <a:pos x="1326" y="141"/>
              </a:cxn>
              <a:cxn ang="0">
                <a:pos x="1364" y="171"/>
              </a:cxn>
              <a:cxn ang="0">
                <a:pos x="1396" y="211"/>
              </a:cxn>
              <a:cxn ang="0">
                <a:pos x="1420" y="254"/>
              </a:cxn>
              <a:cxn ang="0">
                <a:pos x="1426" y="282"/>
              </a:cxn>
              <a:cxn ang="0">
                <a:pos x="1419" y="291"/>
              </a:cxn>
              <a:cxn ang="0">
                <a:pos x="1406" y="290"/>
              </a:cxn>
              <a:cxn ang="0">
                <a:pos x="1396" y="280"/>
              </a:cxn>
              <a:cxn ang="0">
                <a:pos x="1389" y="250"/>
              </a:cxn>
              <a:cxn ang="0">
                <a:pos x="1369" y="210"/>
              </a:cxn>
              <a:cxn ang="0">
                <a:pos x="1337" y="177"/>
              </a:cxn>
              <a:cxn ang="0">
                <a:pos x="1300" y="154"/>
              </a:cxn>
              <a:cxn ang="0">
                <a:pos x="1247" y="135"/>
              </a:cxn>
              <a:cxn ang="0">
                <a:pos x="1177" y="115"/>
              </a:cxn>
              <a:cxn ang="0">
                <a:pos x="1106" y="95"/>
              </a:cxn>
              <a:cxn ang="0">
                <a:pos x="1031" y="77"/>
              </a:cxn>
              <a:cxn ang="0">
                <a:pos x="956" y="62"/>
              </a:cxn>
              <a:cxn ang="0">
                <a:pos x="882" y="48"/>
              </a:cxn>
              <a:cxn ang="0">
                <a:pos x="809" y="37"/>
              </a:cxn>
              <a:cxn ang="0">
                <a:pos x="737" y="29"/>
              </a:cxn>
              <a:cxn ang="0">
                <a:pos x="665" y="24"/>
              </a:cxn>
              <a:cxn ang="0">
                <a:pos x="589" y="21"/>
              </a:cxn>
              <a:cxn ang="0">
                <a:pos x="510" y="21"/>
              </a:cxn>
              <a:cxn ang="0">
                <a:pos x="431" y="23"/>
              </a:cxn>
              <a:cxn ang="0">
                <a:pos x="351" y="27"/>
              </a:cxn>
              <a:cxn ang="0">
                <a:pos x="270" y="33"/>
              </a:cxn>
              <a:cxn ang="0">
                <a:pos x="192" y="39"/>
              </a:cxn>
              <a:cxn ang="0">
                <a:pos x="117" y="48"/>
              </a:cxn>
              <a:cxn ang="0">
                <a:pos x="68" y="56"/>
              </a:cxn>
              <a:cxn ang="0">
                <a:pos x="50" y="71"/>
              </a:cxn>
              <a:cxn ang="0">
                <a:pos x="36" y="96"/>
              </a:cxn>
              <a:cxn ang="0">
                <a:pos x="27" y="130"/>
              </a:cxn>
              <a:cxn ang="0">
                <a:pos x="20" y="160"/>
              </a:cxn>
              <a:cxn ang="0">
                <a:pos x="7" y="154"/>
              </a:cxn>
            </a:cxnLst>
            <a:rect l="0" t="0" r="r" b="b"/>
            <a:pathLst>
              <a:path w="1426" h="291">
                <a:moveTo>
                  <a:pt x="2" y="142"/>
                </a:moveTo>
                <a:lnTo>
                  <a:pt x="0" y="121"/>
                </a:lnTo>
                <a:lnTo>
                  <a:pt x="3" y="97"/>
                </a:lnTo>
                <a:lnTo>
                  <a:pt x="10" y="74"/>
                </a:lnTo>
                <a:lnTo>
                  <a:pt x="21" y="58"/>
                </a:lnTo>
                <a:lnTo>
                  <a:pt x="31" y="51"/>
                </a:lnTo>
                <a:lnTo>
                  <a:pt x="44" y="43"/>
                </a:lnTo>
                <a:lnTo>
                  <a:pt x="57" y="38"/>
                </a:lnTo>
                <a:lnTo>
                  <a:pt x="70" y="34"/>
                </a:lnTo>
                <a:lnTo>
                  <a:pt x="83" y="30"/>
                </a:lnTo>
                <a:lnTo>
                  <a:pt x="97" y="28"/>
                </a:lnTo>
                <a:lnTo>
                  <a:pt x="112" y="26"/>
                </a:lnTo>
                <a:lnTo>
                  <a:pt x="126" y="26"/>
                </a:lnTo>
                <a:lnTo>
                  <a:pt x="161" y="23"/>
                </a:lnTo>
                <a:lnTo>
                  <a:pt x="198" y="19"/>
                </a:lnTo>
                <a:lnTo>
                  <a:pt x="235" y="17"/>
                </a:lnTo>
                <a:lnTo>
                  <a:pt x="270" y="14"/>
                </a:lnTo>
                <a:lnTo>
                  <a:pt x="307" y="11"/>
                </a:lnTo>
                <a:lnTo>
                  <a:pt x="343" y="8"/>
                </a:lnTo>
                <a:lnTo>
                  <a:pt x="379" y="6"/>
                </a:lnTo>
                <a:lnTo>
                  <a:pt x="416" y="4"/>
                </a:lnTo>
                <a:lnTo>
                  <a:pt x="452" y="2"/>
                </a:lnTo>
                <a:lnTo>
                  <a:pt x="488" y="1"/>
                </a:lnTo>
                <a:lnTo>
                  <a:pt x="524" y="0"/>
                </a:lnTo>
                <a:lnTo>
                  <a:pt x="560" y="0"/>
                </a:lnTo>
                <a:lnTo>
                  <a:pt x="596" y="0"/>
                </a:lnTo>
                <a:lnTo>
                  <a:pt x="632" y="1"/>
                </a:lnTo>
                <a:lnTo>
                  <a:pt x="668" y="3"/>
                </a:lnTo>
                <a:lnTo>
                  <a:pt x="703" y="6"/>
                </a:lnTo>
                <a:lnTo>
                  <a:pt x="743" y="10"/>
                </a:lnTo>
                <a:lnTo>
                  <a:pt x="781" y="14"/>
                </a:lnTo>
                <a:lnTo>
                  <a:pt x="820" y="18"/>
                </a:lnTo>
                <a:lnTo>
                  <a:pt x="858" y="24"/>
                </a:lnTo>
                <a:lnTo>
                  <a:pt x="896" y="29"/>
                </a:lnTo>
                <a:lnTo>
                  <a:pt x="934" y="35"/>
                </a:lnTo>
                <a:lnTo>
                  <a:pt x="971" y="41"/>
                </a:lnTo>
                <a:lnTo>
                  <a:pt x="1009" y="48"/>
                </a:lnTo>
                <a:lnTo>
                  <a:pt x="1047" y="57"/>
                </a:lnTo>
                <a:lnTo>
                  <a:pt x="1083" y="65"/>
                </a:lnTo>
                <a:lnTo>
                  <a:pt x="1121" y="74"/>
                </a:lnTo>
                <a:lnTo>
                  <a:pt x="1159" y="84"/>
                </a:lnTo>
                <a:lnTo>
                  <a:pt x="1195" y="95"/>
                </a:lnTo>
                <a:lnTo>
                  <a:pt x="1233" y="106"/>
                </a:lnTo>
                <a:lnTo>
                  <a:pt x="1269" y="119"/>
                </a:lnTo>
                <a:lnTo>
                  <a:pt x="1307" y="132"/>
                </a:lnTo>
                <a:lnTo>
                  <a:pt x="1326" y="141"/>
                </a:lnTo>
                <a:lnTo>
                  <a:pt x="1346" y="154"/>
                </a:lnTo>
                <a:lnTo>
                  <a:pt x="1364" y="171"/>
                </a:lnTo>
                <a:lnTo>
                  <a:pt x="1381" y="189"/>
                </a:lnTo>
                <a:lnTo>
                  <a:pt x="1396" y="211"/>
                </a:lnTo>
                <a:lnTo>
                  <a:pt x="1410" y="233"/>
                </a:lnTo>
                <a:lnTo>
                  <a:pt x="1420" y="254"/>
                </a:lnTo>
                <a:lnTo>
                  <a:pt x="1426" y="275"/>
                </a:lnTo>
                <a:lnTo>
                  <a:pt x="1426" y="282"/>
                </a:lnTo>
                <a:lnTo>
                  <a:pt x="1424" y="288"/>
                </a:lnTo>
                <a:lnTo>
                  <a:pt x="1419" y="291"/>
                </a:lnTo>
                <a:lnTo>
                  <a:pt x="1414" y="291"/>
                </a:lnTo>
                <a:lnTo>
                  <a:pt x="1406" y="290"/>
                </a:lnTo>
                <a:lnTo>
                  <a:pt x="1401" y="286"/>
                </a:lnTo>
                <a:lnTo>
                  <a:pt x="1396" y="280"/>
                </a:lnTo>
                <a:lnTo>
                  <a:pt x="1394" y="273"/>
                </a:lnTo>
                <a:lnTo>
                  <a:pt x="1389" y="250"/>
                </a:lnTo>
                <a:lnTo>
                  <a:pt x="1381" y="230"/>
                </a:lnTo>
                <a:lnTo>
                  <a:pt x="1369" y="210"/>
                </a:lnTo>
                <a:lnTo>
                  <a:pt x="1354" y="192"/>
                </a:lnTo>
                <a:lnTo>
                  <a:pt x="1337" y="177"/>
                </a:lnTo>
                <a:lnTo>
                  <a:pt x="1319" y="164"/>
                </a:lnTo>
                <a:lnTo>
                  <a:pt x="1300" y="154"/>
                </a:lnTo>
                <a:lnTo>
                  <a:pt x="1280" y="147"/>
                </a:lnTo>
                <a:lnTo>
                  <a:pt x="1247" y="135"/>
                </a:lnTo>
                <a:lnTo>
                  <a:pt x="1212" y="125"/>
                </a:lnTo>
                <a:lnTo>
                  <a:pt x="1177" y="115"/>
                </a:lnTo>
                <a:lnTo>
                  <a:pt x="1141" y="105"/>
                </a:lnTo>
                <a:lnTo>
                  <a:pt x="1106" y="95"/>
                </a:lnTo>
                <a:lnTo>
                  <a:pt x="1068" y="87"/>
                </a:lnTo>
                <a:lnTo>
                  <a:pt x="1031" y="77"/>
                </a:lnTo>
                <a:lnTo>
                  <a:pt x="994" y="69"/>
                </a:lnTo>
                <a:lnTo>
                  <a:pt x="956" y="62"/>
                </a:lnTo>
                <a:lnTo>
                  <a:pt x="920" y="55"/>
                </a:lnTo>
                <a:lnTo>
                  <a:pt x="882" y="48"/>
                </a:lnTo>
                <a:lnTo>
                  <a:pt x="845" y="42"/>
                </a:lnTo>
                <a:lnTo>
                  <a:pt x="809" y="37"/>
                </a:lnTo>
                <a:lnTo>
                  <a:pt x="772" y="33"/>
                </a:lnTo>
                <a:lnTo>
                  <a:pt x="737" y="29"/>
                </a:lnTo>
                <a:lnTo>
                  <a:pt x="701" y="26"/>
                </a:lnTo>
                <a:lnTo>
                  <a:pt x="665" y="24"/>
                </a:lnTo>
                <a:lnTo>
                  <a:pt x="627" y="22"/>
                </a:lnTo>
                <a:lnTo>
                  <a:pt x="589" y="21"/>
                </a:lnTo>
                <a:lnTo>
                  <a:pt x="550" y="21"/>
                </a:lnTo>
                <a:lnTo>
                  <a:pt x="510" y="21"/>
                </a:lnTo>
                <a:lnTo>
                  <a:pt x="470" y="22"/>
                </a:lnTo>
                <a:lnTo>
                  <a:pt x="431" y="23"/>
                </a:lnTo>
                <a:lnTo>
                  <a:pt x="390" y="25"/>
                </a:lnTo>
                <a:lnTo>
                  <a:pt x="351" y="27"/>
                </a:lnTo>
                <a:lnTo>
                  <a:pt x="310" y="30"/>
                </a:lnTo>
                <a:lnTo>
                  <a:pt x="270" y="33"/>
                </a:lnTo>
                <a:lnTo>
                  <a:pt x="231" y="36"/>
                </a:lnTo>
                <a:lnTo>
                  <a:pt x="192" y="39"/>
                </a:lnTo>
                <a:lnTo>
                  <a:pt x="153" y="43"/>
                </a:lnTo>
                <a:lnTo>
                  <a:pt x="117" y="48"/>
                </a:lnTo>
                <a:lnTo>
                  <a:pt x="80" y="53"/>
                </a:lnTo>
                <a:lnTo>
                  <a:pt x="68" y="56"/>
                </a:lnTo>
                <a:lnTo>
                  <a:pt x="58" y="62"/>
                </a:lnTo>
                <a:lnTo>
                  <a:pt x="50" y="71"/>
                </a:lnTo>
                <a:lnTo>
                  <a:pt x="42" y="83"/>
                </a:lnTo>
                <a:lnTo>
                  <a:pt x="36" y="96"/>
                </a:lnTo>
                <a:lnTo>
                  <a:pt x="31" y="113"/>
                </a:lnTo>
                <a:lnTo>
                  <a:pt x="27" y="130"/>
                </a:lnTo>
                <a:lnTo>
                  <a:pt x="24" y="149"/>
                </a:lnTo>
                <a:lnTo>
                  <a:pt x="20" y="160"/>
                </a:lnTo>
                <a:lnTo>
                  <a:pt x="14" y="161"/>
                </a:lnTo>
                <a:lnTo>
                  <a:pt x="7" y="154"/>
                </a:lnTo>
                <a:lnTo>
                  <a:pt x="2" y="142"/>
                </a:lnTo>
                <a:close/>
              </a:path>
            </a:pathLst>
          </a:custGeom>
          <a:solidFill>
            <a:srgbClr val="C4CCCC"/>
          </a:solidFill>
          <a:ln w="9525">
            <a:noFill/>
            <a:round/>
            <a:headEnd/>
            <a:tailEnd/>
          </a:ln>
        </p:spPr>
        <p:txBody>
          <a:bodyPr/>
          <a:lstStyle/>
          <a:p>
            <a:endParaRPr lang="en-US"/>
          </a:p>
        </p:txBody>
      </p:sp>
      <p:sp>
        <p:nvSpPr>
          <p:cNvPr id="67356" name="Oval 796"/>
          <p:cNvSpPr>
            <a:spLocks noChangeArrowheads="1"/>
          </p:cNvSpPr>
          <p:nvPr/>
        </p:nvSpPr>
        <p:spPr bwMode="auto">
          <a:xfrm>
            <a:off x="4495800" y="2743200"/>
            <a:ext cx="4724400" cy="457200"/>
          </a:xfrm>
          <a:prstGeom prst="ellipse">
            <a:avLst/>
          </a:prstGeom>
          <a:noFill/>
          <a:ln w="38100">
            <a:solidFill>
              <a:srgbClr val="FF0D0D"/>
            </a:solidFill>
            <a:round/>
            <a:headEnd/>
            <a:tailEnd/>
          </a:ln>
          <a:effectLst/>
        </p:spPr>
        <p:txBody>
          <a:bodyPr wrap="none" anchor="ctr"/>
          <a:lstStyle/>
          <a:p>
            <a:endParaRPr lang="en-US"/>
          </a:p>
        </p:txBody>
      </p:sp>
      <p:sp>
        <p:nvSpPr>
          <p:cNvPr id="67359" name="Oval 799"/>
          <p:cNvSpPr>
            <a:spLocks noChangeArrowheads="1"/>
          </p:cNvSpPr>
          <p:nvPr/>
        </p:nvSpPr>
        <p:spPr bwMode="auto">
          <a:xfrm>
            <a:off x="3048000" y="2743200"/>
            <a:ext cx="4724400" cy="457200"/>
          </a:xfrm>
          <a:prstGeom prst="ellipse">
            <a:avLst/>
          </a:prstGeom>
          <a:noFill/>
          <a:ln w="38100">
            <a:solidFill>
              <a:schemeClr val="hlink"/>
            </a:solidFill>
            <a:round/>
            <a:headEnd/>
            <a:tailEnd/>
          </a:ln>
          <a:effectLst/>
        </p:spPr>
        <p:txBody>
          <a:bodyPr wrap="none" anchor="ct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48" name="Rectangle 16"/>
          <p:cNvSpPr>
            <a:spLocks noGrp="1" noChangeArrowheads="1"/>
          </p:cNvSpPr>
          <p:nvPr>
            <p:ph type="title"/>
          </p:nvPr>
        </p:nvSpPr>
        <p:spPr/>
        <p:txBody>
          <a:bodyPr/>
          <a:lstStyle/>
          <a:p>
            <a:r>
              <a:rPr lang="en-US"/>
              <a:t>Access methods SDMA/FDMA/TDMA</a:t>
            </a:r>
          </a:p>
        </p:txBody>
      </p:sp>
      <p:sp>
        <p:nvSpPr>
          <p:cNvPr id="69649" name="Rectangle 17"/>
          <p:cNvSpPr>
            <a:spLocks noGrp="1" noChangeArrowheads="1"/>
          </p:cNvSpPr>
          <p:nvPr>
            <p:ph idx="1"/>
          </p:nvPr>
        </p:nvSpPr>
        <p:spPr/>
        <p:txBody>
          <a:bodyPr/>
          <a:lstStyle/>
          <a:p>
            <a:pPr>
              <a:lnSpc>
                <a:spcPct val="90000"/>
              </a:lnSpc>
            </a:pPr>
            <a:r>
              <a:rPr lang="en-US" dirty="0"/>
              <a:t>SDMA (Space Division Multiple Access)</a:t>
            </a:r>
          </a:p>
          <a:p>
            <a:pPr lvl="1">
              <a:lnSpc>
                <a:spcPct val="90000"/>
              </a:lnSpc>
            </a:pPr>
            <a:r>
              <a:rPr lang="en-US" dirty="0"/>
              <a:t>segment space into sectors, use directed antennas </a:t>
            </a:r>
          </a:p>
          <a:p>
            <a:pPr lvl="1">
              <a:lnSpc>
                <a:spcPct val="90000"/>
              </a:lnSpc>
            </a:pPr>
            <a:r>
              <a:rPr lang="en-US" dirty="0"/>
              <a:t>cell structure</a:t>
            </a:r>
          </a:p>
          <a:p>
            <a:pPr lvl="1">
              <a:lnSpc>
                <a:spcPct val="90000"/>
              </a:lnSpc>
            </a:pPr>
            <a:endParaRPr lang="en-US" dirty="0"/>
          </a:p>
          <a:p>
            <a:pPr>
              <a:lnSpc>
                <a:spcPct val="90000"/>
              </a:lnSpc>
            </a:pPr>
            <a:r>
              <a:rPr lang="en-US" dirty="0"/>
              <a:t>FDMA (Frequency Division Multiple Access)</a:t>
            </a:r>
          </a:p>
          <a:p>
            <a:pPr lvl="1">
              <a:lnSpc>
                <a:spcPct val="90000"/>
              </a:lnSpc>
            </a:pPr>
            <a:r>
              <a:rPr lang="en-US" dirty="0"/>
              <a:t>assign a certain frequency to a transmission channel between a sender and a receiver</a:t>
            </a:r>
          </a:p>
          <a:p>
            <a:pPr lvl="1">
              <a:lnSpc>
                <a:spcPct val="90000"/>
              </a:lnSpc>
            </a:pPr>
            <a:r>
              <a:rPr lang="en-US" dirty="0"/>
              <a:t>permanent (e.g., radio broadcast), slow hopping (e.g., GSM), fast hopping (FHSS, Frequency Hopping Spread Spectrum)</a:t>
            </a:r>
          </a:p>
          <a:p>
            <a:pPr lvl="1">
              <a:lnSpc>
                <a:spcPct val="90000"/>
              </a:lnSpc>
            </a:pPr>
            <a:endParaRPr lang="en-US" dirty="0"/>
          </a:p>
          <a:p>
            <a:pPr>
              <a:lnSpc>
                <a:spcPct val="90000"/>
              </a:lnSpc>
            </a:pPr>
            <a:r>
              <a:rPr lang="en-US" dirty="0"/>
              <a:t>TDMA (Time Division Multiple Access)</a:t>
            </a:r>
          </a:p>
          <a:p>
            <a:pPr lvl="1">
              <a:lnSpc>
                <a:spcPct val="90000"/>
              </a:lnSpc>
            </a:pPr>
            <a:r>
              <a:rPr lang="en-US" dirty="0"/>
              <a:t>assign the fixed sending frequency to a transmission channel between a sender and a receiver for a certain amount of time</a:t>
            </a:r>
          </a:p>
          <a:p>
            <a:pPr lvl="1">
              <a:lnSpc>
                <a:spcPct val="90000"/>
              </a:lnSpc>
            </a:pPr>
            <a:endParaRPr lang="en-US" dirty="0"/>
          </a:p>
          <a:p>
            <a:pPr>
              <a:lnSpc>
                <a:spcPct val="90000"/>
              </a:lnSpc>
            </a:pPr>
            <a:r>
              <a:rPr lang="en-US" dirty="0"/>
              <a:t>PDMA (Polarization Division Multiple Access)</a:t>
            </a:r>
          </a:p>
          <a:p>
            <a:pPr lvl="1">
              <a:lnSpc>
                <a:spcPct val="90000"/>
              </a:lnSpc>
            </a:pPr>
            <a:r>
              <a:rPr lang="en-US" dirty="0"/>
              <a:t>assign a certain polarization to a transmission channel using, e.g. specialized antennas</a:t>
            </a:r>
          </a:p>
          <a:p>
            <a:pPr>
              <a:lnSpc>
                <a:spcPct val="90000"/>
              </a:lnSpc>
            </a:pPr>
            <a:endParaRPr lang="en-US" dirty="0"/>
          </a:p>
          <a:p>
            <a:pPr>
              <a:lnSpc>
                <a:spcPct val="90000"/>
              </a:lnSpc>
            </a:pPr>
            <a:r>
              <a:rPr lang="en-US" dirty="0"/>
              <a:t>The multiplexing schemes presented in chapter 2 are now used to control medium access! </a:t>
            </a:r>
          </a:p>
          <a:p>
            <a:pPr lvl="1">
              <a:lnSpc>
                <a:spcPct val="90000"/>
              </a:lnSpc>
              <a:buFont typeface="Arial" panose="020B0604020202020204" pitchFamily="34" charset="0"/>
              <a:buChar char="-"/>
            </a:pPr>
            <a:r>
              <a:rPr lang="en-US" dirty="0"/>
              <a:t>multiplexing scheme plus algorithm </a:t>
            </a:r>
            <a:r>
              <a:rPr lang="en-US" dirty="0">
                <a:sym typeface="Wingdings" panose="05000000000000000000" pitchFamily="2" charset="2"/>
              </a:rPr>
              <a:t></a:t>
            </a:r>
            <a:r>
              <a:rPr lang="en-US" dirty="0"/>
              <a:t> Multiple Access method</a:t>
            </a:r>
          </a:p>
        </p:txBody>
      </p:sp>
      <p:sp>
        <p:nvSpPr>
          <p:cNvPr id="5" name="Fußzeilenplatzhalter 3"/>
          <p:cNvSpPr>
            <a:spLocks noGrp="1"/>
          </p:cNvSpPr>
          <p:nvPr>
            <p:ph type="ftr" sz="quarter" idx="10"/>
          </p:nvPr>
        </p:nvSpPr>
        <p:spPr/>
        <p:txBody>
          <a:bodyPr/>
          <a:lstStyle/>
          <a:p>
            <a:r>
              <a:rPr lang="en-US"/>
              <a:t>Prof. Dr.-Ing. Jochen H. Schiller    www.jochenschiller.de    Mobile Communications</a:t>
            </a:r>
          </a:p>
        </p:txBody>
      </p:sp>
      <p:sp>
        <p:nvSpPr>
          <p:cNvPr id="69634" name="Rectangle 2"/>
          <p:cNvSpPr>
            <a:spLocks noChangeArrowheads="1"/>
          </p:cNvSpPr>
          <p:nvPr/>
        </p:nvSpPr>
        <p:spPr bwMode="auto">
          <a:xfrm>
            <a:off x="2227263" y="6248400"/>
            <a:ext cx="1898650" cy="457200"/>
          </a:xfrm>
          <a:prstGeom prst="rect">
            <a:avLst/>
          </a:prstGeom>
          <a:noFill/>
          <a:ln w="12700">
            <a:noFill/>
            <a:miter lim="800000"/>
            <a:headEnd/>
            <a:tailEnd/>
          </a:ln>
          <a:effectLst/>
        </p:spPr>
        <p:txBody>
          <a:bodyPr wrap="none" anchor="ct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t>FDD/FDMA - general scheme, example GSM</a:t>
            </a:r>
          </a:p>
        </p:txBody>
      </p:sp>
      <p:sp>
        <p:nvSpPr>
          <p:cNvPr id="5" name="Content Placeholder 4"/>
          <p:cNvSpPr>
            <a:spLocks noGrp="1"/>
          </p:cNvSpPr>
          <p:nvPr>
            <p:ph idx="1"/>
          </p:nvPr>
        </p:nvSpPr>
        <p:spPr/>
        <p:txBody>
          <a:bodyPr/>
          <a:lstStyle/>
          <a:p>
            <a:r>
              <a:rPr lang="en-US" dirty="0"/>
              <a:t>FDM used twice</a:t>
            </a:r>
          </a:p>
          <a:p>
            <a:pPr lvl="1"/>
            <a:r>
              <a:rPr lang="en-US" dirty="0"/>
              <a:t>FDD (Frequency Division Duplex)</a:t>
            </a:r>
          </a:p>
          <a:p>
            <a:pPr lvl="2"/>
            <a:r>
              <a:rPr lang="en-US" dirty="0"/>
              <a:t>separation of the direction (uplink/downlink) </a:t>
            </a:r>
            <a:br>
              <a:rPr lang="en-US" dirty="0"/>
            </a:br>
            <a:r>
              <a:rPr lang="en-US" dirty="0"/>
              <a:t>using different frequencies</a:t>
            </a:r>
          </a:p>
          <a:p>
            <a:pPr lvl="1"/>
            <a:r>
              <a:rPr lang="en-US" dirty="0"/>
              <a:t>FDMA</a:t>
            </a:r>
          </a:p>
          <a:p>
            <a:pPr lvl="2"/>
            <a:r>
              <a:rPr lang="en-US" dirty="0"/>
              <a:t>separation of different channels </a:t>
            </a:r>
            <a:br>
              <a:rPr lang="en-US" dirty="0"/>
            </a:br>
            <a:r>
              <a:rPr lang="en-US" dirty="0"/>
              <a:t>using different frequencies</a:t>
            </a:r>
          </a:p>
          <a:p>
            <a:pPr lvl="1"/>
            <a:endParaRPr lang="en-US" dirty="0"/>
          </a:p>
        </p:txBody>
      </p:sp>
      <p:sp>
        <p:nvSpPr>
          <p:cNvPr id="259" name="Fußzeilenplatzhalter 2"/>
          <p:cNvSpPr>
            <a:spLocks noGrp="1"/>
          </p:cNvSpPr>
          <p:nvPr>
            <p:ph type="ftr" sz="quarter" idx="10"/>
          </p:nvPr>
        </p:nvSpPr>
        <p:spPr/>
        <p:txBody>
          <a:bodyPr/>
          <a:lstStyle/>
          <a:p>
            <a:r>
              <a:rPr lang="en-US"/>
              <a:t>Prof. Dr.-Ing. Jochen H. Schiller    www.jochenschiller.de    Mobile Communications</a:t>
            </a:r>
          </a:p>
        </p:txBody>
      </p:sp>
      <p:grpSp>
        <p:nvGrpSpPr>
          <p:cNvPr id="115715" name="Group 3"/>
          <p:cNvGrpSpPr>
            <a:grpSpLocks/>
          </p:cNvGrpSpPr>
          <p:nvPr/>
        </p:nvGrpSpPr>
        <p:grpSpPr bwMode="auto">
          <a:xfrm>
            <a:off x="5215881" y="3017912"/>
            <a:ext cx="276225" cy="990600"/>
            <a:chOff x="3648" y="1872"/>
            <a:chExt cx="174" cy="624"/>
          </a:xfrm>
        </p:grpSpPr>
        <p:sp>
          <p:nvSpPr>
            <p:cNvPr id="115716" name="Freeform 4"/>
            <p:cNvSpPr>
              <a:spLocks/>
            </p:cNvSpPr>
            <p:nvPr/>
          </p:nvSpPr>
          <p:spPr bwMode="auto">
            <a:xfrm>
              <a:off x="3775" y="1872"/>
              <a:ext cx="22" cy="31"/>
            </a:xfrm>
            <a:custGeom>
              <a:avLst/>
              <a:gdLst/>
              <a:ahLst/>
              <a:cxnLst>
                <a:cxn ang="0">
                  <a:pos x="0" y="366"/>
                </a:cxn>
                <a:cxn ang="0">
                  <a:pos x="219" y="368"/>
                </a:cxn>
                <a:cxn ang="0">
                  <a:pos x="224" y="57"/>
                </a:cxn>
                <a:cxn ang="0">
                  <a:pos x="222" y="43"/>
                </a:cxn>
                <a:cxn ang="0">
                  <a:pos x="215" y="33"/>
                </a:cxn>
                <a:cxn ang="0">
                  <a:pos x="205" y="23"/>
                </a:cxn>
                <a:cxn ang="0">
                  <a:pos x="192" y="16"/>
                </a:cxn>
                <a:cxn ang="0">
                  <a:pos x="174" y="9"/>
                </a:cxn>
                <a:cxn ang="0">
                  <a:pos x="156" y="4"/>
                </a:cxn>
                <a:cxn ang="0">
                  <a:pos x="137" y="1"/>
                </a:cxn>
                <a:cxn ang="0">
                  <a:pos x="116" y="0"/>
                </a:cxn>
                <a:cxn ang="0">
                  <a:pos x="96" y="1"/>
                </a:cxn>
                <a:cxn ang="0">
                  <a:pos x="77" y="3"/>
                </a:cxn>
                <a:cxn ang="0">
                  <a:pos x="58" y="7"/>
                </a:cxn>
                <a:cxn ang="0">
                  <a:pos x="42" y="13"/>
                </a:cxn>
                <a:cxn ang="0">
                  <a:pos x="28" y="21"/>
                </a:cxn>
                <a:cxn ang="0">
                  <a:pos x="17" y="31"/>
                </a:cxn>
                <a:cxn ang="0">
                  <a:pos x="10" y="41"/>
                </a:cxn>
                <a:cxn ang="0">
                  <a:pos x="8" y="55"/>
                </a:cxn>
                <a:cxn ang="0">
                  <a:pos x="0" y="366"/>
                </a:cxn>
              </a:cxnLst>
              <a:rect l="0" t="0" r="r" b="b"/>
              <a:pathLst>
                <a:path w="224" h="368">
                  <a:moveTo>
                    <a:pt x="0" y="366"/>
                  </a:moveTo>
                  <a:lnTo>
                    <a:pt x="219" y="368"/>
                  </a:lnTo>
                  <a:lnTo>
                    <a:pt x="224" y="57"/>
                  </a:lnTo>
                  <a:lnTo>
                    <a:pt x="222" y="43"/>
                  </a:lnTo>
                  <a:lnTo>
                    <a:pt x="215" y="33"/>
                  </a:lnTo>
                  <a:lnTo>
                    <a:pt x="205" y="23"/>
                  </a:lnTo>
                  <a:lnTo>
                    <a:pt x="192" y="16"/>
                  </a:lnTo>
                  <a:lnTo>
                    <a:pt x="174" y="9"/>
                  </a:lnTo>
                  <a:lnTo>
                    <a:pt x="156" y="4"/>
                  </a:lnTo>
                  <a:lnTo>
                    <a:pt x="137" y="1"/>
                  </a:lnTo>
                  <a:lnTo>
                    <a:pt x="116" y="0"/>
                  </a:lnTo>
                  <a:lnTo>
                    <a:pt x="96" y="1"/>
                  </a:lnTo>
                  <a:lnTo>
                    <a:pt x="77" y="3"/>
                  </a:lnTo>
                  <a:lnTo>
                    <a:pt x="58" y="7"/>
                  </a:lnTo>
                  <a:lnTo>
                    <a:pt x="42" y="13"/>
                  </a:lnTo>
                  <a:lnTo>
                    <a:pt x="28" y="21"/>
                  </a:lnTo>
                  <a:lnTo>
                    <a:pt x="17" y="31"/>
                  </a:lnTo>
                  <a:lnTo>
                    <a:pt x="10" y="41"/>
                  </a:lnTo>
                  <a:lnTo>
                    <a:pt x="8" y="55"/>
                  </a:lnTo>
                  <a:lnTo>
                    <a:pt x="0" y="366"/>
                  </a:lnTo>
                  <a:close/>
                </a:path>
              </a:pathLst>
            </a:custGeom>
            <a:solidFill>
              <a:srgbClr val="111919"/>
            </a:solidFill>
            <a:ln w="9525">
              <a:noFill/>
              <a:round/>
              <a:headEnd/>
              <a:tailEnd/>
            </a:ln>
          </p:spPr>
          <p:txBody>
            <a:bodyPr/>
            <a:lstStyle/>
            <a:p>
              <a:endParaRPr lang="en-US"/>
            </a:p>
          </p:txBody>
        </p:sp>
        <p:sp>
          <p:nvSpPr>
            <p:cNvPr id="115717" name="Freeform 5"/>
            <p:cNvSpPr>
              <a:spLocks/>
            </p:cNvSpPr>
            <p:nvPr/>
          </p:nvSpPr>
          <p:spPr bwMode="auto">
            <a:xfrm>
              <a:off x="3776" y="1872"/>
              <a:ext cx="21" cy="31"/>
            </a:xfrm>
            <a:custGeom>
              <a:avLst/>
              <a:gdLst/>
              <a:ahLst/>
              <a:cxnLst>
                <a:cxn ang="0">
                  <a:pos x="0" y="363"/>
                </a:cxn>
                <a:cxn ang="0">
                  <a:pos x="12" y="363"/>
                </a:cxn>
                <a:cxn ang="0">
                  <a:pos x="22" y="363"/>
                </a:cxn>
                <a:cxn ang="0">
                  <a:pos x="30" y="363"/>
                </a:cxn>
                <a:cxn ang="0">
                  <a:pos x="38" y="363"/>
                </a:cxn>
                <a:cxn ang="0">
                  <a:pos x="45" y="363"/>
                </a:cxn>
                <a:cxn ang="0">
                  <a:pos x="52" y="363"/>
                </a:cxn>
                <a:cxn ang="0">
                  <a:pos x="61" y="363"/>
                </a:cxn>
                <a:cxn ang="0">
                  <a:pos x="69" y="363"/>
                </a:cxn>
                <a:cxn ang="0">
                  <a:pos x="78" y="363"/>
                </a:cxn>
                <a:cxn ang="0">
                  <a:pos x="88" y="363"/>
                </a:cxn>
                <a:cxn ang="0">
                  <a:pos x="100" y="364"/>
                </a:cxn>
                <a:cxn ang="0">
                  <a:pos x="115" y="364"/>
                </a:cxn>
                <a:cxn ang="0">
                  <a:pos x="133" y="364"/>
                </a:cxn>
                <a:cxn ang="0">
                  <a:pos x="153" y="364"/>
                </a:cxn>
                <a:cxn ang="0">
                  <a:pos x="176" y="365"/>
                </a:cxn>
                <a:cxn ang="0">
                  <a:pos x="204" y="365"/>
                </a:cxn>
                <a:cxn ang="0">
                  <a:pos x="205" y="308"/>
                </a:cxn>
                <a:cxn ang="0">
                  <a:pos x="206" y="262"/>
                </a:cxn>
                <a:cxn ang="0">
                  <a:pos x="208" y="192"/>
                </a:cxn>
                <a:cxn ang="0">
                  <a:pos x="211" y="57"/>
                </a:cxn>
                <a:cxn ang="0">
                  <a:pos x="209" y="44"/>
                </a:cxn>
                <a:cxn ang="0">
                  <a:pos x="202" y="32"/>
                </a:cxn>
                <a:cxn ang="0">
                  <a:pos x="193" y="23"/>
                </a:cxn>
                <a:cxn ang="0">
                  <a:pos x="179" y="15"/>
                </a:cxn>
                <a:cxn ang="0">
                  <a:pos x="164" y="8"/>
                </a:cxn>
                <a:cxn ang="0">
                  <a:pos x="147" y="4"/>
                </a:cxn>
                <a:cxn ang="0">
                  <a:pos x="128" y="1"/>
                </a:cxn>
                <a:cxn ang="0">
                  <a:pos x="109" y="0"/>
                </a:cxn>
                <a:cxn ang="0">
                  <a:pos x="90" y="0"/>
                </a:cxn>
                <a:cxn ang="0">
                  <a:pos x="72" y="2"/>
                </a:cxn>
                <a:cxn ang="0">
                  <a:pos x="53" y="6"/>
                </a:cxn>
                <a:cxn ang="0">
                  <a:pos x="38" y="13"/>
                </a:cxn>
                <a:cxn ang="0">
                  <a:pos x="25" y="20"/>
                </a:cxn>
                <a:cxn ang="0">
                  <a:pos x="15" y="28"/>
                </a:cxn>
                <a:cxn ang="0">
                  <a:pos x="8" y="39"/>
                </a:cxn>
                <a:cxn ang="0">
                  <a:pos x="5" y="52"/>
                </a:cxn>
                <a:cxn ang="0">
                  <a:pos x="5" y="110"/>
                </a:cxn>
                <a:cxn ang="0">
                  <a:pos x="4" y="155"/>
                </a:cxn>
                <a:cxn ang="0">
                  <a:pos x="3" y="227"/>
                </a:cxn>
                <a:cxn ang="0">
                  <a:pos x="0" y="363"/>
                </a:cxn>
              </a:cxnLst>
              <a:rect l="0" t="0" r="r" b="b"/>
              <a:pathLst>
                <a:path w="211" h="365">
                  <a:moveTo>
                    <a:pt x="0" y="363"/>
                  </a:moveTo>
                  <a:lnTo>
                    <a:pt x="12" y="363"/>
                  </a:lnTo>
                  <a:lnTo>
                    <a:pt x="22" y="363"/>
                  </a:lnTo>
                  <a:lnTo>
                    <a:pt x="30" y="363"/>
                  </a:lnTo>
                  <a:lnTo>
                    <a:pt x="38" y="363"/>
                  </a:lnTo>
                  <a:lnTo>
                    <a:pt x="45" y="363"/>
                  </a:lnTo>
                  <a:lnTo>
                    <a:pt x="52" y="363"/>
                  </a:lnTo>
                  <a:lnTo>
                    <a:pt x="61" y="363"/>
                  </a:lnTo>
                  <a:lnTo>
                    <a:pt x="69" y="363"/>
                  </a:lnTo>
                  <a:lnTo>
                    <a:pt x="78" y="363"/>
                  </a:lnTo>
                  <a:lnTo>
                    <a:pt x="88" y="363"/>
                  </a:lnTo>
                  <a:lnTo>
                    <a:pt x="100" y="364"/>
                  </a:lnTo>
                  <a:lnTo>
                    <a:pt x="115" y="364"/>
                  </a:lnTo>
                  <a:lnTo>
                    <a:pt x="133" y="364"/>
                  </a:lnTo>
                  <a:lnTo>
                    <a:pt x="153" y="364"/>
                  </a:lnTo>
                  <a:lnTo>
                    <a:pt x="176" y="365"/>
                  </a:lnTo>
                  <a:lnTo>
                    <a:pt x="204" y="365"/>
                  </a:lnTo>
                  <a:lnTo>
                    <a:pt x="205" y="308"/>
                  </a:lnTo>
                  <a:lnTo>
                    <a:pt x="206" y="262"/>
                  </a:lnTo>
                  <a:lnTo>
                    <a:pt x="208" y="192"/>
                  </a:lnTo>
                  <a:lnTo>
                    <a:pt x="211" y="57"/>
                  </a:lnTo>
                  <a:lnTo>
                    <a:pt x="209" y="44"/>
                  </a:lnTo>
                  <a:lnTo>
                    <a:pt x="202" y="32"/>
                  </a:lnTo>
                  <a:lnTo>
                    <a:pt x="193" y="23"/>
                  </a:lnTo>
                  <a:lnTo>
                    <a:pt x="179" y="15"/>
                  </a:lnTo>
                  <a:lnTo>
                    <a:pt x="164" y="8"/>
                  </a:lnTo>
                  <a:lnTo>
                    <a:pt x="147" y="4"/>
                  </a:lnTo>
                  <a:lnTo>
                    <a:pt x="128" y="1"/>
                  </a:lnTo>
                  <a:lnTo>
                    <a:pt x="109" y="0"/>
                  </a:lnTo>
                  <a:lnTo>
                    <a:pt x="90" y="0"/>
                  </a:lnTo>
                  <a:lnTo>
                    <a:pt x="72" y="2"/>
                  </a:lnTo>
                  <a:lnTo>
                    <a:pt x="53" y="6"/>
                  </a:lnTo>
                  <a:lnTo>
                    <a:pt x="38" y="13"/>
                  </a:lnTo>
                  <a:lnTo>
                    <a:pt x="25" y="20"/>
                  </a:lnTo>
                  <a:lnTo>
                    <a:pt x="15" y="28"/>
                  </a:lnTo>
                  <a:lnTo>
                    <a:pt x="8" y="39"/>
                  </a:lnTo>
                  <a:lnTo>
                    <a:pt x="5" y="52"/>
                  </a:lnTo>
                  <a:lnTo>
                    <a:pt x="5" y="110"/>
                  </a:lnTo>
                  <a:lnTo>
                    <a:pt x="4" y="155"/>
                  </a:lnTo>
                  <a:lnTo>
                    <a:pt x="3" y="227"/>
                  </a:lnTo>
                  <a:lnTo>
                    <a:pt x="0" y="363"/>
                  </a:lnTo>
                  <a:close/>
                </a:path>
              </a:pathLst>
            </a:custGeom>
            <a:solidFill>
              <a:srgbClr val="232B2B"/>
            </a:solidFill>
            <a:ln w="9525">
              <a:noFill/>
              <a:round/>
              <a:headEnd/>
              <a:tailEnd/>
            </a:ln>
          </p:spPr>
          <p:txBody>
            <a:bodyPr/>
            <a:lstStyle/>
            <a:p>
              <a:endParaRPr lang="en-US"/>
            </a:p>
          </p:txBody>
        </p:sp>
        <p:sp>
          <p:nvSpPr>
            <p:cNvPr id="115718" name="Freeform 6"/>
            <p:cNvSpPr>
              <a:spLocks/>
            </p:cNvSpPr>
            <p:nvPr/>
          </p:nvSpPr>
          <p:spPr bwMode="auto">
            <a:xfrm>
              <a:off x="3777" y="1872"/>
              <a:ext cx="19" cy="31"/>
            </a:xfrm>
            <a:custGeom>
              <a:avLst/>
              <a:gdLst/>
              <a:ahLst/>
              <a:cxnLst>
                <a:cxn ang="0">
                  <a:pos x="0" y="362"/>
                </a:cxn>
                <a:cxn ang="0">
                  <a:pos x="11" y="362"/>
                </a:cxn>
                <a:cxn ang="0">
                  <a:pos x="20" y="362"/>
                </a:cxn>
                <a:cxn ang="0">
                  <a:pos x="28" y="362"/>
                </a:cxn>
                <a:cxn ang="0">
                  <a:pos x="35" y="362"/>
                </a:cxn>
                <a:cxn ang="0">
                  <a:pos x="41" y="362"/>
                </a:cxn>
                <a:cxn ang="0">
                  <a:pos x="49" y="362"/>
                </a:cxn>
                <a:cxn ang="0">
                  <a:pos x="56" y="362"/>
                </a:cxn>
                <a:cxn ang="0">
                  <a:pos x="63" y="362"/>
                </a:cxn>
                <a:cxn ang="0">
                  <a:pos x="72" y="362"/>
                </a:cxn>
                <a:cxn ang="0">
                  <a:pos x="82" y="362"/>
                </a:cxn>
                <a:cxn ang="0">
                  <a:pos x="93" y="363"/>
                </a:cxn>
                <a:cxn ang="0">
                  <a:pos x="107" y="363"/>
                </a:cxn>
                <a:cxn ang="0">
                  <a:pos x="124" y="363"/>
                </a:cxn>
                <a:cxn ang="0">
                  <a:pos x="143" y="363"/>
                </a:cxn>
                <a:cxn ang="0">
                  <a:pos x="165" y="364"/>
                </a:cxn>
                <a:cxn ang="0">
                  <a:pos x="192" y="364"/>
                </a:cxn>
                <a:cxn ang="0">
                  <a:pos x="192" y="308"/>
                </a:cxn>
                <a:cxn ang="0">
                  <a:pos x="193" y="263"/>
                </a:cxn>
                <a:cxn ang="0">
                  <a:pos x="194" y="192"/>
                </a:cxn>
                <a:cxn ang="0">
                  <a:pos x="196" y="56"/>
                </a:cxn>
                <a:cxn ang="0">
                  <a:pos x="194" y="44"/>
                </a:cxn>
                <a:cxn ang="0">
                  <a:pos x="188" y="32"/>
                </a:cxn>
                <a:cxn ang="0">
                  <a:pos x="179" y="23"/>
                </a:cxn>
                <a:cxn ang="0">
                  <a:pos x="166" y="15"/>
                </a:cxn>
                <a:cxn ang="0">
                  <a:pos x="152" y="8"/>
                </a:cxn>
                <a:cxn ang="0">
                  <a:pos x="136" y="4"/>
                </a:cxn>
                <a:cxn ang="0">
                  <a:pos x="119" y="1"/>
                </a:cxn>
                <a:cxn ang="0">
                  <a:pos x="101" y="0"/>
                </a:cxn>
                <a:cxn ang="0">
                  <a:pos x="83" y="1"/>
                </a:cxn>
                <a:cxn ang="0">
                  <a:pos x="66" y="3"/>
                </a:cxn>
                <a:cxn ang="0">
                  <a:pos x="50" y="7"/>
                </a:cxn>
                <a:cxn ang="0">
                  <a:pos x="35" y="14"/>
                </a:cxn>
                <a:cxn ang="0">
                  <a:pos x="23" y="21"/>
                </a:cxn>
                <a:cxn ang="0">
                  <a:pos x="14" y="29"/>
                </a:cxn>
                <a:cxn ang="0">
                  <a:pos x="7" y="41"/>
                </a:cxn>
                <a:cxn ang="0">
                  <a:pos x="5" y="53"/>
                </a:cxn>
                <a:cxn ang="0">
                  <a:pos x="5" y="110"/>
                </a:cxn>
                <a:cxn ang="0">
                  <a:pos x="4" y="155"/>
                </a:cxn>
                <a:cxn ang="0">
                  <a:pos x="3" y="227"/>
                </a:cxn>
                <a:cxn ang="0">
                  <a:pos x="0" y="362"/>
                </a:cxn>
              </a:cxnLst>
              <a:rect l="0" t="0" r="r" b="b"/>
              <a:pathLst>
                <a:path w="196" h="364">
                  <a:moveTo>
                    <a:pt x="0" y="362"/>
                  </a:moveTo>
                  <a:lnTo>
                    <a:pt x="11" y="362"/>
                  </a:lnTo>
                  <a:lnTo>
                    <a:pt x="20" y="362"/>
                  </a:lnTo>
                  <a:lnTo>
                    <a:pt x="28" y="362"/>
                  </a:lnTo>
                  <a:lnTo>
                    <a:pt x="35" y="362"/>
                  </a:lnTo>
                  <a:lnTo>
                    <a:pt x="41" y="362"/>
                  </a:lnTo>
                  <a:lnTo>
                    <a:pt x="49" y="362"/>
                  </a:lnTo>
                  <a:lnTo>
                    <a:pt x="56" y="362"/>
                  </a:lnTo>
                  <a:lnTo>
                    <a:pt x="63" y="362"/>
                  </a:lnTo>
                  <a:lnTo>
                    <a:pt x="72" y="362"/>
                  </a:lnTo>
                  <a:lnTo>
                    <a:pt x="82" y="362"/>
                  </a:lnTo>
                  <a:lnTo>
                    <a:pt x="93" y="363"/>
                  </a:lnTo>
                  <a:lnTo>
                    <a:pt x="107" y="363"/>
                  </a:lnTo>
                  <a:lnTo>
                    <a:pt x="124" y="363"/>
                  </a:lnTo>
                  <a:lnTo>
                    <a:pt x="143" y="363"/>
                  </a:lnTo>
                  <a:lnTo>
                    <a:pt x="165" y="364"/>
                  </a:lnTo>
                  <a:lnTo>
                    <a:pt x="192" y="364"/>
                  </a:lnTo>
                  <a:lnTo>
                    <a:pt x="192" y="308"/>
                  </a:lnTo>
                  <a:lnTo>
                    <a:pt x="193" y="263"/>
                  </a:lnTo>
                  <a:lnTo>
                    <a:pt x="194" y="192"/>
                  </a:lnTo>
                  <a:lnTo>
                    <a:pt x="196" y="56"/>
                  </a:lnTo>
                  <a:lnTo>
                    <a:pt x="194" y="44"/>
                  </a:lnTo>
                  <a:lnTo>
                    <a:pt x="188" y="32"/>
                  </a:lnTo>
                  <a:lnTo>
                    <a:pt x="179" y="23"/>
                  </a:lnTo>
                  <a:lnTo>
                    <a:pt x="166" y="15"/>
                  </a:lnTo>
                  <a:lnTo>
                    <a:pt x="152" y="8"/>
                  </a:lnTo>
                  <a:lnTo>
                    <a:pt x="136" y="4"/>
                  </a:lnTo>
                  <a:lnTo>
                    <a:pt x="119" y="1"/>
                  </a:lnTo>
                  <a:lnTo>
                    <a:pt x="101" y="0"/>
                  </a:lnTo>
                  <a:lnTo>
                    <a:pt x="83" y="1"/>
                  </a:lnTo>
                  <a:lnTo>
                    <a:pt x="66" y="3"/>
                  </a:lnTo>
                  <a:lnTo>
                    <a:pt x="50" y="7"/>
                  </a:lnTo>
                  <a:lnTo>
                    <a:pt x="35" y="14"/>
                  </a:lnTo>
                  <a:lnTo>
                    <a:pt x="23" y="21"/>
                  </a:lnTo>
                  <a:lnTo>
                    <a:pt x="14" y="29"/>
                  </a:lnTo>
                  <a:lnTo>
                    <a:pt x="7" y="41"/>
                  </a:lnTo>
                  <a:lnTo>
                    <a:pt x="5" y="53"/>
                  </a:lnTo>
                  <a:lnTo>
                    <a:pt x="5" y="110"/>
                  </a:lnTo>
                  <a:lnTo>
                    <a:pt x="4" y="155"/>
                  </a:lnTo>
                  <a:lnTo>
                    <a:pt x="3" y="227"/>
                  </a:lnTo>
                  <a:lnTo>
                    <a:pt x="0" y="362"/>
                  </a:lnTo>
                  <a:close/>
                </a:path>
              </a:pathLst>
            </a:custGeom>
            <a:solidFill>
              <a:srgbClr val="353D3D"/>
            </a:solidFill>
            <a:ln w="9525">
              <a:noFill/>
              <a:round/>
              <a:headEnd/>
              <a:tailEnd/>
            </a:ln>
          </p:spPr>
          <p:txBody>
            <a:bodyPr/>
            <a:lstStyle/>
            <a:p>
              <a:endParaRPr lang="en-US"/>
            </a:p>
          </p:txBody>
        </p:sp>
        <p:sp>
          <p:nvSpPr>
            <p:cNvPr id="115719" name="Freeform 7"/>
            <p:cNvSpPr>
              <a:spLocks/>
            </p:cNvSpPr>
            <p:nvPr/>
          </p:nvSpPr>
          <p:spPr bwMode="auto">
            <a:xfrm>
              <a:off x="3778" y="1872"/>
              <a:ext cx="18" cy="31"/>
            </a:xfrm>
            <a:custGeom>
              <a:avLst/>
              <a:gdLst/>
              <a:ahLst/>
              <a:cxnLst>
                <a:cxn ang="0">
                  <a:pos x="0" y="361"/>
                </a:cxn>
                <a:cxn ang="0">
                  <a:pos x="10" y="361"/>
                </a:cxn>
                <a:cxn ang="0">
                  <a:pos x="19" y="361"/>
                </a:cxn>
                <a:cxn ang="0">
                  <a:pos x="26" y="361"/>
                </a:cxn>
                <a:cxn ang="0">
                  <a:pos x="33" y="361"/>
                </a:cxn>
                <a:cxn ang="0">
                  <a:pos x="40" y="361"/>
                </a:cxn>
                <a:cxn ang="0">
                  <a:pos x="46" y="361"/>
                </a:cxn>
                <a:cxn ang="0">
                  <a:pos x="52" y="361"/>
                </a:cxn>
                <a:cxn ang="0">
                  <a:pos x="59" y="361"/>
                </a:cxn>
                <a:cxn ang="0">
                  <a:pos x="67" y="361"/>
                </a:cxn>
                <a:cxn ang="0">
                  <a:pos x="76" y="361"/>
                </a:cxn>
                <a:cxn ang="0">
                  <a:pos x="87" y="362"/>
                </a:cxn>
                <a:cxn ang="0">
                  <a:pos x="99" y="362"/>
                </a:cxn>
                <a:cxn ang="0">
                  <a:pos x="115" y="362"/>
                </a:cxn>
                <a:cxn ang="0">
                  <a:pos x="133" y="362"/>
                </a:cxn>
                <a:cxn ang="0">
                  <a:pos x="153" y="363"/>
                </a:cxn>
                <a:cxn ang="0">
                  <a:pos x="178" y="363"/>
                </a:cxn>
                <a:cxn ang="0">
                  <a:pos x="179" y="307"/>
                </a:cxn>
                <a:cxn ang="0">
                  <a:pos x="180" y="261"/>
                </a:cxn>
                <a:cxn ang="0">
                  <a:pos x="182" y="191"/>
                </a:cxn>
                <a:cxn ang="0">
                  <a:pos x="185" y="57"/>
                </a:cxn>
                <a:cxn ang="0">
                  <a:pos x="183" y="44"/>
                </a:cxn>
                <a:cxn ang="0">
                  <a:pos x="178" y="32"/>
                </a:cxn>
                <a:cxn ang="0">
                  <a:pos x="169" y="23"/>
                </a:cxn>
                <a:cxn ang="0">
                  <a:pos x="157" y="15"/>
                </a:cxn>
                <a:cxn ang="0">
                  <a:pos x="144" y="8"/>
                </a:cxn>
                <a:cxn ang="0">
                  <a:pos x="129" y="4"/>
                </a:cxn>
                <a:cxn ang="0">
                  <a:pos x="113" y="1"/>
                </a:cxn>
                <a:cxn ang="0">
                  <a:pos x="96" y="0"/>
                </a:cxn>
                <a:cxn ang="0">
                  <a:pos x="79" y="0"/>
                </a:cxn>
                <a:cxn ang="0">
                  <a:pos x="63" y="2"/>
                </a:cxn>
                <a:cxn ang="0">
                  <a:pos x="48" y="6"/>
                </a:cxn>
                <a:cxn ang="0">
                  <a:pos x="34" y="13"/>
                </a:cxn>
                <a:cxn ang="0">
                  <a:pos x="22" y="20"/>
                </a:cxn>
                <a:cxn ang="0">
                  <a:pos x="13" y="28"/>
                </a:cxn>
                <a:cxn ang="0">
                  <a:pos x="7" y="40"/>
                </a:cxn>
                <a:cxn ang="0">
                  <a:pos x="5" y="52"/>
                </a:cxn>
                <a:cxn ang="0">
                  <a:pos x="4" y="111"/>
                </a:cxn>
                <a:cxn ang="0">
                  <a:pos x="4" y="155"/>
                </a:cxn>
                <a:cxn ang="0">
                  <a:pos x="3" y="227"/>
                </a:cxn>
                <a:cxn ang="0">
                  <a:pos x="0" y="361"/>
                </a:cxn>
              </a:cxnLst>
              <a:rect l="0" t="0" r="r" b="b"/>
              <a:pathLst>
                <a:path w="185" h="363">
                  <a:moveTo>
                    <a:pt x="0" y="361"/>
                  </a:moveTo>
                  <a:lnTo>
                    <a:pt x="10" y="361"/>
                  </a:lnTo>
                  <a:lnTo>
                    <a:pt x="19" y="361"/>
                  </a:lnTo>
                  <a:lnTo>
                    <a:pt x="26" y="361"/>
                  </a:lnTo>
                  <a:lnTo>
                    <a:pt x="33" y="361"/>
                  </a:lnTo>
                  <a:lnTo>
                    <a:pt x="40" y="361"/>
                  </a:lnTo>
                  <a:lnTo>
                    <a:pt x="46" y="361"/>
                  </a:lnTo>
                  <a:lnTo>
                    <a:pt x="52" y="361"/>
                  </a:lnTo>
                  <a:lnTo>
                    <a:pt x="59" y="361"/>
                  </a:lnTo>
                  <a:lnTo>
                    <a:pt x="67" y="361"/>
                  </a:lnTo>
                  <a:lnTo>
                    <a:pt x="76" y="361"/>
                  </a:lnTo>
                  <a:lnTo>
                    <a:pt x="87" y="362"/>
                  </a:lnTo>
                  <a:lnTo>
                    <a:pt x="99" y="362"/>
                  </a:lnTo>
                  <a:lnTo>
                    <a:pt x="115" y="362"/>
                  </a:lnTo>
                  <a:lnTo>
                    <a:pt x="133" y="362"/>
                  </a:lnTo>
                  <a:lnTo>
                    <a:pt x="153" y="363"/>
                  </a:lnTo>
                  <a:lnTo>
                    <a:pt x="178" y="363"/>
                  </a:lnTo>
                  <a:lnTo>
                    <a:pt x="179" y="307"/>
                  </a:lnTo>
                  <a:lnTo>
                    <a:pt x="180" y="261"/>
                  </a:lnTo>
                  <a:lnTo>
                    <a:pt x="182" y="191"/>
                  </a:lnTo>
                  <a:lnTo>
                    <a:pt x="185" y="57"/>
                  </a:lnTo>
                  <a:lnTo>
                    <a:pt x="183" y="44"/>
                  </a:lnTo>
                  <a:lnTo>
                    <a:pt x="178" y="32"/>
                  </a:lnTo>
                  <a:lnTo>
                    <a:pt x="169" y="23"/>
                  </a:lnTo>
                  <a:lnTo>
                    <a:pt x="157" y="15"/>
                  </a:lnTo>
                  <a:lnTo>
                    <a:pt x="144" y="8"/>
                  </a:lnTo>
                  <a:lnTo>
                    <a:pt x="129" y="4"/>
                  </a:lnTo>
                  <a:lnTo>
                    <a:pt x="113" y="1"/>
                  </a:lnTo>
                  <a:lnTo>
                    <a:pt x="96" y="0"/>
                  </a:lnTo>
                  <a:lnTo>
                    <a:pt x="79" y="0"/>
                  </a:lnTo>
                  <a:lnTo>
                    <a:pt x="63" y="2"/>
                  </a:lnTo>
                  <a:lnTo>
                    <a:pt x="48" y="6"/>
                  </a:lnTo>
                  <a:lnTo>
                    <a:pt x="34" y="13"/>
                  </a:lnTo>
                  <a:lnTo>
                    <a:pt x="22" y="20"/>
                  </a:lnTo>
                  <a:lnTo>
                    <a:pt x="13" y="28"/>
                  </a:lnTo>
                  <a:lnTo>
                    <a:pt x="7" y="40"/>
                  </a:lnTo>
                  <a:lnTo>
                    <a:pt x="5" y="52"/>
                  </a:lnTo>
                  <a:lnTo>
                    <a:pt x="4" y="111"/>
                  </a:lnTo>
                  <a:lnTo>
                    <a:pt x="4" y="155"/>
                  </a:lnTo>
                  <a:lnTo>
                    <a:pt x="3" y="227"/>
                  </a:lnTo>
                  <a:lnTo>
                    <a:pt x="0" y="361"/>
                  </a:lnTo>
                  <a:close/>
                </a:path>
              </a:pathLst>
            </a:custGeom>
            <a:solidFill>
              <a:srgbClr val="4A4F4F"/>
            </a:solidFill>
            <a:ln w="9525">
              <a:noFill/>
              <a:round/>
              <a:headEnd/>
              <a:tailEnd/>
            </a:ln>
          </p:spPr>
          <p:txBody>
            <a:bodyPr/>
            <a:lstStyle/>
            <a:p>
              <a:endParaRPr lang="en-US"/>
            </a:p>
          </p:txBody>
        </p:sp>
        <p:sp>
          <p:nvSpPr>
            <p:cNvPr id="115720" name="Freeform 8"/>
            <p:cNvSpPr>
              <a:spLocks/>
            </p:cNvSpPr>
            <p:nvPr/>
          </p:nvSpPr>
          <p:spPr bwMode="auto">
            <a:xfrm>
              <a:off x="3779" y="1873"/>
              <a:ext cx="17" cy="30"/>
            </a:xfrm>
            <a:custGeom>
              <a:avLst/>
              <a:gdLst/>
              <a:ahLst/>
              <a:cxnLst>
                <a:cxn ang="0">
                  <a:pos x="0" y="359"/>
                </a:cxn>
                <a:cxn ang="0">
                  <a:pos x="9" y="359"/>
                </a:cxn>
                <a:cxn ang="0">
                  <a:pos x="17" y="359"/>
                </a:cxn>
                <a:cxn ang="0">
                  <a:pos x="24" y="359"/>
                </a:cxn>
                <a:cxn ang="0">
                  <a:pos x="31" y="359"/>
                </a:cxn>
                <a:cxn ang="0">
                  <a:pos x="37" y="359"/>
                </a:cxn>
                <a:cxn ang="0">
                  <a:pos x="42" y="359"/>
                </a:cxn>
                <a:cxn ang="0">
                  <a:pos x="48" y="359"/>
                </a:cxn>
                <a:cxn ang="0">
                  <a:pos x="55" y="359"/>
                </a:cxn>
                <a:cxn ang="0">
                  <a:pos x="62" y="359"/>
                </a:cxn>
                <a:cxn ang="0">
                  <a:pos x="70" y="359"/>
                </a:cxn>
                <a:cxn ang="0">
                  <a:pos x="80" y="360"/>
                </a:cxn>
                <a:cxn ang="0">
                  <a:pos x="93" y="360"/>
                </a:cxn>
                <a:cxn ang="0">
                  <a:pos x="107" y="360"/>
                </a:cxn>
                <a:cxn ang="0">
                  <a:pos x="123" y="360"/>
                </a:cxn>
                <a:cxn ang="0">
                  <a:pos x="142" y="361"/>
                </a:cxn>
                <a:cxn ang="0">
                  <a:pos x="165" y="361"/>
                </a:cxn>
                <a:cxn ang="0">
                  <a:pos x="165" y="305"/>
                </a:cxn>
                <a:cxn ang="0">
                  <a:pos x="166" y="259"/>
                </a:cxn>
                <a:cxn ang="0">
                  <a:pos x="167" y="190"/>
                </a:cxn>
                <a:cxn ang="0">
                  <a:pos x="170" y="57"/>
                </a:cxn>
                <a:cxn ang="0">
                  <a:pos x="168" y="44"/>
                </a:cxn>
                <a:cxn ang="0">
                  <a:pos x="163" y="33"/>
                </a:cxn>
                <a:cxn ang="0">
                  <a:pos x="155" y="23"/>
                </a:cxn>
                <a:cxn ang="0">
                  <a:pos x="144" y="16"/>
                </a:cxn>
                <a:cxn ang="0">
                  <a:pos x="132" y="10"/>
                </a:cxn>
                <a:cxn ang="0">
                  <a:pos x="118" y="4"/>
                </a:cxn>
                <a:cxn ang="0">
                  <a:pos x="104" y="1"/>
                </a:cxn>
                <a:cxn ang="0">
                  <a:pos x="88" y="0"/>
                </a:cxn>
                <a:cxn ang="0">
                  <a:pos x="73" y="1"/>
                </a:cxn>
                <a:cxn ang="0">
                  <a:pos x="58" y="3"/>
                </a:cxn>
                <a:cxn ang="0">
                  <a:pos x="44" y="7"/>
                </a:cxn>
                <a:cxn ang="0">
                  <a:pos x="32" y="13"/>
                </a:cxn>
                <a:cxn ang="0">
                  <a:pos x="21" y="20"/>
                </a:cxn>
                <a:cxn ang="0">
                  <a:pos x="13" y="29"/>
                </a:cxn>
                <a:cxn ang="0">
                  <a:pos x="7" y="41"/>
                </a:cxn>
                <a:cxn ang="0">
                  <a:pos x="5" y="53"/>
                </a:cxn>
                <a:cxn ang="0">
                  <a:pos x="4" y="110"/>
                </a:cxn>
                <a:cxn ang="0">
                  <a:pos x="3" y="156"/>
                </a:cxn>
                <a:cxn ang="0">
                  <a:pos x="2" y="226"/>
                </a:cxn>
                <a:cxn ang="0">
                  <a:pos x="0" y="359"/>
                </a:cxn>
              </a:cxnLst>
              <a:rect l="0" t="0" r="r" b="b"/>
              <a:pathLst>
                <a:path w="170" h="361">
                  <a:moveTo>
                    <a:pt x="0" y="359"/>
                  </a:moveTo>
                  <a:lnTo>
                    <a:pt x="9" y="359"/>
                  </a:lnTo>
                  <a:lnTo>
                    <a:pt x="17" y="359"/>
                  </a:lnTo>
                  <a:lnTo>
                    <a:pt x="24" y="359"/>
                  </a:lnTo>
                  <a:lnTo>
                    <a:pt x="31" y="359"/>
                  </a:lnTo>
                  <a:lnTo>
                    <a:pt x="37" y="359"/>
                  </a:lnTo>
                  <a:lnTo>
                    <a:pt x="42" y="359"/>
                  </a:lnTo>
                  <a:lnTo>
                    <a:pt x="48" y="359"/>
                  </a:lnTo>
                  <a:lnTo>
                    <a:pt x="55" y="359"/>
                  </a:lnTo>
                  <a:lnTo>
                    <a:pt x="62" y="359"/>
                  </a:lnTo>
                  <a:lnTo>
                    <a:pt x="70" y="359"/>
                  </a:lnTo>
                  <a:lnTo>
                    <a:pt x="80" y="360"/>
                  </a:lnTo>
                  <a:lnTo>
                    <a:pt x="93" y="360"/>
                  </a:lnTo>
                  <a:lnTo>
                    <a:pt x="107" y="360"/>
                  </a:lnTo>
                  <a:lnTo>
                    <a:pt x="123" y="360"/>
                  </a:lnTo>
                  <a:lnTo>
                    <a:pt x="142" y="361"/>
                  </a:lnTo>
                  <a:lnTo>
                    <a:pt x="165" y="361"/>
                  </a:lnTo>
                  <a:lnTo>
                    <a:pt x="165" y="305"/>
                  </a:lnTo>
                  <a:lnTo>
                    <a:pt x="166" y="259"/>
                  </a:lnTo>
                  <a:lnTo>
                    <a:pt x="167" y="190"/>
                  </a:lnTo>
                  <a:lnTo>
                    <a:pt x="170" y="57"/>
                  </a:lnTo>
                  <a:lnTo>
                    <a:pt x="168" y="44"/>
                  </a:lnTo>
                  <a:lnTo>
                    <a:pt x="163" y="33"/>
                  </a:lnTo>
                  <a:lnTo>
                    <a:pt x="155" y="23"/>
                  </a:lnTo>
                  <a:lnTo>
                    <a:pt x="144" y="16"/>
                  </a:lnTo>
                  <a:lnTo>
                    <a:pt x="132" y="10"/>
                  </a:lnTo>
                  <a:lnTo>
                    <a:pt x="118" y="4"/>
                  </a:lnTo>
                  <a:lnTo>
                    <a:pt x="104" y="1"/>
                  </a:lnTo>
                  <a:lnTo>
                    <a:pt x="88" y="0"/>
                  </a:lnTo>
                  <a:lnTo>
                    <a:pt x="73" y="1"/>
                  </a:lnTo>
                  <a:lnTo>
                    <a:pt x="58" y="3"/>
                  </a:lnTo>
                  <a:lnTo>
                    <a:pt x="44" y="7"/>
                  </a:lnTo>
                  <a:lnTo>
                    <a:pt x="32" y="13"/>
                  </a:lnTo>
                  <a:lnTo>
                    <a:pt x="21" y="20"/>
                  </a:lnTo>
                  <a:lnTo>
                    <a:pt x="13" y="29"/>
                  </a:lnTo>
                  <a:lnTo>
                    <a:pt x="7" y="41"/>
                  </a:lnTo>
                  <a:lnTo>
                    <a:pt x="5" y="53"/>
                  </a:lnTo>
                  <a:lnTo>
                    <a:pt x="4" y="110"/>
                  </a:lnTo>
                  <a:lnTo>
                    <a:pt x="3" y="156"/>
                  </a:lnTo>
                  <a:lnTo>
                    <a:pt x="2" y="226"/>
                  </a:lnTo>
                  <a:lnTo>
                    <a:pt x="0" y="359"/>
                  </a:lnTo>
                  <a:close/>
                </a:path>
              </a:pathLst>
            </a:custGeom>
            <a:solidFill>
              <a:srgbClr val="596161"/>
            </a:solidFill>
            <a:ln w="9525">
              <a:noFill/>
              <a:round/>
              <a:headEnd/>
              <a:tailEnd/>
            </a:ln>
          </p:spPr>
          <p:txBody>
            <a:bodyPr/>
            <a:lstStyle/>
            <a:p>
              <a:endParaRPr lang="en-US"/>
            </a:p>
          </p:txBody>
        </p:sp>
        <p:sp>
          <p:nvSpPr>
            <p:cNvPr id="115721" name="Freeform 9"/>
            <p:cNvSpPr>
              <a:spLocks/>
            </p:cNvSpPr>
            <p:nvPr/>
          </p:nvSpPr>
          <p:spPr bwMode="auto">
            <a:xfrm>
              <a:off x="3780" y="1873"/>
              <a:ext cx="15" cy="30"/>
            </a:xfrm>
            <a:custGeom>
              <a:avLst/>
              <a:gdLst/>
              <a:ahLst/>
              <a:cxnLst>
                <a:cxn ang="0">
                  <a:pos x="0" y="357"/>
                </a:cxn>
                <a:cxn ang="0">
                  <a:pos x="15" y="357"/>
                </a:cxn>
                <a:cxn ang="0">
                  <a:pos x="28" y="357"/>
                </a:cxn>
                <a:cxn ang="0">
                  <a:pos x="38" y="357"/>
                </a:cxn>
                <a:cxn ang="0">
                  <a:pos x="50" y="357"/>
                </a:cxn>
                <a:cxn ang="0">
                  <a:pos x="64" y="357"/>
                </a:cxn>
                <a:cxn ang="0">
                  <a:pos x="85" y="358"/>
                </a:cxn>
                <a:cxn ang="0">
                  <a:pos x="113" y="358"/>
                </a:cxn>
                <a:cxn ang="0">
                  <a:pos x="151" y="359"/>
                </a:cxn>
                <a:cxn ang="0">
                  <a:pos x="152" y="303"/>
                </a:cxn>
                <a:cxn ang="0">
                  <a:pos x="152" y="257"/>
                </a:cxn>
                <a:cxn ang="0">
                  <a:pos x="153" y="188"/>
                </a:cxn>
                <a:cxn ang="0">
                  <a:pos x="155" y="55"/>
                </a:cxn>
                <a:cxn ang="0">
                  <a:pos x="150" y="31"/>
                </a:cxn>
                <a:cxn ang="0">
                  <a:pos x="132" y="15"/>
                </a:cxn>
                <a:cxn ang="0">
                  <a:pos x="108" y="4"/>
                </a:cxn>
                <a:cxn ang="0">
                  <a:pos x="81" y="0"/>
                </a:cxn>
                <a:cxn ang="0">
                  <a:pos x="53" y="3"/>
                </a:cxn>
                <a:cxn ang="0">
                  <a:pos x="29" y="13"/>
                </a:cxn>
                <a:cxn ang="0">
                  <a:pos x="10" y="29"/>
                </a:cxn>
                <a:cxn ang="0">
                  <a:pos x="4" y="53"/>
                </a:cxn>
                <a:cxn ang="0">
                  <a:pos x="3" y="110"/>
                </a:cxn>
                <a:cxn ang="0">
                  <a:pos x="2" y="155"/>
                </a:cxn>
                <a:cxn ang="0">
                  <a:pos x="1" y="224"/>
                </a:cxn>
                <a:cxn ang="0">
                  <a:pos x="0" y="357"/>
                </a:cxn>
              </a:cxnLst>
              <a:rect l="0" t="0" r="r" b="b"/>
              <a:pathLst>
                <a:path w="155" h="359">
                  <a:moveTo>
                    <a:pt x="0" y="357"/>
                  </a:moveTo>
                  <a:lnTo>
                    <a:pt x="15" y="357"/>
                  </a:lnTo>
                  <a:lnTo>
                    <a:pt x="28" y="357"/>
                  </a:lnTo>
                  <a:lnTo>
                    <a:pt x="38" y="357"/>
                  </a:lnTo>
                  <a:lnTo>
                    <a:pt x="50" y="357"/>
                  </a:lnTo>
                  <a:lnTo>
                    <a:pt x="64" y="357"/>
                  </a:lnTo>
                  <a:lnTo>
                    <a:pt x="85" y="358"/>
                  </a:lnTo>
                  <a:lnTo>
                    <a:pt x="113" y="358"/>
                  </a:lnTo>
                  <a:lnTo>
                    <a:pt x="151" y="359"/>
                  </a:lnTo>
                  <a:lnTo>
                    <a:pt x="152" y="303"/>
                  </a:lnTo>
                  <a:lnTo>
                    <a:pt x="152" y="257"/>
                  </a:lnTo>
                  <a:lnTo>
                    <a:pt x="153" y="188"/>
                  </a:lnTo>
                  <a:lnTo>
                    <a:pt x="155" y="55"/>
                  </a:lnTo>
                  <a:lnTo>
                    <a:pt x="150" y="31"/>
                  </a:lnTo>
                  <a:lnTo>
                    <a:pt x="132" y="15"/>
                  </a:lnTo>
                  <a:lnTo>
                    <a:pt x="108" y="4"/>
                  </a:lnTo>
                  <a:lnTo>
                    <a:pt x="81" y="0"/>
                  </a:lnTo>
                  <a:lnTo>
                    <a:pt x="53" y="3"/>
                  </a:lnTo>
                  <a:lnTo>
                    <a:pt x="29" y="13"/>
                  </a:lnTo>
                  <a:lnTo>
                    <a:pt x="10" y="29"/>
                  </a:lnTo>
                  <a:lnTo>
                    <a:pt x="4" y="53"/>
                  </a:lnTo>
                  <a:lnTo>
                    <a:pt x="3" y="110"/>
                  </a:lnTo>
                  <a:lnTo>
                    <a:pt x="2" y="155"/>
                  </a:lnTo>
                  <a:lnTo>
                    <a:pt x="1" y="224"/>
                  </a:lnTo>
                  <a:lnTo>
                    <a:pt x="0" y="357"/>
                  </a:lnTo>
                  <a:close/>
                </a:path>
              </a:pathLst>
            </a:custGeom>
            <a:solidFill>
              <a:srgbClr val="6B7373"/>
            </a:solidFill>
            <a:ln w="9525">
              <a:noFill/>
              <a:round/>
              <a:headEnd/>
              <a:tailEnd/>
            </a:ln>
          </p:spPr>
          <p:txBody>
            <a:bodyPr/>
            <a:lstStyle/>
            <a:p>
              <a:endParaRPr lang="en-US"/>
            </a:p>
          </p:txBody>
        </p:sp>
        <p:sp>
          <p:nvSpPr>
            <p:cNvPr id="115722" name="Freeform 10"/>
            <p:cNvSpPr>
              <a:spLocks/>
            </p:cNvSpPr>
            <p:nvPr/>
          </p:nvSpPr>
          <p:spPr bwMode="auto">
            <a:xfrm>
              <a:off x="3781" y="1873"/>
              <a:ext cx="14" cy="30"/>
            </a:xfrm>
            <a:custGeom>
              <a:avLst/>
              <a:gdLst/>
              <a:ahLst/>
              <a:cxnLst>
                <a:cxn ang="0">
                  <a:pos x="0" y="356"/>
                </a:cxn>
                <a:cxn ang="0">
                  <a:pos x="16" y="356"/>
                </a:cxn>
                <a:cxn ang="0">
                  <a:pos x="27" y="356"/>
                </a:cxn>
                <a:cxn ang="0">
                  <a:pos x="36" y="356"/>
                </a:cxn>
                <a:cxn ang="0">
                  <a:pos x="46" y="356"/>
                </a:cxn>
                <a:cxn ang="0">
                  <a:pos x="59" y="356"/>
                </a:cxn>
                <a:cxn ang="0">
                  <a:pos x="77" y="357"/>
                </a:cxn>
                <a:cxn ang="0">
                  <a:pos x="102" y="357"/>
                </a:cxn>
                <a:cxn ang="0">
                  <a:pos x="137" y="358"/>
                </a:cxn>
                <a:cxn ang="0">
                  <a:pos x="138" y="302"/>
                </a:cxn>
                <a:cxn ang="0">
                  <a:pos x="139" y="257"/>
                </a:cxn>
                <a:cxn ang="0">
                  <a:pos x="140" y="188"/>
                </a:cxn>
                <a:cxn ang="0">
                  <a:pos x="142" y="54"/>
                </a:cxn>
                <a:cxn ang="0">
                  <a:pos x="137" y="30"/>
                </a:cxn>
                <a:cxn ang="0">
                  <a:pos x="121" y="14"/>
                </a:cxn>
                <a:cxn ang="0">
                  <a:pos x="99" y="3"/>
                </a:cxn>
                <a:cxn ang="0">
                  <a:pos x="75" y="0"/>
                </a:cxn>
                <a:cxn ang="0">
                  <a:pos x="49" y="3"/>
                </a:cxn>
                <a:cxn ang="0">
                  <a:pos x="27" y="13"/>
                </a:cxn>
                <a:cxn ang="0">
                  <a:pos x="12" y="29"/>
                </a:cxn>
                <a:cxn ang="0">
                  <a:pos x="5" y="52"/>
                </a:cxn>
                <a:cxn ang="0">
                  <a:pos x="4" y="109"/>
                </a:cxn>
                <a:cxn ang="0">
                  <a:pos x="3" y="155"/>
                </a:cxn>
                <a:cxn ang="0">
                  <a:pos x="2" y="224"/>
                </a:cxn>
                <a:cxn ang="0">
                  <a:pos x="0" y="356"/>
                </a:cxn>
              </a:cxnLst>
              <a:rect l="0" t="0" r="r" b="b"/>
              <a:pathLst>
                <a:path w="142" h="358">
                  <a:moveTo>
                    <a:pt x="0" y="356"/>
                  </a:moveTo>
                  <a:lnTo>
                    <a:pt x="16" y="356"/>
                  </a:lnTo>
                  <a:lnTo>
                    <a:pt x="27" y="356"/>
                  </a:lnTo>
                  <a:lnTo>
                    <a:pt x="36" y="356"/>
                  </a:lnTo>
                  <a:lnTo>
                    <a:pt x="46" y="356"/>
                  </a:lnTo>
                  <a:lnTo>
                    <a:pt x="59" y="356"/>
                  </a:lnTo>
                  <a:lnTo>
                    <a:pt x="77" y="357"/>
                  </a:lnTo>
                  <a:lnTo>
                    <a:pt x="102" y="357"/>
                  </a:lnTo>
                  <a:lnTo>
                    <a:pt x="137" y="358"/>
                  </a:lnTo>
                  <a:lnTo>
                    <a:pt x="138" y="302"/>
                  </a:lnTo>
                  <a:lnTo>
                    <a:pt x="139" y="257"/>
                  </a:lnTo>
                  <a:lnTo>
                    <a:pt x="140" y="188"/>
                  </a:lnTo>
                  <a:lnTo>
                    <a:pt x="142" y="54"/>
                  </a:lnTo>
                  <a:lnTo>
                    <a:pt x="137" y="30"/>
                  </a:lnTo>
                  <a:lnTo>
                    <a:pt x="121" y="14"/>
                  </a:lnTo>
                  <a:lnTo>
                    <a:pt x="99" y="3"/>
                  </a:lnTo>
                  <a:lnTo>
                    <a:pt x="75" y="0"/>
                  </a:lnTo>
                  <a:lnTo>
                    <a:pt x="49" y="3"/>
                  </a:lnTo>
                  <a:lnTo>
                    <a:pt x="27" y="13"/>
                  </a:lnTo>
                  <a:lnTo>
                    <a:pt x="12" y="29"/>
                  </a:lnTo>
                  <a:lnTo>
                    <a:pt x="5" y="52"/>
                  </a:lnTo>
                  <a:lnTo>
                    <a:pt x="4" y="109"/>
                  </a:lnTo>
                  <a:lnTo>
                    <a:pt x="3" y="155"/>
                  </a:lnTo>
                  <a:lnTo>
                    <a:pt x="2" y="224"/>
                  </a:lnTo>
                  <a:lnTo>
                    <a:pt x="0" y="356"/>
                  </a:lnTo>
                  <a:close/>
                </a:path>
              </a:pathLst>
            </a:custGeom>
            <a:solidFill>
              <a:srgbClr val="7F8787"/>
            </a:solidFill>
            <a:ln w="9525">
              <a:noFill/>
              <a:round/>
              <a:headEnd/>
              <a:tailEnd/>
            </a:ln>
          </p:spPr>
          <p:txBody>
            <a:bodyPr/>
            <a:lstStyle/>
            <a:p>
              <a:endParaRPr lang="en-US"/>
            </a:p>
          </p:txBody>
        </p:sp>
        <p:sp>
          <p:nvSpPr>
            <p:cNvPr id="115723" name="Freeform 11"/>
            <p:cNvSpPr>
              <a:spLocks/>
            </p:cNvSpPr>
            <p:nvPr/>
          </p:nvSpPr>
          <p:spPr bwMode="auto">
            <a:xfrm>
              <a:off x="3782" y="1873"/>
              <a:ext cx="13" cy="30"/>
            </a:xfrm>
            <a:custGeom>
              <a:avLst/>
              <a:gdLst/>
              <a:ahLst/>
              <a:cxnLst>
                <a:cxn ang="0">
                  <a:pos x="0" y="353"/>
                </a:cxn>
                <a:cxn ang="0">
                  <a:pos x="13" y="353"/>
                </a:cxn>
                <a:cxn ang="0">
                  <a:pos x="22" y="353"/>
                </a:cxn>
                <a:cxn ang="0">
                  <a:pos x="31" y="353"/>
                </a:cxn>
                <a:cxn ang="0">
                  <a:pos x="40" y="353"/>
                </a:cxn>
                <a:cxn ang="0">
                  <a:pos x="51" y="353"/>
                </a:cxn>
                <a:cxn ang="0">
                  <a:pos x="68" y="354"/>
                </a:cxn>
                <a:cxn ang="0">
                  <a:pos x="90" y="354"/>
                </a:cxn>
                <a:cxn ang="0">
                  <a:pos x="120" y="355"/>
                </a:cxn>
                <a:cxn ang="0">
                  <a:pos x="123" y="299"/>
                </a:cxn>
                <a:cxn ang="0">
                  <a:pos x="124" y="255"/>
                </a:cxn>
                <a:cxn ang="0">
                  <a:pos x="126" y="186"/>
                </a:cxn>
                <a:cxn ang="0">
                  <a:pos x="128" y="54"/>
                </a:cxn>
                <a:cxn ang="0">
                  <a:pos x="123" y="30"/>
                </a:cxn>
                <a:cxn ang="0">
                  <a:pos x="108" y="14"/>
                </a:cxn>
                <a:cxn ang="0">
                  <a:pos x="88" y="4"/>
                </a:cxn>
                <a:cxn ang="0">
                  <a:pos x="66" y="0"/>
                </a:cxn>
                <a:cxn ang="0">
                  <a:pos x="43" y="4"/>
                </a:cxn>
                <a:cxn ang="0">
                  <a:pos x="23" y="13"/>
                </a:cxn>
                <a:cxn ang="0">
                  <a:pos x="9" y="28"/>
                </a:cxn>
                <a:cxn ang="0">
                  <a:pos x="4" y="51"/>
                </a:cxn>
                <a:cxn ang="0">
                  <a:pos x="3" y="108"/>
                </a:cxn>
                <a:cxn ang="0">
                  <a:pos x="2" y="153"/>
                </a:cxn>
                <a:cxn ang="0">
                  <a:pos x="1" y="222"/>
                </a:cxn>
                <a:cxn ang="0">
                  <a:pos x="0" y="353"/>
                </a:cxn>
              </a:cxnLst>
              <a:rect l="0" t="0" r="r" b="b"/>
              <a:pathLst>
                <a:path w="128" h="355">
                  <a:moveTo>
                    <a:pt x="0" y="353"/>
                  </a:moveTo>
                  <a:lnTo>
                    <a:pt x="13" y="353"/>
                  </a:lnTo>
                  <a:lnTo>
                    <a:pt x="22" y="353"/>
                  </a:lnTo>
                  <a:lnTo>
                    <a:pt x="31" y="353"/>
                  </a:lnTo>
                  <a:lnTo>
                    <a:pt x="40" y="353"/>
                  </a:lnTo>
                  <a:lnTo>
                    <a:pt x="51" y="353"/>
                  </a:lnTo>
                  <a:lnTo>
                    <a:pt x="68" y="354"/>
                  </a:lnTo>
                  <a:lnTo>
                    <a:pt x="90" y="354"/>
                  </a:lnTo>
                  <a:lnTo>
                    <a:pt x="120" y="355"/>
                  </a:lnTo>
                  <a:lnTo>
                    <a:pt x="123" y="299"/>
                  </a:lnTo>
                  <a:lnTo>
                    <a:pt x="124" y="255"/>
                  </a:lnTo>
                  <a:lnTo>
                    <a:pt x="126" y="186"/>
                  </a:lnTo>
                  <a:lnTo>
                    <a:pt x="128" y="54"/>
                  </a:lnTo>
                  <a:lnTo>
                    <a:pt x="123" y="30"/>
                  </a:lnTo>
                  <a:lnTo>
                    <a:pt x="108" y="14"/>
                  </a:lnTo>
                  <a:lnTo>
                    <a:pt x="88" y="4"/>
                  </a:lnTo>
                  <a:lnTo>
                    <a:pt x="66" y="0"/>
                  </a:lnTo>
                  <a:lnTo>
                    <a:pt x="43" y="4"/>
                  </a:lnTo>
                  <a:lnTo>
                    <a:pt x="23" y="13"/>
                  </a:lnTo>
                  <a:lnTo>
                    <a:pt x="9" y="28"/>
                  </a:lnTo>
                  <a:lnTo>
                    <a:pt x="4" y="51"/>
                  </a:lnTo>
                  <a:lnTo>
                    <a:pt x="3" y="108"/>
                  </a:lnTo>
                  <a:lnTo>
                    <a:pt x="2" y="153"/>
                  </a:lnTo>
                  <a:lnTo>
                    <a:pt x="1" y="222"/>
                  </a:lnTo>
                  <a:lnTo>
                    <a:pt x="0" y="353"/>
                  </a:lnTo>
                  <a:close/>
                </a:path>
              </a:pathLst>
            </a:custGeom>
            <a:solidFill>
              <a:srgbClr val="919999"/>
            </a:solidFill>
            <a:ln w="9525">
              <a:noFill/>
              <a:round/>
              <a:headEnd/>
              <a:tailEnd/>
            </a:ln>
          </p:spPr>
          <p:txBody>
            <a:bodyPr/>
            <a:lstStyle/>
            <a:p>
              <a:endParaRPr lang="en-US"/>
            </a:p>
          </p:txBody>
        </p:sp>
        <p:sp>
          <p:nvSpPr>
            <p:cNvPr id="115724" name="Freeform 12"/>
            <p:cNvSpPr>
              <a:spLocks/>
            </p:cNvSpPr>
            <p:nvPr/>
          </p:nvSpPr>
          <p:spPr bwMode="auto">
            <a:xfrm>
              <a:off x="3782" y="1873"/>
              <a:ext cx="12" cy="30"/>
            </a:xfrm>
            <a:custGeom>
              <a:avLst/>
              <a:gdLst/>
              <a:ahLst/>
              <a:cxnLst>
                <a:cxn ang="0">
                  <a:pos x="0" y="352"/>
                </a:cxn>
                <a:cxn ang="0">
                  <a:pos x="12" y="352"/>
                </a:cxn>
                <a:cxn ang="0">
                  <a:pos x="21" y="352"/>
                </a:cxn>
                <a:cxn ang="0">
                  <a:pos x="29" y="352"/>
                </a:cxn>
                <a:cxn ang="0">
                  <a:pos x="38" y="352"/>
                </a:cxn>
                <a:cxn ang="0">
                  <a:pos x="48" y="352"/>
                </a:cxn>
                <a:cxn ang="0">
                  <a:pos x="64" y="353"/>
                </a:cxn>
                <a:cxn ang="0">
                  <a:pos x="84" y="353"/>
                </a:cxn>
                <a:cxn ang="0">
                  <a:pos x="111" y="354"/>
                </a:cxn>
                <a:cxn ang="0">
                  <a:pos x="112" y="298"/>
                </a:cxn>
                <a:cxn ang="0">
                  <a:pos x="113" y="254"/>
                </a:cxn>
                <a:cxn ang="0">
                  <a:pos x="114" y="186"/>
                </a:cxn>
                <a:cxn ang="0">
                  <a:pos x="117" y="55"/>
                </a:cxn>
                <a:cxn ang="0">
                  <a:pos x="112" y="32"/>
                </a:cxn>
                <a:cxn ang="0">
                  <a:pos x="100" y="15"/>
                </a:cxn>
                <a:cxn ang="0">
                  <a:pos x="83" y="5"/>
                </a:cxn>
                <a:cxn ang="0">
                  <a:pos x="63" y="0"/>
                </a:cxn>
                <a:cxn ang="0">
                  <a:pos x="42" y="4"/>
                </a:cxn>
                <a:cxn ang="0">
                  <a:pos x="24" y="13"/>
                </a:cxn>
                <a:cxn ang="0">
                  <a:pos x="12" y="29"/>
                </a:cxn>
                <a:cxn ang="0">
                  <a:pos x="7" y="53"/>
                </a:cxn>
                <a:cxn ang="0">
                  <a:pos x="6" y="109"/>
                </a:cxn>
                <a:cxn ang="0">
                  <a:pos x="5" y="153"/>
                </a:cxn>
                <a:cxn ang="0">
                  <a:pos x="3" y="221"/>
                </a:cxn>
                <a:cxn ang="0">
                  <a:pos x="0" y="352"/>
                </a:cxn>
              </a:cxnLst>
              <a:rect l="0" t="0" r="r" b="b"/>
              <a:pathLst>
                <a:path w="117" h="354">
                  <a:moveTo>
                    <a:pt x="0" y="352"/>
                  </a:moveTo>
                  <a:lnTo>
                    <a:pt x="12" y="352"/>
                  </a:lnTo>
                  <a:lnTo>
                    <a:pt x="21" y="352"/>
                  </a:lnTo>
                  <a:lnTo>
                    <a:pt x="29" y="352"/>
                  </a:lnTo>
                  <a:lnTo>
                    <a:pt x="38" y="352"/>
                  </a:lnTo>
                  <a:lnTo>
                    <a:pt x="48" y="352"/>
                  </a:lnTo>
                  <a:lnTo>
                    <a:pt x="64" y="353"/>
                  </a:lnTo>
                  <a:lnTo>
                    <a:pt x="84" y="353"/>
                  </a:lnTo>
                  <a:lnTo>
                    <a:pt x="111" y="354"/>
                  </a:lnTo>
                  <a:lnTo>
                    <a:pt x="112" y="298"/>
                  </a:lnTo>
                  <a:lnTo>
                    <a:pt x="113" y="254"/>
                  </a:lnTo>
                  <a:lnTo>
                    <a:pt x="114" y="186"/>
                  </a:lnTo>
                  <a:lnTo>
                    <a:pt x="117" y="55"/>
                  </a:lnTo>
                  <a:lnTo>
                    <a:pt x="112" y="32"/>
                  </a:lnTo>
                  <a:lnTo>
                    <a:pt x="100" y="15"/>
                  </a:lnTo>
                  <a:lnTo>
                    <a:pt x="83" y="5"/>
                  </a:lnTo>
                  <a:lnTo>
                    <a:pt x="63" y="0"/>
                  </a:lnTo>
                  <a:lnTo>
                    <a:pt x="42" y="4"/>
                  </a:lnTo>
                  <a:lnTo>
                    <a:pt x="24" y="13"/>
                  </a:lnTo>
                  <a:lnTo>
                    <a:pt x="12" y="29"/>
                  </a:lnTo>
                  <a:lnTo>
                    <a:pt x="7" y="53"/>
                  </a:lnTo>
                  <a:lnTo>
                    <a:pt x="6" y="109"/>
                  </a:lnTo>
                  <a:lnTo>
                    <a:pt x="5" y="153"/>
                  </a:lnTo>
                  <a:lnTo>
                    <a:pt x="3" y="221"/>
                  </a:lnTo>
                  <a:lnTo>
                    <a:pt x="0" y="352"/>
                  </a:lnTo>
                  <a:close/>
                </a:path>
              </a:pathLst>
            </a:custGeom>
            <a:solidFill>
              <a:srgbClr val="A3ABAB"/>
            </a:solidFill>
            <a:ln w="9525">
              <a:noFill/>
              <a:round/>
              <a:headEnd/>
              <a:tailEnd/>
            </a:ln>
          </p:spPr>
          <p:txBody>
            <a:bodyPr/>
            <a:lstStyle/>
            <a:p>
              <a:endParaRPr lang="en-US"/>
            </a:p>
          </p:txBody>
        </p:sp>
        <p:sp>
          <p:nvSpPr>
            <p:cNvPr id="115725" name="Freeform 13"/>
            <p:cNvSpPr>
              <a:spLocks/>
            </p:cNvSpPr>
            <p:nvPr/>
          </p:nvSpPr>
          <p:spPr bwMode="auto">
            <a:xfrm>
              <a:off x="3783" y="1873"/>
              <a:ext cx="11" cy="30"/>
            </a:xfrm>
            <a:custGeom>
              <a:avLst/>
              <a:gdLst/>
              <a:ahLst/>
              <a:cxnLst>
                <a:cxn ang="0">
                  <a:pos x="0" y="349"/>
                </a:cxn>
                <a:cxn ang="0">
                  <a:pos x="11" y="349"/>
                </a:cxn>
                <a:cxn ang="0">
                  <a:pos x="19" y="349"/>
                </a:cxn>
                <a:cxn ang="0">
                  <a:pos x="26" y="349"/>
                </a:cxn>
                <a:cxn ang="0">
                  <a:pos x="33" y="349"/>
                </a:cxn>
                <a:cxn ang="0">
                  <a:pos x="42" y="349"/>
                </a:cxn>
                <a:cxn ang="0">
                  <a:pos x="56" y="350"/>
                </a:cxn>
                <a:cxn ang="0">
                  <a:pos x="73" y="350"/>
                </a:cxn>
                <a:cxn ang="0">
                  <a:pos x="97" y="351"/>
                </a:cxn>
                <a:cxn ang="0">
                  <a:pos x="98" y="296"/>
                </a:cxn>
                <a:cxn ang="0">
                  <a:pos x="99" y="252"/>
                </a:cxn>
                <a:cxn ang="0">
                  <a:pos x="101" y="184"/>
                </a:cxn>
                <a:cxn ang="0">
                  <a:pos x="104" y="52"/>
                </a:cxn>
                <a:cxn ang="0">
                  <a:pos x="100" y="30"/>
                </a:cxn>
                <a:cxn ang="0">
                  <a:pos x="89" y="13"/>
                </a:cxn>
                <a:cxn ang="0">
                  <a:pos x="74" y="3"/>
                </a:cxn>
                <a:cxn ang="0">
                  <a:pos x="56" y="0"/>
                </a:cxn>
                <a:cxn ang="0">
                  <a:pos x="37" y="3"/>
                </a:cxn>
                <a:cxn ang="0">
                  <a:pos x="22" y="12"/>
                </a:cxn>
                <a:cxn ang="0">
                  <a:pos x="10" y="29"/>
                </a:cxn>
                <a:cxn ang="0">
                  <a:pos x="5" y="52"/>
                </a:cxn>
                <a:cxn ang="0">
                  <a:pos x="5" y="108"/>
                </a:cxn>
                <a:cxn ang="0">
                  <a:pos x="4" y="152"/>
                </a:cxn>
                <a:cxn ang="0">
                  <a:pos x="3" y="220"/>
                </a:cxn>
                <a:cxn ang="0">
                  <a:pos x="0" y="349"/>
                </a:cxn>
              </a:cxnLst>
              <a:rect l="0" t="0" r="r" b="b"/>
              <a:pathLst>
                <a:path w="104" h="351">
                  <a:moveTo>
                    <a:pt x="0" y="349"/>
                  </a:moveTo>
                  <a:lnTo>
                    <a:pt x="11" y="349"/>
                  </a:lnTo>
                  <a:lnTo>
                    <a:pt x="19" y="349"/>
                  </a:lnTo>
                  <a:lnTo>
                    <a:pt x="26" y="349"/>
                  </a:lnTo>
                  <a:lnTo>
                    <a:pt x="33" y="349"/>
                  </a:lnTo>
                  <a:lnTo>
                    <a:pt x="42" y="349"/>
                  </a:lnTo>
                  <a:lnTo>
                    <a:pt x="56" y="350"/>
                  </a:lnTo>
                  <a:lnTo>
                    <a:pt x="73" y="350"/>
                  </a:lnTo>
                  <a:lnTo>
                    <a:pt x="97" y="351"/>
                  </a:lnTo>
                  <a:lnTo>
                    <a:pt x="98" y="296"/>
                  </a:lnTo>
                  <a:lnTo>
                    <a:pt x="99" y="252"/>
                  </a:lnTo>
                  <a:lnTo>
                    <a:pt x="101" y="184"/>
                  </a:lnTo>
                  <a:lnTo>
                    <a:pt x="104" y="52"/>
                  </a:lnTo>
                  <a:lnTo>
                    <a:pt x="100" y="30"/>
                  </a:lnTo>
                  <a:lnTo>
                    <a:pt x="89" y="13"/>
                  </a:lnTo>
                  <a:lnTo>
                    <a:pt x="74" y="3"/>
                  </a:lnTo>
                  <a:lnTo>
                    <a:pt x="56" y="0"/>
                  </a:lnTo>
                  <a:lnTo>
                    <a:pt x="37" y="3"/>
                  </a:lnTo>
                  <a:lnTo>
                    <a:pt x="22" y="12"/>
                  </a:lnTo>
                  <a:lnTo>
                    <a:pt x="10" y="29"/>
                  </a:lnTo>
                  <a:lnTo>
                    <a:pt x="5" y="52"/>
                  </a:lnTo>
                  <a:lnTo>
                    <a:pt x="5" y="108"/>
                  </a:lnTo>
                  <a:lnTo>
                    <a:pt x="4" y="152"/>
                  </a:lnTo>
                  <a:lnTo>
                    <a:pt x="3" y="220"/>
                  </a:lnTo>
                  <a:lnTo>
                    <a:pt x="0" y="349"/>
                  </a:lnTo>
                  <a:close/>
                </a:path>
              </a:pathLst>
            </a:custGeom>
            <a:solidFill>
              <a:srgbClr val="B5BDBD"/>
            </a:solidFill>
            <a:ln w="9525">
              <a:noFill/>
              <a:round/>
              <a:headEnd/>
              <a:tailEnd/>
            </a:ln>
          </p:spPr>
          <p:txBody>
            <a:bodyPr/>
            <a:lstStyle/>
            <a:p>
              <a:endParaRPr lang="en-US"/>
            </a:p>
          </p:txBody>
        </p:sp>
        <p:sp>
          <p:nvSpPr>
            <p:cNvPr id="115726" name="Freeform 14"/>
            <p:cNvSpPr>
              <a:spLocks/>
            </p:cNvSpPr>
            <p:nvPr/>
          </p:nvSpPr>
          <p:spPr bwMode="auto">
            <a:xfrm>
              <a:off x="3784" y="1873"/>
              <a:ext cx="9" cy="30"/>
            </a:xfrm>
            <a:custGeom>
              <a:avLst/>
              <a:gdLst/>
              <a:ahLst/>
              <a:cxnLst>
                <a:cxn ang="0">
                  <a:pos x="0" y="348"/>
                </a:cxn>
                <a:cxn ang="0">
                  <a:pos x="85" y="350"/>
                </a:cxn>
                <a:cxn ang="0">
                  <a:pos x="89" y="54"/>
                </a:cxn>
                <a:cxn ang="0">
                  <a:pos x="86" y="31"/>
                </a:cxn>
                <a:cxn ang="0">
                  <a:pos x="76" y="14"/>
                </a:cxn>
                <a:cxn ang="0">
                  <a:pos x="63" y="4"/>
                </a:cxn>
                <a:cxn ang="0">
                  <a:pos x="48" y="0"/>
                </a:cxn>
                <a:cxn ang="0">
                  <a:pos x="32" y="4"/>
                </a:cxn>
                <a:cxn ang="0">
                  <a:pos x="19" y="14"/>
                </a:cxn>
                <a:cxn ang="0">
                  <a:pos x="9" y="31"/>
                </a:cxn>
                <a:cxn ang="0">
                  <a:pos x="5" y="54"/>
                </a:cxn>
                <a:cxn ang="0">
                  <a:pos x="0" y="348"/>
                </a:cxn>
              </a:cxnLst>
              <a:rect l="0" t="0" r="r" b="b"/>
              <a:pathLst>
                <a:path w="89" h="350">
                  <a:moveTo>
                    <a:pt x="0" y="348"/>
                  </a:moveTo>
                  <a:lnTo>
                    <a:pt x="85" y="350"/>
                  </a:lnTo>
                  <a:lnTo>
                    <a:pt x="89" y="54"/>
                  </a:lnTo>
                  <a:lnTo>
                    <a:pt x="86" y="31"/>
                  </a:lnTo>
                  <a:lnTo>
                    <a:pt x="76" y="14"/>
                  </a:lnTo>
                  <a:lnTo>
                    <a:pt x="63" y="4"/>
                  </a:lnTo>
                  <a:lnTo>
                    <a:pt x="48" y="0"/>
                  </a:lnTo>
                  <a:lnTo>
                    <a:pt x="32" y="4"/>
                  </a:lnTo>
                  <a:lnTo>
                    <a:pt x="19" y="14"/>
                  </a:lnTo>
                  <a:lnTo>
                    <a:pt x="9" y="31"/>
                  </a:lnTo>
                  <a:lnTo>
                    <a:pt x="5" y="54"/>
                  </a:lnTo>
                  <a:lnTo>
                    <a:pt x="0" y="348"/>
                  </a:lnTo>
                  <a:close/>
                </a:path>
              </a:pathLst>
            </a:custGeom>
            <a:solidFill>
              <a:srgbClr val="C4CCCC"/>
            </a:solidFill>
            <a:ln w="9525">
              <a:noFill/>
              <a:round/>
              <a:headEnd/>
              <a:tailEnd/>
            </a:ln>
          </p:spPr>
          <p:txBody>
            <a:bodyPr/>
            <a:lstStyle/>
            <a:p>
              <a:endParaRPr lang="en-US"/>
            </a:p>
          </p:txBody>
        </p:sp>
        <p:sp>
          <p:nvSpPr>
            <p:cNvPr id="115727" name="Freeform 15"/>
            <p:cNvSpPr>
              <a:spLocks/>
            </p:cNvSpPr>
            <p:nvPr/>
          </p:nvSpPr>
          <p:spPr bwMode="auto">
            <a:xfrm>
              <a:off x="3775" y="1898"/>
              <a:ext cx="22" cy="9"/>
            </a:xfrm>
            <a:custGeom>
              <a:avLst/>
              <a:gdLst/>
              <a:ahLst/>
              <a:cxnLst>
                <a:cxn ang="0">
                  <a:pos x="110" y="0"/>
                </a:cxn>
                <a:cxn ang="0">
                  <a:pos x="133" y="1"/>
                </a:cxn>
                <a:cxn ang="0">
                  <a:pos x="153" y="5"/>
                </a:cxn>
                <a:cxn ang="0">
                  <a:pos x="171" y="10"/>
                </a:cxn>
                <a:cxn ang="0">
                  <a:pos x="187" y="17"/>
                </a:cxn>
                <a:cxn ang="0">
                  <a:pos x="200" y="25"/>
                </a:cxn>
                <a:cxn ang="0">
                  <a:pos x="210" y="36"/>
                </a:cxn>
                <a:cxn ang="0">
                  <a:pos x="216" y="46"/>
                </a:cxn>
                <a:cxn ang="0">
                  <a:pos x="218" y="57"/>
                </a:cxn>
                <a:cxn ang="0">
                  <a:pos x="216" y="69"/>
                </a:cxn>
                <a:cxn ang="0">
                  <a:pos x="209" y="78"/>
                </a:cxn>
                <a:cxn ang="0">
                  <a:pos x="199" y="88"/>
                </a:cxn>
                <a:cxn ang="0">
                  <a:pos x="185" y="96"/>
                </a:cxn>
                <a:cxn ang="0">
                  <a:pos x="169" y="103"/>
                </a:cxn>
                <a:cxn ang="0">
                  <a:pos x="151" y="107"/>
                </a:cxn>
                <a:cxn ang="0">
                  <a:pos x="131" y="110"/>
                </a:cxn>
                <a:cxn ang="0">
                  <a:pos x="108" y="111"/>
                </a:cxn>
                <a:cxn ang="0">
                  <a:pos x="86" y="110"/>
                </a:cxn>
                <a:cxn ang="0">
                  <a:pos x="65" y="106"/>
                </a:cxn>
                <a:cxn ang="0">
                  <a:pos x="47" y="101"/>
                </a:cxn>
                <a:cxn ang="0">
                  <a:pos x="32" y="94"/>
                </a:cxn>
                <a:cxn ang="0">
                  <a:pos x="19" y="85"/>
                </a:cxn>
                <a:cxn ang="0">
                  <a:pos x="9" y="75"/>
                </a:cxn>
                <a:cxn ang="0">
                  <a:pos x="2" y="65"/>
                </a:cxn>
                <a:cxn ang="0">
                  <a:pos x="0" y="53"/>
                </a:cxn>
                <a:cxn ang="0">
                  <a:pos x="2" y="42"/>
                </a:cxn>
                <a:cxn ang="0">
                  <a:pos x="10" y="32"/>
                </a:cxn>
                <a:cxn ang="0">
                  <a:pos x="20" y="23"/>
                </a:cxn>
                <a:cxn ang="0">
                  <a:pos x="33" y="15"/>
                </a:cxn>
                <a:cxn ang="0">
                  <a:pos x="49" y="8"/>
                </a:cxn>
                <a:cxn ang="0">
                  <a:pos x="68" y="4"/>
                </a:cxn>
                <a:cxn ang="0">
                  <a:pos x="88" y="1"/>
                </a:cxn>
                <a:cxn ang="0">
                  <a:pos x="110" y="0"/>
                </a:cxn>
              </a:cxnLst>
              <a:rect l="0" t="0" r="r" b="b"/>
              <a:pathLst>
                <a:path w="218" h="111">
                  <a:moveTo>
                    <a:pt x="110" y="0"/>
                  </a:moveTo>
                  <a:lnTo>
                    <a:pt x="133" y="1"/>
                  </a:lnTo>
                  <a:lnTo>
                    <a:pt x="153" y="5"/>
                  </a:lnTo>
                  <a:lnTo>
                    <a:pt x="171" y="10"/>
                  </a:lnTo>
                  <a:lnTo>
                    <a:pt x="187" y="17"/>
                  </a:lnTo>
                  <a:lnTo>
                    <a:pt x="200" y="25"/>
                  </a:lnTo>
                  <a:lnTo>
                    <a:pt x="210" y="36"/>
                  </a:lnTo>
                  <a:lnTo>
                    <a:pt x="216" y="46"/>
                  </a:lnTo>
                  <a:lnTo>
                    <a:pt x="218" y="57"/>
                  </a:lnTo>
                  <a:lnTo>
                    <a:pt x="216" y="69"/>
                  </a:lnTo>
                  <a:lnTo>
                    <a:pt x="209" y="78"/>
                  </a:lnTo>
                  <a:lnTo>
                    <a:pt x="199" y="88"/>
                  </a:lnTo>
                  <a:lnTo>
                    <a:pt x="185" y="96"/>
                  </a:lnTo>
                  <a:lnTo>
                    <a:pt x="169" y="103"/>
                  </a:lnTo>
                  <a:lnTo>
                    <a:pt x="151" y="107"/>
                  </a:lnTo>
                  <a:lnTo>
                    <a:pt x="131" y="110"/>
                  </a:lnTo>
                  <a:lnTo>
                    <a:pt x="108" y="111"/>
                  </a:lnTo>
                  <a:lnTo>
                    <a:pt x="86" y="110"/>
                  </a:lnTo>
                  <a:lnTo>
                    <a:pt x="65" y="106"/>
                  </a:lnTo>
                  <a:lnTo>
                    <a:pt x="47" y="101"/>
                  </a:lnTo>
                  <a:lnTo>
                    <a:pt x="32" y="94"/>
                  </a:lnTo>
                  <a:lnTo>
                    <a:pt x="19" y="85"/>
                  </a:lnTo>
                  <a:lnTo>
                    <a:pt x="9" y="75"/>
                  </a:lnTo>
                  <a:lnTo>
                    <a:pt x="2" y="65"/>
                  </a:lnTo>
                  <a:lnTo>
                    <a:pt x="0" y="53"/>
                  </a:lnTo>
                  <a:lnTo>
                    <a:pt x="2" y="42"/>
                  </a:lnTo>
                  <a:lnTo>
                    <a:pt x="10" y="32"/>
                  </a:lnTo>
                  <a:lnTo>
                    <a:pt x="20" y="23"/>
                  </a:lnTo>
                  <a:lnTo>
                    <a:pt x="33" y="15"/>
                  </a:lnTo>
                  <a:lnTo>
                    <a:pt x="49" y="8"/>
                  </a:lnTo>
                  <a:lnTo>
                    <a:pt x="68" y="4"/>
                  </a:lnTo>
                  <a:lnTo>
                    <a:pt x="88" y="1"/>
                  </a:lnTo>
                  <a:lnTo>
                    <a:pt x="110" y="0"/>
                  </a:lnTo>
                  <a:close/>
                </a:path>
              </a:pathLst>
            </a:custGeom>
            <a:solidFill>
              <a:srgbClr val="000000"/>
            </a:solidFill>
            <a:ln w="9525">
              <a:noFill/>
              <a:round/>
              <a:headEnd/>
              <a:tailEnd/>
            </a:ln>
          </p:spPr>
          <p:txBody>
            <a:bodyPr/>
            <a:lstStyle/>
            <a:p>
              <a:endParaRPr lang="en-US"/>
            </a:p>
          </p:txBody>
        </p:sp>
        <p:sp>
          <p:nvSpPr>
            <p:cNvPr id="115728" name="Freeform 16"/>
            <p:cNvSpPr>
              <a:spLocks/>
            </p:cNvSpPr>
            <p:nvPr/>
          </p:nvSpPr>
          <p:spPr bwMode="auto">
            <a:xfrm>
              <a:off x="3779" y="1902"/>
              <a:ext cx="11" cy="177"/>
            </a:xfrm>
            <a:custGeom>
              <a:avLst/>
              <a:gdLst/>
              <a:ahLst/>
              <a:cxnLst>
                <a:cxn ang="0">
                  <a:pos x="36" y="17"/>
                </a:cxn>
                <a:cxn ang="0">
                  <a:pos x="39" y="10"/>
                </a:cxn>
                <a:cxn ang="0">
                  <a:pos x="48" y="4"/>
                </a:cxn>
                <a:cxn ang="0">
                  <a:pos x="60" y="1"/>
                </a:cxn>
                <a:cxn ang="0">
                  <a:pos x="74" y="0"/>
                </a:cxn>
                <a:cxn ang="0">
                  <a:pos x="87" y="1"/>
                </a:cxn>
                <a:cxn ang="0">
                  <a:pos x="100" y="4"/>
                </a:cxn>
                <a:cxn ang="0">
                  <a:pos x="109" y="11"/>
                </a:cxn>
                <a:cxn ang="0">
                  <a:pos x="112" y="19"/>
                </a:cxn>
                <a:cxn ang="0">
                  <a:pos x="75" y="2104"/>
                </a:cxn>
                <a:cxn ang="0">
                  <a:pos x="72" y="2112"/>
                </a:cxn>
                <a:cxn ang="0">
                  <a:pos x="63" y="2117"/>
                </a:cxn>
                <a:cxn ang="0">
                  <a:pos x="52" y="2120"/>
                </a:cxn>
                <a:cxn ang="0">
                  <a:pos x="38" y="2121"/>
                </a:cxn>
                <a:cxn ang="0">
                  <a:pos x="23" y="2119"/>
                </a:cxn>
                <a:cxn ang="0">
                  <a:pos x="12" y="2115"/>
                </a:cxn>
                <a:cxn ang="0">
                  <a:pos x="3" y="2110"/>
                </a:cxn>
                <a:cxn ang="0">
                  <a:pos x="0" y="2102"/>
                </a:cxn>
                <a:cxn ang="0">
                  <a:pos x="36" y="17"/>
                </a:cxn>
              </a:cxnLst>
              <a:rect l="0" t="0" r="r" b="b"/>
              <a:pathLst>
                <a:path w="112" h="2121">
                  <a:moveTo>
                    <a:pt x="36" y="17"/>
                  </a:moveTo>
                  <a:lnTo>
                    <a:pt x="39" y="10"/>
                  </a:lnTo>
                  <a:lnTo>
                    <a:pt x="48" y="4"/>
                  </a:lnTo>
                  <a:lnTo>
                    <a:pt x="60" y="1"/>
                  </a:lnTo>
                  <a:lnTo>
                    <a:pt x="74" y="0"/>
                  </a:lnTo>
                  <a:lnTo>
                    <a:pt x="87" y="1"/>
                  </a:lnTo>
                  <a:lnTo>
                    <a:pt x="100" y="4"/>
                  </a:lnTo>
                  <a:lnTo>
                    <a:pt x="109" y="11"/>
                  </a:lnTo>
                  <a:lnTo>
                    <a:pt x="112" y="19"/>
                  </a:lnTo>
                  <a:lnTo>
                    <a:pt x="75" y="2104"/>
                  </a:lnTo>
                  <a:lnTo>
                    <a:pt x="72" y="2112"/>
                  </a:lnTo>
                  <a:lnTo>
                    <a:pt x="63" y="2117"/>
                  </a:lnTo>
                  <a:lnTo>
                    <a:pt x="52" y="2120"/>
                  </a:lnTo>
                  <a:lnTo>
                    <a:pt x="38" y="2121"/>
                  </a:lnTo>
                  <a:lnTo>
                    <a:pt x="23" y="2119"/>
                  </a:lnTo>
                  <a:lnTo>
                    <a:pt x="12" y="2115"/>
                  </a:lnTo>
                  <a:lnTo>
                    <a:pt x="3" y="2110"/>
                  </a:lnTo>
                  <a:lnTo>
                    <a:pt x="0" y="2102"/>
                  </a:lnTo>
                  <a:lnTo>
                    <a:pt x="36" y="17"/>
                  </a:lnTo>
                  <a:close/>
                </a:path>
              </a:pathLst>
            </a:custGeom>
            <a:solidFill>
              <a:srgbClr val="000000"/>
            </a:solidFill>
            <a:ln w="9525">
              <a:noFill/>
              <a:round/>
              <a:headEnd/>
              <a:tailEnd/>
            </a:ln>
          </p:spPr>
          <p:txBody>
            <a:bodyPr/>
            <a:lstStyle/>
            <a:p>
              <a:endParaRPr lang="en-US"/>
            </a:p>
          </p:txBody>
        </p:sp>
        <p:sp>
          <p:nvSpPr>
            <p:cNvPr id="115729" name="Freeform 17"/>
            <p:cNvSpPr>
              <a:spLocks/>
            </p:cNvSpPr>
            <p:nvPr/>
          </p:nvSpPr>
          <p:spPr bwMode="auto">
            <a:xfrm>
              <a:off x="3779" y="1902"/>
              <a:ext cx="10" cy="168"/>
            </a:xfrm>
            <a:custGeom>
              <a:avLst/>
              <a:gdLst/>
              <a:ahLst/>
              <a:cxnLst>
                <a:cxn ang="0">
                  <a:pos x="37" y="18"/>
                </a:cxn>
                <a:cxn ang="0">
                  <a:pos x="40" y="11"/>
                </a:cxn>
                <a:cxn ang="0">
                  <a:pos x="48" y="5"/>
                </a:cxn>
                <a:cxn ang="0">
                  <a:pos x="59" y="2"/>
                </a:cxn>
                <a:cxn ang="0">
                  <a:pos x="72" y="0"/>
                </a:cxn>
                <a:cxn ang="0">
                  <a:pos x="84" y="2"/>
                </a:cxn>
                <a:cxn ang="0">
                  <a:pos x="96" y="5"/>
                </a:cxn>
                <a:cxn ang="0">
                  <a:pos x="104" y="11"/>
                </a:cxn>
                <a:cxn ang="0">
                  <a:pos x="107" y="18"/>
                </a:cxn>
                <a:cxn ang="0">
                  <a:pos x="103" y="229"/>
                </a:cxn>
                <a:cxn ang="0">
                  <a:pos x="100" y="389"/>
                </a:cxn>
                <a:cxn ang="0">
                  <a:pos x="97" y="528"/>
                </a:cxn>
                <a:cxn ang="0">
                  <a:pos x="95" y="677"/>
                </a:cxn>
                <a:cxn ang="0">
                  <a:pos x="91" y="869"/>
                </a:cxn>
                <a:cxn ang="0">
                  <a:pos x="85" y="1131"/>
                </a:cxn>
                <a:cxn ang="0">
                  <a:pos x="79" y="1496"/>
                </a:cxn>
                <a:cxn ang="0">
                  <a:pos x="70" y="1996"/>
                </a:cxn>
                <a:cxn ang="0">
                  <a:pos x="67" y="2003"/>
                </a:cxn>
                <a:cxn ang="0">
                  <a:pos x="59" y="2008"/>
                </a:cxn>
                <a:cxn ang="0">
                  <a:pos x="48" y="2011"/>
                </a:cxn>
                <a:cxn ang="0">
                  <a:pos x="36" y="2011"/>
                </a:cxn>
                <a:cxn ang="0">
                  <a:pos x="22" y="2010"/>
                </a:cxn>
                <a:cxn ang="0">
                  <a:pos x="11" y="2007"/>
                </a:cxn>
                <a:cxn ang="0">
                  <a:pos x="3" y="2001"/>
                </a:cxn>
                <a:cxn ang="0">
                  <a:pos x="0" y="1993"/>
                </a:cxn>
                <a:cxn ang="0">
                  <a:pos x="5" y="1783"/>
                </a:cxn>
                <a:cxn ang="0">
                  <a:pos x="8" y="1623"/>
                </a:cxn>
                <a:cxn ang="0">
                  <a:pos x="11" y="1485"/>
                </a:cxn>
                <a:cxn ang="0">
                  <a:pos x="14" y="1336"/>
                </a:cxn>
                <a:cxn ang="0">
                  <a:pos x="17" y="1145"/>
                </a:cxn>
                <a:cxn ang="0">
                  <a:pos x="21" y="883"/>
                </a:cxn>
                <a:cxn ang="0">
                  <a:pos x="29" y="518"/>
                </a:cxn>
                <a:cxn ang="0">
                  <a:pos x="37" y="18"/>
                </a:cxn>
              </a:cxnLst>
              <a:rect l="0" t="0" r="r" b="b"/>
              <a:pathLst>
                <a:path w="107" h="2011">
                  <a:moveTo>
                    <a:pt x="37" y="18"/>
                  </a:moveTo>
                  <a:lnTo>
                    <a:pt x="40" y="11"/>
                  </a:lnTo>
                  <a:lnTo>
                    <a:pt x="48" y="5"/>
                  </a:lnTo>
                  <a:lnTo>
                    <a:pt x="59" y="2"/>
                  </a:lnTo>
                  <a:lnTo>
                    <a:pt x="72" y="0"/>
                  </a:lnTo>
                  <a:lnTo>
                    <a:pt x="84" y="2"/>
                  </a:lnTo>
                  <a:lnTo>
                    <a:pt x="96" y="5"/>
                  </a:lnTo>
                  <a:lnTo>
                    <a:pt x="104" y="11"/>
                  </a:lnTo>
                  <a:lnTo>
                    <a:pt x="107" y="18"/>
                  </a:lnTo>
                  <a:lnTo>
                    <a:pt x="103" y="229"/>
                  </a:lnTo>
                  <a:lnTo>
                    <a:pt x="100" y="389"/>
                  </a:lnTo>
                  <a:lnTo>
                    <a:pt x="97" y="528"/>
                  </a:lnTo>
                  <a:lnTo>
                    <a:pt x="95" y="677"/>
                  </a:lnTo>
                  <a:lnTo>
                    <a:pt x="91" y="869"/>
                  </a:lnTo>
                  <a:lnTo>
                    <a:pt x="85" y="1131"/>
                  </a:lnTo>
                  <a:lnTo>
                    <a:pt x="79" y="1496"/>
                  </a:lnTo>
                  <a:lnTo>
                    <a:pt x="70" y="1996"/>
                  </a:lnTo>
                  <a:lnTo>
                    <a:pt x="67" y="2003"/>
                  </a:lnTo>
                  <a:lnTo>
                    <a:pt x="59" y="2008"/>
                  </a:lnTo>
                  <a:lnTo>
                    <a:pt x="48" y="2011"/>
                  </a:lnTo>
                  <a:lnTo>
                    <a:pt x="36" y="2011"/>
                  </a:lnTo>
                  <a:lnTo>
                    <a:pt x="22" y="2010"/>
                  </a:lnTo>
                  <a:lnTo>
                    <a:pt x="11" y="2007"/>
                  </a:lnTo>
                  <a:lnTo>
                    <a:pt x="3" y="2001"/>
                  </a:lnTo>
                  <a:lnTo>
                    <a:pt x="0" y="1993"/>
                  </a:lnTo>
                  <a:lnTo>
                    <a:pt x="5" y="1783"/>
                  </a:lnTo>
                  <a:lnTo>
                    <a:pt x="8" y="1623"/>
                  </a:lnTo>
                  <a:lnTo>
                    <a:pt x="11" y="1485"/>
                  </a:lnTo>
                  <a:lnTo>
                    <a:pt x="14" y="1336"/>
                  </a:lnTo>
                  <a:lnTo>
                    <a:pt x="17" y="1145"/>
                  </a:lnTo>
                  <a:lnTo>
                    <a:pt x="21" y="883"/>
                  </a:lnTo>
                  <a:lnTo>
                    <a:pt x="29" y="518"/>
                  </a:lnTo>
                  <a:lnTo>
                    <a:pt x="37" y="18"/>
                  </a:lnTo>
                  <a:close/>
                </a:path>
              </a:pathLst>
            </a:custGeom>
            <a:solidFill>
              <a:srgbClr val="141414"/>
            </a:solidFill>
            <a:ln w="9525">
              <a:noFill/>
              <a:round/>
              <a:headEnd/>
              <a:tailEnd/>
            </a:ln>
          </p:spPr>
          <p:txBody>
            <a:bodyPr/>
            <a:lstStyle/>
            <a:p>
              <a:endParaRPr lang="en-US"/>
            </a:p>
          </p:txBody>
        </p:sp>
        <p:sp>
          <p:nvSpPr>
            <p:cNvPr id="115730" name="Freeform 18"/>
            <p:cNvSpPr>
              <a:spLocks/>
            </p:cNvSpPr>
            <p:nvPr/>
          </p:nvSpPr>
          <p:spPr bwMode="auto">
            <a:xfrm>
              <a:off x="3780" y="1902"/>
              <a:ext cx="9" cy="159"/>
            </a:xfrm>
            <a:custGeom>
              <a:avLst/>
              <a:gdLst/>
              <a:ahLst/>
              <a:cxnLst>
                <a:cxn ang="0">
                  <a:pos x="35" y="16"/>
                </a:cxn>
                <a:cxn ang="0">
                  <a:pos x="37" y="9"/>
                </a:cxn>
                <a:cxn ang="0">
                  <a:pos x="43" y="3"/>
                </a:cxn>
                <a:cxn ang="0">
                  <a:pos x="53" y="0"/>
                </a:cxn>
                <a:cxn ang="0">
                  <a:pos x="64" y="0"/>
                </a:cxn>
                <a:cxn ang="0">
                  <a:pos x="75" y="1"/>
                </a:cxn>
                <a:cxn ang="0">
                  <a:pos x="87" y="4"/>
                </a:cxn>
                <a:cxn ang="0">
                  <a:pos x="94" y="10"/>
                </a:cxn>
                <a:cxn ang="0">
                  <a:pos x="98" y="16"/>
                </a:cxn>
                <a:cxn ang="0">
                  <a:pos x="94" y="216"/>
                </a:cxn>
                <a:cxn ang="0">
                  <a:pos x="91" y="367"/>
                </a:cxn>
                <a:cxn ang="0">
                  <a:pos x="88" y="498"/>
                </a:cxn>
                <a:cxn ang="0">
                  <a:pos x="85" y="640"/>
                </a:cxn>
                <a:cxn ang="0">
                  <a:pos x="81" y="819"/>
                </a:cxn>
                <a:cxn ang="0">
                  <a:pos x="76" y="1068"/>
                </a:cxn>
                <a:cxn ang="0">
                  <a:pos x="70" y="1413"/>
                </a:cxn>
                <a:cxn ang="0">
                  <a:pos x="61" y="1885"/>
                </a:cxn>
                <a:cxn ang="0">
                  <a:pos x="58" y="1893"/>
                </a:cxn>
                <a:cxn ang="0">
                  <a:pos x="51" y="1898"/>
                </a:cxn>
                <a:cxn ang="0">
                  <a:pos x="41" y="1901"/>
                </a:cxn>
                <a:cxn ang="0">
                  <a:pos x="30" y="1902"/>
                </a:cxn>
                <a:cxn ang="0">
                  <a:pos x="18" y="1901"/>
                </a:cxn>
                <a:cxn ang="0">
                  <a:pos x="9" y="1898"/>
                </a:cxn>
                <a:cxn ang="0">
                  <a:pos x="2" y="1893"/>
                </a:cxn>
                <a:cxn ang="0">
                  <a:pos x="0" y="1885"/>
                </a:cxn>
                <a:cxn ang="0">
                  <a:pos x="3" y="1685"/>
                </a:cxn>
                <a:cxn ang="0">
                  <a:pos x="6" y="1534"/>
                </a:cxn>
                <a:cxn ang="0">
                  <a:pos x="8" y="1403"/>
                </a:cxn>
                <a:cxn ang="0">
                  <a:pos x="11" y="1262"/>
                </a:cxn>
                <a:cxn ang="0">
                  <a:pos x="14" y="1082"/>
                </a:cxn>
                <a:cxn ang="0">
                  <a:pos x="19" y="834"/>
                </a:cxn>
                <a:cxn ang="0">
                  <a:pos x="26" y="488"/>
                </a:cxn>
                <a:cxn ang="0">
                  <a:pos x="35" y="16"/>
                </a:cxn>
              </a:cxnLst>
              <a:rect l="0" t="0" r="r" b="b"/>
              <a:pathLst>
                <a:path w="98" h="1902">
                  <a:moveTo>
                    <a:pt x="35" y="16"/>
                  </a:moveTo>
                  <a:lnTo>
                    <a:pt x="37" y="9"/>
                  </a:lnTo>
                  <a:lnTo>
                    <a:pt x="43" y="3"/>
                  </a:lnTo>
                  <a:lnTo>
                    <a:pt x="53" y="0"/>
                  </a:lnTo>
                  <a:lnTo>
                    <a:pt x="64" y="0"/>
                  </a:lnTo>
                  <a:lnTo>
                    <a:pt x="75" y="1"/>
                  </a:lnTo>
                  <a:lnTo>
                    <a:pt x="87" y="4"/>
                  </a:lnTo>
                  <a:lnTo>
                    <a:pt x="94" y="10"/>
                  </a:lnTo>
                  <a:lnTo>
                    <a:pt x="98" y="16"/>
                  </a:lnTo>
                  <a:lnTo>
                    <a:pt x="94" y="216"/>
                  </a:lnTo>
                  <a:lnTo>
                    <a:pt x="91" y="367"/>
                  </a:lnTo>
                  <a:lnTo>
                    <a:pt x="88" y="498"/>
                  </a:lnTo>
                  <a:lnTo>
                    <a:pt x="85" y="640"/>
                  </a:lnTo>
                  <a:lnTo>
                    <a:pt x="81" y="819"/>
                  </a:lnTo>
                  <a:lnTo>
                    <a:pt x="76" y="1068"/>
                  </a:lnTo>
                  <a:lnTo>
                    <a:pt x="70" y="1413"/>
                  </a:lnTo>
                  <a:lnTo>
                    <a:pt x="61" y="1885"/>
                  </a:lnTo>
                  <a:lnTo>
                    <a:pt x="58" y="1893"/>
                  </a:lnTo>
                  <a:lnTo>
                    <a:pt x="51" y="1898"/>
                  </a:lnTo>
                  <a:lnTo>
                    <a:pt x="41" y="1901"/>
                  </a:lnTo>
                  <a:lnTo>
                    <a:pt x="30" y="1902"/>
                  </a:lnTo>
                  <a:lnTo>
                    <a:pt x="18" y="1901"/>
                  </a:lnTo>
                  <a:lnTo>
                    <a:pt x="9" y="1898"/>
                  </a:lnTo>
                  <a:lnTo>
                    <a:pt x="2" y="1893"/>
                  </a:lnTo>
                  <a:lnTo>
                    <a:pt x="0" y="1885"/>
                  </a:lnTo>
                  <a:lnTo>
                    <a:pt x="3" y="1685"/>
                  </a:lnTo>
                  <a:lnTo>
                    <a:pt x="6" y="1534"/>
                  </a:lnTo>
                  <a:lnTo>
                    <a:pt x="8" y="1403"/>
                  </a:lnTo>
                  <a:lnTo>
                    <a:pt x="11" y="1262"/>
                  </a:lnTo>
                  <a:lnTo>
                    <a:pt x="14" y="1082"/>
                  </a:lnTo>
                  <a:lnTo>
                    <a:pt x="19" y="834"/>
                  </a:lnTo>
                  <a:lnTo>
                    <a:pt x="26" y="488"/>
                  </a:lnTo>
                  <a:lnTo>
                    <a:pt x="35" y="16"/>
                  </a:lnTo>
                  <a:close/>
                </a:path>
              </a:pathLst>
            </a:custGeom>
            <a:solidFill>
              <a:srgbClr val="262929"/>
            </a:solidFill>
            <a:ln w="9525">
              <a:noFill/>
              <a:round/>
              <a:headEnd/>
              <a:tailEnd/>
            </a:ln>
          </p:spPr>
          <p:txBody>
            <a:bodyPr/>
            <a:lstStyle/>
            <a:p>
              <a:endParaRPr lang="en-US"/>
            </a:p>
          </p:txBody>
        </p:sp>
        <p:sp>
          <p:nvSpPr>
            <p:cNvPr id="115731" name="Freeform 19"/>
            <p:cNvSpPr>
              <a:spLocks/>
            </p:cNvSpPr>
            <p:nvPr/>
          </p:nvSpPr>
          <p:spPr bwMode="auto">
            <a:xfrm>
              <a:off x="3780" y="1902"/>
              <a:ext cx="9" cy="150"/>
            </a:xfrm>
            <a:custGeom>
              <a:avLst/>
              <a:gdLst/>
              <a:ahLst/>
              <a:cxnLst>
                <a:cxn ang="0">
                  <a:pos x="30" y="16"/>
                </a:cxn>
                <a:cxn ang="0">
                  <a:pos x="33" y="9"/>
                </a:cxn>
                <a:cxn ang="0">
                  <a:pos x="40" y="3"/>
                </a:cxn>
                <a:cxn ang="0">
                  <a:pos x="49" y="0"/>
                </a:cxn>
                <a:cxn ang="0">
                  <a:pos x="59" y="0"/>
                </a:cxn>
                <a:cxn ang="0">
                  <a:pos x="69" y="1"/>
                </a:cxn>
                <a:cxn ang="0">
                  <a:pos x="79" y="4"/>
                </a:cxn>
                <a:cxn ang="0">
                  <a:pos x="86" y="10"/>
                </a:cxn>
                <a:cxn ang="0">
                  <a:pos x="88" y="16"/>
                </a:cxn>
                <a:cxn ang="0">
                  <a:pos x="85" y="204"/>
                </a:cxn>
                <a:cxn ang="0">
                  <a:pos x="82" y="346"/>
                </a:cxn>
                <a:cxn ang="0">
                  <a:pos x="80" y="470"/>
                </a:cxn>
                <a:cxn ang="0">
                  <a:pos x="77" y="603"/>
                </a:cxn>
                <a:cxn ang="0">
                  <a:pos x="74" y="773"/>
                </a:cxn>
                <a:cxn ang="0">
                  <a:pos x="70" y="1006"/>
                </a:cxn>
                <a:cxn ang="0">
                  <a:pos x="64" y="1333"/>
                </a:cxn>
                <a:cxn ang="0">
                  <a:pos x="56" y="1779"/>
                </a:cxn>
                <a:cxn ang="0">
                  <a:pos x="54" y="1785"/>
                </a:cxn>
                <a:cxn ang="0">
                  <a:pos x="47" y="1790"/>
                </a:cxn>
                <a:cxn ang="0">
                  <a:pos x="38" y="1792"/>
                </a:cxn>
                <a:cxn ang="0">
                  <a:pos x="28" y="1793"/>
                </a:cxn>
                <a:cxn ang="0">
                  <a:pos x="18" y="1792"/>
                </a:cxn>
                <a:cxn ang="0">
                  <a:pos x="8" y="1789"/>
                </a:cxn>
                <a:cxn ang="0">
                  <a:pos x="2" y="1784"/>
                </a:cxn>
                <a:cxn ang="0">
                  <a:pos x="0" y="1777"/>
                </a:cxn>
                <a:cxn ang="0">
                  <a:pos x="6" y="1446"/>
                </a:cxn>
                <a:cxn ang="0">
                  <a:pos x="10" y="1190"/>
                </a:cxn>
                <a:cxn ang="0">
                  <a:pos x="18" y="786"/>
                </a:cxn>
                <a:cxn ang="0">
                  <a:pos x="30" y="16"/>
                </a:cxn>
              </a:cxnLst>
              <a:rect l="0" t="0" r="r" b="b"/>
              <a:pathLst>
                <a:path w="88" h="1793">
                  <a:moveTo>
                    <a:pt x="30" y="16"/>
                  </a:moveTo>
                  <a:lnTo>
                    <a:pt x="33" y="9"/>
                  </a:lnTo>
                  <a:lnTo>
                    <a:pt x="40" y="3"/>
                  </a:lnTo>
                  <a:lnTo>
                    <a:pt x="49" y="0"/>
                  </a:lnTo>
                  <a:lnTo>
                    <a:pt x="59" y="0"/>
                  </a:lnTo>
                  <a:lnTo>
                    <a:pt x="69" y="1"/>
                  </a:lnTo>
                  <a:lnTo>
                    <a:pt x="79" y="4"/>
                  </a:lnTo>
                  <a:lnTo>
                    <a:pt x="86" y="10"/>
                  </a:lnTo>
                  <a:lnTo>
                    <a:pt x="88" y="16"/>
                  </a:lnTo>
                  <a:lnTo>
                    <a:pt x="85" y="204"/>
                  </a:lnTo>
                  <a:lnTo>
                    <a:pt x="82" y="346"/>
                  </a:lnTo>
                  <a:lnTo>
                    <a:pt x="80" y="470"/>
                  </a:lnTo>
                  <a:lnTo>
                    <a:pt x="77" y="603"/>
                  </a:lnTo>
                  <a:lnTo>
                    <a:pt x="74" y="773"/>
                  </a:lnTo>
                  <a:lnTo>
                    <a:pt x="70" y="1006"/>
                  </a:lnTo>
                  <a:lnTo>
                    <a:pt x="64" y="1333"/>
                  </a:lnTo>
                  <a:lnTo>
                    <a:pt x="56" y="1779"/>
                  </a:lnTo>
                  <a:lnTo>
                    <a:pt x="54" y="1785"/>
                  </a:lnTo>
                  <a:lnTo>
                    <a:pt x="47" y="1790"/>
                  </a:lnTo>
                  <a:lnTo>
                    <a:pt x="38" y="1792"/>
                  </a:lnTo>
                  <a:lnTo>
                    <a:pt x="28" y="1793"/>
                  </a:lnTo>
                  <a:lnTo>
                    <a:pt x="18" y="1792"/>
                  </a:lnTo>
                  <a:lnTo>
                    <a:pt x="8" y="1789"/>
                  </a:lnTo>
                  <a:lnTo>
                    <a:pt x="2" y="1784"/>
                  </a:lnTo>
                  <a:lnTo>
                    <a:pt x="0" y="1777"/>
                  </a:lnTo>
                  <a:lnTo>
                    <a:pt x="6" y="1446"/>
                  </a:lnTo>
                  <a:lnTo>
                    <a:pt x="10" y="1190"/>
                  </a:lnTo>
                  <a:lnTo>
                    <a:pt x="18" y="786"/>
                  </a:lnTo>
                  <a:lnTo>
                    <a:pt x="30" y="16"/>
                  </a:lnTo>
                  <a:close/>
                </a:path>
              </a:pathLst>
            </a:custGeom>
            <a:solidFill>
              <a:srgbClr val="3A3D3D"/>
            </a:solidFill>
            <a:ln w="9525">
              <a:noFill/>
              <a:round/>
              <a:headEnd/>
              <a:tailEnd/>
            </a:ln>
          </p:spPr>
          <p:txBody>
            <a:bodyPr/>
            <a:lstStyle/>
            <a:p>
              <a:endParaRPr lang="en-US"/>
            </a:p>
          </p:txBody>
        </p:sp>
        <p:sp>
          <p:nvSpPr>
            <p:cNvPr id="115732" name="Freeform 20"/>
            <p:cNvSpPr>
              <a:spLocks/>
            </p:cNvSpPr>
            <p:nvPr/>
          </p:nvSpPr>
          <p:spPr bwMode="auto">
            <a:xfrm>
              <a:off x="3781" y="1902"/>
              <a:ext cx="8" cy="141"/>
            </a:xfrm>
            <a:custGeom>
              <a:avLst/>
              <a:gdLst/>
              <a:ahLst/>
              <a:cxnLst>
                <a:cxn ang="0">
                  <a:pos x="29" y="15"/>
                </a:cxn>
                <a:cxn ang="0">
                  <a:pos x="31" y="9"/>
                </a:cxn>
                <a:cxn ang="0">
                  <a:pos x="37" y="3"/>
                </a:cxn>
                <a:cxn ang="0">
                  <a:pos x="45" y="1"/>
                </a:cxn>
                <a:cxn ang="0">
                  <a:pos x="55" y="0"/>
                </a:cxn>
                <a:cxn ang="0">
                  <a:pos x="64" y="1"/>
                </a:cxn>
                <a:cxn ang="0">
                  <a:pos x="72" y="3"/>
                </a:cxn>
                <a:cxn ang="0">
                  <a:pos x="79" y="9"/>
                </a:cxn>
                <a:cxn ang="0">
                  <a:pos x="81" y="15"/>
                </a:cxn>
                <a:cxn ang="0">
                  <a:pos x="78" y="191"/>
                </a:cxn>
                <a:cxn ang="0">
                  <a:pos x="75" y="324"/>
                </a:cxn>
                <a:cxn ang="0">
                  <a:pos x="72" y="440"/>
                </a:cxn>
                <a:cxn ang="0">
                  <a:pos x="69" y="566"/>
                </a:cxn>
                <a:cxn ang="0">
                  <a:pos x="66" y="725"/>
                </a:cxn>
                <a:cxn ang="0">
                  <a:pos x="62" y="944"/>
                </a:cxn>
                <a:cxn ang="0">
                  <a:pos x="57" y="1251"/>
                </a:cxn>
                <a:cxn ang="0">
                  <a:pos x="49" y="1669"/>
                </a:cxn>
                <a:cxn ang="0">
                  <a:pos x="47" y="1675"/>
                </a:cxn>
                <a:cxn ang="0">
                  <a:pos x="41" y="1679"/>
                </a:cxn>
                <a:cxn ang="0">
                  <a:pos x="33" y="1682"/>
                </a:cxn>
                <a:cxn ang="0">
                  <a:pos x="24" y="1682"/>
                </a:cxn>
                <a:cxn ang="0">
                  <a:pos x="15" y="1681"/>
                </a:cxn>
                <a:cxn ang="0">
                  <a:pos x="6" y="1679"/>
                </a:cxn>
                <a:cxn ang="0">
                  <a:pos x="1" y="1675"/>
                </a:cxn>
                <a:cxn ang="0">
                  <a:pos x="0" y="1669"/>
                </a:cxn>
                <a:cxn ang="0">
                  <a:pos x="5" y="1358"/>
                </a:cxn>
                <a:cxn ang="0">
                  <a:pos x="10" y="1117"/>
                </a:cxn>
                <a:cxn ang="0">
                  <a:pos x="17" y="738"/>
                </a:cxn>
                <a:cxn ang="0">
                  <a:pos x="29" y="15"/>
                </a:cxn>
              </a:cxnLst>
              <a:rect l="0" t="0" r="r" b="b"/>
              <a:pathLst>
                <a:path w="81" h="1682">
                  <a:moveTo>
                    <a:pt x="29" y="15"/>
                  </a:moveTo>
                  <a:lnTo>
                    <a:pt x="31" y="9"/>
                  </a:lnTo>
                  <a:lnTo>
                    <a:pt x="37" y="3"/>
                  </a:lnTo>
                  <a:lnTo>
                    <a:pt x="45" y="1"/>
                  </a:lnTo>
                  <a:lnTo>
                    <a:pt x="55" y="0"/>
                  </a:lnTo>
                  <a:lnTo>
                    <a:pt x="64" y="1"/>
                  </a:lnTo>
                  <a:lnTo>
                    <a:pt x="72" y="3"/>
                  </a:lnTo>
                  <a:lnTo>
                    <a:pt x="79" y="9"/>
                  </a:lnTo>
                  <a:lnTo>
                    <a:pt x="81" y="15"/>
                  </a:lnTo>
                  <a:lnTo>
                    <a:pt x="78" y="191"/>
                  </a:lnTo>
                  <a:lnTo>
                    <a:pt x="75" y="324"/>
                  </a:lnTo>
                  <a:lnTo>
                    <a:pt x="72" y="440"/>
                  </a:lnTo>
                  <a:lnTo>
                    <a:pt x="69" y="566"/>
                  </a:lnTo>
                  <a:lnTo>
                    <a:pt x="66" y="725"/>
                  </a:lnTo>
                  <a:lnTo>
                    <a:pt x="62" y="944"/>
                  </a:lnTo>
                  <a:lnTo>
                    <a:pt x="57" y="1251"/>
                  </a:lnTo>
                  <a:lnTo>
                    <a:pt x="49" y="1669"/>
                  </a:lnTo>
                  <a:lnTo>
                    <a:pt x="47" y="1675"/>
                  </a:lnTo>
                  <a:lnTo>
                    <a:pt x="41" y="1679"/>
                  </a:lnTo>
                  <a:lnTo>
                    <a:pt x="33" y="1682"/>
                  </a:lnTo>
                  <a:lnTo>
                    <a:pt x="24" y="1682"/>
                  </a:lnTo>
                  <a:lnTo>
                    <a:pt x="15" y="1681"/>
                  </a:lnTo>
                  <a:lnTo>
                    <a:pt x="6" y="1679"/>
                  </a:lnTo>
                  <a:lnTo>
                    <a:pt x="1" y="1675"/>
                  </a:lnTo>
                  <a:lnTo>
                    <a:pt x="0" y="1669"/>
                  </a:lnTo>
                  <a:lnTo>
                    <a:pt x="5" y="1358"/>
                  </a:lnTo>
                  <a:lnTo>
                    <a:pt x="10" y="1117"/>
                  </a:lnTo>
                  <a:lnTo>
                    <a:pt x="17" y="738"/>
                  </a:lnTo>
                  <a:lnTo>
                    <a:pt x="29" y="15"/>
                  </a:lnTo>
                  <a:close/>
                </a:path>
              </a:pathLst>
            </a:custGeom>
            <a:solidFill>
              <a:srgbClr val="4F5252"/>
            </a:solidFill>
            <a:ln w="9525">
              <a:noFill/>
              <a:round/>
              <a:headEnd/>
              <a:tailEnd/>
            </a:ln>
          </p:spPr>
          <p:txBody>
            <a:bodyPr/>
            <a:lstStyle/>
            <a:p>
              <a:endParaRPr lang="en-US"/>
            </a:p>
          </p:txBody>
        </p:sp>
        <p:sp>
          <p:nvSpPr>
            <p:cNvPr id="115733" name="Freeform 21"/>
            <p:cNvSpPr>
              <a:spLocks/>
            </p:cNvSpPr>
            <p:nvPr/>
          </p:nvSpPr>
          <p:spPr bwMode="auto">
            <a:xfrm>
              <a:off x="3781" y="1902"/>
              <a:ext cx="7" cy="131"/>
            </a:xfrm>
            <a:custGeom>
              <a:avLst/>
              <a:gdLst/>
              <a:ahLst/>
              <a:cxnLst>
                <a:cxn ang="0">
                  <a:pos x="27" y="13"/>
                </a:cxn>
                <a:cxn ang="0">
                  <a:pos x="29" y="8"/>
                </a:cxn>
                <a:cxn ang="0">
                  <a:pos x="34" y="3"/>
                </a:cxn>
                <a:cxn ang="0">
                  <a:pos x="41" y="1"/>
                </a:cxn>
                <a:cxn ang="0">
                  <a:pos x="50" y="0"/>
                </a:cxn>
                <a:cxn ang="0">
                  <a:pos x="58" y="1"/>
                </a:cxn>
                <a:cxn ang="0">
                  <a:pos x="65" y="3"/>
                </a:cxn>
                <a:cxn ang="0">
                  <a:pos x="71" y="8"/>
                </a:cxn>
                <a:cxn ang="0">
                  <a:pos x="73" y="13"/>
                </a:cxn>
                <a:cxn ang="0">
                  <a:pos x="67" y="304"/>
                </a:cxn>
                <a:cxn ang="0">
                  <a:pos x="63" y="529"/>
                </a:cxn>
                <a:cxn ang="0">
                  <a:pos x="56" y="883"/>
                </a:cxn>
                <a:cxn ang="0">
                  <a:pos x="44" y="1561"/>
                </a:cxn>
                <a:cxn ang="0">
                  <a:pos x="42" y="1567"/>
                </a:cxn>
                <a:cxn ang="0">
                  <a:pos x="37" y="1572"/>
                </a:cxn>
                <a:cxn ang="0">
                  <a:pos x="30" y="1575"/>
                </a:cxn>
                <a:cxn ang="0">
                  <a:pos x="23" y="1575"/>
                </a:cxn>
                <a:cxn ang="0">
                  <a:pos x="15" y="1574"/>
                </a:cxn>
                <a:cxn ang="0">
                  <a:pos x="8" y="1571"/>
                </a:cxn>
                <a:cxn ang="0">
                  <a:pos x="2" y="1566"/>
                </a:cxn>
                <a:cxn ang="0">
                  <a:pos x="0" y="1561"/>
                </a:cxn>
                <a:cxn ang="0">
                  <a:pos x="5" y="1270"/>
                </a:cxn>
                <a:cxn ang="0">
                  <a:pos x="10" y="1045"/>
                </a:cxn>
                <a:cxn ang="0">
                  <a:pos x="16" y="691"/>
                </a:cxn>
                <a:cxn ang="0">
                  <a:pos x="27" y="13"/>
                </a:cxn>
              </a:cxnLst>
              <a:rect l="0" t="0" r="r" b="b"/>
              <a:pathLst>
                <a:path w="73" h="1575">
                  <a:moveTo>
                    <a:pt x="27" y="13"/>
                  </a:moveTo>
                  <a:lnTo>
                    <a:pt x="29" y="8"/>
                  </a:lnTo>
                  <a:lnTo>
                    <a:pt x="34" y="3"/>
                  </a:lnTo>
                  <a:lnTo>
                    <a:pt x="41" y="1"/>
                  </a:lnTo>
                  <a:lnTo>
                    <a:pt x="50" y="0"/>
                  </a:lnTo>
                  <a:lnTo>
                    <a:pt x="58" y="1"/>
                  </a:lnTo>
                  <a:lnTo>
                    <a:pt x="65" y="3"/>
                  </a:lnTo>
                  <a:lnTo>
                    <a:pt x="71" y="8"/>
                  </a:lnTo>
                  <a:lnTo>
                    <a:pt x="73" y="13"/>
                  </a:lnTo>
                  <a:lnTo>
                    <a:pt x="67" y="304"/>
                  </a:lnTo>
                  <a:lnTo>
                    <a:pt x="63" y="529"/>
                  </a:lnTo>
                  <a:lnTo>
                    <a:pt x="56" y="883"/>
                  </a:lnTo>
                  <a:lnTo>
                    <a:pt x="44" y="1561"/>
                  </a:lnTo>
                  <a:lnTo>
                    <a:pt x="42" y="1567"/>
                  </a:lnTo>
                  <a:lnTo>
                    <a:pt x="37" y="1572"/>
                  </a:lnTo>
                  <a:lnTo>
                    <a:pt x="30" y="1575"/>
                  </a:lnTo>
                  <a:lnTo>
                    <a:pt x="23" y="1575"/>
                  </a:lnTo>
                  <a:lnTo>
                    <a:pt x="15" y="1574"/>
                  </a:lnTo>
                  <a:lnTo>
                    <a:pt x="8" y="1571"/>
                  </a:lnTo>
                  <a:lnTo>
                    <a:pt x="2" y="1566"/>
                  </a:lnTo>
                  <a:lnTo>
                    <a:pt x="0" y="1561"/>
                  </a:lnTo>
                  <a:lnTo>
                    <a:pt x="5" y="1270"/>
                  </a:lnTo>
                  <a:lnTo>
                    <a:pt x="10" y="1045"/>
                  </a:lnTo>
                  <a:lnTo>
                    <a:pt x="16" y="691"/>
                  </a:lnTo>
                  <a:lnTo>
                    <a:pt x="27" y="13"/>
                  </a:lnTo>
                  <a:close/>
                </a:path>
              </a:pathLst>
            </a:custGeom>
            <a:solidFill>
              <a:srgbClr val="616666"/>
            </a:solidFill>
            <a:ln w="9525">
              <a:noFill/>
              <a:round/>
              <a:headEnd/>
              <a:tailEnd/>
            </a:ln>
          </p:spPr>
          <p:txBody>
            <a:bodyPr/>
            <a:lstStyle/>
            <a:p>
              <a:endParaRPr lang="en-US"/>
            </a:p>
          </p:txBody>
        </p:sp>
        <p:sp>
          <p:nvSpPr>
            <p:cNvPr id="115734" name="Freeform 22"/>
            <p:cNvSpPr>
              <a:spLocks/>
            </p:cNvSpPr>
            <p:nvPr/>
          </p:nvSpPr>
          <p:spPr bwMode="auto">
            <a:xfrm>
              <a:off x="3781" y="1902"/>
              <a:ext cx="7" cy="123"/>
            </a:xfrm>
            <a:custGeom>
              <a:avLst/>
              <a:gdLst/>
              <a:ahLst/>
              <a:cxnLst>
                <a:cxn ang="0">
                  <a:pos x="25" y="12"/>
                </a:cxn>
                <a:cxn ang="0">
                  <a:pos x="27" y="7"/>
                </a:cxn>
                <a:cxn ang="0">
                  <a:pos x="31" y="2"/>
                </a:cxn>
                <a:cxn ang="0">
                  <a:pos x="37" y="0"/>
                </a:cxn>
                <a:cxn ang="0">
                  <a:pos x="44" y="0"/>
                </a:cxn>
                <a:cxn ang="0">
                  <a:pos x="51" y="1"/>
                </a:cxn>
                <a:cxn ang="0">
                  <a:pos x="57" y="3"/>
                </a:cxn>
                <a:cxn ang="0">
                  <a:pos x="61" y="7"/>
                </a:cxn>
                <a:cxn ang="0">
                  <a:pos x="63" y="12"/>
                </a:cxn>
                <a:cxn ang="0">
                  <a:pos x="59" y="282"/>
                </a:cxn>
                <a:cxn ang="0">
                  <a:pos x="56" y="493"/>
                </a:cxn>
                <a:cxn ang="0">
                  <a:pos x="51" y="823"/>
                </a:cxn>
                <a:cxn ang="0">
                  <a:pos x="40" y="1454"/>
                </a:cxn>
                <a:cxn ang="0">
                  <a:pos x="38" y="1459"/>
                </a:cxn>
                <a:cxn ang="0">
                  <a:pos x="34" y="1463"/>
                </a:cxn>
                <a:cxn ang="0">
                  <a:pos x="28" y="1465"/>
                </a:cxn>
                <a:cxn ang="0">
                  <a:pos x="21" y="1466"/>
                </a:cxn>
                <a:cxn ang="0">
                  <a:pos x="13" y="1465"/>
                </a:cxn>
                <a:cxn ang="0">
                  <a:pos x="7" y="1462"/>
                </a:cxn>
                <a:cxn ang="0">
                  <a:pos x="3" y="1459"/>
                </a:cxn>
                <a:cxn ang="0">
                  <a:pos x="0" y="1454"/>
                </a:cxn>
                <a:cxn ang="0">
                  <a:pos x="5" y="1182"/>
                </a:cxn>
                <a:cxn ang="0">
                  <a:pos x="9" y="972"/>
                </a:cxn>
                <a:cxn ang="0">
                  <a:pos x="14" y="642"/>
                </a:cxn>
                <a:cxn ang="0">
                  <a:pos x="25" y="12"/>
                </a:cxn>
              </a:cxnLst>
              <a:rect l="0" t="0" r="r" b="b"/>
              <a:pathLst>
                <a:path w="63" h="1466">
                  <a:moveTo>
                    <a:pt x="25" y="12"/>
                  </a:moveTo>
                  <a:lnTo>
                    <a:pt x="27" y="7"/>
                  </a:lnTo>
                  <a:lnTo>
                    <a:pt x="31" y="2"/>
                  </a:lnTo>
                  <a:lnTo>
                    <a:pt x="37" y="0"/>
                  </a:lnTo>
                  <a:lnTo>
                    <a:pt x="44" y="0"/>
                  </a:lnTo>
                  <a:lnTo>
                    <a:pt x="51" y="1"/>
                  </a:lnTo>
                  <a:lnTo>
                    <a:pt x="57" y="3"/>
                  </a:lnTo>
                  <a:lnTo>
                    <a:pt x="61" y="7"/>
                  </a:lnTo>
                  <a:lnTo>
                    <a:pt x="63" y="12"/>
                  </a:lnTo>
                  <a:lnTo>
                    <a:pt x="59" y="282"/>
                  </a:lnTo>
                  <a:lnTo>
                    <a:pt x="56" y="493"/>
                  </a:lnTo>
                  <a:lnTo>
                    <a:pt x="51" y="823"/>
                  </a:lnTo>
                  <a:lnTo>
                    <a:pt x="40" y="1454"/>
                  </a:lnTo>
                  <a:lnTo>
                    <a:pt x="38" y="1459"/>
                  </a:lnTo>
                  <a:lnTo>
                    <a:pt x="34" y="1463"/>
                  </a:lnTo>
                  <a:lnTo>
                    <a:pt x="28" y="1465"/>
                  </a:lnTo>
                  <a:lnTo>
                    <a:pt x="21" y="1466"/>
                  </a:lnTo>
                  <a:lnTo>
                    <a:pt x="13" y="1465"/>
                  </a:lnTo>
                  <a:lnTo>
                    <a:pt x="7" y="1462"/>
                  </a:lnTo>
                  <a:lnTo>
                    <a:pt x="3" y="1459"/>
                  </a:lnTo>
                  <a:lnTo>
                    <a:pt x="0" y="1454"/>
                  </a:lnTo>
                  <a:lnTo>
                    <a:pt x="5" y="1182"/>
                  </a:lnTo>
                  <a:lnTo>
                    <a:pt x="9" y="972"/>
                  </a:lnTo>
                  <a:lnTo>
                    <a:pt x="14" y="642"/>
                  </a:lnTo>
                  <a:lnTo>
                    <a:pt x="25" y="12"/>
                  </a:lnTo>
                  <a:close/>
                </a:path>
              </a:pathLst>
            </a:custGeom>
            <a:solidFill>
              <a:srgbClr val="787D7D"/>
            </a:solidFill>
            <a:ln w="9525">
              <a:noFill/>
              <a:round/>
              <a:headEnd/>
              <a:tailEnd/>
            </a:ln>
          </p:spPr>
          <p:txBody>
            <a:bodyPr/>
            <a:lstStyle/>
            <a:p>
              <a:endParaRPr lang="en-US"/>
            </a:p>
          </p:txBody>
        </p:sp>
        <p:sp>
          <p:nvSpPr>
            <p:cNvPr id="115735" name="Freeform 23"/>
            <p:cNvSpPr>
              <a:spLocks/>
            </p:cNvSpPr>
            <p:nvPr/>
          </p:nvSpPr>
          <p:spPr bwMode="auto">
            <a:xfrm>
              <a:off x="3782" y="1902"/>
              <a:ext cx="6" cy="113"/>
            </a:xfrm>
            <a:custGeom>
              <a:avLst/>
              <a:gdLst/>
              <a:ahLst/>
              <a:cxnLst>
                <a:cxn ang="0">
                  <a:pos x="24" y="12"/>
                </a:cxn>
                <a:cxn ang="0">
                  <a:pos x="25" y="7"/>
                </a:cxn>
                <a:cxn ang="0">
                  <a:pos x="28" y="2"/>
                </a:cxn>
                <a:cxn ang="0">
                  <a:pos x="33" y="0"/>
                </a:cxn>
                <a:cxn ang="0">
                  <a:pos x="39" y="0"/>
                </a:cxn>
                <a:cxn ang="0">
                  <a:pos x="45" y="1"/>
                </a:cxn>
                <a:cxn ang="0">
                  <a:pos x="50" y="3"/>
                </a:cxn>
                <a:cxn ang="0">
                  <a:pos x="54" y="7"/>
                </a:cxn>
                <a:cxn ang="0">
                  <a:pos x="55" y="12"/>
                </a:cxn>
                <a:cxn ang="0">
                  <a:pos x="51" y="262"/>
                </a:cxn>
                <a:cxn ang="0">
                  <a:pos x="48" y="457"/>
                </a:cxn>
                <a:cxn ang="0">
                  <a:pos x="42" y="762"/>
                </a:cxn>
                <a:cxn ang="0">
                  <a:pos x="31" y="1345"/>
                </a:cxn>
                <a:cxn ang="0">
                  <a:pos x="30" y="1350"/>
                </a:cxn>
                <a:cxn ang="0">
                  <a:pos x="26" y="1354"/>
                </a:cxn>
                <a:cxn ang="0">
                  <a:pos x="21" y="1356"/>
                </a:cxn>
                <a:cxn ang="0">
                  <a:pos x="16" y="1357"/>
                </a:cxn>
                <a:cxn ang="0">
                  <a:pos x="10" y="1356"/>
                </a:cxn>
                <a:cxn ang="0">
                  <a:pos x="5" y="1353"/>
                </a:cxn>
                <a:cxn ang="0">
                  <a:pos x="1" y="1350"/>
                </a:cxn>
                <a:cxn ang="0">
                  <a:pos x="0" y="1345"/>
                </a:cxn>
                <a:cxn ang="0">
                  <a:pos x="4" y="1094"/>
                </a:cxn>
                <a:cxn ang="0">
                  <a:pos x="8" y="900"/>
                </a:cxn>
                <a:cxn ang="0">
                  <a:pos x="13" y="595"/>
                </a:cxn>
                <a:cxn ang="0">
                  <a:pos x="24" y="12"/>
                </a:cxn>
              </a:cxnLst>
              <a:rect l="0" t="0" r="r" b="b"/>
              <a:pathLst>
                <a:path w="55" h="1357">
                  <a:moveTo>
                    <a:pt x="24" y="12"/>
                  </a:moveTo>
                  <a:lnTo>
                    <a:pt x="25" y="7"/>
                  </a:lnTo>
                  <a:lnTo>
                    <a:pt x="28" y="2"/>
                  </a:lnTo>
                  <a:lnTo>
                    <a:pt x="33" y="0"/>
                  </a:lnTo>
                  <a:lnTo>
                    <a:pt x="39" y="0"/>
                  </a:lnTo>
                  <a:lnTo>
                    <a:pt x="45" y="1"/>
                  </a:lnTo>
                  <a:lnTo>
                    <a:pt x="50" y="3"/>
                  </a:lnTo>
                  <a:lnTo>
                    <a:pt x="54" y="7"/>
                  </a:lnTo>
                  <a:lnTo>
                    <a:pt x="55" y="12"/>
                  </a:lnTo>
                  <a:lnTo>
                    <a:pt x="51" y="262"/>
                  </a:lnTo>
                  <a:lnTo>
                    <a:pt x="48" y="457"/>
                  </a:lnTo>
                  <a:lnTo>
                    <a:pt x="42" y="762"/>
                  </a:lnTo>
                  <a:lnTo>
                    <a:pt x="31" y="1345"/>
                  </a:lnTo>
                  <a:lnTo>
                    <a:pt x="30" y="1350"/>
                  </a:lnTo>
                  <a:lnTo>
                    <a:pt x="26" y="1354"/>
                  </a:lnTo>
                  <a:lnTo>
                    <a:pt x="21" y="1356"/>
                  </a:lnTo>
                  <a:lnTo>
                    <a:pt x="16" y="1357"/>
                  </a:lnTo>
                  <a:lnTo>
                    <a:pt x="10" y="1356"/>
                  </a:lnTo>
                  <a:lnTo>
                    <a:pt x="5" y="1353"/>
                  </a:lnTo>
                  <a:lnTo>
                    <a:pt x="1" y="1350"/>
                  </a:lnTo>
                  <a:lnTo>
                    <a:pt x="0" y="1345"/>
                  </a:lnTo>
                  <a:lnTo>
                    <a:pt x="4" y="1094"/>
                  </a:lnTo>
                  <a:lnTo>
                    <a:pt x="8" y="900"/>
                  </a:lnTo>
                  <a:lnTo>
                    <a:pt x="13" y="595"/>
                  </a:lnTo>
                  <a:lnTo>
                    <a:pt x="24" y="12"/>
                  </a:lnTo>
                  <a:close/>
                </a:path>
              </a:pathLst>
            </a:custGeom>
            <a:solidFill>
              <a:srgbClr val="8A8F8F"/>
            </a:solidFill>
            <a:ln w="9525">
              <a:noFill/>
              <a:round/>
              <a:headEnd/>
              <a:tailEnd/>
            </a:ln>
          </p:spPr>
          <p:txBody>
            <a:bodyPr/>
            <a:lstStyle/>
            <a:p>
              <a:endParaRPr lang="en-US"/>
            </a:p>
          </p:txBody>
        </p:sp>
        <p:sp>
          <p:nvSpPr>
            <p:cNvPr id="115736" name="Freeform 24"/>
            <p:cNvSpPr>
              <a:spLocks/>
            </p:cNvSpPr>
            <p:nvPr/>
          </p:nvSpPr>
          <p:spPr bwMode="auto">
            <a:xfrm>
              <a:off x="3782" y="1902"/>
              <a:ext cx="5" cy="104"/>
            </a:xfrm>
            <a:custGeom>
              <a:avLst/>
              <a:gdLst/>
              <a:ahLst/>
              <a:cxnLst>
                <a:cxn ang="0">
                  <a:pos x="21" y="10"/>
                </a:cxn>
                <a:cxn ang="0">
                  <a:pos x="25" y="2"/>
                </a:cxn>
                <a:cxn ang="0">
                  <a:pos x="35" y="0"/>
                </a:cxn>
                <a:cxn ang="0">
                  <a:pos x="44" y="3"/>
                </a:cxn>
                <a:cxn ang="0">
                  <a:pos x="48" y="12"/>
                </a:cxn>
                <a:cxn ang="0">
                  <a:pos x="44" y="242"/>
                </a:cxn>
                <a:cxn ang="0">
                  <a:pos x="40" y="421"/>
                </a:cxn>
                <a:cxn ang="0">
                  <a:pos x="35" y="701"/>
                </a:cxn>
                <a:cxn ang="0">
                  <a:pos x="26" y="1238"/>
                </a:cxn>
                <a:cxn ang="0">
                  <a:pos x="22" y="1246"/>
                </a:cxn>
                <a:cxn ang="0">
                  <a:pos x="13" y="1248"/>
                </a:cxn>
                <a:cxn ang="0">
                  <a:pos x="4" y="1245"/>
                </a:cxn>
                <a:cxn ang="0">
                  <a:pos x="0" y="1236"/>
                </a:cxn>
                <a:cxn ang="0">
                  <a:pos x="4" y="1006"/>
                </a:cxn>
                <a:cxn ang="0">
                  <a:pos x="7" y="827"/>
                </a:cxn>
                <a:cxn ang="0">
                  <a:pos x="12" y="547"/>
                </a:cxn>
                <a:cxn ang="0">
                  <a:pos x="21" y="10"/>
                </a:cxn>
              </a:cxnLst>
              <a:rect l="0" t="0" r="r" b="b"/>
              <a:pathLst>
                <a:path w="48" h="1248">
                  <a:moveTo>
                    <a:pt x="21" y="10"/>
                  </a:moveTo>
                  <a:lnTo>
                    <a:pt x="25" y="2"/>
                  </a:lnTo>
                  <a:lnTo>
                    <a:pt x="35" y="0"/>
                  </a:lnTo>
                  <a:lnTo>
                    <a:pt x="44" y="3"/>
                  </a:lnTo>
                  <a:lnTo>
                    <a:pt x="48" y="12"/>
                  </a:lnTo>
                  <a:lnTo>
                    <a:pt x="44" y="242"/>
                  </a:lnTo>
                  <a:lnTo>
                    <a:pt x="40" y="421"/>
                  </a:lnTo>
                  <a:lnTo>
                    <a:pt x="35" y="701"/>
                  </a:lnTo>
                  <a:lnTo>
                    <a:pt x="26" y="1238"/>
                  </a:lnTo>
                  <a:lnTo>
                    <a:pt x="22" y="1246"/>
                  </a:lnTo>
                  <a:lnTo>
                    <a:pt x="13" y="1248"/>
                  </a:lnTo>
                  <a:lnTo>
                    <a:pt x="4" y="1245"/>
                  </a:lnTo>
                  <a:lnTo>
                    <a:pt x="0" y="1236"/>
                  </a:lnTo>
                  <a:lnTo>
                    <a:pt x="4" y="1006"/>
                  </a:lnTo>
                  <a:lnTo>
                    <a:pt x="7" y="827"/>
                  </a:lnTo>
                  <a:lnTo>
                    <a:pt x="12" y="547"/>
                  </a:lnTo>
                  <a:lnTo>
                    <a:pt x="21" y="10"/>
                  </a:lnTo>
                  <a:close/>
                </a:path>
              </a:pathLst>
            </a:custGeom>
            <a:solidFill>
              <a:srgbClr val="A1A6A6"/>
            </a:solidFill>
            <a:ln w="9525">
              <a:noFill/>
              <a:round/>
              <a:headEnd/>
              <a:tailEnd/>
            </a:ln>
          </p:spPr>
          <p:txBody>
            <a:bodyPr/>
            <a:lstStyle/>
            <a:p>
              <a:endParaRPr lang="en-US"/>
            </a:p>
          </p:txBody>
        </p:sp>
        <p:sp>
          <p:nvSpPr>
            <p:cNvPr id="115737" name="Freeform 25"/>
            <p:cNvSpPr>
              <a:spLocks/>
            </p:cNvSpPr>
            <p:nvPr/>
          </p:nvSpPr>
          <p:spPr bwMode="auto">
            <a:xfrm>
              <a:off x="3783" y="1902"/>
              <a:ext cx="4" cy="95"/>
            </a:xfrm>
            <a:custGeom>
              <a:avLst/>
              <a:gdLst/>
              <a:ahLst/>
              <a:cxnLst>
                <a:cxn ang="0">
                  <a:pos x="19" y="10"/>
                </a:cxn>
                <a:cxn ang="0">
                  <a:pos x="22" y="2"/>
                </a:cxn>
                <a:cxn ang="0">
                  <a:pos x="29" y="0"/>
                </a:cxn>
                <a:cxn ang="0">
                  <a:pos x="36" y="3"/>
                </a:cxn>
                <a:cxn ang="0">
                  <a:pos x="38" y="12"/>
                </a:cxn>
                <a:cxn ang="0">
                  <a:pos x="35" y="221"/>
                </a:cxn>
                <a:cxn ang="0">
                  <a:pos x="33" y="383"/>
                </a:cxn>
                <a:cxn ang="0">
                  <a:pos x="28" y="640"/>
                </a:cxn>
                <a:cxn ang="0">
                  <a:pos x="19" y="1130"/>
                </a:cxn>
                <a:cxn ang="0">
                  <a:pos x="16" y="1137"/>
                </a:cxn>
                <a:cxn ang="0">
                  <a:pos x="10" y="1139"/>
                </a:cxn>
                <a:cxn ang="0">
                  <a:pos x="3" y="1137"/>
                </a:cxn>
                <a:cxn ang="0">
                  <a:pos x="0" y="1130"/>
                </a:cxn>
                <a:cxn ang="0">
                  <a:pos x="4" y="920"/>
                </a:cxn>
                <a:cxn ang="0">
                  <a:pos x="7" y="756"/>
                </a:cxn>
                <a:cxn ang="0">
                  <a:pos x="11" y="499"/>
                </a:cxn>
                <a:cxn ang="0">
                  <a:pos x="19" y="10"/>
                </a:cxn>
              </a:cxnLst>
              <a:rect l="0" t="0" r="r" b="b"/>
              <a:pathLst>
                <a:path w="38" h="1139">
                  <a:moveTo>
                    <a:pt x="19" y="10"/>
                  </a:moveTo>
                  <a:lnTo>
                    <a:pt x="22" y="2"/>
                  </a:lnTo>
                  <a:lnTo>
                    <a:pt x="29" y="0"/>
                  </a:lnTo>
                  <a:lnTo>
                    <a:pt x="36" y="3"/>
                  </a:lnTo>
                  <a:lnTo>
                    <a:pt x="38" y="12"/>
                  </a:lnTo>
                  <a:lnTo>
                    <a:pt x="35" y="221"/>
                  </a:lnTo>
                  <a:lnTo>
                    <a:pt x="33" y="383"/>
                  </a:lnTo>
                  <a:lnTo>
                    <a:pt x="28" y="640"/>
                  </a:lnTo>
                  <a:lnTo>
                    <a:pt x="19" y="1130"/>
                  </a:lnTo>
                  <a:lnTo>
                    <a:pt x="16" y="1137"/>
                  </a:lnTo>
                  <a:lnTo>
                    <a:pt x="10" y="1139"/>
                  </a:lnTo>
                  <a:lnTo>
                    <a:pt x="3" y="1137"/>
                  </a:lnTo>
                  <a:lnTo>
                    <a:pt x="0" y="1130"/>
                  </a:lnTo>
                  <a:lnTo>
                    <a:pt x="4" y="920"/>
                  </a:lnTo>
                  <a:lnTo>
                    <a:pt x="7" y="756"/>
                  </a:lnTo>
                  <a:lnTo>
                    <a:pt x="11" y="499"/>
                  </a:lnTo>
                  <a:lnTo>
                    <a:pt x="19" y="10"/>
                  </a:lnTo>
                  <a:close/>
                </a:path>
              </a:pathLst>
            </a:custGeom>
            <a:solidFill>
              <a:srgbClr val="B2BABA"/>
            </a:solidFill>
            <a:ln w="9525">
              <a:noFill/>
              <a:round/>
              <a:headEnd/>
              <a:tailEnd/>
            </a:ln>
          </p:spPr>
          <p:txBody>
            <a:bodyPr/>
            <a:lstStyle/>
            <a:p>
              <a:endParaRPr lang="en-US"/>
            </a:p>
          </p:txBody>
        </p:sp>
        <p:sp>
          <p:nvSpPr>
            <p:cNvPr id="115738" name="Freeform 26"/>
            <p:cNvSpPr>
              <a:spLocks/>
            </p:cNvSpPr>
            <p:nvPr/>
          </p:nvSpPr>
          <p:spPr bwMode="auto">
            <a:xfrm>
              <a:off x="3783" y="1902"/>
              <a:ext cx="4" cy="86"/>
            </a:xfrm>
            <a:custGeom>
              <a:avLst/>
              <a:gdLst/>
              <a:ahLst/>
              <a:cxnLst>
                <a:cxn ang="0">
                  <a:pos x="17" y="10"/>
                </a:cxn>
                <a:cxn ang="0">
                  <a:pos x="19" y="2"/>
                </a:cxn>
                <a:cxn ang="0">
                  <a:pos x="24" y="0"/>
                </a:cxn>
                <a:cxn ang="0">
                  <a:pos x="29" y="2"/>
                </a:cxn>
                <a:cxn ang="0">
                  <a:pos x="31" y="10"/>
                </a:cxn>
                <a:cxn ang="0">
                  <a:pos x="15" y="1023"/>
                </a:cxn>
                <a:cxn ang="0">
                  <a:pos x="13" y="1029"/>
                </a:cxn>
                <a:cxn ang="0">
                  <a:pos x="8" y="1031"/>
                </a:cxn>
                <a:cxn ang="0">
                  <a:pos x="2" y="1029"/>
                </a:cxn>
                <a:cxn ang="0">
                  <a:pos x="0" y="1023"/>
                </a:cxn>
                <a:cxn ang="0">
                  <a:pos x="17" y="10"/>
                </a:cxn>
              </a:cxnLst>
              <a:rect l="0" t="0" r="r" b="b"/>
              <a:pathLst>
                <a:path w="31" h="1031">
                  <a:moveTo>
                    <a:pt x="17" y="10"/>
                  </a:moveTo>
                  <a:lnTo>
                    <a:pt x="19" y="2"/>
                  </a:lnTo>
                  <a:lnTo>
                    <a:pt x="24" y="0"/>
                  </a:lnTo>
                  <a:lnTo>
                    <a:pt x="29" y="2"/>
                  </a:lnTo>
                  <a:lnTo>
                    <a:pt x="31" y="10"/>
                  </a:lnTo>
                  <a:lnTo>
                    <a:pt x="15" y="1023"/>
                  </a:lnTo>
                  <a:lnTo>
                    <a:pt x="13" y="1029"/>
                  </a:lnTo>
                  <a:lnTo>
                    <a:pt x="8" y="1031"/>
                  </a:lnTo>
                  <a:lnTo>
                    <a:pt x="2" y="1029"/>
                  </a:lnTo>
                  <a:lnTo>
                    <a:pt x="0" y="1023"/>
                  </a:lnTo>
                  <a:lnTo>
                    <a:pt x="17" y="10"/>
                  </a:lnTo>
                  <a:close/>
                </a:path>
              </a:pathLst>
            </a:custGeom>
            <a:solidFill>
              <a:srgbClr val="C4CCCC"/>
            </a:solidFill>
            <a:ln w="9525">
              <a:noFill/>
              <a:round/>
              <a:headEnd/>
              <a:tailEnd/>
            </a:ln>
          </p:spPr>
          <p:txBody>
            <a:bodyPr/>
            <a:lstStyle/>
            <a:p>
              <a:endParaRPr lang="en-US"/>
            </a:p>
          </p:txBody>
        </p:sp>
        <p:sp>
          <p:nvSpPr>
            <p:cNvPr id="115739" name="Freeform 27"/>
            <p:cNvSpPr>
              <a:spLocks/>
            </p:cNvSpPr>
            <p:nvPr/>
          </p:nvSpPr>
          <p:spPr bwMode="auto">
            <a:xfrm>
              <a:off x="3782" y="1920"/>
              <a:ext cx="1" cy="1"/>
            </a:xfrm>
            <a:custGeom>
              <a:avLst/>
              <a:gdLst/>
              <a:ahLst/>
              <a:cxnLst>
                <a:cxn ang="0">
                  <a:pos x="6" y="0"/>
                </a:cxn>
                <a:cxn ang="0">
                  <a:pos x="4" y="1"/>
                </a:cxn>
                <a:cxn ang="0">
                  <a:pos x="0" y="8"/>
                </a:cxn>
                <a:cxn ang="0">
                  <a:pos x="9" y="12"/>
                </a:cxn>
                <a:cxn ang="0">
                  <a:pos x="12" y="5"/>
                </a:cxn>
                <a:cxn ang="0">
                  <a:pos x="10" y="6"/>
                </a:cxn>
                <a:cxn ang="0">
                  <a:pos x="6" y="0"/>
                </a:cxn>
                <a:cxn ang="0">
                  <a:pos x="5" y="0"/>
                </a:cxn>
                <a:cxn ang="0">
                  <a:pos x="4" y="1"/>
                </a:cxn>
                <a:cxn ang="0">
                  <a:pos x="6" y="0"/>
                </a:cxn>
              </a:cxnLst>
              <a:rect l="0" t="0" r="r" b="b"/>
              <a:pathLst>
                <a:path w="12" h="12">
                  <a:moveTo>
                    <a:pt x="6" y="0"/>
                  </a:moveTo>
                  <a:lnTo>
                    <a:pt x="4" y="1"/>
                  </a:lnTo>
                  <a:lnTo>
                    <a:pt x="0" y="8"/>
                  </a:lnTo>
                  <a:lnTo>
                    <a:pt x="9" y="12"/>
                  </a:lnTo>
                  <a:lnTo>
                    <a:pt x="12" y="5"/>
                  </a:lnTo>
                  <a:lnTo>
                    <a:pt x="10" y="6"/>
                  </a:lnTo>
                  <a:lnTo>
                    <a:pt x="6" y="0"/>
                  </a:lnTo>
                  <a:lnTo>
                    <a:pt x="5" y="0"/>
                  </a:lnTo>
                  <a:lnTo>
                    <a:pt x="4" y="1"/>
                  </a:lnTo>
                  <a:lnTo>
                    <a:pt x="6" y="0"/>
                  </a:lnTo>
                  <a:close/>
                </a:path>
              </a:pathLst>
            </a:custGeom>
            <a:solidFill>
              <a:srgbClr val="EDF5F5"/>
            </a:solidFill>
            <a:ln w="9525">
              <a:noFill/>
              <a:round/>
              <a:headEnd/>
              <a:tailEnd/>
            </a:ln>
          </p:spPr>
          <p:txBody>
            <a:bodyPr/>
            <a:lstStyle/>
            <a:p>
              <a:endParaRPr lang="en-US"/>
            </a:p>
          </p:txBody>
        </p:sp>
        <p:sp>
          <p:nvSpPr>
            <p:cNvPr id="115740" name="Freeform 28"/>
            <p:cNvSpPr>
              <a:spLocks/>
            </p:cNvSpPr>
            <p:nvPr/>
          </p:nvSpPr>
          <p:spPr bwMode="auto">
            <a:xfrm>
              <a:off x="3782" y="1919"/>
              <a:ext cx="1" cy="1"/>
            </a:xfrm>
            <a:custGeom>
              <a:avLst/>
              <a:gdLst/>
              <a:ahLst/>
              <a:cxnLst>
                <a:cxn ang="0">
                  <a:pos x="9" y="0"/>
                </a:cxn>
                <a:cxn ang="0">
                  <a:pos x="8" y="1"/>
                </a:cxn>
                <a:cxn ang="0">
                  <a:pos x="0" y="7"/>
                </a:cxn>
                <a:cxn ang="0">
                  <a:pos x="4" y="13"/>
                </a:cxn>
                <a:cxn ang="0">
                  <a:pos x="12" y="8"/>
                </a:cxn>
                <a:cxn ang="0">
                  <a:pos x="11" y="9"/>
                </a:cxn>
                <a:cxn ang="0">
                  <a:pos x="9" y="0"/>
                </a:cxn>
                <a:cxn ang="0">
                  <a:pos x="8" y="0"/>
                </a:cxn>
                <a:cxn ang="0">
                  <a:pos x="8" y="1"/>
                </a:cxn>
                <a:cxn ang="0">
                  <a:pos x="9" y="0"/>
                </a:cxn>
              </a:cxnLst>
              <a:rect l="0" t="0" r="r" b="b"/>
              <a:pathLst>
                <a:path w="12" h="13">
                  <a:moveTo>
                    <a:pt x="9" y="0"/>
                  </a:moveTo>
                  <a:lnTo>
                    <a:pt x="8" y="1"/>
                  </a:lnTo>
                  <a:lnTo>
                    <a:pt x="0" y="7"/>
                  </a:lnTo>
                  <a:lnTo>
                    <a:pt x="4" y="13"/>
                  </a:lnTo>
                  <a:lnTo>
                    <a:pt x="12" y="8"/>
                  </a:lnTo>
                  <a:lnTo>
                    <a:pt x="11" y="9"/>
                  </a:lnTo>
                  <a:lnTo>
                    <a:pt x="9" y="0"/>
                  </a:lnTo>
                  <a:lnTo>
                    <a:pt x="8" y="0"/>
                  </a:lnTo>
                  <a:lnTo>
                    <a:pt x="8" y="1"/>
                  </a:lnTo>
                  <a:lnTo>
                    <a:pt x="9" y="0"/>
                  </a:lnTo>
                  <a:close/>
                </a:path>
              </a:pathLst>
            </a:custGeom>
            <a:solidFill>
              <a:srgbClr val="EDF5F5"/>
            </a:solidFill>
            <a:ln w="9525">
              <a:noFill/>
              <a:round/>
              <a:headEnd/>
              <a:tailEnd/>
            </a:ln>
          </p:spPr>
          <p:txBody>
            <a:bodyPr/>
            <a:lstStyle/>
            <a:p>
              <a:endParaRPr lang="en-US"/>
            </a:p>
          </p:txBody>
        </p:sp>
        <p:sp>
          <p:nvSpPr>
            <p:cNvPr id="115741" name="Freeform 29"/>
            <p:cNvSpPr>
              <a:spLocks/>
            </p:cNvSpPr>
            <p:nvPr/>
          </p:nvSpPr>
          <p:spPr bwMode="auto">
            <a:xfrm>
              <a:off x="3783" y="1919"/>
              <a:ext cx="1" cy="1"/>
            </a:xfrm>
            <a:custGeom>
              <a:avLst/>
              <a:gdLst/>
              <a:ahLst/>
              <a:cxnLst>
                <a:cxn ang="0">
                  <a:pos x="12" y="0"/>
                </a:cxn>
                <a:cxn ang="0">
                  <a:pos x="11" y="0"/>
                </a:cxn>
                <a:cxn ang="0">
                  <a:pos x="0" y="3"/>
                </a:cxn>
                <a:cxn ang="0">
                  <a:pos x="2" y="12"/>
                </a:cxn>
                <a:cxn ang="0">
                  <a:pos x="13" y="8"/>
                </a:cxn>
                <a:cxn ang="0">
                  <a:pos x="12" y="8"/>
                </a:cxn>
                <a:cxn ang="0">
                  <a:pos x="12" y="0"/>
                </a:cxn>
                <a:cxn ang="0">
                  <a:pos x="11" y="0"/>
                </a:cxn>
                <a:cxn ang="0">
                  <a:pos x="11" y="0"/>
                </a:cxn>
                <a:cxn ang="0">
                  <a:pos x="12" y="0"/>
                </a:cxn>
              </a:cxnLst>
              <a:rect l="0" t="0" r="r" b="b"/>
              <a:pathLst>
                <a:path w="13" h="12">
                  <a:moveTo>
                    <a:pt x="12" y="0"/>
                  </a:moveTo>
                  <a:lnTo>
                    <a:pt x="11" y="0"/>
                  </a:lnTo>
                  <a:lnTo>
                    <a:pt x="0" y="3"/>
                  </a:lnTo>
                  <a:lnTo>
                    <a:pt x="2" y="12"/>
                  </a:lnTo>
                  <a:lnTo>
                    <a:pt x="13" y="8"/>
                  </a:lnTo>
                  <a:lnTo>
                    <a:pt x="12" y="8"/>
                  </a:lnTo>
                  <a:lnTo>
                    <a:pt x="12" y="0"/>
                  </a:lnTo>
                  <a:lnTo>
                    <a:pt x="11" y="0"/>
                  </a:lnTo>
                  <a:lnTo>
                    <a:pt x="11" y="0"/>
                  </a:lnTo>
                  <a:lnTo>
                    <a:pt x="12" y="0"/>
                  </a:lnTo>
                  <a:close/>
                </a:path>
              </a:pathLst>
            </a:custGeom>
            <a:solidFill>
              <a:srgbClr val="EDF5F5"/>
            </a:solidFill>
            <a:ln w="9525">
              <a:noFill/>
              <a:round/>
              <a:headEnd/>
              <a:tailEnd/>
            </a:ln>
          </p:spPr>
          <p:txBody>
            <a:bodyPr/>
            <a:lstStyle/>
            <a:p>
              <a:endParaRPr lang="en-US"/>
            </a:p>
          </p:txBody>
        </p:sp>
        <p:sp>
          <p:nvSpPr>
            <p:cNvPr id="115742" name="Freeform 30"/>
            <p:cNvSpPr>
              <a:spLocks/>
            </p:cNvSpPr>
            <p:nvPr/>
          </p:nvSpPr>
          <p:spPr bwMode="auto">
            <a:xfrm>
              <a:off x="3784" y="1919"/>
              <a:ext cx="2" cy="1"/>
            </a:xfrm>
            <a:custGeom>
              <a:avLst/>
              <a:gdLst/>
              <a:ahLst/>
              <a:cxnLst>
                <a:cxn ang="0">
                  <a:pos x="13" y="0"/>
                </a:cxn>
                <a:cxn ang="0">
                  <a:pos x="13" y="0"/>
                </a:cxn>
                <a:cxn ang="0">
                  <a:pos x="0" y="1"/>
                </a:cxn>
                <a:cxn ang="0">
                  <a:pos x="0" y="9"/>
                </a:cxn>
                <a:cxn ang="0">
                  <a:pos x="13" y="8"/>
                </a:cxn>
                <a:cxn ang="0">
                  <a:pos x="13" y="8"/>
                </a:cxn>
                <a:cxn ang="0">
                  <a:pos x="13" y="0"/>
                </a:cxn>
                <a:cxn ang="0">
                  <a:pos x="13" y="0"/>
                </a:cxn>
                <a:cxn ang="0">
                  <a:pos x="13" y="0"/>
                </a:cxn>
              </a:cxnLst>
              <a:rect l="0" t="0" r="r" b="b"/>
              <a:pathLst>
                <a:path w="13" h="9">
                  <a:moveTo>
                    <a:pt x="13" y="0"/>
                  </a:moveTo>
                  <a:lnTo>
                    <a:pt x="13" y="0"/>
                  </a:lnTo>
                  <a:lnTo>
                    <a:pt x="0" y="1"/>
                  </a:lnTo>
                  <a:lnTo>
                    <a:pt x="0" y="9"/>
                  </a:lnTo>
                  <a:lnTo>
                    <a:pt x="13" y="8"/>
                  </a:lnTo>
                  <a:lnTo>
                    <a:pt x="13" y="8"/>
                  </a:lnTo>
                  <a:lnTo>
                    <a:pt x="13" y="0"/>
                  </a:lnTo>
                  <a:lnTo>
                    <a:pt x="13" y="0"/>
                  </a:lnTo>
                  <a:lnTo>
                    <a:pt x="13" y="0"/>
                  </a:lnTo>
                  <a:close/>
                </a:path>
              </a:pathLst>
            </a:custGeom>
            <a:solidFill>
              <a:srgbClr val="EDF5F5"/>
            </a:solidFill>
            <a:ln w="9525">
              <a:noFill/>
              <a:round/>
              <a:headEnd/>
              <a:tailEnd/>
            </a:ln>
          </p:spPr>
          <p:txBody>
            <a:bodyPr/>
            <a:lstStyle/>
            <a:p>
              <a:endParaRPr lang="en-US"/>
            </a:p>
          </p:txBody>
        </p:sp>
        <p:sp>
          <p:nvSpPr>
            <p:cNvPr id="115743" name="Freeform 31"/>
            <p:cNvSpPr>
              <a:spLocks/>
            </p:cNvSpPr>
            <p:nvPr/>
          </p:nvSpPr>
          <p:spPr bwMode="auto">
            <a:xfrm>
              <a:off x="3786" y="1919"/>
              <a:ext cx="1" cy="1"/>
            </a:xfrm>
            <a:custGeom>
              <a:avLst/>
              <a:gdLst/>
              <a:ahLst/>
              <a:cxnLst>
                <a:cxn ang="0">
                  <a:pos x="14" y="1"/>
                </a:cxn>
                <a:cxn ang="0">
                  <a:pos x="13" y="1"/>
                </a:cxn>
                <a:cxn ang="0">
                  <a:pos x="0" y="0"/>
                </a:cxn>
                <a:cxn ang="0">
                  <a:pos x="0" y="8"/>
                </a:cxn>
                <a:cxn ang="0">
                  <a:pos x="13" y="9"/>
                </a:cxn>
                <a:cxn ang="0">
                  <a:pos x="12" y="9"/>
                </a:cxn>
                <a:cxn ang="0">
                  <a:pos x="14" y="1"/>
                </a:cxn>
                <a:cxn ang="0">
                  <a:pos x="14" y="1"/>
                </a:cxn>
                <a:cxn ang="0">
                  <a:pos x="13" y="1"/>
                </a:cxn>
                <a:cxn ang="0">
                  <a:pos x="14" y="1"/>
                </a:cxn>
              </a:cxnLst>
              <a:rect l="0" t="0" r="r" b="b"/>
              <a:pathLst>
                <a:path w="14" h="9">
                  <a:moveTo>
                    <a:pt x="14" y="1"/>
                  </a:moveTo>
                  <a:lnTo>
                    <a:pt x="13" y="1"/>
                  </a:lnTo>
                  <a:lnTo>
                    <a:pt x="0" y="0"/>
                  </a:lnTo>
                  <a:lnTo>
                    <a:pt x="0" y="8"/>
                  </a:lnTo>
                  <a:lnTo>
                    <a:pt x="13" y="9"/>
                  </a:lnTo>
                  <a:lnTo>
                    <a:pt x="12" y="9"/>
                  </a:lnTo>
                  <a:lnTo>
                    <a:pt x="14" y="1"/>
                  </a:lnTo>
                  <a:lnTo>
                    <a:pt x="14" y="1"/>
                  </a:lnTo>
                  <a:lnTo>
                    <a:pt x="13" y="1"/>
                  </a:lnTo>
                  <a:lnTo>
                    <a:pt x="14" y="1"/>
                  </a:lnTo>
                  <a:close/>
                </a:path>
              </a:pathLst>
            </a:custGeom>
            <a:solidFill>
              <a:srgbClr val="EDF5F5"/>
            </a:solidFill>
            <a:ln w="9525">
              <a:noFill/>
              <a:round/>
              <a:headEnd/>
              <a:tailEnd/>
            </a:ln>
          </p:spPr>
          <p:txBody>
            <a:bodyPr/>
            <a:lstStyle/>
            <a:p>
              <a:endParaRPr lang="en-US"/>
            </a:p>
          </p:txBody>
        </p:sp>
        <p:sp>
          <p:nvSpPr>
            <p:cNvPr id="115744" name="Freeform 32"/>
            <p:cNvSpPr>
              <a:spLocks/>
            </p:cNvSpPr>
            <p:nvPr/>
          </p:nvSpPr>
          <p:spPr bwMode="auto">
            <a:xfrm>
              <a:off x="3787" y="1919"/>
              <a:ext cx="1" cy="1"/>
            </a:xfrm>
            <a:custGeom>
              <a:avLst/>
              <a:gdLst/>
              <a:ahLst/>
              <a:cxnLst>
                <a:cxn ang="0">
                  <a:pos x="16" y="4"/>
                </a:cxn>
                <a:cxn ang="0">
                  <a:pos x="15" y="3"/>
                </a:cxn>
                <a:cxn ang="0">
                  <a:pos x="2" y="0"/>
                </a:cxn>
                <a:cxn ang="0">
                  <a:pos x="0" y="8"/>
                </a:cxn>
                <a:cxn ang="0">
                  <a:pos x="13" y="12"/>
                </a:cxn>
                <a:cxn ang="0">
                  <a:pos x="12" y="11"/>
                </a:cxn>
                <a:cxn ang="0">
                  <a:pos x="16" y="4"/>
                </a:cxn>
                <a:cxn ang="0">
                  <a:pos x="15" y="3"/>
                </a:cxn>
                <a:cxn ang="0">
                  <a:pos x="15" y="3"/>
                </a:cxn>
                <a:cxn ang="0">
                  <a:pos x="16" y="4"/>
                </a:cxn>
              </a:cxnLst>
              <a:rect l="0" t="0" r="r" b="b"/>
              <a:pathLst>
                <a:path w="16" h="12">
                  <a:moveTo>
                    <a:pt x="16" y="4"/>
                  </a:moveTo>
                  <a:lnTo>
                    <a:pt x="15" y="3"/>
                  </a:lnTo>
                  <a:lnTo>
                    <a:pt x="2" y="0"/>
                  </a:lnTo>
                  <a:lnTo>
                    <a:pt x="0" y="8"/>
                  </a:lnTo>
                  <a:lnTo>
                    <a:pt x="13" y="12"/>
                  </a:lnTo>
                  <a:lnTo>
                    <a:pt x="12" y="11"/>
                  </a:lnTo>
                  <a:lnTo>
                    <a:pt x="16" y="4"/>
                  </a:lnTo>
                  <a:lnTo>
                    <a:pt x="15" y="3"/>
                  </a:lnTo>
                  <a:lnTo>
                    <a:pt x="15" y="3"/>
                  </a:lnTo>
                  <a:lnTo>
                    <a:pt x="16" y="4"/>
                  </a:lnTo>
                  <a:close/>
                </a:path>
              </a:pathLst>
            </a:custGeom>
            <a:solidFill>
              <a:srgbClr val="EDF5F5"/>
            </a:solidFill>
            <a:ln w="9525">
              <a:noFill/>
              <a:round/>
              <a:headEnd/>
              <a:tailEnd/>
            </a:ln>
          </p:spPr>
          <p:txBody>
            <a:bodyPr/>
            <a:lstStyle/>
            <a:p>
              <a:endParaRPr lang="en-US"/>
            </a:p>
          </p:txBody>
        </p:sp>
        <p:sp>
          <p:nvSpPr>
            <p:cNvPr id="115745" name="Freeform 33"/>
            <p:cNvSpPr>
              <a:spLocks/>
            </p:cNvSpPr>
            <p:nvPr/>
          </p:nvSpPr>
          <p:spPr bwMode="auto">
            <a:xfrm>
              <a:off x="3788" y="1920"/>
              <a:ext cx="1" cy="1"/>
            </a:xfrm>
            <a:custGeom>
              <a:avLst/>
              <a:gdLst/>
              <a:ahLst/>
              <a:cxnLst>
                <a:cxn ang="0">
                  <a:pos x="14" y="7"/>
                </a:cxn>
                <a:cxn ang="0">
                  <a:pos x="13" y="6"/>
                </a:cxn>
                <a:cxn ang="0">
                  <a:pos x="4" y="0"/>
                </a:cxn>
                <a:cxn ang="0">
                  <a:pos x="0" y="7"/>
                </a:cxn>
                <a:cxn ang="0">
                  <a:pos x="9" y="12"/>
                </a:cxn>
                <a:cxn ang="0">
                  <a:pos x="8" y="11"/>
                </a:cxn>
                <a:cxn ang="0">
                  <a:pos x="14" y="7"/>
                </a:cxn>
                <a:cxn ang="0">
                  <a:pos x="14" y="6"/>
                </a:cxn>
                <a:cxn ang="0">
                  <a:pos x="13" y="6"/>
                </a:cxn>
                <a:cxn ang="0">
                  <a:pos x="14" y="7"/>
                </a:cxn>
              </a:cxnLst>
              <a:rect l="0" t="0" r="r" b="b"/>
              <a:pathLst>
                <a:path w="14" h="12">
                  <a:moveTo>
                    <a:pt x="14" y="7"/>
                  </a:moveTo>
                  <a:lnTo>
                    <a:pt x="13" y="6"/>
                  </a:lnTo>
                  <a:lnTo>
                    <a:pt x="4" y="0"/>
                  </a:lnTo>
                  <a:lnTo>
                    <a:pt x="0" y="7"/>
                  </a:lnTo>
                  <a:lnTo>
                    <a:pt x="9" y="12"/>
                  </a:lnTo>
                  <a:lnTo>
                    <a:pt x="8" y="11"/>
                  </a:lnTo>
                  <a:lnTo>
                    <a:pt x="14" y="7"/>
                  </a:lnTo>
                  <a:lnTo>
                    <a:pt x="14" y="6"/>
                  </a:lnTo>
                  <a:lnTo>
                    <a:pt x="13" y="6"/>
                  </a:lnTo>
                  <a:lnTo>
                    <a:pt x="14" y="7"/>
                  </a:lnTo>
                  <a:close/>
                </a:path>
              </a:pathLst>
            </a:custGeom>
            <a:solidFill>
              <a:srgbClr val="EDF5F5"/>
            </a:solidFill>
            <a:ln w="9525">
              <a:noFill/>
              <a:round/>
              <a:headEnd/>
              <a:tailEnd/>
            </a:ln>
          </p:spPr>
          <p:txBody>
            <a:bodyPr/>
            <a:lstStyle/>
            <a:p>
              <a:endParaRPr lang="en-US"/>
            </a:p>
          </p:txBody>
        </p:sp>
        <p:sp>
          <p:nvSpPr>
            <p:cNvPr id="115746" name="Freeform 34"/>
            <p:cNvSpPr>
              <a:spLocks/>
            </p:cNvSpPr>
            <p:nvPr/>
          </p:nvSpPr>
          <p:spPr bwMode="auto">
            <a:xfrm>
              <a:off x="3789" y="1920"/>
              <a:ext cx="1" cy="1"/>
            </a:xfrm>
            <a:custGeom>
              <a:avLst/>
              <a:gdLst/>
              <a:ahLst/>
              <a:cxnLst>
                <a:cxn ang="0">
                  <a:pos x="8" y="9"/>
                </a:cxn>
                <a:cxn ang="0">
                  <a:pos x="11" y="7"/>
                </a:cxn>
                <a:cxn ang="0">
                  <a:pos x="6" y="0"/>
                </a:cxn>
                <a:cxn ang="0">
                  <a:pos x="0" y="4"/>
                </a:cxn>
                <a:cxn ang="0">
                  <a:pos x="5" y="11"/>
                </a:cxn>
                <a:cxn ang="0">
                  <a:pos x="8" y="9"/>
                </a:cxn>
              </a:cxnLst>
              <a:rect l="0" t="0" r="r" b="b"/>
              <a:pathLst>
                <a:path w="11" h="11">
                  <a:moveTo>
                    <a:pt x="8" y="9"/>
                  </a:moveTo>
                  <a:lnTo>
                    <a:pt x="11" y="7"/>
                  </a:lnTo>
                  <a:lnTo>
                    <a:pt x="6" y="0"/>
                  </a:lnTo>
                  <a:lnTo>
                    <a:pt x="0" y="4"/>
                  </a:lnTo>
                  <a:lnTo>
                    <a:pt x="5" y="11"/>
                  </a:lnTo>
                  <a:lnTo>
                    <a:pt x="8" y="9"/>
                  </a:lnTo>
                  <a:close/>
                </a:path>
              </a:pathLst>
            </a:custGeom>
            <a:solidFill>
              <a:srgbClr val="EDF5F5"/>
            </a:solidFill>
            <a:ln w="9525">
              <a:noFill/>
              <a:round/>
              <a:headEnd/>
              <a:tailEnd/>
            </a:ln>
          </p:spPr>
          <p:txBody>
            <a:bodyPr/>
            <a:lstStyle/>
            <a:p>
              <a:endParaRPr lang="en-US"/>
            </a:p>
          </p:txBody>
        </p:sp>
        <p:sp>
          <p:nvSpPr>
            <p:cNvPr id="115747" name="Freeform 35"/>
            <p:cNvSpPr>
              <a:spLocks/>
            </p:cNvSpPr>
            <p:nvPr/>
          </p:nvSpPr>
          <p:spPr bwMode="auto">
            <a:xfrm>
              <a:off x="3777" y="1872"/>
              <a:ext cx="19" cy="4"/>
            </a:xfrm>
            <a:custGeom>
              <a:avLst/>
              <a:gdLst/>
              <a:ahLst/>
              <a:cxnLst>
                <a:cxn ang="0">
                  <a:pos x="96" y="0"/>
                </a:cxn>
                <a:cxn ang="0">
                  <a:pos x="115" y="2"/>
                </a:cxn>
                <a:cxn ang="0">
                  <a:pos x="132" y="5"/>
                </a:cxn>
                <a:cxn ang="0">
                  <a:pos x="148" y="9"/>
                </a:cxn>
                <a:cxn ang="0">
                  <a:pos x="163" y="15"/>
                </a:cxn>
                <a:cxn ang="0">
                  <a:pos x="176" y="21"/>
                </a:cxn>
                <a:cxn ang="0">
                  <a:pos x="186" y="27"/>
                </a:cxn>
                <a:cxn ang="0">
                  <a:pos x="192" y="33"/>
                </a:cxn>
                <a:cxn ang="0">
                  <a:pos x="194" y="40"/>
                </a:cxn>
                <a:cxn ang="0">
                  <a:pos x="186" y="36"/>
                </a:cxn>
                <a:cxn ang="0">
                  <a:pos x="178" y="32"/>
                </a:cxn>
                <a:cxn ang="0">
                  <a:pos x="167" y="29"/>
                </a:cxn>
                <a:cxn ang="0">
                  <a:pos x="156" y="26"/>
                </a:cxn>
                <a:cxn ang="0">
                  <a:pos x="143" y="23"/>
                </a:cxn>
                <a:cxn ang="0">
                  <a:pos x="130" y="21"/>
                </a:cxn>
                <a:cxn ang="0">
                  <a:pos x="114" y="19"/>
                </a:cxn>
                <a:cxn ang="0">
                  <a:pos x="96" y="18"/>
                </a:cxn>
                <a:cxn ang="0">
                  <a:pos x="80" y="18"/>
                </a:cxn>
                <a:cxn ang="0">
                  <a:pos x="66" y="19"/>
                </a:cxn>
                <a:cxn ang="0">
                  <a:pos x="52" y="20"/>
                </a:cxn>
                <a:cxn ang="0">
                  <a:pos x="40" y="22"/>
                </a:cxn>
                <a:cxn ang="0">
                  <a:pos x="29" y="24"/>
                </a:cxn>
                <a:cxn ang="0">
                  <a:pos x="19" y="27"/>
                </a:cxn>
                <a:cxn ang="0">
                  <a:pos x="9" y="31"/>
                </a:cxn>
                <a:cxn ang="0">
                  <a:pos x="0" y="35"/>
                </a:cxn>
                <a:cxn ang="0">
                  <a:pos x="2" y="29"/>
                </a:cxn>
                <a:cxn ang="0">
                  <a:pos x="9" y="23"/>
                </a:cxn>
                <a:cxn ang="0">
                  <a:pos x="18" y="18"/>
                </a:cxn>
                <a:cxn ang="0">
                  <a:pos x="31" y="12"/>
                </a:cxn>
                <a:cxn ang="0">
                  <a:pos x="45" y="7"/>
                </a:cxn>
                <a:cxn ang="0">
                  <a:pos x="62" y="3"/>
                </a:cxn>
                <a:cxn ang="0">
                  <a:pos x="79" y="1"/>
                </a:cxn>
                <a:cxn ang="0">
                  <a:pos x="96" y="0"/>
                </a:cxn>
              </a:cxnLst>
              <a:rect l="0" t="0" r="r" b="b"/>
              <a:pathLst>
                <a:path w="194" h="40">
                  <a:moveTo>
                    <a:pt x="96" y="0"/>
                  </a:moveTo>
                  <a:lnTo>
                    <a:pt x="115" y="2"/>
                  </a:lnTo>
                  <a:lnTo>
                    <a:pt x="132" y="5"/>
                  </a:lnTo>
                  <a:lnTo>
                    <a:pt x="148" y="9"/>
                  </a:lnTo>
                  <a:lnTo>
                    <a:pt x="163" y="15"/>
                  </a:lnTo>
                  <a:lnTo>
                    <a:pt x="176" y="21"/>
                  </a:lnTo>
                  <a:lnTo>
                    <a:pt x="186" y="27"/>
                  </a:lnTo>
                  <a:lnTo>
                    <a:pt x="192" y="33"/>
                  </a:lnTo>
                  <a:lnTo>
                    <a:pt x="194" y="40"/>
                  </a:lnTo>
                  <a:lnTo>
                    <a:pt x="186" y="36"/>
                  </a:lnTo>
                  <a:lnTo>
                    <a:pt x="178" y="32"/>
                  </a:lnTo>
                  <a:lnTo>
                    <a:pt x="167" y="29"/>
                  </a:lnTo>
                  <a:lnTo>
                    <a:pt x="156" y="26"/>
                  </a:lnTo>
                  <a:lnTo>
                    <a:pt x="143" y="23"/>
                  </a:lnTo>
                  <a:lnTo>
                    <a:pt x="130" y="21"/>
                  </a:lnTo>
                  <a:lnTo>
                    <a:pt x="114" y="19"/>
                  </a:lnTo>
                  <a:lnTo>
                    <a:pt x="96" y="18"/>
                  </a:lnTo>
                  <a:lnTo>
                    <a:pt x="80" y="18"/>
                  </a:lnTo>
                  <a:lnTo>
                    <a:pt x="66" y="19"/>
                  </a:lnTo>
                  <a:lnTo>
                    <a:pt x="52" y="20"/>
                  </a:lnTo>
                  <a:lnTo>
                    <a:pt x="40" y="22"/>
                  </a:lnTo>
                  <a:lnTo>
                    <a:pt x="29" y="24"/>
                  </a:lnTo>
                  <a:lnTo>
                    <a:pt x="19" y="27"/>
                  </a:lnTo>
                  <a:lnTo>
                    <a:pt x="9" y="31"/>
                  </a:lnTo>
                  <a:lnTo>
                    <a:pt x="0" y="35"/>
                  </a:lnTo>
                  <a:lnTo>
                    <a:pt x="2" y="29"/>
                  </a:lnTo>
                  <a:lnTo>
                    <a:pt x="9" y="23"/>
                  </a:lnTo>
                  <a:lnTo>
                    <a:pt x="18" y="18"/>
                  </a:lnTo>
                  <a:lnTo>
                    <a:pt x="31" y="12"/>
                  </a:lnTo>
                  <a:lnTo>
                    <a:pt x="45" y="7"/>
                  </a:lnTo>
                  <a:lnTo>
                    <a:pt x="62" y="3"/>
                  </a:lnTo>
                  <a:lnTo>
                    <a:pt x="79" y="1"/>
                  </a:lnTo>
                  <a:lnTo>
                    <a:pt x="96" y="0"/>
                  </a:lnTo>
                  <a:close/>
                </a:path>
              </a:pathLst>
            </a:custGeom>
            <a:solidFill>
              <a:srgbClr val="E0E8E8"/>
            </a:solidFill>
            <a:ln w="9525">
              <a:noFill/>
              <a:round/>
              <a:headEnd/>
              <a:tailEnd/>
            </a:ln>
          </p:spPr>
          <p:txBody>
            <a:bodyPr/>
            <a:lstStyle/>
            <a:p>
              <a:endParaRPr lang="en-US"/>
            </a:p>
          </p:txBody>
        </p:sp>
        <p:sp>
          <p:nvSpPr>
            <p:cNvPr id="115748" name="Freeform 36"/>
            <p:cNvSpPr>
              <a:spLocks/>
            </p:cNvSpPr>
            <p:nvPr/>
          </p:nvSpPr>
          <p:spPr bwMode="auto">
            <a:xfrm>
              <a:off x="3648" y="2082"/>
              <a:ext cx="18" cy="406"/>
            </a:xfrm>
            <a:custGeom>
              <a:avLst/>
              <a:gdLst/>
              <a:ahLst/>
              <a:cxnLst>
                <a:cxn ang="0">
                  <a:pos x="173" y="0"/>
                </a:cxn>
                <a:cxn ang="0">
                  <a:pos x="100" y="4687"/>
                </a:cxn>
                <a:cxn ang="0">
                  <a:pos x="101" y="4711"/>
                </a:cxn>
                <a:cxn ang="0">
                  <a:pos x="103" y="4736"/>
                </a:cxn>
                <a:cxn ang="0">
                  <a:pos x="107" y="4760"/>
                </a:cxn>
                <a:cxn ang="0">
                  <a:pos x="114" y="4783"/>
                </a:cxn>
                <a:cxn ang="0">
                  <a:pos x="124" y="4806"/>
                </a:cxn>
                <a:cxn ang="0">
                  <a:pos x="139" y="4826"/>
                </a:cxn>
                <a:cxn ang="0">
                  <a:pos x="159" y="4846"/>
                </a:cxn>
                <a:cxn ang="0">
                  <a:pos x="183" y="4865"/>
                </a:cxn>
                <a:cxn ang="0">
                  <a:pos x="161" y="4856"/>
                </a:cxn>
                <a:cxn ang="0">
                  <a:pos x="139" y="4848"/>
                </a:cxn>
                <a:cxn ang="0">
                  <a:pos x="120" y="4839"/>
                </a:cxn>
                <a:cxn ang="0">
                  <a:pos x="102" y="4828"/>
                </a:cxn>
                <a:cxn ang="0">
                  <a:pos x="85" y="4817"/>
                </a:cxn>
                <a:cxn ang="0">
                  <a:pos x="70" y="4806"/>
                </a:cxn>
                <a:cxn ang="0">
                  <a:pos x="57" y="4792"/>
                </a:cxn>
                <a:cxn ang="0">
                  <a:pos x="45" y="4780"/>
                </a:cxn>
                <a:cxn ang="0">
                  <a:pos x="35" y="4765"/>
                </a:cxn>
                <a:cxn ang="0">
                  <a:pos x="25" y="4751"/>
                </a:cxn>
                <a:cxn ang="0">
                  <a:pos x="17" y="4736"/>
                </a:cxn>
                <a:cxn ang="0">
                  <a:pos x="11" y="4721"/>
                </a:cxn>
                <a:cxn ang="0">
                  <a:pos x="6" y="4705"/>
                </a:cxn>
                <a:cxn ang="0">
                  <a:pos x="3" y="4689"/>
                </a:cxn>
                <a:cxn ang="0">
                  <a:pos x="1" y="4672"/>
                </a:cxn>
                <a:cxn ang="0">
                  <a:pos x="0" y="4655"/>
                </a:cxn>
                <a:cxn ang="0">
                  <a:pos x="87" y="220"/>
                </a:cxn>
                <a:cxn ang="0">
                  <a:pos x="90" y="173"/>
                </a:cxn>
                <a:cxn ang="0">
                  <a:pos x="97" y="133"/>
                </a:cxn>
                <a:cxn ang="0">
                  <a:pos x="106" y="102"/>
                </a:cxn>
                <a:cxn ang="0">
                  <a:pos x="118" y="76"/>
                </a:cxn>
                <a:cxn ang="0">
                  <a:pos x="130" y="56"/>
                </a:cxn>
                <a:cxn ang="0">
                  <a:pos x="144" y="36"/>
                </a:cxn>
                <a:cxn ang="0">
                  <a:pos x="159" y="18"/>
                </a:cxn>
                <a:cxn ang="0">
                  <a:pos x="173" y="0"/>
                </a:cxn>
              </a:cxnLst>
              <a:rect l="0" t="0" r="r" b="b"/>
              <a:pathLst>
                <a:path w="183" h="4865">
                  <a:moveTo>
                    <a:pt x="173" y="0"/>
                  </a:moveTo>
                  <a:lnTo>
                    <a:pt x="100" y="4687"/>
                  </a:lnTo>
                  <a:lnTo>
                    <a:pt x="101" y="4711"/>
                  </a:lnTo>
                  <a:lnTo>
                    <a:pt x="103" y="4736"/>
                  </a:lnTo>
                  <a:lnTo>
                    <a:pt x="107" y="4760"/>
                  </a:lnTo>
                  <a:lnTo>
                    <a:pt x="114" y="4783"/>
                  </a:lnTo>
                  <a:lnTo>
                    <a:pt x="124" y="4806"/>
                  </a:lnTo>
                  <a:lnTo>
                    <a:pt x="139" y="4826"/>
                  </a:lnTo>
                  <a:lnTo>
                    <a:pt x="159" y="4846"/>
                  </a:lnTo>
                  <a:lnTo>
                    <a:pt x="183" y="4865"/>
                  </a:lnTo>
                  <a:lnTo>
                    <a:pt x="161" y="4856"/>
                  </a:lnTo>
                  <a:lnTo>
                    <a:pt x="139" y="4848"/>
                  </a:lnTo>
                  <a:lnTo>
                    <a:pt x="120" y="4839"/>
                  </a:lnTo>
                  <a:lnTo>
                    <a:pt x="102" y="4828"/>
                  </a:lnTo>
                  <a:lnTo>
                    <a:pt x="85" y="4817"/>
                  </a:lnTo>
                  <a:lnTo>
                    <a:pt x="70" y="4806"/>
                  </a:lnTo>
                  <a:lnTo>
                    <a:pt x="57" y="4792"/>
                  </a:lnTo>
                  <a:lnTo>
                    <a:pt x="45" y="4780"/>
                  </a:lnTo>
                  <a:lnTo>
                    <a:pt x="35" y="4765"/>
                  </a:lnTo>
                  <a:lnTo>
                    <a:pt x="25" y="4751"/>
                  </a:lnTo>
                  <a:lnTo>
                    <a:pt x="17" y="4736"/>
                  </a:lnTo>
                  <a:lnTo>
                    <a:pt x="11" y="4721"/>
                  </a:lnTo>
                  <a:lnTo>
                    <a:pt x="6" y="4705"/>
                  </a:lnTo>
                  <a:lnTo>
                    <a:pt x="3" y="4689"/>
                  </a:lnTo>
                  <a:lnTo>
                    <a:pt x="1" y="4672"/>
                  </a:lnTo>
                  <a:lnTo>
                    <a:pt x="0" y="4655"/>
                  </a:lnTo>
                  <a:lnTo>
                    <a:pt x="87" y="220"/>
                  </a:lnTo>
                  <a:lnTo>
                    <a:pt x="90" y="173"/>
                  </a:lnTo>
                  <a:lnTo>
                    <a:pt x="97" y="133"/>
                  </a:lnTo>
                  <a:lnTo>
                    <a:pt x="106" y="102"/>
                  </a:lnTo>
                  <a:lnTo>
                    <a:pt x="118" y="76"/>
                  </a:lnTo>
                  <a:lnTo>
                    <a:pt x="130" y="56"/>
                  </a:lnTo>
                  <a:lnTo>
                    <a:pt x="144" y="36"/>
                  </a:lnTo>
                  <a:lnTo>
                    <a:pt x="159" y="18"/>
                  </a:lnTo>
                  <a:lnTo>
                    <a:pt x="173" y="0"/>
                  </a:lnTo>
                  <a:close/>
                </a:path>
              </a:pathLst>
            </a:custGeom>
            <a:solidFill>
              <a:srgbClr val="000000"/>
            </a:solidFill>
            <a:ln w="9525">
              <a:noFill/>
              <a:round/>
              <a:headEnd/>
              <a:tailEnd/>
            </a:ln>
          </p:spPr>
          <p:txBody>
            <a:bodyPr/>
            <a:lstStyle/>
            <a:p>
              <a:endParaRPr lang="en-US"/>
            </a:p>
          </p:txBody>
        </p:sp>
        <p:sp>
          <p:nvSpPr>
            <p:cNvPr id="115749" name="Freeform 37"/>
            <p:cNvSpPr>
              <a:spLocks/>
            </p:cNvSpPr>
            <p:nvPr/>
          </p:nvSpPr>
          <p:spPr bwMode="auto">
            <a:xfrm>
              <a:off x="3658" y="2070"/>
              <a:ext cx="164" cy="426"/>
            </a:xfrm>
            <a:custGeom>
              <a:avLst/>
              <a:gdLst/>
              <a:ahLst/>
              <a:cxnLst>
                <a:cxn ang="0">
                  <a:pos x="0" y="4841"/>
                </a:cxn>
                <a:cxn ang="0">
                  <a:pos x="3" y="4890"/>
                </a:cxn>
                <a:cxn ang="0">
                  <a:pos x="14" y="4937"/>
                </a:cxn>
                <a:cxn ang="0">
                  <a:pos x="39" y="4980"/>
                </a:cxn>
                <a:cxn ang="0">
                  <a:pos x="83" y="5019"/>
                </a:cxn>
                <a:cxn ang="0">
                  <a:pos x="141" y="5032"/>
                </a:cxn>
                <a:cxn ang="0">
                  <a:pos x="208" y="5047"/>
                </a:cxn>
                <a:cxn ang="0">
                  <a:pos x="283" y="5061"/>
                </a:cxn>
                <a:cxn ang="0">
                  <a:pos x="364" y="5075"/>
                </a:cxn>
                <a:cxn ang="0">
                  <a:pos x="451" y="5087"/>
                </a:cxn>
                <a:cxn ang="0">
                  <a:pos x="543" y="5098"/>
                </a:cxn>
                <a:cxn ang="0">
                  <a:pos x="639" y="5108"/>
                </a:cxn>
                <a:cxn ang="0">
                  <a:pos x="736" y="5114"/>
                </a:cxn>
                <a:cxn ang="0">
                  <a:pos x="837" y="5117"/>
                </a:cxn>
                <a:cxn ang="0">
                  <a:pos x="938" y="5117"/>
                </a:cxn>
                <a:cxn ang="0">
                  <a:pos x="1038" y="5112"/>
                </a:cxn>
                <a:cxn ang="0">
                  <a:pos x="1137" y="5104"/>
                </a:cxn>
                <a:cxn ang="0">
                  <a:pos x="1234" y="5089"/>
                </a:cxn>
                <a:cxn ang="0">
                  <a:pos x="1328" y="5069"/>
                </a:cxn>
                <a:cxn ang="0">
                  <a:pos x="1418" y="5044"/>
                </a:cxn>
                <a:cxn ang="0">
                  <a:pos x="1504" y="5011"/>
                </a:cxn>
                <a:cxn ang="0">
                  <a:pos x="1569" y="4971"/>
                </a:cxn>
                <a:cxn ang="0">
                  <a:pos x="1611" y="4918"/>
                </a:cxn>
                <a:cxn ang="0">
                  <a:pos x="1633" y="4854"/>
                </a:cxn>
                <a:cxn ang="0">
                  <a:pos x="1640" y="4782"/>
                </a:cxn>
                <a:cxn ang="0">
                  <a:pos x="1638" y="285"/>
                </a:cxn>
                <a:cxn ang="0">
                  <a:pos x="1623" y="236"/>
                </a:cxn>
                <a:cxn ang="0">
                  <a:pos x="1595" y="192"/>
                </a:cxn>
                <a:cxn ang="0">
                  <a:pos x="1559" y="155"/>
                </a:cxn>
                <a:cxn ang="0">
                  <a:pos x="1506" y="128"/>
                </a:cxn>
                <a:cxn ang="0">
                  <a:pos x="1436" y="103"/>
                </a:cxn>
                <a:cxn ang="0">
                  <a:pos x="1361" y="80"/>
                </a:cxn>
                <a:cxn ang="0">
                  <a:pos x="1281" y="60"/>
                </a:cxn>
                <a:cxn ang="0">
                  <a:pos x="1199" y="44"/>
                </a:cxn>
                <a:cxn ang="0">
                  <a:pos x="1114" y="29"/>
                </a:cxn>
                <a:cxn ang="0">
                  <a:pos x="1026" y="19"/>
                </a:cxn>
                <a:cxn ang="0">
                  <a:pos x="936" y="10"/>
                </a:cxn>
                <a:cxn ang="0">
                  <a:pos x="844" y="5"/>
                </a:cxn>
                <a:cxn ang="0">
                  <a:pos x="752" y="1"/>
                </a:cxn>
                <a:cxn ang="0">
                  <a:pos x="659" y="1"/>
                </a:cxn>
                <a:cxn ang="0">
                  <a:pos x="567" y="4"/>
                </a:cxn>
                <a:cxn ang="0">
                  <a:pos x="475" y="9"/>
                </a:cxn>
                <a:cxn ang="0">
                  <a:pos x="386" y="17"/>
                </a:cxn>
                <a:cxn ang="0">
                  <a:pos x="297" y="28"/>
                </a:cxn>
                <a:cxn ang="0">
                  <a:pos x="212" y="42"/>
                </a:cxn>
                <a:cxn ang="0">
                  <a:pos x="156" y="54"/>
                </a:cxn>
                <a:cxn ang="0">
                  <a:pos x="133" y="74"/>
                </a:cxn>
                <a:cxn ang="0">
                  <a:pos x="111" y="102"/>
                </a:cxn>
                <a:cxn ang="0">
                  <a:pos x="87" y="136"/>
                </a:cxn>
              </a:cxnLst>
              <a:rect l="0" t="0" r="r" b="b"/>
              <a:pathLst>
                <a:path w="1640" h="5117">
                  <a:moveTo>
                    <a:pt x="73" y="154"/>
                  </a:moveTo>
                  <a:lnTo>
                    <a:pt x="0" y="4841"/>
                  </a:lnTo>
                  <a:lnTo>
                    <a:pt x="1" y="4865"/>
                  </a:lnTo>
                  <a:lnTo>
                    <a:pt x="3" y="4890"/>
                  </a:lnTo>
                  <a:lnTo>
                    <a:pt x="7" y="4914"/>
                  </a:lnTo>
                  <a:lnTo>
                    <a:pt x="14" y="4937"/>
                  </a:lnTo>
                  <a:lnTo>
                    <a:pt x="24" y="4960"/>
                  </a:lnTo>
                  <a:lnTo>
                    <a:pt x="39" y="4980"/>
                  </a:lnTo>
                  <a:lnTo>
                    <a:pt x="59" y="5000"/>
                  </a:lnTo>
                  <a:lnTo>
                    <a:pt x="83" y="5019"/>
                  </a:lnTo>
                  <a:lnTo>
                    <a:pt x="111" y="5026"/>
                  </a:lnTo>
                  <a:lnTo>
                    <a:pt x="141" y="5032"/>
                  </a:lnTo>
                  <a:lnTo>
                    <a:pt x="173" y="5039"/>
                  </a:lnTo>
                  <a:lnTo>
                    <a:pt x="208" y="5047"/>
                  </a:lnTo>
                  <a:lnTo>
                    <a:pt x="245" y="5054"/>
                  </a:lnTo>
                  <a:lnTo>
                    <a:pt x="283" y="5061"/>
                  </a:lnTo>
                  <a:lnTo>
                    <a:pt x="323" y="5068"/>
                  </a:lnTo>
                  <a:lnTo>
                    <a:pt x="364" y="5075"/>
                  </a:lnTo>
                  <a:lnTo>
                    <a:pt x="407" y="5082"/>
                  </a:lnTo>
                  <a:lnTo>
                    <a:pt x="451" y="5087"/>
                  </a:lnTo>
                  <a:lnTo>
                    <a:pt x="497" y="5093"/>
                  </a:lnTo>
                  <a:lnTo>
                    <a:pt x="543" y="5098"/>
                  </a:lnTo>
                  <a:lnTo>
                    <a:pt x="590" y="5104"/>
                  </a:lnTo>
                  <a:lnTo>
                    <a:pt x="639" y="5108"/>
                  </a:lnTo>
                  <a:lnTo>
                    <a:pt x="688" y="5111"/>
                  </a:lnTo>
                  <a:lnTo>
                    <a:pt x="736" y="5114"/>
                  </a:lnTo>
                  <a:lnTo>
                    <a:pt x="786" y="5116"/>
                  </a:lnTo>
                  <a:lnTo>
                    <a:pt x="837" y="5117"/>
                  </a:lnTo>
                  <a:lnTo>
                    <a:pt x="887" y="5117"/>
                  </a:lnTo>
                  <a:lnTo>
                    <a:pt x="938" y="5117"/>
                  </a:lnTo>
                  <a:lnTo>
                    <a:pt x="988" y="5115"/>
                  </a:lnTo>
                  <a:lnTo>
                    <a:pt x="1038" y="5112"/>
                  </a:lnTo>
                  <a:lnTo>
                    <a:pt x="1087" y="5108"/>
                  </a:lnTo>
                  <a:lnTo>
                    <a:pt x="1137" y="5104"/>
                  </a:lnTo>
                  <a:lnTo>
                    <a:pt x="1186" y="5096"/>
                  </a:lnTo>
                  <a:lnTo>
                    <a:pt x="1234" y="5089"/>
                  </a:lnTo>
                  <a:lnTo>
                    <a:pt x="1281" y="5080"/>
                  </a:lnTo>
                  <a:lnTo>
                    <a:pt x="1328" y="5069"/>
                  </a:lnTo>
                  <a:lnTo>
                    <a:pt x="1374" y="5057"/>
                  </a:lnTo>
                  <a:lnTo>
                    <a:pt x="1418" y="5044"/>
                  </a:lnTo>
                  <a:lnTo>
                    <a:pt x="1462" y="5028"/>
                  </a:lnTo>
                  <a:lnTo>
                    <a:pt x="1504" y="5011"/>
                  </a:lnTo>
                  <a:lnTo>
                    <a:pt x="1539" y="4993"/>
                  </a:lnTo>
                  <a:lnTo>
                    <a:pt x="1569" y="4971"/>
                  </a:lnTo>
                  <a:lnTo>
                    <a:pt x="1592" y="4946"/>
                  </a:lnTo>
                  <a:lnTo>
                    <a:pt x="1611" y="4918"/>
                  </a:lnTo>
                  <a:lnTo>
                    <a:pt x="1624" y="4887"/>
                  </a:lnTo>
                  <a:lnTo>
                    <a:pt x="1633" y="4854"/>
                  </a:lnTo>
                  <a:lnTo>
                    <a:pt x="1638" y="4819"/>
                  </a:lnTo>
                  <a:lnTo>
                    <a:pt x="1640" y="4782"/>
                  </a:lnTo>
                  <a:lnTo>
                    <a:pt x="1640" y="310"/>
                  </a:lnTo>
                  <a:lnTo>
                    <a:pt x="1638" y="285"/>
                  </a:lnTo>
                  <a:lnTo>
                    <a:pt x="1632" y="261"/>
                  </a:lnTo>
                  <a:lnTo>
                    <a:pt x="1623" y="236"/>
                  </a:lnTo>
                  <a:lnTo>
                    <a:pt x="1611" y="214"/>
                  </a:lnTo>
                  <a:lnTo>
                    <a:pt x="1595" y="192"/>
                  </a:lnTo>
                  <a:lnTo>
                    <a:pt x="1578" y="172"/>
                  </a:lnTo>
                  <a:lnTo>
                    <a:pt x="1559" y="155"/>
                  </a:lnTo>
                  <a:lnTo>
                    <a:pt x="1538" y="141"/>
                  </a:lnTo>
                  <a:lnTo>
                    <a:pt x="1506" y="128"/>
                  </a:lnTo>
                  <a:lnTo>
                    <a:pt x="1471" y="115"/>
                  </a:lnTo>
                  <a:lnTo>
                    <a:pt x="1436" y="103"/>
                  </a:lnTo>
                  <a:lnTo>
                    <a:pt x="1399" y="92"/>
                  </a:lnTo>
                  <a:lnTo>
                    <a:pt x="1361" y="80"/>
                  </a:lnTo>
                  <a:lnTo>
                    <a:pt x="1322" y="70"/>
                  </a:lnTo>
                  <a:lnTo>
                    <a:pt x="1281" y="60"/>
                  </a:lnTo>
                  <a:lnTo>
                    <a:pt x="1241" y="52"/>
                  </a:lnTo>
                  <a:lnTo>
                    <a:pt x="1199" y="44"/>
                  </a:lnTo>
                  <a:lnTo>
                    <a:pt x="1156" y="37"/>
                  </a:lnTo>
                  <a:lnTo>
                    <a:pt x="1114" y="29"/>
                  </a:lnTo>
                  <a:lnTo>
                    <a:pt x="1070" y="24"/>
                  </a:lnTo>
                  <a:lnTo>
                    <a:pt x="1026" y="19"/>
                  </a:lnTo>
                  <a:lnTo>
                    <a:pt x="981" y="14"/>
                  </a:lnTo>
                  <a:lnTo>
                    <a:pt x="936" y="10"/>
                  </a:lnTo>
                  <a:lnTo>
                    <a:pt x="890" y="7"/>
                  </a:lnTo>
                  <a:lnTo>
                    <a:pt x="844" y="5"/>
                  </a:lnTo>
                  <a:lnTo>
                    <a:pt x="798" y="3"/>
                  </a:lnTo>
                  <a:lnTo>
                    <a:pt x="752" y="1"/>
                  </a:lnTo>
                  <a:lnTo>
                    <a:pt x="706" y="0"/>
                  </a:lnTo>
                  <a:lnTo>
                    <a:pt x="659" y="1"/>
                  </a:lnTo>
                  <a:lnTo>
                    <a:pt x="613" y="1"/>
                  </a:lnTo>
                  <a:lnTo>
                    <a:pt x="567" y="4"/>
                  </a:lnTo>
                  <a:lnTo>
                    <a:pt x="521" y="6"/>
                  </a:lnTo>
                  <a:lnTo>
                    <a:pt x="475" y="9"/>
                  </a:lnTo>
                  <a:lnTo>
                    <a:pt x="431" y="13"/>
                  </a:lnTo>
                  <a:lnTo>
                    <a:pt x="386" y="17"/>
                  </a:lnTo>
                  <a:lnTo>
                    <a:pt x="341" y="22"/>
                  </a:lnTo>
                  <a:lnTo>
                    <a:pt x="297" y="28"/>
                  </a:lnTo>
                  <a:lnTo>
                    <a:pt x="255" y="35"/>
                  </a:lnTo>
                  <a:lnTo>
                    <a:pt x="212" y="42"/>
                  </a:lnTo>
                  <a:lnTo>
                    <a:pt x="170" y="50"/>
                  </a:lnTo>
                  <a:lnTo>
                    <a:pt x="156" y="54"/>
                  </a:lnTo>
                  <a:lnTo>
                    <a:pt x="144" y="63"/>
                  </a:lnTo>
                  <a:lnTo>
                    <a:pt x="133" y="74"/>
                  </a:lnTo>
                  <a:lnTo>
                    <a:pt x="123" y="87"/>
                  </a:lnTo>
                  <a:lnTo>
                    <a:pt x="111" y="102"/>
                  </a:lnTo>
                  <a:lnTo>
                    <a:pt x="100" y="118"/>
                  </a:lnTo>
                  <a:lnTo>
                    <a:pt x="87" y="136"/>
                  </a:lnTo>
                  <a:lnTo>
                    <a:pt x="73" y="154"/>
                  </a:lnTo>
                  <a:close/>
                </a:path>
              </a:pathLst>
            </a:custGeom>
            <a:solidFill>
              <a:srgbClr val="878F8F"/>
            </a:solidFill>
            <a:ln w="9525">
              <a:noFill/>
              <a:round/>
              <a:headEnd/>
              <a:tailEnd/>
            </a:ln>
          </p:spPr>
          <p:txBody>
            <a:bodyPr/>
            <a:lstStyle/>
            <a:p>
              <a:endParaRPr lang="en-US"/>
            </a:p>
          </p:txBody>
        </p:sp>
        <p:sp>
          <p:nvSpPr>
            <p:cNvPr id="115750" name="Freeform 38"/>
            <p:cNvSpPr>
              <a:spLocks/>
            </p:cNvSpPr>
            <p:nvPr/>
          </p:nvSpPr>
          <p:spPr bwMode="auto">
            <a:xfrm>
              <a:off x="3658" y="2073"/>
              <a:ext cx="22"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4" y="4989"/>
                </a:cxn>
                <a:cxn ang="0">
                  <a:pos x="155" y="4990"/>
                </a:cxn>
                <a:cxn ang="0">
                  <a:pos x="192" y="4989"/>
                </a:cxn>
                <a:cxn ang="0">
                  <a:pos x="175" y="4935"/>
                </a:cxn>
                <a:cxn ang="0">
                  <a:pos x="162" y="4880"/>
                </a:cxn>
                <a:cxn ang="0">
                  <a:pos x="152" y="4825"/>
                </a:cxn>
                <a:cxn ang="0">
                  <a:pos x="143" y="4771"/>
                </a:cxn>
                <a:cxn ang="0">
                  <a:pos x="137" y="4717"/>
                </a:cxn>
                <a:cxn ang="0">
                  <a:pos x="132" y="4664"/>
                </a:cxn>
                <a:cxn ang="0">
                  <a:pos x="130" y="4613"/>
                </a:cxn>
                <a:cxn ang="0">
                  <a:pos x="129" y="4564"/>
                </a:cxn>
                <a:cxn ang="0">
                  <a:pos x="187" y="249"/>
                </a:cxn>
                <a:cxn ang="0">
                  <a:pos x="187" y="198"/>
                </a:cxn>
                <a:cxn ang="0">
                  <a:pos x="186" y="155"/>
                </a:cxn>
                <a:cxn ang="0">
                  <a:pos x="186" y="117"/>
                </a:cxn>
                <a:cxn ang="0">
                  <a:pos x="187" y="84"/>
                </a:cxn>
                <a:cxn ang="0">
                  <a:pos x="191" y="56"/>
                </a:cxn>
                <a:cxn ang="0">
                  <a:pos x="197" y="33"/>
                </a:cxn>
                <a:cxn ang="0">
                  <a:pos x="208" y="14"/>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4" y="4989"/>
                  </a:lnTo>
                  <a:lnTo>
                    <a:pt x="155" y="4990"/>
                  </a:lnTo>
                  <a:lnTo>
                    <a:pt x="192" y="4989"/>
                  </a:lnTo>
                  <a:lnTo>
                    <a:pt x="175" y="4935"/>
                  </a:lnTo>
                  <a:lnTo>
                    <a:pt x="162" y="4880"/>
                  </a:lnTo>
                  <a:lnTo>
                    <a:pt x="152" y="4825"/>
                  </a:lnTo>
                  <a:lnTo>
                    <a:pt x="143" y="4771"/>
                  </a:lnTo>
                  <a:lnTo>
                    <a:pt x="137" y="4717"/>
                  </a:lnTo>
                  <a:lnTo>
                    <a:pt x="132" y="4664"/>
                  </a:lnTo>
                  <a:lnTo>
                    <a:pt x="130" y="4613"/>
                  </a:lnTo>
                  <a:lnTo>
                    <a:pt x="129" y="4564"/>
                  </a:lnTo>
                  <a:lnTo>
                    <a:pt x="187" y="249"/>
                  </a:lnTo>
                  <a:lnTo>
                    <a:pt x="187" y="198"/>
                  </a:lnTo>
                  <a:lnTo>
                    <a:pt x="186" y="155"/>
                  </a:lnTo>
                  <a:lnTo>
                    <a:pt x="186" y="117"/>
                  </a:lnTo>
                  <a:lnTo>
                    <a:pt x="187" y="84"/>
                  </a:lnTo>
                  <a:lnTo>
                    <a:pt x="191" y="56"/>
                  </a:lnTo>
                  <a:lnTo>
                    <a:pt x="197" y="33"/>
                  </a:lnTo>
                  <a:lnTo>
                    <a:pt x="208" y="14"/>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878F8F"/>
            </a:solidFill>
            <a:ln w="9525">
              <a:noFill/>
              <a:round/>
              <a:headEnd/>
              <a:tailEnd/>
            </a:ln>
          </p:spPr>
          <p:txBody>
            <a:bodyPr/>
            <a:lstStyle/>
            <a:p>
              <a:endParaRPr lang="en-US"/>
            </a:p>
          </p:txBody>
        </p:sp>
        <p:sp>
          <p:nvSpPr>
            <p:cNvPr id="115751" name="Freeform 39"/>
            <p:cNvSpPr>
              <a:spLocks/>
            </p:cNvSpPr>
            <p:nvPr/>
          </p:nvSpPr>
          <p:spPr bwMode="auto">
            <a:xfrm>
              <a:off x="3657" y="2073"/>
              <a:ext cx="23" cy="416"/>
            </a:xfrm>
            <a:custGeom>
              <a:avLst/>
              <a:gdLst/>
              <a:ahLst/>
              <a:cxnLst>
                <a:cxn ang="0">
                  <a:pos x="74" y="116"/>
                </a:cxn>
                <a:cxn ang="0">
                  <a:pos x="0" y="4803"/>
                </a:cxn>
                <a:cxn ang="0">
                  <a:pos x="0" y="4816"/>
                </a:cxn>
                <a:cxn ang="0">
                  <a:pos x="0" y="4831"/>
                </a:cxn>
                <a:cxn ang="0">
                  <a:pos x="0" y="4846"/>
                </a:cxn>
                <a:cxn ang="0">
                  <a:pos x="2" y="4863"/>
                </a:cxn>
                <a:cxn ang="0">
                  <a:pos x="4" y="4879"/>
                </a:cxn>
                <a:cxn ang="0">
                  <a:pos x="7" y="4896"/>
                </a:cxn>
                <a:cxn ang="0">
                  <a:pos x="12" y="4911"/>
                </a:cxn>
                <a:cxn ang="0">
                  <a:pos x="19" y="4927"/>
                </a:cxn>
                <a:cxn ang="0">
                  <a:pos x="28" y="4941"/>
                </a:cxn>
                <a:cxn ang="0">
                  <a:pos x="40" y="4955"/>
                </a:cxn>
                <a:cxn ang="0">
                  <a:pos x="55" y="4966"/>
                </a:cxn>
                <a:cxn ang="0">
                  <a:pos x="75" y="4977"/>
                </a:cxn>
                <a:cxn ang="0">
                  <a:pos x="97" y="4984"/>
                </a:cxn>
                <a:cxn ang="0">
                  <a:pos x="124" y="4989"/>
                </a:cxn>
                <a:cxn ang="0">
                  <a:pos x="156" y="4990"/>
                </a:cxn>
                <a:cxn ang="0">
                  <a:pos x="193" y="4989"/>
                </a:cxn>
                <a:cxn ang="0">
                  <a:pos x="148" y="4970"/>
                </a:cxn>
                <a:cxn ang="0">
                  <a:pos x="113" y="4945"/>
                </a:cxn>
                <a:cxn ang="0">
                  <a:pos x="87" y="4914"/>
                </a:cxn>
                <a:cxn ang="0">
                  <a:pos x="69" y="4878"/>
                </a:cxn>
                <a:cxn ang="0">
                  <a:pos x="56" y="4839"/>
                </a:cxn>
                <a:cxn ang="0">
                  <a:pos x="48" y="4795"/>
                </a:cxn>
                <a:cxn ang="0">
                  <a:pos x="45" y="4749"/>
                </a:cxn>
                <a:cxn ang="0">
                  <a:pos x="44" y="4701"/>
                </a:cxn>
                <a:cxn ang="0">
                  <a:pos x="119" y="217"/>
                </a:cxn>
                <a:cxn ang="0">
                  <a:pos x="121" y="168"/>
                </a:cxn>
                <a:cxn ang="0">
                  <a:pos x="129" y="128"/>
                </a:cxn>
                <a:cxn ang="0">
                  <a:pos x="140" y="95"/>
                </a:cxn>
                <a:cxn ang="0">
                  <a:pos x="154" y="68"/>
                </a:cxn>
                <a:cxn ang="0">
                  <a:pos x="169" y="46"/>
                </a:cxn>
                <a:cxn ang="0">
                  <a:pos x="187" y="28"/>
                </a:cxn>
                <a:cxn ang="0">
                  <a:pos x="206" y="13"/>
                </a:cxn>
                <a:cxn ang="0">
                  <a:pos x="224" y="0"/>
                </a:cxn>
                <a:cxn ang="0">
                  <a:pos x="196" y="4"/>
                </a:cxn>
                <a:cxn ang="0">
                  <a:pos x="172" y="12"/>
                </a:cxn>
                <a:cxn ang="0">
                  <a:pos x="152" y="24"/>
                </a:cxn>
                <a:cxn ang="0">
                  <a:pos x="135" y="38"/>
                </a:cxn>
                <a:cxn ang="0">
                  <a:pos x="118" y="55"/>
                </a:cxn>
                <a:cxn ang="0">
                  <a:pos x="104" y="73"/>
                </a:cxn>
                <a:cxn ang="0">
                  <a:pos x="89" y="94"/>
                </a:cxn>
                <a:cxn ang="0">
                  <a:pos x="74" y="116"/>
                </a:cxn>
              </a:cxnLst>
              <a:rect l="0" t="0" r="r" b="b"/>
              <a:pathLst>
                <a:path w="224" h="4990">
                  <a:moveTo>
                    <a:pt x="74" y="116"/>
                  </a:moveTo>
                  <a:lnTo>
                    <a:pt x="0" y="4803"/>
                  </a:lnTo>
                  <a:lnTo>
                    <a:pt x="0" y="4816"/>
                  </a:lnTo>
                  <a:lnTo>
                    <a:pt x="0" y="4831"/>
                  </a:lnTo>
                  <a:lnTo>
                    <a:pt x="0" y="4846"/>
                  </a:lnTo>
                  <a:lnTo>
                    <a:pt x="2" y="4863"/>
                  </a:lnTo>
                  <a:lnTo>
                    <a:pt x="4" y="4879"/>
                  </a:lnTo>
                  <a:lnTo>
                    <a:pt x="7" y="4896"/>
                  </a:lnTo>
                  <a:lnTo>
                    <a:pt x="12" y="4911"/>
                  </a:lnTo>
                  <a:lnTo>
                    <a:pt x="19" y="4927"/>
                  </a:lnTo>
                  <a:lnTo>
                    <a:pt x="28" y="4941"/>
                  </a:lnTo>
                  <a:lnTo>
                    <a:pt x="40" y="4955"/>
                  </a:lnTo>
                  <a:lnTo>
                    <a:pt x="55" y="4966"/>
                  </a:lnTo>
                  <a:lnTo>
                    <a:pt x="75" y="4977"/>
                  </a:lnTo>
                  <a:lnTo>
                    <a:pt x="97" y="4984"/>
                  </a:lnTo>
                  <a:lnTo>
                    <a:pt x="124" y="4989"/>
                  </a:lnTo>
                  <a:lnTo>
                    <a:pt x="156" y="4990"/>
                  </a:lnTo>
                  <a:lnTo>
                    <a:pt x="193" y="4989"/>
                  </a:lnTo>
                  <a:lnTo>
                    <a:pt x="148" y="4970"/>
                  </a:lnTo>
                  <a:lnTo>
                    <a:pt x="113" y="4945"/>
                  </a:lnTo>
                  <a:lnTo>
                    <a:pt x="87" y="4914"/>
                  </a:lnTo>
                  <a:lnTo>
                    <a:pt x="69" y="4878"/>
                  </a:lnTo>
                  <a:lnTo>
                    <a:pt x="56" y="4839"/>
                  </a:lnTo>
                  <a:lnTo>
                    <a:pt x="48" y="4795"/>
                  </a:lnTo>
                  <a:lnTo>
                    <a:pt x="45" y="4749"/>
                  </a:lnTo>
                  <a:lnTo>
                    <a:pt x="44" y="4701"/>
                  </a:lnTo>
                  <a:lnTo>
                    <a:pt x="119" y="217"/>
                  </a:lnTo>
                  <a:lnTo>
                    <a:pt x="121" y="168"/>
                  </a:lnTo>
                  <a:lnTo>
                    <a:pt x="129" y="128"/>
                  </a:lnTo>
                  <a:lnTo>
                    <a:pt x="140" y="95"/>
                  </a:lnTo>
                  <a:lnTo>
                    <a:pt x="154" y="68"/>
                  </a:lnTo>
                  <a:lnTo>
                    <a:pt x="169" y="46"/>
                  </a:lnTo>
                  <a:lnTo>
                    <a:pt x="187" y="28"/>
                  </a:lnTo>
                  <a:lnTo>
                    <a:pt x="206" y="13"/>
                  </a:lnTo>
                  <a:lnTo>
                    <a:pt x="224" y="0"/>
                  </a:lnTo>
                  <a:lnTo>
                    <a:pt x="196" y="4"/>
                  </a:lnTo>
                  <a:lnTo>
                    <a:pt x="172" y="12"/>
                  </a:lnTo>
                  <a:lnTo>
                    <a:pt x="152" y="24"/>
                  </a:lnTo>
                  <a:lnTo>
                    <a:pt x="135" y="38"/>
                  </a:lnTo>
                  <a:lnTo>
                    <a:pt x="118" y="55"/>
                  </a:lnTo>
                  <a:lnTo>
                    <a:pt x="104" y="73"/>
                  </a:lnTo>
                  <a:lnTo>
                    <a:pt x="89" y="94"/>
                  </a:lnTo>
                  <a:lnTo>
                    <a:pt x="74" y="116"/>
                  </a:lnTo>
                  <a:close/>
                </a:path>
              </a:pathLst>
            </a:custGeom>
            <a:solidFill>
              <a:srgbClr val="C4CCCC"/>
            </a:solidFill>
            <a:ln w="9525">
              <a:noFill/>
              <a:round/>
              <a:headEnd/>
              <a:tailEnd/>
            </a:ln>
          </p:spPr>
          <p:txBody>
            <a:bodyPr/>
            <a:lstStyle/>
            <a:p>
              <a:endParaRPr lang="en-US"/>
            </a:p>
          </p:txBody>
        </p:sp>
        <p:sp>
          <p:nvSpPr>
            <p:cNvPr id="115752" name="Freeform 40"/>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3"/>
                </a:cxn>
                <a:cxn ang="0">
                  <a:pos x="3" y="4878"/>
                </a:cxn>
                <a:cxn ang="0">
                  <a:pos x="6" y="4895"/>
                </a:cxn>
                <a:cxn ang="0">
                  <a:pos x="11" y="4911"/>
                </a:cxn>
                <a:cxn ang="0">
                  <a:pos x="19" y="4927"/>
                </a:cxn>
                <a:cxn ang="0">
                  <a:pos x="28" y="4941"/>
                </a:cxn>
                <a:cxn ang="0">
                  <a:pos x="41" y="4955"/>
                </a:cxn>
                <a:cxn ang="0">
                  <a:pos x="57" y="4967"/>
                </a:cxn>
                <a:cxn ang="0">
                  <a:pos x="76" y="4978"/>
                </a:cxn>
                <a:cxn ang="0">
                  <a:pos x="99" y="4985"/>
                </a:cxn>
                <a:cxn ang="0">
                  <a:pos x="127" y="4991"/>
                </a:cxn>
                <a:cxn ang="0">
                  <a:pos x="159" y="4993"/>
                </a:cxn>
                <a:cxn ang="0">
                  <a:pos x="196" y="4993"/>
                </a:cxn>
                <a:cxn ang="0">
                  <a:pos x="171" y="4948"/>
                </a:cxn>
                <a:cxn ang="0">
                  <a:pos x="152" y="4900"/>
                </a:cxn>
                <a:cxn ang="0">
                  <a:pos x="137" y="4850"/>
                </a:cxn>
                <a:cxn ang="0">
                  <a:pos x="125" y="4800"/>
                </a:cxn>
                <a:cxn ang="0">
                  <a:pos x="117" y="4748"/>
                </a:cxn>
                <a:cxn ang="0">
                  <a:pos x="110" y="4697"/>
                </a:cxn>
                <a:cxn ang="0">
                  <a:pos x="107" y="4646"/>
                </a:cxn>
                <a:cxn ang="0">
                  <a:pos x="106" y="4598"/>
                </a:cxn>
                <a:cxn ang="0">
                  <a:pos x="113" y="4132"/>
                </a:cxn>
                <a:cxn ang="0">
                  <a:pos x="119" y="3780"/>
                </a:cxn>
                <a:cxn ang="0">
                  <a:pos x="123" y="3473"/>
                </a:cxn>
                <a:cxn ang="0">
                  <a:pos x="128" y="3143"/>
                </a:cxn>
                <a:cxn ang="0">
                  <a:pos x="133" y="2723"/>
                </a:cxn>
                <a:cxn ang="0">
                  <a:pos x="141" y="2144"/>
                </a:cxn>
                <a:cxn ang="0">
                  <a:pos x="152" y="1340"/>
                </a:cxn>
                <a:cxn ang="0">
                  <a:pos x="167" y="240"/>
                </a:cxn>
                <a:cxn ang="0">
                  <a:pos x="168" y="190"/>
                </a:cxn>
                <a:cxn ang="0">
                  <a:pos x="170" y="148"/>
                </a:cxn>
                <a:cxn ang="0">
                  <a:pos x="172" y="111"/>
                </a:cxn>
                <a:cxn ang="0">
                  <a:pos x="178" y="79"/>
                </a:cxn>
                <a:cxn ang="0">
                  <a:pos x="184" y="54"/>
                </a:cxn>
                <a:cxn ang="0">
                  <a:pos x="193" y="32"/>
                </a:cxn>
                <a:cxn ang="0">
                  <a:pos x="205"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3">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3"/>
                  </a:lnTo>
                  <a:lnTo>
                    <a:pt x="3" y="4878"/>
                  </a:lnTo>
                  <a:lnTo>
                    <a:pt x="6" y="4895"/>
                  </a:lnTo>
                  <a:lnTo>
                    <a:pt x="11" y="4911"/>
                  </a:lnTo>
                  <a:lnTo>
                    <a:pt x="19" y="4927"/>
                  </a:lnTo>
                  <a:lnTo>
                    <a:pt x="28" y="4941"/>
                  </a:lnTo>
                  <a:lnTo>
                    <a:pt x="41" y="4955"/>
                  </a:lnTo>
                  <a:lnTo>
                    <a:pt x="57" y="4967"/>
                  </a:lnTo>
                  <a:lnTo>
                    <a:pt x="76" y="4978"/>
                  </a:lnTo>
                  <a:lnTo>
                    <a:pt x="99" y="4985"/>
                  </a:lnTo>
                  <a:lnTo>
                    <a:pt x="127" y="4991"/>
                  </a:lnTo>
                  <a:lnTo>
                    <a:pt x="159" y="4993"/>
                  </a:lnTo>
                  <a:lnTo>
                    <a:pt x="196" y="4993"/>
                  </a:lnTo>
                  <a:lnTo>
                    <a:pt x="171" y="4948"/>
                  </a:lnTo>
                  <a:lnTo>
                    <a:pt x="152" y="4900"/>
                  </a:lnTo>
                  <a:lnTo>
                    <a:pt x="137" y="4850"/>
                  </a:lnTo>
                  <a:lnTo>
                    <a:pt x="125" y="4800"/>
                  </a:lnTo>
                  <a:lnTo>
                    <a:pt x="117" y="4748"/>
                  </a:lnTo>
                  <a:lnTo>
                    <a:pt x="110" y="4697"/>
                  </a:lnTo>
                  <a:lnTo>
                    <a:pt x="107" y="4646"/>
                  </a:lnTo>
                  <a:lnTo>
                    <a:pt x="106" y="4598"/>
                  </a:lnTo>
                  <a:lnTo>
                    <a:pt x="113" y="4132"/>
                  </a:lnTo>
                  <a:lnTo>
                    <a:pt x="119" y="3780"/>
                  </a:lnTo>
                  <a:lnTo>
                    <a:pt x="123" y="3473"/>
                  </a:lnTo>
                  <a:lnTo>
                    <a:pt x="128" y="3143"/>
                  </a:lnTo>
                  <a:lnTo>
                    <a:pt x="133" y="2723"/>
                  </a:lnTo>
                  <a:lnTo>
                    <a:pt x="141" y="2144"/>
                  </a:lnTo>
                  <a:lnTo>
                    <a:pt x="152" y="1340"/>
                  </a:lnTo>
                  <a:lnTo>
                    <a:pt x="167" y="240"/>
                  </a:lnTo>
                  <a:lnTo>
                    <a:pt x="168" y="190"/>
                  </a:lnTo>
                  <a:lnTo>
                    <a:pt x="170" y="148"/>
                  </a:lnTo>
                  <a:lnTo>
                    <a:pt x="172" y="111"/>
                  </a:lnTo>
                  <a:lnTo>
                    <a:pt x="178" y="79"/>
                  </a:lnTo>
                  <a:lnTo>
                    <a:pt x="184" y="54"/>
                  </a:lnTo>
                  <a:lnTo>
                    <a:pt x="193" y="32"/>
                  </a:lnTo>
                  <a:lnTo>
                    <a:pt x="205"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757D7D"/>
            </a:solidFill>
            <a:ln w="9525">
              <a:noFill/>
              <a:round/>
              <a:headEnd/>
              <a:tailEnd/>
            </a:ln>
          </p:spPr>
          <p:txBody>
            <a:bodyPr/>
            <a:lstStyle/>
            <a:p>
              <a:endParaRPr lang="en-US"/>
            </a:p>
          </p:txBody>
        </p:sp>
        <p:sp>
          <p:nvSpPr>
            <p:cNvPr id="115753" name="Freeform 41"/>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2"/>
                </a:cxn>
                <a:cxn ang="0">
                  <a:pos x="4" y="4878"/>
                </a:cxn>
                <a:cxn ang="0">
                  <a:pos x="7" y="4895"/>
                </a:cxn>
                <a:cxn ang="0">
                  <a:pos x="13" y="4911"/>
                </a:cxn>
                <a:cxn ang="0">
                  <a:pos x="20" y="4927"/>
                </a:cxn>
                <a:cxn ang="0">
                  <a:pos x="30" y="4941"/>
                </a:cxn>
                <a:cxn ang="0">
                  <a:pos x="43" y="4956"/>
                </a:cxn>
                <a:cxn ang="0">
                  <a:pos x="59" y="4968"/>
                </a:cxn>
                <a:cxn ang="0">
                  <a:pos x="79" y="4979"/>
                </a:cxn>
                <a:cxn ang="0">
                  <a:pos x="102" y="4987"/>
                </a:cxn>
                <a:cxn ang="0">
                  <a:pos x="130" y="4993"/>
                </a:cxn>
                <a:cxn ang="0">
                  <a:pos x="162" y="4997"/>
                </a:cxn>
                <a:cxn ang="0">
                  <a:pos x="199" y="4998"/>
                </a:cxn>
                <a:cxn ang="0">
                  <a:pos x="168" y="4961"/>
                </a:cxn>
                <a:cxn ang="0">
                  <a:pos x="143" y="4920"/>
                </a:cxn>
                <a:cxn ang="0">
                  <a:pos x="123" y="4875"/>
                </a:cxn>
                <a:cxn ang="0">
                  <a:pos x="107" y="4827"/>
                </a:cxn>
                <a:cxn ang="0">
                  <a:pos x="96" y="4779"/>
                </a:cxn>
                <a:cxn ang="0">
                  <a:pos x="89" y="4729"/>
                </a:cxn>
                <a:cxn ang="0">
                  <a:pos x="85" y="4679"/>
                </a:cxn>
                <a:cxn ang="0">
                  <a:pos x="84" y="4630"/>
                </a:cxn>
                <a:cxn ang="0">
                  <a:pos x="92" y="4160"/>
                </a:cxn>
                <a:cxn ang="0">
                  <a:pos x="98" y="3806"/>
                </a:cxn>
                <a:cxn ang="0">
                  <a:pos x="103" y="3496"/>
                </a:cxn>
                <a:cxn ang="0">
                  <a:pos x="108" y="3164"/>
                </a:cxn>
                <a:cxn ang="0">
                  <a:pos x="115" y="2741"/>
                </a:cxn>
                <a:cxn ang="0">
                  <a:pos x="124" y="2156"/>
                </a:cxn>
                <a:cxn ang="0">
                  <a:pos x="136" y="1344"/>
                </a:cxn>
                <a:cxn ang="0">
                  <a:pos x="152" y="233"/>
                </a:cxn>
                <a:cxn ang="0">
                  <a:pos x="153" y="183"/>
                </a:cxn>
                <a:cxn ang="0">
                  <a:pos x="156" y="142"/>
                </a:cxn>
                <a:cxn ang="0">
                  <a:pos x="161" y="105"/>
                </a:cxn>
                <a:cxn ang="0">
                  <a:pos x="169" y="75"/>
                </a:cxn>
                <a:cxn ang="0">
                  <a:pos x="179" y="51"/>
                </a:cxn>
                <a:cxn ang="0">
                  <a:pos x="191" y="31"/>
                </a:cxn>
                <a:cxn ang="0">
                  <a:pos x="204"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8">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2"/>
                  </a:lnTo>
                  <a:lnTo>
                    <a:pt x="4" y="4878"/>
                  </a:lnTo>
                  <a:lnTo>
                    <a:pt x="7" y="4895"/>
                  </a:lnTo>
                  <a:lnTo>
                    <a:pt x="13" y="4911"/>
                  </a:lnTo>
                  <a:lnTo>
                    <a:pt x="20" y="4927"/>
                  </a:lnTo>
                  <a:lnTo>
                    <a:pt x="30" y="4941"/>
                  </a:lnTo>
                  <a:lnTo>
                    <a:pt x="43" y="4956"/>
                  </a:lnTo>
                  <a:lnTo>
                    <a:pt x="59" y="4968"/>
                  </a:lnTo>
                  <a:lnTo>
                    <a:pt x="79" y="4979"/>
                  </a:lnTo>
                  <a:lnTo>
                    <a:pt x="102" y="4987"/>
                  </a:lnTo>
                  <a:lnTo>
                    <a:pt x="130" y="4993"/>
                  </a:lnTo>
                  <a:lnTo>
                    <a:pt x="162" y="4997"/>
                  </a:lnTo>
                  <a:lnTo>
                    <a:pt x="199" y="4998"/>
                  </a:lnTo>
                  <a:lnTo>
                    <a:pt x="168" y="4961"/>
                  </a:lnTo>
                  <a:lnTo>
                    <a:pt x="143" y="4920"/>
                  </a:lnTo>
                  <a:lnTo>
                    <a:pt x="123" y="4875"/>
                  </a:lnTo>
                  <a:lnTo>
                    <a:pt x="107" y="4827"/>
                  </a:lnTo>
                  <a:lnTo>
                    <a:pt x="96" y="4779"/>
                  </a:lnTo>
                  <a:lnTo>
                    <a:pt x="89" y="4729"/>
                  </a:lnTo>
                  <a:lnTo>
                    <a:pt x="85" y="4679"/>
                  </a:lnTo>
                  <a:lnTo>
                    <a:pt x="84" y="4630"/>
                  </a:lnTo>
                  <a:lnTo>
                    <a:pt x="92" y="4160"/>
                  </a:lnTo>
                  <a:lnTo>
                    <a:pt x="98" y="3806"/>
                  </a:lnTo>
                  <a:lnTo>
                    <a:pt x="103" y="3496"/>
                  </a:lnTo>
                  <a:lnTo>
                    <a:pt x="108" y="3164"/>
                  </a:lnTo>
                  <a:lnTo>
                    <a:pt x="115" y="2741"/>
                  </a:lnTo>
                  <a:lnTo>
                    <a:pt x="124" y="2156"/>
                  </a:lnTo>
                  <a:lnTo>
                    <a:pt x="136" y="1344"/>
                  </a:lnTo>
                  <a:lnTo>
                    <a:pt x="152" y="233"/>
                  </a:lnTo>
                  <a:lnTo>
                    <a:pt x="153" y="183"/>
                  </a:lnTo>
                  <a:lnTo>
                    <a:pt x="156" y="142"/>
                  </a:lnTo>
                  <a:lnTo>
                    <a:pt x="161" y="105"/>
                  </a:lnTo>
                  <a:lnTo>
                    <a:pt x="169" y="75"/>
                  </a:lnTo>
                  <a:lnTo>
                    <a:pt x="179" y="51"/>
                  </a:lnTo>
                  <a:lnTo>
                    <a:pt x="191" y="31"/>
                  </a:lnTo>
                  <a:lnTo>
                    <a:pt x="204"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666B6B"/>
            </a:solidFill>
            <a:ln w="9525">
              <a:noFill/>
              <a:round/>
              <a:headEnd/>
              <a:tailEnd/>
            </a:ln>
          </p:spPr>
          <p:txBody>
            <a:bodyPr/>
            <a:lstStyle/>
            <a:p>
              <a:endParaRPr lang="en-US"/>
            </a:p>
          </p:txBody>
        </p:sp>
        <p:sp>
          <p:nvSpPr>
            <p:cNvPr id="115754" name="Freeform 42"/>
            <p:cNvSpPr>
              <a:spLocks/>
            </p:cNvSpPr>
            <p:nvPr/>
          </p:nvSpPr>
          <p:spPr bwMode="auto">
            <a:xfrm>
              <a:off x="3658" y="2073"/>
              <a:ext cx="22" cy="417"/>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2" y="4862"/>
                </a:cxn>
                <a:cxn ang="0">
                  <a:pos x="4" y="4878"/>
                </a:cxn>
                <a:cxn ang="0">
                  <a:pos x="8" y="4895"/>
                </a:cxn>
                <a:cxn ang="0">
                  <a:pos x="14" y="4910"/>
                </a:cxn>
                <a:cxn ang="0">
                  <a:pos x="21" y="4926"/>
                </a:cxn>
                <a:cxn ang="0">
                  <a:pos x="31" y="4941"/>
                </a:cxn>
                <a:cxn ang="0">
                  <a:pos x="44" y="4955"/>
                </a:cxn>
                <a:cxn ang="0">
                  <a:pos x="62" y="4967"/>
                </a:cxn>
                <a:cxn ang="0">
                  <a:pos x="81" y="4979"/>
                </a:cxn>
                <a:cxn ang="0">
                  <a:pos x="105" y="4988"/>
                </a:cxn>
                <a:cxn ang="0">
                  <a:pos x="133" y="4995"/>
                </a:cxn>
                <a:cxn ang="0">
                  <a:pos x="165" y="4999"/>
                </a:cxn>
                <a:cxn ang="0">
                  <a:pos x="203" y="5001"/>
                </a:cxn>
                <a:cxn ang="0">
                  <a:pos x="165" y="4973"/>
                </a:cxn>
                <a:cxn ang="0">
                  <a:pos x="134" y="4939"/>
                </a:cxn>
                <a:cxn ang="0">
                  <a:pos x="109" y="4900"/>
                </a:cxn>
                <a:cxn ang="0">
                  <a:pos x="91" y="4856"/>
                </a:cxn>
                <a:cxn ang="0">
                  <a:pos x="78" y="4811"/>
                </a:cxn>
                <a:cxn ang="0">
                  <a:pos x="69" y="4763"/>
                </a:cxn>
                <a:cxn ang="0">
                  <a:pos x="64" y="4714"/>
                </a:cxn>
                <a:cxn ang="0">
                  <a:pos x="63" y="4665"/>
                </a:cxn>
                <a:cxn ang="0">
                  <a:pos x="71" y="4191"/>
                </a:cxn>
                <a:cxn ang="0">
                  <a:pos x="77" y="3832"/>
                </a:cxn>
                <a:cxn ang="0">
                  <a:pos x="82" y="3519"/>
                </a:cxn>
                <a:cxn ang="0">
                  <a:pos x="87" y="3184"/>
                </a:cxn>
                <a:cxn ang="0">
                  <a:pos x="94" y="2756"/>
                </a:cxn>
                <a:cxn ang="0">
                  <a:pos x="104" y="2166"/>
                </a:cxn>
                <a:cxn ang="0">
                  <a:pos x="118" y="1346"/>
                </a:cxn>
                <a:cxn ang="0">
                  <a:pos x="136" y="224"/>
                </a:cxn>
                <a:cxn ang="0">
                  <a:pos x="138" y="175"/>
                </a:cxn>
                <a:cxn ang="0">
                  <a:pos x="143" y="134"/>
                </a:cxn>
                <a:cxn ang="0">
                  <a:pos x="150" y="99"/>
                </a:cxn>
                <a:cxn ang="0">
                  <a:pos x="161" y="71"/>
                </a:cxn>
                <a:cxn ang="0">
                  <a:pos x="173" y="48"/>
                </a:cxn>
                <a:cxn ang="0">
                  <a:pos x="188" y="29"/>
                </a:cxn>
                <a:cxn ang="0">
                  <a:pos x="204" y="13"/>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5001">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2" y="4862"/>
                  </a:lnTo>
                  <a:lnTo>
                    <a:pt x="4" y="4878"/>
                  </a:lnTo>
                  <a:lnTo>
                    <a:pt x="8" y="4895"/>
                  </a:lnTo>
                  <a:lnTo>
                    <a:pt x="14" y="4910"/>
                  </a:lnTo>
                  <a:lnTo>
                    <a:pt x="21" y="4926"/>
                  </a:lnTo>
                  <a:lnTo>
                    <a:pt x="31" y="4941"/>
                  </a:lnTo>
                  <a:lnTo>
                    <a:pt x="44" y="4955"/>
                  </a:lnTo>
                  <a:lnTo>
                    <a:pt x="62" y="4967"/>
                  </a:lnTo>
                  <a:lnTo>
                    <a:pt x="81" y="4979"/>
                  </a:lnTo>
                  <a:lnTo>
                    <a:pt x="105" y="4988"/>
                  </a:lnTo>
                  <a:lnTo>
                    <a:pt x="133" y="4995"/>
                  </a:lnTo>
                  <a:lnTo>
                    <a:pt x="165" y="4999"/>
                  </a:lnTo>
                  <a:lnTo>
                    <a:pt x="203" y="5001"/>
                  </a:lnTo>
                  <a:lnTo>
                    <a:pt x="165" y="4973"/>
                  </a:lnTo>
                  <a:lnTo>
                    <a:pt x="134" y="4939"/>
                  </a:lnTo>
                  <a:lnTo>
                    <a:pt x="109" y="4900"/>
                  </a:lnTo>
                  <a:lnTo>
                    <a:pt x="91" y="4856"/>
                  </a:lnTo>
                  <a:lnTo>
                    <a:pt x="78" y="4811"/>
                  </a:lnTo>
                  <a:lnTo>
                    <a:pt x="69" y="4763"/>
                  </a:lnTo>
                  <a:lnTo>
                    <a:pt x="64" y="4714"/>
                  </a:lnTo>
                  <a:lnTo>
                    <a:pt x="63" y="4665"/>
                  </a:lnTo>
                  <a:lnTo>
                    <a:pt x="71" y="4191"/>
                  </a:lnTo>
                  <a:lnTo>
                    <a:pt x="77" y="3832"/>
                  </a:lnTo>
                  <a:lnTo>
                    <a:pt x="82" y="3519"/>
                  </a:lnTo>
                  <a:lnTo>
                    <a:pt x="87" y="3184"/>
                  </a:lnTo>
                  <a:lnTo>
                    <a:pt x="94" y="2756"/>
                  </a:lnTo>
                  <a:lnTo>
                    <a:pt x="104" y="2166"/>
                  </a:lnTo>
                  <a:lnTo>
                    <a:pt x="118" y="1346"/>
                  </a:lnTo>
                  <a:lnTo>
                    <a:pt x="136" y="224"/>
                  </a:lnTo>
                  <a:lnTo>
                    <a:pt x="138" y="175"/>
                  </a:lnTo>
                  <a:lnTo>
                    <a:pt x="143" y="134"/>
                  </a:lnTo>
                  <a:lnTo>
                    <a:pt x="150" y="99"/>
                  </a:lnTo>
                  <a:lnTo>
                    <a:pt x="161" y="71"/>
                  </a:lnTo>
                  <a:lnTo>
                    <a:pt x="173" y="48"/>
                  </a:lnTo>
                  <a:lnTo>
                    <a:pt x="188" y="29"/>
                  </a:lnTo>
                  <a:lnTo>
                    <a:pt x="204" y="13"/>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575C5C"/>
            </a:solidFill>
            <a:ln w="9525">
              <a:noFill/>
              <a:round/>
              <a:headEnd/>
              <a:tailEnd/>
            </a:ln>
          </p:spPr>
          <p:txBody>
            <a:bodyPr/>
            <a:lstStyle/>
            <a:p>
              <a:endParaRPr lang="en-US"/>
            </a:p>
          </p:txBody>
        </p:sp>
        <p:sp>
          <p:nvSpPr>
            <p:cNvPr id="115755" name="Freeform 43"/>
            <p:cNvSpPr>
              <a:spLocks/>
            </p:cNvSpPr>
            <p:nvPr/>
          </p:nvSpPr>
          <p:spPr bwMode="auto">
            <a:xfrm>
              <a:off x="3658" y="2073"/>
              <a:ext cx="22" cy="417"/>
            </a:xfrm>
            <a:custGeom>
              <a:avLst/>
              <a:gdLst/>
              <a:ahLst/>
              <a:cxnLst>
                <a:cxn ang="0">
                  <a:pos x="73" y="116"/>
                </a:cxn>
                <a:cxn ang="0">
                  <a:pos x="0" y="4803"/>
                </a:cxn>
                <a:cxn ang="0">
                  <a:pos x="0" y="4816"/>
                </a:cxn>
                <a:cxn ang="0">
                  <a:pos x="0" y="4831"/>
                </a:cxn>
                <a:cxn ang="0">
                  <a:pos x="1" y="4845"/>
                </a:cxn>
                <a:cxn ang="0">
                  <a:pos x="3" y="4862"/>
                </a:cxn>
                <a:cxn ang="0">
                  <a:pos x="5" y="4877"/>
                </a:cxn>
                <a:cxn ang="0">
                  <a:pos x="10" y="4894"/>
                </a:cxn>
                <a:cxn ang="0">
                  <a:pos x="16" y="4910"/>
                </a:cxn>
                <a:cxn ang="0">
                  <a:pos x="24" y="4926"/>
                </a:cxn>
                <a:cxn ang="0">
                  <a:pos x="35" y="4941"/>
                </a:cxn>
                <a:cxn ang="0">
                  <a:pos x="49" y="4955"/>
                </a:cxn>
                <a:cxn ang="0">
                  <a:pos x="66" y="4968"/>
                </a:cxn>
                <a:cxn ang="0">
                  <a:pos x="86" y="4980"/>
                </a:cxn>
                <a:cxn ang="0">
                  <a:pos x="110" y="4989"/>
                </a:cxn>
                <a:cxn ang="0">
                  <a:pos x="139" y="4997"/>
                </a:cxn>
                <a:cxn ang="0">
                  <a:pos x="171" y="5002"/>
                </a:cxn>
                <a:cxn ang="0">
                  <a:pos x="209" y="5006"/>
                </a:cxn>
                <a:cxn ang="0">
                  <a:pos x="185" y="4996"/>
                </a:cxn>
                <a:cxn ang="0">
                  <a:pos x="163" y="4986"/>
                </a:cxn>
                <a:cxn ang="0">
                  <a:pos x="143" y="4973"/>
                </a:cxn>
                <a:cxn ang="0">
                  <a:pos x="126" y="4959"/>
                </a:cxn>
                <a:cxn ang="0">
                  <a:pos x="110" y="4942"/>
                </a:cxn>
                <a:cxn ang="0">
                  <a:pos x="97" y="4925"/>
                </a:cxn>
                <a:cxn ang="0">
                  <a:pos x="85" y="4906"/>
                </a:cxn>
                <a:cxn ang="0">
                  <a:pos x="75" y="4886"/>
                </a:cxn>
                <a:cxn ang="0">
                  <a:pos x="67" y="4866"/>
                </a:cxn>
                <a:cxn ang="0">
                  <a:pos x="60" y="4843"/>
                </a:cxn>
                <a:cxn ang="0">
                  <a:pos x="54" y="4821"/>
                </a:cxn>
                <a:cxn ang="0">
                  <a:pos x="50" y="4797"/>
                </a:cxn>
                <a:cxn ang="0">
                  <a:pos x="47" y="4774"/>
                </a:cxn>
                <a:cxn ang="0">
                  <a:pos x="45" y="4750"/>
                </a:cxn>
                <a:cxn ang="0">
                  <a:pos x="43" y="4725"/>
                </a:cxn>
                <a:cxn ang="0">
                  <a:pos x="43" y="4701"/>
                </a:cxn>
                <a:cxn ang="0">
                  <a:pos x="119" y="217"/>
                </a:cxn>
                <a:cxn ang="0">
                  <a:pos x="121" y="168"/>
                </a:cxn>
                <a:cxn ang="0">
                  <a:pos x="128" y="128"/>
                </a:cxn>
                <a:cxn ang="0">
                  <a:pos x="139" y="95"/>
                </a:cxn>
                <a:cxn ang="0">
                  <a:pos x="153" y="68"/>
                </a:cxn>
                <a:cxn ang="0">
                  <a:pos x="168" y="46"/>
                </a:cxn>
                <a:cxn ang="0">
                  <a:pos x="187" y="28"/>
                </a:cxn>
                <a:cxn ang="0">
                  <a:pos x="205" y="13"/>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5006">
                  <a:moveTo>
                    <a:pt x="73" y="116"/>
                  </a:moveTo>
                  <a:lnTo>
                    <a:pt x="0" y="4803"/>
                  </a:lnTo>
                  <a:lnTo>
                    <a:pt x="0" y="4816"/>
                  </a:lnTo>
                  <a:lnTo>
                    <a:pt x="0" y="4831"/>
                  </a:lnTo>
                  <a:lnTo>
                    <a:pt x="1" y="4845"/>
                  </a:lnTo>
                  <a:lnTo>
                    <a:pt x="3" y="4862"/>
                  </a:lnTo>
                  <a:lnTo>
                    <a:pt x="5" y="4877"/>
                  </a:lnTo>
                  <a:lnTo>
                    <a:pt x="10" y="4894"/>
                  </a:lnTo>
                  <a:lnTo>
                    <a:pt x="16" y="4910"/>
                  </a:lnTo>
                  <a:lnTo>
                    <a:pt x="24" y="4926"/>
                  </a:lnTo>
                  <a:lnTo>
                    <a:pt x="35" y="4941"/>
                  </a:lnTo>
                  <a:lnTo>
                    <a:pt x="49" y="4955"/>
                  </a:lnTo>
                  <a:lnTo>
                    <a:pt x="66" y="4968"/>
                  </a:lnTo>
                  <a:lnTo>
                    <a:pt x="86" y="4980"/>
                  </a:lnTo>
                  <a:lnTo>
                    <a:pt x="110" y="4989"/>
                  </a:lnTo>
                  <a:lnTo>
                    <a:pt x="139" y="4997"/>
                  </a:lnTo>
                  <a:lnTo>
                    <a:pt x="171" y="5002"/>
                  </a:lnTo>
                  <a:lnTo>
                    <a:pt x="209" y="5006"/>
                  </a:lnTo>
                  <a:lnTo>
                    <a:pt x="185" y="4996"/>
                  </a:lnTo>
                  <a:lnTo>
                    <a:pt x="163" y="4986"/>
                  </a:lnTo>
                  <a:lnTo>
                    <a:pt x="143" y="4973"/>
                  </a:lnTo>
                  <a:lnTo>
                    <a:pt x="126" y="4959"/>
                  </a:lnTo>
                  <a:lnTo>
                    <a:pt x="110" y="4942"/>
                  </a:lnTo>
                  <a:lnTo>
                    <a:pt x="97" y="4925"/>
                  </a:lnTo>
                  <a:lnTo>
                    <a:pt x="85" y="4906"/>
                  </a:lnTo>
                  <a:lnTo>
                    <a:pt x="75" y="4886"/>
                  </a:lnTo>
                  <a:lnTo>
                    <a:pt x="67" y="4866"/>
                  </a:lnTo>
                  <a:lnTo>
                    <a:pt x="60" y="4843"/>
                  </a:lnTo>
                  <a:lnTo>
                    <a:pt x="54" y="4821"/>
                  </a:lnTo>
                  <a:lnTo>
                    <a:pt x="50" y="4797"/>
                  </a:lnTo>
                  <a:lnTo>
                    <a:pt x="47" y="4774"/>
                  </a:lnTo>
                  <a:lnTo>
                    <a:pt x="45" y="4750"/>
                  </a:lnTo>
                  <a:lnTo>
                    <a:pt x="43" y="4725"/>
                  </a:lnTo>
                  <a:lnTo>
                    <a:pt x="43" y="4701"/>
                  </a:lnTo>
                  <a:lnTo>
                    <a:pt x="119" y="217"/>
                  </a:lnTo>
                  <a:lnTo>
                    <a:pt x="121" y="168"/>
                  </a:lnTo>
                  <a:lnTo>
                    <a:pt x="128" y="128"/>
                  </a:lnTo>
                  <a:lnTo>
                    <a:pt x="139" y="95"/>
                  </a:lnTo>
                  <a:lnTo>
                    <a:pt x="153" y="68"/>
                  </a:lnTo>
                  <a:lnTo>
                    <a:pt x="168" y="46"/>
                  </a:lnTo>
                  <a:lnTo>
                    <a:pt x="187" y="28"/>
                  </a:lnTo>
                  <a:lnTo>
                    <a:pt x="205" y="13"/>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474F4F"/>
            </a:solidFill>
            <a:ln w="9525">
              <a:noFill/>
              <a:round/>
              <a:headEnd/>
              <a:tailEnd/>
            </a:ln>
          </p:spPr>
          <p:txBody>
            <a:bodyPr/>
            <a:lstStyle/>
            <a:p>
              <a:endParaRPr lang="en-US"/>
            </a:p>
          </p:txBody>
        </p:sp>
        <p:sp>
          <p:nvSpPr>
            <p:cNvPr id="115756" name="Freeform 44"/>
            <p:cNvSpPr>
              <a:spLocks/>
            </p:cNvSpPr>
            <p:nvPr/>
          </p:nvSpPr>
          <p:spPr bwMode="auto">
            <a:xfrm>
              <a:off x="3684" y="2434"/>
              <a:ext cx="129" cy="45"/>
            </a:xfrm>
            <a:custGeom>
              <a:avLst/>
              <a:gdLst/>
              <a:ahLst/>
              <a:cxnLst>
                <a:cxn ang="0">
                  <a:pos x="4" y="136"/>
                </a:cxn>
                <a:cxn ang="0">
                  <a:pos x="36" y="89"/>
                </a:cxn>
                <a:cxn ang="0">
                  <a:pos x="94" y="53"/>
                </a:cxn>
                <a:cxn ang="0">
                  <a:pos x="174" y="27"/>
                </a:cxn>
                <a:cxn ang="0">
                  <a:pos x="265" y="11"/>
                </a:cxn>
                <a:cxn ang="0">
                  <a:pos x="363" y="2"/>
                </a:cxn>
                <a:cxn ang="0">
                  <a:pos x="461" y="0"/>
                </a:cxn>
                <a:cxn ang="0">
                  <a:pos x="552" y="3"/>
                </a:cxn>
                <a:cxn ang="0">
                  <a:pos x="635" y="8"/>
                </a:cxn>
                <a:cxn ang="0">
                  <a:pos x="716" y="14"/>
                </a:cxn>
                <a:cxn ang="0">
                  <a:pos x="795" y="23"/>
                </a:cxn>
                <a:cxn ang="0">
                  <a:pos x="867" y="33"/>
                </a:cxn>
                <a:cxn ang="0">
                  <a:pos x="939" y="45"/>
                </a:cxn>
                <a:cxn ang="0">
                  <a:pos x="1008" y="63"/>
                </a:cxn>
                <a:cxn ang="0">
                  <a:pos x="1076" y="85"/>
                </a:cxn>
                <a:cxn ang="0">
                  <a:pos x="1143" y="112"/>
                </a:cxn>
                <a:cxn ang="0">
                  <a:pos x="1199" y="141"/>
                </a:cxn>
                <a:cxn ang="0">
                  <a:pos x="1241" y="174"/>
                </a:cxn>
                <a:cxn ang="0">
                  <a:pos x="1272" y="214"/>
                </a:cxn>
                <a:cxn ang="0">
                  <a:pos x="1290" y="259"/>
                </a:cxn>
                <a:cxn ang="0">
                  <a:pos x="1281" y="329"/>
                </a:cxn>
                <a:cxn ang="0">
                  <a:pos x="1238" y="407"/>
                </a:cxn>
                <a:cxn ang="0">
                  <a:pos x="1167" y="462"/>
                </a:cxn>
                <a:cxn ang="0">
                  <a:pos x="1077" y="500"/>
                </a:cxn>
                <a:cxn ang="0">
                  <a:pos x="977" y="523"/>
                </a:cxn>
                <a:cxn ang="0">
                  <a:pos x="875" y="533"/>
                </a:cxn>
                <a:cxn ang="0">
                  <a:pos x="781" y="537"/>
                </a:cxn>
                <a:cxn ang="0">
                  <a:pos x="701" y="535"/>
                </a:cxn>
                <a:cxn ang="0">
                  <a:pos x="652" y="533"/>
                </a:cxn>
                <a:cxn ang="0">
                  <a:pos x="613" y="530"/>
                </a:cxn>
                <a:cxn ang="0">
                  <a:pos x="568" y="526"/>
                </a:cxn>
                <a:cxn ang="0">
                  <a:pos x="518" y="519"/>
                </a:cxn>
                <a:cxn ang="0">
                  <a:pos x="465" y="510"/>
                </a:cxn>
                <a:cxn ang="0">
                  <a:pos x="410" y="500"/>
                </a:cxn>
                <a:cxn ang="0">
                  <a:pos x="354" y="486"/>
                </a:cxn>
                <a:cxn ang="0">
                  <a:pos x="299" y="470"/>
                </a:cxn>
                <a:cxn ang="0">
                  <a:pos x="244" y="450"/>
                </a:cxn>
                <a:cxn ang="0">
                  <a:pos x="192" y="427"/>
                </a:cxn>
                <a:cxn ang="0">
                  <a:pos x="144" y="399"/>
                </a:cxn>
                <a:cxn ang="0">
                  <a:pos x="101" y="368"/>
                </a:cxn>
                <a:cxn ang="0">
                  <a:pos x="65" y="332"/>
                </a:cxn>
                <a:cxn ang="0">
                  <a:pos x="34" y="292"/>
                </a:cxn>
                <a:cxn ang="0">
                  <a:pos x="13" y="245"/>
                </a:cxn>
                <a:cxn ang="0">
                  <a:pos x="2" y="193"/>
                </a:cxn>
              </a:cxnLst>
              <a:rect l="0" t="0" r="r" b="b"/>
              <a:pathLst>
                <a:path w="1291" h="537">
                  <a:moveTo>
                    <a:pt x="0" y="165"/>
                  </a:moveTo>
                  <a:lnTo>
                    <a:pt x="4" y="136"/>
                  </a:lnTo>
                  <a:lnTo>
                    <a:pt x="16" y="111"/>
                  </a:lnTo>
                  <a:lnTo>
                    <a:pt x="36" y="89"/>
                  </a:lnTo>
                  <a:lnTo>
                    <a:pt x="63" y="69"/>
                  </a:lnTo>
                  <a:lnTo>
                    <a:pt x="94" y="53"/>
                  </a:lnTo>
                  <a:lnTo>
                    <a:pt x="132" y="39"/>
                  </a:lnTo>
                  <a:lnTo>
                    <a:pt x="174" y="27"/>
                  </a:lnTo>
                  <a:lnTo>
                    <a:pt x="218" y="18"/>
                  </a:lnTo>
                  <a:lnTo>
                    <a:pt x="265" y="11"/>
                  </a:lnTo>
                  <a:lnTo>
                    <a:pt x="314" y="6"/>
                  </a:lnTo>
                  <a:lnTo>
                    <a:pt x="363" y="2"/>
                  </a:lnTo>
                  <a:lnTo>
                    <a:pt x="412" y="1"/>
                  </a:lnTo>
                  <a:lnTo>
                    <a:pt x="461" y="0"/>
                  </a:lnTo>
                  <a:lnTo>
                    <a:pt x="508" y="1"/>
                  </a:lnTo>
                  <a:lnTo>
                    <a:pt x="552" y="3"/>
                  </a:lnTo>
                  <a:lnTo>
                    <a:pt x="592" y="5"/>
                  </a:lnTo>
                  <a:lnTo>
                    <a:pt x="635" y="8"/>
                  </a:lnTo>
                  <a:lnTo>
                    <a:pt x="677" y="11"/>
                  </a:lnTo>
                  <a:lnTo>
                    <a:pt x="716" y="14"/>
                  </a:lnTo>
                  <a:lnTo>
                    <a:pt x="756" y="18"/>
                  </a:lnTo>
                  <a:lnTo>
                    <a:pt x="795" y="23"/>
                  </a:lnTo>
                  <a:lnTo>
                    <a:pt x="830" y="27"/>
                  </a:lnTo>
                  <a:lnTo>
                    <a:pt x="867" y="33"/>
                  </a:lnTo>
                  <a:lnTo>
                    <a:pt x="903" y="38"/>
                  </a:lnTo>
                  <a:lnTo>
                    <a:pt x="939" y="45"/>
                  </a:lnTo>
                  <a:lnTo>
                    <a:pt x="973" y="54"/>
                  </a:lnTo>
                  <a:lnTo>
                    <a:pt x="1008" y="63"/>
                  </a:lnTo>
                  <a:lnTo>
                    <a:pt x="1042" y="73"/>
                  </a:lnTo>
                  <a:lnTo>
                    <a:pt x="1076" y="85"/>
                  </a:lnTo>
                  <a:lnTo>
                    <a:pt x="1110" y="97"/>
                  </a:lnTo>
                  <a:lnTo>
                    <a:pt x="1143" y="112"/>
                  </a:lnTo>
                  <a:lnTo>
                    <a:pt x="1177" y="128"/>
                  </a:lnTo>
                  <a:lnTo>
                    <a:pt x="1199" y="141"/>
                  </a:lnTo>
                  <a:lnTo>
                    <a:pt x="1220" y="156"/>
                  </a:lnTo>
                  <a:lnTo>
                    <a:pt x="1241" y="174"/>
                  </a:lnTo>
                  <a:lnTo>
                    <a:pt x="1258" y="193"/>
                  </a:lnTo>
                  <a:lnTo>
                    <a:pt x="1272" y="214"/>
                  </a:lnTo>
                  <a:lnTo>
                    <a:pt x="1283" y="236"/>
                  </a:lnTo>
                  <a:lnTo>
                    <a:pt x="1290" y="259"/>
                  </a:lnTo>
                  <a:lnTo>
                    <a:pt x="1291" y="281"/>
                  </a:lnTo>
                  <a:lnTo>
                    <a:pt x="1281" y="329"/>
                  </a:lnTo>
                  <a:lnTo>
                    <a:pt x="1263" y="370"/>
                  </a:lnTo>
                  <a:lnTo>
                    <a:pt x="1238" y="407"/>
                  </a:lnTo>
                  <a:lnTo>
                    <a:pt x="1205" y="437"/>
                  </a:lnTo>
                  <a:lnTo>
                    <a:pt x="1167" y="462"/>
                  </a:lnTo>
                  <a:lnTo>
                    <a:pt x="1124" y="483"/>
                  </a:lnTo>
                  <a:lnTo>
                    <a:pt x="1077" y="500"/>
                  </a:lnTo>
                  <a:lnTo>
                    <a:pt x="1027" y="512"/>
                  </a:lnTo>
                  <a:lnTo>
                    <a:pt x="977" y="523"/>
                  </a:lnTo>
                  <a:lnTo>
                    <a:pt x="926" y="529"/>
                  </a:lnTo>
                  <a:lnTo>
                    <a:pt x="875" y="533"/>
                  </a:lnTo>
                  <a:lnTo>
                    <a:pt x="826" y="536"/>
                  </a:lnTo>
                  <a:lnTo>
                    <a:pt x="781" y="537"/>
                  </a:lnTo>
                  <a:lnTo>
                    <a:pt x="739" y="536"/>
                  </a:lnTo>
                  <a:lnTo>
                    <a:pt x="701" y="535"/>
                  </a:lnTo>
                  <a:lnTo>
                    <a:pt x="670" y="534"/>
                  </a:lnTo>
                  <a:lnTo>
                    <a:pt x="652" y="533"/>
                  </a:lnTo>
                  <a:lnTo>
                    <a:pt x="633" y="532"/>
                  </a:lnTo>
                  <a:lnTo>
                    <a:pt x="613" y="530"/>
                  </a:lnTo>
                  <a:lnTo>
                    <a:pt x="591" y="528"/>
                  </a:lnTo>
                  <a:lnTo>
                    <a:pt x="568" y="526"/>
                  </a:lnTo>
                  <a:lnTo>
                    <a:pt x="544" y="523"/>
                  </a:lnTo>
                  <a:lnTo>
                    <a:pt x="518" y="519"/>
                  </a:lnTo>
                  <a:lnTo>
                    <a:pt x="492" y="515"/>
                  </a:lnTo>
                  <a:lnTo>
                    <a:pt x="465" y="510"/>
                  </a:lnTo>
                  <a:lnTo>
                    <a:pt x="438" y="506"/>
                  </a:lnTo>
                  <a:lnTo>
                    <a:pt x="410" y="500"/>
                  </a:lnTo>
                  <a:lnTo>
                    <a:pt x="382" y="494"/>
                  </a:lnTo>
                  <a:lnTo>
                    <a:pt x="354" y="486"/>
                  </a:lnTo>
                  <a:lnTo>
                    <a:pt x="326" y="479"/>
                  </a:lnTo>
                  <a:lnTo>
                    <a:pt x="299" y="470"/>
                  </a:lnTo>
                  <a:lnTo>
                    <a:pt x="271" y="460"/>
                  </a:lnTo>
                  <a:lnTo>
                    <a:pt x="244" y="450"/>
                  </a:lnTo>
                  <a:lnTo>
                    <a:pt x="218" y="439"/>
                  </a:lnTo>
                  <a:lnTo>
                    <a:pt x="192" y="427"/>
                  </a:lnTo>
                  <a:lnTo>
                    <a:pt x="167" y="414"/>
                  </a:lnTo>
                  <a:lnTo>
                    <a:pt x="144" y="399"/>
                  </a:lnTo>
                  <a:lnTo>
                    <a:pt x="122" y="385"/>
                  </a:lnTo>
                  <a:lnTo>
                    <a:pt x="101" y="368"/>
                  </a:lnTo>
                  <a:lnTo>
                    <a:pt x="82" y="351"/>
                  </a:lnTo>
                  <a:lnTo>
                    <a:pt x="65" y="332"/>
                  </a:lnTo>
                  <a:lnTo>
                    <a:pt x="49" y="312"/>
                  </a:lnTo>
                  <a:lnTo>
                    <a:pt x="34" y="292"/>
                  </a:lnTo>
                  <a:lnTo>
                    <a:pt x="23" y="269"/>
                  </a:lnTo>
                  <a:lnTo>
                    <a:pt x="13" y="245"/>
                  </a:lnTo>
                  <a:lnTo>
                    <a:pt x="6" y="220"/>
                  </a:lnTo>
                  <a:lnTo>
                    <a:pt x="2" y="193"/>
                  </a:lnTo>
                  <a:lnTo>
                    <a:pt x="0" y="165"/>
                  </a:lnTo>
                  <a:close/>
                </a:path>
              </a:pathLst>
            </a:custGeom>
            <a:solidFill>
              <a:srgbClr val="878F8F"/>
            </a:solidFill>
            <a:ln w="9525">
              <a:noFill/>
              <a:round/>
              <a:headEnd/>
              <a:tailEnd/>
            </a:ln>
          </p:spPr>
          <p:txBody>
            <a:bodyPr/>
            <a:lstStyle/>
            <a:p>
              <a:endParaRPr lang="en-US"/>
            </a:p>
          </p:txBody>
        </p:sp>
        <p:sp>
          <p:nvSpPr>
            <p:cNvPr id="115757" name="Freeform 45"/>
            <p:cNvSpPr>
              <a:spLocks/>
            </p:cNvSpPr>
            <p:nvPr/>
          </p:nvSpPr>
          <p:spPr bwMode="auto">
            <a:xfrm>
              <a:off x="3685" y="2434"/>
              <a:ext cx="126" cy="43"/>
            </a:xfrm>
            <a:custGeom>
              <a:avLst/>
              <a:gdLst/>
              <a:ahLst/>
              <a:cxnLst>
                <a:cxn ang="0">
                  <a:pos x="5" y="128"/>
                </a:cxn>
                <a:cxn ang="0">
                  <a:pos x="38" y="84"/>
                </a:cxn>
                <a:cxn ang="0">
                  <a:pos x="96" y="51"/>
                </a:cxn>
                <a:cxn ang="0">
                  <a:pos x="172" y="26"/>
                </a:cxn>
                <a:cxn ang="0">
                  <a:pos x="261" y="10"/>
                </a:cxn>
                <a:cxn ang="0">
                  <a:pos x="357" y="2"/>
                </a:cxn>
                <a:cxn ang="0">
                  <a:pos x="451" y="0"/>
                </a:cxn>
                <a:cxn ang="0">
                  <a:pos x="539" y="2"/>
                </a:cxn>
                <a:cxn ang="0">
                  <a:pos x="619" y="7"/>
                </a:cxn>
                <a:cxn ang="0">
                  <a:pos x="698" y="14"/>
                </a:cxn>
                <a:cxn ang="0">
                  <a:pos x="773" y="22"/>
                </a:cxn>
                <a:cxn ang="0">
                  <a:pos x="846" y="31"/>
                </a:cxn>
                <a:cxn ang="0">
                  <a:pos x="916" y="43"/>
                </a:cxn>
                <a:cxn ang="0">
                  <a:pos x="984" y="60"/>
                </a:cxn>
                <a:cxn ang="0">
                  <a:pos x="1050" y="80"/>
                </a:cxn>
                <a:cxn ang="0">
                  <a:pos x="1115" y="105"/>
                </a:cxn>
                <a:cxn ang="0">
                  <a:pos x="1169" y="132"/>
                </a:cxn>
                <a:cxn ang="0">
                  <a:pos x="1208" y="164"/>
                </a:cxn>
                <a:cxn ang="0">
                  <a:pos x="1241" y="204"/>
                </a:cxn>
                <a:cxn ang="0">
                  <a:pos x="1258" y="246"/>
                </a:cxn>
                <a:cxn ang="0">
                  <a:pos x="1251" y="314"/>
                </a:cxn>
                <a:cxn ang="0">
                  <a:pos x="1209" y="385"/>
                </a:cxn>
                <a:cxn ang="0">
                  <a:pos x="1140" y="437"/>
                </a:cxn>
                <a:cxn ang="0">
                  <a:pos x="1054" y="472"/>
                </a:cxn>
                <a:cxn ang="0">
                  <a:pos x="956" y="495"/>
                </a:cxn>
                <a:cxn ang="0">
                  <a:pos x="857" y="506"/>
                </a:cxn>
                <a:cxn ang="0">
                  <a:pos x="764" y="509"/>
                </a:cxn>
                <a:cxn ang="0">
                  <a:pos x="685" y="509"/>
                </a:cxn>
                <a:cxn ang="0">
                  <a:pos x="617" y="506"/>
                </a:cxn>
                <a:cxn ang="0">
                  <a:pos x="528" y="497"/>
                </a:cxn>
                <a:cxn ang="0">
                  <a:pos x="424" y="480"/>
                </a:cxn>
                <a:cxn ang="0">
                  <a:pos x="314" y="453"/>
                </a:cxn>
                <a:cxn ang="0">
                  <a:pos x="208" y="415"/>
                </a:cxn>
                <a:cxn ang="0">
                  <a:pos x="116" y="362"/>
                </a:cxn>
                <a:cxn ang="0">
                  <a:pos x="45" y="294"/>
                </a:cxn>
                <a:cxn ang="0">
                  <a:pos x="5" y="206"/>
                </a:cxn>
              </a:cxnLst>
              <a:rect l="0" t="0" r="r" b="b"/>
              <a:pathLst>
                <a:path w="1259" h="509">
                  <a:moveTo>
                    <a:pt x="0" y="155"/>
                  </a:moveTo>
                  <a:lnTo>
                    <a:pt x="5" y="128"/>
                  </a:lnTo>
                  <a:lnTo>
                    <a:pt x="17" y="104"/>
                  </a:lnTo>
                  <a:lnTo>
                    <a:pt x="38" y="84"/>
                  </a:lnTo>
                  <a:lnTo>
                    <a:pt x="64" y="66"/>
                  </a:lnTo>
                  <a:lnTo>
                    <a:pt x="96" y="51"/>
                  </a:lnTo>
                  <a:lnTo>
                    <a:pt x="132" y="37"/>
                  </a:lnTo>
                  <a:lnTo>
                    <a:pt x="172" y="26"/>
                  </a:lnTo>
                  <a:lnTo>
                    <a:pt x="215" y="17"/>
                  </a:lnTo>
                  <a:lnTo>
                    <a:pt x="261" y="10"/>
                  </a:lnTo>
                  <a:lnTo>
                    <a:pt x="309" y="6"/>
                  </a:lnTo>
                  <a:lnTo>
                    <a:pt x="357" y="2"/>
                  </a:lnTo>
                  <a:lnTo>
                    <a:pt x="405" y="0"/>
                  </a:lnTo>
                  <a:lnTo>
                    <a:pt x="451" y="0"/>
                  </a:lnTo>
                  <a:lnTo>
                    <a:pt x="496" y="0"/>
                  </a:lnTo>
                  <a:lnTo>
                    <a:pt x="539" y="2"/>
                  </a:lnTo>
                  <a:lnTo>
                    <a:pt x="578" y="4"/>
                  </a:lnTo>
                  <a:lnTo>
                    <a:pt x="619" y="7"/>
                  </a:lnTo>
                  <a:lnTo>
                    <a:pt x="659" y="10"/>
                  </a:lnTo>
                  <a:lnTo>
                    <a:pt x="698" y="14"/>
                  </a:lnTo>
                  <a:lnTo>
                    <a:pt x="736" y="17"/>
                  </a:lnTo>
                  <a:lnTo>
                    <a:pt x="773" y="22"/>
                  </a:lnTo>
                  <a:lnTo>
                    <a:pt x="809" y="27"/>
                  </a:lnTo>
                  <a:lnTo>
                    <a:pt x="846" y="31"/>
                  </a:lnTo>
                  <a:lnTo>
                    <a:pt x="881" y="37"/>
                  </a:lnTo>
                  <a:lnTo>
                    <a:pt x="916" y="43"/>
                  </a:lnTo>
                  <a:lnTo>
                    <a:pt x="949" y="51"/>
                  </a:lnTo>
                  <a:lnTo>
                    <a:pt x="984" y="60"/>
                  </a:lnTo>
                  <a:lnTo>
                    <a:pt x="1017" y="69"/>
                  </a:lnTo>
                  <a:lnTo>
                    <a:pt x="1050" y="80"/>
                  </a:lnTo>
                  <a:lnTo>
                    <a:pt x="1082" y="92"/>
                  </a:lnTo>
                  <a:lnTo>
                    <a:pt x="1115" y="105"/>
                  </a:lnTo>
                  <a:lnTo>
                    <a:pt x="1147" y="120"/>
                  </a:lnTo>
                  <a:lnTo>
                    <a:pt x="1169" y="132"/>
                  </a:lnTo>
                  <a:lnTo>
                    <a:pt x="1189" y="148"/>
                  </a:lnTo>
                  <a:lnTo>
                    <a:pt x="1208" y="164"/>
                  </a:lnTo>
                  <a:lnTo>
                    <a:pt x="1227" y="183"/>
                  </a:lnTo>
                  <a:lnTo>
                    <a:pt x="1241" y="204"/>
                  </a:lnTo>
                  <a:lnTo>
                    <a:pt x="1252" y="225"/>
                  </a:lnTo>
                  <a:lnTo>
                    <a:pt x="1258" y="246"/>
                  </a:lnTo>
                  <a:lnTo>
                    <a:pt x="1259" y="269"/>
                  </a:lnTo>
                  <a:lnTo>
                    <a:pt x="1251" y="314"/>
                  </a:lnTo>
                  <a:lnTo>
                    <a:pt x="1234" y="352"/>
                  </a:lnTo>
                  <a:lnTo>
                    <a:pt x="1209" y="385"/>
                  </a:lnTo>
                  <a:lnTo>
                    <a:pt x="1178" y="413"/>
                  </a:lnTo>
                  <a:lnTo>
                    <a:pt x="1140" y="437"/>
                  </a:lnTo>
                  <a:lnTo>
                    <a:pt x="1099" y="456"/>
                  </a:lnTo>
                  <a:lnTo>
                    <a:pt x="1054" y="472"/>
                  </a:lnTo>
                  <a:lnTo>
                    <a:pt x="1006" y="484"/>
                  </a:lnTo>
                  <a:lnTo>
                    <a:pt x="956" y="495"/>
                  </a:lnTo>
                  <a:lnTo>
                    <a:pt x="907" y="501"/>
                  </a:lnTo>
                  <a:lnTo>
                    <a:pt x="857" y="506"/>
                  </a:lnTo>
                  <a:lnTo>
                    <a:pt x="809" y="508"/>
                  </a:lnTo>
                  <a:lnTo>
                    <a:pt x="764" y="509"/>
                  </a:lnTo>
                  <a:lnTo>
                    <a:pt x="723" y="509"/>
                  </a:lnTo>
                  <a:lnTo>
                    <a:pt x="685" y="509"/>
                  </a:lnTo>
                  <a:lnTo>
                    <a:pt x="654" y="508"/>
                  </a:lnTo>
                  <a:lnTo>
                    <a:pt x="617" y="506"/>
                  </a:lnTo>
                  <a:lnTo>
                    <a:pt x="574" y="502"/>
                  </a:lnTo>
                  <a:lnTo>
                    <a:pt x="528" y="497"/>
                  </a:lnTo>
                  <a:lnTo>
                    <a:pt x="477" y="490"/>
                  </a:lnTo>
                  <a:lnTo>
                    <a:pt x="424" y="480"/>
                  </a:lnTo>
                  <a:lnTo>
                    <a:pt x="369" y="468"/>
                  </a:lnTo>
                  <a:lnTo>
                    <a:pt x="314" y="453"/>
                  </a:lnTo>
                  <a:lnTo>
                    <a:pt x="260" y="436"/>
                  </a:lnTo>
                  <a:lnTo>
                    <a:pt x="208" y="415"/>
                  </a:lnTo>
                  <a:lnTo>
                    <a:pt x="161" y="390"/>
                  </a:lnTo>
                  <a:lnTo>
                    <a:pt x="116" y="362"/>
                  </a:lnTo>
                  <a:lnTo>
                    <a:pt x="77" y="330"/>
                  </a:lnTo>
                  <a:lnTo>
                    <a:pt x="45" y="294"/>
                  </a:lnTo>
                  <a:lnTo>
                    <a:pt x="20" y="252"/>
                  </a:lnTo>
                  <a:lnTo>
                    <a:pt x="5" y="206"/>
                  </a:lnTo>
                  <a:lnTo>
                    <a:pt x="0" y="155"/>
                  </a:lnTo>
                  <a:close/>
                </a:path>
              </a:pathLst>
            </a:custGeom>
            <a:solidFill>
              <a:srgbClr val="8C9494"/>
            </a:solidFill>
            <a:ln w="9525">
              <a:noFill/>
              <a:round/>
              <a:headEnd/>
              <a:tailEnd/>
            </a:ln>
          </p:spPr>
          <p:txBody>
            <a:bodyPr/>
            <a:lstStyle/>
            <a:p>
              <a:endParaRPr lang="en-US"/>
            </a:p>
          </p:txBody>
        </p:sp>
        <p:sp>
          <p:nvSpPr>
            <p:cNvPr id="115758" name="Freeform 46"/>
            <p:cNvSpPr>
              <a:spLocks/>
            </p:cNvSpPr>
            <p:nvPr/>
          </p:nvSpPr>
          <p:spPr bwMode="auto">
            <a:xfrm>
              <a:off x="3687" y="2434"/>
              <a:ext cx="122" cy="41"/>
            </a:xfrm>
            <a:custGeom>
              <a:avLst/>
              <a:gdLst/>
              <a:ahLst/>
              <a:cxnLst>
                <a:cxn ang="0">
                  <a:pos x="5" y="118"/>
                </a:cxn>
                <a:cxn ang="0">
                  <a:pos x="37" y="77"/>
                </a:cxn>
                <a:cxn ang="0">
                  <a:pos x="94" y="46"/>
                </a:cxn>
                <a:cxn ang="0">
                  <a:pos x="169" y="23"/>
                </a:cxn>
                <a:cxn ang="0">
                  <a:pos x="255" y="9"/>
                </a:cxn>
                <a:cxn ang="0">
                  <a:pos x="348" y="1"/>
                </a:cxn>
                <a:cxn ang="0">
                  <a:pos x="438" y="0"/>
                </a:cxn>
                <a:cxn ang="0">
                  <a:pos x="523" y="2"/>
                </a:cxn>
                <a:cxn ang="0">
                  <a:pos x="600" y="7"/>
                </a:cxn>
                <a:cxn ang="0">
                  <a:pos x="677" y="13"/>
                </a:cxn>
                <a:cxn ang="0">
                  <a:pos x="751" y="21"/>
                </a:cxn>
                <a:cxn ang="0">
                  <a:pos x="821" y="30"/>
                </a:cxn>
                <a:cxn ang="0">
                  <a:pos x="891" y="41"/>
                </a:cxn>
                <a:cxn ang="0">
                  <a:pos x="957" y="57"/>
                </a:cxn>
                <a:cxn ang="0">
                  <a:pos x="1022" y="77"/>
                </a:cxn>
                <a:cxn ang="0">
                  <a:pos x="1085" y="101"/>
                </a:cxn>
                <a:cxn ang="0">
                  <a:pos x="1137" y="126"/>
                </a:cxn>
                <a:cxn ang="0">
                  <a:pos x="1175" y="155"/>
                </a:cxn>
                <a:cxn ang="0">
                  <a:pos x="1206" y="191"/>
                </a:cxn>
                <a:cxn ang="0">
                  <a:pos x="1223" y="231"/>
                </a:cxn>
                <a:cxn ang="0">
                  <a:pos x="1217" y="293"/>
                </a:cxn>
                <a:cxn ang="0">
                  <a:pos x="1176" y="360"/>
                </a:cxn>
                <a:cxn ang="0">
                  <a:pos x="1110" y="410"/>
                </a:cxn>
                <a:cxn ang="0">
                  <a:pos x="1026" y="444"/>
                </a:cxn>
                <a:cxn ang="0">
                  <a:pos x="932" y="466"/>
                </a:cxn>
                <a:cxn ang="0">
                  <a:pos x="835" y="478"/>
                </a:cxn>
                <a:cxn ang="0">
                  <a:pos x="744" y="482"/>
                </a:cxn>
                <a:cxn ang="0">
                  <a:pos x="666" y="483"/>
                </a:cxn>
                <a:cxn ang="0">
                  <a:pos x="597" y="480"/>
                </a:cxn>
                <a:cxn ang="0">
                  <a:pos x="508" y="470"/>
                </a:cxn>
                <a:cxn ang="0">
                  <a:pos x="407" y="452"/>
                </a:cxn>
                <a:cxn ang="0">
                  <a:pos x="301" y="426"/>
                </a:cxn>
                <a:cxn ang="0">
                  <a:pos x="198" y="388"/>
                </a:cxn>
                <a:cxn ang="0">
                  <a:pos x="109" y="337"/>
                </a:cxn>
                <a:cxn ang="0">
                  <a:pos x="42" y="272"/>
                </a:cxn>
                <a:cxn ang="0">
                  <a:pos x="4" y="190"/>
                </a:cxn>
              </a:cxnLst>
              <a:rect l="0" t="0" r="r" b="b"/>
              <a:pathLst>
                <a:path w="1225" h="483">
                  <a:moveTo>
                    <a:pt x="0" y="143"/>
                  </a:moveTo>
                  <a:lnTo>
                    <a:pt x="5" y="118"/>
                  </a:lnTo>
                  <a:lnTo>
                    <a:pt x="18" y="96"/>
                  </a:lnTo>
                  <a:lnTo>
                    <a:pt x="37" y="77"/>
                  </a:lnTo>
                  <a:lnTo>
                    <a:pt x="63" y="60"/>
                  </a:lnTo>
                  <a:lnTo>
                    <a:pt x="94" y="46"/>
                  </a:lnTo>
                  <a:lnTo>
                    <a:pt x="129" y="33"/>
                  </a:lnTo>
                  <a:lnTo>
                    <a:pt x="169" y="23"/>
                  </a:lnTo>
                  <a:lnTo>
                    <a:pt x="211" y="15"/>
                  </a:lnTo>
                  <a:lnTo>
                    <a:pt x="255" y="9"/>
                  </a:lnTo>
                  <a:lnTo>
                    <a:pt x="301" y="4"/>
                  </a:lnTo>
                  <a:lnTo>
                    <a:pt x="348" y="1"/>
                  </a:lnTo>
                  <a:lnTo>
                    <a:pt x="394" y="0"/>
                  </a:lnTo>
                  <a:lnTo>
                    <a:pt x="438" y="0"/>
                  </a:lnTo>
                  <a:lnTo>
                    <a:pt x="482" y="0"/>
                  </a:lnTo>
                  <a:lnTo>
                    <a:pt x="523" y="2"/>
                  </a:lnTo>
                  <a:lnTo>
                    <a:pt x="560" y="4"/>
                  </a:lnTo>
                  <a:lnTo>
                    <a:pt x="600" y="7"/>
                  </a:lnTo>
                  <a:lnTo>
                    <a:pt x="639" y="10"/>
                  </a:lnTo>
                  <a:lnTo>
                    <a:pt x="677" y="13"/>
                  </a:lnTo>
                  <a:lnTo>
                    <a:pt x="715" y="17"/>
                  </a:lnTo>
                  <a:lnTo>
                    <a:pt x="751" y="21"/>
                  </a:lnTo>
                  <a:lnTo>
                    <a:pt x="786" y="25"/>
                  </a:lnTo>
                  <a:lnTo>
                    <a:pt x="821" y="30"/>
                  </a:lnTo>
                  <a:lnTo>
                    <a:pt x="856" y="35"/>
                  </a:lnTo>
                  <a:lnTo>
                    <a:pt x="891" y="41"/>
                  </a:lnTo>
                  <a:lnTo>
                    <a:pt x="924" y="49"/>
                  </a:lnTo>
                  <a:lnTo>
                    <a:pt x="957" y="57"/>
                  </a:lnTo>
                  <a:lnTo>
                    <a:pt x="989" y="66"/>
                  </a:lnTo>
                  <a:lnTo>
                    <a:pt x="1022" y="77"/>
                  </a:lnTo>
                  <a:lnTo>
                    <a:pt x="1053" y="88"/>
                  </a:lnTo>
                  <a:lnTo>
                    <a:pt x="1085" y="101"/>
                  </a:lnTo>
                  <a:lnTo>
                    <a:pt x="1116" y="116"/>
                  </a:lnTo>
                  <a:lnTo>
                    <a:pt x="1137" y="126"/>
                  </a:lnTo>
                  <a:lnTo>
                    <a:pt x="1157" y="140"/>
                  </a:lnTo>
                  <a:lnTo>
                    <a:pt x="1175" y="155"/>
                  </a:lnTo>
                  <a:lnTo>
                    <a:pt x="1192" y="173"/>
                  </a:lnTo>
                  <a:lnTo>
                    <a:pt x="1206" y="191"/>
                  </a:lnTo>
                  <a:lnTo>
                    <a:pt x="1217" y="211"/>
                  </a:lnTo>
                  <a:lnTo>
                    <a:pt x="1223" y="231"/>
                  </a:lnTo>
                  <a:lnTo>
                    <a:pt x="1225" y="251"/>
                  </a:lnTo>
                  <a:lnTo>
                    <a:pt x="1217" y="293"/>
                  </a:lnTo>
                  <a:lnTo>
                    <a:pt x="1201" y="329"/>
                  </a:lnTo>
                  <a:lnTo>
                    <a:pt x="1176" y="360"/>
                  </a:lnTo>
                  <a:lnTo>
                    <a:pt x="1146" y="387"/>
                  </a:lnTo>
                  <a:lnTo>
                    <a:pt x="1110" y="410"/>
                  </a:lnTo>
                  <a:lnTo>
                    <a:pt x="1070" y="429"/>
                  </a:lnTo>
                  <a:lnTo>
                    <a:pt x="1026" y="444"/>
                  </a:lnTo>
                  <a:lnTo>
                    <a:pt x="980" y="456"/>
                  </a:lnTo>
                  <a:lnTo>
                    <a:pt x="932" y="466"/>
                  </a:lnTo>
                  <a:lnTo>
                    <a:pt x="883" y="473"/>
                  </a:lnTo>
                  <a:lnTo>
                    <a:pt x="835" y="478"/>
                  </a:lnTo>
                  <a:lnTo>
                    <a:pt x="788" y="481"/>
                  </a:lnTo>
                  <a:lnTo>
                    <a:pt x="744" y="482"/>
                  </a:lnTo>
                  <a:lnTo>
                    <a:pt x="703" y="483"/>
                  </a:lnTo>
                  <a:lnTo>
                    <a:pt x="666" y="483"/>
                  </a:lnTo>
                  <a:lnTo>
                    <a:pt x="633" y="482"/>
                  </a:lnTo>
                  <a:lnTo>
                    <a:pt x="597" y="480"/>
                  </a:lnTo>
                  <a:lnTo>
                    <a:pt x="555" y="476"/>
                  </a:lnTo>
                  <a:lnTo>
                    <a:pt x="508" y="470"/>
                  </a:lnTo>
                  <a:lnTo>
                    <a:pt x="460" y="463"/>
                  </a:lnTo>
                  <a:lnTo>
                    <a:pt x="407" y="452"/>
                  </a:lnTo>
                  <a:lnTo>
                    <a:pt x="354" y="441"/>
                  </a:lnTo>
                  <a:lnTo>
                    <a:pt x="301" y="426"/>
                  </a:lnTo>
                  <a:lnTo>
                    <a:pt x="248" y="409"/>
                  </a:lnTo>
                  <a:lnTo>
                    <a:pt x="198" y="388"/>
                  </a:lnTo>
                  <a:lnTo>
                    <a:pt x="152" y="365"/>
                  </a:lnTo>
                  <a:lnTo>
                    <a:pt x="109" y="337"/>
                  </a:lnTo>
                  <a:lnTo>
                    <a:pt x="72" y="307"/>
                  </a:lnTo>
                  <a:lnTo>
                    <a:pt x="42" y="272"/>
                  </a:lnTo>
                  <a:lnTo>
                    <a:pt x="19" y="234"/>
                  </a:lnTo>
                  <a:lnTo>
                    <a:pt x="4" y="190"/>
                  </a:lnTo>
                  <a:lnTo>
                    <a:pt x="0" y="143"/>
                  </a:lnTo>
                  <a:close/>
                </a:path>
              </a:pathLst>
            </a:custGeom>
            <a:solidFill>
              <a:srgbClr val="8C9494"/>
            </a:solidFill>
            <a:ln w="9525">
              <a:noFill/>
              <a:round/>
              <a:headEnd/>
              <a:tailEnd/>
            </a:ln>
          </p:spPr>
          <p:txBody>
            <a:bodyPr/>
            <a:lstStyle/>
            <a:p>
              <a:endParaRPr lang="en-US"/>
            </a:p>
          </p:txBody>
        </p:sp>
        <p:sp>
          <p:nvSpPr>
            <p:cNvPr id="115759" name="Freeform 47"/>
            <p:cNvSpPr>
              <a:spLocks/>
            </p:cNvSpPr>
            <p:nvPr/>
          </p:nvSpPr>
          <p:spPr bwMode="auto">
            <a:xfrm>
              <a:off x="3689" y="2435"/>
              <a:ext cx="118" cy="38"/>
            </a:xfrm>
            <a:custGeom>
              <a:avLst/>
              <a:gdLst/>
              <a:ahLst/>
              <a:cxnLst>
                <a:cxn ang="0">
                  <a:pos x="5" y="112"/>
                </a:cxn>
                <a:cxn ang="0">
                  <a:pos x="36" y="72"/>
                </a:cxn>
                <a:cxn ang="0">
                  <a:pos x="91" y="43"/>
                </a:cxn>
                <a:cxn ang="0">
                  <a:pos x="164" y="23"/>
                </a:cxn>
                <a:cxn ang="0">
                  <a:pos x="248" y="9"/>
                </a:cxn>
                <a:cxn ang="0">
                  <a:pos x="337" y="2"/>
                </a:cxn>
                <a:cxn ang="0">
                  <a:pos x="425" y="0"/>
                </a:cxn>
                <a:cxn ang="0">
                  <a:pos x="506" y="1"/>
                </a:cxn>
                <a:cxn ang="0">
                  <a:pos x="579" y="6"/>
                </a:cxn>
                <a:cxn ang="0">
                  <a:pos x="654" y="12"/>
                </a:cxn>
                <a:cxn ang="0">
                  <a:pos x="726" y="20"/>
                </a:cxn>
                <a:cxn ang="0">
                  <a:pos x="794" y="29"/>
                </a:cxn>
                <a:cxn ang="0">
                  <a:pos x="862" y="40"/>
                </a:cxn>
                <a:cxn ang="0">
                  <a:pos x="928" y="56"/>
                </a:cxn>
                <a:cxn ang="0">
                  <a:pos x="993" y="73"/>
                </a:cxn>
                <a:cxn ang="0">
                  <a:pos x="1053" y="96"/>
                </a:cxn>
                <a:cxn ang="0">
                  <a:pos x="1103" y="120"/>
                </a:cxn>
                <a:cxn ang="0">
                  <a:pos x="1141" y="148"/>
                </a:cxn>
                <a:cxn ang="0">
                  <a:pos x="1170" y="181"/>
                </a:cxn>
                <a:cxn ang="0">
                  <a:pos x="1187" y="218"/>
                </a:cxn>
                <a:cxn ang="0">
                  <a:pos x="1180" y="276"/>
                </a:cxn>
                <a:cxn ang="0">
                  <a:pos x="1142" y="338"/>
                </a:cxn>
                <a:cxn ang="0">
                  <a:pos x="1079" y="385"/>
                </a:cxn>
                <a:cxn ang="0">
                  <a:pos x="998" y="417"/>
                </a:cxn>
                <a:cxn ang="0">
                  <a:pos x="906" y="438"/>
                </a:cxn>
                <a:cxn ang="0">
                  <a:pos x="812" y="450"/>
                </a:cxn>
                <a:cxn ang="0">
                  <a:pos x="723" y="454"/>
                </a:cxn>
                <a:cxn ang="0">
                  <a:pos x="644" y="454"/>
                </a:cxn>
                <a:cxn ang="0">
                  <a:pos x="576" y="451"/>
                </a:cxn>
                <a:cxn ang="0">
                  <a:pos x="489" y="442"/>
                </a:cxn>
                <a:cxn ang="0">
                  <a:pos x="390" y="426"/>
                </a:cxn>
                <a:cxn ang="0">
                  <a:pos x="286" y="401"/>
                </a:cxn>
                <a:cxn ang="0">
                  <a:pos x="187" y="364"/>
                </a:cxn>
                <a:cxn ang="0">
                  <a:pos x="101" y="317"/>
                </a:cxn>
                <a:cxn ang="0">
                  <a:pos x="36" y="256"/>
                </a:cxn>
                <a:cxn ang="0">
                  <a:pos x="3" y="179"/>
                </a:cxn>
              </a:cxnLst>
              <a:rect l="0" t="0" r="r" b="b"/>
              <a:pathLst>
                <a:path w="1187" h="455">
                  <a:moveTo>
                    <a:pt x="0" y="135"/>
                  </a:moveTo>
                  <a:lnTo>
                    <a:pt x="5" y="112"/>
                  </a:lnTo>
                  <a:lnTo>
                    <a:pt x="17" y="91"/>
                  </a:lnTo>
                  <a:lnTo>
                    <a:pt x="36" y="72"/>
                  </a:lnTo>
                  <a:lnTo>
                    <a:pt x="62" y="57"/>
                  </a:lnTo>
                  <a:lnTo>
                    <a:pt x="91" y="43"/>
                  </a:lnTo>
                  <a:lnTo>
                    <a:pt x="126" y="32"/>
                  </a:lnTo>
                  <a:lnTo>
                    <a:pt x="164" y="23"/>
                  </a:lnTo>
                  <a:lnTo>
                    <a:pt x="205" y="16"/>
                  </a:lnTo>
                  <a:lnTo>
                    <a:pt x="248" y="9"/>
                  </a:lnTo>
                  <a:lnTo>
                    <a:pt x="292" y="5"/>
                  </a:lnTo>
                  <a:lnTo>
                    <a:pt x="337" y="2"/>
                  </a:lnTo>
                  <a:lnTo>
                    <a:pt x="382" y="0"/>
                  </a:lnTo>
                  <a:lnTo>
                    <a:pt x="425" y="0"/>
                  </a:lnTo>
                  <a:lnTo>
                    <a:pt x="466" y="0"/>
                  </a:lnTo>
                  <a:lnTo>
                    <a:pt x="506" y="1"/>
                  </a:lnTo>
                  <a:lnTo>
                    <a:pt x="541" y="3"/>
                  </a:lnTo>
                  <a:lnTo>
                    <a:pt x="579" y="6"/>
                  </a:lnTo>
                  <a:lnTo>
                    <a:pt x="616" y="9"/>
                  </a:lnTo>
                  <a:lnTo>
                    <a:pt x="654" y="12"/>
                  </a:lnTo>
                  <a:lnTo>
                    <a:pt x="690" y="16"/>
                  </a:lnTo>
                  <a:lnTo>
                    <a:pt x="726" y="20"/>
                  </a:lnTo>
                  <a:lnTo>
                    <a:pt x="760" y="24"/>
                  </a:lnTo>
                  <a:lnTo>
                    <a:pt x="794" y="29"/>
                  </a:lnTo>
                  <a:lnTo>
                    <a:pt x="829" y="34"/>
                  </a:lnTo>
                  <a:lnTo>
                    <a:pt x="862" y="40"/>
                  </a:lnTo>
                  <a:lnTo>
                    <a:pt x="896" y="48"/>
                  </a:lnTo>
                  <a:lnTo>
                    <a:pt x="928" y="56"/>
                  </a:lnTo>
                  <a:lnTo>
                    <a:pt x="960" y="64"/>
                  </a:lnTo>
                  <a:lnTo>
                    <a:pt x="993" y="73"/>
                  </a:lnTo>
                  <a:lnTo>
                    <a:pt x="1023" y="85"/>
                  </a:lnTo>
                  <a:lnTo>
                    <a:pt x="1053" y="96"/>
                  </a:lnTo>
                  <a:lnTo>
                    <a:pt x="1084" y="110"/>
                  </a:lnTo>
                  <a:lnTo>
                    <a:pt x="1103" y="120"/>
                  </a:lnTo>
                  <a:lnTo>
                    <a:pt x="1123" y="132"/>
                  </a:lnTo>
                  <a:lnTo>
                    <a:pt x="1141" y="148"/>
                  </a:lnTo>
                  <a:lnTo>
                    <a:pt x="1157" y="164"/>
                  </a:lnTo>
                  <a:lnTo>
                    <a:pt x="1170" y="181"/>
                  </a:lnTo>
                  <a:lnTo>
                    <a:pt x="1181" y="200"/>
                  </a:lnTo>
                  <a:lnTo>
                    <a:pt x="1187" y="218"/>
                  </a:lnTo>
                  <a:lnTo>
                    <a:pt x="1187" y="238"/>
                  </a:lnTo>
                  <a:lnTo>
                    <a:pt x="1180" y="276"/>
                  </a:lnTo>
                  <a:lnTo>
                    <a:pt x="1164" y="309"/>
                  </a:lnTo>
                  <a:lnTo>
                    <a:pt x="1142" y="338"/>
                  </a:lnTo>
                  <a:lnTo>
                    <a:pt x="1112" y="363"/>
                  </a:lnTo>
                  <a:lnTo>
                    <a:pt x="1079" y="385"/>
                  </a:lnTo>
                  <a:lnTo>
                    <a:pt x="1040" y="403"/>
                  </a:lnTo>
                  <a:lnTo>
                    <a:pt x="998" y="417"/>
                  </a:lnTo>
                  <a:lnTo>
                    <a:pt x="953" y="430"/>
                  </a:lnTo>
                  <a:lnTo>
                    <a:pt x="906" y="438"/>
                  </a:lnTo>
                  <a:lnTo>
                    <a:pt x="859" y="445"/>
                  </a:lnTo>
                  <a:lnTo>
                    <a:pt x="812" y="450"/>
                  </a:lnTo>
                  <a:lnTo>
                    <a:pt x="766" y="453"/>
                  </a:lnTo>
                  <a:lnTo>
                    <a:pt x="723" y="454"/>
                  </a:lnTo>
                  <a:lnTo>
                    <a:pt x="682" y="455"/>
                  </a:lnTo>
                  <a:lnTo>
                    <a:pt x="644" y="454"/>
                  </a:lnTo>
                  <a:lnTo>
                    <a:pt x="611" y="453"/>
                  </a:lnTo>
                  <a:lnTo>
                    <a:pt x="576" y="451"/>
                  </a:lnTo>
                  <a:lnTo>
                    <a:pt x="534" y="448"/>
                  </a:lnTo>
                  <a:lnTo>
                    <a:pt x="489" y="442"/>
                  </a:lnTo>
                  <a:lnTo>
                    <a:pt x="441" y="436"/>
                  </a:lnTo>
                  <a:lnTo>
                    <a:pt x="390" y="426"/>
                  </a:lnTo>
                  <a:lnTo>
                    <a:pt x="338" y="414"/>
                  </a:lnTo>
                  <a:lnTo>
                    <a:pt x="286" y="401"/>
                  </a:lnTo>
                  <a:lnTo>
                    <a:pt x="235" y="384"/>
                  </a:lnTo>
                  <a:lnTo>
                    <a:pt x="187" y="364"/>
                  </a:lnTo>
                  <a:lnTo>
                    <a:pt x="142" y="343"/>
                  </a:lnTo>
                  <a:lnTo>
                    <a:pt x="101" y="317"/>
                  </a:lnTo>
                  <a:lnTo>
                    <a:pt x="66" y="288"/>
                  </a:lnTo>
                  <a:lnTo>
                    <a:pt x="36" y="256"/>
                  </a:lnTo>
                  <a:lnTo>
                    <a:pt x="15" y="219"/>
                  </a:lnTo>
                  <a:lnTo>
                    <a:pt x="3" y="179"/>
                  </a:lnTo>
                  <a:lnTo>
                    <a:pt x="0" y="135"/>
                  </a:lnTo>
                  <a:close/>
                </a:path>
              </a:pathLst>
            </a:custGeom>
            <a:solidFill>
              <a:srgbClr val="919999"/>
            </a:solidFill>
            <a:ln w="9525">
              <a:noFill/>
              <a:round/>
              <a:headEnd/>
              <a:tailEnd/>
            </a:ln>
          </p:spPr>
          <p:txBody>
            <a:bodyPr/>
            <a:lstStyle/>
            <a:p>
              <a:endParaRPr lang="en-US"/>
            </a:p>
          </p:txBody>
        </p:sp>
        <p:sp>
          <p:nvSpPr>
            <p:cNvPr id="115760" name="Freeform 48"/>
            <p:cNvSpPr>
              <a:spLocks/>
            </p:cNvSpPr>
            <p:nvPr/>
          </p:nvSpPr>
          <p:spPr bwMode="auto">
            <a:xfrm>
              <a:off x="3690" y="2435"/>
              <a:ext cx="116" cy="35"/>
            </a:xfrm>
            <a:custGeom>
              <a:avLst/>
              <a:gdLst/>
              <a:ahLst/>
              <a:cxnLst>
                <a:cxn ang="0">
                  <a:pos x="6" y="104"/>
                </a:cxn>
                <a:cxn ang="0">
                  <a:pos x="38" y="67"/>
                </a:cxn>
                <a:cxn ang="0">
                  <a:pos x="93" y="39"/>
                </a:cxn>
                <a:cxn ang="0">
                  <a:pos x="164" y="21"/>
                </a:cxn>
                <a:cxn ang="0">
                  <a:pos x="246" y="8"/>
                </a:cxn>
                <a:cxn ang="0">
                  <a:pos x="332" y="2"/>
                </a:cxn>
                <a:cxn ang="0">
                  <a:pos x="417" y="0"/>
                </a:cxn>
                <a:cxn ang="0">
                  <a:pos x="495" y="2"/>
                </a:cxn>
                <a:cxn ang="0">
                  <a:pos x="566" y="6"/>
                </a:cxn>
                <a:cxn ang="0">
                  <a:pos x="637" y="12"/>
                </a:cxn>
                <a:cxn ang="0">
                  <a:pos x="707" y="19"/>
                </a:cxn>
                <a:cxn ang="0">
                  <a:pos x="774" y="27"/>
                </a:cxn>
                <a:cxn ang="0">
                  <a:pos x="841" y="38"/>
                </a:cxn>
                <a:cxn ang="0">
                  <a:pos x="905" y="52"/>
                </a:cxn>
                <a:cxn ang="0">
                  <a:pos x="967" y="69"/>
                </a:cxn>
                <a:cxn ang="0">
                  <a:pos x="1026" y="90"/>
                </a:cxn>
                <a:cxn ang="0">
                  <a:pos x="1074" y="112"/>
                </a:cxn>
                <a:cxn ang="0">
                  <a:pos x="1111" y="138"/>
                </a:cxn>
                <a:cxn ang="0">
                  <a:pos x="1139" y="170"/>
                </a:cxn>
                <a:cxn ang="0">
                  <a:pos x="1155" y="205"/>
                </a:cxn>
                <a:cxn ang="0">
                  <a:pos x="1150" y="258"/>
                </a:cxn>
                <a:cxn ang="0">
                  <a:pos x="1113" y="316"/>
                </a:cxn>
                <a:cxn ang="0">
                  <a:pos x="1052" y="359"/>
                </a:cxn>
                <a:cxn ang="0">
                  <a:pos x="973" y="390"/>
                </a:cxn>
                <a:cxn ang="0">
                  <a:pos x="886" y="411"/>
                </a:cxn>
                <a:cxn ang="0">
                  <a:pos x="795" y="422"/>
                </a:cxn>
                <a:cxn ang="0">
                  <a:pos x="707" y="428"/>
                </a:cxn>
                <a:cxn ang="0">
                  <a:pos x="630" y="428"/>
                </a:cxn>
                <a:cxn ang="0">
                  <a:pos x="562" y="424"/>
                </a:cxn>
                <a:cxn ang="0">
                  <a:pos x="475" y="415"/>
                </a:cxn>
                <a:cxn ang="0">
                  <a:pos x="378" y="400"/>
                </a:cxn>
                <a:cxn ang="0">
                  <a:pos x="276" y="375"/>
                </a:cxn>
                <a:cxn ang="0">
                  <a:pos x="180" y="340"/>
                </a:cxn>
                <a:cxn ang="0">
                  <a:pos x="96" y="295"/>
                </a:cxn>
                <a:cxn ang="0">
                  <a:pos x="34" y="237"/>
                </a:cxn>
                <a:cxn ang="0">
                  <a:pos x="2" y="166"/>
                </a:cxn>
              </a:cxnLst>
              <a:rect l="0" t="0" r="r" b="b"/>
              <a:pathLst>
                <a:path w="1157" h="429">
                  <a:moveTo>
                    <a:pt x="0" y="125"/>
                  </a:moveTo>
                  <a:lnTo>
                    <a:pt x="6" y="104"/>
                  </a:lnTo>
                  <a:lnTo>
                    <a:pt x="19" y="84"/>
                  </a:lnTo>
                  <a:lnTo>
                    <a:pt x="38" y="67"/>
                  </a:lnTo>
                  <a:lnTo>
                    <a:pt x="64" y="52"/>
                  </a:lnTo>
                  <a:lnTo>
                    <a:pt x="93" y="39"/>
                  </a:lnTo>
                  <a:lnTo>
                    <a:pt x="127" y="29"/>
                  </a:lnTo>
                  <a:lnTo>
                    <a:pt x="164" y="21"/>
                  </a:lnTo>
                  <a:lnTo>
                    <a:pt x="204" y="14"/>
                  </a:lnTo>
                  <a:lnTo>
                    <a:pt x="246" y="8"/>
                  </a:lnTo>
                  <a:lnTo>
                    <a:pt x="289" y="4"/>
                  </a:lnTo>
                  <a:lnTo>
                    <a:pt x="332" y="2"/>
                  </a:lnTo>
                  <a:lnTo>
                    <a:pt x="376" y="0"/>
                  </a:lnTo>
                  <a:lnTo>
                    <a:pt x="417" y="0"/>
                  </a:lnTo>
                  <a:lnTo>
                    <a:pt x="457" y="1"/>
                  </a:lnTo>
                  <a:lnTo>
                    <a:pt x="495" y="2"/>
                  </a:lnTo>
                  <a:lnTo>
                    <a:pt x="529" y="4"/>
                  </a:lnTo>
                  <a:lnTo>
                    <a:pt x="566" y="6"/>
                  </a:lnTo>
                  <a:lnTo>
                    <a:pt x="601" y="9"/>
                  </a:lnTo>
                  <a:lnTo>
                    <a:pt x="637" y="12"/>
                  </a:lnTo>
                  <a:lnTo>
                    <a:pt x="673" y="16"/>
                  </a:lnTo>
                  <a:lnTo>
                    <a:pt x="707" y="19"/>
                  </a:lnTo>
                  <a:lnTo>
                    <a:pt x="741" y="23"/>
                  </a:lnTo>
                  <a:lnTo>
                    <a:pt x="774" y="27"/>
                  </a:lnTo>
                  <a:lnTo>
                    <a:pt x="808" y="32"/>
                  </a:lnTo>
                  <a:lnTo>
                    <a:pt x="841" y="38"/>
                  </a:lnTo>
                  <a:lnTo>
                    <a:pt x="873" y="45"/>
                  </a:lnTo>
                  <a:lnTo>
                    <a:pt x="905" y="52"/>
                  </a:lnTo>
                  <a:lnTo>
                    <a:pt x="936" y="60"/>
                  </a:lnTo>
                  <a:lnTo>
                    <a:pt x="967" y="69"/>
                  </a:lnTo>
                  <a:lnTo>
                    <a:pt x="997" y="79"/>
                  </a:lnTo>
                  <a:lnTo>
                    <a:pt x="1026" y="90"/>
                  </a:lnTo>
                  <a:lnTo>
                    <a:pt x="1055" y="103"/>
                  </a:lnTo>
                  <a:lnTo>
                    <a:pt x="1074" y="112"/>
                  </a:lnTo>
                  <a:lnTo>
                    <a:pt x="1093" y="124"/>
                  </a:lnTo>
                  <a:lnTo>
                    <a:pt x="1111" y="138"/>
                  </a:lnTo>
                  <a:lnTo>
                    <a:pt x="1126" y="153"/>
                  </a:lnTo>
                  <a:lnTo>
                    <a:pt x="1139" y="170"/>
                  </a:lnTo>
                  <a:lnTo>
                    <a:pt x="1149" y="187"/>
                  </a:lnTo>
                  <a:lnTo>
                    <a:pt x="1155" y="205"/>
                  </a:lnTo>
                  <a:lnTo>
                    <a:pt x="1157" y="224"/>
                  </a:lnTo>
                  <a:lnTo>
                    <a:pt x="1150" y="258"/>
                  </a:lnTo>
                  <a:lnTo>
                    <a:pt x="1135" y="289"/>
                  </a:lnTo>
                  <a:lnTo>
                    <a:pt x="1113" y="316"/>
                  </a:lnTo>
                  <a:lnTo>
                    <a:pt x="1085" y="339"/>
                  </a:lnTo>
                  <a:lnTo>
                    <a:pt x="1052" y="359"/>
                  </a:lnTo>
                  <a:lnTo>
                    <a:pt x="1015" y="376"/>
                  </a:lnTo>
                  <a:lnTo>
                    <a:pt x="973" y="390"/>
                  </a:lnTo>
                  <a:lnTo>
                    <a:pt x="931" y="402"/>
                  </a:lnTo>
                  <a:lnTo>
                    <a:pt x="886" y="411"/>
                  </a:lnTo>
                  <a:lnTo>
                    <a:pt x="840" y="417"/>
                  </a:lnTo>
                  <a:lnTo>
                    <a:pt x="795" y="422"/>
                  </a:lnTo>
                  <a:lnTo>
                    <a:pt x="750" y="426"/>
                  </a:lnTo>
                  <a:lnTo>
                    <a:pt x="707" y="428"/>
                  </a:lnTo>
                  <a:lnTo>
                    <a:pt x="666" y="429"/>
                  </a:lnTo>
                  <a:lnTo>
                    <a:pt x="630" y="428"/>
                  </a:lnTo>
                  <a:lnTo>
                    <a:pt x="597" y="427"/>
                  </a:lnTo>
                  <a:lnTo>
                    <a:pt x="562" y="424"/>
                  </a:lnTo>
                  <a:lnTo>
                    <a:pt x="520" y="421"/>
                  </a:lnTo>
                  <a:lnTo>
                    <a:pt x="475" y="415"/>
                  </a:lnTo>
                  <a:lnTo>
                    <a:pt x="428" y="409"/>
                  </a:lnTo>
                  <a:lnTo>
                    <a:pt x="378" y="400"/>
                  </a:lnTo>
                  <a:lnTo>
                    <a:pt x="327" y="388"/>
                  </a:lnTo>
                  <a:lnTo>
                    <a:pt x="276" y="375"/>
                  </a:lnTo>
                  <a:lnTo>
                    <a:pt x="227" y="358"/>
                  </a:lnTo>
                  <a:lnTo>
                    <a:pt x="180" y="340"/>
                  </a:lnTo>
                  <a:lnTo>
                    <a:pt x="136" y="319"/>
                  </a:lnTo>
                  <a:lnTo>
                    <a:pt x="96" y="295"/>
                  </a:lnTo>
                  <a:lnTo>
                    <a:pt x="63" y="267"/>
                  </a:lnTo>
                  <a:lnTo>
                    <a:pt x="34" y="237"/>
                  </a:lnTo>
                  <a:lnTo>
                    <a:pt x="14" y="203"/>
                  </a:lnTo>
                  <a:lnTo>
                    <a:pt x="2" y="166"/>
                  </a:lnTo>
                  <a:lnTo>
                    <a:pt x="0" y="125"/>
                  </a:lnTo>
                  <a:close/>
                </a:path>
              </a:pathLst>
            </a:custGeom>
            <a:solidFill>
              <a:srgbClr val="99A1A1"/>
            </a:solidFill>
            <a:ln w="9525">
              <a:noFill/>
              <a:round/>
              <a:headEnd/>
              <a:tailEnd/>
            </a:ln>
          </p:spPr>
          <p:txBody>
            <a:bodyPr/>
            <a:lstStyle/>
            <a:p>
              <a:endParaRPr lang="en-US"/>
            </a:p>
          </p:txBody>
        </p:sp>
        <p:sp>
          <p:nvSpPr>
            <p:cNvPr id="115761" name="Freeform 49"/>
            <p:cNvSpPr>
              <a:spLocks/>
            </p:cNvSpPr>
            <p:nvPr/>
          </p:nvSpPr>
          <p:spPr bwMode="auto">
            <a:xfrm>
              <a:off x="3691" y="2435"/>
              <a:ext cx="113" cy="34"/>
            </a:xfrm>
            <a:custGeom>
              <a:avLst/>
              <a:gdLst/>
              <a:ahLst/>
              <a:cxnLst>
                <a:cxn ang="0">
                  <a:pos x="6" y="94"/>
                </a:cxn>
                <a:cxn ang="0">
                  <a:pos x="39" y="62"/>
                </a:cxn>
                <a:cxn ang="0">
                  <a:pos x="92" y="37"/>
                </a:cxn>
                <a:cxn ang="0">
                  <a:pos x="162" y="20"/>
                </a:cxn>
                <a:cxn ang="0">
                  <a:pos x="241" y="8"/>
                </a:cxn>
                <a:cxn ang="0">
                  <a:pos x="324" y="2"/>
                </a:cxn>
                <a:cxn ang="0">
                  <a:pos x="405" y="0"/>
                </a:cxn>
                <a:cxn ang="0">
                  <a:pos x="480" y="1"/>
                </a:cxn>
                <a:cxn ang="0">
                  <a:pos x="547" y="5"/>
                </a:cxn>
                <a:cxn ang="0">
                  <a:pos x="616" y="11"/>
                </a:cxn>
                <a:cxn ang="0">
                  <a:pos x="684" y="18"/>
                </a:cxn>
                <a:cxn ang="0">
                  <a:pos x="750" y="26"/>
                </a:cxn>
                <a:cxn ang="0">
                  <a:pos x="815" y="36"/>
                </a:cxn>
                <a:cxn ang="0">
                  <a:pos x="878" y="50"/>
                </a:cxn>
                <a:cxn ang="0">
                  <a:pos x="939" y="66"/>
                </a:cxn>
                <a:cxn ang="0">
                  <a:pos x="996" y="86"/>
                </a:cxn>
                <a:cxn ang="0">
                  <a:pos x="1042" y="106"/>
                </a:cxn>
                <a:cxn ang="0">
                  <a:pos x="1077" y="131"/>
                </a:cxn>
                <a:cxn ang="0">
                  <a:pos x="1106" y="161"/>
                </a:cxn>
                <a:cxn ang="0">
                  <a:pos x="1121" y="195"/>
                </a:cxn>
                <a:cxn ang="0">
                  <a:pos x="1116" y="242"/>
                </a:cxn>
                <a:cxn ang="0">
                  <a:pos x="1080" y="294"/>
                </a:cxn>
                <a:cxn ang="0">
                  <a:pos x="1022" y="334"/>
                </a:cxn>
                <a:cxn ang="0">
                  <a:pos x="947" y="363"/>
                </a:cxn>
                <a:cxn ang="0">
                  <a:pos x="861" y="384"/>
                </a:cxn>
                <a:cxn ang="0">
                  <a:pos x="772" y="397"/>
                </a:cxn>
                <a:cxn ang="0">
                  <a:pos x="687" y="403"/>
                </a:cxn>
                <a:cxn ang="0">
                  <a:pos x="610" y="405"/>
                </a:cxn>
                <a:cxn ang="0">
                  <a:pos x="542" y="401"/>
                </a:cxn>
                <a:cxn ang="0">
                  <a:pos x="456" y="391"/>
                </a:cxn>
                <a:cxn ang="0">
                  <a:pos x="361" y="374"/>
                </a:cxn>
                <a:cxn ang="0">
                  <a:pos x="263" y="349"/>
                </a:cxn>
                <a:cxn ang="0">
                  <a:pos x="170" y="315"/>
                </a:cxn>
                <a:cxn ang="0">
                  <a:pos x="89" y="271"/>
                </a:cxn>
                <a:cxn ang="0">
                  <a:pos x="30" y="217"/>
                </a:cxn>
                <a:cxn ang="0">
                  <a:pos x="1" y="151"/>
                </a:cxn>
              </a:cxnLst>
              <a:rect l="0" t="0" r="r" b="b"/>
              <a:pathLst>
                <a:path w="1123" h="405">
                  <a:moveTo>
                    <a:pt x="0" y="114"/>
                  </a:moveTo>
                  <a:lnTo>
                    <a:pt x="6" y="94"/>
                  </a:lnTo>
                  <a:lnTo>
                    <a:pt x="19" y="77"/>
                  </a:lnTo>
                  <a:lnTo>
                    <a:pt x="39" y="62"/>
                  </a:lnTo>
                  <a:lnTo>
                    <a:pt x="63" y="49"/>
                  </a:lnTo>
                  <a:lnTo>
                    <a:pt x="92" y="37"/>
                  </a:lnTo>
                  <a:lnTo>
                    <a:pt x="125" y="27"/>
                  </a:lnTo>
                  <a:lnTo>
                    <a:pt x="162" y="20"/>
                  </a:lnTo>
                  <a:lnTo>
                    <a:pt x="200" y="14"/>
                  </a:lnTo>
                  <a:lnTo>
                    <a:pt x="241" y="8"/>
                  </a:lnTo>
                  <a:lnTo>
                    <a:pt x="283" y="4"/>
                  </a:lnTo>
                  <a:lnTo>
                    <a:pt x="324" y="2"/>
                  </a:lnTo>
                  <a:lnTo>
                    <a:pt x="366" y="0"/>
                  </a:lnTo>
                  <a:lnTo>
                    <a:pt x="405" y="0"/>
                  </a:lnTo>
                  <a:lnTo>
                    <a:pt x="444" y="0"/>
                  </a:lnTo>
                  <a:lnTo>
                    <a:pt x="480" y="1"/>
                  </a:lnTo>
                  <a:lnTo>
                    <a:pt x="512" y="3"/>
                  </a:lnTo>
                  <a:lnTo>
                    <a:pt x="547" y="5"/>
                  </a:lnTo>
                  <a:lnTo>
                    <a:pt x="581" y="8"/>
                  </a:lnTo>
                  <a:lnTo>
                    <a:pt x="616" y="11"/>
                  </a:lnTo>
                  <a:lnTo>
                    <a:pt x="649" y="15"/>
                  </a:lnTo>
                  <a:lnTo>
                    <a:pt x="684" y="18"/>
                  </a:lnTo>
                  <a:lnTo>
                    <a:pt x="718" y="22"/>
                  </a:lnTo>
                  <a:lnTo>
                    <a:pt x="750" y="26"/>
                  </a:lnTo>
                  <a:lnTo>
                    <a:pt x="783" y="31"/>
                  </a:lnTo>
                  <a:lnTo>
                    <a:pt x="815" y="36"/>
                  </a:lnTo>
                  <a:lnTo>
                    <a:pt x="847" y="43"/>
                  </a:lnTo>
                  <a:lnTo>
                    <a:pt x="878" y="50"/>
                  </a:lnTo>
                  <a:lnTo>
                    <a:pt x="909" y="57"/>
                  </a:lnTo>
                  <a:lnTo>
                    <a:pt x="939" y="66"/>
                  </a:lnTo>
                  <a:lnTo>
                    <a:pt x="968" y="76"/>
                  </a:lnTo>
                  <a:lnTo>
                    <a:pt x="996" y="86"/>
                  </a:lnTo>
                  <a:lnTo>
                    <a:pt x="1023" y="97"/>
                  </a:lnTo>
                  <a:lnTo>
                    <a:pt x="1042" y="106"/>
                  </a:lnTo>
                  <a:lnTo>
                    <a:pt x="1060" y="117"/>
                  </a:lnTo>
                  <a:lnTo>
                    <a:pt x="1077" y="131"/>
                  </a:lnTo>
                  <a:lnTo>
                    <a:pt x="1093" y="145"/>
                  </a:lnTo>
                  <a:lnTo>
                    <a:pt x="1106" y="161"/>
                  </a:lnTo>
                  <a:lnTo>
                    <a:pt x="1115" y="177"/>
                  </a:lnTo>
                  <a:lnTo>
                    <a:pt x="1121" y="195"/>
                  </a:lnTo>
                  <a:lnTo>
                    <a:pt x="1123" y="211"/>
                  </a:lnTo>
                  <a:lnTo>
                    <a:pt x="1116" y="242"/>
                  </a:lnTo>
                  <a:lnTo>
                    <a:pt x="1102" y="270"/>
                  </a:lnTo>
                  <a:lnTo>
                    <a:pt x="1080" y="294"/>
                  </a:lnTo>
                  <a:lnTo>
                    <a:pt x="1054" y="316"/>
                  </a:lnTo>
                  <a:lnTo>
                    <a:pt x="1022" y="334"/>
                  </a:lnTo>
                  <a:lnTo>
                    <a:pt x="986" y="350"/>
                  </a:lnTo>
                  <a:lnTo>
                    <a:pt x="947" y="363"/>
                  </a:lnTo>
                  <a:lnTo>
                    <a:pt x="905" y="375"/>
                  </a:lnTo>
                  <a:lnTo>
                    <a:pt x="861" y="384"/>
                  </a:lnTo>
                  <a:lnTo>
                    <a:pt x="817" y="391"/>
                  </a:lnTo>
                  <a:lnTo>
                    <a:pt x="772" y="397"/>
                  </a:lnTo>
                  <a:lnTo>
                    <a:pt x="728" y="401"/>
                  </a:lnTo>
                  <a:lnTo>
                    <a:pt x="687" y="403"/>
                  </a:lnTo>
                  <a:lnTo>
                    <a:pt x="646" y="404"/>
                  </a:lnTo>
                  <a:lnTo>
                    <a:pt x="610" y="405"/>
                  </a:lnTo>
                  <a:lnTo>
                    <a:pt x="577" y="404"/>
                  </a:lnTo>
                  <a:lnTo>
                    <a:pt x="542" y="401"/>
                  </a:lnTo>
                  <a:lnTo>
                    <a:pt x="501" y="397"/>
                  </a:lnTo>
                  <a:lnTo>
                    <a:pt x="456" y="391"/>
                  </a:lnTo>
                  <a:lnTo>
                    <a:pt x="410" y="383"/>
                  </a:lnTo>
                  <a:lnTo>
                    <a:pt x="361" y="374"/>
                  </a:lnTo>
                  <a:lnTo>
                    <a:pt x="312" y="362"/>
                  </a:lnTo>
                  <a:lnTo>
                    <a:pt x="263" y="349"/>
                  </a:lnTo>
                  <a:lnTo>
                    <a:pt x="215" y="333"/>
                  </a:lnTo>
                  <a:lnTo>
                    <a:pt x="170" y="315"/>
                  </a:lnTo>
                  <a:lnTo>
                    <a:pt x="127" y="294"/>
                  </a:lnTo>
                  <a:lnTo>
                    <a:pt x="89" y="271"/>
                  </a:lnTo>
                  <a:lnTo>
                    <a:pt x="57" y="245"/>
                  </a:lnTo>
                  <a:lnTo>
                    <a:pt x="30" y="217"/>
                  </a:lnTo>
                  <a:lnTo>
                    <a:pt x="12" y="185"/>
                  </a:lnTo>
                  <a:lnTo>
                    <a:pt x="1" y="151"/>
                  </a:lnTo>
                  <a:lnTo>
                    <a:pt x="0" y="114"/>
                  </a:lnTo>
                  <a:close/>
                </a:path>
              </a:pathLst>
            </a:custGeom>
            <a:solidFill>
              <a:srgbClr val="9BA3A3"/>
            </a:solidFill>
            <a:ln w="9525">
              <a:noFill/>
              <a:round/>
              <a:headEnd/>
              <a:tailEnd/>
            </a:ln>
          </p:spPr>
          <p:txBody>
            <a:bodyPr/>
            <a:lstStyle/>
            <a:p>
              <a:endParaRPr lang="en-US"/>
            </a:p>
          </p:txBody>
        </p:sp>
        <p:sp>
          <p:nvSpPr>
            <p:cNvPr id="115762" name="Freeform 50"/>
            <p:cNvSpPr>
              <a:spLocks/>
            </p:cNvSpPr>
            <p:nvPr/>
          </p:nvSpPr>
          <p:spPr bwMode="auto">
            <a:xfrm>
              <a:off x="3693" y="2435"/>
              <a:ext cx="109" cy="31"/>
            </a:xfrm>
            <a:custGeom>
              <a:avLst/>
              <a:gdLst/>
              <a:ahLst/>
              <a:cxnLst>
                <a:cxn ang="0">
                  <a:pos x="7" y="86"/>
                </a:cxn>
                <a:cxn ang="0">
                  <a:pos x="39" y="56"/>
                </a:cxn>
                <a:cxn ang="0">
                  <a:pos x="92" y="33"/>
                </a:cxn>
                <a:cxn ang="0">
                  <a:pos x="160" y="18"/>
                </a:cxn>
                <a:cxn ang="0">
                  <a:pos x="237" y="7"/>
                </a:cxn>
                <a:cxn ang="0">
                  <a:pos x="317" y="2"/>
                </a:cxn>
                <a:cxn ang="0">
                  <a:pos x="396" y="0"/>
                </a:cxn>
                <a:cxn ang="0">
                  <a:pos x="467" y="2"/>
                </a:cxn>
                <a:cxn ang="0">
                  <a:pos x="531" y="5"/>
                </a:cxn>
                <a:cxn ang="0">
                  <a:pos x="598" y="11"/>
                </a:cxn>
                <a:cxn ang="0">
                  <a:pos x="664" y="16"/>
                </a:cxn>
                <a:cxn ang="0">
                  <a:pos x="728" y="24"/>
                </a:cxn>
                <a:cxn ang="0">
                  <a:pos x="792" y="33"/>
                </a:cxn>
                <a:cxn ang="0">
                  <a:pos x="854" y="46"/>
                </a:cxn>
                <a:cxn ang="0">
                  <a:pos x="913" y="61"/>
                </a:cxn>
                <a:cxn ang="0">
                  <a:pos x="968" y="80"/>
                </a:cxn>
                <a:cxn ang="0">
                  <a:pos x="1011" y="99"/>
                </a:cxn>
                <a:cxn ang="0">
                  <a:pos x="1045" y="121"/>
                </a:cxn>
                <a:cxn ang="0">
                  <a:pos x="1072" y="149"/>
                </a:cxn>
                <a:cxn ang="0">
                  <a:pos x="1088" y="179"/>
                </a:cxn>
                <a:cxn ang="0">
                  <a:pos x="1083" y="222"/>
                </a:cxn>
                <a:cxn ang="0">
                  <a:pos x="1049" y="270"/>
                </a:cxn>
                <a:cxn ang="0">
                  <a:pos x="993" y="308"/>
                </a:cxn>
                <a:cxn ang="0">
                  <a:pos x="921" y="336"/>
                </a:cxn>
                <a:cxn ang="0">
                  <a:pos x="839" y="355"/>
                </a:cxn>
                <a:cxn ang="0">
                  <a:pos x="752" y="368"/>
                </a:cxn>
                <a:cxn ang="0">
                  <a:pos x="668" y="375"/>
                </a:cxn>
                <a:cxn ang="0">
                  <a:pos x="592" y="376"/>
                </a:cxn>
                <a:cxn ang="0">
                  <a:pos x="523" y="373"/>
                </a:cxn>
                <a:cxn ang="0">
                  <a:pos x="439" y="365"/>
                </a:cxn>
                <a:cxn ang="0">
                  <a:pos x="346" y="348"/>
                </a:cxn>
                <a:cxn ang="0">
                  <a:pos x="250" y="324"/>
                </a:cxn>
                <a:cxn ang="0">
                  <a:pos x="160" y="291"/>
                </a:cxn>
                <a:cxn ang="0">
                  <a:pos x="84" y="250"/>
                </a:cxn>
                <a:cxn ang="0">
                  <a:pos x="28" y="199"/>
                </a:cxn>
                <a:cxn ang="0">
                  <a:pos x="0" y="139"/>
                </a:cxn>
              </a:cxnLst>
              <a:rect l="0" t="0" r="r" b="b"/>
              <a:pathLst>
                <a:path w="1090" h="376">
                  <a:moveTo>
                    <a:pt x="0" y="105"/>
                  </a:moveTo>
                  <a:lnTo>
                    <a:pt x="7" y="86"/>
                  </a:lnTo>
                  <a:lnTo>
                    <a:pt x="21" y="71"/>
                  </a:lnTo>
                  <a:lnTo>
                    <a:pt x="39" y="56"/>
                  </a:lnTo>
                  <a:lnTo>
                    <a:pt x="63" y="44"/>
                  </a:lnTo>
                  <a:lnTo>
                    <a:pt x="92" y="33"/>
                  </a:lnTo>
                  <a:lnTo>
                    <a:pt x="124" y="25"/>
                  </a:lnTo>
                  <a:lnTo>
                    <a:pt x="160" y="18"/>
                  </a:lnTo>
                  <a:lnTo>
                    <a:pt x="197" y="12"/>
                  </a:lnTo>
                  <a:lnTo>
                    <a:pt x="237" y="7"/>
                  </a:lnTo>
                  <a:lnTo>
                    <a:pt x="277" y="4"/>
                  </a:lnTo>
                  <a:lnTo>
                    <a:pt x="317" y="2"/>
                  </a:lnTo>
                  <a:lnTo>
                    <a:pt x="357" y="0"/>
                  </a:lnTo>
                  <a:lnTo>
                    <a:pt x="396" y="0"/>
                  </a:lnTo>
                  <a:lnTo>
                    <a:pt x="433" y="1"/>
                  </a:lnTo>
                  <a:lnTo>
                    <a:pt x="467" y="2"/>
                  </a:lnTo>
                  <a:lnTo>
                    <a:pt x="498" y="3"/>
                  </a:lnTo>
                  <a:lnTo>
                    <a:pt x="531" y="5"/>
                  </a:lnTo>
                  <a:lnTo>
                    <a:pt x="564" y="7"/>
                  </a:lnTo>
                  <a:lnTo>
                    <a:pt x="598" y="11"/>
                  </a:lnTo>
                  <a:lnTo>
                    <a:pt x="630" y="13"/>
                  </a:lnTo>
                  <a:lnTo>
                    <a:pt x="664" y="16"/>
                  </a:lnTo>
                  <a:lnTo>
                    <a:pt x="696" y="20"/>
                  </a:lnTo>
                  <a:lnTo>
                    <a:pt x="728" y="24"/>
                  </a:lnTo>
                  <a:lnTo>
                    <a:pt x="760" y="28"/>
                  </a:lnTo>
                  <a:lnTo>
                    <a:pt x="792" y="33"/>
                  </a:lnTo>
                  <a:lnTo>
                    <a:pt x="823" y="40"/>
                  </a:lnTo>
                  <a:lnTo>
                    <a:pt x="854" y="46"/>
                  </a:lnTo>
                  <a:lnTo>
                    <a:pt x="884" y="53"/>
                  </a:lnTo>
                  <a:lnTo>
                    <a:pt x="913" y="61"/>
                  </a:lnTo>
                  <a:lnTo>
                    <a:pt x="941" y="70"/>
                  </a:lnTo>
                  <a:lnTo>
                    <a:pt x="968" y="80"/>
                  </a:lnTo>
                  <a:lnTo>
                    <a:pt x="994" y="90"/>
                  </a:lnTo>
                  <a:lnTo>
                    <a:pt x="1011" y="99"/>
                  </a:lnTo>
                  <a:lnTo>
                    <a:pt x="1029" y="109"/>
                  </a:lnTo>
                  <a:lnTo>
                    <a:pt x="1045" y="121"/>
                  </a:lnTo>
                  <a:lnTo>
                    <a:pt x="1060" y="135"/>
                  </a:lnTo>
                  <a:lnTo>
                    <a:pt x="1072" y="149"/>
                  </a:lnTo>
                  <a:lnTo>
                    <a:pt x="1083" y="164"/>
                  </a:lnTo>
                  <a:lnTo>
                    <a:pt x="1088" y="179"/>
                  </a:lnTo>
                  <a:lnTo>
                    <a:pt x="1090" y="194"/>
                  </a:lnTo>
                  <a:lnTo>
                    <a:pt x="1083" y="222"/>
                  </a:lnTo>
                  <a:lnTo>
                    <a:pt x="1069" y="248"/>
                  </a:lnTo>
                  <a:lnTo>
                    <a:pt x="1049" y="270"/>
                  </a:lnTo>
                  <a:lnTo>
                    <a:pt x="1024" y="290"/>
                  </a:lnTo>
                  <a:lnTo>
                    <a:pt x="993" y="308"/>
                  </a:lnTo>
                  <a:lnTo>
                    <a:pt x="959" y="322"/>
                  </a:lnTo>
                  <a:lnTo>
                    <a:pt x="921" y="336"/>
                  </a:lnTo>
                  <a:lnTo>
                    <a:pt x="880" y="346"/>
                  </a:lnTo>
                  <a:lnTo>
                    <a:pt x="839" y="355"/>
                  </a:lnTo>
                  <a:lnTo>
                    <a:pt x="795" y="362"/>
                  </a:lnTo>
                  <a:lnTo>
                    <a:pt x="752" y="368"/>
                  </a:lnTo>
                  <a:lnTo>
                    <a:pt x="709" y="372"/>
                  </a:lnTo>
                  <a:lnTo>
                    <a:pt x="668" y="375"/>
                  </a:lnTo>
                  <a:lnTo>
                    <a:pt x="628" y="376"/>
                  </a:lnTo>
                  <a:lnTo>
                    <a:pt x="592" y="376"/>
                  </a:lnTo>
                  <a:lnTo>
                    <a:pt x="558" y="375"/>
                  </a:lnTo>
                  <a:lnTo>
                    <a:pt x="523" y="373"/>
                  </a:lnTo>
                  <a:lnTo>
                    <a:pt x="482" y="370"/>
                  </a:lnTo>
                  <a:lnTo>
                    <a:pt x="439" y="365"/>
                  </a:lnTo>
                  <a:lnTo>
                    <a:pt x="393" y="357"/>
                  </a:lnTo>
                  <a:lnTo>
                    <a:pt x="346" y="348"/>
                  </a:lnTo>
                  <a:lnTo>
                    <a:pt x="298" y="337"/>
                  </a:lnTo>
                  <a:lnTo>
                    <a:pt x="250" y="324"/>
                  </a:lnTo>
                  <a:lnTo>
                    <a:pt x="203" y="309"/>
                  </a:lnTo>
                  <a:lnTo>
                    <a:pt x="160" y="291"/>
                  </a:lnTo>
                  <a:lnTo>
                    <a:pt x="119" y="271"/>
                  </a:lnTo>
                  <a:lnTo>
                    <a:pt x="84" y="250"/>
                  </a:lnTo>
                  <a:lnTo>
                    <a:pt x="52" y="226"/>
                  </a:lnTo>
                  <a:lnTo>
                    <a:pt x="28" y="199"/>
                  </a:lnTo>
                  <a:lnTo>
                    <a:pt x="10" y="170"/>
                  </a:lnTo>
                  <a:lnTo>
                    <a:pt x="0" y="139"/>
                  </a:lnTo>
                  <a:lnTo>
                    <a:pt x="0" y="105"/>
                  </a:lnTo>
                  <a:close/>
                </a:path>
              </a:pathLst>
            </a:custGeom>
            <a:solidFill>
              <a:srgbClr val="9EA6A6"/>
            </a:solidFill>
            <a:ln w="9525">
              <a:noFill/>
              <a:round/>
              <a:headEnd/>
              <a:tailEnd/>
            </a:ln>
          </p:spPr>
          <p:txBody>
            <a:bodyPr/>
            <a:lstStyle/>
            <a:p>
              <a:endParaRPr lang="en-US"/>
            </a:p>
          </p:txBody>
        </p:sp>
        <p:sp>
          <p:nvSpPr>
            <p:cNvPr id="115763" name="Freeform 51"/>
            <p:cNvSpPr>
              <a:spLocks/>
            </p:cNvSpPr>
            <p:nvPr/>
          </p:nvSpPr>
          <p:spPr bwMode="auto">
            <a:xfrm>
              <a:off x="3694" y="2435"/>
              <a:ext cx="105" cy="29"/>
            </a:xfrm>
            <a:custGeom>
              <a:avLst/>
              <a:gdLst/>
              <a:ahLst/>
              <a:cxnLst>
                <a:cxn ang="0">
                  <a:pos x="9" y="78"/>
                </a:cxn>
                <a:cxn ang="0">
                  <a:pos x="40" y="51"/>
                </a:cxn>
                <a:cxn ang="0">
                  <a:pos x="92" y="31"/>
                </a:cxn>
                <a:cxn ang="0">
                  <a:pos x="158" y="17"/>
                </a:cxn>
                <a:cxn ang="0">
                  <a:pos x="232" y="7"/>
                </a:cxn>
                <a:cxn ang="0">
                  <a:pos x="310" y="2"/>
                </a:cxn>
                <a:cxn ang="0">
                  <a:pos x="386" y="0"/>
                </a:cxn>
                <a:cxn ang="0">
                  <a:pos x="453" y="1"/>
                </a:cxn>
                <a:cxn ang="0">
                  <a:pos x="514" y="4"/>
                </a:cxn>
                <a:cxn ang="0">
                  <a:pos x="578" y="10"/>
                </a:cxn>
                <a:cxn ang="0">
                  <a:pos x="642" y="15"/>
                </a:cxn>
                <a:cxn ang="0">
                  <a:pos x="705" y="22"/>
                </a:cxn>
                <a:cxn ang="0">
                  <a:pos x="768" y="32"/>
                </a:cxn>
                <a:cxn ang="0">
                  <a:pos x="829" y="44"/>
                </a:cxn>
                <a:cxn ang="0">
                  <a:pos x="887" y="57"/>
                </a:cxn>
                <a:cxn ang="0">
                  <a:pos x="941" y="75"/>
                </a:cxn>
                <a:cxn ang="0">
                  <a:pos x="981" y="92"/>
                </a:cxn>
                <a:cxn ang="0">
                  <a:pos x="1014" y="113"/>
                </a:cxn>
                <a:cxn ang="0">
                  <a:pos x="1040" y="139"/>
                </a:cxn>
                <a:cxn ang="0">
                  <a:pos x="1053" y="166"/>
                </a:cxn>
                <a:cxn ang="0">
                  <a:pos x="1049" y="205"/>
                </a:cxn>
                <a:cxn ang="0">
                  <a:pos x="1018" y="248"/>
                </a:cxn>
                <a:cxn ang="0">
                  <a:pos x="965" y="283"/>
                </a:cxn>
                <a:cxn ang="0">
                  <a:pos x="897" y="309"/>
                </a:cxn>
                <a:cxn ang="0">
                  <a:pos x="818" y="328"/>
                </a:cxn>
                <a:cxn ang="0">
                  <a:pos x="733" y="341"/>
                </a:cxn>
                <a:cxn ang="0">
                  <a:pos x="652" y="348"/>
                </a:cxn>
                <a:cxn ang="0">
                  <a:pos x="577" y="350"/>
                </a:cxn>
                <a:cxn ang="0">
                  <a:pos x="508" y="347"/>
                </a:cxn>
                <a:cxn ang="0">
                  <a:pos x="424" y="338"/>
                </a:cxn>
                <a:cxn ang="0">
                  <a:pos x="332" y="321"/>
                </a:cxn>
                <a:cxn ang="0">
                  <a:pos x="239" y="297"/>
                </a:cxn>
                <a:cxn ang="0">
                  <a:pos x="152" y="266"/>
                </a:cxn>
                <a:cxn ang="0">
                  <a:pos x="79" y="227"/>
                </a:cxn>
                <a:cxn ang="0">
                  <a:pos x="26" y="179"/>
                </a:cxn>
                <a:cxn ang="0">
                  <a:pos x="0" y="124"/>
                </a:cxn>
              </a:cxnLst>
              <a:rect l="0" t="0" r="r" b="b"/>
              <a:pathLst>
                <a:path w="1054" h="350">
                  <a:moveTo>
                    <a:pt x="1" y="94"/>
                  </a:moveTo>
                  <a:lnTo>
                    <a:pt x="9" y="78"/>
                  </a:lnTo>
                  <a:lnTo>
                    <a:pt x="22" y="63"/>
                  </a:lnTo>
                  <a:lnTo>
                    <a:pt x="40" y="51"/>
                  </a:lnTo>
                  <a:lnTo>
                    <a:pt x="64" y="41"/>
                  </a:lnTo>
                  <a:lnTo>
                    <a:pt x="92" y="31"/>
                  </a:lnTo>
                  <a:lnTo>
                    <a:pt x="123" y="23"/>
                  </a:lnTo>
                  <a:lnTo>
                    <a:pt x="158" y="17"/>
                  </a:lnTo>
                  <a:lnTo>
                    <a:pt x="195" y="11"/>
                  </a:lnTo>
                  <a:lnTo>
                    <a:pt x="232" y="7"/>
                  </a:lnTo>
                  <a:lnTo>
                    <a:pt x="272" y="4"/>
                  </a:lnTo>
                  <a:lnTo>
                    <a:pt x="310" y="2"/>
                  </a:lnTo>
                  <a:lnTo>
                    <a:pt x="348" y="0"/>
                  </a:lnTo>
                  <a:lnTo>
                    <a:pt x="386" y="0"/>
                  </a:lnTo>
                  <a:lnTo>
                    <a:pt x="420" y="0"/>
                  </a:lnTo>
                  <a:lnTo>
                    <a:pt x="453" y="1"/>
                  </a:lnTo>
                  <a:lnTo>
                    <a:pt x="482" y="2"/>
                  </a:lnTo>
                  <a:lnTo>
                    <a:pt x="514" y="4"/>
                  </a:lnTo>
                  <a:lnTo>
                    <a:pt x="545" y="6"/>
                  </a:lnTo>
                  <a:lnTo>
                    <a:pt x="578" y="10"/>
                  </a:lnTo>
                  <a:lnTo>
                    <a:pt x="609" y="12"/>
                  </a:lnTo>
                  <a:lnTo>
                    <a:pt x="642" y="15"/>
                  </a:lnTo>
                  <a:lnTo>
                    <a:pt x="674" y="19"/>
                  </a:lnTo>
                  <a:lnTo>
                    <a:pt x="705" y="22"/>
                  </a:lnTo>
                  <a:lnTo>
                    <a:pt x="737" y="27"/>
                  </a:lnTo>
                  <a:lnTo>
                    <a:pt x="768" y="32"/>
                  </a:lnTo>
                  <a:lnTo>
                    <a:pt x="799" y="37"/>
                  </a:lnTo>
                  <a:lnTo>
                    <a:pt x="829" y="44"/>
                  </a:lnTo>
                  <a:lnTo>
                    <a:pt x="858" y="50"/>
                  </a:lnTo>
                  <a:lnTo>
                    <a:pt x="887" y="57"/>
                  </a:lnTo>
                  <a:lnTo>
                    <a:pt x="914" y="65"/>
                  </a:lnTo>
                  <a:lnTo>
                    <a:pt x="941" y="75"/>
                  </a:lnTo>
                  <a:lnTo>
                    <a:pt x="965" y="84"/>
                  </a:lnTo>
                  <a:lnTo>
                    <a:pt x="981" y="92"/>
                  </a:lnTo>
                  <a:lnTo>
                    <a:pt x="998" y="102"/>
                  </a:lnTo>
                  <a:lnTo>
                    <a:pt x="1014" y="113"/>
                  </a:lnTo>
                  <a:lnTo>
                    <a:pt x="1028" y="125"/>
                  </a:lnTo>
                  <a:lnTo>
                    <a:pt x="1040" y="139"/>
                  </a:lnTo>
                  <a:lnTo>
                    <a:pt x="1048" y="152"/>
                  </a:lnTo>
                  <a:lnTo>
                    <a:pt x="1053" y="166"/>
                  </a:lnTo>
                  <a:lnTo>
                    <a:pt x="1054" y="180"/>
                  </a:lnTo>
                  <a:lnTo>
                    <a:pt x="1049" y="205"/>
                  </a:lnTo>
                  <a:lnTo>
                    <a:pt x="1037" y="228"/>
                  </a:lnTo>
                  <a:lnTo>
                    <a:pt x="1018" y="248"/>
                  </a:lnTo>
                  <a:lnTo>
                    <a:pt x="994" y="266"/>
                  </a:lnTo>
                  <a:lnTo>
                    <a:pt x="965" y="283"/>
                  </a:lnTo>
                  <a:lnTo>
                    <a:pt x="932" y="296"/>
                  </a:lnTo>
                  <a:lnTo>
                    <a:pt x="897" y="309"/>
                  </a:lnTo>
                  <a:lnTo>
                    <a:pt x="858" y="319"/>
                  </a:lnTo>
                  <a:lnTo>
                    <a:pt x="818" y="328"/>
                  </a:lnTo>
                  <a:lnTo>
                    <a:pt x="776" y="336"/>
                  </a:lnTo>
                  <a:lnTo>
                    <a:pt x="733" y="341"/>
                  </a:lnTo>
                  <a:lnTo>
                    <a:pt x="693" y="345"/>
                  </a:lnTo>
                  <a:lnTo>
                    <a:pt x="652" y="348"/>
                  </a:lnTo>
                  <a:lnTo>
                    <a:pt x="613" y="350"/>
                  </a:lnTo>
                  <a:lnTo>
                    <a:pt x="577" y="350"/>
                  </a:lnTo>
                  <a:lnTo>
                    <a:pt x="543" y="349"/>
                  </a:lnTo>
                  <a:lnTo>
                    <a:pt x="508" y="347"/>
                  </a:lnTo>
                  <a:lnTo>
                    <a:pt x="467" y="344"/>
                  </a:lnTo>
                  <a:lnTo>
                    <a:pt x="424" y="338"/>
                  </a:lnTo>
                  <a:lnTo>
                    <a:pt x="378" y="330"/>
                  </a:lnTo>
                  <a:lnTo>
                    <a:pt x="332" y="321"/>
                  </a:lnTo>
                  <a:lnTo>
                    <a:pt x="285" y="311"/>
                  </a:lnTo>
                  <a:lnTo>
                    <a:pt x="239" y="297"/>
                  </a:lnTo>
                  <a:lnTo>
                    <a:pt x="195" y="283"/>
                  </a:lnTo>
                  <a:lnTo>
                    <a:pt x="152" y="266"/>
                  </a:lnTo>
                  <a:lnTo>
                    <a:pt x="113" y="248"/>
                  </a:lnTo>
                  <a:lnTo>
                    <a:pt x="79" y="227"/>
                  </a:lnTo>
                  <a:lnTo>
                    <a:pt x="49" y="204"/>
                  </a:lnTo>
                  <a:lnTo>
                    <a:pt x="26" y="179"/>
                  </a:lnTo>
                  <a:lnTo>
                    <a:pt x="10" y="153"/>
                  </a:lnTo>
                  <a:lnTo>
                    <a:pt x="0" y="124"/>
                  </a:lnTo>
                  <a:lnTo>
                    <a:pt x="1" y="94"/>
                  </a:lnTo>
                  <a:close/>
                </a:path>
              </a:pathLst>
            </a:custGeom>
            <a:solidFill>
              <a:srgbClr val="A3ABAB"/>
            </a:solidFill>
            <a:ln w="9525">
              <a:noFill/>
              <a:round/>
              <a:headEnd/>
              <a:tailEnd/>
            </a:ln>
          </p:spPr>
          <p:txBody>
            <a:bodyPr/>
            <a:lstStyle/>
            <a:p>
              <a:endParaRPr lang="en-US"/>
            </a:p>
          </p:txBody>
        </p:sp>
        <p:sp>
          <p:nvSpPr>
            <p:cNvPr id="115764" name="Freeform 52"/>
            <p:cNvSpPr>
              <a:spLocks/>
            </p:cNvSpPr>
            <p:nvPr/>
          </p:nvSpPr>
          <p:spPr bwMode="auto">
            <a:xfrm>
              <a:off x="3695" y="2435"/>
              <a:ext cx="103" cy="27"/>
            </a:xfrm>
            <a:custGeom>
              <a:avLst/>
              <a:gdLst/>
              <a:ahLst/>
              <a:cxnLst>
                <a:cxn ang="0">
                  <a:pos x="10" y="68"/>
                </a:cxn>
                <a:cxn ang="0">
                  <a:pos x="42" y="44"/>
                </a:cxn>
                <a:cxn ang="0">
                  <a:pos x="92" y="25"/>
                </a:cxn>
                <a:cxn ang="0">
                  <a:pos x="156" y="13"/>
                </a:cxn>
                <a:cxn ang="0">
                  <a:pos x="228" y="4"/>
                </a:cxn>
                <a:cxn ang="0">
                  <a:pos x="303" y="0"/>
                </a:cxn>
                <a:cxn ang="0">
                  <a:pos x="374" y="0"/>
                </a:cxn>
                <a:cxn ang="0">
                  <a:pos x="438" y="1"/>
                </a:cxn>
                <a:cxn ang="0">
                  <a:pos x="495" y="4"/>
                </a:cxn>
                <a:cxn ang="0">
                  <a:pos x="557" y="9"/>
                </a:cxn>
                <a:cxn ang="0">
                  <a:pos x="620" y="15"/>
                </a:cxn>
                <a:cxn ang="0">
                  <a:pos x="682" y="22"/>
                </a:cxn>
                <a:cxn ang="0">
                  <a:pos x="744" y="30"/>
                </a:cxn>
                <a:cxn ang="0">
                  <a:pos x="803" y="42"/>
                </a:cxn>
                <a:cxn ang="0">
                  <a:pos x="858" y="55"/>
                </a:cxn>
                <a:cxn ang="0">
                  <a:pos x="909" y="71"/>
                </a:cxn>
                <a:cxn ang="0">
                  <a:pos x="949" y="86"/>
                </a:cxn>
                <a:cxn ang="0">
                  <a:pos x="980" y="105"/>
                </a:cxn>
                <a:cxn ang="0">
                  <a:pos x="1006" y="128"/>
                </a:cxn>
                <a:cxn ang="0">
                  <a:pos x="1021" y="153"/>
                </a:cxn>
                <a:cxn ang="0">
                  <a:pos x="1016" y="188"/>
                </a:cxn>
                <a:cxn ang="0">
                  <a:pos x="986" y="225"/>
                </a:cxn>
                <a:cxn ang="0">
                  <a:pos x="935" y="256"/>
                </a:cxn>
                <a:cxn ang="0">
                  <a:pos x="869" y="281"/>
                </a:cxn>
                <a:cxn ang="0">
                  <a:pos x="792" y="300"/>
                </a:cxn>
                <a:cxn ang="0">
                  <a:pos x="711" y="313"/>
                </a:cxn>
                <a:cxn ang="0">
                  <a:pos x="631" y="321"/>
                </a:cxn>
                <a:cxn ang="0">
                  <a:pos x="557" y="323"/>
                </a:cxn>
                <a:cxn ang="0">
                  <a:pos x="487" y="320"/>
                </a:cxn>
                <a:cxn ang="0">
                  <a:pos x="405" y="311"/>
                </a:cxn>
                <a:cxn ang="0">
                  <a:pos x="315" y="294"/>
                </a:cxn>
                <a:cxn ang="0">
                  <a:pos x="224" y="271"/>
                </a:cxn>
                <a:cxn ang="0">
                  <a:pos x="141" y="240"/>
                </a:cxn>
                <a:cxn ang="0">
                  <a:pos x="70" y="203"/>
                </a:cxn>
                <a:cxn ang="0">
                  <a:pos x="21" y="160"/>
                </a:cxn>
                <a:cxn ang="0">
                  <a:pos x="0" y="110"/>
                </a:cxn>
              </a:cxnLst>
              <a:rect l="0" t="0" r="r" b="b"/>
              <a:pathLst>
                <a:path w="1022" h="323">
                  <a:moveTo>
                    <a:pt x="2" y="82"/>
                  </a:moveTo>
                  <a:lnTo>
                    <a:pt x="10" y="68"/>
                  </a:lnTo>
                  <a:lnTo>
                    <a:pt x="23" y="55"/>
                  </a:lnTo>
                  <a:lnTo>
                    <a:pt x="42" y="44"/>
                  </a:lnTo>
                  <a:lnTo>
                    <a:pt x="66" y="33"/>
                  </a:lnTo>
                  <a:lnTo>
                    <a:pt x="92" y="25"/>
                  </a:lnTo>
                  <a:lnTo>
                    <a:pt x="123" y="19"/>
                  </a:lnTo>
                  <a:lnTo>
                    <a:pt x="156" y="13"/>
                  </a:lnTo>
                  <a:lnTo>
                    <a:pt x="192" y="9"/>
                  </a:lnTo>
                  <a:lnTo>
                    <a:pt x="228" y="4"/>
                  </a:lnTo>
                  <a:lnTo>
                    <a:pt x="265" y="2"/>
                  </a:lnTo>
                  <a:lnTo>
                    <a:pt x="303" y="0"/>
                  </a:lnTo>
                  <a:lnTo>
                    <a:pt x="339" y="0"/>
                  </a:lnTo>
                  <a:lnTo>
                    <a:pt x="374" y="0"/>
                  </a:lnTo>
                  <a:lnTo>
                    <a:pt x="407" y="0"/>
                  </a:lnTo>
                  <a:lnTo>
                    <a:pt x="438" y="1"/>
                  </a:lnTo>
                  <a:lnTo>
                    <a:pt x="465" y="3"/>
                  </a:lnTo>
                  <a:lnTo>
                    <a:pt x="495" y="4"/>
                  </a:lnTo>
                  <a:lnTo>
                    <a:pt x="526" y="6"/>
                  </a:lnTo>
                  <a:lnTo>
                    <a:pt x="557" y="9"/>
                  </a:lnTo>
                  <a:lnTo>
                    <a:pt x="588" y="12"/>
                  </a:lnTo>
                  <a:lnTo>
                    <a:pt x="620" y="15"/>
                  </a:lnTo>
                  <a:lnTo>
                    <a:pt x="651" y="18"/>
                  </a:lnTo>
                  <a:lnTo>
                    <a:pt x="682" y="22"/>
                  </a:lnTo>
                  <a:lnTo>
                    <a:pt x="713" y="26"/>
                  </a:lnTo>
                  <a:lnTo>
                    <a:pt x="744" y="30"/>
                  </a:lnTo>
                  <a:lnTo>
                    <a:pt x="774" y="35"/>
                  </a:lnTo>
                  <a:lnTo>
                    <a:pt x="803" y="42"/>
                  </a:lnTo>
                  <a:lnTo>
                    <a:pt x="831" y="48"/>
                  </a:lnTo>
                  <a:lnTo>
                    <a:pt x="858" y="55"/>
                  </a:lnTo>
                  <a:lnTo>
                    <a:pt x="885" y="62"/>
                  </a:lnTo>
                  <a:lnTo>
                    <a:pt x="909" y="71"/>
                  </a:lnTo>
                  <a:lnTo>
                    <a:pt x="933" y="80"/>
                  </a:lnTo>
                  <a:lnTo>
                    <a:pt x="949" y="86"/>
                  </a:lnTo>
                  <a:lnTo>
                    <a:pt x="964" y="94"/>
                  </a:lnTo>
                  <a:lnTo>
                    <a:pt x="980" y="105"/>
                  </a:lnTo>
                  <a:lnTo>
                    <a:pt x="995" y="115"/>
                  </a:lnTo>
                  <a:lnTo>
                    <a:pt x="1006" y="128"/>
                  </a:lnTo>
                  <a:lnTo>
                    <a:pt x="1015" y="140"/>
                  </a:lnTo>
                  <a:lnTo>
                    <a:pt x="1021" y="153"/>
                  </a:lnTo>
                  <a:lnTo>
                    <a:pt x="1022" y="166"/>
                  </a:lnTo>
                  <a:lnTo>
                    <a:pt x="1016" y="188"/>
                  </a:lnTo>
                  <a:lnTo>
                    <a:pt x="1004" y="207"/>
                  </a:lnTo>
                  <a:lnTo>
                    <a:pt x="986" y="225"/>
                  </a:lnTo>
                  <a:lnTo>
                    <a:pt x="963" y="241"/>
                  </a:lnTo>
                  <a:lnTo>
                    <a:pt x="935" y="256"/>
                  </a:lnTo>
                  <a:lnTo>
                    <a:pt x="903" y="269"/>
                  </a:lnTo>
                  <a:lnTo>
                    <a:pt x="869" y="281"/>
                  </a:lnTo>
                  <a:lnTo>
                    <a:pt x="831" y="291"/>
                  </a:lnTo>
                  <a:lnTo>
                    <a:pt x="792" y="300"/>
                  </a:lnTo>
                  <a:lnTo>
                    <a:pt x="752" y="308"/>
                  </a:lnTo>
                  <a:lnTo>
                    <a:pt x="711" y="313"/>
                  </a:lnTo>
                  <a:lnTo>
                    <a:pt x="671" y="318"/>
                  </a:lnTo>
                  <a:lnTo>
                    <a:pt x="631" y="321"/>
                  </a:lnTo>
                  <a:lnTo>
                    <a:pt x="593" y="322"/>
                  </a:lnTo>
                  <a:lnTo>
                    <a:pt x="557" y="323"/>
                  </a:lnTo>
                  <a:lnTo>
                    <a:pt x="523" y="322"/>
                  </a:lnTo>
                  <a:lnTo>
                    <a:pt x="487" y="320"/>
                  </a:lnTo>
                  <a:lnTo>
                    <a:pt x="448" y="317"/>
                  </a:lnTo>
                  <a:lnTo>
                    <a:pt x="405" y="311"/>
                  </a:lnTo>
                  <a:lnTo>
                    <a:pt x="360" y="304"/>
                  </a:lnTo>
                  <a:lnTo>
                    <a:pt x="315" y="294"/>
                  </a:lnTo>
                  <a:lnTo>
                    <a:pt x="269" y="284"/>
                  </a:lnTo>
                  <a:lnTo>
                    <a:pt x="224" y="271"/>
                  </a:lnTo>
                  <a:lnTo>
                    <a:pt x="182" y="257"/>
                  </a:lnTo>
                  <a:lnTo>
                    <a:pt x="141" y="240"/>
                  </a:lnTo>
                  <a:lnTo>
                    <a:pt x="103" y="223"/>
                  </a:lnTo>
                  <a:lnTo>
                    <a:pt x="70" y="203"/>
                  </a:lnTo>
                  <a:lnTo>
                    <a:pt x="42" y="182"/>
                  </a:lnTo>
                  <a:lnTo>
                    <a:pt x="21" y="160"/>
                  </a:lnTo>
                  <a:lnTo>
                    <a:pt x="6" y="136"/>
                  </a:lnTo>
                  <a:lnTo>
                    <a:pt x="0" y="110"/>
                  </a:lnTo>
                  <a:lnTo>
                    <a:pt x="2" y="82"/>
                  </a:lnTo>
                  <a:close/>
                </a:path>
              </a:pathLst>
            </a:custGeom>
            <a:solidFill>
              <a:srgbClr val="A8B0B0"/>
            </a:solidFill>
            <a:ln w="9525">
              <a:noFill/>
              <a:round/>
              <a:headEnd/>
              <a:tailEnd/>
            </a:ln>
          </p:spPr>
          <p:txBody>
            <a:bodyPr/>
            <a:lstStyle/>
            <a:p>
              <a:endParaRPr lang="en-US"/>
            </a:p>
          </p:txBody>
        </p:sp>
        <p:sp>
          <p:nvSpPr>
            <p:cNvPr id="115765" name="Freeform 53"/>
            <p:cNvSpPr>
              <a:spLocks/>
            </p:cNvSpPr>
            <p:nvPr/>
          </p:nvSpPr>
          <p:spPr bwMode="auto">
            <a:xfrm>
              <a:off x="3697" y="2435"/>
              <a:ext cx="99" cy="25"/>
            </a:xfrm>
            <a:custGeom>
              <a:avLst/>
              <a:gdLst/>
              <a:ahLst/>
              <a:cxnLst>
                <a:cxn ang="0">
                  <a:pos x="11" y="62"/>
                </a:cxn>
                <a:cxn ang="0">
                  <a:pos x="43" y="41"/>
                </a:cxn>
                <a:cxn ang="0">
                  <a:pos x="91" y="25"/>
                </a:cxn>
                <a:cxn ang="0">
                  <a:pos x="153" y="14"/>
                </a:cxn>
                <a:cxn ang="0">
                  <a:pos x="222" y="5"/>
                </a:cxn>
                <a:cxn ang="0">
                  <a:pos x="295" y="2"/>
                </a:cxn>
                <a:cxn ang="0">
                  <a:pos x="363" y="0"/>
                </a:cxn>
                <a:cxn ang="0">
                  <a:pos x="424" y="2"/>
                </a:cxn>
                <a:cxn ang="0">
                  <a:pos x="478" y="4"/>
                </a:cxn>
                <a:cxn ang="0">
                  <a:pos x="537" y="9"/>
                </a:cxn>
                <a:cxn ang="0">
                  <a:pos x="596" y="14"/>
                </a:cxn>
                <a:cxn ang="0">
                  <a:pos x="658" y="21"/>
                </a:cxn>
                <a:cxn ang="0">
                  <a:pos x="717" y="29"/>
                </a:cxn>
                <a:cxn ang="0">
                  <a:pos x="776" y="40"/>
                </a:cxn>
                <a:cxn ang="0">
                  <a:pos x="831" y="52"/>
                </a:cxn>
                <a:cxn ang="0">
                  <a:pos x="881" y="67"/>
                </a:cxn>
                <a:cxn ang="0">
                  <a:pos x="918" y="80"/>
                </a:cxn>
                <a:cxn ang="0">
                  <a:pos x="946" y="97"/>
                </a:cxn>
                <a:cxn ang="0">
                  <a:pos x="972" y="117"/>
                </a:cxn>
                <a:cxn ang="0">
                  <a:pos x="987" y="141"/>
                </a:cxn>
                <a:cxn ang="0">
                  <a:pos x="983" y="171"/>
                </a:cxn>
                <a:cxn ang="0">
                  <a:pos x="954" y="204"/>
                </a:cxn>
                <a:cxn ang="0">
                  <a:pos x="905" y="232"/>
                </a:cxn>
                <a:cxn ang="0">
                  <a:pos x="842" y="255"/>
                </a:cxn>
                <a:cxn ang="0">
                  <a:pos x="768" y="274"/>
                </a:cxn>
                <a:cxn ang="0">
                  <a:pos x="689" y="287"/>
                </a:cxn>
                <a:cxn ang="0">
                  <a:pos x="611" y="295"/>
                </a:cxn>
                <a:cxn ang="0">
                  <a:pos x="537" y="299"/>
                </a:cxn>
                <a:cxn ang="0">
                  <a:pos x="467" y="297"/>
                </a:cxn>
                <a:cxn ang="0">
                  <a:pos x="387" y="287"/>
                </a:cxn>
                <a:cxn ang="0">
                  <a:pos x="300" y="270"/>
                </a:cxn>
                <a:cxn ang="0">
                  <a:pos x="212" y="247"/>
                </a:cxn>
                <a:cxn ang="0">
                  <a:pos x="131" y="217"/>
                </a:cxn>
                <a:cxn ang="0">
                  <a:pos x="64" y="182"/>
                </a:cxn>
                <a:cxn ang="0">
                  <a:pos x="18" y="142"/>
                </a:cxn>
                <a:cxn ang="0">
                  <a:pos x="0" y="99"/>
                </a:cxn>
              </a:cxnLst>
              <a:rect l="0" t="0" r="r" b="b"/>
              <a:pathLst>
                <a:path w="988" h="299">
                  <a:moveTo>
                    <a:pt x="3" y="75"/>
                  </a:moveTo>
                  <a:lnTo>
                    <a:pt x="11" y="62"/>
                  </a:lnTo>
                  <a:lnTo>
                    <a:pt x="24" y="51"/>
                  </a:lnTo>
                  <a:lnTo>
                    <a:pt x="43" y="41"/>
                  </a:lnTo>
                  <a:lnTo>
                    <a:pt x="65" y="32"/>
                  </a:lnTo>
                  <a:lnTo>
                    <a:pt x="91" y="25"/>
                  </a:lnTo>
                  <a:lnTo>
                    <a:pt x="121" y="19"/>
                  </a:lnTo>
                  <a:lnTo>
                    <a:pt x="153" y="14"/>
                  </a:lnTo>
                  <a:lnTo>
                    <a:pt x="187" y="10"/>
                  </a:lnTo>
                  <a:lnTo>
                    <a:pt x="222" y="5"/>
                  </a:lnTo>
                  <a:lnTo>
                    <a:pt x="258" y="3"/>
                  </a:lnTo>
                  <a:lnTo>
                    <a:pt x="295" y="2"/>
                  </a:lnTo>
                  <a:lnTo>
                    <a:pt x="329" y="1"/>
                  </a:lnTo>
                  <a:lnTo>
                    <a:pt x="363" y="0"/>
                  </a:lnTo>
                  <a:lnTo>
                    <a:pt x="395" y="1"/>
                  </a:lnTo>
                  <a:lnTo>
                    <a:pt x="424" y="2"/>
                  </a:lnTo>
                  <a:lnTo>
                    <a:pt x="450" y="3"/>
                  </a:lnTo>
                  <a:lnTo>
                    <a:pt x="478" y="4"/>
                  </a:lnTo>
                  <a:lnTo>
                    <a:pt x="507" y="6"/>
                  </a:lnTo>
                  <a:lnTo>
                    <a:pt x="537" y="9"/>
                  </a:lnTo>
                  <a:lnTo>
                    <a:pt x="566" y="12"/>
                  </a:lnTo>
                  <a:lnTo>
                    <a:pt x="596" y="14"/>
                  </a:lnTo>
                  <a:lnTo>
                    <a:pt x="627" y="18"/>
                  </a:lnTo>
                  <a:lnTo>
                    <a:pt x="658" y="21"/>
                  </a:lnTo>
                  <a:lnTo>
                    <a:pt x="688" y="25"/>
                  </a:lnTo>
                  <a:lnTo>
                    <a:pt x="717" y="29"/>
                  </a:lnTo>
                  <a:lnTo>
                    <a:pt x="748" y="34"/>
                  </a:lnTo>
                  <a:lnTo>
                    <a:pt x="776" y="40"/>
                  </a:lnTo>
                  <a:lnTo>
                    <a:pt x="805" y="46"/>
                  </a:lnTo>
                  <a:lnTo>
                    <a:pt x="831" y="52"/>
                  </a:lnTo>
                  <a:lnTo>
                    <a:pt x="857" y="59"/>
                  </a:lnTo>
                  <a:lnTo>
                    <a:pt x="881" y="67"/>
                  </a:lnTo>
                  <a:lnTo>
                    <a:pt x="903" y="75"/>
                  </a:lnTo>
                  <a:lnTo>
                    <a:pt x="918" y="80"/>
                  </a:lnTo>
                  <a:lnTo>
                    <a:pt x="932" y="88"/>
                  </a:lnTo>
                  <a:lnTo>
                    <a:pt x="946" y="97"/>
                  </a:lnTo>
                  <a:lnTo>
                    <a:pt x="960" y="107"/>
                  </a:lnTo>
                  <a:lnTo>
                    <a:pt x="972" y="117"/>
                  </a:lnTo>
                  <a:lnTo>
                    <a:pt x="981" y="130"/>
                  </a:lnTo>
                  <a:lnTo>
                    <a:pt x="987" y="141"/>
                  </a:lnTo>
                  <a:lnTo>
                    <a:pt x="988" y="153"/>
                  </a:lnTo>
                  <a:lnTo>
                    <a:pt x="983" y="171"/>
                  </a:lnTo>
                  <a:lnTo>
                    <a:pt x="972" y="189"/>
                  </a:lnTo>
                  <a:lnTo>
                    <a:pt x="954" y="204"/>
                  </a:lnTo>
                  <a:lnTo>
                    <a:pt x="932" y="219"/>
                  </a:lnTo>
                  <a:lnTo>
                    <a:pt x="905" y="232"/>
                  </a:lnTo>
                  <a:lnTo>
                    <a:pt x="876" y="245"/>
                  </a:lnTo>
                  <a:lnTo>
                    <a:pt x="842" y="255"/>
                  </a:lnTo>
                  <a:lnTo>
                    <a:pt x="806" y="265"/>
                  </a:lnTo>
                  <a:lnTo>
                    <a:pt x="768" y="274"/>
                  </a:lnTo>
                  <a:lnTo>
                    <a:pt x="730" y="281"/>
                  </a:lnTo>
                  <a:lnTo>
                    <a:pt x="689" y="287"/>
                  </a:lnTo>
                  <a:lnTo>
                    <a:pt x="650" y="292"/>
                  </a:lnTo>
                  <a:lnTo>
                    <a:pt x="611" y="295"/>
                  </a:lnTo>
                  <a:lnTo>
                    <a:pt x="573" y="298"/>
                  </a:lnTo>
                  <a:lnTo>
                    <a:pt x="537" y="299"/>
                  </a:lnTo>
                  <a:lnTo>
                    <a:pt x="503" y="299"/>
                  </a:lnTo>
                  <a:lnTo>
                    <a:pt x="467" y="297"/>
                  </a:lnTo>
                  <a:lnTo>
                    <a:pt x="429" y="293"/>
                  </a:lnTo>
                  <a:lnTo>
                    <a:pt x="387" y="287"/>
                  </a:lnTo>
                  <a:lnTo>
                    <a:pt x="344" y="280"/>
                  </a:lnTo>
                  <a:lnTo>
                    <a:pt x="300" y="270"/>
                  </a:lnTo>
                  <a:lnTo>
                    <a:pt x="256" y="259"/>
                  </a:lnTo>
                  <a:lnTo>
                    <a:pt x="212" y="247"/>
                  </a:lnTo>
                  <a:lnTo>
                    <a:pt x="171" y="232"/>
                  </a:lnTo>
                  <a:lnTo>
                    <a:pt x="131" y="217"/>
                  </a:lnTo>
                  <a:lnTo>
                    <a:pt x="95" y="200"/>
                  </a:lnTo>
                  <a:lnTo>
                    <a:pt x="64" y="182"/>
                  </a:lnTo>
                  <a:lnTo>
                    <a:pt x="37" y="163"/>
                  </a:lnTo>
                  <a:lnTo>
                    <a:pt x="18" y="142"/>
                  </a:lnTo>
                  <a:lnTo>
                    <a:pt x="5" y="121"/>
                  </a:lnTo>
                  <a:lnTo>
                    <a:pt x="0" y="99"/>
                  </a:lnTo>
                  <a:lnTo>
                    <a:pt x="3" y="75"/>
                  </a:lnTo>
                  <a:close/>
                </a:path>
              </a:pathLst>
            </a:custGeom>
            <a:solidFill>
              <a:srgbClr val="ADB5B5"/>
            </a:solidFill>
            <a:ln w="9525">
              <a:noFill/>
              <a:round/>
              <a:headEnd/>
              <a:tailEnd/>
            </a:ln>
          </p:spPr>
          <p:txBody>
            <a:bodyPr/>
            <a:lstStyle/>
            <a:p>
              <a:endParaRPr lang="en-US"/>
            </a:p>
          </p:txBody>
        </p:sp>
        <p:sp>
          <p:nvSpPr>
            <p:cNvPr id="115766" name="Freeform 54"/>
            <p:cNvSpPr>
              <a:spLocks/>
            </p:cNvSpPr>
            <p:nvPr/>
          </p:nvSpPr>
          <p:spPr bwMode="auto">
            <a:xfrm>
              <a:off x="3698" y="2436"/>
              <a:ext cx="96" cy="22"/>
            </a:xfrm>
            <a:custGeom>
              <a:avLst/>
              <a:gdLst/>
              <a:ahLst/>
              <a:cxnLst>
                <a:cxn ang="0">
                  <a:pos x="13" y="53"/>
                </a:cxn>
                <a:cxn ang="0">
                  <a:pos x="44" y="35"/>
                </a:cxn>
                <a:cxn ang="0">
                  <a:pos x="93" y="21"/>
                </a:cxn>
                <a:cxn ang="0">
                  <a:pos x="152" y="11"/>
                </a:cxn>
                <a:cxn ang="0">
                  <a:pos x="219" y="5"/>
                </a:cxn>
                <a:cxn ang="0">
                  <a:pos x="288" y="1"/>
                </a:cxn>
                <a:cxn ang="0">
                  <a:pos x="354" y="0"/>
                </a:cxn>
                <a:cxn ang="0">
                  <a:pos x="412" y="1"/>
                </a:cxn>
                <a:cxn ang="0">
                  <a:pos x="464" y="3"/>
                </a:cxn>
                <a:cxn ang="0">
                  <a:pos x="519" y="7"/>
                </a:cxn>
                <a:cxn ang="0">
                  <a:pos x="577" y="12"/>
                </a:cxn>
                <a:cxn ang="0">
                  <a:pos x="637" y="18"/>
                </a:cxn>
                <a:cxn ang="0">
                  <a:pos x="696" y="26"/>
                </a:cxn>
                <a:cxn ang="0">
                  <a:pos x="753" y="36"/>
                </a:cxn>
                <a:cxn ang="0">
                  <a:pos x="806" y="47"/>
                </a:cxn>
                <a:cxn ang="0">
                  <a:pos x="853" y="59"/>
                </a:cxn>
                <a:cxn ang="0">
                  <a:pos x="887" y="72"/>
                </a:cxn>
                <a:cxn ang="0">
                  <a:pos x="916" y="87"/>
                </a:cxn>
                <a:cxn ang="0">
                  <a:pos x="940" y="107"/>
                </a:cxn>
                <a:cxn ang="0">
                  <a:pos x="954" y="128"/>
                </a:cxn>
                <a:cxn ang="0">
                  <a:pos x="951" y="153"/>
                </a:cxn>
                <a:cxn ang="0">
                  <a:pos x="925" y="180"/>
                </a:cxn>
                <a:cxn ang="0">
                  <a:pos x="879" y="205"/>
                </a:cxn>
                <a:cxn ang="0">
                  <a:pos x="818" y="226"/>
                </a:cxn>
                <a:cxn ang="0">
                  <a:pos x="748" y="245"/>
                </a:cxn>
                <a:cxn ang="0">
                  <a:pos x="672" y="258"/>
                </a:cxn>
                <a:cxn ang="0">
                  <a:pos x="596" y="267"/>
                </a:cxn>
                <a:cxn ang="0">
                  <a:pos x="521" y="272"/>
                </a:cxn>
                <a:cxn ang="0">
                  <a:pos x="452" y="270"/>
                </a:cxn>
                <a:cxn ang="0">
                  <a:pos x="372" y="259"/>
                </a:cxn>
                <a:cxn ang="0">
                  <a:pos x="287" y="243"/>
                </a:cxn>
                <a:cxn ang="0">
                  <a:pos x="201" y="220"/>
                </a:cxn>
                <a:cxn ang="0">
                  <a:pos x="123" y="192"/>
                </a:cxn>
                <a:cxn ang="0">
                  <a:pos x="59" y="160"/>
                </a:cxn>
                <a:cxn ang="0">
                  <a:pos x="16" y="124"/>
                </a:cxn>
                <a:cxn ang="0">
                  <a:pos x="0" y="84"/>
                </a:cxn>
              </a:cxnLst>
              <a:rect l="0" t="0" r="r" b="b"/>
              <a:pathLst>
                <a:path w="955" h="272">
                  <a:moveTo>
                    <a:pt x="5" y="65"/>
                  </a:moveTo>
                  <a:lnTo>
                    <a:pt x="13" y="53"/>
                  </a:lnTo>
                  <a:lnTo>
                    <a:pt x="27" y="43"/>
                  </a:lnTo>
                  <a:lnTo>
                    <a:pt x="44" y="35"/>
                  </a:lnTo>
                  <a:lnTo>
                    <a:pt x="66" y="27"/>
                  </a:lnTo>
                  <a:lnTo>
                    <a:pt x="93" y="21"/>
                  </a:lnTo>
                  <a:lnTo>
                    <a:pt x="121" y="15"/>
                  </a:lnTo>
                  <a:lnTo>
                    <a:pt x="152" y="11"/>
                  </a:lnTo>
                  <a:lnTo>
                    <a:pt x="185" y="8"/>
                  </a:lnTo>
                  <a:lnTo>
                    <a:pt x="219" y="5"/>
                  </a:lnTo>
                  <a:lnTo>
                    <a:pt x="253" y="2"/>
                  </a:lnTo>
                  <a:lnTo>
                    <a:pt x="288" y="1"/>
                  </a:lnTo>
                  <a:lnTo>
                    <a:pt x="321" y="1"/>
                  </a:lnTo>
                  <a:lnTo>
                    <a:pt x="354" y="0"/>
                  </a:lnTo>
                  <a:lnTo>
                    <a:pt x="384" y="1"/>
                  </a:lnTo>
                  <a:lnTo>
                    <a:pt x="412" y="1"/>
                  </a:lnTo>
                  <a:lnTo>
                    <a:pt x="437" y="2"/>
                  </a:lnTo>
                  <a:lnTo>
                    <a:pt x="464" y="3"/>
                  </a:lnTo>
                  <a:lnTo>
                    <a:pt x="491" y="6"/>
                  </a:lnTo>
                  <a:lnTo>
                    <a:pt x="519" y="7"/>
                  </a:lnTo>
                  <a:lnTo>
                    <a:pt x="548" y="9"/>
                  </a:lnTo>
                  <a:lnTo>
                    <a:pt x="577" y="12"/>
                  </a:lnTo>
                  <a:lnTo>
                    <a:pt x="608" y="15"/>
                  </a:lnTo>
                  <a:lnTo>
                    <a:pt x="637" y="18"/>
                  </a:lnTo>
                  <a:lnTo>
                    <a:pt x="667" y="22"/>
                  </a:lnTo>
                  <a:lnTo>
                    <a:pt x="696" y="26"/>
                  </a:lnTo>
                  <a:lnTo>
                    <a:pt x="725" y="30"/>
                  </a:lnTo>
                  <a:lnTo>
                    <a:pt x="753" y="36"/>
                  </a:lnTo>
                  <a:lnTo>
                    <a:pt x="780" y="41"/>
                  </a:lnTo>
                  <a:lnTo>
                    <a:pt x="806" y="47"/>
                  </a:lnTo>
                  <a:lnTo>
                    <a:pt x="829" y="53"/>
                  </a:lnTo>
                  <a:lnTo>
                    <a:pt x="853" y="59"/>
                  </a:lnTo>
                  <a:lnTo>
                    <a:pt x="873" y="67"/>
                  </a:lnTo>
                  <a:lnTo>
                    <a:pt x="887" y="72"/>
                  </a:lnTo>
                  <a:lnTo>
                    <a:pt x="902" y="79"/>
                  </a:lnTo>
                  <a:lnTo>
                    <a:pt x="916" y="87"/>
                  </a:lnTo>
                  <a:lnTo>
                    <a:pt x="929" y="97"/>
                  </a:lnTo>
                  <a:lnTo>
                    <a:pt x="940" y="107"/>
                  </a:lnTo>
                  <a:lnTo>
                    <a:pt x="949" y="117"/>
                  </a:lnTo>
                  <a:lnTo>
                    <a:pt x="954" y="128"/>
                  </a:lnTo>
                  <a:lnTo>
                    <a:pt x="955" y="138"/>
                  </a:lnTo>
                  <a:lnTo>
                    <a:pt x="951" y="153"/>
                  </a:lnTo>
                  <a:lnTo>
                    <a:pt x="940" y="167"/>
                  </a:lnTo>
                  <a:lnTo>
                    <a:pt x="925" y="180"/>
                  </a:lnTo>
                  <a:lnTo>
                    <a:pt x="904" y="193"/>
                  </a:lnTo>
                  <a:lnTo>
                    <a:pt x="879" y="205"/>
                  </a:lnTo>
                  <a:lnTo>
                    <a:pt x="850" y="216"/>
                  </a:lnTo>
                  <a:lnTo>
                    <a:pt x="818" y="226"/>
                  </a:lnTo>
                  <a:lnTo>
                    <a:pt x="784" y="235"/>
                  </a:lnTo>
                  <a:lnTo>
                    <a:pt x="748" y="245"/>
                  </a:lnTo>
                  <a:lnTo>
                    <a:pt x="711" y="252"/>
                  </a:lnTo>
                  <a:lnTo>
                    <a:pt x="672" y="258"/>
                  </a:lnTo>
                  <a:lnTo>
                    <a:pt x="634" y="263"/>
                  </a:lnTo>
                  <a:lnTo>
                    <a:pt x="596" y="267"/>
                  </a:lnTo>
                  <a:lnTo>
                    <a:pt x="558" y="270"/>
                  </a:lnTo>
                  <a:lnTo>
                    <a:pt x="521" y="272"/>
                  </a:lnTo>
                  <a:lnTo>
                    <a:pt x="488" y="272"/>
                  </a:lnTo>
                  <a:lnTo>
                    <a:pt x="452" y="270"/>
                  </a:lnTo>
                  <a:lnTo>
                    <a:pt x="414" y="265"/>
                  </a:lnTo>
                  <a:lnTo>
                    <a:pt x="372" y="259"/>
                  </a:lnTo>
                  <a:lnTo>
                    <a:pt x="329" y="252"/>
                  </a:lnTo>
                  <a:lnTo>
                    <a:pt x="287" y="243"/>
                  </a:lnTo>
                  <a:lnTo>
                    <a:pt x="243" y="231"/>
                  </a:lnTo>
                  <a:lnTo>
                    <a:pt x="201" y="220"/>
                  </a:lnTo>
                  <a:lnTo>
                    <a:pt x="161" y="206"/>
                  </a:lnTo>
                  <a:lnTo>
                    <a:pt x="123" y="192"/>
                  </a:lnTo>
                  <a:lnTo>
                    <a:pt x="90" y="176"/>
                  </a:lnTo>
                  <a:lnTo>
                    <a:pt x="59" y="160"/>
                  </a:lnTo>
                  <a:lnTo>
                    <a:pt x="35" y="142"/>
                  </a:lnTo>
                  <a:lnTo>
                    <a:pt x="16" y="124"/>
                  </a:lnTo>
                  <a:lnTo>
                    <a:pt x="4" y="104"/>
                  </a:lnTo>
                  <a:lnTo>
                    <a:pt x="0" y="84"/>
                  </a:lnTo>
                  <a:lnTo>
                    <a:pt x="5" y="65"/>
                  </a:lnTo>
                  <a:close/>
                </a:path>
              </a:pathLst>
            </a:custGeom>
            <a:solidFill>
              <a:srgbClr val="B2BABA"/>
            </a:solidFill>
            <a:ln w="9525">
              <a:noFill/>
              <a:round/>
              <a:headEnd/>
              <a:tailEnd/>
            </a:ln>
          </p:spPr>
          <p:txBody>
            <a:bodyPr/>
            <a:lstStyle/>
            <a:p>
              <a:endParaRPr lang="en-US"/>
            </a:p>
          </p:txBody>
        </p:sp>
        <p:sp>
          <p:nvSpPr>
            <p:cNvPr id="115767" name="Freeform 55"/>
            <p:cNvSpPr>
              <a:spLocks/>
            </p:cNvSpPr>
            <p:nvPr/>
          </p:nvSpPr>
          <p:spPr bwMode="auto">
            <a:xfrm>
              <a:off x="3700" y="2436"/>
              <a:ext cx="92" cy="20"/>
            </a:xfrm>
            <a:custGeom>
              <a:avLst/>
              <a:gdLst/>
              <a:ahLst/>
              <a:cxnLst>
                <a:cxn ang="0">
                  <a:pos x="14" y="45"/>
                </a:cxn>
                <a:cxn ang="0">
                  <a:pos x="46" y="29"/>
                </a:cxn>
                <a:cxn ang="0">
                  <a:pos x="93" y="18"/>
                </a:cxn>
                <a:cxn ang="0">
                  <a:pos x="151" y="10"/>
                </a:cxn>
                <a:cxn ang="0">
                  <a:pos x="215" y="5"/>
                </a:cxn>
                <a:cxn ang="0">
                  <a:pos x="280" y="1"/>
                </a:cxn>
                <a:cxn ang="0">
                  <a:pos x="343" y="0"/>
                </a:cxn>
                <a:cxn ang="0">
                  <a:pos x="398" y="1"/>
                </a:cxn>
                <a:cxn ang="0">
                  <a:pos x="445" y="3"/>
                </a:cxn>
                <a:cxn ang="0">
                  <a:pos x="498" y="8"/>
                </a:cxn>
                <a:cxn ang="0">
                  <a:pos x="555" y="13"/>
                </a:cxn>
                <a:cxn ang="0">
                  <a:pos x="614" y="18"/>
                </a:cxn>
                <a:cxn ang="0">
                  <a:pos x="671" y="25"/>
                </a:cxn>
                <a:cxn ang="0">
                  <a:pos x="727" y="35"/>
                </a:cxn>
                <a:cxn ang="0">
                  <a:pos x="778" y="44"/>
                </a:cxn>
                <a:cxn ang="0">
                  <a:pos x="823" y="55"/>
                </a:cxn>
                <a:cxn ang="0">
                  <a:pos x="855" y="67"/>
                </a:cxn>
                <a:cxn ang="0">
                  <a:pos x="883" y="80"/>
                </a:cxn>
                <a:cxn ang="0">
                  <a:pos x="906" y="98"/>
                </a:cxn>
                <a:cxn ang="0">
                  <a:pos x="919" y="116"/>
                </a:cxn>
                <a:cxn ang="0">
                  <a:pos x="916" y="137"/>
                </a:cxn>
                <a:cxn ang="0">
                  <a:pos x="892" y="160"/>
                </a:cxn>
                <a:cxn ang="0">
                  <a:pos x="849" y="180"/>
                </a:cxn>
                <a:cxn ang="0">
                  <a:pos x="791" y="200"/>
                </a:cxn>
                <a:cxn ang="0">
                  <a:pos x="724" y="218"/>
                </a:cxn>
                <a:cxn ang="0">
                  <a:pos x="651" y="231"/>
                </a:cxn>
                <a:cxn ang="0">
                  <a:pos x="577" y="241"/>
                </a:cxn>
                <a:cxn ang="0">
                  <a:pos x="503" y="245"/>
                </a:cxn>
                <a:cxn ang="0">
                  <a:pos x="433" y="244"/>
                </a:cxn>
                <a:cxn ang="0">
                  <a:pos x="355" y="234"/>
                </a:cxn>
                <a:cxn ang="0">
                  <a:pos x="272" y="218"/>
                </a:cxn>
                <a:cxn ang="0">
                  <a:pos x="189" y="195"/>
                </a:cxn>
                <a:cxn ang="0">
                  <a:pos x="114" y="168"/>
                </a:cxn>
                <a:cxn ang="0">
                  <a:pos x="53" y="137"/>
                </a:cxn>
                <a:cxn ang="0">
                  <a:pos x="14" y="105"/>
                </a:cxn>
                <a:cxn ang="0">
                  <a:pos x="0" y="71"/>
                </a:cxn>
              </a:cxnLst>
              <a:rect l="0" t="0" r="r" b="b"/>
              <a:pathLst>
                <a:path w="920" h="245">
                  <a:moveTo>
                    <a:pt x="5" y="54"/>
                  </a:moveTo>
                  <a:lnTo>
                    <a:pt x="14" y="45"/>
                  </a:lnTo>
                  <a:lnTo>
                    <a:pt x="28" y="37"/>
                  </a:lnTo>
                  <a:lnTo>
                    <a:pt x="46" y="29"/>
                  </a:lnTo>
                  <a:lnTo>
                    <a:pt x="67" y="23"/>
                  </a:lnTo>
                  <a:lnTo>
                    <a:pt x="93" y="18"/>
                  </a:lnTo>
                  <a:lnTo>
                    <a:pt x="120" y="14"/>
                  </a:lnTo>
                  <a:lnTo>
                    <a:pt x="151" y="10"/>
                  </a:lnTo>
                  <a:lnTo>
                    <a:pt x="182" y="7"/>
                  </a:lnTo>
                  <a:lnTo>
                    <a:pt x="215" y="5"/>
                  </a:lnTo>
                  <a:lnTo>
                    <a:pt x="247" y="2"/>
                  </a:lnTo>
                  <a:lnTo>
                    <a:pt x="280" y="1"/>
                  </a:lnTo>
                  <a:lnTo>
                    <a:pt x="312" y="1"/>
                  </a:lnTo>
                  <a:lnTo>
                    <a:pt x="343" y="0"/>
                  </a:lnTo>
                  <a:lnTo>
                    <a:pt x="371" y="1"/>
                  </a:lnTo>
                  <a:lnTo>
                    <a:pt x="398" y="1"/>
                  </a:lnTo>
                  <a:lnTo>
                    <a:pt x="421" y="2"/>
                  </a:lnTo>
                  <a:lnTo>
                    <a:pt x="445" y="3"/>
                  </a:lnTo>
                  <a:lnTo>
                    <a:pt x="472" y="6"/>
                  </a:lnTo>
                  <a:lnTo>
                    <a:pt x="498" y="8"/>
                  </a:lnTo>
                  <a:lnTo>
                    <a:pt x="527" y="10"/>
                  </a:lnTo>
                  <a:lnTo>
                    <a:pt x="555" y="13"/>
                  </a:lnTo>
                  <a:lnTo>
                    <a:pt x="585" y="15"/>
                  </a:lnTo>
                  <a:lnTo>
                    <a:pt x="614" y="18"/>
                  </a:lnTo>
                  <a:lnTo>
                    <a:pt x="642" y="22"/>
                  </a:lnTo>
                  <a:lnTo>
                    <a:pt x="671" y="25"/>
                  </a:lnTo>
                  <a:lnTo>
                    <a:pt x="700" y="29"/>
                  </a:lnTo>
                  <a:lnTo>
                    <a:pt x="727" y="35"/>
                  </a:lnTo>
                  <a:lnTo>
                    <a:pt x="753" y="39"/>
                  </a:lnTo>
                  <a:lnTo>
                    <a:pt x="778" y="44"/>
                  </a:lnTo>
                  <a:lnTo>
                    <a:pt x="801" y="49"/>
                  </a:lnTo>
                  <a:lnTo>
                    <a:pt x="823" y="55"/>
                  </a:lnTo>
                  <a:lnTo>
                    <a:pt x="842" y="61"/>
                  </a:lnTo>
                  <a:lnTo>
                    <a:pt x="855" y="67"/>
                  </a:lnTo>
                  <a:lnTo>
                    <a:pt x="869" y="73"/>
                  </a:lnTo>
                  <a:lnTo>
                    <a:pt x="883" y="80"/>
                  </a:lnTo>
                  <a:lnTo>
                    <a:pt x="896" y="88"/>
                  </a:lnTo>
                  <a:lnTo>
                    <a:pt x="906" y="98"/>
                  </a:lnTo>
                  <a:lnTo>
                    <a:pt x="914" y="107"/>
                  </a:lnTo>
                  <a:lnTo>
                    <a:pt x="919" y="116"/>
                  </a:lnTo>
                  <a:lnTo>
                    <a:pt x="920" y="126"/>
                  </a:lnTo>
                  <a:lnTo>
                    <a:pt x="916" y="137"/>
                  </a:lnTo>
                  <a:lnTo>
                    <a:pt x="907" y="148"/>
                  </a:lnTo>
                  <a:lnTo>
                    <a:pt x="892" y="160"/>
                  </a:lnTo>
                  <a:lnTo>
                    <a:pt x="872" y="170"/>
                  </a:lnTo>
                  <a:lnTo>
                    <a:pt x="849" y="180"/>
                  </a:lnTo>
                  <a:lnTo>
                    <a:pt x="822" y="191"/>
                  </a:lnTo>
                  <a:lnTo>
                    <a:pt x="791" y="200"/>
                  </a:lnTo>
                  <a:lnTo>
                    <a:pt x="759" y="209"/>
                  </a:lnTo>
                  <a:lnTo>
                    <a:pt x="724" y="218"/>
                  </a:lnTo>
                  <a:lnTo>
                    <a:pt x="687" y="225"/>
                  </a:lnTo>
                  <a:lnTo>
                    <a:pt x="651" y="231"/>
                  </a:lnTo>
                  <a:lnTo>
                    <a:pt x="614" y="236"/>
                  </a:lnTo>
                  <a:lnTo>
                    <a:pt x="577" y="241"/>
                  </a:lnTo>
                  <a:lnTo>
                    <a:pt x="539" y="244"/>
                  </a:lnTo>
                  <a:lnTo>
                    <a:pt x="503" y="245"/>
                  </a:lnTo>
                  <a:lnTo>
                    <a:pt x="469" y="245"/>
                  </a:lnTo>
                  <a:lnTo>
                    <a:pt x="433" y="244"/>
                  </a:lnTo>
                  <a:lnTo>
                    <a:pt x="396" y="239"/>
                  </a:lnTo>
                  <a:lnTo>
                    <a:pt x="355" y="234"/>
                  </a:lnTo>
                  <a:lnTo>
                    <a:pt x="313" y="226"/>
                  </a:lnTo>
                  <a:lnTo>
                    <a:pt x="272" y="218"/>
                  </a:lnTo>
                  <a:lnTo>
                    <a:pt x="230" y="207"/>
                  </a:lnTo>
                  <a:lnTo>
                    <a:pt x="189" y="195"/>
                  </a:lnTo>
                  <a:lnTo>
                    <a:pt x="151" y="182"/>
                  </a:lnTo>
                  <a:lnTo>
                    <a:pt x="114" y="168"/>
                  </a:lnTo>
                  <a:lnTo>
                    <a:pt x="82" y="153"/>
                  </a:lnTo>
                  <a:lnTo>
                    <a:pt x="53" y="137"/>
                  </a:lnTo>
                  <a:lnTo>
                    <a:pt x="31" y="121"/>
                  </a:lnTo>
                  <a:lnTo>
                    <a:pt x="14" y="105"/>
                  </a:lnTo>
                  <a:lnTo>
                    <a:pt x="2" y="88"/>
                  </a:lnTo>
                  <a:lnTo>
                    <a:pt x="0" y="71"/>
                  </a:lnTo>
                  <a:lnTo>
                    <a:pt x="5" y="54"/>
                  </a:lnTo>
                  <a:close/>
                </a:path>
              </a:pathLst>
            </a:custGeom>
            <a:solidFill>
              <a:srgbClr val="B5BDBD"/>
            </a:solidFill>
            <a:ln w="9525">
              <a:noFill/>
              <a:round/>
              <a:headEnd/>
              <a:tailEnd/>
            </a:ln>
          </p:spPr>
          <p:txBody>
            <a:bodyPr/>
            <a:lstStyle/>
            <a:p>
              <a:endParaRPr lang="en-US"/>
            </a:p>
          </p:txBody>
        </p:sp>
        <p:sp>
          <p:nvSpPr>
            <p:cNvPr id="115768" name="Freeform 56"/>
            <p:cNvSpPr>
              <a:spLocks/>
            </p:cNvSpPr>
            <p:nvPr/>
          </p:nvSpPr>
          <p:spPr bwMode="auto">
            <a:xfrm>
              <a:off x="3701" y="2436"/>
              <a:ext cx="89" cy="18"/>
            </a:xfrm>
            <a:custGeom>
              <a:avLst/>
              <a:gdLst/>
              <a:ahLst/>
              <a:cxnLst>
                <a:cxn ang="0">
                  <a:pos x="15" y="37"/>
                </a:cxn>
                <a:cxn ang="0">
                  <a:pos x="47" y="24"/>
                </a:cxn>
                <a:cxn ang="0">
                  <a:pos x="94" y="14"/>
                </a:cxn>
                <a:cxn ang="0">
                  <a:pos x="150" y="8"/>
                </a:cxn>
                <a:cxn ang="0">
                  <a:pos x="212" y="3"/>
                </a:cxn>
                <a:cxn ang="0">
                  <a:pos x="274" y="1"/>
                </a:cxn>
                <a:cxn ang="0">
                  <a:pos x="333" y="0"/>
                </a:cxn>
                <a:cxn ang="0">
                  <a:pos x="385" y="1"/>
                </a:cxn>
                <a:cxn ang="0">
                  <a:pos x="428" y="3"/>
                </a:cxn>
                <a:cxn ang="0">
                  <a:pos x="479" y="7"/>
                </a:cxn>
                <a:cxn ang="0">
                  <a:pos x="534" y="12"/>
                </a:cxn>
                <a:cxn ang="0">
                  <a:pos x="592" y="17"/>
                </a:cxn>
                <a:cxn ang="0">
                  <a:pos x="648" y="23"/>
                </a:cxn>
                <a:cxn ang="0">
                  <a:pos x="703" y="31"/>
                </a:cxn>
                <a:cxn ang="0">
                  <a:pos x="754" y="40"/>
                </a:cxn>
                <a:cxn ang="0">
                  <a:pos x="797" y="49"/>
                </a:cxn>
                <a:cxn ang="0">
                  <a:pos x="828" y="58"/>
                </a:cxn>
                <a:cxn ang="0">
                  <a:pos x="853" y="72"/>
                </a:cxn>
                <a:cxn ang="0">
                  <a:pos x="876" y="87"/>
                </a:cxn>
                <a:cxn ang="0">
                  <a:pos x="890" y="104"/>
                </a:cxn>
                <a:cxn ang="0">
                  <a:pos x="887" y="119"/>
                </a:cxn>
                <a:cxn ang="0">
                  <a:pos x="863" y="137"/>
                </a:cxn>
                <a:cxn ang="0">
                  <a:pos x="823" y="156"/>
                </a:cxn>
                <a:cxn ang="0">
                  <a:pos x="768" y="174"/>
                </a:cxn>
                <a:cxn ang="0">
                  <a:pos x="703" y="191"/>
                </a:cxn>
                <a:cxn ang="0">
                  <a:pos x="632" y="204"/>
                </a:cxn>
                <a:cxn ang="0">
                  <a:pos x="560" y="215"/>
                </a:cxn>
                <a:cxn ang="0">
                  <a:pos x="487" y="220"/>
                </a:cxn>
                <a:cxn ang="0">
                  <a:pos x="417" y="218"/>
                </a:cxn>
                <a:cxn ang="0">
                  <a:pos x="340" y="207"/>
                </a:cxn>
                <a:cxn ang="0">
                  <a:pos x="258" y="191"/>
                </a:cxn>
                <a:cxn ang="0">
                  <a:pos x="178" y="169"/>
                </a:cxn>
                <a:cxn ang="0">
                  <a:pos x="106" y="143"/>
                </a:cxn>
                <a:cxn ang="0">
                  <a:pos x="48" y="115"/>
                </a:cxn>
                <a:cxn ang="0">
                  <a:pos x="11" y="86"/>
                </a:cxn>
                <a:cxn ang="0">
                  <a:pos x="0" y="58"/>
                </a:cxn>
              </a:cxnLst>
              <a:rect l="0" t="0" r="r" b="b"/>
              <a:pathLst>
                <a:path w="891" h="220">
                  <a:moveTo>
                    <a:pt x="6" y="45"/>
                  </a:moveTo>
                  <a:lnTo>
                    <a:pt x="15" y="37"/>
                  </a:lnTo>
                  <a:lnTo>
                    <a:pt x="29" y="30"/>
                  </a:lnTo>
                  <a:lnTo>
                    <a:pt x="47" y="24"/>
                  </a:lnTo>
                  <a:lnTo>
                    <a:pt x="69" y="19"/>
                  </a:lnTo>
                  <a:lnTo>
                    <a:pt x="94" y="14"/>
                  </a:lnTo>
                  <a:lnTo>
                    <a:pt x="120" y="11"/>
                  </a:lnTo>
                  <a:lnTo>
                    <a:pt x="150" y="8"/>
                  </a:lnTo>
                  <a:lnTo>
                    <a:pt x="180" y="5"/>
                  </a:lnTo>
                  <a:lnTo>
                    <a:pt x="212" y="3"/>
                  </a:lnTo>
                  <a:lnTo>
                    <a:pt x="243" y="1"/>
                  </a:lnTo>
                  <a:lnTo>
                    <a:pt x="274" y="1"/>
                  </a:lnTo>
                  <a:lnTo>
                    <a:pt x="304" y="0"/>
                  </a:lnTo>
                  <a:lnTo>
                    <a:pt x="333" y="0"/>
                  </a:lnTo>
                  <a:lnTo>
                    <a:pt x="360" y="1"/>
                  </a:lnTo>
                  <a:lnTo>
                    <a:pt x="385" y="1"/>
                  </a:lnTo>
                  <a:lnTo>
                    <a:pt x="406" y="2"/>
                  </a:lnTo>
                  <a:lnTo>
                    <a:pt x="428" y="3"/>
                  </a:lnTo>
                  <a:lnTo>
                    <a:pt x="454" y="6"/>
                  </a:lnTo>
                  <a:lnTo>
                    <a:pt x="479" y="7"/>
                  </a:lnTo>
                  <a:lnTo>
                    <a:pt x="507" y="9"/>
                  </a:lnTo>
                  <a:lnTo>
                    <a:pt x="534" y="12"/>
                  </a:lnTo>
                  <a:lnTo>
                    <a:pt x="563" y="14"/>
                  </a:lnTo>
                  <a:lnTo>
                    <a:pt x="592" y="17"/>
                  </a:lnTo>
                  <a:lnTo>
                    <a:pt x="620" y="20"/>
                  </a:lnTo>
                  <a:lnTo>
                    <a:pt x="648" y="23"/>
                  </a:lnTo>
                  <a:lnTo>
                    <a:pt x="676" y="27"/>
                  </a:lnTo>
                  <a:lnTo>
                    <a:pt x="703" y="31"/>
                  </a:lnTo>
                  <a:lnTo>
                    <a:pt x="729" y="36"/>
                  </a:lnTo>
                  <a:lnTo>
                    <a:pt x="754" y="40"/>
                  </a:lnTo>
                  <a:lnTo>
                    <a:pt x="776" y="45"/>
                  </a:lnTo>
                  <a:lnTo>
                    <a:pt x="797" y="49"/>
                  </a:lnTo>
                  <a:lnTo>
                    <a:pt x="816" y="54"/>
                  </a:lnTo>
                  <a:lnTo>
                    <a:pt x="828" y="58"/>
                  </a:lnTo>
                  <a:lnTo>
                    <a:pt x="840" y="65"/>
                  </a:lnTo>
                  <a:lnTo>
                    <a:pt x="853" y="72"/>
                  </a:lnTo>
                  <a:lnTo>
                    <a:pt x="865" y="79"/>
                  </a:lnTo>
                  <a:lnTo>
                    <a:pt x="876" y="87"/>
                  </a:lnTo>
                  <a:lnTo>
                    <a:pt x="884" y="96"/>
                  </a:lnTo>
                  <a:lnTo>
                    <a:pt x="890" y="104"/>
                  </a:lnTo>
                  <a:lnTo>
                    <a:pt x="891" y="111"/>
                  </a:lnTo>
                  <a:lnTo>
                    <a:pt x="887" y="119"/>
                  </a:lnTo>
                  <a:lnTo>
                    <a:pt x="878" y="128"/>
                  </a:lnTo>
                  <a:lnTo>
                    <a:pt x="863" y="137"/>
                  </a:lnTo>
                  <a:lnTo>
                    <a:pt x="845" y="146"/>
                  </a:lnTo>
                  <a:lnTo>
                    <a:pt x="823" y="156"/>
                  </a:lnTo>
                  <a:lnTo>
                    <a:pt x="797" y="165"/>
                  </a:lnTo>
                  <a:lnTo>
                    <a:pt x="768" y="174"/>
                  </a:lnTo>
                  <a:lnTo>
                    <a:pt x="736" y="183"/>
                  </a:lnTo>
                  <a:lnTo>
                    <a:pt x="703" y="191"/>
                  </a:lnTo>
                  <a:lnTo>
                    <a:pt x="668" y="198"/>
                  </a:lnTo>
                  <a:lnTo>
                    <a:pt x="632" y="204"/>
                  </a:lnTo>
                  <a:lnTo>
                    <a:pt x="596" y="211"/>
                  </a:lnTo>
                  <a:lnTo>
                    <a:pt x="560" y="215"/>
                  </a:lnTo>
                  <a:lnTo>
                    <a:pt x="523" y="218"/>
                  </a:lnTo>
                  <a:lnTo>
                    <a:pt x="487" y="220"/>
                  </a:lnTo>
                  <a:lnTo>
                    <a:pt x="453" y="220"/>
                  </a:lnTo>
                  <a:lnTo>
                    <a:pt x="417" y="218"/>
                  </a:lnTo>
                  <a:lnTo>
                    <a:pt x="380" y="214"/>
                  </a:lnTo>
                  <a:lnTo>
                    <a:pt x="340" y="207"/>
                  </a:lnTo>
                  <a:lnTo>
                    <a:pt x="299" y="200"/>
                  </a:lnTo>
                  <a:lnTo>
                    <a:pt x="258" y="191"/>
                  </a:lnTo>
                  <a:lnTo>
                    <a:pt x="217" y="180"/>
                  </a:lnTo>
                  <a:lnTo>
                    <a:pt x="178" y="169"/>
                  </a:lnTo>
                  <a:lnTo>
                    <a:pt x="141" y="157"/>
                  </a:lnTo>
                  <a:lnTo>
                    <a:pt x="106" y="143"/>
                  </a:lnTo>
                  <a:lnTo>
                    <a:pt x="75" y="130"/>
                  </a:lnTo>
                  <a:lnTo>
                    <a:pt x="48" y="115"/>
                  </a:lnTo>
                  <a:lnTo>
                    <a:pt x="27" y="101"/>
                  </a:lnTo>
                  <a:lnTo>
                    <a:pt x="11" y="86"/>
                  </a:lnTo>
                  <a:lnTo>
                    <a:pt x="2" y="72"/>
                  </a:lnTo>
                  <a:lnTo>
                    <a:pt x="0" y="58"/>
                  </a:lnTo>
                  <a:lnTo>
                    <a:pt x="6" y="45"/>
                  </a:lnTo>
                  <a:close/>
                </a:path>
              </a:pathLst>
            </a:custGeom>
            <a:solidFill>
              <a:srgbClr val="BAC2C2"/>
            </a:solidFill>
            <a:ln w="9525">
              <a:noFill/>
              <a:round/>
              <a:headEnd/>
              <a:tailEnd/>
            </a:ln>
          </p:spPr>
          <p:txBody>
            <a:bodyPr/>
            <a:lstStyle/>
            <a:p>
              <a:endParaRPr lang="en-US"/>
            </a:p>
          </p:txBody>
        </p:sp>
        <p:sp>
          <p:nvSpPr>
            <p:cNvPr id="115769" name="Freeform 57"/>
            <p:cNvSpPr>
              <a:spLocks/>
            </p:cNvSpPr>
            <p:nvPr/>
          </p:nvSpPr>
          <p:spPr bwMode="auto">
            <a:xfrm>
              <a:off x="3677" y="2475"/>
              <a:ext cx="142" cy="19"/>
            </a:xfrm>
            <a:custGeom>
              <a:avLst/>
              <a:gdLst/>
              <a:ahLst/>
              <a:cxnLst>
                <a:cxn ang="0">
                  <a:pos x="81" y="167"/>
                </a:cxn>
                <a:cxn ang="0">
                  <a:pos x="166" y="183"/>
                </a:cxn>
                <a:cxn ang="0">
                  <a:pos x="255" y="195"/>
                </a:cxn>
                <a:cxn ang="0">
                  <a:pos x="346" y="206"/>
                </a:cxn>
                <a:cxn ang="0">
                  <a:pos x="438" y="213"/>
                </a:cxn>
                <a:cxn ang="0">
                  <a:pos x="530" y="217"/>
                </a:cxn>
                <a:cxn ang="0">
                  <a:pos x="623" y="219"/>
                </a:cxn>
                <a:cxn ang="0">
                  <a:pos x="713" y="218"/>
                </a:cxn>
                <a:cxn ang="0">
                  <a:pos x="801" y="215"/>
                </a:cxn>
                <a:cxn ang="0">
                  <a:pos x="885" y="210"/>
                </a:cxn>
                <a:cxn ang="0">
                  <a:pos x="966" y="201"/>
                </a:cxn>
                <a:cxn ang="0">
                  <a:pos x="1042" y="191"/>
                </a:cxn>
                <a:cxn ang="0">
                  <a:pos x="1114" y="178"/>
                </a:cxn>
                <a:cxn ang="0">
                  <a:pos x="1178" y="162"/>
                </a:cxn>
                <a:cxn ang="0">
                  <a:pos x="1233" y="145"/>
                </a:cxn>
                <a:cxn ang="0">
                  <a:pos x="1282" y="125"/>
                </a:cxn>
                <a:cxn ang="0">
                  <a:pos x="1321" y="103"/>
                </a:cxn>
                <a:cxn ang="0">
                  <a:pos x="1356" y="79"/>
                </a:cxn>
                <a:cxn ang="0">
                  <a:pos x="1388" y="49"/>
                </a:cxn>
                <a:cxn ang="0">
                  <a:pos x="1412" y="17"/>
                </a:cxn>
                <a:cxn ang="0">
                  <a:pos x="1407" y="15"/>
                </a:cxn>
                <a:cxn ang="0">
                  <a:pos x="1378" y="42"/>
                </a:cxn>
                <a:cxn ang="0">
                  <a:pos x="1344" y="64"/>
                </a:cxn>
                <a:cxn ang="0">
                  <a:pos x="1308" y="80"/>
                </a:cxn>
                <a:cxn ang="0">
                  <a:pos x="1254" y="96"/>
                </a:cxn>
                <a:cxn ang="0">
                  <a:pos x="1179" y="112"/>
                </a:cxn>
                <a:cxn ang="0">
                  <a:pos x="1098" y="126"/>
                </a:cxn>
                <a:cxn ang="0">
                  <a:pos x="1013" y="137"/>
                </a:cxn>
                <a:cxn ang="0">
                  <a:pos x="923" y="146"/>
                </a:cxn>
                <a:cxn ang="0">
                  <a:pos x="832" y="152"/>
                </a:cxn>
                <a:cxn ang="0">
                  <a:pos x="740" y="155"/>
                </a:cxn>
                <a:cxn ang="0">
                  <a:pos x="645" y="156"/>
                </a:cxn>
                <a:cxn ang="0">
                  <a:pos x="553" y="156"/>
                </a:cxn>
                <a:cxn ang="0">
                  <a:pos x="462" y="152"/>
                </a:cxn>
                <a:cxn ang="0">
                  <a:pos x="374" y="147"/>
                </a:cxn>
                <a:cxn ang="0">
                  <a:pos x="290" y="139"/>
                </a:cxn>
                <a:cxn ang="0">
                  <a:pos x="213" y="130"/>
                </a:cxn>
                <a:cxn ang="0">
                  <a:pos x="141" y="119"/>
                </a:cxn>
                <a:cxn ang="0">
                  <a:pos x="78" y="105"/>
                </a:cxn>
                <a:cxn ang="0">
                  <a:pos x="23" y="90"/>
                </a:cxn>
                <a:cxn ang="0">
                  <a:pos x="2" y="90"/>
                </a:cxn>
                <a:cxn ang="0">
                  <a:pos x="9" y="112"/>
                </a:cxn>
                <a:cxn ang="0">
                  <a:pos x="19" y="136"/>
                </a:cxn>
                <a:cxn ang="0">
                  <a:pos x="32" y="154"/>
                </a:cxn>
              </a:cxnLst>
              <a:rect l="0" t="0" r="r" b="b"/>
              <a:pathLst>
                <a:path w="1419" h="219">
                  <a:moveTo>
                    <a:pt x="39" y="158"/>
                  </a:moveTo>
                  <a:lnTo>
                    <a:pt x="81" y="167"/>
                  </a:lnTo>
                  <a:lnTo>
                    <a:pt x="124" y="175"/>
                  </a:lnTo>
                  <a:lnTo>
                    <a:pt x="166" y="183"/>
                  </a:lnTo>
                  <a:lnTo>
                    <a:pt x="211" y="189"/>
                  </a:lnTo>
                  <a:lnTo>
                    <a:pt x="255" y="195"/>
                  </a:lnTo>
                  <a:lnTo>
                    <a:pt x="300" y="200"/>
                  </a:lnTo>
                  <a:lnTo>
                    <a:pt x="346" y="206"/>
                  </a:lnTo>
                  <a:lnTo>
                    <a:pt x="392" y="210"/>
                  </a:lnTo>
                  <a:lnTo>
                    <a:pt x="438" y="213"/>
                  </a:lnTo>
                  <a:lnTo>
                    <a:pt x="484" y="215"/>
                  </a:lnTo>
                  <a:lnTo>
                    <a:pt x="530" y="217"/>
                  </a:lnTo>
                  <a:lnTo>
                    <a:pt x="577" y="218"/>
                  </a:lnTo>
                  <a:lnTo>
                    <a:pt x="623" y="219"/>
                  </a:lnTo>
                  <a:lnTo>
                    <a:pt x="667" y="219"/>
                  </a:lnTo>
                  <a:lnTo>
                    <a:pt x="713" y="218"/>
                  </a:lnTo>
                  <a:lnTo>
                    <a:pt x="757" y="217"/>
                  </a:lnTo>
                  <a:lnTo>
                    <a:pt x="801" y="215"/>
                  </a:lnTo>
                  <a:lnTo>
                    <a:pt x="844" y="213"/>
                  </a:lnTo>
                  <a:lnTo>
                    <a:pt x="885" y="210"/>
                  </a:lnTo>
                  <a:lnTo>
                    <a:pt x="927" y="206"/>
                  </a:lnTo>
                  <a:lnTo>
                    <a:pt x="966" y="201"/>
                  </a:lnTo>
                  <a:lnTo>
                    <a:pt x="1005" y="196"/>
                  </a:lnTo>
                  <a:lnTo>
                    <a:pt x="1042" y="191"/>
                  </a:lnTo>
                  <a:lnTo>
                    <a:pt x="1079" y="185"/>
                  </a:lnTo>
                  <a:lnTo>
                    <a:pt x="1114" y="178"/>
                  </a:lnTo>
                  <a:lnTo>
                    <a:pt x="1146" y="170"/>
                  </a:lnTo>
                  <a:lnTo>
                    <a:pt x="1178" y="162"/>
                  </a:lnTo>
                  <a:lnTo>
                    <a:pt x="1206" y="154"/>
                  </a:lnTo>
                  <a:lnTo>
                    <a:pt x="1233" y="145"/>
                  </a:lnTo>
                  <a:lnTo>
                    <a:pt x="1259" y="134"/>
                  </a:lnTo>
                  <a:lnTo>
                    <a:pt x="1282" y="125"/>
                  </a:lnTo>
                  <a:lnTo>
                    <a:pt x="1303" y="114"/>
                  </a:lnTo>
                  <a:lnTo>
                    <a:pt x="1321" y="103"/>
                  </a:lnTo>
                  <a:lnTo>
                    <a:pt x="1338" y="92"/>
                  </a:lnTo>
                  <a:lnTo>
                    <a:pt x="1356" y="79"/>
                  </a:lnTo>
                  <a:lnTo>
                    <a:pt x="1373" y="65"/>
                  </a:lnTo>
                  <a:lnTo>
                    <a:pt x="1388" y="49"/>
                  </a:lnTo>
                  <a:lnTo>
                    <a:pt x="1401" y="34"/>
                  </a:lnTo>
                  <a:lnTo>
                    <a:pt x="1412" y="17"/>
                  </a:lnTo>
                  <a:lnTo>
                    <a:pt x="1419" y="0"/>
                  </a:lnTo>
                  <a:lnTo>
                    <a:pt x="1407" y="15"/>
                  </a:lnTo>
                  <a:lnTo>
                    <a:pt x="1393" y="29"/>
                  </a:lnTo>
                  <a:lnTo>
                    <a:pt x="1378" y="42"/>
                  </a:lnTo>
                  <a:lnTo>
                    <a:pt x="1362" y="53"/>
                  </a:lnTo>
                  <a:lnTo>
                    <a:pt x="1344" y="64"/>
                  </a:lnTo>
                  <a:lnTo>
                    <a:pt x="1326" y="72"/>
                  </a:lnTo>
                  <a:lnTo>
                    <a:pt x="1308" y="80"/>
                  </a:lnTo>
                  <a:lnTo>
                    <a:pt x="1288" y="87"/>
                  </a:lnTo>
                  <a:lnTo>
                    <a:pt x="1254" y="96"/>
                  </a:lnTo>
                  <a:lnTo>
                    <a:pt x="1217" y="104"/>
                  </a:lnTo>
                  <a:lnTo>
                    <a:pt x="1179" y="112"/>
                  </a:lnTo>
                  <a:lnTo>
                    <a:pt x="1139" y="120"/>
                  </a:lnTo>
                  <a:lnTo>
                    <a:pt x="1098" y="126"/>
                  </a:lnTo>
                  <a:lnTo>
                    <a:pt x="1056" y="131"/>
                  </a:lnTo>
                  <a:lnTo>
                    <a:pt x="1013" y="137"/>
                  </a:lnTo>
                  <a:lnTo>
                    <a:pt x="968" y="141"/>
                  </a:lnTo>
                  <a:lnTo>
                    <a:pt x="923" y="146"/>
                  </a:lnTo>
                  <a:lnTo>
                    <a:pt x="878" y="149"/>
                  </a:lnTo>
                  <a:lnTo>
                    <a:pt x="832" y="152"/>
                  </a:lnTo>
                  <a:lnTo>
                    <a:pt x="786" y="154"/>
                  </a:lnTo>
                  <a:lnTo>
                    <a:pt x="740" y="155"/>
                  </a:lnTo>
                  <a:lnTo>
                    <a:pt x="692" y="156"/>
                  </a:lnTo>
                  <a:lnTo>
                    <a:pt x="645" y="156"/>
                  </a:lnTo>
                  <a:lnTo>
                    <a:pt x="599" y="156"/>
                  </a:lnTo>
                  <a:lnTo>
                    <a:pt x="553" y="156"/>
                  </a:lnTo>
                  <a:lnTo>
                    <a:pt x="507" y="154"/>
                  </a:lnTo>
                  <a:lnTo>
                    <a:pt x="462" y="152"/>
                  </a:lnTo>
                  <a:lnTo>
                    <a:pt x="417" y="150"/>
                  </a:lnTo>
                  <a:lnTo>
                    <a:pt x="374" y="147"/>
                  </a:lnTo>
                  <a:lnTo>
                    <a:pt x="332" y="144"/>
                  </a:lnTo>
                  <a:lnTo>
                    <a:pt x="290" y="139"/>
                  </a:lnTo>
                  <a:lnTo>
                    <a:pt x="251" y="135"/>
                  </a:lnTo>
                  <a:lnTo>
                    <a:pt x="213" y="130"/>
                  </a:lnTo>
                  <a:lnTo>
                    <a:pt x="176" y="125"/>
                  </a:lnTo>
                  <a:lnTo>
                    <a:pt x="141" y="119"/>
                  </a:lnTo>
                  <a:lnTo>
                    <a:pt x="108" y="111"/>
                  </a:lnTo>
                  <a:lnTo>
                    <a:pt x="78" y="105"/>
                  </a:lnTo>
                  <a:lnTo>
                    <a:pt x="49" y="98"/>
                  </a:lnTo>
                  <a:lnTo>
                    <a:pt x="23" y="90"/>
                  </a:lnTo>
                  <a:lnTo>
                    <a:pt x="0" y="81"/>
                  </a:lnTo>
                  <a:lnTo>
                    <a:pt x="2" y="90"/>
                  </a:lnTo>
                  <a:lnTo>
                    <a:pt x="5" y="101"/>
                  </a:lnTo>
                  <a:lnTo>
                    <a:pt x="9" y="112"/>
                  </a:lnTo>
                  <a:lnTo>
                    <a:pt x="14" y="125"/>
                  </a:lnTo>
                  <a:lnTo>
                    <a:pt x="19" y="136"/>
                  </a:lnTo>
                  <a:lnTo>
                    <a:pt x="25" y="147"/>
                  </a:lnTo>
                  <a:lnTo>
                    <a:pt x="32" y="154"/>
                  </a:lnTo>
                  <a:lnTo>
                    <a:pt x="39" y="158"/>
                  </a:lnTo>
                  <a:close/>
                </a:path>
              </a:pathLst>
            </a:custGeom>
            <a:solidFill>
              <a:srgbClr val="878F8F"/>
            </a:solidFill>
            <a:ln w="9525">
              <a:noFill/>
              <a:round/>
              <a:headEnd/>
              <a:tailEnd/>
            </a:ln>
          </p:spPr>
          <p:txBody>
            <a:bodyPr/>
            <a:lstStyle/>
            <a:p>
              <a:endParaRPr lang="en-US"/>
            </a:p>
          </p:txBody>
        </p:sp>
        <p:sp>
          <p:nvSpPr>
            <p:cNvPr id="115770" name="Freeform 58"/>
            <p:cNvSpPr>
              <a:spLocks/>
            </p:cNvSpPr>
            <p:nvPr/>
          </p:nvSpPr>
          <p:spPr bwMode="auto">
            <a:xfrm>
              <a:off x="3778" y="2470"/>
              <a:ext cx="26" cy="5"/>
            </a:xfrm>
            <a:custGeom>
              <a:avLst/>
              <a:gdLst/>
              <a:ahLst/>
              <a:cxnLst>
                <a:cxn ang="0">
                  <a:pos x="22" y="0"/>
                </a:cxn>
                <a:cxn ang="0">
                  <a:pos x="229" y="8"/>
                </a:cxn>
                <a:cxn ang="0">
                  <a:pos x="238" y="10"/>
                </a:cxn>
                <a:cxn ang="0">
                  <a:pos x="246" y="15"/>
                </a:cxn>
                <a:cxn ang="0">
                  <a:pos x="251" y="22"/>
                </a:cxn>
                <a:cxn ang="0">
                  <a:pos x="253" y="32"/>
                </a:cxn>
                <a:cxn ang="0">
                  <a:pos x="253" y="45"/>
                </a:cxn>
                <a:cxn ang="0">
                  <a:pos x="251" y="53"/>
                </a:cxn>
                <a:cxn ang="0">
                  <a:pos x="247" y="60"/>
                </a:cxn>
                <a:cxn ang="0">
                  <a:pos x="240" y="66"/>
                </a:cxn>
                <a:cxn ang="0">
                  <a:pos x="231" y="68"/>
                </a:cxn>
                <a:cxn ang="0">
                  <a:pos x="24" y="62"/>
                </a:cxn>
                <a:cxn ang="0">
                  <a:pos x="14" y="60"/>
                </a:cxn>
                <a:cxn ang="0">
                  <a:pos x="7" y="54"/>
                </a:cxn>
                <a:cxn ang="0">
                  <a:pos x="2" y="46"/>
                </a:cxn>
                <a:cxn ang="0">
                  <a:pos x="0" y="35"/>
                </a:cxn>
                <a:cxn ang="0">
                  <a:pos x="0" y="25"/>
                </a:cxn>
                <a:cxn ang="0">
                  <a:pos x="2" y="15"/>
                </a:cxn>
                <a:cxn ang="0">
                  <a:pos x="7" y="8"/>
                </a:cxn>
                <a:cxn ang="0">
                  <a:pos x="14" y="2"/>
                </a:cxn>
                <a:cxn ang="0">
                  <a:pos x="22" y="0"/>
                </a:cxn>
              </a:cxnLst>
              <a:rect l="0" t="0" r="r" b="b"/>
              <a:pathLst>
                <a:path w="253" h="68">
                  <a:moveTo>
                    <a:pt x="22" y="0"/>
                  </a:moveTo>
                  <a:lnTo>
                    <a:pt x="229" y="8"/>
                  </a:lnTo>
                  <a:lnTo>
                    <a:pt x="238" y="10"/>
                  </a:lnTo>
                  <a:lnTo>
                    <a:pt x="246" y="15"/>
                  </a:lnTo>
                  <a:lnTo>
                    <a:pt x="251" y="22"/>
                  </a:lnTo>
                  <a:lnTo>
                    <a:pt x="253" y="32"/>
                  </a:lnTo>
                  <a:lnTo>
                    <a:pt x="253" y="45"/>
                  </a:lnTo>
                  <a:lnTo>
                    <a:pt x="251" y="53"/>
                  </a:lnTo>
                  <a:lnTo>
                    <a:pt x="247" y="60"/>
                  </a:lnTo>
                  <a:lnTo>
                    <a:pt x="240" y="66"/>
                  </a:lnTo>
                  <a:lnTo>
                    <a:pt x="231" y="68"/>
                  </a:lnTo>
                  <a:lnTo>
                    <a:pt x="24" y="62"/>
                  </a:lnTo>
                  <a:lnTo>
                    <a:pt x="14" y="60"/>
                  </a:lnTo>
                  <a:lnTo>
                    <a:pt x="7" y="54"/>
                  </a:lnTo>
                  <a:lnTo>
                    <a:pt x="2" y="46"/>
                  </a:lnTo>
                  <a:lnTo>
                    <a:pt x="0" y="35"/>
                  </a:lnTo>
                  <a:lnTo>
                    <a:pt x="0" y="25"/>
                  </a:lnTo>
                  <a:lnTo>
                    <a:pt x="2" y="15"/>
                  </a:lnTo>
                  <a:lnTo>
                    <a:pt x="7" y="8"/>
                  </a:lnTo>
                  <a:lnTo>
                    <a:pt x="14" y="2"/>
                  </a:lnTo>
                  <a:lnTo>
                    <a:pt x="22" y="0"/>
                  </a:lnTo>
                  <a:close/>
                </a:path>
              </a:pathLst>
            </a:custGeom>
            <a:solidFill>
              <a:srgbClr val="EDF5F5"/>
            </a:solidFill>
            <a:ln w="9525">
              <a:noFill/>
              <a:round/>
              <a:headEnd/>
              <a:tailEnd/>
            </a:ln>
          </p:spPr>
          <p:txBody>
            <a:bodyPr/>
            <a:lstStyle/>
            <a:p>
              <a:endParaRPr lang="en-US"/>
            </a:p>
          </p:txBody>
        </p:sp>
        <p:sp>
          <p:nvSpPr>
            <p:cNvPr id="115771" name="Freeform 59"/>
            <p:cNvSpPr>
              <a:spLocks/>
            </p:cNvSpPr>
            <p:nvPr/>
          </p:nvSpPr>
          <p:spPr bwMode="auto">
            <a:xfrm>
              <a:off x="3713" y="2106"/>
              <a:ext cx="25" cy="6"/>
            </a:xfrm>
            <a:custGeom>
              <a:avLst/>
              <a:gdLst/>
              <a:ahLst/>
              <a:cxnLst>
                <a:cxn ang="0">
                  <a:pos x="22" y="0"/>
                </a:cxn>
                <a:cxn ang="0">
                  <a:pos x="228" y="15"/>
                </a:cxn>
                <a:cxn ang="0">
                  <a:pos x="238" y="18"/>
                </a:cxn>
                <a:cxn ang="0">
                  <a:pos x="246" y="24"/>
                </a:cxn>
                <a:cxn ang="0">
                  <a:pos x="250" y="32"/>
                </a:cxn>
                <a:cxn ang="0">
                  <a:pos x="252" y="43"/>
                </a:cxn>
                <a:cxn ang="0">
                  <a:pos x="252" y="55"/>
                </a:cxn>
                <a:cxn ang="0">
                  <a:pos x="250" y="63"/>
                </a:cxn>
                <a:cxn ang="0">
                  <a:pos x="246" y="71"/>
                </a:cxn>
                <a:cxn ang="0">
                  <a:pos x="239" y="75"/>
                </a:cxn>
                <a:cxn ang="0">
                  <a:pos x="231" y="77"/>
                </a:cxn>
                <a:cxn ang="0">
                  <a:pos x="25" y="62"/>
                </a:cxn>
                <a:cxn ang="0">
                  <a:pos x="15" y="59"/>
                </a:cxn>
                <a:cxn ang="0">
                  <a:pos x="7" y="53"/>
                </a:cxn>
                <a:cxn ang="0">
                  <a:pos x="2" y="45"/>
                </a:cxn>
                <a:cxn ang="0">
                  <a:pos x="0" y="34"/>
                </a:cxn>
                <a:cxn ang="0">
                  <a:pos x="0" y="22"/>
                </a:cxn>
                <a:cxn ang="0">
                  <a:pos x="2" y="14"/>
                </a:cxn>
                <a:cxn ang="0">
                  <a:pos x="7" y="7"/>
                </a:cxn>
                <a:cxn ang="0">
                  <a:pos x="14" y="2"/>
                </a:cxn>
                <a:cxn ang="0">
                  <a:pos x="22" y="0"/>
                </a:cxn>
              </a:cxnLst>
              <a:rect l="0" t="0" r="r" b="b"/>
              <a:pathLst>
                <a:path w="252" h="77">
                  <a:moveTo>
                    <a:pt x="22" y="0"/>
                  </a:moveTo>
                  <a:lnTo>
                    <a:pt x="228" y="15"/>
                  </a:lnTo>
                  <a:lnTo>
                    <a:pt x="238" y="18"/>
                  </a:lnTo>
                  <a:lnTo>
                    <a:pt x="246" y="24"/>
                  </a:lnTo>
                  <a:lnTo>
                    <a:pt x="250" y="32"/>
                  </a:lnTo>
                  <a:lnTo>
                    <a:pt x="252" y="43"/>
                  </a:lnTo>
                  <a:lnTo>
                    <a:pt x="252" y="55"/>
                  </a:lnTo>
                  <a:lnTo>
                    <a:pt x="250" y="63"/>
                  </a:lnTo>
                  <a:lnTo>
                    <a:pt x="246" y="71"/>
                  </a:lnTo>
                  <a:lnTo>
                    <a:pt x="239" y="75"/>
                  </a:lnTo>
                  <a:lnTo>
                    <a:pt x="231" y="77"/>
                  </a:lnTo>
                  <a:lnTo>
                    <a:pt x="25" y="62"/>
                  </a:lnTo>
                  <a:lnTo>
                    <a:pt x="15" y="59"/>
                  </a:lnTo>
                  <a:lnTo>
                    <a:pt x="7" y="53"/>
                  </a:lnTo>
                  <a:lnTo>
                    <a:pt x="2" y="45"/>
                  </a:lnTo>
                  <a:lnTo>
                    <a:pt x="0" y="34"/>
                  </a:lnTo>
                  <a:lnTo>
                    <a:pt x="0" y="22"/>
                  </a:lnTo>
                  <a:lnTo>
                    <a:pt x="2" y="14"/>
                  </a:lnTo>
                  <a:lnTo>
                    <a:pt x="7" y="7"/>
                  </a:lnTo>
                  <a:lnTo>
                    <a:pt x="14" y="2"/>
                  </a:lnTo>
                  <a:lnTo>
                    <a:pt x="22" y="0"/>
                  </a:lnTo>
                  <a:close/>
                </a:path>
              </a:pathLst>
            </a:custGeom>
            <a:solidFill>
              <a:srgbClr val="EDF5F5"/>
            </a:solidFill>
            <a:ln w="9525">
              <a:noFill/>
              <a:round/>
              <a:headEnd/>
              <a:tailEnd/>
            </a:ln>
          </p:spPr>
          <p:txBody>
            <a:bodyPr/>
            <a:lstStyle/>
            <a:p>
              <a:endParaRPr lang="en-US"/>
            </a:p>
          </p:txBody>
        </p:sp>
        <p:sp>
          <p:nvSpPr>
            <p:cNvPr id="115772" name="Freeform 60"/>
            <p:cNvSpPr>
              <a:spLocks/>
            </p:cNvSpPr>
            <p:nvPr/>
          </p:nvSpPr>
          <p:spPr bwMode="auto">
            <a:xfrm>
              <a:off x="3713" y="2116"/>
              <a:ext cx="25" cy="6"/>
            </a:xfrm>
            <a:custGeom>
              <a:avLst/>
              <a:gdLst/>
              <a:ahLst/>
              <a:cxnLst>
                <a:cxn ang="0">
                  <a:pos x="23" y="0"/>
                </a:cxn>
                <a:cxn ang="0">
                  <a:pos x="229" y="16"/>
                </a:cxn>
                <a:cxn ang="0">
                  <a:pos x="239" y="19"/>
                </a:cxn>
                <a:cxn ang="0">
                  <a:pos x="246" y="24"/>
                </a:cxn>
                <a:cxn ang="0">
                  <a:pos x="251" y="32"/>
                </a:cxn>
                <a:cxn ang="0">
                  <a:pos x="254" y="43"/>
                </a:cxn>
                <a:cxn ang="0">
                  <a:pos x="254" y="55"/>
                </a:cxn>
                <a:cxn ang="0">
                  <a:pos x="251" y="63"/>
                </a:cxn>
                <a:cxn ang="0">
                  <a:pos x="247" y="71"/>
                </a:cxn>
                <a:cxn ang="0">
                  <a:pos x="240" y="75"/>
                </a:cxn>
                <a:cxn ang="0">
                  <a:pos x="231" y="77"/>
                </a:cxn>
                <a:cxn ang="0">
                  <a:pos x="25" y="62"/>
                </a:cxn>
                <a:cxn ang="0">
                  <a:pos x="15" y="59"/>
                </a:cxn>
                <a:cxn ang="0">
                  <a:pos x="8" y="53"/>
                </a:cxn>
                <a:cxn ang="0">
                  <a:pos x="2" y="46"/>
                </a:cxn>
                <a:cxn ang="0">
                  <a:pos x="0" y="35"/>
                </a:cxn>
                <a:cxn ang="0">
                  <a:pos x="0" y="23"/>
                </a:cxn>
                <a:cxn ang="0">
                  <a:pos x="2" y="14"/>
                </a:cxn>
                <a:cxn ang="0">
                  <a:pos x="8" y="6"/>
                </a:cxn>
                <a:cxn ang="0">
                  <a:pos x="15" y="2"/>
                </a:cxn>
                <a:cxn ang="0">
                  <a:pos x="23" y="0"/>
                </a:cxn>
              </a:cxnLst>
              <a:rect l="0" t="0" r="r" b="b"/>
              <a:pathLst>
                <a:path w="254" h="77">
                  <a:moveTo>
                    <a:pt x="23" y="0"/>
                  </a:moveTo>
                  <a:lnTo>
                    <a:pt x="229" y="16"/>
                  </a:lnTo>
                  <a:lnTo>
                    <a:pt x="239" y="19"/>
                  </a:lnTo>
                  <a:lnTo>
                    <a:pt x="246" y="24"/>
                  </a:lnTo>
                  <a:lnTo>
                    <a:pt x="251" y="32"/>
                  </a:lnTo>
                  <a:lnTo>
                    <a:pt x="254" y="43"/>
                  </a:lnTo>
                  <a:lnTo>
                    <a:pt x="254" y="55"/>
                  </a:lnTo>
                  <a:lnTo>
                    <a:pt x="251" y="63"/>
                  </a:lnTo>
                  <a:lnTo>
                    <a:pt x="247" y="71"/>
                  </a:lnTo>
                  <a:lnTo>
                    <a:pt x="240" y="75"/>
                  </a:lnTo>
                  <a:lnTo>
                    <a:pt x="231" y="77"/>
                  </a:lnTo>
                  <a:lnTo>
                    <a:pt x="25" y="62"/>
                  </a:lnTo>
                  <a:lnTo>
                    <a:pt x="15" y="59"/>
                  </a:lnTo>
                  <a:lnTo>
                    <a:pt x="8" y="53"/>
                  </a:lnTo>
                  <a:lnTo>
                    <a:pt x="2" y="46"/>
                  </a:lnTo>
                  <a:lnTo>
                    <a:pt x="0" y="35"/>
                  </a:lnTo>
                  <a:lnTo>
                    <a:pt x="0" y="23"/>
                  </a:lnTo>
                  <a:lnTo>
                    <a:pt x="2" y="14"/>
                  </a:lnTo>
                  <a:lnTo>
                    <a:pt x="8" y="6"/>
                  </a:lnTo>
                  <a:lnTo>
                    <a:pt x="15" y="2"/>
                  </a:lnTo>
                  <a:lnTo>
                    <a:pt x="23" y="0"/>
                  </a:lnTo>
                  <a:close/>
                </a:path>
              </a:pathLst>
            </a:custGeom>
            <a:solidFill>
              <a:srgbClr val="EDF5F5"/>
            </a:solidFill>
            <a:ln w="9525">
              <a:noFill/>
              <a:round/>
              <a:headEnd/>
              <a:tailEnd/>
            </a:ln>
          </p:spPr>
          <p:txBody>
            <a:bodyPr/>
            <a:lstStyle/>
            <a:p>
              <a:endParaRPr lang="en-US"/>
            </a:p>
          </p:txBody>
        </p:sp>
        <p:sp>
          <p:nvSpPr>
            <p:cNvPr id="115773" name="Freeform 61"/>
            <p:cNvSpPr>
              <a:spLocks/>
            </p:cNvSpPr>
            <p:nvPr/>
          </p:nvSpPr>
          <p:spPr bwMode="auto">
            <a:xfrm>
              <a:off x="3713" y="2126"/>
              <a:ext cx="25" cy="6"/>
            </a:xfrm>
            <a:custGeom>
              <a:avLst/>
              <a:gdLst/>
              <a:ahLst/>
              <a:cxnLst>
                <a:cxn ang="0">
                  <a:pos x="22" y="0"/>
                </a:cxn>
                <a:cxn ang="0">
                  <a:pos x="228" y="15"/>
                </a:cxn>
                <a:cxn ang="0">
                  <a:pos x="238" y="18"/>
                </a:cxn>
                <a:cxn ang="0">
                  <a:pos x="246" y="24"/>
                </a:cxn>
                <a:cxn ang="0">
                  <a:pos x="251" y="31"/>
                </a:cxn>
                <a:cxn ang="0">
                  <a:pos x="253" y="42"/>
                </a:cxn>
                <a:cxn ang="0">
                  <a:pos x="253" y="54"/>
                </a:cxn>
                <a:cxn ang="0">
                  <a:pos x="251" y="62"/>
                </a:cxn>
                <a:cxn ang="0">
                  <a:pos x="246" y="70"/>
                </a:cxn>
                <a:cxn ang="0">
                  <a:pos x="239" y="75"/>
                </a:cxn>
                <a:cxn ang="0">
                  <a:pos x="231" y="77"/>
                </a:cxn>
                <a:cxn ang="0">
                  <a:pos x="25" y="62"/>
                </a:cxn>
                <a:cxn ang="0">
                  <a:pos x="15" y="59"/>
                </a:cxn>
                <a:cxn ang="0">
                  <a:pos x="7" y="53"/>
                </a:cxn>
                <a:cxn ang="0">
                  <a:pos x="3" y="45"/>
                </a:cxn>
                <a:cxn ang="0">
                  <a:pos x="0" y="34"/>
                </a:cxn>
                <a:cxn ang="0">
                  <a:pos x="0" y="22"/>
                </a:cxn>
                <a:cxn ang="0">
                  <a:pos x="3" y="14"/>
                </a:cxn>
                <a:cxn ang="0">
                  <a:pos x="7" y="6"/>
                </a:cxn>
                <a:cxn ang="0">
                  <a:pos x="14" y="2"/>
                </a:cxn>
                <a:cxn ang="0">
                  <a:pos x="22" y="0"/>
                </a:cxn>
              </a:cxnLst>
              <a:rect l="0" t="0" r="r" b="b"/>
              <a:pathLst>
                <a:path w="253" h="77">
                  <a:moveTo>
                    <a:pt x="22" y="0"/>
                  </a:moveTo>
                  <a:lnTo>
                    <a:pt x="228" y="15"/>
                  </a:lnTo>
                  <a:lnTo>
                    <a:pt x="238" y="18"/>
                  </a:lnTo>
                  <a:lnTo>
                    <a:pt x="246" y="24"/>
                  </a:lnTo>
                  <a:lnTo>
                    <a:pt x="251" y="31"/>
                  </a:lnTo>
                  <a:lnTo>
                    <a:pt x="253" y="42"/>
                  </a:lnTo>
                  <a:lnTo>
                    <a:pt x="253" y="54"/>
                  </a:lnTo>
                  <a:lnTo>
                    <a:pt x="251" y="62"/>
                  </a:lnTo>
                  <a:lnTo>
                    <a:pt x="246" y="70"/>
                  </a:lnTo>
                  <a:lnTo>
                    <a:pt x="239" y="75"/>
                  </a:lnTo>
                  <a:lnTo>
                    <a:pt x="231" y="77"/>
                  </a:lnTo>
                  <a:lnTo>
                    <a:pt x="25" y="62"/>
                  </a:lnTo>
                  <a:lnTo>
                    <a:pt x="15" y="59"/>
                  </a:lnTo>
                  <a:lnTo>
                    <a:pt x="7" y="53"/>
                  </a:lnTo>
                  <a:lnTo>
                    <a:pt x="3" y="45"/>
                  </a:lnTo>
                  <a:lnTo>
                    <a:pt x="0" y="34"/>
                  </a:lnTo>
                  <a:lnTo>
                    <a:pt x="0" y="22"/>
                  </a:lnTo>
                  <a:lnTo>
                    <a:pt x="3" y="14"/>
                  </a:lnTo>
                  <a:lnTo>
                    <a:pt x="7" y="6"/>
                  </a:lnTo>
                  <a:lnTo>
                    <a:pt x="14" y="2"/>
                  </a:lnTo>
                  <a:lnTo>
                    <a:pt x="22" y="0"/>
                  </a:lnTo>
                  <a:close/>
                </a:path>
              </a:pathLst>
            </a:custGeom>
            <a:solidFill>
              <a:srgbClr val="EDF5F5"/>
            </a:solidFill>
            <a:ln w="9525">
              <a:noFill/>
              <a:round/>
              <a:headEnd/>
              <a:tailEnd/>
            </a:ln>
          </p:spPr>
          <p:txBody>
            <a:bodyPr/>
            <a:lstStyle/>
            <a:p>
              <a:endParaRPr lang="en-US"/>
            </a:p>
          </p:txBody>
        </p:sp>
        <p:sp>
          <p:nvSpPr>
            <p:cNvPr id="115774" name="Freeform 62"/>
            <p:cNvSpPr>
              <a:spLocks/>
            </p:cNvSpPr>
            <p:nvPr/>
          </p:nvSpPr>
          <p:spPr bwMode="auto">
            <a:xfrm>
              <a:off x="3677" y="2476"/>
              <a:ext cx="142" cy="18"/>
            </a:xfrm>
            <a:custGeom>
              <a:avLst/>
              <a:gdLst/>
              <a:ahLst/>
              <a:cxnLst>
                <a:cxn ang="0">
                  <a:pos x="76" y="167"/>
                </a:cxn>
                <a:cxn ang="0">
                  <a:pos x="161" y="183"/>
                </a:cxn>
                <a:cxn ang="0">
                  <a:pos x="250" y="195"/>
                </a:cxn>
                <a:cxn ang="0">
                  <a:pos x="341" y="206"/>
                </a:cxn>
                <a:cxn ang="0">
                  <a:pos x="433" y="213"/>
                </a:cxn>
                <a:cxn ang="0">
                  <a:pos x="525" y="218"/>
                </a:cxn>
                <a:cxn ang="0">
                  <a:pos x="618" y="220"/>
                </a:cxn>
                <a:cxn ang="0">
                  <a:pos x="708" y="219"/>
                </a:cxn>
                <a:cxn ang="0">
                  <a:pos x="796" y="216"/>
                </a:cxn>
                <a:cxn ang="0">
                  <a:pos x="880" y="210"/>
                </a:cxn>
                <a:cxn ang="0">
                  <a:pos x="961" y="202"/>
                </a:cxn>
                <a:cxn ang="0">
                  <a:pos x="1037" y="191"/>
                </a:cxn>
                <a:cxn ang="0">
                  <a:pos x="1109" y="178"/>
                </a:cxn>
                <a:cxn ang="0">
                  <a:pos x="1173" y="162"/>
                </a:cxn>
                <a:cxn ang="0">
                  <a:pos x="1228" y="145"/>
                </a:cxn>
                <a:cxn ang="0">
                  <a:pos x="1277" y="125"/>
                </a:cxn>
                <a:cxn ang="0">
                  <a:pos x="1316" y="103"/>
                </a:cxn>
                <a:cxn ang="0">
                  <a:pos x="1352" y="78"/>
                </a:cxn>
                <a:cxn ang="0">
                  <a:pos x="1384" y="49"/>
                </a:cxn>
                <a:cxn ang="0">
                  <a:pos x="1407" y="17"/>
                </a:cxn>
                <a:cxn ang="0">
                  <a:pos x="1402" y="15"/>
                </a:cxn>
                <a:cxn ang="0">
                  <a:pos x="1373" y="43"/>
                </a:cxn>
                <a:cxn ang="0">
                  <a:pos x="1340" y="66"/>
                </a:cxn>
                <a:cxn ang="0">
                  <a:pos x="1305" y="85"/>
                </a:cxn>
                <a:cxn ang="0">
                  <a:pos x="1253" y="101"/>
                </a:cxn>
                <a:cxn ang="0">
                  <a:pos x="1182" y="119"/>
                </a:cxn>
                <a:cxn ang="0">
                  <a:pos x="1103" y="133"/>
                </a:cxn>
                <a:cxn ang="0">
                  <a:pos x="1019" y="146"/>
                </a:cxn>
                <a:cxn ang="0">
                  <a:pos x="931" y="155"/>
                </a:cxn>
                <a:cxn ang="0">
                  <a:pos x="840" y="161"/>
                </a:cxn>
                <a:cxn ang="0">
                  <a:pos x="747" y="165"/>
                </a:cxn>
                <a:cxn ang="0">
                  <a:pos x="652" y="166"/>
                </a:cxn>
                <a:cxn ang="0">
                  <a:pos x="559" y="166"/>
                </a:cxn>
                <a:cxn ang="0">
                  <a:pos x="467" y="163"/>
                </a:cxn>
                <a:cxn ang="0">
                  <a:pos x="379" y="158"/>
                </a:cxn>
                <a:cxn ang="0">
                  <a:pos x="293" y="150"/>
                </a:cxn>
                <a:cxn ang="0">
                  <a:pos x="215" y="140"/>
                </a:cxn>
                <a:cxn ang="0">
                  <a:pos x="143" y="129"/>
                </a:cxn>
                <a:cxn ang="0">
                  <a:pos x="78" y="116"/>
                </a:cxn>
                <a:cxn ang="0">
                  <a:pos x="23" y="100"/>
                </a:cxn>
                <a:cxn ang="0">
                  <a:pos x="2" y="100"/>
                </a:cxn>
                <a:cxn ang="0">
                  <a:pos x="7" y="121"/>
                </a:cxn>
                <a:cxn ang="0">
                  <a:pos x="15" y="140"/>
                </a:cxn>
                <a:cxn ang="0">
                  <a:pos x="26" y="155"/>
                </a:cxn>
              </a:cxnLst>
              <a:rect l="0" t="0" r="r" b="b"/>
              <a:pathLst>
                <a:path w="1414" h="220">
                  <a:moveTo>
                    <a:pt x="34" y="158"/>
                  </a:moveTo>
                  <a:lnTo>
                    <a:pt x="76" y="167"/>
                  </a:lnTo>
                  <a:lnTo>
                    <a:pt x="119" y="176"/>
                  </a:lnTo>
                  <a:lnTo>
                    <a:pt x="161" y="183"/>
                  </a:lnTo>
                  <a:lnTo>
                    <a:pt x="206" y="189"/>
                  </a:lnTo>
                  <a:lnTo>
                    <a:pt x="250" y="195"/>
                  </a:lnTo>
                  <a:lnTo>
                    <a:pt x="295" y="202"/>
                  </a:lnTo>
                  <a:lnTo>
                    <a:pt x="341" y="206"/>
                  </a:lnTo>
                  <a:lnTo>
                    <a:pt x="387" y="210"/>
                  </a:lnTo>
                  <a:lnTo>
                    <a:pt x="433" y="213"/>
                  </a:lnTo>
                  <a:lnTo>
                    <a:pt x="479" y="216"/>
                  </a:lnTo>
                  <a:lnTo>
                    <a:pt x="525" y="218"/>
                  </a:lnTo>
                  <a:lnTo>
                    <a:pt x="572" y="219"/>
                  </a:lnTo>
                  <a:lnTo>
                    <a:pt x="618" y="220"/>
                  </a:lnTo>
                  <a:lnTo>
                    <a:pt x="662" y="220"/>
                  </a:lnTo>
                  <a:lnTo>
                    <a:pt x="708" y="219"/>
                  </a:lnTo>
                  <a:lnTo>
                    <a:pt x="752" y="218"/>
                  </a:lnTo>
                  <a:lnTo>
                    <a:pt x="796" y="216"/>
                  </a:lnTo>
                  <a:lnTo>
                    <a:pt x="839" y="213"/>
                  </a:lnTo>
                  <a:lnTo>
                    <a:pt x="880" y="210"/>
                  </a:lnTo>
                  <a:lnTo>
                    <a:pt x="922" y="206"/>
                  </a:lnTo>
                  <a:lnTo>
                    <a:pt x="961" y="202"/>
                  </a:lnTo>
                  <a:lnTo>
                    <a:pt x="1000" y="196"/>
                  </a:lnTo>
                  <a:lnTo>
                    <a:pt x="1037" y="191"/>
                  </a:lnTo>
                  <a:lnTo>
                    <a:pt x="1074" y="185"/>
                  </a:lnTo>
                  <a:lnTo>
                    <a:pt x="1109" y="178"/>
                  </a:lnTo>
                  <a:lnTo>
                    <a:pt x="1141" y="171"/>
                  </a:lnTo>
                  <a:lnTo>
                    <a:pt x="1173" y="162"/>
                  </a:lnTo>
                  <a:lnTo>
                    <a:pt x="1201" y="154"/>
                  </a:lnTo>
                  <a:lnTo>
                    <a:pt x="1228" y="145"/>
                  </a:lnTo>
                  <a:lnTo>
                    <a:pt x="1254" y="134"/>
                  </a:lnTo>
                  <a:lnTo>
                    <a:pt x="1277" y="125"/>
                  </a:lnTo>
                  <a:lnTo>
                    <a:pt x="1298" y="114"/>
                  </a:lnTo>
                  <a:lnTo>
                    <a:pt x="1316" y="103"/>
                  </a:lnTo>
                  <a:lnTo>
                    <a:pt x="1334" y="91"/>
                  </a:lnTo>
                  <a:lnTo>
                    <a:pt x="1352" y="78"/>
                  </a:lnTo>
                  <a:lnTo>
                    <a:pt x="1369" y="64"/>
                  </a:lnTo>
                  <a:lnTo>
                    <a:pt x="1384" y="49"/>
                  </a:lnTo>
                  <a:lnTo>
                    <a:pt x="1396" y="34"/>
                  </a:lnTo>
                  <a:lnTo>
                    <a:pt x="1407" y="17"/>
                  </a:lnTo>
                  <a:lnTo>
                    <a:pt x="1414" y="0"/>
                  </a:lnTo>
                  <a:lnTo>
                    <a:pt x="1402" y="15"/>
                  </a:lnTo>
                  <a:lnTo>
                    <a:pt x="1388" y="30"/>
                  </a:lnTo>
                  <a:lnTo>
                    <a:pt x="1373" y="43"/>
                  </a:lnTo>
                  <a:lnTo>
                    <a:pt x="1358" y="55"/>
                  </a:lnTo>
                  <a:lnTo>
                    <a:pt x="1340" y="66"/>
                  </a:lnTo>
                  <a:lnTo>
                    <a:pt x="1323" y="76"/>
                  </a:lnTo>
                  <a:lnTo>
                    <a:pt x="1305" y="85"/>
                  </a:lnTo>
                  <a:lnTo>
                    <a:pt x="1285" y="92"/>
                  </a:lnTo>
                  <a:lnTo>
                    <a:pt x="1253" y="101"/>
                  </a:lnTo>
                  <a:lnTo>
                    <a:pt x="1218" y="110"/>
                  </a:lnTo>
                  <a:lnTo>
                    <a:pt x="1182" y="119"/>
                  </a:lnTo>
                  <a:lnTo>
                    <a:pt x="1143" y="127"/>
                  </a:lnTo>
                  <a:lnTo>
                    <a:pt x="1103" y="133"/>
                  </a:lnTo>
                  <a:lnTo>
                    <a:pt x="1062" y="140"/>
                  </a:lnTo>
                  <a:lnTo>
                    <a:pt x="1019" y="146"/>
                  </a:lnTo>
                  <a:lnTo>
                    <a:pt x="975" y="151"/>
                  </a:lnTo>
                  <a:lnTo>
                    <a:pt x="931" y="155"/>
                  </a:lnTo>
                  <a:lnTo>
                    <a:pt x="885" y="158"/>
                  </a:lnTo>
                  <a:lnTo>
                    <a:pt x="840" y="161"/>
                  </a:lnTo>
                  <a:lnTo>
                    <a:pt x="793" y="163"/>
                  </a:lnTo>
                  <a:lnTo>
                    <a:pt x="747" y="165"/>
                  </a:lnTo>
                  <a:lnTo>
                    <a:pt x="700" y="166"/>
                  </a:lnTo>
                  <a:lnTo>
                    <a:pt x="652" y="166"/>
                  </a:lnTo>
                  <a:lnTo>
                    <a:pt x="605" y="166"/>
                  </a:lnTo>
                  <a:lnTo>
                    <a:pt x="559" y="166"/>
                  </a:lnTo>
                  <a:lnTo>
                    <a:pt x="513" y="164"/>
                  </a:lnTo>
                  <a:lnTo>
                    <a:pt x="467" y="163"/>
                  </a:lnTo>
                  <a:lnTo>
                    <a:pt x="422" y="160"/>
                  </a:lnTo>
                  <a:lnTo>
                    <a:pt x="379" y="158"/>
                  </a:lnTo>
                  <a:lnTo>
                    <a:pt x="335" y="154"/>
                  </a:lnTo>
                  <a:lnTo>
                    <a:pt x="293" y="150"/>
                  </a:lnTo>
                  <a:lnTo>
                    <a:pt x="254" y="146"/>
                  </a:lnTo>
                  <a:lnTo>
                    <a:pt x="215" y="140"/>
                  </a:lnTo>
                  <a:lnTo>
                    <a:pt x="178" y="135"/>
                  </a:lnTo>
                  <a:lnTo>
                    <a:pt x="143" y="129"/>
                  </a:lnTo>
                  <a:lnTo>
                    <a:pt x="109" y="123"/>
                  </a:lnTo>
                  <a:lnTo>
                    <a:pt x="78" y="116"/>
                  </a:lnTo>
                  <a:lnTo>
                    <a:pt x="49" y="108"/>
                  </a:lnTo>
                  <a:lnTo>
                    <a:pt x="23" y="100"/>
                  </a:lnTo>
                  <a:lnTo>
                    <a:pt x="0" y="92"/>
                  </a:lnTo>
                  <a:lnTo>
                    <a:pt x="2" y="100"/>
                  </a:lnTo>
                  <a:lnTo>
                    <a:pt x="4" y="109"/>
                  </a:lnTo>
                  <a:lnTo>
                    <a:pt x="7" y="121"/>
                  </a:lnTo>
                  <a:lnTo>
                    <a:pt x="11" y="131"/>
                  </a:lnTo>
                  <a:lnTo>
                    <a:pt x="15" y="140"/>
                  </a:lnTo>
                  <a:lnTo>
                    <a:pt x="20" y="149"/>
                  </a:lnTo>
                  <a:lnTo>
                    <a:pt x="26" y="155"/>
                  </a:lnTo>
                  <a:lnTo>
                    <a:pt x="34" y="158"/>
                  </a:lnTo>
                  <a:close/>
                </a:path>
              </a:pathLst>
            </a:custGeom>
            <a:solidFill>
              <a:srgbClr val="7A8282"/>
            </a:solidFill>
            <a:ln w="9525">
              <a:noFill/>
              <a:round/>
              <a:headEnd/>
              <a:tailEnd/>
            </a:ln>
          </p:spPr>
          <p:txBody>
            <a:bodyPr/>
            <a:lstStyle/>
            <a:p>
              <a:endParaRPr lang="en-US"/>
            </a:p>
          </p:txBody>
        </p:sp>
        <p:sp>
          <p:nvSpPr>
            <p:cNvPr id="115775" name="Freeform 63"/>
            <p:cNvSpPr>
              <a:spLocks/>
            </p:cNvSpPr>
            <p:nvPr/>
          </p:nvSpPr>
          <p:spPr bwMode="auto">
            <a:xfrm>
              <a:off x="3677" y="2476"/>
              <a:ext cx="142" cy="18"/>
            </a:xfrm>
            <a:custGeom>
              <a:avLst/>
              <a:gdLst/>
              <a:ahLst/>
              <a:cxnLst>
                <a:cxn ang="0">
                  <a:pos x="73" y="167"/>
                </a:cxn>
                <a:cxn ang="0">
                  <a:pos x="158" y="183"/>
                </a:cxn>
                <a:cxn ang="0">
                  <a:pos x="247" y="195"/>
                </a:cxn>
                <a:cxn ang="0">
                  <a:pos x="338" y="206"/>
                </a:cxn>
                <a:cxn ang="0">
                  <a:pos x="430" y="213"/>
                </a:cxn>
                <a:cxn ang="0">
                  <a:pos x="522" y="218"/>
                </a:cxn>
                <a:cxn ang="0">
                  <a:pos x="615" y="220"/>
                </a:cxn>
                <a:cxn ang="0">
                  <a:pos x="705" y="219"/>
                </a:cxn>
                <a:cxn ang="0">
                  <a:pos x="793" y="216"/>
                </a:cxn>
                <a:cxn ang="0">
                  <a:pos x="877" y="210"/>
                </a:cxn>
                <a:cxn ang="0">
                  <a:pos x="958" y="202"/>
                </a:cxn>
                <a:cxn ang="0">
                  <a:pos x="1034" y="191"/>
                </a:cxn>
                <a:cxn ang="0">
                  <a:pos x="1106" y="178"/>
                </a:cxn>
                <a:cxn ang="0">
                  <a:pos x="1170" y="162"/>
                </a:cxn>
                <a:cxn ang="0">
                  <a:pos x="1225" y="145"/>
                </a:cxn>
                <a:cxn ang="0">
                  <a:pos x="1274" y="125"/>
                </a:cxn>
                <a:cxn ang="0">
                  <a:pos x="1313" y="103"/>
                </a:cxn>
                <a:cxn ang="0">
                  <a:pos x="1349" y="78"/>
                </a:cxn>
                <a:cxn ang="0">
                  <a:pos x="1381" y="49"/>
                </a:cxn>
                <a:cxn ang="0">
                  <a:pos x="1404" y="17"/>
                </a:cxn>
                <a:cxn ang="0">
                  <a:pos x="1399" y="15"/>
                </a:cxn>
                <a:cxn ang="0">
                  <a:pos x="1371" y="43"/>
                </a:cxn>
                <a:cxn ang="0">
                  <a:pos x="1339" y="67"/>
                </a:cxn>
                <a:cxn ang="0">
                  <a:pos x="1304" y="86"/>
                </a:cxn>
                <a:cxn ang="0">
                  <a:pos x="1255" y="104"/>
                </a:cxn>
                <a:cxn ang="0">
                  <a:pos x="1186" y="123"/>
                </a:cxn>
                <a:cxn ang="0">
                  <a:pos x="1111" y="138"/>
                </a:cxn>
                <a:cxn ang="0">
                  <a:pos x="1027" y="152"/>
                </a:cxn>
                <a:cxn ang="0">
                  <a:pos x="940" y="161"/>
                </a:cxn>
                <a:cxn ang="0">
                  <a:pos x="849" y="168"/>
                </a:cxn>
                <a:cxn ang="0">
                  <a:pos x="756" y="174"/>
                </a:cxn>
                <a:cxn ang="0">
                  <a:pos x="661" y="176"/>
                </a:cxn>
                <a:cxn ang="0">
                  <a:pos x="567" y="175"/>
                </a:cxn>
                <a:cxn ang="0">
                  <a:pos x="473" y="173"/>
                </a:cxn>
                <a:cxn ang="0">
                  <a:pos x="384" y="167"/>
                </a:cxn>
                <a:cxn ang="0">
                  <a:pos x="298" y="160"/>
                </a:cxn>
                <a:cxn ang="0">
                  <a:pos x="217" y="150"/>
                </a:cxn>
                <a:cxn ang="0">
                  <a:pos x="144" y="138"/>
                </a:cxn>
                <a:cxn ang="0">
                  <a:pos x="79" y="125"/>
                </a:cxn>
                <a:cxn ang="0">
                  <a:pos x="23" y="109"/>
                </a:cxn>
                <a:cxn ang="0">
                  <a:pos x="2" y="109"/>
                </a:cxn>
                <a:cxn ang="0">
                  <a:pos x="7" y="127"/>
                </a:cxn>
                <a:cxn ang="0">
                  <a:pos x="13" y="144"/>
                </a:cxn>
                <a:cxn ang="0">
                  <a:pos x="24" y="155"/>
                </a:cxn>
              </a:cxnLst>
              <a:rect l="0" t="0" r="r" b="b"/>
              <a:pathLst>
                <a:path w="1411" h="220">
                  <a:moveTo>
                    <a:pt x="31" y="158"/>
                  </a:moveTo>
                  <a:lnTo>
                    <a:pt x="73" y="167"/>
                  </a:lnTo>
                  <a:lnTo>
                    <a:pt x="116" y="176"/>
                  </a:lnTo>
                  <a:lnTo>
                    <a:pt x="158" y="183"/>
                  </a:lnTo>
                  <a:lnTo>
                    <a:pt x="203" y="189"/>
                  </a:lnTo>
                  <a:lnTo>
                    <a:pt x="247" y="195"/>
                  </a:lnTo>
                  <a:lnTo>
                    <a:pt x="292" y="202"/>
                  </a:lnTo>
                  <a:lnTo>
                    <a:pt x="338" y="206"/>
                  </a:lnTo>
                  <a:lnTo>
                    <a:pt x="384" y="210"/>
                  </a:lnTo>
                  <a:lnTo>
                    <a:pt x="430" y="213"/>
                  </a:lnTo>
                  <a:lnTo>
                    <a:pt x="476" y="216"/>
                  </a:lnTo>
                  <a:lnTo>
                    <a:pt x="522" y="218"/>
                  </a:lnTo>
                  <a:lnTo>
                    <a:pt x="569" y="219"/>
                  </a:lnTo>
                  <a:lnTo>
                    <a:pt x="615" y="220"/>
                  </a:lnTo>
                  <a:lnTo>
                    <a:pt x="659" y="220"/>
                  </a:lnTo>
                  <a:lnTo>
                    <a:pt x="705" y="219"/>
                  </a:lnTo>
                  <a:lnTo>
                    <a:pt x="749" y="218"/>
                  </a:lnTo>
                  <a:lnTo>
                    <a:pt x="793" y="216"/>
                  </a:lnTo>
                  <a:lnTo>
                    <a:pt x="836" y="213"/>
                  </a:lnTo>
                  <a:lnTo>
                    <a:pt x="877" y="210"/>
                  </a:lnTo>
                  <a:lnTo>
                    <a:pt x="919" y="206"/>
                  </a:lnTo>
                  <a:lnTo>
                    <a:pt x="958" y="202"/>
                  </a:lnTo>
                  <a:lnTo>
                    <a:pt x="997" y="196"/>
                  </a:lnTo>
                  <a:lnTo>
                    <a:pt x="1034" y="191"/>
                  </a:lnTo>
                  <a:lnTo>
                    <a:pt x="1071" y="185"/>
                  </a:lnTo>
                  <a:lnTo>
                    <a:pt x="1106" y="178"/>
                  </a:lnTo>
                  <a:lnTo>
                    <a:pt x="1138" y="171"/>
                  </a:lnTo>
                  <a:lnTo>
                    <a:pt x="1170" y="162"/>
                  </a:lnTo>
                  <a:lnTo>
                    <a:pt x="1198" y="154"/>
                  </a:lnTo>
                  <a:lnTo>
                    <a:pt x="1225" y="145"/>
                  </a:lnTo>
                  <a:lnTo>
                    <a:pt x="1251" y="134"/>
                  </a:lnTo>
                  <a:lnTo>
                    <a:pt x="1274" y="125"/>
                  </a:lnTo>
                  <a:lnTo>
                    <a:pt x="1295" y="114"/>
                  </a:lnTo>
                  <a:lnTo>
                    <a:pt x="1313" y="103"/>
                  </a:lnTo>
                  <a:lnTo>
                    <a:pt x="1331" y="91"/>
                  </a:lnTo>
                  <a:lnTo>
                    <a:pt x="1349" y="78"/>
                  </a:lnTo>
                  <a:lnTo>
                    <a:pt x="1366" y="64"/>
                  </a:lnTo>
                  <a:lnTo>
                    <a:pt x="1381" y="49"/>
                  </a:lnTo>
                  <a:lnTo>
                    <a:pt x="1393" y="34"/>
                  </a:lnTo>
                  <a:lnTo>
                    <a:pt x="1404" y="17"/>
                  </a:lnTo>
                  <a:lnTo>
                    <a:pt x="1411" y="0"/>
                  </a:lnTo>
                  <a:lnTo>
                    <a:pt x="1399" y="15"/>
                  </a:lnTo>
                  <a:lnTo>
                    <a:pt x="1386" y="30"/>
                  </a:lnTo>
                  <a:lnTo>
                    <a:pt x="1371" y="43"/>
                  </a:lnTo>
                  <a:lnTo>
                    <a:pt x="1356" y="56"/>
                  </a:lnTo>
                  <a:lnTo>
                    <a:pt x="1339" y="67"/>
                  </a:lnTo>
                  <a:lnTo>
                    <a:pt x="1322" y="77"/>
                  </a:lnTo>
                  <a:lnTo>
                    <a:pt x="1304" y="86"/>
                  </a:lnTo>
                  <a:lnTo>
                    <a:pt x="1285" y="94"/>
                  </a:lnTo>
                  <a:lnTo>
                    <a:pt x="1255" y="104"/>
                  </a:lnTo>
                  <a:lnTo>
                    <a:pt x="1221" y="115"/>
                  </a:lnTo>
                  <a:lnTo>
                    <a:pt x="1186" y="123"/>
                  </a:lnTo>
                  <a:lnTo>
                    <a:pt x="1149" y="131"/>
                  </a:lnTo>
                  <a:lnTo>
                    <a:pt x="1111" y="138"/>
                  </a:lnTo>
                  <a:lnTo>
                    <a:pt x="1070" y="146"/>
                  </a:lnTo>
                  <a:lnTo>
                    <a:pt x="1027" y="152"/>
                  </a:lnTo>
                  <a:lnTo>
                    <a:pt x="985" y="157"/>
                  </a:lnTo>
                  <a:lnTo>
                    <a:pt x="940" y="161"/>
                  </a:lnTo>
                  <a:lnTo>
                    <a:pt x="895" y="165"/>
                  </a:lnTo>
                  <a:lnTo>
                    <a:pt x="849" y="168"/>
                  </a:lnTo>
                  <a:lnTo>
                    <a:pt x="803" y="172"/>
                  </a:lnTo>
                  <a:lnTo>
                    <a:pt x="756" y="174"/>
                  </a:lnTo>
                  <a:lnTo>
                    <a:pt x="708" y="175"/>
                  </a:lnTo>
                  <a:lnTo>
                    <a:pt x="661" y="176"/>
                  </a:lnTo>
                  <a:lnTo>
                    <a:pt x="614" y="176"/>
                  </a:lnTo>
                  <a:lnTo>
                    <a:pt x="567" y="175"/>
                  </a:lnTo>
                  <a:lnTo>
                    <a:pt x="520" y="174"/>
                  </a:lnTo>
                  <a:lnTo>
                    <a:pt x="473" y="173"/>
                  </a:lnTo>
                  <a:lnTo>
                    <a:pt x="428" y="169"/>
                  </a:lnTo>
                  <a:lnTo>
                    <a:pt x="384" y="167"/>
                  </a:lnTo>
                  <a:lnTo>
                    <a:pt x="340" y="163"/>
                  </a:lnTo>
                  <a:lnTo>
                    <a:pt x="298" y="160"/>
                  </a:lnTo>
                  <a:lnTo>
                    <a:pt x="257" y="155"/>
                  </a:lnTo>
                  <a:lnTo>
                    <a:pt x="217" y="150"/>
                  </a:lnTo>
                  <a:lnTo>
                    <a:pt x="180" y="145"/>
                  </a:lnTo>
                  <a:lnTo>
                    <a:pt x="144" y="138"/>
                  </a:lnTo>
                  <a:lnTo>
                    <a:pt x="111" y="132"/>
                  </a:lnTo>
                  <a:lnTo>
                    <a:pt x="79" y="125"/>
                  </a:lnTo>
                  <a:lnTo>
                    <a:pt x="50" y="118"/>
                  </a:lnTo>
                  <a:lnTo>
                    <a:pt x="23" y="109"/>
                  </a:lnTo>
                  <a:lnTo>
                    <a:pt x="0" y="101"/>
                  </a:lnTo>
                  <a:lnTo>
                    <a:pt x="2" y="109"/>
                  </a:lnTo>
                  <a:lnTo>
                    <a:pt x="5" y="118"/>
                  </a:lnTo>
                  <a:lnTo>
                    <a:pt x="7" y="127"/>
                  </a:lnTo>
                  <a:lnTo>
                    <a:pt x="10" y="135"/>
                  </a:lnTo>
                  <a:lnTo>
                    <a:pt x="13" y="144"/>
                  </a:lnTo>
                  <a:lnTo>
                    <a:pt x="18" y="151"/>
                  </a:lnTo>
                  <a:lnTo>
                    <a:pt x="24" y="155"/>
                  </a:lnTo>
                  <a:lnTo>
                    <a:pt x="31" y="158"/>
                  </a:lnTo>
                  <a:close/>
                </a:path>
              </a:pathLst>
            </a:custGeom>
            <a:solidFill>
              <a:srgbClr val="6B7373"/>
            </a:solidFill>
            <a:ln w="9525">
              <a:noFill/>
              <a:round/>
              <a:headEnd/>
              <a:tailEnd/>
            </a:ln>
          </p:spPr>
          <p:txBody>
            <a:bodyPr/>
            <a:lstStyle/>
            <a:p>
              <a:endParaRPr lang="en-US"/>
            </a:p>
          </p:txBody>
        </p:sp>
        <p:sp>
          <p:nvSpPr>
            <p:cNvPr id="115776" name="Freeform 64"/>
            <p:cNvSpPr>
              <a:spLocks/>
            </p:cNvSpPr>
            <p:nvPr/>
          </p:nvSpPr>
          <p:spPr bwMode="auto">
            <a:xfrm>
              <a:off x="3678" y="2476"/>
              <a:ext cx="141" cy="18"/>
            </a:xfrm>
            <a:custGeom>
              <a:avLst/>
              <a:gdLst/>
              <a:ahLst/>
              <a:cxnLst>
                <a:cxn ang="0">
                  <a:pos x="69" y="167"/>
                </a:cxn>
                <a:cxn ang="0">
                  <a:pos x="154" y="183"/>
                </a:cxn>
                <a:cxn ang="0">
                  <a:pos x="243" y="195"/>
                </a:cxn>
                <a:cxn ang="0">
                  <a:pos x="334" y="206"/>
                </a:cxn>
                <a:cxn ang="0">
                  <a:pos x="426" y="213"/>
                </a:cxn>
                <a:cxn ang="0">
                  <a:pos x="518" y="218"/>
                </a:cxn>
                <a:cxn ang="0">
                  <a:pos x="611" y="220"/>
                </a:cxn>
                <a:cxn ang="0">
                  <a:pos x="701" y="219"/>
                </a:cxn>
                <a:cxn ang="0">
                  <a:pos x="789" y="216"/>
                </a:cxn>
                <a:cxn ang="0">
                  <a:pos x="873" y="210"/>
                </a:cxn>
                <a:cxn ang="0">
                  <a:pos x="954" y="202"/>
                </a:cxn>
                <a:cxn ang="0">
                  <a:pos x="1030" y="191"/>
                </a:cxn>
                <a:cxn ang="0">
                  <a:pos x="1102" y="178"/>
                </a:cxn>
                <a:cxn ang="0">
                  <a:pos x="1166" y="162"/>
                </a:cxn>
                <a:cxn ang="0">
                  <a:pos x="1221" y="145"/>
                </a:cxn>
                <a:cxn ang="0">
                  <a:pos x="1270" y="125"/>
                </a:cxn>
                <a:cxn ang="0">
                  <a:pos x="1309" y="103"/>
                </a:cxn>
                <a:cxn ang="0">
                  <a:pos x="1345" y="78"/>
                </a:cxn>
                <a:cxn ang="0">
                  <a:pos x="1377" y="49"/>
                </a:cxn>
                <a:cxn ang="0">
                  <a:pos x="1400" y="17"/>
                </a:cxn>
                <a:cxn ang="0">
                  <a:pos x="1395" y="15"/>
                </a:cxn>
                <a:cxn ang="0">
                  <a:pos x="1367" y="44"/>
                </a:cxn>
                <a:cxn ang="0">
                  <a:pos x="1336" y="69"/>
                </a:cxn>
                <a:cxn ang="0">
                  <a:pos x="1302" y="91"/>
                </a:cxn>
                <a:cxn ang="0">
                  <a:pos x="1255" y="110"/>
                </a:cxn>
                <a:cxn ang="0">
                  <a:pos x="1190" y="130"/>
                </a:cxn>
                <a:cxn ang="0">
                  <a:pos x="1116" y="147"/>
                </a:cxn>
                <a:cxn ang="0">
                  <a:pos x="1034" y="160"/>
                </a:cxn>
                <a:cxn ang="0">
                  <a:pos x="948" y="171"/>
                </a:cxn>
                <a:cxn ang="0">
                  <a:pos x="858" y="179"/>
                </a:cxn>
                <a:cxn ang="0">
                  <a:pos x="764" y="183"/>
                </a:cxn>
                <a:cxn ang="0">
                  <a:pos x="669" y="185"/>
                </a:cxn>
                <a:cxn ang="0">
                  <a:pos x="573" y="185"/>
                </a:cxn>
                <a:cxn ang="0">
                  <a:pos x="480" y="182"/>
                </a:cxn>
                <a:cxn ang="0">
                  <a:pos x="388" y="177"/>
                </a:cxn>
                <a:cxn ang="0">
                  <a:pos x="301" y="169"/>
                </a:cxn>
                <a:cxn ang="0">
                  <a:pos x="219" y="160"/>
                </a:cxn>
                <a:cxn ang="0">
                  <a:pos x="145" y="149"/>
                </a:cxn>
                <a:cxn ang="0">
                  <a:pos x="79" y="135"/>
                </a:cxn>
                <a:cxn ang="0">
                  <a:pos x="23" y="120"/>
                </a:cxn>
                <a:cxn ang="0">
                  <a:pos x="4" y="126"/>
                </a:cxn>
                <a:cxn ang="0">
                  <a:pos x="14" y="152"/>
                </a:cxn>
              </a:cxnLst>
              <a:rect l="0" t="0" r="r" b="b"/>
              <a:pathLst>
                <a:path w="1407" h="220">
                  <a:moveTo>
                    <a:pt x="27" y="158"/>
                  </a:moveTo>
                  <a:lnTo>
                    <a:pt x="69" y="167"/>
                  </a:lnTo>
                  <a:lnTo>
                    <a:pt x="112" y="176"/>
                  </a:lnTo>
                  <a:lnTo>
                    <a:pt x="154" y="183"/>
                  </a:lnTo>
                  <a:lnTo>
                    <a:pt x="199" y="189"/>
                  </a:lnTo>
                  <a:lnTo>
                    <a:pt x="243" y="195"/>
                  </a:lnTo>
                  <a:lnTo>
                    <a:pt x="288" y="202"/>
                  </a:lnTo>
                  <a:lnTo>
                    <a:pt x="334" y="206"/>
                  </a:lnTo>
                  <a:lnTo>
                    <a:pt x="380" y="210"/>
                  </a:lnTo>
                  <a:lnTo>
                    <a:pt x="426" y="213"/>
                  </a:lnTo>
                  <a:lnTo>
                    <a:pt x="472" y="216"/>
                  </a:lnTo>
                  <a:lnTo>
                    <a:pt x="518" y="218"/>
                  </a:lnTo>
                  <a:lnTo>
                    <a:pt x="565" y="219"/>
                  </a:lnTo>
                  <a:lnTo>
                    <a:pt x="611" y="220"/>
                  </a:lnTo>
                  <a:lnTo>
                    <a:pt x="655" y="220"/>
                  </a:lnTo>
                  <a:lnTo>
                    <a:pt x="701" y="219"/>
                  </a:lnTo>
                  <a:lnTo>
                    <a:pt x="745" y="218"/>
                  </a:lnTo>
                  <a:lnTo>
                    <a:pt x="789" y="216"/>
                  </a:lnTo>
                  <a:lnTo>
                    <a:pt x="832" y="213"/>
                  </a:lnTo>
                  <a:lnTo>
                    <a:pt x="873" y="210"/>
                  </a:lnTo>
                  <a:lnTo>
                    <a:pt x="915" y="206"/>
                  </a:lnTo>
                  <a:lnTo>
                    <a:pt x="954" y="202"/>
                  </a:lnTo>
                  <a:lnTo>
                    <a:pt x="993" y="196"/>
                  </a:lnTo>
                  <a:lnTo>
                    <a:pt x="1030" y="191"/>
                  </a:lnTo>
                  <a:lnTo>
                    <a:pt x="1067" y="185"/>
                  </a:lnTo>
                  <a:lnTo>
                    <a:pt x="1102" y="178"/>
                  </a:lnTo>
                  <a:lnTo>
                    <a:pt x="1134" y="171"/>
                  </a:lnTo>
                  <a:lnTo>
                    <a:pt x="1166" y="162"/>
                  </a:lnTo>
                  <a:lnTo>
                    <a:pt x="1194" y="154"/>
                  </a:lnTo>
                  <a:lnTo>
                    <a:pt x="1221" y="145"/>
                  </a:lnTo>
                  <a:lnTo>
                    <a:pt x="1247" y="134"/>
                  </a:lnTo>
                  <a:lnTo>
                    <a:pt x="1270" y="125"/>
                  </a:lnTo>
                  <a:lnTo>
                    <a:pt x="1291" y="114"/>
                  </a:lnTo>
                  <a:lnTo>
                    <a:pt x="1309" y="103"/>
                  </a:lnTo>
                  <a:lnTo>
                    <a:pt x="1327" y="91"/>
                  </a:lnTo>
                  <a:lnTo>
                    <a:pt x="1345" y="78"/>
                  </a:lnTo>
                  <a:lnTo>
                    <a:pt x="1362" y="64"/>
                  </a:lnTo>
                  <a:lnTo>
                    <a:pt x="1377" y="49"/>
                  </a:lnTo>
                  <a:lnTo>
                    <a:pt x="1389" y="34"/>
                  </a:lnTo>
                  <a:lnTo>
                    <a:pt x="1400" y="17"/>
                  </a:lnTo>
                  <a:lnTo>
                    <a:pt x="1407" y="0"/>
                  </a:lnTo>
                  <a:lnTo>
                    <a:pt x="1395" y="15"/>
                  </a:lnTo>
                  <a:lnTo>
                    <a:pt x="1382" y="30"/>
                  </a:lnTo>
                  <a:lnTo>
                    <a:pt x="1367" y="44"/>
                  </a:lnTo>
                  <a:lnTo>
                    <a:pt x="1352" y="57"/>
                  </a:lnTo>
                  <a:lnTo>
                    <a:pt x="1336" y="69"/>
                  </a:lnTo>
                  <a:lnTo>
                    <a:pt x="1319" y="80"/>
                  </a:lnTo>
                  <a:lnTo>
                    <a:pt x="1302" y="91"/>
                  </a:lnTo>
                  <a:lnTo>
                    <a:pt x="1283" y="99"/>
                  </a:lnTo>
                  <a:lnTo>
                    <a:pt x="1255" y="110"/>
                  </a:lnTo>
                  <a:lnTo>
                    <a:pt x="1224" y="121"/>
                  </a:lnTo>
                  <a:lnTo>
                    <a:pt x="1190" y="130"/>
                  </a:lnTo>
                  <a:lnTo>
                    <a:pt x="1153" y="138"/>
                  </a:lnTo>
                  <a:lnTo>
                    <a:pt x="1116" y="147"/>
                  </a:lnTo>
                  <a:lnTo>
                    <a:pt x="1076" y="154"/>
                  </a:lnTo>
                  <a:lnTo>
                    <a:pt x="1034" y="160"/>
                  </a:lnTo>
                  <a:lnTo>
                    <a:pt x="992" y="165"/>
                  </a:lnTo>
                  <a:lnTo>
                    <a:pt x="948" y="171"/>
                  </a:lnTo>
                  <a:lnTo>
                    <a:pt x="903" y="175"/>
                  </a:lnTo>
                  <a:lnTo>
                    <a:pt x="858" y="179"/>
                  </a:lnTo>
                  <a:lnTo>
                    <a:pt x="812" y="181"/>
                  </a:lnTo>
                  <a:lnTo>
                    <a:pt x="764" y="183"/>
                  </a:lnTo>
                  <a:lnTo>
                    <a:pt x="716" y="185"/>
                  </a:lnTo>
                  <a:lnTo>
                    <a:pt x="669" y="185"/>
                  </a:lnTo>
                  <a:lnTo>
                    <a:pt x="621" y="186"/>
                  </a:lnTo>
                  <a:lnTo>
                    <a:pt x="573" y="185"/>
                  </a:lnTo>
                  <a:lnTo>
                    <a:pt x="526" y="184"/>
                  </a:lnTo>
                  <a:lnTo>
                    <a:pt x="480" y="182"/>
                  </a:lnTo>
                  <a:lnTo>
                    <a:pt x="434" y="180"/>
                  </a:lnTo>
                  <a:lnTo>
                    <a:pt x="388" y="177"/>
                  </a:lnTo>
                  <a:lnTo>
                    <a:pt x="344" y="174"/>
                  </a:lnTo>
                  <a:lnTo>
                    <a:pt x="301" y="169"/>
                  </a:lnTo>
                  <a:lnTo>
                    <a:pt x="260" y="165"/>
                  </a:lnTo>
                  <a:lnTo>
                    <a:pt x="219" y="160"/>
                  </a:lnTo>
                  <a:lnTo>
                    <a:pt x="182" y="155"/>
                  </a:lnTo>
                  <a:lnTo>
                    <a:pt x="145" y="149"/>
                  </a:lnTo>
                  <a:lnTo>
                    <a:pt x="112" y="143"/>
                  </a:lnTo>
                  <a:lnTo>
                    <a:pt x="79" y="135"/>
                  </a:lnTo>
                  <a:lnTo>
                    <a:pt x="51" y="128"/>
                  </a:lnTo>
                  <a:lnTo>
                    <a:pt x="23" y="120"/>
                  </a:lnTo>
                  <a:lnTo>
                    <a:pt x="0" y="112"/>
                  </a:lnTo>
                  <a:lnTo>
                    <a:pt x="4" y="126"/>
                  </a:lnTo>
                  <a:lnTo>
                    <a:pt x="8" y="140"/>
                  </a:lnTo>
                  <a:lnTo>
                    <a:pt x="14" y="152"/>
                  </a:lnTo>
                  <a:lnTo>
                    <a:pt x="27" y="158"/>
                  </a:lnTo>
                  <a:close/>
                </a:path>
              </a:pathLst>
            </a:custGeom>
            <a:solidFill>
              <a:srgbClr val="616666"/>
            </a:solidFill>
            <a:ln w="9525">
              <a:noFill/>
              <a:round/>
              <a:headEnd/>
              <a:tailEnd/>
            </a:ln>
          </p:spPr>
          <p:txBody>
            <a:bodyPr/>
            <a:lstStyle/>
            <a:p>
              <a:endParaRPr lang="en-US"/>
            </a:p>
          </p:txBody>
        </p:sp>
        <p:sp>
          <p:nvSpPr>
            <p:cNvPr id="115777" name="Freeform 65"/>
            <p:cNvSpPr>
              <a:spLocks/>
            </p:cNvSpPr>
            <p:nvPr/>
          </p:nvSpPr>
          <p:spPr bwMode="auto">
            <a:xfrm>
              <a:off x="3678" y="2475"/>
              <a:ext cx="141" cy="19"/>
            </a:xfrm>
            <a:custGeom>
              <a:avLst/>
              <a:gdLst/>
              <a:ahLst/>
              <a:cxnLst>
                <a:cxn ang="0">
                  <a:pos x="66" y="167"/>
                </a:cxn>
                <a:cxn ang="0">
                  <a:pos x="151" y="183"/>
                </a:cxn>
                <a:cxn ang="0">
                  <a:pos x="240" y="195"/>
                </a:cxn>
                <a:cxn ang="0">
                  <a:pos x="331" y="206"/>
                </a:cxn>
                <a:cxn ang="0">
                  <a:pos x="423" y="213"/>
                </a:cxn>
                <a:cxn ang="0">
                  <a:pos x="515" y="217"/>
                </a:cxn>
                <a:cxn ang="0">
                  <a:pos x="608" y="219"/>
                </a:cxn>
                <a:cxn ang="0">
                  <a:pos x="698" y="218"/>
                </a:cxn>
                <a:cxn ang="0">
                  <a:pos x="786" y="215"/>
                </a:cxn>
                <a:cxn ang="0">
                  <a:pos x="870" y="210"/>
                </a:cxn>
                <a:cxn ang="0">
                  <a:pos x="951" y="201"/>
                </a:cxn>
                <a:cxn ang="0">
                  <a:pos x="1027" y="191"/>
                </a:cxn>
                <a:cxn ang="0">
                  <a:pos x="1099" y="178"/>
                </a:cxn>
                <a:cxn ang="0">
                  <a:pos x="1163" y="162"/>
                </a:cxn>
                <a:cxn ang="0">
                  <a:pos x="1218" y="145"/>
                </a:cxn>
                <a:cxn ang="0">
                  <a:pos x="1267" y="125"/>
                </a:cxn>
                <a:cxn ang="0">
                  <a:pos x="1306" y="103"/>
                </a:cxn>
                <a:cxn ang="0">
                  <a:pos x="1341" y="79"/>
                </a:cxn>
                <a:cxn ang="0">
                  <a:pos x="1373" y="49"/>
                </a:cxn>
                <a:cxn ang="0">
                  <a:pos x="1397" y="17"/>
                </a:cxn>
                <a:cxn ang="0">
                  <a:pos x="1392" y="15"/>
                </a:cxn>
                <a:cxn ang="0">
                  <a:pos x="1365" y="44"/>
                </a:cxn>
                <a:cxn ang="0">
                  <a:pos x="1334" y="71"/>
                </a:cxn>
                <a:cxn ang="0">
                  <a:pos x="1301" y="92"/>
                </a:cxn>
                <a:cxn ang="0">
                  <a:pos x="1256" y="114"/>
                </a:cxn>
                <a:cxn ang="0">
                  <a:pos x="1194" y="134"/>
                </a:cxn>
                <a:cxn ang="0">
                  <a:pos x="1122" y="153"/>
                </a:cxn>
                <a:cxn ang="0">
                  <a:pos x="1043" y="167"/>
                </a:cxn>
                <a:cxn ang="0">
                  <a:pos x="957" y="179"/>
                </a:cxn>
                <a:cxn ang="0">
                  <a:pos x="867" y="187"/>
                </a:cxn>
                <a:cxn ang="0">
                  <a:pos x="773" y="192"/>
                </a:cxn>
                <a:cxn ang="0">
                  <a:pos x="678" y="195"/>
                </a:cxn>
                <a:cxn ang="0">
                  <a:pos x="581" y="194"/>
                </a:cxn>
                <a:cxn ang="0">
                  <a:pos x="486" y="192"/>
                </a:cxn>
                <a:cxn ang="0">
                  <a:pos x="393" y="187"/>
                </a:cxn>
                <a:cxn ang="0">
                  <a:pos x="305" y="180"/>
                </a:cxn>
                <a:cxn ang="0">
                  <a:pos x="222" y="169"/>
                </a:cxn>
                <a:cxn ang="0">
                  <a:pos x="146" y="158"/>
                </a:cxn>
                <a:cxn ang="0">
                  <a:pos x="80" y="145"/>
                </a:cxn>
                <a:cxn ang="0">
                  <a:pos x="23" y="129"/>
                </a:cxn>
                <a:cxn ang="0">
                  <a:pos x="4" y="134"/>
                </a:cxn>
                <a:cxn ang="0">
                  <a:pos x="13" y="153"/>
                </a:cxn>
              </a:cxnLst>
              <a:rect l="0" t="0" r="r" b="b"/>
              <a:pathLst>
                <a:path w="1404" h="219">
                  <a:moveTo>
                    <a:pt x="24" y="158"/>
                  </a:moveTo>
                  <a:lnTo>
                    <a:pt x="66" y="167"/>
                  </a:lnTo>
                  <a:lnTo>
                    <a:pt x="109" y="175"/>
                  </a:lnTo>
                  <a:lnTo>
                    <a:pt x="151" y="183"/>
                  </a:lnTo>
                  <a:lnTo>
                    <a:pt x="196" y="189"/>
                  </a:lnTo>
                  <a:lnTo>
                    <a:pt x="240" y="195"/>
                  </a:lnTo>
                  <a:lnTo>
                    <a:pt x="285" y="200"/>
                  </a:lnTo>
                  <a:lnTo>
                    <a:pt x="331" y="206"/>
                  </a:lnTo>
                  <a:lnTo>
                    <a:pt x="377" y="210"/>
                  </a:lnTo>
                  <a:lnTo>
                    <a:pt x="423" y="213"/>
                  </a:lnTo>
                  <a:lnTo>
                    <a:pt x="469" y="215"/>
                  </a:lnTo>
                  <a:lnTo>
                    <a:pt x="515" y="217"/>
                  </a:lnTo>
                  <a:lnTo>
                    <a:pt x="562" y="218"/>
                  </a:lnTo>
                  <a:lnTo>
                    <a:pt x="608" y="219"/>
                  </a:lnTo>
                  <a:lnTo>
                    <a:pt x="652" y="219"/>
                  </a:lnTo>
                  <a:lnTo>
                    <a:pt x="698" y="218"/>
                  </a:lnTo>
                  <a:lnTo>
                    <a:pt x="742" y="217"/>
                  </a:lnTo>
                  <a:lnTo>
                    <a:pt x="786" y="215"/>
                  </a:lnTo>
                  <a:lnTo>
                    <a:pt x="829" y="213"/>
                  </a:lnTo>
                  <a:lnTo>
                    <a:pt x="870" y="210"/>
                  </a:lnTo>
                  <a:lnTo>
                    <a:pt x="912" y="206"/>
                  </a:lnTo>
                  <a:lnTo>
                    <a:pt x="951" y="201"/>
                  </a:lnTo>
                  <a:lnTo>
                    <a:pt x="990" y="196"/>
                  </a:lnTo>
                  <a:lnTo>
                    <a:pt x="1027" y="191"/>
                  </a:lnTo>
                  <a:lnTo>
                    <a:pt x="1064" y="185"/>
                  </a:lnTo>
                  <a:lnTo>
                    <a:pt x="1099" y="178"/>
                  </a:lnTo>
                  <a:lnTo>
                    <a:pt x="1131" y="170"/>
                  </a:lnTo>
                  <a:lnTo>
                    <a:pt x="1163" y="162"/>
                  </a:lnTo>
                  <a:lnTo>
                    <a:pt x="1191" y="154"/>
                  </a:lnTo>
                  <a:lnTo>
                    <a:pt x="1218" y="145"/>
                  </a:lnTo>
                  <a:lnTo>
                    <a:pt x="1244" y="134"/>
                  </a:lnTo>
                  <a:lnTo>
                    <a:pt x="1267" y="125"/>
                  </a:lnTo>
                  <a:lnTo>
                    <a:pt x="1288" y="114"/>
                  </a:lnTo>
                  <a:lnTo>
                    <a:pt x="1306" y="103"/>
                  </a:lnTo>
                  <a:lnTo>
                    <a:pt x="1323" y="92"/>
                  </a:lnTo>
                  <a:lnTo>
                    <a:pt x="1341" y="79"/>
                  </a:lnTo>
                  <a:lnTo>
                    <a:pt x="1358" y="65"/>
                  </a:lnTo>
                  <a:lnTo>
                    <a:pt x="1373" y="49"/>
                  </a:lnTo>
                  <a:lnTo>
                    <a:pt x="1386" y="34"/>
                  </a:lnTo>
                  <a:lnTo>
                    <a:pt x="1397" y="17"/>
                  </a:lnTo>
                  <a:lnTo>
                    <a:pt x="1404" y="0"/>
                  </a:lnTo>
                  <a:lnTo>
                    <a:pt x="1392" y="15"/>
                  </a:lnTo>
                  <a:lnTo>
                    <a:pt x="1379" y="31"/>
                  </a:lnTo>
                  <a:lnTo>
                    <a:pt x="1365" y="44"/>
                  </a:lnTo>
                  <a:lnTo>
                    <a:pt x="1350" y="58"/>
                  </a:lnTo>
                  <a:lnTo>
                    <a:pt x="1334" y="71"/>
                  </a:lnTo>
                  <a:lnTo>
                    <a:pt x="1318" y="82"/>
                  </a:lnTo>
                  <a:lnTo>
                    <a:pt x="1301" y="92"/>
                  </a:lnTo>
                  <a:lnTo>
                    <a:pt x="1282" y="101"/>
                  </a:lnTo>
                  <a:lnTo>
                    <a:pt x="1256" y="114"/>
                  </a:lnTo>
                  <a:lnTo>
                    <a:pt x="1226" y="124"/>
                  </a:lnTo>
                  <a:lnTo>
                    <a:pt x="1194" y="134"/>
                  </a:lnTo>
                  <a:lnTo>
                    <a:pt x="1160" y="144"/>
                  </a:lnTo>
                  <a:lnTo>
                    <a:pt x="1122" y="153"/>
                  </a:lnTo>
                  <a:lnTo>
                    <a:pt x="1083" y="160"/>
                  </a:lnTo>
                  <a:lnTo>
                    <a:pt x="1043" y="167"/>
                  </a:lnTo>
                  <a:lnTo>
                    <a:pt x="1001" y="174"/>
                  </a:lnTo>
                  <a:lnTo>
                    <a:pt x="957" y="179"/>
                  </a:lnTo>
                  <a:lnTo>
                    <a:pt x="913" y="183"/>
                  </a:lnTo>
                  <a:lnTo>
                    <a:pt x="867" y="187"/>
                  </a:lnTo>
                  <a:lnTo>
                    <a:pt x="821" y="190"/>
                  </a:lnTo>
                  <a:lnTo>
                    <a:pt x="773" y="192"/>
                  </a:lnTo>
                  <a:lnTo>
                    <a:pt x="726" y="194"/>
                  </a:lnTo>
                  <a:lnTo>
                    <a:pt x="678" y="195"/>
                  </a:lnTo>
                  <a:lnTo>
                    <a:pt x="629" y="195"/>
                  </a:lnTo>
                  <a:lnTo>
                    <a:pt x="581" y="194"/>
                  </a:lnTo>
                  <a:lnTo>
                    <a:pt x="533" y="193"/>
                  </a:lnTo>
                  <a:lnTo>
                    <a:pt x="486" y="192"/>
                  </a:lnTo>
                  <a:lnTo>
                    <a:pt x="439" y="190"/>
                  </a:lnTo>
                  <a:lnTo>
                    <a:pt x="393" y="187"/>
                  </a:lnTo>
                  <a:lnTo>
                    <a:pt x="348" y="184"/>
                  </a:lnTo>
                  <a:lnTo>
                    <a:pt x="305" y="180"/>
                  </a:lnTo>
                  <a:lnTo>
                    <a:pt x="263" y="175"/>
                  </a:lnTo>
                  <a:lnTo>
                    <a:pt x="222" y="169"/>
                  </a:lnTo>
                  <a:lnTo>
                    <a:pt x="184" y="164"/>
                  </a:lnTo>
                  <a:lnTo>
                    <a:pt x="146" y="158"/>
                  </a:lnTo>
                  <a:lnTo>
                    <a:pt x="113" y="152"/>
                  </a:lnTo>
                  <a:lnTo>
                    <a:pt x="80" y="145"/>
                  </a:lnTo>
                  <a:lnTo>
                    <a:pt x="51" y="137"/>
                  </a:lnTo>
                  <a:lnTo>
                    <a:pt x="23" y="129"/>
                  </a:lnTo>
                  <a:lnTo>
                    <a:pt x="0" y="121"/>
                  </a:lnTo>
                  <a:lnTo>
                    <a:pt x="4" y="134"/>
                  </a:lnTo>
                  <a:lnTo>
                    <a:pt x="7" y="145"/>
                  </a:lnTo>
                  <a:lnTo>
                    <a:pt x="13" y="153"/>
                  </a:lnTo>
                  <a:lnTo>
                    <a:pt x="24" y="158"/>
                  </a:lnTo>
                  <a:close/>
                </a:path>
              </a:pathLst>
            </a:custGeom>
            <a:solidFill>
              <a:srgbClr val="545959"/>
            </a:solidFill>
            <a:ln w="9525">
              <a:noFill/>
              <a:round/>
              <a:headEnd/>
              <a:tailEnd/>
            </a:ln>
          </p:spPr>
          <p:txBody>
            <a:bodyPr/>
            <a:lstStyle/>
            <a:p>
              <a:endParaRPr lang="en-US"/>
            </a:p>
          </p:txBody>
        </p:sp>
        <p:sp>
          <p:nvSpPr>
            <p:cNvPr id="115778" name="Freeform 66"/>
            <p:cNvSpPr>
              <a:spLocks/>
            </p:cNvSpPr>
            <p:nvPr/>
          </p:nvSpPr>
          <p:spPr bwMode="auto">
            <a:xfrm>
              <a:off x="3777" y="2469"/>
              <a:ext cx="26" cy="6"/>
            </a:xfrm>
            <a:custGeom>
              <a:avLst/>
              <a:gdLst/>
              <a:ahLst/>
              <a:cxnLst>
                <a:cxn ang="0">
                  <a:pos x="21" y="0"/>
                </a:cxn>
                <a:cxn ang="0">
                  <a:pos x="233" y="7"/>
                </a:cxn>
                <a:cxn ang="0">
                  <a:pos x="242" y="9"/>
                </a:cxn>
                <a:cxn ang="0">
                  <a:pos x="249" y="15"/>
                </a:cxn>
                <a:cxn ang="0">
                  <a:pos x="253" y="24"/>
                </a:cxn>
                <a:cxn ang="0">
                  <a:pos x="255" y="35"/>
                </a:cxn>
                <a:cxn ang="0">
                  <a:pos x="255" y="47"/>
                </a:cxn>
                <a:cxn ang="0">
                  <a:pos x="254" y="58"/>
                </a:cxn>
                <a:cxn ang="0">
                  <a:pos x="250" y="66"/>
                </a:cxn>
                <a:cxn ang="0">
                  <a:pos x="243" y="71"/>
                </a:cxn>
                <a:cxn ang="0">
                  <a:pos x="233" y="72"/>
                </a:cxn>
                <a:cxn ang="0">
                  <a:pos x="24" y="67"/>
                </a:cxn>
                <a:cxn ang="0">
                  <a:pos x="14" y="64"/>
                </a:cxn>
                <a:cxn ang="0">
                  <a:pos x="6" y="58"/>
                </a:cxn>
                <a:cxn ang="0">
                  <a:pos x="2" y="50"/>
                </a:cxn>
                <a:cxn ang="0">
                  <a:pos x="0" y="39"/>
                </a:cxn>
                <a:cxn ang="0">
                  <a:pos x="0" y="25"/>
                </a:cxn>
                <a:cxn ang="0">
                  <a:pos x="2" y="14"/>
                </a:cxn>
                <a:cxn ang="0">
                  <a:pos x="6" y="7"/>
                </a:cxn>
                <a:cxn ang="0">
                  <a:pos x="13" y="2"/>
                </a:cxn>
                <a:cxn ang="0">
                  <a:pos x="21" y="0"/>
                </a:cxn>
              </a:cxnLst>
              <a:rect l="0" t="0" r="r" b="b"/>
              <a:pathLst>
                <a:path w="255" h="72">
                  <a:moveTo>
                    <a:pt x="21" y="0"/>
                  </a:moveTo>
                  <a:lnTo>
                    <a:pt x="233" y="7"/>
                  </a:lnTo>
                  <a:lnTo>
                    <a:pt x="242" y="9"/>
                  </a:lnTo>
                  <a:lnTo>
                    <a:pt x="249" y="15"/>
                  </a:lnTo>
                  <a:lnTo>
                    <a:pt x="253" y="24"/>
                  </a:lnTo>
                  <a:lnTo>
                    <a:pt x="255" y="35"/>
                  </a:lnTo>
                  <a:lnTo>
                    <a:pt x="255" y="47"/>
                  </a:lnTo>
                  <a:lnTo>
                    <a:pt x="254" y="58"/>
                  </a:lnTo>
                  <a:lnTo>
                    <a:pt x="250" y="66"/>
                  </a:lnTo>
                  <a:lnTo>
                    <a:pt x="243" y="71"/>
                  </a:lnTo>
                  <a:lnTo>
                    <a:pt x="233" y="72"/>
                  </a:lnTo>
                  <a:lnTo>
                    <a:pt x="24" y="67"/>
                  </a:lnTo>
                  <a:lnTo>
                    <a:pt x="14" y="64"/>
                  </a:lnTo>
                  <a:lnTo>
                    <a:pt x="6" y="58"/>
                  </a:lnTo>
                  <a:lnTo>
                    <a:pt x="2" y="50"/>
                  </a:lnTo>
                  <a:lnTo>
                    <a:pt x="0" y="39"/>
                  </a:lnTo>
                  <a:lnTo>
                    <a:pt x="0" y="25"/>
                  </a:lnTo>
                  <a:lnTo>
                    <a:pt x="2" y="14"/>
                  </a:lnTo>
                  <a:lnTo>
                    <a:pt x="6" y="7"/>
                  </a:lnTo>
                  <a:lnTo>
                    <a:pt x="13" y="2"/>
                  </a:lnTo>
                  <a:lnTo>
                    <a:pt x="21" y="0"/>
                  </a:lnTo>
                  <a:close/>
                </a:path>
              </a:pathLst>
            </a:custGeom>
            <a:solidFill>
              <a:srgbClr val="111919"/>
            </a:solidFill>
            <a:ln w="9525">
              <a:noFill/>
              <a:round/>
              <a:headEnd/>
              <a:tailEnd/>
            </a:ln>
          </p:spPr>
          <p:txBody>
            <a:bodyPr/>
            <a:lstStyle/>
            <a:p>
              <a:endParaRPr lang="en-US"/>
            </a:p>
          </p:txBody>
        </p:sp>
        <p:sp>
          <p:nvSpPr>
            <p:cNvPr id="115779" name="Freeform 67"/>
            <p:cNvSpPr>
              <a:spLocks/>
            </p:cNvSpPr>
            <p:nvPr/>
          </p:nvSpPr>
          <p:spPr bwMode="auto">
            <a:xfrm>
              <a:off x="3712" y="2105"/>
              <a:ext cx="25" cy="7"/>
            </a:xfrm>
            <a:custGeom>
              <a:avLst/>
              <a:gdLst/>
              <a:ahLst/>
              <a:cxnLst>
                <a:cxn ang="0">
                  <a:pos x="23" y="0"/>
                </a:cxn>
                <a:cxn ang="0">
                  <a:pos x="234" y="15"/>
                </a:cxn>
                <a:cxn ang="0">
                  <a:pos x="242" y="19"/>
                </a:cxn>
                <a:cxn ang="0">
                  <a:pos x="249" y="25"/>
                </a:cxn>
                <a:cxn ang="0">
                  <a:pos x="253" y="34"/>
                </a:cxn>
                <a:cxn ang="0">
                  <a:pos x="255" y="44"/>
                </a:cxn>
                <a:cxn ang="0">
                  <a:pos x="255" y="57"/>
                </a:cxn>
                <a:cxn ang="0">
                  <a:pos x="255" y="67"/>
                </a:cxn>
                <a:cxn ang="0">
                  <a:pos x="251" y="76"/>
                </a:cxn>
                <a:cxn ang="0">
                  <a:pos x="244" y="80"/>
                </a:cxn>
                <a:cxn ang="0">
                  <a:pos x="234" y="82"/>
                </a:cxn>
                <a:cxn ang="0">
                  <a:pos x="25" y="67"/>
                </a:cxn>
                <a:cxn ang="0">
                  <a:pos x="14" y="64"/>
                </a:cxn>
                <a:cxn ang="0">
                  <a:pos x="7" y="57"/>
                </a:cxn>
                <a:cxn ang="0">
                  <a:pos x="2" y="49"/>
                </a:cxn>
                <a:cxn ang="0">
                  <a:pos x="0" y="37"/>
                </a:cxn>
                <a:cxn ang="0">
                  <a:pos x="0" y="25"/>
                </a:cxn>
                <a:cxn ang="0">
                  <a:pos x="2" y="14"/>
                </a:cxn>
                <a:cxn ang="0">
                  <a:pos x="7" y="7"/>
                </a:cxn>
                <a:cxn ang="0">
                  <a:pos x="14" y="2"/>
                </a:cxn>
                <a:cxn ang="0">
                  <a:pos x="23" y="0"/>
                </a:cxn>
              </a:cxnLst>
              <a:rect l="0" t="0" r="r" b="b"/>
              <a:pathLst>
                <a:path w="255" h="82">
                  <a:moveTo>
                    <a:pt x="23" y="0"/>
                  </a:moveTo>
                  <a:lnTo>
                    <a:pt x="234" y="15"/>
                  </a:lnTo>
                  <a:lnTo>
                    <a:pt x="242" y="19"/>
                  </a:lnTo>
                  <a:lnTo>
                    <a:pt x="249" y="25"/>
                  </a:lnTo>
                  <a:lnTo>
                    <a:pt x="253" y="34"/>
                  </a:lnTo>
                  <a:lnTo>
                    <a:pt x="255" y="44"/>
                  </a:lnTo>
                  <a:lnTo>
                    <a:pt x="255" y="57"/>
                  </a:lnTo>
                  <a:lnTo>
                    <a:pt x="255" y="67"/>
                  </a:lnTo>
                  <a:lnTo>
                    <a:pt x="251" y="76"/>
                  </a:lnTo>
                  <a:lnTo>
                    <a:pt x="244" y="80"/>
                  </a:lnTo>
                  <a:lnTo>
                    <a:pt x="234" y="82"/>
                  </a:lnTo>
                  <a:lnTo>
                    <a:pt x="25" y="67"/>
                  </a:lnTo>
                  <a:lnTo>
                    <a:pt x="14" y="64"/>
                  </a:lnTo>
                  <a:lnTo>
                    <a:pt x="7" y="57"/>
                  </a:lnTo>
                  <a:lnTo>
                    <a:pt x="2" y="49"/>
                  </a:lnTo>
                  <a:lnTo>
                    <a:pt x="0" y="37"/>
                  </a:lnTo>
                  <a:lnTo>
                    <a:pt x="0" y="25"/>
                  </a:lnTo>
                  <a:lnTo>
                    <a:pt x="2" y="14"/>
                  </a:lnTo>
                  <a:lnTo>
                    <a:pt x="7" y="7"/>
                  </a:lnTo>
                  <a:lnTo>
                    <a:pt x="14" y="2"/>
                  </a:lnTo>
                  <a:lnTo>
                    <a:pt x="23" y="0"/>
                  </a:lnTo>
                  <a:close/>
                </a:path>
              </a:pathLst>
            </a:custGeom>
            <a:solidFill>
              <a:srgbClr val="111919"/>
            </a:solidFill>
            <a:ln w="9525">
              <a:noFill/>
              <a:round/>
              <a:headEnd/>
              <a:tailEnd/>
            </a:ln>
          </p:spPr>
          <p:txBody>
            <a:bodyPr/>
            <a:lstStyle/>
            <a:p>
              <a:endParaRPr lang="en-US"/>
            </a:p>
          </p:txBody>
        </p:sp>
        <p:sp>
          <p:nvSpPr>
            <p:cNvPr id="115780" name="Freeform 68"/>
            <p:cNvSpPr>
              <a:spLocks/>
            </p:cNvSpPr>
            <p:nvPr/>
          </p:nvSpPr>
          <p:spPr bwMode="auto">
            <a:xfrm>
              <a:off x="3712" y="2115"/>
              <a:ext cx="25" cy="7"/>
            </a:xfrm>
            <a:custGeom>
              <a:avLst/>
              <a:gdLst/>
              <a:ahLst/>
              <a:cxnLst>
                <a:cxn ang="0">
                  <a:pos x="22" y="0"/>
                </a:cxn>
                <a:cxn ang="0">
                  <a:pos x="233" y="14"/>
                </a:cxn>
                <a:cxn ang="0">
                  <a:pos x="242" y="18"/>
                </a:cxn>
                <a:cxn ang="0">
                  <a:pos x="249" y="25"/>
                </a:cxn>
                <a:cxn ang="0">
                  <a:pos x="253" y="33"/>
                </a:cxn>
                <a:cxn ang="0">
                  <a:pos x="255" y="44"/>
                </a:cxn>
                <a:cxn ang="0">
                  <a:pos x="255" y="57"/>
                </a:cxn>
                <a:cxn ang="0">
                  <a:pos x="254" y="67"/>
                </a:cxn>
                <a:cxn ang="0">
                  <a:pos x="250" y="74"/>
                </a:cxn>
                <a:cxn ang="0">
                  <a:pos x="243" y="80"/>
                </a:cxn>
                <a:cxn ang="0">
                  <a:pos x="233" y="82"/>
                </a:cxn>
                <a:cxn ang="0">
                  <a:pos x="25" y="66"/>
                </a:cxn>
                <a:cxn ang="0">
                  <a:pos x="15" y="63"/>
                </a:cxn>
                <a:cxn ang="0">
                  <a:pos x="6" y="56"/>
                </a:cxn>
                <a:cxn ang="0">
                  <a:pos x="2" y="48"/>
                </a:cxn>
                <a:cxn ang="0">
                  <a:pos x="0" y="37"/>
                </a:cxn>
                <a:cxn ang="0">
                  <a:pos x="0" y="25"/>
                </a:cxn>
                <a:cxn ang="0">
                  <a:pos x="2" y="14"/>
                </a:cxn>
                <a:cxn ang="0">
                  <a:pos x="6" y="6"/>
                </a:cxn>
                <a:cxn ang="0">
                  <a:pos x="14" y="2"/>
                </a:cxn>
                <a:cxn ang="0">
                  <a:pos x="22" y="0"/>
                </a:cxn>
              </a:cxnLst>
              <a:rect l="0" t="0" r="r" b="b"/>
              <a:pathLst>
                <a:path w="255" h="82">
                  <a:moveTo>
                    <a:pt x="22" y="0"/>
                  </a:moveTo>
                  <a:lnTo>
                    <a:pt x="233" y="14"/>
                  </a:lnTo>
                  <a:lnTo>
                    <a:pt x="242" y="18"/>
                  </a:lnTo>
                  <a:lnTo>
                    <a:pt x="249" y="25"/>
                  </a:lnTo>
                  <a:lnTo>
                    <a:pt x="253" y="33"/>
                  </a:lnTo>
                  <a:lnTo>
                    <a:pt x="255" y="44"/>
                  </a:lnTo>
                  <a:lnTo>
                    <a:pt x="255" y="57"/>
                  </a:lnTo>
                  <a:lnTo>
                    <a:pt x="254" y="67"/>
                  </a:lnTo>
                  <a:lnTo>
                    <a:pt x="250" y="74"/>
                  </a:lnTo>
                  <a:lnTo>
                    <a:pt x="243" y="80"/>
                  </a:lnTo>
                  <a:lnTo>
                    <a:pt x="233" y="82"/>
                  </a:lnTo>
                  <a:lnTo>
                    <a:pt x="25" y="66"/>
                  </a:lnTo>
                  <a:lnTo>
                    <a:pt x="15" y="63"/>
                  </a:lnTo>
                  <a:lnTo>
                    <a:pt x="6" y="56"/>
                  </a:lnTo>
                  <a:lnTo>
                    <a:pt x="2" y="48"/>
                  </a:lnTo>
                  <a:lnTo>
                    <a:pt x="0" y="37"/>
                  </a:lnTo>
                  <a:lnTo>
                    <a:pt x="0" y="25"/>
                  </a:lnTo>
                  <a:lnTo>
                    <a:pt x="2" y="14"/>
                  </a:lnTo>
                  <a:lnTo>
                    <a:pt x="6" y="6"/>
                  </a:lnTo>
                  <a:lnTo>
                    <a:pt x="14" y="2"/>
                  </a:lnTo>
                  <a:lnTo>
                    <a:pt x="22" y="0"/>
                  </a:lnTo>
                  <a:close/>
                </a:path>
              </a:pathLst>
            </a:custGeom>
            <a:solidFill>
              <a:srgbClr val="111919"/>
            </a:solidFill>
            <a:ln w="9525">
              <a:noFill/>
              <a:round/>
              <a:headEnd/>
              <a:tailEnd/>
            </a:ln>
          </p:spPr>
          <p:txBody>
            <a:bodyPr/>
            <a:lstStyle/>
            <a:p>
              <a:endParaRPr lang="en-US"/>
            </a:p>
          </p:txBody>
        </p:sp>
        <p:sp>
          <p:nvSpPr>
            <p:cNvPr id="115781" name="Freeform 69"/>
            <p:cNvSpPr>
              <a:spLocks/>
            </p:cNvSpPr>
            <p:nvPr/>
          </p:nvSpPr>
          <p:spPr bwMode="auto">
            <a:xfrm>
              <a:off x="3712" y="2125"/>
              <a:ext cx="26" cy="7"/>
            </a:xfrm>
            <a:custGeom>
              <a:avLst/>
              <a:gdLst/>
              <a:ahLst/>
              <a:cxnLst>
                <a:cxn ang="0">
                  <a:pos x="23" y="0"/>
                </a:cxn>
                <a:cxn ang="0">
                  <a:pos x="233" y="15"/>
                </a:cxn>
                <a:cxn ang="0">
                  <a:pos x="242" y="19"/>
                </a:cxn>
                <a:cxn ang="0">
                  <a:pos x="249" y="25"/>
                </a:cxn>
                <a:cxn ang="0">
                  <a:pos x="253" y="34"/>
                </a:cxn>
                <a:cxn ang="0">
                  <a:pos x="255" y="44"/>
                </a:cxn>
                <a:cxn ang="0">
                  <a:pos x="255" y="57"/>
                </a:cxn>
                <a:cxn ang="0">
                  <a:pos x="255" y="67"/>
                </a:cxn>
                <a:cxn ang="0">
                  <a:pos x="250" y="75"/>
                </a:cxn>
                <a:cxn ang="0">
                  <a:pos x="243" y="80"/>
                </a:cxn>
                <a:cxn ang="0">
                  <a:pos x="233" y="82"/>
                </a:cxn>
                <a:cxn ang="0">
                  <a:pos x="25" y="67"/>
                </a:cxn>
                <a:cxn ang="0">
                  <a:pos x="15" y="63"/>
                </a:cxn>
                <a:cxn ang="0">
                  <a:pos x="7" y="57"/>
                </a:cxn>
                <a:cxn ang="0">
                  <a:pos x="2" y="48"/>
                </a:cxn>
                <a:cxn ang="0">
                  <a:pos x="0" y="37"/>
                </a:cxn>
                <a:cxn ang="0">
                  <a:pos x="0" y="25"/>
                </a:cxn>
                <a:cxn ang="0">
                  <a:pos x="2" y="14"/>
                </a:cxn>
                <a:cxn ang="0">
                  <a:pos x="7" y="7"/>
                </a:cxn>
                <a:cxn ang="0">
                  <a:pos x="15" y="2"/>
                </a:cxn>
                <a:cxn ang="0">
                  <a:pos x="23" y="0"/>
                </a:cxn>
              </a:cxnLst>
              <a:rect l="0" t="0" r="r" b="b"/>
              <a:pathLst>
                <a:path w="255" h="82">
                  <a:moveTo>
                    <a:pt x="23" y="0"/>
                  </a:moveTo>
                  <a:lnTo>
                    <a:pt x="233" y="15"/>
                  </a:lnTo>
                  <a:lnTo>
                    <a:pt x="242" y="19"/>
                  </a:lnTo>
                  <a:lnTo>
                    <a:pt x="249" y="25"/>
                  </a:lnTo>
                  <a:lnTo>
                    <a:pt x="253" y="34"/>
                  </a:lnTo>
                  <a:lnTo>
                    <a:pt x="255" y="44"/>
                  </a:lnTo>
                  <a:lnTo>
                    <a:pt x="255" y="57"/>
                  </a:lnTo>
                  <a:lnTo>
                    <a:pt x="255" y="67"/>
                  </a:lnTo>
                  <a:lnTo>
                    <a:pt x="250" y="75"/>
                  </a:lnTo>
                  <a:lnTo>
                    <a:pt x="243" y="80"/>
                  </a:lnTo>
                  <a:lnTo>
                    <a:pt x="233" y="82"/>
                  </a:lnTo>
                  <a:lnTo>
                    <a:pt x="25" y="67"/>
                  </a:lnTo>
                  <a:lnTo>
                    <a:pt x="15" y="63"/>
                  </a:lnTo>
                  <a:lnTo>
                    <a:pt x="7" y="57"/>
                  </a:lnTo>
                  <a:lnTo>
                    <a:pt x="2" y="48"/>
                  </a:lnTo>
                  <a:lnTo>
                    <a:pt x="0" y="37"/>
                  </a:lnTo>
                  <a:lnTo>
                    <a:pt x="0" y="25"/>
                  </a:lnTo>
                  <a:lnTo>
                    <a:pt x="2" y="14"/>
                  </a:lnTo>
                  <a:lnTo>
                    <a:pt x="7" y="7"/>
                  </a:lnTo>
                  <a:lnTo>
                    <a:pt x="15" y="2"/>
                  </a:lnTo>
                  <a:lnTo>
                    <a:pt x="23" y="0"/>
                  </a:lnTo>
                  <a:close/>
                </a:path>
              </a:pathLst>
            </a:custGeom>
            <a:solidFill>
              <a:srgbClr val="111919"/>
            </a:solidFill>
            <a:ln w="9525">
              <a:noFill/>
              <a:round/>
              <a:headEnd/>
              <a:tailEnd/>
            </a:ln>
          </p:spPr>
          <p:txBody>
            <a:bodyPr/>
            <a:lstStyle/>
            <a:p>
              <a:endParaRPr lang="en-US"/>
            </a:p>
          </p:txBody>
        </p:sp>
        <p:sp>
          <p:nvSpPr>
            <p:cNvPr id="115782" name="Freeform 70"/>
            <p:cNvSpPr>
              <a:spLocks/>
            </p:cNvSpPr>
            <p:nvPr/>
          </p:nvSpPr>
          <p:spPr bwMode="auto">
            <a:xfrm>
              <a:off x="3779" y="2470"/>
              <a:ext cx="23" cy="4"/>
            </a:xfrm>
            <a:custGeom>
              <a:avLst/>
              <a:gdLst/>
              <a:ahLst/>
              <a:cxnLst>
                <a:cxn ang="0">
                  <a:pos x="20" y="0"/>
                </a:cxn>
                <a:cxn ang="0">
                  <a:pos x="206" y="5"/>
                </a:cxn>
                <a:cxn ang="0">
                  <a:pos x="216" y="6"/>
                </a:cxn>
                <a:cxn ang="0">
                  <a:pos x="223" y="10"/>
                </a:cxn>
                <a:cxn ang="0">
                  <a:pos x="227" y="16"/>
                </a:cxn>
                <a:cxn ang="0">
                  <a:pos x="229" y="24"/>
                </a:cxn>
                <a:cxn ang="0">
                  <a:pos x="229" y="32"/>
                </a:cxn>
                <a:cxn ang="0">
                  <a:pos x="228" y="40"/>
                </a:cxn>
                <a:cxn ang="0">
                  <a:pos x="224" y="45"/>
                </a:cxn>
                <a:cxn ang="0">
                  <a:pos x="218" y="49"/>
                </a:cxn>
                <a:cxn ang="0">
                  <a:pos x="209" y="49"/>
                </a:cxn>
                <a:cxn ang="0">
                  <a:pos x="20" y="47"/>
                </a:cxn>
                <a:cxn ang="0">
                  <a:pos x="13" y="44"/>
                </a:cxn>
                <a:cxn ang="0">
                  <a:pos x="6" y="40"/>
                </a:cxn>
                <a:cxn ang="0">
                  <a:pos x="2" y="34"/>
                </a:cxn>
                <a:cxn ang="0">
                  <a:pos x="0" y="27"/>
                </a:cxn>
                <a:cxn ang="0">
                  <a:pos x="0" y="17"/>
                </a:cxn>
                <a:cxn ang="0">
                  <a:pos x="1" y="11"/>
                </a:cxn>
                <a:cxn ang="0">
                  <a:pos x="6" y="6"/>
                </a:cxn>
                <a:cxn ang="0">
                  <a:pos x="12" y="1"/>
                </a:cxn>
                <a:cxn ang="0">
                  <a:pos x="20" y="0"/>
                </a:cxn>
              </a:cxnLst>
              <a:rect l="0" t="0" r="r" b="b"/>
              <a:pathLst>
                <a:path w="229" h="49">
                  <a:moveTo>
                    <a:pt x="20" y="0"/>
                  </a:moveTo>
                  <a:lnTo>
                    <a:pt x="206" y="5"/>
                  </a:lnTo>
                  <a:lnTo>
                    <a:pt x="216" y="6"/>
                  </a:lnTo>
                  <a:lnTo>
                    <a:pt x="223" y="10"/>
                  </a:lnTo>
                  <a:lnTo>
                    <a:pt x="227" y="16"/>
                  </a:lnTo>
                  <a:lnTo>
                    <a:pt x="229" y="24"/>
                  </a:lnTo>
                  <a:lnTo>
                    <a:pt x="229" y="32"/>
                  </a:lnTo>
                  <a:lnTo>
                    <a:pt x="228" y="40"/>
                  </a:lnTo>
                  <a:lnTo>
                    <a:pt x="224" y="45"/>
                  </a:lnTo>
                  <a:lnTo>
                    <a:pt x="218" y="49"/>
                  </a:lnTo>
                  <a:lnTo>
                    <a:pt x="209" y="49"/>
                  </a:lnTo>
                  <a:lnTo>
                    <a:pt x="20" y="47"/>
                  </a:lnTo>
                  <a:lnTo>
                    <a:pt x="13" y="44"/>
                  </a:lnTo>
                  <a:lnTo>
                    <a:pt x="6" y="40"/>
                  </a:lnTo>
                  <a:lnTo>
                    <a:pt x="2" y="34"/>
                  </a:lnTo>
                  <a:lnTo>
                    <a:pt x="0" y="27"/>
                  </a:lnTo>
                  <a:lnTo>
                    <a:pt x="0" y="17"/>
                  </a:lnTo>
                  <a:lnTo>
                    <a:pt x="1" y="11"/>
                  </a:lnTo>
                  <a:lnTo>
                    <a:pt x="6" y="6"/>
                  </a:lnTo>
                  <a:lnTo>
                    <a:pt x="12" y="1"/>
                  </a:lnTo>
                  <a:lnTo>
                    <a:pt x="20" y="0"/>
                  </a:lnTo>
                  <a:close/>
                </a:path>
              </a:pathLst>
            </a:custGeom>
            <a:solidFill>
              <a:srgbClr val="6B7373"/>
            </a:solidFill>
            <a:ln w="9525">
              <a:noFill/>
              <a:round/>
              <a:headEnd/>
              <a:tailEnd/>
            </a:ln>
          </p:spPr>
          <p:txBody>
            <a:bodyPr/>
            <a:lstStyle/>
            <a:p>
              <a:endParaRPr lang="en-US"/>
            </a:p>
          </p:txBody>
        </p:sp>
        <p:sp>
          <p:nvSpPr>
            <p:cNvPr id="115783" name="Freeform 71"/>
            <p:cNvSpPr>
              <a:spLocks/>
            </p:cNvSpPr>
            <p:nvPr/>
          </p:nvSpPr>
          <p:spPr bwMode="auto">
            <a:xfrm>
              <a:off x="3713" y="2107"/>
              <a:ext cx="23" cy="4"/>
            </a:xfrm>
            <a:custGeom>
              <a:avLst/>
              <a:gdLst/>
              <a:ahLst/>
              <a:cxnLst>
                <a:cxn ang="0">
                  <a:pos x="19" y="0"/>
                </a:cxn>
                <a:cxn ang="0">
                  <a:pos x="206" y="13"/>
                </a:cxn>
                <a:cxn ang="0">
                  <a:pos x="215" y="15"/>
                </a:cxn>
                <a:cxn ang="0">
                  <a:pos x="222" y="19"/>
                </a:cxn>
                <a:cxn ang="0">
                  <a:pos x="226" y="25"/>
                </a:cxn>
                <a:cxn ang="0">
                  <a:pos x="228" y="33"/>
                </a:cxn>
                <a:cxn ang="0">
                  <a:pos x="228" y="42"/>
                </a:cxn>
                <a:cxn ang="0">
                  <a:pos x="227" y="49"/>
                </a:cxn>
                <a:cxn ang="0">
                  <a:pos x="223" y="54"/>
                </a:cxn>
                <a:cxn ang="0">
                  <a:pos x="216" y="58"/>
                </a:cxn>
                <a:cxn ang="0">
                  <a:pos x="208" y="59"/>
                </a:cxn>
                <a:cxn ang="0">
                  <a:pos x="19" y="47"/>
                </a:cxn>
                <a:cxn ang="0">
                  <a:pos x="12" y="45"/>
                </a:cxn>
                <a:cxn ang="0">
                  <a:pos x="6" y="40"/>
                </a:cxn>
                <a:cxn ang="0">
                  <a:pos x="2" y="35"/>
                </a:cxn>
                <a:cxn ang="0">
                  <a:pos x="0" y="27"/>
                </a:cxn>
                <a:cxn ang="0">
                  <a:pos x="0" y="17"/>
                </a:cxn>
                <a:cxn ang="0">
                  <a:pos x="1" y="11"/>
                </a:cxn>
                <a:cxn ang="0">
                  <a:pos x="5" y="6"/>
                </a:cxn>
                <a:cxn ang="0">
                  <a:pos x="11" y="2"/>
                </a:cxn>
                <a:cxn ang="0">
                  <a:pos x="19" y="0"/>
                </a:cxn>
              </a:cxnLst>
              <a:rect l="0" t="0" r="r" b="b"/>
              <a:pathLst>
                <a:path w="228" h="59">
                  <a:moveTo>
                    <a:pt x="19" y="0"/>
                  </a:moveTo>
                  <a:lnTo>
                    <a:pt x="206" y="13"/>
                  </a:lnTo>
                  <a:lnTo>
                    <a:pt x="215" y="15"/>
                  </a:lnTo>
                  <a:lnTo>
                    <a:pt x="222" y="19"/>
                  </a:lnTo>
                  <a:lnTo>
                    <a:pt x="226" y="25"/>
                  </a:lnTo>
                  <a:lnTo>
                    <a:pt x="228" y="33"/>
                  </a:lnTo>
                  <a:lnTo>
                    <a:pt x="228" y="42"/>
                  </a:lnTo>
                  <a:lnTo>
                    <a:pt x="227" y="49"/>
                  </a:lnTo>
                  <a:lnTo>
                    <a:pt x="223" y="54"/>
                  </a:lnTo>
                  <a:lnTo>
                    <a:pt x="216" y="58"/>
                  </a:lnTo>
                  <a:lnTo>
                    <a:pt x="208" y="59"/>
                  </a:lnTo>
                  <a:lnTo>
                    <a:pt x="19" y="47"/>
                  </a:lnTo>
                  <a:lnTo>
                    <a:pt x="12" y="45"/>
                  </a:lnTo>
                  <a:lnTo>
                    <a:pt x="6" y="40"/>
                  </a:lnTo>
                  <a:lnTo>
                    <a:pt x="2" y="35"/>
                  </a:lnTo>
                  <a:lnTo>
                    <a:pt x="0" y="27"/>
                  </a:lnTo>
                  <a:lnTo>
                    <a:pt x="0" y="17"/>
                  </a:lnTo>
                  <a:lnTo>
                    <a:pt x="1" y="11"/>
                  </a:lnTo>
                  <a:lnTo>
                    <a:pt x="5" y="6"/>
                  </a:lnTo>
                  <a:lnTo>
                    <a:pt x="11" y="2"/>
                  </a:lnTo>
                  <a:lnTo>
                    <a:pt x="19" y="0"/>
                  </a:lnTo>
                  <a:close/>
                </a:path>
              </a:pathLst>
            </a:custGeom>
            <a:solidFill>
              <a:srgbClr val="2B3333"/>
            </a:solidFill>
            <a:ln w="9525">
              <a:noFill/>
              <a:round/>
              <a:headEnd/>
              <a:tailEnd/>
            </a:ln>
          </p:spPr>
          <p:txBody>
            <a:bodyPr/>
            <a:lstStyle/>
            <a:p>
              <a:endParaRPr lang="en-US"/>
            </a:p>
          </p:txBody>
        </p:sp>
        <p:sp>
          <p:nvSpPr>
            <p:cNvPr id="115784" name="Freeform 72"/>
            <p:cNvSpPr>
              <a:spLocks/>
            </p:cNvSpPr>
            <p:nvPr/>
          </p:nvSpPr>
          <p:spPr bwMode="auto">
            <a:xfrm>
              <a:off x="3714" y="2116"/>
              <a:ext cx="22" cy="5"/>
            </a:xfrm>
            <a:custGeom>
              <a:avLst/>
              <a:gdLst/>
              <a:ahLst/>
              <a:cxnLst>
                <a:cxn ang="0">
                  <a:pos x="20" y="0"/>
                </a:cxn>
                <a:cxn ang="0">
                  <a:pos x="206" y="13"/>
                </a:cxn>
                <a:cxn ang="0">
                  <a:pos x="215" y="15"/>
                </a:cxn>
                <a:cxn ang="0">
                  <a:pos x="222" y="19"/>
                </a:cxn>
                <a:cxn ang="0">
                  <a:pos x="226" y="25"/>
                </a:cxn>
                <a:cxn ang="0">
                  <a:pos x="228" y="32"/>
                </a:cxn>
                <a:cxn ang="0">
                  <a:pos x="228" y="43"/>
                </a:cxn>
                <a:cxn ang="0">
                  <a:pos x="227" y="49"/>
                </a:cxn>
                <a:cxn ang="0">
                  <a:pos x="223" y="54"/>
                </a:cxn>
                <a:cxn ang="0">
                  <a:pos x="217" y="58"/>
                </a:cxn>
                <a:cxn ang="0">
                  <a:pos x="209" y="59"/>
                </a:cxn>
                <a:cxn ang="0">
                  <a:pos x="20" y="47"/>
                </a:cxn>
                <a:cxn ang="0">
                  <a:pos x="13" y="45"/>
                </a:cxn>
                <a:cxn ang="0">
                  <a:pos x="6" y="40"/>
                </a:cxn>
                <a:cxn ang="0">
                  <a:pos x="2" y="35"/>
                </a:cxn>
                <a:cxn ang="0">
                  <a:pos x="0" y="27"/>
                </a:cxn>
                <a:cxn ang="0">
                  <a:pos x="0" y="18"/>
                </a:cxn>
                <a:cxn ang="0">
                  <a:pos x="1" y="11"/>
                </a:cxn>
                <a:cxn ang="0">
                  <a:pos x="6" y="6"/>
                </a:cxn>
                <a:cxn ang="0">
                  <a:pos x="12" y="1"/>
                </a:cxn>
                <a:cxn ang="0">
                  <a:pos x="20" y="0"/>
                </a:cxn>
              </a:cxnLst>
              <a:rect l="0" t="0" r="r" b="b"/>
              <a:pathLst>
                <a:path w="228" h="59">
                  <a:moveTo>
                    <a:pt x="20" y="0"/>
                  </a:moveTo>
                  <a:lnTo>
                    <a:pt x="206" y="13"/>
                  </a:lnTo>
                  <a:lnTo>
                    <a:pt x="215" y="15"/>
                  </a:lnTo>
                  <a:lnTo>
                    <a:pt x="222" y="19"/>
                  </a:lnTo>
                  <a:lnTo>
                    <a:pt x="226" y="25"/>
                  </a:lnTo>
                  <a:lnTo>
                    <a:pt x="228" y="32"/>
                  </a:lnTo>
                  <a:lnTo>
                    <a:pt x="228" y="43"/>
                  </a:lnTo>
                  <a:lnTo>
                    <a:pt x="227" y="49"/>
                  </a:lnTo>
                  <a:lnTo>
                    <a:pt x="223" y="54"/>
                  </a:lnTo>
                  <a:lnTo>
                    <a:pt x="217" y="58"/>
                  </a:lnTo>
                  <a:lnTo>
                    <a:pt x="209" y="59"/>
                  </a:lnTo>
                  <a:lnTo>
                    <a:pt x="20" y="47"/>
                  </a:lnTo>
                  <a:lnTo>
                    <a:pt x="13" y="45"/>
                  </a:lnTo>
                  <a:lnTo>
                    <a:pt x="6" y="40"/>
                  </a:lnTo>
                  <a:lnTo>
                    <a:pt x="2" y="35"/>
                  </a:lnTo>
                  <a:lnTo>
                    <a:pt x="0" y="27"/>
                  </a:lnTo>
                  <a:lnTo>
                    <a:pt x="0" y="18"/>
                  </a:lnTo>
                  <a:lnTo>
                    <a:pt x="1" y="11"/>
                  </a:lnTo>
                  <a:lnTo>
                    <a:pt x="6" y="6"/>
                  </a:lnTo>
                  <a:lnTo>
                    <a:pt x="12" y="1"/>
                  </a:lnTo>
                  <a:lnTo>
                    <a:pt x="20" y="0"/>
                  </a:lnTo>
                  <a:close/>
                </a:path>
              </a:pathLst>
            </a:custGeom>
            <a:solidFill>
              <a:srgbClr val="2B3333"/>
            </a:solidFill>
            <a:ln w="9525">
              <a:noFill/>
              <a:round/>
              <a:headEnd/>
              <a:tailEnd/>
            </a:ln>
          </p:spPr>
          <p:txBody>
            <a:bodyPr/>
            <a:lstStyle/>
            <a:p>
              <a:endParaRPr lang="en-US"/>
            </a:p>
          </p:txBody>
        </p:sp>
        <p:sp>
          <p:nvSpPr>
            <p:cNvPr id="115785" name="Freeform 73"/>
            <p:cNvSpPr>
              <a:spLocks/>
            </p:cNvSpPr>
            <p:nvPr/>
          </p:nvSpPr>
          <p:spPr bwMode="auto">
            <a:xfrm>
              <a:off x="3714" y="2126"/>
              <a:ext cx="23" cy="5"/>
            </a:xfrm>
            <a:custGeom>
              <a:avLst/>
              <a:gdLst/>
              <a:ahLst/>
              <a:cxnLst>
                <a:cxn ang="0">
                  <a:pos x="19" y="0"/>
                </a:cxn>
                <a:cxn ang="0">
                  <a:pos x="206" y="13"/>
                </a:cxn>
                <a:cxn ang="0">
                  <a:pos x="214" y="15"/>
                </a:cxn>
                <a:cxn ang="0">
                  <a:pos x="221" y="19"/>
                </a:cxn>
                <a:cxn ang="0">
                  <a:pos x="225" y="25"/>
                </a:cxn>
                <a:cxn ang="0">
                  <a:pos x="227" y="33"/>
                </a:cxn>
                <a:cxn ang="0">
                  <a:pos x="227" y="42"/>
                </a:cxn>
                <a:cxn ang="0">
                  <a:pos x="226" y="49"/>
                </a:cxn>
                <a:cxn ang="0">
                  <a:pos x="222" y="54"/>
                </a:cxn>
                <a:cxn ang="0">
                  <a:pos x="216" y="58"/>
                </a:cxn>
                <a:cxn ang="0">
                  <a:pos x="208" y="59"/>
                </a:cxn>
                <a:cxn ang="0">
                  <a:pos x="19" y="47"/>
                </a:cxn>
                <a:cxn ang="0">
                  <a:pos x="12" y="44"/>
                </a:cxn>
                <a:cxn ang="0">
                  <a:pos x="6" y="40"/>
                </a:cxn>
                <a:cxn ang="0">
                  <a:pos x="2" y="34"/>
                </a:cxn>
                <a:cxn ang="0">
                  <a:pos x="0" y="27"/>
                </a:cxn>
                <a:cxn ang="0">
                  <a:pos x="0" y="17"/>
                </a:cxn>
                <a:cxn ang="0">
                  <a:pos x="1" y="11"/>
                </a:cxn>
                <a:cxn ang="0">
                  <a:pos x="5" y="6"/>
                </a:cxn>
                <a:cxn ang="0">
                  <a:pos x="11" y="1"/>
                </a:cxn>
                <a:cxn ang="0">
                  <a:pos x="19" y="0"/>
                </a:cxn>
              </a:cxnLst>
              <a:rect l="0" t="0" r="r" b="b"/>
              <a:pathLst>
                <a:path w="227" h="59">
                  <a:moveTo>
                    <a:pt x="19" y="0"/>
                  </a:moveTo>
                  <a:lnTo>
                    <a:pt x="206" y="13"/>
                  </a:lnTo>
                  <a:lnTo>
                    <a:pt x="214" y="15"/>
                  </a:lnTo>
                  <a:lnTo>
                    <a:pt x="221" y="19"/>
                  </a:lnTo>
                  <a:lnTo>
                    <a:pt x="225" y="25"/>
                  </a:lnTo>
                  <a:lnTo>
                    <a:pt x="227" y="33"/>
                  </a:lnTo>
                  <a:lnTo>
                    <a:pt x="227" y="42"/>
                  </a:lnTo>
                  <a:lnTo>
                    <a:pt x="226" y="49"/>
                  </a:lnTo>
                  <a:lnTo>
                    <a:pt x="222" y="54"/>
                  </a:lnTo>
                  <a:lnTo>
                    <a:pt x="216" y="58"/>
                  </a:lnTo>
                  <a:lnTo>
                    <a:pt x="208" y="59"/>
                  </a:lnTo>
                  <a:lnTo>
                    <a:pt x="19" y="47"/>
                  </a:lnTo>
                  <a:lnTo>
                    <a:pt x="12" y="44"/>
                  </a:lnTo>
                  <a:lnTo>
                    <a:pt x="6" y="40"/>
                  </a:lnTo>
                  <a:lnTo>
                    <a:pt x="2" y="34"/>
                  </a:lnTo>
                  <a:lnTo>
                    <a:pt x="0" y="27"/>
                  </a:lnTo>
                  <a:lnTo>
                    <a:pt x="0" y="17"/>
                  </a:lnTo>
                  <a:lnTo>
                    <a:pt x="1" y="11"/>
                  </a:lnTo>
                  <a:lnTo>
                    <a:pt x="5" y="6"/>
                  </a:lnTo>
                  <a:lnTo>
                    <a:pt x="11" y="1"/>
                  </a:lnTo>
                  <a:lnTo>
                    <a:pt x="19" y="0"/>
                  </a:lnTo>
                  <a:close/>
                </a:path>
              </a:pathLst>
            </a:custGeom>
            <a:solidFill>
              <a:srgbClr val="2B3333"/>
            </a:solidFill>
            <a:ln w="9525">
              <a:noFill/>
              <a:round/>
              <a:headEnd/>
              <a:tailEnd/>
            </a:ln>
          </p:spPr>
          <p:txBody>
            <a:bodyPr/>
            <a:lstStyle/>
            <a:p>
              <a:endParaRPr lang="en-US"/>
            </a:p>
          </p:txBody>
        </p:sp>
        <p:sp>
          <p:nvSpPr>
            <p:cNvPr id="115786" name="Freeform 74"/>
            <p:cNvSpPr>
              <a:spLocks/>
            </p:cNvSpPr>
            <p:nvPr/>
          </p:nvSpPr>
          <p:spPr bwMode="auto">
            <a:xfrm>
              <a:off x="3794" y="2471"/>
              <a:ext cx="7" cy="3"/>
            </a:xfrm>
            <a:custGeom>
              <a:avLst/>
              <a:gdLst/>
              <a:ahLst/>
              <a:cxnLst>
                <a:cxn ang="0">
                  <a:pos x="64" y="34"/>
                </a:cxn>
                <a:cxn ang="0">
                  <a:pos x="1" y="32"/>
                </a:cxn>
                <a:cxn ang="0">
                  <a:pos x="0" y="0"/>
                </a:cxn>
                <a:cxn ang="0">
                  <a:pos x="63" y="2"/>
                </a:cxn>
                <a:cxn ang="0">
                  <a:pos x="64" y="34"/>
                </a:cxn>
              </a:cxnLst>
              <a:rect l="0" t="0" r="r" b="b"/>
              <a:pathLst>
                <a:path w="64" h="34">
                  <a:moveTo>
                    <a:pt x="64" y="34"/>
                  </a:moveTo>
                  <a:lnTo>
                    <a:pt x="1" y="32"/>
                  </a:lnTo>
                  <a:lnTo>
                    <a:pt x="0" y="0"/>
                  </a:lnTo>
                  <a:lnTo>
                    <a:pt x="63" y="2"/>
                  </a:lnTo>
                  <a:lnTo>
                    <a:pt x="64" y="34"/>
                  </a:lnTo>
                  <a:close/>
                </a:path>
              </a:pathLst>
            </a:custGeom>
            <a:solidFill>
              <a:srgbClr val="191919"/>
            </a:solidFill>
            <a:ln w="9525">
              <a:noFill/>
              <a:round/>
              <a:headEnd/>
              <a:tailEnd/>
            </a:ln>
          </p:spPr>
          <p:txBody>
            <a:bodyPr/>
            <a:lstStyle/>
            <a:p>
              <a:endParaRPr lang="en-US"/>
            </a:p>
          </p:txBody>
        </p:sp>
        <p:sp>
          <p:nvSpPr>
            <p:cNvPr id="115787" name="Freeform 75"/>
            <p:cNvSpPr>
              <a:spLocks/>
            </p:cNvSpPr>
            <p:nvPr/>
          </p:nvSpPr>
          <p:spPr bwMode="auto">
            <a:xfrm>
              <a:off x="3678" y="2412"/>
              <a:ext cx="131" cy="22"/>
            </a:xfrm>
            <a:custGeom>
              <a:avLst/>
              <a:gdLst/>
              <a:ahLst/>
              <a:cxnLst>
                <a:cxn ang="0">
                  <a:pos x="114" y="0"/>
                </a:cxn>
                <a:cxn ang="0">
                  <a:pos x="1198" y="41"/>
                </a:cxn>
                <a:cxn ang="0">
                  <a:pos x="1226" y="45"/>
                </a:cxn>
                <a:cxn ang="0">
                  <a:pos x="1249" y="52"/>
                </a:cxn>
                <a:cxn ang="0">
                  <a:pos x="1269" y="65"/>
                </a:cxn>
                <a:cxn ang="0">
                  <a:pos x="1286" y="80"/>
                </a:cxn>
                <a:cxn ang="0">
                  <a:pos x="1300" y="98"/>
                </a:cxn>
                <a:cxn ang="0">
                  <a:pos x="1309" y="118"/>
                </a:cxn>
                <a:cxn ang="0">
                  <a:pos x="1315" y="138"/>
                </a:cxn>
                <a:cxn ang="0">
                  <a:pos x="1317" y="160"/>
                </a:cxn>
                <a:cxn ang="0">
                  <a:pos x="1316" y="182"/>
                </a:cxn>
                <a:cxn ang="0">
                  <a:pos x="1311" y="202"/>
                </a:cxn>
                <a:cxn ang="0">
                  <a:pos x="1302" y="221"/>
                </a:cxn>
                <a:cxn ang="0">
                  <a:pos x="1290" y="238"/>
                </a:cxn>
                <a:cxn ang="0">
                  <a:pos x="1273" y="251"/>
                </a:cxn>
                <a:cxn ang="0">
                  <a:pos x="1254" y="262"/>
                </a:cxn>
                <a:cxn ang="0">
                  <a:pos x="1231" y="268"/>
                </a:cxn>
                <a:cxn ang="0">
                  <a:pos x="1203" y="269"/>
                </a:cxn>
                <a:cxn ang="0">
                  <a:pos x="119" y="226"/>
                </a:cxn>
                <a:cxn ang="0">
                  <a:pos x="91" y="223"/>
                </a:cxn>
                <a:cxn ang="0">
                  <a:pos x="68" y="215"/>
                </a:cxn>
                <a:cxn ang="0">
                  <a:pos x="48" y="204"/>
                </a:cxn>
                <a:cxn ang="0">
                  <a:pos x="30" y="188"/>
                </a:cxn>
                <a:cxn ang="0">
                  <a:pos x="17" y="170"/>
                </a:cxn>
                <a:cxn ang="0">
                  <a:pos x="8" y="151"/>
                </a:cxn>
                <a:cxn ang="0">
                  <a:pos x="2" y="130"/>
                </a:cxn>
                <a:cxn ang="0">
                  <a:pos x="0" y="108"/>
                </a:cxn>
                <a:cxn ang="0">
                  <a:pos x="1" y="88"/>
                </a:cxn>
                <a:cxn ang="0">
                  <a:pos x="6" y="67"/>
                </a:cxn>
                <a:cxn ang="0">
                  <a:pos x="15" y="48"/>
                </a:cxn>
                <a:cxn ang="0">
                  <a:pos x="27" y="32"/>
                </a:cxn>
                <a:cxn ang="0">
                  <a:pos x="43" y="17"/>
                </a:cxn>
                <a:cxn ang="0">
                  <a:pos x="63" y="7"/>
                </a:cxn>
                <a:cxn ang="0">
                  <a:pos x="86" y="1"/>
                </a:cxn>
                <a:cxn ang="0">
                  <a:pos x="114" y="0"/>
                </a:cxn>
              </a:cxnLst>
              <a:rect l="0" t="0" r="r" b="b"/>
              <a:pathLst>
                <a:path w="1317" h="269">
                  <a:moveTo>
                    <a:pt x="114" y="0"/>
                  </a:moveTo>
                  <a:lnTo>
                    <a:pt x="1198" y="41"/>
                  </a:lnTo>
                  <a:lnTo>
                    <a:pt x="1226" y="45"/>
                  </a:lnTo>
                  <a:lnTo>
                    <a:pt x="1249" y="52"/>
                  </a:lnTo>
                  <a:lnTo>
                    <a:pt x="1269" y="65"/>
                  </a:lnTo>
                  <a:lnTo>
                    <a:pt x="1286" y="80"/>
                  </a:lnTo>
                  <a:lnTo>
                    <a:pt x="1300" y="98"/>
                  </a:lnTo>
                  <a:lnTo>
                    <a:pt x="1309" y="118"/>
                  </a:lnTo>
                  <a:lnTo>
                    <a:pt x="1315" y="138"/>
                  </a:lnTo>
                  <a:lnTo>
                    <a:pt x="1317" y="160"/>
                  </a:lnTo>
                  <a:lnTo>
                    <a:pt x="1316" y="182"/>
                  </a:lnTo>
                  <a:lnTo>
                    <a:pt x="1311" y="202"/>
                  </a:lnTo>
                  <a:lnTo>
                    <a:pt x="1302" y="221"/>
                  </a:lnTo>
                  <a:lnTo>
                    <a:pt x="1290" y="238"/>
                  </a:lnTo>
                  <a:lnTo>
                    <a:pt x="1273" y="251"/>
                  </a:lnTo>
                  <a:lnTo>
                    <a:pt x="1254" y="262"/>
                  </a:lnTo>
                  <a:lnTo>
                    <a:pt x="1231" y="268"/>
                  </a:lnTo>
                  <a:lnTo>
                    <a:pt x="1203" y="269"/>
                  </a:lnTo>
                  <a:lnTo>
                    <a:pt x="119" y="226"/>
                  </a:lnTo>
                  <a:lnTo>
                    <a:pt x="91" y="223"/>
                  </a:lnTo>
                  <a:lnTo>
                    <a:pt x="68" y="215"/>
                  </a:lnTo>
                  <a:lnTo>
                    <a:pt x="48" y="204"/>
                  </a:lnTo>
                  <a:lnTo>
                    <a:pt x="30" y="188"/>
                  </a:lnTo>
                  <a:lnTo>
                    <a:pt x="17" y="170"/>
                  </a:lnTo>
                  <a:lnTo>
                    <a:pt x="8" y="151"/>
                  </a:lnTo>
                  <a:lnTo>
                    <a:pt x="2" y="130"/>
                  </a:lnTo>
                  <a:lnTo>
                    <a:pt x="0" y="108"/>
                  </a:lnTo>
                  <a:lnTo>
                    <a:pt x="1" y="88"/>
                  </a:lnTo>
                  <a:lnTo>
                    <a:pt x="6" y="67"/>
                  </a:lnTo>
                  <a:lnTo>
                    <a:pt x="15" y="48"/>
                  </a:lnTo>
                  <a:lnTo>
                    <a:pt x="27" y="32"/>
                  </a:lnTo>
                  <a:lnTo>
                    <a:pt x="43" y="17"/>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5788" name="Freeform 76"/>
            <p:cNvSpPr>
              <a:spLocks/>
            </p:cNvSpPr>
            <p:nvPr/>
          </p:nvSpPr>
          <p:spPr bwMode="auto">
            <a:xfrm>
              <a:off x="3677" y="2411"/>
              <a:ext cx="132" cy="22"/>
            </a:xfrm>
            <a:custGeom>
              <a:avLst/>
              <a:gdLst/>
              <a:ahLst/>
              <a:cxnLst>
                <a:cxn ang="0">
                  <a:pos x="114" y="0"/>
                </a:cxn>
                <a:cxn ang="0">
                  <a:pos x="1198" y="43"/>
                </a:cxn>
                <a:cxn ang="0">
                  <a:pos x="1225" y="46"/>
                </a:cxn>
                <a:cxn ang="0">
                  <a:pos x="1250" y="54"/>
                </a:cxn>
                <a:cxn ang="0">
                  <a:pos x="1270" y="67"/>
                </a:cxn>
                <a:cxn ang="0">
                  <a:pos x="1286" y="82"/>
                </a:cxn>
                <a:cxn ang="0">
                  <a:pos x="1300" y="100"/>
                </a:cxn>
                <a:cxn ang="0">
                  <a:pos x="1310" y="119"/>
                </a:cxn>
                <a:cxn ang="0">
                  <a:pos x="1315" y="140"/>
                </a:cxn>
                <a:cxn ang="0">
                  <a:pos x="1317" y="162"/>
                </a:cxn>
                <a:cxn ang="0">
                  <a:pos x="1316" y="183"/>
                </a:cxn>
                <a:cxn ang="0">
                  <a:pos x="1312" y="203"/>
                </a:cxn>
                <a:cxn ang="0">
                  <a:pos x="1304" y="222"/>
                </a:cxn>
                <a:cxn ang="0">
                  <a:pos x="1291" y="238"/>
                </a:cxn>
                <a:cxn ang="0">
                  <a:pos x="1275" y="252"/>
                </a:cxn>
                <a:cxn ang="0">
                  <a:pos x="1255" y="262"/>
                </a:cxn>
                <a:cxn ang="0">
                  <a:pos x="1232" y="268"/>
                </a:cxn>
                <a:cxn ang="0">
                  <a:pos x="1203" y="271"/>
                </a:cxn>
                <a:cxn ang="0">
                  <a:pos x="122" y="228"/>
                </a:cxn>
                <a:cxn ang="0">
                  <a:pos x="93" y="224"/>
                </a:cxn>
                <a:cxn ang="0">
                  <a:pos x="69" y="216"/>
                </a:cxn>
                <a:cxn ang="0">
                  <a:pos x="48" y="203"/>
                </a:cxn>
                <a:cxn ang="0">
                  <a:pos x="32" y="188"/>
                </a:cxn>
                <a:cxn ang="0">
                  <a:pos x="18" y="170"/>
                </a:cxn>
                <a:cxn ang="0">
                  <a:pos x="9" y="150"/>
                </a:cxn>
                <a:cxn ang="0">
                  <a:pos x="3" y="131"/>
                </a:cxn>
                <a:cxn ang="0">
                  <a:pos x="0" y="109"/>
                </a:cxn>
                <a:cxn ang="0">
                  <a:pos x="2" y="88"/>
                </a:cxn>
                <a:cxn ang="0">
                  <a:pos x="7" y="68"/>
                </a:cxn>
                <a:cxn ang="0">
                  <a:pos x="15" y="49"/>
                </a:cxn>
                <a:cxn ang="0">
                  <a:pos x="28" y="32"/>
                </a:cxn>
                <a:cxn ang="0">
                  <a:pos x="43" y="18"/>
                </a:cxn>
                <a:cxn ang="0">
                  <a:pos x="63" y="8"/>
                </a:cxn>
                <a:cxn ang="0">
                  <a:pos x="86" y="1"/>
                </a:cxn>
                <a:cxn ang="0">
                  <a:pos x="114" y="0"/>
                </a:cxn>
              </a:cxnLst>
              <a:rect l="0" t="0" r="r" b="b"/>
              <a:pathLst>
                <a:path w="1317" h="271">
                  <a:moveTo>
                    <a:pt x="114" y="0"/>
                  </a:moveTo>
                  <a:lnTo>
                    <a:pt x="1198" y="43"/>
                  </a:lnTo>
                  <a:lnTo>
                    <a:pt x="1225" y="46"/>
                  </a:lnTo>
                  <a:lnTo>
                    <a:pt x="1250" y="54"/>
                  </a:lnTo>
                  <a:lnTo>
                    <a:pt x="1270" y="67"/>
                  </a:lnTo>
                  <a:lnTo>
                    <a:pt x="1286" y="82"/>
                  </a:lnTo>
                  <a:lnTo>
                    <a:pt x="1300" y="100"/>
                  </a:lnTo>
                  <a:lnTo>
                    <a:pt x="1310" y="119"/>
                  </a:lnTo>
                  <a:lnTo>
                    <a:pt x="1315" y="140"/>
                  </a:lnTo>
                  <a:lnTo>
                    <a:pt x="1317" y="162"/>
                  </a:lnTo>
                  <a:lnTo>
                    <a:pt x="1316" y="183"/>
                  </a:lnTo>
                  <a:lnTo>
                    <a:pt x="1312" y="203"/>
                  </a:lnTo>
                  <a:lnTo>
                    <a:pt x="1304" y="222"/>
                  </a:lnTo>
                  <a:lnTo>
                    <a:pt x="1291" y="238"/>
                  </a:lnTo>
                  <a:lnTo>
                    <a:pt x="1275" y="252"/>
                  </a:lnTo>
                  <a:lnTo>
                    <a:pt x="1255" y="262"/>
                  </a:lnTo>
                  <a:lnTo>
                    <a:pt x="1232" y="268"/>
                  </a:lnTo>
                  <a:lnTo>
                    <a:pt x="1203" y="271"/>
                  </a:lnTo>
                  <a:lnTo>
                    <a:pt x="122" y="228"/>
                  </a:lnTo>
                  <a:lnTo>
                    <a:pt x="93" y="224"/>
                  </a:lnTo>
                  <a:lnTo>
                    <a:pt x="69" y="216"/>
                  </a:lnTo>
                  <a:lnTo>
                    <a:pt x="48" y="203"/>
                  </a:lnTo>
                  <a:lnTo>
                    <a:pt x="32" y="188"/>
                  </a:lnTo>
                  <a:lnTo>
                    <a:pt x="18" y="170"/>
                  </a:lnTo>
                  <a:lnTo>
                    <a:pt x="9" y="150"/>
                  </a:lnTo>
                  <a:lnTo>
                    <a:pt x="3" y="131"/>
                  </a:lnTo>
                  <a:lnTo>
                    <a:pt x="0" y="109"/>
                  </a:lnTo>
                  <a:lnTo>
                    <a:pt x="2" y="88"/>
                  </a:lnTo>
                  <a:lnTo>
                    <a:pt x="7" y="68"/>
                  </a:lnTo>
                  <a:lnTo>
                    <a:pt x="15" y="49"/>
                  </a:lnTo>
                  <a:lnTo>
                    <a:pt x="28" y="32"/>
                  </a:lnTo>
                  <a:lnTo>
                    <a:pt x="43" y="18"/>
                  </a:lnTo>
                  <a:lnTo>
                    <a:pt x="63" y="8"/>
                  </a:lnTo>
                  <a:lnTo>
                    <a:pt x="86" y="1"/>
                  </a:lnTo>
                  <a:lnTo>
                    <a:pt x="114" y="0"/>
                  </a:lnTo>
                  <a:close/>
                </a:path>
              </a:pathLst>
            </a:custGeom>
            <a:solidFill>
              <a:srgbClr val="2B3333"/>
            </a:solidFill>
            <a:ln w="9525">
              <a:noFill/>
              <a:round/>
              <a:headEnd/>
              <a:tailEnd/>
            </a:ln>
          </p:spPr>
          <p:txBody>
            <a:bodyPr/>
            <a:lstStyle/>
            <a:p>
              <a:endParaRPr lang="en-US"/>
            </a:p>
          </p:txBody>
        </p:sp>
        <p:sp>
          <p:nvSpPr>
            <p:cNvPr id="115789" name="Freeform 77"/>
            <p:cNvSpPr>
              <a:spLocks/>
            </p:cNvSpPr>
            <p:nvPr/>
          </p:nvSpPr>
          <p:spPr bwMode="auto">
            <a:xfrm>
              <a:off x="3678" y="2412"/>
              <a:ext cx="131" cy="21"/>
            </a:xfrm>
            <a:custGeom>
              <a:avLst/>
              <a:gdLst/>
              <a:ahLst/>
              <a:cxnLst>
                <a:cxn ang="0">
                  <a:pos x="142" y="1"/>
                </a:cxn>
                <a:cxn ang="0">
                  <a:pos x="200" y="3"/>
                </a:cxn>
                <a:cxn ang="0">
                  <a:pos x="249" y="5"/>
                </a:cxn>
                <a:cxn ang="0">
                  <a:pos x="293" y="6"/>
                </a:cxn>
                <a:cxn ang="0">
                  <a:pos x="332" y="7"/>
                </a:cxn>
                <a:cxn ang="0">
                  <a:pos x="370" y="9"/>
                </a:cxn>
                <a:cxn ang="0">
                  <a:pos x="408" y="10"/>
                </a:cxn>
                <a:cxn ang="0">
                  <a:pos x="449" y="11"/>
                </a:cxn>
                <a:cxn ang="0">
                  <a:pos x="494" y="13"/>
                </a:cxn>
                <a:cxn ang="0">
                  <a:pos x="546" y="15"/>
                </a:cxn>
                <a:cxn ang="0">
                  <a:pos x="607" y="17"/>
                </a:cxn>
                <a:cxn ang="0">
                  <a:pos x="678" y="20"/>
                </a:cxn>
                <a:cxn ang="0">
                  <a:pos x="762" y="25"/>
                </a:cxn>
                <a:cxn ang="0">
                  <a:pos x="861" y="29"/>
                </a:cxn>
                <a:cxn ang="0">
                  <a:pos x="979" y="33"/>
                </a:cxn>
                <a:cxn ang="0">
                  <a:pos x="1115" y="39"/>
                </a:cxn>
                <a:cxn ang="0">
                  <a:pos x="1219" y="45"/>
                </a:cxn>
                <a:cxn ang="0">
                  <a:pos x="1262" y="65"/>
                </a:cxn>
                <a:cxn ang="0">
                  <a:pos x="1291" y="96"/>
                </a:cxn>
                <a:cxn ang="0">
                  <a:pos x="1305" y="134"/>
                </a:cxn>
                <a:cxn ang="0">
                  <a:pos x="1307" y="176"/>
                </a:cxn>
                <a:cxn ang="0">
                  <a:pos x="1294" y="214"/>
                </a:cxn>
                <a:cxn ang="0">
                  <a:pos x="1265" y="242"/>
                </a:cxn>
                <a:cxn ang="0">
                  <a:pos x="1222" y="257"/>
                </a:cxn>
                <a:cxn ang="0">
                  <a:pos x="1164" y="259"/>
                </a:cxn>
                <a:cxn ang="0">
                  <a:pos x="1106" y="255"/>
                </a:cxn>
                <a:cxn ang="0">
                  <a:pos x="1056" y="253"/>
                </a:cxn>
                <a:cxn ang="0">
                  <a:pos x="1013" y="251"/>
                </a:cxn>
                <a:cxn ang="0">
                  <a:pos x="973" y="250"/>
                </a:cxn>
                <a:cxn ang="0">
                  <a:pos x="935" y="248"/>
                </a:cxn>
                <a:cxn ang="0">
                  <a:pos x="897" y="246"/>
                </a:cxn>
                <a:cxn ang="0">
                  <a:pos x="857" y="245"/>
                </a:cxn>
                <a:cxn ang="0">
                  <a:pos x="813" y="243"/>
                </a:cxn>
                <a:cxn ang="0">
                  <a:pos x="761" y="241"/>
                </a:cxn>
                <a:cxn ang="0">
                  <a:pos x="700" y="239"/>
                </a:cxn>
                <a:cxn ang="0">
                  <a:pos x="629" y="236"/>
                </a:cxn>
                <a:cxn ang="0">
                  <a:pos x="544" y="233"/>
                </a:cxn>
                <a:cxn ang="0">
                  <a:pos x="444" y="228"/>
                </a:cxn>
                <a:cxn ang="0">
                  <a:pos x="327" y="224"/>
                </a:cxn>
                <a:cxn ang="0">
                  <a:pos x="191" y="220"/>
                </a:cxn>
                <a:cxn ang="0">
                  <a:pos x="88" y="214"/>
                </a:cxn>
                <a:cxn ang="0">
                  <a:pos x="47" y="194"/>
                </a:cxn>
                <a:cxn ang="0">
                  <a:pos x="17" y="162"/>
                </a:cxn>
                <a:cxn ang="0">
                  <a:pos x="2" y="123"/>
                </a:cxn>
                <a:cxn ang="0">
                  <a:pos x="1" y="82"/>
                </a:cxn>
                <a:cxn ang="0">
                  <a:pos x="14" y="45"/>
                </a:cxn>
                <a:cxn ang="0">
                  <a:pos x="42" y="17"/>
                </a:cxn>
                <a:cxn ang="0">
                  <a:pos x="84" y="2"/>
                </a:cxn>
              </a:cxnLst>
              <a:rect l="0" t="0" r="r" b="b"/>
              <a:pathLst>
                <a:path w="1308" h="260">
                  <a:moveTo>
                    <a:pt x="110" y="0"/>
                  </a:moveTo>
                  <a:lnTo>
                    <a:pt x="142" y="1"/>
                  </a:lnTo>
                  <a:lnTo>
                    <a:pt x="173" y="2"/>
                  </a:lnTo>
                  <a:lnTo>
                    <a:pt x="200" y="3"/>
                  </a:lnTo>
                  <a:lnTo>
                    <a:pt x="225" y="4"/>
                  </a:lnTo>
                  <a:lnTo>
                    <a:pt x="249" y="5"/>
                  </a:lnTo>
                  <a:lnTo>
                    <a:pt x="271" y="5"/>
                  </a:lnTo>
                  <a:lnTo>
                    <a:pt x="293" y="6"/>
                  </a:lnTo>
                  <a:lnTo>
                    <a:pt x="313" y="7"/>
                  </a:lnTo>
                  <a:lnTo>
                    <a:pt x="332" y="7"/>
                  </a:lnTo>
                  <a:lnTo>
                    <a:pt x="351" y="8"/>
                  </a:lnTo>
                  <a:lnTo>
                    <a:pt x="370" y="9"/>
                  </a:lnTo>
                  <a:lnTo>
                    <a:pt x="389" y="9"/>
                  </a:lnTo>
                  <a:lnTo>
                    <a:pt x="408" y="10"/>
                  </a:lnTo>
                  <a:lnTo>
                    <a:pt x="428" y="11"/>
                  </a:lnTo>
                  <a:lnTo>
                    <a:pt x="449" y="11"/>
                  </a:lnTo>
                  <a:lnTo>
                    <a:pt x="470" y="12"/>
                  </a:lnTo>
                  <a:lnTo>
                    <a:pt x="494" y="13"/>
                  </a:lnTo>
                  <a:lnTo>
                    <a:pt x="519" y="14"/>
                  </a:lnTo>
                  <a:lnTo>
                    <a:pt x="546" y="15"/>
                  </a:lnTo>
                  <a:lnTo>
                    <a:pt x="575" y="16"/>
                  </a:lnTo>
                  <a:lnTo>
                    <a:pt x="607" y="17"/>
                  </a:lnTo>
                  <a:lnTo>
                    <a:pt x="640" y="19"/>
                  </a:lnTo>
                  <a:lnTo>
                    <a:pt x="678" y="20"/>
                  </a:lnTo>
                  <a:lnTo>
                    <a:pt x="718" y="23"/>
                  </a:lnTo>
                  <a:lnTo>
                    <a:pt x="762" y="25"/>
                  </a:lnTo>
                  <a:lnTo>
                    <a:pt x="810" y="27"/>
                  </a:lnTo>
                  <a:lnTo>
                    <a:pt x="861" y="29"/>
                  </a:lnTo>
                  <a:lnTo>
                    <a:pt x="918" y="31"/>
                  </a:lnTo>
                  <a:lnTo>
                    <a:pt x="979" y="33"/>
                  </a:lnTo>
                  <a:lnTo>
                    <a:pt x="1044" y="36"/>
                  </a:lnTo>
                  <a:lnTo>
                    <a:pt x="1115" y="39"/>
                  </a:lnTo>
                  <a:lnTo>
                    <a:pt x="1191" y="42"/>
                  </a:lnTo>
                  <a:lnTo>
                    <a:pt x="1219" y="45"/>
                  </a:lnTo>
                  <a:lnTo>
                    <a:pt x="1243" y="54"/>
                  </a:lnTo>
                  <a:lnTo>
                    <a:pt x="1262" y="65"/>
                  </a:lnTo>
                  <a:lnTo>
                    <a:pt x="1278" y="79"/>
                  </a:lnTo>
                  <a:lnTo>
                    <a:pt x="1291" y="96"/>
                  </a:lnTo>
                  <a:lnTo>
                    <a:pt x="1300" y="115"/>
                  </a:lnTo>
                  <a:lnTo>
                    <a:pt x="1305" y="134"/>
                  </a:lnTo>
                  <a:lnTo>
                    <a:pt x="1308" y="155"/>
                  </a:lnTo>
                  <a:lnTo>
                    <a:pt x="1307" y="176"/>
                  </a:lnTo>
                  <a:lnTo>
                    <a:pt x="1302" y="195"/>
                  </a:lnTo>
                  <a:lnTo>
                    <a:pt x="1294" y="214"/>
                  </a:lnTo>
                  <a:lnTo>
                    <a:pt x="1281" y="230"/>
                  </a:lnTo>
                  <a:lnTo>
                    <a:pt x="1265" y="242"/>
                  </a:lnTo>
                  <a:lnTo>
                    <a:pt x="1246" y="252"/>
                  </a:lnTo>
                  <a:lnTo>
                    <a:pt x="1222" y="257"/>
                  </a:lnTo>
                  <a:lnTo>
                    <a:pt x="1196" y="260"/>
                  </a:lnTo>
                  <a:lnTo>
                    <a:pt x="1164" y="259"/>
                  </a:lnTo>
                  <a:lnTo>
                    <a:pt x="1133" y="256"/>
                  </a:lnTo>
                  <a:lnTo>
                    <a:pt x="1106" y="255"/>
                  </a:lnTo>
                  <a:lnTo>
                    <a:pt x="1080" y="254"/>
                  </a:lnTo>
                  <a:lnTo>
                    <a:pt x="1056" y="253"/>
                  </a:lnTo>
                  <a:lnTo>
                    <a:pt x="1033" y="252"/>
                  </a:lnTo>
                  <a:lnTo>
                    <a:pt x="1013" y="251"/>
                  </a:lnTo>
                  <a:lnTo>
                    <a:pt x="993" y="250"/>
                  </a:lnTo>
                  <a:lnTo>
                    <a:pt x="973" y="250"/>
                  </a:lnTo>
                  <a:lnTo>
                    <a:pt x="954" y="249"/>
                  </a:lnTo>
                  <a:lnTo>
                    <a:pt x="935" y="248"/>
                  </a:lnTo>
                  <a:lnTo>
                    <a:pt x="917" y="247"/>
                  </a:lnTo>
                  <a:lnTo>
                    <a:pt x="897" y="246"/>
                  </a:lnTo>
                  <a:lnTo>
                    <a:pt x="877" y="245"/>
                  </a:lnTo>
                  <a:lnTo>
                    <a:pt x="857" y="245"/>
                  </a:lnTo>
                  <a:lnTo>
                    <a:pt x="836" y="244"/>
                  </a:lnTo>
                  <a:lnTo>
                    <a:pt x="813" y="243"/>
                  </a:lnTo>
                  <a:lnTo>
                    <a:pt x="787" y="242"/>
                  </a:lnTo>
                  <a:lnTo>
                    <a:pt x="761" y="241"/>
                  </a:lnTo>
                  <a:lnTo>
                    <a:pt x="732" y="240"/>
                  </a:lnTo>
                  <a:lnTo>
                    <a:pt x="700" y="239"/>
                  </a:lnTo>
                  <a:lnTo>
                    <a:pt x="666" y="237"/>
                  </a:lnTo>
                  <a:lnTo>
                    <a:pt x="629" y="236"/>
                  </a:lnTo>
                  <a:lnTo>
                    <a:pt x="588" y="235"/>
                  </a:lnTo>
                  <a:lnTo>
                    <a:pt x="544" y="233"/>
                  </a:lnTo>
                  <a:lnTo>
                    <a:pt x="496" y="231"/>
                  </a:lnTo>
                  <a:lnTo>
                    <a:pt x="444" y="228"/>
                  </a:lnTo>
                  <a:lnTo>
                    <a:pt x="388" y="226"/>
                  </a:lnTo>
                  <a:lnTo>
                    <a:pt x="327" y="224"/>
                  </a:lnTo>
                  <a:lnTo>
                    <a:pt x="261" y="222"/>
                  </a:lnTo>
                  <a:lnTo>
                    <a:pt x="191" y="220"/>
                  </a:lnTo>
                  <a:lnTo>
                    <a:pt x="115" y="217"/>
                  </a:lnTo>
                  <a:lnTo>
                    <a:pt x="88" y="214"/>
                  </a:lnTo>
                  <a:lnTo>
                    <a:pt x="66" y="206"/>
                  </a:lnTo>
                  <a:lnTo>
                    <a:pt x="47" y="194"/>
                  </a:lnTo>
                  <a:lnTo>
                    <a:pt x="30" y="180"/>
                  </a:lnTo>
                  <a:lnTo>
                    <a:pt x="17" y="162"/>
                  </a:lnTo>
                  <a:lnTo>
                    <a:pt x="8" y="143"/>
                  </a:lnTo>
                  <a:lnTo>
                    <a:pt x="2" y="123"/>
                  </a:lnTo>
                  <a:lnTo>
                    <a:pt x="0" y="101"/>
                  </a:lnTo>
                  <a:lnTo>
                    <a:pt x="1" y="82"/>
                  </a:lnTo>
                  <a:lnTo>
                    <a:pt x="6" y="63"/>
                  </a:lnTo>
                  <a:lnTo>
                    <a:pt x="14" y="45"/>
                  </a:lnTo>
                  <a:lnTo>
                    <a:pt x="26" y="30"/>
                  </a:lnTo>
                  <a:lnTo>
                    <a:pt x="42" y="17"/>
                  </a:lnTo>
                  <a:lnTo>
                    <a:pt x="61" y="7"/>
                  </a:lnTo>
                  <a:lnTo>
                    <a:pt x="84" y="2"/>
                  </a:lnTo>
                  <a:lnTo>
                    <a:pt x="110" y="0"/>
                  </a:lnTo>
                  <a:close/>
                </a:path>
              </a:pathLst>
            </a:custGeom>
            <a:solidFill>
              <a:srgbClr val="3D4545"/>
            </a:solidFill>
            <a:ln w="9525">
              <a:noFill/>
              <a:round/>
              <a:headEnd/>
              <a:tailEnd/>
            </a:ln>
          </p:spPr>
          <p:txBody>
            <a:bodyPr/>
            <a:lstStyle/>
            <a:p>
              <a:endParaRPr lang="en-US"/>
            </a:p>
          </p:txBody>
        </p:sp>
        <p:sp>
          <p:nvSpPr>
            <p:cNvPr id="115790" name="Freeform 78"/>
            <p:cNvSpPr>
              <a:spLocks/>
            </p:cNvSpPr>
            <p:nvPr/>
          </p:nvSpPr>
          <p:spPr bwMode="auto">
            <a:xfrm>
              <a:off x="3678" y="2413"/>
              <a:ext cx="130" cy="20"/>
            </a:xfrm>
            <a:custGeom>
              <a:avLst/>
              <a:gdLst/>
              <a:ahLst/>
              <a:cxnLst>
                <a:cxn ang="0">
                  <a:pos x="137" y="1"/>
                </a:cxn>
                <a:cxn ang="0">
                  <a:pos x="195" y="3"/>
                </a:cxn>
                <a:cxn ang="0">
                  <a:pos x="244" y="5"/>
                </a:cxn>
                <a:cxn ang="0">
                  <a:pos x="288" y="6"/>
                </a:cxn>
                <a:cxn ang="0">
                  <a:pos x="327" y="7"/>
                </a:cxn>
                <a:cxn ang="0">
                  <a:pos x="365" y="9"/>
                </a:cxn>
                <a:cxn ang="0">
                  <a:pos x="403" y="11"/>
                </a:cxn>
                <a:cxn ang="0">
                  <a:pos x="444" y="12"/>
                </a:cxn>
                <a:cxn ang="0">
                  <a:pos x="489" y="14"/>
                </a:cxn>
                <a:cxn ang="0">
                  <a:pos x="541" y="16"/>
                </a:cxn>
                <a:cxn ang="0">
                  <a:pos x="602" y="18"/>
                </a:cxn>
                <a:cxn ang="0">
                  <a:pos x="673" y="21"/>
                </a:cxn>
                <a:cxn ang="0">
                  <a:pos x="757" y="24"/>
                </a:cxn>
                <a:cxn ang="0">
                  <a:pos x="856" y="28"/>
                </a:cxn>
                <a:cxn ang="0">
                  <a:pos x="974" y="33"/>
                </a:cxn>
                <a:cxn ang="0">
                  <a:pos x="1110" y="38"/>
                </a:cxn>
                <a:cxn ang="0">
                  <a:pos x="1213" y="45"/>
                </a:cxn>
                <a:cxn ang="0">
                  <a:pos x="1256" y="63"/>
                </a:cxn>
                <a:cxn ang="0">
                  <a:pos x="1283" y="94"/>
                </a:cxn>
                <a:cxn ang="0">
                  <a:pos x="1296" y="132"/>
                </a:cxn>
                <a:cxn ang="0">
                  <a:pos x="1297" y="171"/>
                </a:cxn>
                <a:cxn ang="0">
                  <a:pos x="1284" y="206"/>
                </a:cxn>
                <a:cxn ang="0">
                  <a:pos x="1256" y="232"/>
                </a:cxn>
                <a:cxn ang="0">
                  <a:pos x="1215" y="247"/>
                </a:cxn>
                <a:cxn ang="0">
                  <a:pos x="1159" y="247"/>
                </a:cxn>
                <a:cxn ang="0">
                  <a:pos x="1101" y="243"/>
                </a:cxn>
                <a:cxn ang="0">
                  <a:pos x="1051" y="241"/>
                </a:cxn>
                <a:cxn ang="0">
                  <a:pos x="1008" y="239"/>
                </a:cxn>
                <a:cxn ang="0">
                  <a:pos x="968" y="238"/>
                </a:cxn>
                <a:cxn ang="0">
                  <a:pos x="930" y="236"/>
                </a:cxn>
                <a:cxn ang="0">
                  <a:pos x="892" y="234"/>
                </a:cxn>
                <a:cxn ang="0">
                  <a:pos x="852" y="233"/>
                </a:cxn>
                <a:cxn ang="0">
                  <a:pos x="808" y="231"/>
                </a:cxn>
                <a:cxn ang="0">
                  <a:pos x="756" y="229"/>
                </a:cxn>
                <a:cxn ang="0">
                  <a:pos x="695" y="227"/>
                </a:cxn>
                <a:cxn ang="0">
                  <a:pos x="624" y="224"/>
                </a:cxn>
                <a:cxn ang="0">
                  <a:pos x="539" y="221"/>
                </a:cxn>
                <a:cxn ang="0">
                  <a:pos x="439" y="216"/>
                </a:cxn>
                <a:cxn ang="0">
                  <a:pos x="322" y="212"/>
                </a:cxn>
                <a:cxn ang="0">
                  <a:pos x="186" y="208"/>
                </a:cxn>
                <a:cxn ang="0">
                  <a:pos x="85" y="202"/>
                </a:cxn>
                <a:cxn ang="0">
                  <a:pos x="46" y="184"/>
                </a:cxn>
                <a:cxn ang="0">
                  <a:pos x="17" y="153"/>
                </a:cxn>
                <a:cxn ang="0">
                  <a:pos x="2" y="115"/>
                </a:cxn>
                <a:cxn ang="0">
                  <a:pos x="2" y="75"/>
                </a:cxn>
                <a:cxn ang="0">
                  <a:pos x="15" y="39"/>
                </a:cxn>
                <a:cxn ang="0">
                  <a:pos x="42" y="14"/>
                </a:cxn>
                <a:cxn ang="0">
                  <a:pos x="80" y="0"/>
                </a:cxn>
              </a:cxnLst>
              <a:rect l="0" t="0" r="r" b="b"/>
              <a:pathLst>
                <a:path w="1298" h="248">
                  <a:moveTo>
                    <a:pt x="105" y="0"/>
                  </a:moveTo>
                  <a:lnTo>
                    <a:pt x="137" y="1"/>
                  </a:lnTo>
                  <a:lnTo>
                    <a:pt x="168" y="2"/>
                  </a:lnTo>
                  <a:lnTo>
                    <a:pt x="195" y="3"/>
                  </a:lnTo>
                  <a:lnTo>
                    <a:pt x="220" y="4"/>
                  </a:lnTo>
                  <a:lnTo>
                    <a:pt x="244" y="5"/>
                  </a:lnTo>
                  <a:lnTo>
                    <a:pt x="266" y="5"/>
                  </a:lnTo>
                  <a:lnTo>
                    <a:pt x="288" y="6"/>
                  </a:lnTo>
                  <a:lnTo>
                    <a:pt x="308" y="7"/>
                  </a:lnTo>
                  <a:lnTo>
                    <a:pt x="327" y="7"/>
                  </a:lnTo>
                  <a:lnTo>
                    <a:pt x="346" y="8"/>
                  </a:lnTo>
                  <a:lnTo>
                    <a:pt x="365" y="9"/>
                  </a:lnTo>
                  <a:lnTo>
                    <a:pt x="384" y="9"/>
                  </a:lnTo>
                  <a:lnTo>
                    <a:pt x="403" y="11"/>
                  </a:lnTo>
                  <a:lnTo>
                    <a:pt x="423" y="12"/>
                  </a:lnTo>
                  <a:lnTo>
                    <a:pt x="444" y="12"/>
                  </a:lnTo>
                  <a:lnTo>
                    <a:pt x="465" y="13"/>
                  </a:lnTo>
                  <a:lnTo>
                    <a:pt x="489" y="14"/>
                  </a:lnTo>
                  <a:lnTo>
                    <a:pt x="514" y="15"/>
                  </a:lnTo>
                  <a:lnTo>
                    <a:pt x="541" y="16"/>
                  </a:lnTo>
                  <a:lnTo>
                    <a:pt x="570" y="17"/>
                  </a:lnTo>
                  <a:lnTo>
                    <a:pt x="602" y="18"/>
                  </a:lnTo>
                  <a:lnTo>
                    <a:pt x="635" y="20"/>
                  </a:lnTo>
                  <a:lnTo>
                    <a:pt x="673" y="21"/>
                  </a:lnTo>
                  <a:lnTo>
                    <a:pt x="713" y="23"/>
                  </a:lnTo>
                  <a:lnTo>
                    <a:pt x="757" y="24"/>
                  </a:lnTo>
                  <a:lnTo>
                    <a:pt x="805" y="26"/>
                  </a:lnTo>
                  <a:lnTo>
                    <a:pt x="856" y="28"/>
                  </a:lnTo>
                  <a:lnTo>
                    <a:pt x="913" y="30"/>
                  </a:lnTo>
                  <a:lnTo>
                    <a:pt x="974" y="33"/>
                  </a:lnTo>
                  <a:lnTo>
                    <a:pt x="1039" y="35"/>
                  </a:lnTo>
                  <a:lnTo>
                    <a:pt x="1110" y="38"/>
                  </a:lnTo>
                  <a:lnTo>
                    <a:pt x="1186" y="42"/>
                  </a:lnTo>
                  <a:lnTo>
                    <a:pt x="1213" y="45"/>
                  </a:lnTo>
                  <a:lnTo>
                    <a:pt x="1237" y="53"/>
                  </a:lnTo>
                  <a:lnTo>
                    <a:pt x="1256" y="63"/>
                  </a:lnTo>
                  <a:lnTo>
                    <a:pt x="1271" y="78"/>
                  </a:lnTo>
                  <a:lnTo>
                    <a:pt x="1283" y="94"/>
                  </a:lnTo>
                  <a:lnTo>
                    <a:pt x="1291" y="112"/>
                  </a:lnTo>
                  <a:lnTo>
                    <a:pt x="1296" y="132"/>
                  </a:lnTo>
                  <a:lnTo>
                    <a:pt x="1298" y="151"/>
                  </a:lnTo>
                  <a:lnTo>
                    <a:pt x="1297" y="171"/>
                  </a:lnTo>
                  <a:lnTo>
                    <a:pt x="1292" y="190"/>
                  </a:lnTo>
                  <a:lnTo>
                    <a:pt x="1284" y="206"/>
                  </a:lnTo>
                  <a:lnTo>
                    <a:pt x="1271" y="221"/>
                  </a:lnTo>
                  <a:lnTo>
                    <a:pt x="1256" y="232"/>
                  </a:lnTo>
                  <a:lnTo>
                    <a:pt x="1238" y="241"/>
                  </a:lnTo>
                  <a:lnTo>
                    <a:pt x="1215" y="247"/>
                  </a:lnTo>
                  <a:lnTo>
                    <a:pt x="1191" y="248"/>
                  </a:lnTo>
                  <a:lnTo>
                    <a:pt x="1159" y="247"/>
                  </a:lnTo>
                  <a:lnTo>
                    <a:pt x="1128" y="244"/>
                  </a:lnTo>
                  <a:lnTo>
                    <a:pt x="1101" y="243"/>
                  </a:lnTo>
                  <a:lnTo>
                    <a:pt x="1075" y="242"/>
                  </a:lnTo>
                  <a:lnTo>
                    <a:pt x="1051" y="241"/>
                  </a:lnTo>
                  <a:lnTo>
                    <a:pt x="1028" y="240"/>
                  </a:lnTo>
                  <a:lnTo>
                    <a:pt x="1008" y="239"/>
                  </a:lnTo>
                  <a:lnTo>
                    <a:pt x="988" y="238"/>
                  </a:lnTo>
                  <a:lnTo>
                    <a:pt x="968" y="238"/>
                  </a:lnTo>
                  <a:lnTo>
                    <a:pt x="949" y="237"/>
                  </a:lnTo>
                  <a:lnTo>
                    <a:pt x="930" y="236"/>
                  </a:lnTo>
                  <a:lnTo>
                    <a:pt x="912" y="235"/>
                  </a:lnTo>
                  <a:lnTo>
                    <a:pt x="892" y="234"/>
                  </a:lnTo>
                  <a:lnTo>
                    <a:pt x="872" y="233"/>
                  </a:lnTo>
                  <a:lnTo>
                    <a:pt x="852" y="233"/>
                  </a:lnTo>
                  <a:lnTo>
                    <a:pt x="831" y="232"/>
                  </a:lnTo>
                  <a:lnTo>
                    <a:pt x="808" y="231"/>
                  </a:lnTo>
                  <a:lnTo>
                    <a:pt x="782" y="230"/>
                  </a:lnTo>
                  <a:lnTo>
                    <a:pt x="756" y="229"/>
                  </a:lnTo>
                  <a:lnTo>
                    <a:pt x="727" y="228"/>
                  </a:lnTo>
                  <a:lnTo>
                    <a:pt x="695" y="227"/>
                  </a:lnTo>
                  <a:lnTo>
                    <a:pt x="661" y="225"/>
                  </a:lnTo>
                  <a:lnTo>
                    <a:pt x="624" y="224"/>
                  </a:lnTo>
                  <a:lnTo>
                    <a:pt x="583" y="223"/>
                  </a:lnTo>
                  <a:lnTo>
                    <a:pt x="539" y="221"/>
                  </a:lnTo>
                  <a:lnTo>
                    <a:pt x="491" y="219"/>
                  </a:lnTo>
                  <a:lnTo>
                    <a:pt x="439" y="216"/>
                  </a:lnTo>
                  <a:lnTo>
                    <a:pt x="383" y="214"/>
                  </a:lnTo>
                  <a:lnTo>
                    <a:pt x="322" y="212"/>
                  </a:lnTo>
                  <a:lnTo>
                    <a:pt x="256" y="210"/>
                  </a:lnTo>
                  <a:lnTo>
                    <a:pt x="186" y="208"/>
                  </a:lnTo>
                  <a:lnTo>
                    <a:pt x="110" y="205"/>
                  </a:lnTo>
                  <a:lnTo>
                    <a:pt x="85" y="202"/>
                  </a:lnTo>
                  <a:lnTo>
                    <a:pt x="64" y="195"/>
                  </a:lnTo>
                  <a:lnTo>
                    <a:pt x="46" y="184"/>
                  </a:lnTo>
                  <a:lnTo>
                    <a:pt x="30" y="170"/>
                  </a:lnTo>
                  <a:lnTo>
                    <a:pt x="17" y="153"/>
                  </a:lnTo>
                  <a:lnTo>
                    <a:pt x="8" y="136"/>
                  </a:lnTo>
                  <a:lnTo>
                    <a:pt x="2" y="115"/>
                  </a:lnTo>
                  <a:lnTo>
                    <a:pt x="0" y="94"/>
                  </a:lnTo>
                  <a:lnTo>
                    <a:pt x="2" y="75"/>
                  </a:lnTo>
                  <a:lnTo>
                    <a:pt x="7" y="57"/>
                  </a:lnTo>
                  <a:lnTo>
                    <a:pt x="15" y="39"/>
                  </a:lnTo>
                  <a:lnTo>
                    <a:pt x="26" y="25"/>
                  </a:lnTo>
                  <a:lnTo>
                    <a:pt x="42" y="14"/>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115791" name="Freeform 79"/>
            <p:cNvSpPr>
              <a:spLocks/>
            </p:cNvSpPr>
            <p:nvPr/>
          </p:nvSpPr>
          <p:spPr bwMode="auto">
            <a:xfrm>
              <a:off x="3679" y="2414"/>
              <a:ext cx="129" cy="19"/>
            </a:xfrm>
            <a:custGeom>
              <a:avLst/>
              <a:gdLst/>
              <a:ahLst/>
              <a:cxnLst>
                <a:cxn ang="0">
                  <a:pos x="130" y="2"/>
                </a:cxn>
                <a:cxn ang="0">
                  <a:pos x="188" y="4"/>
                </a:cxn>
                <a:cxn ang="0">
                  <a:pos x="238" y="6"/>
                </a:cxn>
                <a:cxn ang="0">
                  <a:pos x="282" y="7"/>
                </a:cxn>
                <a:cxn ang="0">
                  <a:pos x="321" y="9"/>
                </a:cxn>
                <a:cxn ang="0">
                  <a:pos x="359" y="10"/>
                </a:cxn>
                <a:cxn ang="0">
                  <a:pos x="397" y="11"/>
                </a:cxn>
                <a:cxn ang="0">
                  <a:pos x="438" y="13"/>
                </a:cxn>
                <a:cxn ang="0">
                  <a:pos x="483" y="15"/>
                </a:cxn>
                <a:cxn ang="0">
                  <a:pos x="535" y="17"/>
                </a:cxn>
                <a:cxn ang="0">
                  <a:pos x="596" y="19"/>
                </a:cxn>
                <a:cxn ang="0">
                  <a:pos x="667" y="22"/>
                </a:cxn>
                <a:cxn ang="0">
                  <a:pos x="751" y="25"/>
                </a:cxn>
                <a:cxn ang="0">
                  <a:pos x="850" y="29"/>
                </a:cxn>
                <a:cxn ang="0">
                  <a:pos x="967" y="35"/>
                </a:cxn>
                <a:cxn ang="0">
                  <a:pos x="1103" y="40"/>
                </a:cxn>
                <a:cxn ang="0">
                  <a:pos x="1206" y="46"/>
                </a:cxn>
                <a:cxn ang="0">
                  <a:pos x="1247" y="64"/>
                </a:cxn>
                <a:cxn ang="0">
                  <a:pos x="1272" y="93"/>
                </a:cxn>
                <a:cxn ang="0">
                  <a:pos x="1284" y="127"/>
                </a:cxn>
                <a:cxn ang="0">
                  <a:pos x="1286" y="165"/>
                </a:cxn>
                <a:cxn ang="0">
                  <a:pos x="1272" y="199"/>
                </a:cxn>
                <a:cxn ang="0">
                  <a:pos x="1246" y="225"/>
                </a:cxn>
                <a:cxn ang="0">
                  <a:pos x="1207" y="238"/>
                </a:cxn>
                <a:cxn ang="0">
                  <a:pos x="1152" y="238"/>
                </a:cxn>
                <a:cxn ang="0">
                  <a:pos x="1094" y="234"/>
                </a:cxn>
                <a:cxn ang="0">
                  <a:pos x="1044" y="232"/>
                </a:cxn>
                <a:cxn ang="0">
                  <a:pos x="1001" y="230"/>
                </a:cxn>
                <a:cxn ang="0">
                  <a:pos x="961" y="229"/>
                </a:cxn>
                <a:cxn ang="0">
                  <a:pos x="923" y="227"/>
                </a:cxn>
                <a:cxn ang="0">
                  <a:pos x="885" y="225"/>
                </a:cxn>
                <a:cxn ang="0">
                  <a:pos x="845" y="224"/>
                </a:cxn>
                <a:cxn ang="0">
                  <a:pos x="801" y="222"/>
                </a:cxn>
                <a:cxn ang="0">
                  <a:pos x="749" y="220"/>
                </a:cxn>
                <a:cxn ang="0">
                  <a:pos x="688" y="218"/>
                </a:cxn>
                <a:cxn ang="0">
                  <a:pos x="617" y="215"/>
                </a:cxn>
                <a:cxn ang="0">
                  <a:pos x="532" y="212"/>
                </a:cxn>
                <a:cxn ang="0">
                  <a:pos x="432" y="207"/>
                </a:cxn>
                <a:cxn ang="0">
                  <a:pos x="315" y="203"/>
                </a:cxn>
                <a:cxn ang="0">
                  <a:pos x="179" y="199"/>
                </a:cxn>
                <a:cxn ang="0">
                  <a:pos x="80" y="193"/>
                </a:cxn>
                <a:cxn ang="0">
                  <a:pos x="44" y="175"/>
                </a:cxn>
                <a:cxn ang="0">
                  <a:pos x="16" y="146"/>
                </a:cxn>
                <a:cxn ang="0">
                  <a:pos x="2" y="108"/>
                </a:cxn>
                <a:cxn ang="0">
                  <a:pos x="2" y="70"/>
                </a:cxn>
                <a:cxn ang="0">
                  <a:pos x="15" y="39"/>
                </a:cxn>
                <a:cxn ang="0">
                  <a:pos x="40" y="15"/>
                </a:cxn>
                <a:cxn ang="0">
                  <a:pos x="76" y="2"/>
                </a:cxn>
              </a:cxnLst>
              <a:rect l="0" t="0" r="r" b="b"/>
              <a:pathLst>
                <a:path w="1286" h="239">
                  <a:moveTo>
                    <a:pt x="98" y="0"/>
                  </a:moveTo>
                  <a:lnTo>
                    <a:pt x="130" y="2"/>
                  </a:lnTo>
                  <a:lnTo>
                    <a:pt x="161" y="3"/>
                  </a:lnTo>
                  <a:lnTo>
                    <a:pt x="188" y="4"/>
                  </a:lnTo>
                  <a:lnTo>
                    <a:pt x="213" y="5"/>
                  </a:lnTo>
                  <a:lnTo>
                    <a:pt x="238" y="6"/>
                  </a:lnTo>
                  <a:lnTo>
                    <a:pt x="260" y="6"/>
                  </a:lnTo>
                  <a:lnTo>
                    <a:pt x="282" y="7"/>
                  </a:lnTo>
                  <a:lnTo>
                    <a:pt x="301" y="8"/>
                  </a:lnTo>
                  <a:lnTo>
                    <a:pt x="321" y="9"/>
                  </a:lnTo>
                  <a:lnTo>
                    <a:pt x="339" y="9"/>
                  </a:lnTo>
                  <a:lnTo>
                    <a:pt x="359" y="10"/>
                  </a:lnTo>
                  <a:lnTo>
                    <a:pt x="378" y="11"/>
                  </a:lnTo>
                  <a:lnTo>
                    <a:pt x="397" y="11"/>
                  </a:lnTo>
                  <a:lnTo>
                    <a:pt x="417" y="12"/>
                  </a:lnTo>
                  <a:lnTo>
                    <a:pt x="438" y="13"/>
                  </a:lnTo>
                  <a:lnTo>
                    <a:pt x="459" y="14"/>
                  </a:lnTo>
                  <a:lnTo>
                    <a:pt x="483" y="15"/>
                  </a:lnTo>
                  <a:lnTo>
                    <a:pt x="508" y="15"/>
                  </a:lnTo>
                  <a:lnTo>
                    <a:pt x="535" y="17"/>
                  </a:lnTo>
                  <a:lnTo>
                    <a:pt x="564" y="18"/>
                  </a:lnTo>
                  <a:lnTo>
                    <a:pt x="596" y="19"/>
                  </a:lnTo>
                  <a:lnTo>
                    <a:pt x="630" y="20"/>
                  </a:lnTo>
                  <a:lnTo>
                    <a:pt x="667" y="22"/>
                  </a:lnTo>
                  <a:lnTo>
                    <a:pt x="707" y="23"/>
                  </a:lnTo>
                  <a:lnTo>
                    <a:pt x="751" y="25"/>
                  </a:lnTo>
                  <a:lnTo>
                    <a:pt x="799" y="27"/>
                  </a:lnTo>
                  <a:lnTo>
                    <a:pt x="850" y="29"/>
                  </a:lnTo>
                  <a:lnTo>
                    <a:pt x="907" y="32"/>
                  </a:lnTo>
                  <a:lnTo>
                    <a:pt x="967" y="35"/>
                  </a:lnTo>
                  <a:lnTo>
                    <a:pt x="1033" y="37"/>
                  </a:lnTo>
                  <a:lnTo>
                    <a:pt x="1103" y="40"/>
                  </a:lnTo>
                  <a:lnTo>
                    <a:pt x="1179" y="43"/>
                  </a:lnTo>
                  <a:lnTo>
                    <a:pt x="1206" y="46"/>
                  </a:lnTo>
                  <a:lnTo>
                    <a:pt x="1229" y="53"/>
                  </a:lnTo>
                  <a:lnTo>
                    <a:pt x="1247" y="64"/>
                  </a:lnTo>
                  <a:lnTo>
                    <a:pt x="1261" y="77"/>
                  </a:lnTo>
                  <a:lnTo>
                    <a:pt x="1272" y="93"/>
                  </a:lnTo>
                  <a:lnTo>
                    <a:pt x="1280" y="109"/>
                  </a:lnTo>
                  <a:lnTo>
                    <a:pt x="1284" y="127"/>
                  </a:lnTo>
                  <a:lnTo>
                    <a:pt x="1286" y="144"/>
                  </a:lnTo>
                  <a:lnTo>
                    <a:pt x="1286" y="165"/>
                  </a:lnTo>
                  <a:lnTo>
                    <a:pt x="1281" y="184"/>
                  </a:lnTo>
                  <a:lnTo>
                    <a:pt x="1272" y="199"/>
                  </a:lnTo>
                  <a:lnTo>
                    <a:pt x="1261" y="214"/>
                  </a:lnTo>
                  <a:lnTo>
                    <a:pt x="1246" y="225"/>
                  </a:lnTo>
                  <a:lnTo>
                    <a:pt x="1228" y="232"/>
                  </a:lnTo>
                  <a:lnTo>
                    <a:pt x="1207" y="238"/>
                  </a:lnTo>
                  <a:lnTo>
                    <a:pt x="1184" y="239"/>
                  </a:lnTo>
                  <a:lnTo>
                    <a:pt x="1152" y="238"/>
                  </a:lnTo>
                  <a:lnTo>
                    <a:pt x="1121" y="235"/>
                  </a:lnTo>
                  <a:lnTo>
                    <a:pt x="1094" y="234"/>
                  </a:lnTo>
                  <a:lnTo>
                    <a:pt x="1068" y="233"/>
                  </a:lnTo>
                  <a:lnTo>
                    <a:pt x="1044" y="232"/>
                  </a:lnTo>
                  <a:lnTo>
                    <a:pt x="1021" y="231"/>
                  </a:lnTo>
                  <a:lnTo>
                    <a:pt x="1001" y="230"/>
                  </a:lnTo>
                  <a:lnTo>
                    <a:pt x="981" y="229"/>
                  </a:lnTo>
                  <a:lnTo>
                    <a:pt x="961" y="229"/>
                  </a:lnTo>
                  <a:lnTo>
                    <a:pt x="942" y="228"/>
                  </a:lnTo>
                  <a:lnTo>
                    <a:pt x="923" y="227"/>
                  </a:lnTo>
                  <a:lnTo>
                    <a:pt x="905" y="226"/>
                  </a:lnTo>
                  <a:lnTo>
                    <a:pt x="885" y="225"/>
                  </a:lnTo>
                  <a:lnTo>
                    <a:pt x="865" y="224"/>
                  </a:lnTo>
                  <a:lnTo>
                    <a:pt x="845" y="224"/>
                  </a:lnTo>
                  <a:lnTo>
                    <a:pt x="824" y="223"/>
                  </a:lnTo>
                  <a:lnTo>
                    <a:pt x="801" y="222"/>
                  </a:lnTo>
                  <a:lnTo>
                    <a:pt x="775" y="221"/>
                  </a:lnTo>
                  <a:lnTo>
                    <a:pt x="749" y="220"/>
                  </a:lnTo>
                  <a:lnTo>
                    <a:pt x="720" y="219"/>
                  </a:lnTo>
                  <a:lnTo>
                    <a:pt x="688" y="218"/>
                  </a:lnTo>
                  <a:lnTo>
                    <a:pt x="654" y="216"/>
                  </a:lnTo>
                  <a:lnTo>
                    <a:pt x="617" y="215"/>
                  </a:lnTo>
                  <a:lnTo>
                    <a:pt x="576" y="214"/>
                  </a:lnTo>
                  <a:lnTo>
                    <a:pt x="532" y="212"/>
                  </a:lnTo>
                  <a:lnTo>
                    <a:pt x="484" y="210"/>
                  </a:lnTo>
                  <a:lnTo>
                    <a:pt x="432" y="207"/>
                  </a:lnTo>
                  <a:lnTo>
                    <a:pt x="376" y="205"/>
                  </a:lnTo>
                  <a:lnTo>
                    <a:pt x="315" y="203"/>
                  </a:lnTo>
                  <a:lnTo>
                    <a:pt x="249" y="201"/>
                  </a:lnTo>
                  <a:lnTo>
                    <a:pt x="179" y="199"/>
                  </a:lnTo>
                  <a:lnTo>
                    <a:pt x="103" y="196"/>
                  </a:lnTo>
                  <a:lnTo>
                    <a:pt x="80" y="193"/>
                  </a:lnTo>
                  <a:lnTo>
                    <a:pt x="61" y="186"/>
                  </a:lnTo>
                  <a:lnTo>
                    <a:pt x="44" y="175"/>
                  </a:lnTo>
                  <a:lnTo>
                    <a:pt x="28" y="162"/>
                  </a:lnTo>
                  <a:lnTo>
                    <a:pt x="16" y="146"/>
                  </a:lnTo>
                  <a:lnTo>
                    <a:pt x="7" y="128"/>
                  </a:lnTo>
                  <a:lnTo>
                    <a:pt x="2" y="108"/>
                  </a:lnTo>
                  <a:lnTo>
                    <a:pt x="0" y="87"/>
                  </a:lnTo>
                  <a:lnTo>
                    <a:pt x="2" y="70"/>
                  </a:lnTo>
                  <a:lnTo>
                    <a:pt x="7" y="54"/>
                  </a:lnTo>
                  <a:lnTo>
                    <a:pt x="15" y="39"/>
                  </a:lnTo>
                  <a:lnTo>
                    <a:pt x="26" y="25"/>
                  </a:lnTo>
                  <a:lnTo>
                    <a:pt x="40" y="15"/>
                  </a:lnTo>
                  <a:lnTo>
                    <a:pt x="57" y="7"/>
                  </a:lnTo>
                  <a:lnTo>
                    <a:pt x="76" y="2"/>
                  </a:lnTo>
                  <a:lnTo>
                    <a:pt x="98" y="0"/>
                  </a:lnTo>
                  <a:close/>
                </a:path>
              </a:pathLst>
            </a:custGeom>
            <a:solidFill>
              <a:srgbClr val="596161"/>
            </a:solidFill>
            <a:ln w="9525">
              <a:noFill/>
              <a:round/>
              <a:headEnd/>
              <a:tailEnd/>
            </a:ln>
          </p:spPr>
          <p:txBody>
            <a:bodyPr/>
            <a:lstStyle/>
            <a:p>
              <a:endParaRPr lang="en-US"/>
            </a:p>
          </p:txBody>
        </p:sp>
        <p:sp>
          <p:nvSpPr>
            <p:cNvPr id="115792" name="Freeform 80"/>
            <p:cNvSpPr>
              <a:spLocks/>
            </p:cNvSpPr>
            <p:nvPr/>
          </p:nvSpPr>
          <p:spPr bwMode="auto">
            <a:xfrm>
              <a:off x="3680" y="2415"/>
              <a:ext cx="127" cy="18"/>
            </a:xfrm>
            <a:custGeom>
              <a:avLst/>
              <a:gdLst/>
              <a:ahLst/>
              <a:cxnLst>
                <a:cxn ang="0">
                  <a:pos x="125" y="1"/>
                </a:cxn>
                <a:cxn ang="0">
                  <a:pos x="183" y="3"/>
                </a:cxn>
                <a:cxn ang="0">
                  <a:pos x="233" y="5"/>
                </a:cxn>
                <a:cxn ang="0">
                  <a:pos x="277" y="6"/>
                </a:cxn>
                <a:cxn ang="0">
                  <a:pos x="316" y="8"/>
                </a:cxn>
                <a:cxn ang="0">
                  <a:pos x="354" y="9"/>
                </a:cxn>
                <a:cxn ang="0">
                  <a:pos x="392" y="10"/>
                </a:cxn>
                <a:cxn ang="0">
                  <a:pos x="433" y="12"/>
                </a:cxn>
                <a:cxn ang="0">
                  <a:pos x="478" y="14"/>
                </a:cxn>
                <a:cxn ang="0">
                  <a:pos x="530" y="16"/>
                </a:cxn>
                <a:cxn ang="0">
                  <a:pos x="591" y="19"/>
                </a:cxn>
                <a:cxn ang="0">
                  <a:pos x="662" y="22"/>
                </a:cxn>
                <a:cxn ang="0">
                  <a:pos x="746" y="25"/>
                </a:cxn>
                <a:cxn ang="0">
                  <a:pos x="845" y="29"/>
                </a:cxn>
                <a:cxn ang="0">
                  <a:pos x="962" y="34"/>
                </a:cxn>
                <a:cxn ang="0">
                  <a:pos x="1098" y="39"/>
                </a:cxn>
                <a:cxn ang="0">
                  <a:pos x="1201" y="45"/>
                </a:cxn>
                <a:cxn ang="0">
                  <a:pos x="1241" y="62"/>
                </a:cxn>
                <a:cxn ang="0">
                  <a:pos x="1264" y="89"/>
                </a:cxn>
                <a:cxn ang="0">
                  <a:pos x="1275" y="122"/>
                </a:cxn>
                <a:cxn ang="0">
                  <a:pos x="1277" y="158"/>
                </a:cxn>
                <a:cxn ang="0">
                  <a:pos x="1265" y="190"/>
                </a:cxn>
                <a:cxn ang="0">
                  <a:pos x="1239" y="213"/>
                </a:cxn>
                <a:cxn ang="0">
                  <a:pos x="1201" y="225"/>
                </a:cxn>
                <a:cxn ang="0">
                  <a:pos x="1147" y="225"/>
                </a:cxn>
                <a:cxn ang="0">
                  <a:pos x="1089" y="221"/>
                </a:cxn>
                <a:cxn ang="0">
                  <a:pos x="1039" y="219"/>
                </a:cxn>
                <a:cxn ang="0">
                  <a:pos x="996" y="217"/>
                </a:cxn>
                <a:cxn ang="0">
                  <a:pos x="956" y="216"/>
                </a:cxn>
                <a:cxn ang="0">
                  <a:pos x="918" y="214"/>
                </a:cxn>
                <a:cxn ang="0">
                  <a:pos x="880" y="212"/>
                </a:cxn>
                <a:cxn ang="0">
                  <a:pos x="840" y="211"/>
                </a:cxn>
                <a:cxn ang="0">
                  <a:pos x="796" y="209"/>
                </a:cxn>
                <a:cxn ang="0">
                  <a:pos x="744" y="207"/>
                </a:cxn>
                <a:cxn ang="0">
                  <a:pos x="683" y="205"/>
                </a:cxn>
                <a:cxn ang="0">
                  <a:pos x="612" y="202"/>
                </a:cxn>
                <a:cxn ang="0">
                  <a:pos x="527" y="199"/>
                </a:cxn>
                <a:cxn ang="0">
                  <a:pos x="427" y="194"/>
                </a:cxn>
                <a:cxn ang="0">
                  <a:pos x="310" y="190"/>
                </a:cxn>
                <a:cxn ang="0">
                  <a:pos x="174" y="186"/>
                </a:cxn>
                <a:cxn ang="0">
                  <a:pos x="77" y="180"/>
                </a:cxn>
                <a:cxn ang="0">
                  <a:pos x="43" y="164"/>
                </a:cxn>
                <a:cxn ang="0">
                  <a:pos x="17" y="137"/>
                </a:cxn>
                <a:cxn ang="0">
                  <a:pos x="2" y="100"/>
                </a:cxn>
                <a:cxn ang="0">
                  <a:pos x="2" y="63"/>
                </a:cxn>
                <a:cxn ang="0">
                  <a:pos x="14" y="34"/>
                </a:cxn>
                <a:cxn ang="0">
                  <a:pos x="39" y="12"/>
                </a:cxn>
                <a:cxn ang="0">
                  <a:pos x="72" y="1"/>
                </a:cxn>
              </a:cxnLst>
              <a:rect l="0" t="0" r="r" b="b"/>
              <a:pathLst>
                <a:path w="1277" h="226">
                  <a:moveTo>
                    <a:pt x="93" y="0"/>
                  </a:moveTo>
                  <a:lnTo>
                    <a:pt x="125" y="1"/>
                  </a:lnTo>
                  <a:lnTo>
                    <a:pt x="156" y="2"/>
                  </a:lnTo>
                  <a:lnTo>
                    <a:pt x="183" y="3"/>
                  </a:lnTo>
                  <a:lnTo>
                    <a:pt x="208" y="4"/>
                  </a:lnTo>
                  <a:lnTo>
                    <a:pt x="233" y="5"/>
                  </a:lnTo>
                  <a:lnTo>
                    <a:pt x="255" y="5"/>
                  </a:lnTo>
                  <a:lnTo>
                    <a:pt x="277" y="6"/>
                  </a:lnTo>
                  <a:lnTo>
                    <a:pt x="296" y="7"/>
                  </a:lnTo>
                  <a:lnTo>
                    <a:pt x="316" y="8"/>
                  </a:lnTo>
                  <a:lnTo>
                    <a:pt x="334" y="8"/>
                  </a:lnTo>
                  <a:lnTo>
                    <a:pt x="354" y="9"/>
                  </a:lnTo>
                  <a:lnTo>
                    <a:pt x="373" y="10"/>
                  </a:lnTo>
                  <a:lnTo>
                    <a:pt x="392" y="10"/>
                  </a:lnTo>
                  <a:lnTo>
                    <a:pt x="412" y="11"/>
                  </a:lnTo>
                  <a:lnTo>
                    <a:pt x="433" y="12"/>
                  </a:lnTo>
                  <a:lnTo>
                    <a:pt x="454" y="13"/>
                  </a:lnTo>
                  <a:lnTo>
                    <a:pt x="478" y="14"/>
                  </a:lnTo>
                  <a:lnTo>
                    <a:pt x="503" y="14"/>
                  </a:lnTo>
                  <a:lnTo>
                    <a:pt x="530" y="16"/>
                  </a:lnTo>
                  <a:lnTo>
                    <a:pt x="559" y="17"/>
                  </a:lnTo>
                  <a:lnTo>
                    <a:pt x="591" y="19"/>
                  </a:lnTo>
                  <a:lnTo>
                    <a:pt x="625" y="20"/>
                  </a:lnTo>
                  <a:lnTo>
                    <a:pt x="662" y="22"/>
                  </a:lnTo>
                  <a:lnTo>
                    <a:pt x="702" y="23"/>
                  </a:lnTo>
                  <a:lnTo>
                    <a:pt x="746" y="25"/>
                  </a:lnTo>
                  <a:lnTo>
                    <a:pt x="794" y="27"/>
                  </a:lnTo>
                  <a:lnTo>
                    <a:pt x="845" y="29"/>
                  </a:lnTo>
                  <a:lnTo>
                    <a:pt x="902" y="31"/>
                  </a:lnTo>
                  <a:lnTo>
                    <a:pt x="962" y="34"/>
                  </a:lnTo>
                  <a:lnTo>
                    <a:pt x="1028" y="36"/>
                  </a:lnTo>
                  <a:lnTo>
                    <a:pt x="1098" y="39"/>
                  </a:lnTo>
                  <a:lnTo>
                    <a:pt x="1174" y="42"/>
                  </a:lnTo>
                  <a:lnTo>
                    <a:pt x="1201" y="45"/>
                  </a:lnTo>
                  <a:lnTo>
                    <a:pt x="1224" y="52"/>
                  </a:lnTo>
                  <a:lnTo>
                    <a:pt x="1241" y="62"/>
                  </a:lnTo>
                  <a:lnTo>
                    <a:pt x="1254" y="74"/>
                  </a:lnTo>
                  <a:lnTo>
                    <a:pt x="1264" y="89"/>
                  </a:lnTo>
                  <a:lnTo>
                    <a:pt x="1271" y="105"/>
                  </a:lnTo>
                  <a:lnTo>
                    <a:pt x="1275" y="122"/>
                  </a:lnTo>
                  <a:lnTo>
                    <a:pt x="1277" y="139"/>
                  </a:lnTo>
                  <a:lnTo>
                    <a:pt x="1277" y="158"/>
                  </a:lnTo>
                  <a:lnTo>
                    <a:pt x="1274" y="176"/>
                  </a:lnTo>
                  <a:lnTo>
                    <a:pt x="1265" y="190"/>
                  </a:lnTo>
                  <a:lnTo>
                    <a:pt x="1254" y="204"/>
                  </a:lnTo>
                  <a:lnTo>
                    <a:pt x="1239" y="213"/>
                  </a:lnTo>
                  <a:lnTo>
                    <a:pt x="1222" y="220"/>
                  </a:lnTo>
                  <a:lnTo>
                    <a:pt x="1201" y="225"/>
                  </a:lnTo>
                  <a:lnTo>
                    <a:pt x="1179" y="226"/>
                  </a:lnTo>
                  <a:lnTo>
                    <a:pt x="1147" y="225"/>
                  </a:lnTo>
                  <a:lnTo>
                    <a:pt x="1116" y="222"/>
                  </a:lnTo>
                  <a:lnTo>
                    <a:pt x="1089" y="221"/>
                  </a:lnTo>
                  <a:lnTo>
                    <a:pt x="1063" y="220"/>
                  </a:lnTo>
                  <a:lnTo>
                    <a:pt x="1039" y="219"/>
                  </a:lnTo>
                  <a:lnTo>
                    <a:pt x="1016" y="218"/>
                  </a:lnTo>
                  <a:lnTo>
                    <a:pt x="996" y="217"/>
                  </a:lnTo>
                  <a:lnTo>
                    <a:pt x="976" y="216"/>
                  </a:lnTo>
                  <a:lnTo>
                    <a:pt x="956" y="216"/>
                  </a:lnTo>
                  <a:lnTo>
                    <a:pt x="937" y="215"/>
                  </a:lnTo>
                  <a:lnTo>
                    <a:pt x="918" y="214"/>
                  </a:lnTo>
                  <a:lnTo>
                    <a:pt x="900" y="213"/>
                  </a:lnTo>
                  <a:lnTo>
                    <a:pt x="880" y="212"/>
                  </a:lnTo>
                  <a:lnTo>
                    <a:pt x="860" y="211"/>
                  </a:lnTo>
                  <a:lnTo>
                    <a:pt x="840" y="211"/>
                  </a:lnTo>
                  <a:lnTo>
                    <a:pt x="819" y="210"/>
                  </a:lnTo>
                  <a:lnTo>
                    <a:pt x="796" y="209"/>
                  </a:lnTo>
                  <a:lnTo>
                    <a:pt x="770" y="208"/>
                  </a:lnTo>
                  <a:lnTo>
                    <a:pt x="744" y="207"/>
                  </a:lnTo>
                  <a:lnTo>
                    <a:pt x="715" y="206"/>
                  </a:lnTo>
                  <a:lnTo>
                    <a:pt x="683" y="205"/>
                  </a:lnTo>
                  <a:lnTo>
                    <a:pt x="649" y="203"/>
                  </a:lnTo>
                  <a:lnTo>
                    <a:pt x="612" y="202"/>
                  </a:lnTo>
                  <a:lnTo>
                    <a:pt x="571" y="201"/>
                  </a:lnTo>
                  <a:lnTo>
                    <a:pt x="527" y="199"/>
                  </a:lnTo>
                  <a:lnTo>
                    <a:pt x="479" y="197"/>
                  </a:lnTo>
                  <a:lnTo>
                    <a:pt x="427" y="194"/>
                  </a:lnTo>
                  <a:lnTo>
                    <a:pt x="371" y="192"/>
                  </a:lnTo>
                  <a:lnTo>
                    <a:pt x="310" y="190"/>
                  </a:lnTo>
                  <a:lnTo>
                    <a:pt x="244" y="188"/>
                  </a:lnTo>
                  <a:lnTo>
                    <a:pt x="174" y="186"/>
                  </a:lnTo>
                  <a:lnTo>
                    <a:pt x="98" y="183"/>
                  </a:lnTo>
                  <a:lnTo>
                    <a:pt x="77" y="180"/>
                  </a:lnTo>
                  <a:lnTo>
                    <a:pt x="59" y="174"/>
                  </a:lnTo>
                  <a:lnTo>
                    <a:pt x="43" y="164"/>
                  </a:lnTo>
                  <a:lnTo>
                    <a:pt x="29" y="152"/>
                  </a:lnTo>
                  <a:lnTo>
                    <a:pt x="17" y="137"/>
                  </a:lnTo>
                  <a:lnTo>
                    <a:pt x="8" y="120"/>
                  </a:lnTo>
                  <a:lnTo>
                    <a:pt x="2" y="100"/>
                  </a:lnTo>
                  <a:lnTo>
                    <a:pt x="0" y="80"/>
                  </a:lnTo>
                  <a:lnTo>
                    <a:pt x="2" y="63"/>
                  </a:lnTo>
                  <a:lnTo>
                    <a:pt x="6" y="49"/>
                  </a:lnTo>
                  <a:lnTo>
                    <a:pt x="14" y="34"/>
                  </a:lnTo>
                  <a:lnTo>
                    <a:pt x="25" y="23"/>
                  </a:lnTo>
                  <a:lnTo>
                    <a:pt x="39" y="12"/>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115793" name="Freeform 81"/>
            <p:cNvSpPr>
              <a:spLocks/>
            </p:cNvSpPr>
            <p:nvPr/>
          </p:nvSpPr>
          <p:spPr bwMode="auto">
            <a:xfrm>
              <a:off x="3680" y="2416"/>
              <a:ext cx="127" cy="17"/>
            </a:xfrm>
            <a:custGeom>
              <a:avLst/>
              <a:gdLst/>
              <a:ahLst/>
              <a:cxnLst>
                <a:cxn ang="0">
                  <a:pos x="118" y="1"/>
                </a:cxn>
                <a:cxn ang="0">
                  <a:pos x="176" y="3"/>
                </a:cxn>
                <a:cxn ang="0">
                  <a:pos x="226" y="5"/>
                </a:cxn>
                <a:cxn ang="0">
                  <a:pos x="270" y="6"/>
                </a:cxn>
                <a:cxn ang="0">
                  <a:pos x="309" y="7"/>
                </a:cxn>
                <a:cxn ang="0">
                  <a:pos x="347" y="10"/>
                </a:cxn>
                <a:cxn ang="0">
                  <a:pos x="385" y="11"/>
                </a:cxn>
                <a:cxn ang="0">
                  <a:pos x="426" y="12"/>
                </a:cxn>
                <a:cxn ang="0">
                  <a:pos x="472" y="14"/>
                </a:cxn>
                <a:cxn ang="0">
                  <a:pos x="524" y="16"/>
                </a:cxn>
                <a:cxn ang="0">
                  <a:pos x="585" y="18"/>
                </a:cxn>
                <a:cxn ang="0">
                  <a:pos x="656" y="21"/>
                </a:cxn>
                <a:cxn ang="0">
                  <a:pos x="741" y="25"/>
                </a:cxn>
                <a:cxn ang="0">
                  <a:pos x="840" y="29"/>
                </a:cxn>
                <a:cxn ang="0">
                  <a:pos x="958" y="33"/>
                </a:cxn>
                <a:cxn ang="0">
                  <a:pos x="1094" y="40"/>
                </a:cxn>
                <a:cxn ang="0">
                  <a:pos x="1196" y="46"/>
                </a:cxn>
                <a:cxn ang="0">
                  <a:pos x="1233" y="62"/>
                </a:cxn>
                <a:cxn ang="0">
                  <a:pos x="1254" y="87"/>
                </a:cxn>
                <a:cxn ang="0">
                  <a:pos x="1265" y="118"/>
                </a:cxn>
                <a:cxn ang="0">
                  <a:pos x="1267" y="153"/>
                </a:cxn>
                <a:cxn ang="0">
                  <a:pos x="1255" y="186"/>
                </a:cxn>
                <a:cxn ang="0">
                  <a:pos x="1229" y="205"/>
                </a:cxn>
                <a:cxn ang="0">
                  <a:pos x="1193" y="215"/>
                </a:cxn>
                <a:cxn ang="0">
                  <a:pos x="1140" y="215"/>
                </a:cxn>
                <a:cxn ang="0">
                  <a:pos x="1082" y="211"/>
                </a:cxn>
                <a:cxn ang="0">
                  <a:pos x="1032" y="209"/>
                </a:cxn>
                <a:cxn ang="0">
                  <a:pos x="989" y="207"/>
                </a:cxn>
                <a:cxn ang="0">
                  <a:pos x="949" y="206"/>
                </a:cxn>
                <a:cxn ang="0">
                  <a:pos x="911" y="204"/>
                </a:cxn>
                <a:cxn ang="0">
                  <a:pos x="873" y="202"/>
                </a:cxn>
                <a:cxn ang="0">
                  <a:pos x="833" y="201"/>
                </a:cxn>
                <a:cxn ang="0">
                  <a:pos x="789" y="199"/>
                </a:cxn>
                <a:cxn ang="0">
                  <a:pos x="737" y="197"/>
                </a:cxn>
                <a:cxn ang="0">
                  <a:pos x="676" y="195"/>
                </a:cxn>
                <a:cxn ang="0">
                  <a:pos x="605" y="192"/>
                </a:cxn>
                <a:cxn ang="0">
                  <a:pos x="520" y="189"/>
                </a:cxn>
                <a:cxn ang="0">
                  <a:pos x="420" y="184"/>
                </a:cxn>
                <a:cxn ang="0">
                  <a:pos x="303" y="180"/>
                </a:cxn>
                <a:cxn ang="0">
                  <a:pos x="167" y="176"/>
                </a:cxn>
                <a:cxn ang="0">
                  <a:pos x="72" y="170"/>
                </a:cxn>
                <a:cxn ang="0">
                  <a:pos x="41" y="156"/>
                </a:cxn>
                <a:cxn ang="0">
                  <a:pos x="16" y="129"/>
                </a:cxn>
                <a:cxn ang="0">
                  <a:pos x="2" y="92"/>
                </a:cxn>
                <a:cxn ang="0">
                  <a:pos x="1" y="56"/>
                </a:cxn>
                <a:cxn ang="0">
                  <a:pos x="13" y="30"/>
                </a:cxn>
                <a:cxn ang="0">
                  <a:pos x="37" y="11"/>
                </a:cxn>
                <a:cxn ang="0">
                  <a:pos x="68" y="1"/>
                </a:cxn>
              </a:cxnLst>
              <a:rect l="0" t="0" r="r" b="b"/>
              <a:pathLst>
                <a:path w="1267" h="216">
                  <a:moveTo>
                    <a:pt x="86" y="0"/>
                  </a:moveTo>
                  <a:lnTo>
                    <a:pt x="118" y="1"/>
                  </a:lnTo>
                  <a:lnTo>
                    <a:pt x="149" y="2"/>
                  </a:lnTo>
                  <a:lnTo>
                    <a:pt x="176" y="3"/>
                  </a:lnTo>
                  <a:lnTo>
                    <a:pt x="201" y="4"/>
                  </a:lnTo>
                  <a:lnTo>
                    <a:pt x="226" y="5"/>
                  </a:lnTo>
                  <a:lnTo>
                    <a:pt x="248" y="5"/>
                  </a:lnTo>
                  <a:lnTo>
                    <a:pt x="270" y="6"/>
                  </a:lnTo>
                  <a:lnTo>
                    <a:pt x="289" y="7"/>
                  </a:lnTo>
                  <a:lnTo>
                    <a:pt x="309" y="7"/>
                  </a:lnTo>
                  <a:lnTo>
                    <a:pt x="327" y="9"/>
                  </a:lnTo>
                  <a:lnTo>
                    <a:pt x="347" y="10"/>
                  </a:lnTo>
                  <a:lnTo>
                    <a:pt x="366" y="10"/>
                  </a:lnTo>
                  <a:lnTo>
                    <a:pt x="385" y="11"/>
                  </a:lnTo>
                  <a:lnTo>
                    <a:pt x="405" y="12"/>
                  </a:lnTo>
                  <a:lnTo>
                    <a:pt x="426" y="12"/>
                  </a:lnTo>
                  <a:lnTo>
                    <a:pt x="448" y="13"/>
                  </a:lnTo>
                  <a:lnTo>
                    <a:pt x="472" y="14"/>
                  </a:lnTo>
                  <a:lnTo>
                    <a:pt x="496" y="15"/>
                  </a:lnTo>
                  <a:lnTo>
                    <a:pt x="524" y="16"/>
                  </a:lnTo>
                  <a:lnTo>
                    <a:pt x="553" y="17"/>
                  </a:lnTo>
                  <a:lnTo>
                    <a:pt x="585" y="18"/>
                  </a:lnTo>
                  <a:lnTo>
                    <a:pt x="619" y="20"/>
                  </a:lnTo>
                  <a:lnTo>
                    <a:pt x="656" y="21"/>
                  </a:lnTo>
                  <a:lnTo>
                    <a:pt x="696" y="23"/>
                  </a:lnTo>
                  <a:lnTo>
                    <a:pt x="741" y="25"/>
                  </a:lnTo>
                  <a:lnTo>
                    <a:pt x="789" y="27"/>
                  </a:lnTo>
                  <a:lnTo>
                    <a:pt x="840" y="29"/>
                  </a:lnTo>
                  <a:lnTo>
                    <a:pt x="897" y="31"/>
                  </a:lnTo>
                  <a:lnTo>
                    <a:pt x="958" y="33"/>
                  </a:lnTo>
                  <a:lnTo>
                    <a:pt x="1023" y="36"/>
                  </a:lnTo>
                  <a:lnTo>
                    <a:pt x="1094" y="40"/>
                  </a:lnTo>
                  <a:lnTo>
                    <a:pt x="1170" y="43"/>
                  </a:lnTo>
                  <a:lnTo>
                    <a:pt x="1196" y="46"/>
                  </a:lnTo>
                  <a:lnTo>
                    <a:pt x="1217" y="53"/>
                  </a:lnTo>
                  <a:lnTo>
                    <a:pt x="1233" y="62"/>
                  </a:lnTo>
                  <a:lnTo>
                    <a:pt x="1245" y="74"/>
                  </a:lnTo>
                  <a:lnTo>
                    <a:pt x="1254" y="87"/>
                  </a:lnTo>
                  <a:lnTo>
                    <a:pt x="1260" y="103"/>
                  </a:lnTo>
                  <a:lnTo>
                    <a:pt x="1265" y="118"/>
                  </a:lnTo>
                  <a:lnTo>
                    <a:pt x="1267" y="134"/>
                  </a:lnTo>
                  <a:lnTo>
                    <a:pt x="1267" y="153"/>
                  </a:lnTo>
                  <a:lnTo>
                    <a:pt x="1263" y="171"/>
                  </a:lnTo>
                  <a:lnTo>
                    <a:pt x="1255" y="186"/>
                  </a:lnTo>
                  <a:lnTo>
                    <a:pt x="1244" y="197"/>
                  </a:lnTo>
                  <a:lnTo>
                    <a:pt x="1229" y="205"/>
                  </a:lnTo>
                  <a:lnTo>
                    <a:pt x="1213" y="211"/>
                  </a:lnTo>
                  <a:lnTo>
                    <a:pt x="1193" y="215"/>
                  </a:lnTo>
                  <a:lnTo>
                    <a:pt x="1172" y="216"/>
                  </a:lnTo>
                  <a:lnTo>
                    <a:pt x="1140" y="215"/>
                  </a:lnTo>
                  <a:lnTo>
                    <a:pt x="1109" y="212"/>
                  </a:lnTo>
                  <a:lnTo>
                    <a:pt x="1082" y="211"/>
                  </a:lnTo>
                  <a:lnTo>
                    <a:pt x="1056" y="210"/>
                  </a:lnTo>
                  <a:lnTo>
                    <a:pt x="1032" y="209"/>
                  </a:lnTo>
                  <a:lnTo>
                    <a:pt x="1009" y="208"/>
                  </a:lnTo>
                  <a:lnTo>
                    <a:pt x="989" y="207"/>
                  </a:lnTo>
                  <a:lnTo>
                    <a:pt x="969" y="206"/>
                  </a:lnTo>
                  <a:lnTo>
                    <a:pt x="949" y="206"/>
                  </a:lnTo>
                  <a:lnTo>
                    <a:pt x="930" y="205"/>
                  </a:lnTo>
                  <a:lnTo>
                    <a:pt x="911" y="204"/>
                  </a:lnTo>
                  <a:lnTo>
                    <a:pt x="893" y="203"/>
                  </a:lnTo>
                  <a:lnTo>
                    <a:pt x="873" y="202"/>
                  </a:lnTo>
                  <a:lnTo>
                    <a:pt x="853" y="201"/>
                  </a:lnTo>
                  <a:lnTo>
                    <a:pt x="833" y="201"/>
                  </a:lnTo>
                  <a:lnTo>
                    <a:pt x="812" y="200"/>
                  </a:lnTo>
                  <a:lnTo>
                    <a:pt x="789" y="199"/>
                  </a:lnTo>
                  <a:lnTo>
                    <a:pt x="763" y="198"/>
                  </a:lnTo>
                  <a:lnTo>
                    <a:pt x="737" y="197"/>
                  </a:lnTo>
                  <a:lnTo>
                    <a:pt x="708" y="196"/>
                  </a:lnTo>
                  <a:lnTo>
                    <a:pt x="676" y="195"/>
                  </a:lnTo>
                  <a:lnTo>
                    <a:pt x="642" y="193"/>
                  </a:lnTo>
                  <a:lnTo>
                    <a:pt x="605" y="192"/>
                  </a:lnTo>
                  <a:lnTo>
                    <a:pt x="564" y="191"/>
                  </a:lnTo>
                  <a:lnTo>
                    <a:pt x="520" y="189"/>
                  </a:lnTo>
                  <a:lnTo>
                    <a:pt x="472" y="187"/>
                  </a:lnTo>
                  <a:lnTo>
                    <a:pt x="420" y="184"/>
                  </a:lnTo>
                  <a:lnTo>
                    <a:pt x="364" y="182"/>
                  </a:lnTo>
                  <a:lnTo>
                    <a:pt x="303" y="180"/>
                  </a:lnTo>
                  <a:lnTo>
                    <a:pt x="237" y="178"/>
                  </a:lnTo>
                  <a:lnTo>
                    <a:pt x="167" y="176"/>
                  </a:lnTo>
                  <a:lnTo>
                    <a:pt x="91" y="173"/>
                  </a:lnTo>
                  <a:lnTo>
                    <a:pt x="72" y="170"/>
                  </a:lnTo>
                  <a:lnTo>
                    <a:pt x="56" y="165"/>
                  </a:lnTo>
                  <a:lnTo>
                    <a:pt x="41" y="156"/>
                  </a:lnTo>
                  <a:lnTo>
                    <a:pt x="28" y="143"/>
                  </a:lnTo>
                  <a:lnTo>
                    <a:pt x="16" y="129"/>
                  </a:lnTo>
                  <a:lnTo>
                    <a:pt x="7" y="111"/>
                  </a:lnTo>
                  <a:lnTo>
                    <a:pt x="2" y="92"/>
                  </a:lnTo>
                  <a:lnTo>
                    <a:pt x="0" y="72"/>
                  </a:lnTo>
                  <a:lnTo>
                    <a:pt x="1" y="56"/>
                  </a:lnTo>
                  <a:lnTo>
                    <a:pt x="6" y="43"/>
                  </a:lnTo>
                  <a:lnTo>
                    <a:pt x="13" y="30"/>
                  </a:lnTo>
                  <a:lnTo>
                    <a:pt x="24" y="20"/>
                  </a:lnTo>
                  <a:lnTo>
                    <a:pt x="37" y="11"/>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5794" name="Freeform 82"/>
            <p:cNvSpPr>
              <a:spLocks/>
            </p:cNvSpPr>
            <p:nvPr/>
          </p:nvSpPr>
          <p:spPr bwMode="auto">
            <a:xfrm>
              <a:off x="3681" y="2417"/>
              <a:ext cx="126" cy="16"/>
            </a:xfrm>
            <a:custGeom>
              <a:avLst/>
              <a:gdLst/>
              <a:ahLst/>
              <a:cxnLst>
                <a:cxn ang="0">
                  <a:pos x="81" y="0"/>
                </a:cxn>
                <a:cxn ang="0">
                  <a:pos x="1165" y="41"/>
                </a:cxn>
                <a:cxn ang="0">
                  <a:pos x="1190" y="44"/>
                </a:cxn>
                <a:cxn ang="0">
                  <a:pos x="1211" y="50"/>
                </a:cxn>
                <a:cxn ang="0">
                  <a:pos x="1226" y="59"/>
                </a:cxn>
                <a:cxn ang="0">
                  <a:pos x="1237" y="69"/>
                </a:cxn>
                <a:cxn ang="0">
                  <a:pos x="1244" y="82"/>
                </a:cxn>
                <a:cxn ang="0">
                  <a:pos x="1250" y="96"/>
                </a:cxn>
                <a:cxn ang="0">
                  <a:pos x="1253" y="110"/>
                </a:cxn>
                <a:cxn ang="0">
                  <a:pos x="1256" y="126"/>
                </a:cxn>
                <a:cxn ang="0">
                  <a:pos x="1258" y="146"/>
                </a:cxn>
                <a:cxn ang="0">
                  <a:pos x="1254" y="162"/>
                </a:cxn>
                <a:cxn ang="0">
                  <a:pos x="1247" y="176"/>
                </a:cxn>
                <a:cxn ang="0">
                  <a:pos x="1236" y="186"/>
                </a:cxn>
                <a:cxn ang="0">
                  <a:pos x="1222" y="194"/>
                </a:cxn>
                <a:cxn ang="0">
                  <a:pos x="1206" y="199"/>
                </a:cxn>
                <a:cxn ang="0">
                  <a:pos x="1186" y="203"/>
                </a:cxn>
                <a:cxn ang="0">
                  <a:pos x="1167" y="203"/>
                </a:cxn>
                <a:cxn ang="0">
                  <a:pos x="86" y="160"/>
                </a:cxn>
                <a:cxn ang="0">
                  <a:pos x="70" y="158"/>
                </a:cxn>
                <a:cxn ang="0">
                  <a:pos x="55" y="152"/>
                </a:cxn>
                <a:cxn ang="0">
                  <a:pos x="41" y="144"/>
                </a:cxn>
                <a:cxn ang="0">
                  <a:pos x="28" y="132"/>
                </a:cxn>
                <a:cxn ang="0">
                  <a:pos x="18" y="118"/>
                </a:cxn>
                <a:cxn ang="0">
                  <a:pos x="8" y="102"/>
                </a:cxn>
                <a:cxn ang="0">
                  <a:pos x="3" y="84"/>
                </a:cxn>
                <a:cxn ang="0">
                  <a:pos x="0" y="64"/>
                </a:cxn>
                <a:cxn ang="0">
                  <a:pos x="2" y="49"/>
                </a:cxn>
                <a:cxn ang="0">
                  <a:pos x="6" y="37"/>
                </a:cxn>
                <a:cxn ang="0">
                  <a:pos x="15" y="26"/>
                </a:cxn>
                <a:cxn ang="0">
                  <a:pos x="24" y="16"/>
                </a:cxn>
                <a:cxn ang="0">
                  <a:pos x="36" y="8"/>
                </a:cxn>
                <a:cxn ang="0">
                  <a:pos x="50" y="3"/>
                </a:cxn>
                <a:cxn ang="0">
                  <a:pos x="64" y="0"/>
                </a:cxn>
                <a:cxn ang="0">
                  <a:pos x="81" y="0"/>
                </a:cxn>
              </a:cxnLst>
              <a:rect l="0" t="0" r="r" b="b"/>
              <a:pathLst>
                <a:path w="1258" h="203">
                  <a:moveTo>
                    <a:pt x="81" y="0"/>
                  </a:moveTo>
                  <a:lnTo>
                    <a:pt x="1165" y="41"/>
                  </a:lnTo>
                  <a:lnTo>
                    <a:pt x="1190" y="44"/>
                  </a:lnTo>
                  <a:lnTo>
                    <a:pt x="1211" y="50"/>
                  </a:lnTo>
                  <a:lnTo>
                    <a:pt x="1226" y="59"/>
                  </a:lnTo>
                  <a:lnTo>
                    <a:pt x="1237" y="69"/>
                  </a:lnTo>
                  <a:lnTo>
                    <a:pt x="1244" y="82"/>
                  </a:lnTo>
                  <a:lnTo>
                    <a:pt x="1250" y="96"/>
                  </a:lnTo>
                  <a:lnTo>
                    <a:pt x="1253" y="110"/>
                  </a:lnTo>
                  <a:lnTo>
                    <a:pt x="1256" y="126"/>
                  </a:lnTo>
                  <a:lnTo>
                    <a:pt x="1258" y="146"/>
                  </a:lnTo>
                  <a:lnTo>
                    <a:pt x="1254" y="162"/>
                  </a:lnTo>
                  <a:lnTo>
                    <a:pt x="1247" y="176"/>
                  </a:lnTo>
                  <a:lnTo>
                    <a:pt x="1236" y="186"/>
                  </a:lnTo>
                  <a:lnTo>
                    <a:pt x="1222" y="194"/>
                  </a:lnTo>
                  <a:lnTo>
                    <a:pt x="1206" y="199"/>
                  </a:lnTo>
                  <a:lnTo>
                    <a:pt x="1186" y="203"/>
                  </a:lnTo>
                  <a:lnTo>
                    <a:pt x="1167" y="203"/>
                  </a:lnTo>
                  <a:lnTo>
                    <a:pt x="86" y="160"/>
                  </a:lnTo>
                  <a:lnTo>
                    <a:pt x="70" y="158"/>
                  </a:lnTo>
                  <a:lnTo>
                    <a:pt x="55" y="152"/>
                  </a:lnTo>
                  <a:lnTo>
                    <a:pt x="41" y="144"/>
                  </a:lnTo>
                  <a:lnTo>
                    <a:pt x="28" y="132"/>
                  </a:lnTo>
                  <a:lnTo>
                    <a:pt x="18" y="118"/>
                  </a:lnTo>
                  <a:lnTo>
                    <a:pt x="8" y="102"/>
                  </a:lnTo>
                  <a:lnTo>
                    <a:pt x="3" y="84"/>
                  </a:lnTo>
                  <a:lnTo>
                    <a:pt x="0" y="64"/>
                  </a:lnTo>
                  <a:lnTo>
                    <a:pt x="2" y="49"/>
                  </a:lnTo>
                  <a:lnTo>
                    <a:pt x="6" y="37"/>
                  </a:lnTo>
                  <a:lnTo>
                    <a:pt x="15" y="26"/>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115795" name="Freeform 83"/>
            <p:cNvSpPr>
              <a:spLocks/>
            </p:cNvSpPr>
            <p:nvPr/>
          </p:nvSpPr>
          <p:spPr bwMode="auto">
            <a:xfrm>
              <a:off x="3682" y="2414"/>
              <a:ext cx="37" cy="15"/>
            </a:xfrm>
            <a:custGeom>
              <a:avLst/>
              <a:gdLst/>
              <a:ahLst/>
              <a:cxnLst>
                <a:cxn ang="0">
                  <a:pos x="357" y="176"/>
                </a:cxn>
                <a:cxn ang="0">
                  <a:pos x="364" y="175"/>
                </a:cxn>
                <a:cxn ang="0">
                  <a:pos x="370" y="170"/>
                </a:cxn>
                <a:cxn ang="0">
                  <a:pos x="374" y="164"/>
                </a:cxn>
                <a:cxn ang="0">
                  <a:pos x="376" y="156"/>
                </a:cxn>
                <a:cxn ang="0">
                  <a:pos x="374" y="32"/>
                </a:cxn>
                <a:cxn ang="0">
                  <a:pos x="372" y="23"/>
                </a:cxn>
                <a:cxn ang="0">
                  <a:pos x="368" y="17"/>
                </a:cxn>
                <a:cxn ang="0">
                  <a:pos x="361" y="13"/>
                </a:cxn>
                <a:cxn ang="0">
                  <a:pos x="352" y="12"/>
                </a:cxn>
                <a:cxn ang="0">
                  <a:pos x="192" y="5"/>
                </a:cxn>
                <a:cxn ang="0">
                  <a:pos x="74" y="0"/>
                </a:cxn>
                <a:cxn ang="0">
                  <a:pos x="58" y="1"/>
                </a:cxn>
                <a:cxn ang="0">
                  <a:pos x="44" y="4"/>
                </a:cxn>
                <a:cxn ang="0">
                  <a:pos x="32" y="10"/>
                </a:cxn>
                <a:cxn ang="0">
                  <a:pos x="22" y="18"/>
                </a:cxn>
                <a:cxn ang="0">
                  <a:pos x="13" y="29"/>
                </a:cxn>
                <a:cxn ang="0">
                  <a:pos x="5" y="40"/>
                </a:cxn>
                <a:cxn ang="0">
                  <a:pos x="1" y="53"/>
                </a:cxn>
                <a:cxn ang="0">
                  <a:pos x="0" y="67"/>
                </a:cxn>
                <a:cxn ang="0">
                  <a:pos x="0" y="89"/>
                </a:cxn>
                <a:cxn ang="0">
                  <a:pos x="2" y="103"/>
                </a:cxn>
                <a:cxn ang="0">
                  <a:pos x="8" y="117"/>
                </a:cxn>
                <a:cxn ang="0">
                  <a:pos x="16" y="129"/>
                </a:cxn>
                <a:cxn ang="0">
                  <a:pos x="25" y="139"/>
                </a:cxn>
                <a:cxn ang="0">
                  <a:pos x="36" y="149"/>
                </a:cxn>
                <a:cxn ang="0">
                  <a:pos x="48" y="156"/>
                </a:cxn>
                <a:cxn ang="0">
                  <a:pos x="61" y="161"/>
                </a:cxn>
                <a:cxn ang="0">
                  <a:pos x="76" y="163"/>
                </a:cxn>
                <a:cxn ang="0">
                  <a:pos x="357" y="176"/>
                </a:cxn>
              </a:cxnLst>
              <a:rect l="0" t="0" r="r" b="b"/>
              <a:pathLst>
                <a:path w="376" h="176">
                  <a:moveTo>
                    <a:pt x="357" y="176"/>
                  </a:moveTo>
                  <a:lnTo>
                    <a:pt x="364" y="175"/>
                  </a:lnTo>
                  <a:lnTo>
                    <a:pt x="370" y="170"/>
                  </a:lnTo>
                  <a:lnTo>
                    <a:pt x="374" y="164"/>
                  </a:lnTo>
                  <a:lnTo>
                    <a:pt x="376" y="156"/>
                  </a:lnTo>
                  <a:lnTo>
                    <a:pt x="374" y="32"/>
                  </a:lnTo>
                  <a:lnTo>
                    <a:pt x="372" y="23"/>
                  </a:lnTo>
                  <a:lnTo>
                    <a:pt x="368" y="17"/>
                  </a:lnTo>
                  <a:lnTo>
                    <a:pt x="361" y="13"/>
                  </a:lnTo>
                  <a:lnTo>
                    <a:pt x="352" y="12"/>
                  </a:lnTo>
                  <a:lnTo>
                    <a:pt x="192" y="5"/>
                  </a:lnTo>
                  <a:lnTo>
                    <a:pt x="74" y="0"/>
                  </a:lnTo>
                  <a:lnTo>
                    <a:pt x="58" y="1"/>
                  </a:lnTo>
                  <a:lnTo>
                    <a:pt x="44" y="4"/>
                  </a:lnTo>
                  <a:lnTo>
                    <a:pt x="32" y="10"/>
                  </a:lnTo>
                  <a:lnTo>
                    <a:pt x="22" y="18"/>
                  </a:lnTo>
                  <a:lnTo>
                    <a:pt x="13" y="29"/>
                  </a:lnTo>
                  <a:lnTo>
                    <a:pt x="5" y="40"/>
                  </a:lnTo>
                  <a:lnTo>
                    <a:pt x="1" y="53"/>
                  </a:lnTo>
                  <a:lnTo>
                    <a:pt x="0" y="67"/>
                  </a:lnTo>
                  <a:lnTo>
                    <a:pt x="0" y="89"/>
                  </a:lnTo>
                  <a:lnTo>
                    <a:pt x="2" y="103"/>
                  </a:lnTo>
                  <a:lnTo>
                    <a:pt x="8" y="117"/>
                  </a:lnTo>
                  <a:lnTo>
                    <a:pt x="16" y="129"/>
                  </a:lnTo>
                  <a:lnTo>
                    <a:pt x="25" y="139"/>
                  </a:lnTo>
                  <a:lnTo>
                    <a:pt x="36" y="149"/>
                  </a:lnTo>
                  <a:lnTo>
                    <a:pt x="48" y="156"/>
                  </a:lnTo>
                  <a:lnTo>
                    <a:pt x="61" y="161"/>
                  </a:lnTo>
                  <a:lnTo>
                    <a:pt x="76" y="163"/>
                  </a:lnTo>
                  <a:lnTo>
                    <a:pt x="357" y="176"/>
                  </a:lnTo>
                  <a:close/>
                </a:path>
              </a:pathLst>
            </a:custGeom>
            <a:solidFill>
              <a:srgbClr val="B5B5B5"/>
            </a:solidFill>
            <a:ln w="9525">
              <a:noFill/>
              <a:round/>
              <a:headEnd/>
              <a:tailEnd/>
            </a:ln>
          </p:spPr>
          <p:txBody>
            <a:bodyPr/>
            <a:lstStyle/>
            <a:p>
              <a:endParaRPr lang="en-US"/>
            </a:p>
          </p:txBody>
        </p:sp>
        <p:sp>
          <p:nvSpPr>
            <p:cNvPr id="115796" name="Freeform 84"/>
            <p:cNvSpPr>
              <a:spLocks/>
            </p:cNvSpPr>
            <p:nvPr/>
          </p:nvSpPr>
          <p:spPr bwMode="auto">
            <a:xfrm>
              <a:off x="3768" y="2417"/>
              <a:ext cx="38" cy="14"/>
            </a:xfrm>
            <a:custGeom>
              <a:avLst/>
              <a:gdLst/>
              <a:ahLst/>
              <a:cxnLst>
                <a:cxn ang="0">
                  <a:pos x="25" y="160"/>
                </a:cxn>
                <a:cxn ang="0">
                  <a:pos x="17" y="159"/>
                </a:cxn>
                <a:cxn ang="0">
                  <a:pos x="9" y="156"/>
                </a:cxn>
                <a:cxn ang="0">
                  <a:pos x="4" y="150"/>
                </a:cxn>
                <a:cxn ang="0">
                  <a:pos x="2" y="141"/>
                </a:cxn>
                <a:cxn ang="0">
                  <a:pos x="0" y="16"/>
                </a:cxn>
                <a:cxn ang="0">
                  <a:pos x="2" y="9"/>
                </a:cxn>
                <a:cxn ang="0">
                  <a:pos x="6" y="3"/>
                </a:cxn>
                <a:cxn ang="0">
                  <a:pos x="14" y="0"/>
                </a:cxn>
                <a:cxn ang="0">
                  <a:pos x="22" y="0"/>
                </a:cxn>
                <a:cxn ang="0">
                  <a:pos x="182" y="4"/>
                </a:cxn>
                <a:cxn ang="0">
                  <a:pos x="301" y="9"/>
                </a:cxn>
                <a:cxn ang="0">
                  <a:pos x="316" y="11"/>
                </a:cxn>
                <a:cxn ang="0">
                  <a:pos x="331" y="16"/>
                </a:cxn>
                <a:cxn ang="0">
                  <a:pos x="343" y="24"/>
                </a:cxn>
                <a:cxn ang="0">
                  <a:pos x="354" y="33"/>
                </a:cxn>
                <a:cxn ang="0">
                  <a:pos x="363" y="43"/>
                </a:cxn>
                <a:cxn ang="0">
                  <a:pos x="370" y="56"/>
                </a:cxn>
                <a:cxn ang="0">
                  <a:pos x="375" y="69"/>
                </a:cxn>
                <a:cxn ang="0">
                  <a:pos x="376" y="84"/>
                </a:cxn>
                <a:cxn ang="0">
                  <a:pos x="376" y="105"/>
                </a:cxn>
                <a:cxn ang="0">
                  <a:pos x="375" y="119"/>
                </a:cxn>
                <a:cxn ang="0">
                  <a:pos x="372" y="132"/>
                </a:cxn>
                <a:cxn ang="0">
                  <a:pos x="366" y="144"/>
                </a:cxn>
                <a:cxn ang="0">
                  <a:pos x="357" y="154"/>
                </a:cxn>
                <a:cxn ang="0">
                  <a:pos x="346" y="162"/>
                </a:cxn>
                <a:cxn ang="0">
                  <a:pos x="334" y="169"/>
                </a:cxn>
                <a:cxn ang="0">
                  <a:pos x="320" y="172"/>
                </a:cxn>
                <a:cxn ang="0">
                  <a:pos x="306" y="173"/>
                </a:cxn>
                <a:cxn ang="0">
                  <a:pos x="25" y="160"/>
                </a:cxn>
              </a:cxnLst>
              <a:rect l="0" t="0" r="r" b="b"/>
              <a:pathLst>
                <a:path w="376" h="173">
                  <a:moveTo>
                    <a:pt x="25" y="160"/>
                  </a:moveTo>
                  <a:lnTo>
                    <a:pt x="17" y="159"/>
                  </a:lnTo>
                  <a:lnTo>
                    <a:pt x="9" y="156"/>
                  </a:lnTo>
                  <a:lnTo>
                    <a:pt x="4" y="150"/>
                  </a:lnTo>
                  <a:lnTo>
                    <a:pt x="2" y="141"/>
                  </a:lnTo>
                  <a:lnTo>
                    <a:pt x="0" y="16"/>
                  </a:lnTo>
                  <a:lnTo>
                    <a:pt x="2" y="9"/>
                  </a:lnTo>
                  <a:lnTo>
                    <a:pt x="6" y="3"/>
                  </a:lnTo>
                  <a:lnTo>
                    <a:pt x="14" y="0"/>
                  </a:lnTo>
                  <a:lnTo>
                    <a:pt x="22" y="0"/>
                  </a:lnTo>
                  <a:lnTo>
                    <a:pt x="182" y="4"/>
                  </a:lnTo>
                  <a:lnTo>
                    <a:pt x="301" y="9"/>
                  </a:lnTo>
                  <a:lnTo>
                    <a:pt x="316" y="11"/>
                  </a:lnTo>
                  <a:lnTo>
                    <a:pt x="331" y="16"/>
                  </a:lnTo>
                  <a:lnTo>
                    <a:pt x="343" y="24"/>
                  </a:lnTo>
                  <a:lnTo>
                    <a:pt x="354" y="33"/>
                  </a:lnTo>
                  <a:lnTo>
                    <a:pt x="363" y="43"/>
                  </a:lnTo>
                  <a:lnTo>
                    <a:pt x="370" y="56"/>
                  </a:lnTo>
                  <a:lnTo>
                    <a:pt x="375" y="69"/>
                  </a:lnTo>
                  <a:lnTo>
                    <a:pt x="376" y="84"/>
                  </a:lnTo>
                  <a:lnTo>
                    <a:pt x="376" y="105"/>
                  </a:lnTo>
                  <a:lnTo>
                    <a:pt x="375" y="119"/>
                  </a:lnTo>
                  <a:lnTo>
                    <a:pt x="372" y="132"/>
                  </a:lnTo>
                  <a:lnTo>
                    <a:pt x="366" y="144"/>
                  </a:lnTo>
                  <a:lnTo>
                    <a:pt x="357" y="154"/>
                  </a:lnTo>
                  <a:lnTo>
                    <a:pt x="346" y="162"/>
                  </a:lnTo>
                  <a:lnTo>
                    <a:pt x="334" y="169"/>
                  </a:lnTo>
                  <a:lnTo>
                    <a:pt x="320" y="172"/>
                  </a:lnTo>
                  <a:lnTo>
                    <a:pt x="306" y="173"/>
                  </a:lnTo>
                  <a:lnTo>
                    <a:pt x="25" y="160"/>
                  </a:lnTo>
                  <a:close/>
                </a:path>
              </a:pathLst>
            </a:custGeom>
            <a:solidFill>
              <a:srgbClr val="B5B5B5"/>
            </a:solidFill>
            <a:ln w="9525">
              <a:noFill/>
              <a:round/>
              <a:headEnd/>
              <a:tailEnd/>
            </a:ln>
          </p:spPr>
          <p:txBody>
            <a:bodyPr/>
            <a:lstStyle/>
            <a:p>
              <a:endParaRPr lang="en-US"/>
            </a:p>
          </p:txBody>
        </p:sp>
        <p:sp>
          <p:nvSpPr>
            <p:cNvPr id="115797" name="Freeform 85"/>
            <p:cNvSpPr>
              <a:spLocks/>
            </p:cNvSpPr>
            <p:nvPr/>
          </p:nvSpPr>
          <p:spPr bwMode="auto">
            <a:xfrm>
              <a:off x="3725" y="2415"/>
              <a:ext cx="38" cy="15"/>
            </a:xfrm>
            <a:custGeom>
              <a:avLst/>
              <a:gdLst/>
              <a:ahLst/>
              <a:cxnLst>
                <a:cxn ang="0">
                  <a:pos x="21" y="0"/>
                </a:cxn>
                <a:cxn ang="0">
                  <a:pos x="354" y="14"/>
                </a:cxn>
                <a:cxn ang="0">
                  <a:pos x="362" y="16"/>
                </a:cxn>
                <a:cxn ang="0">
                  <a:pos x="368" y="20"/>
                </a:cxn>
                <a:cxn ang="0">
                  <a:pos x="373" y="26"/>
                </a:cxn>
                <a:cxn ang="0">
                  <a:pos x="375" y="34"/>
                </a:cxn>
                <a:cxn ang="0">
                  <a:pos x="377" y="159"/>
                </a:cxn>
                <a:cxn ang="0">
                  <a:pos x="376" y="166"/>
                </a:cxn>
                <a:cxn ang="0">
                  <a:pos x="372" y="172"/>
                </a:cxn>
                <a:cxn ang="0">
                  <a:pos x="366" y="176"/>
                </a:cxn>
                <a:cxn ang="0">
                  <a:pos x="358" y="177"/>
                </a:cxn>
                <a:cxn ang="0">
                  <a:pos x="25" y="163"/>
                </a:cxn>
                <a:cxn ang="0">
                  <a:pos x="17" y="161"/>
                </a:cxn>
                <a:cxn ang="0">
                  <a:pos x="10" y="157"/>
                </a:cxn>
                <a:cxn ang="0">
                  <a:pos x="5" y="150"/>
                </a:cxn>
                <a:cxn ang="0">
                  <a:pos x="3" y="143"/>
                </a:cxn>
                <a:cxn ang="0">
                  <a:pos x="0" y="19"/>
                </a:cxn>
                <a:cxn ang="0">
                  <a:pos x="2" y="11"/>
                </a:cxn>
                <a:cxn ang="0">
                  <a:pos x="6" y="4"/>
                </a:cxn>
                <a:cxn ang="0">
                  <a:pos x="13" y="1"/>
                </a:cxn>
                <a:cxn ang="0">
                  <a:pos x="21" y="0"/>
                </a:cxn>
              </a:cxnLst>
              <a:rect l="0" t="0" r="r" b="b"/>
              <a:pathLst>
                <a:path w="377" h="177">
                  <a:moveTo>
                    <a:pt x="21" y="0"/>
                  </a:moveTo>
                  <a:lnTo>
                    <a:pt x="354" y="14"/>
                  </a:lnTo>
                  <a:lnTo>
                    <a:pt x="362" y="16"/>
                  </a:lnTo>
                  <a:lnTo>
                    <a:pt x="368" y="20"/>
                  </a:lnTo>
                  <a:lnTo>
                    <a:pt x="373" y="26"/>
                  </a:lnTo>
                  <a:lnTo>
                    <a:pt x="375" y="34"/>
                  </a:lnTo>
                  <a:lnTo>
                    <a:pt x="377" y="159"/>
                  </a:lnTo>
                  <a:lnTo>
                    <a:pt x="376" y="166"/>
                  </a:lnTo>
                  <a:lnTo>
                    <a:pt x="372" y="172"/>
                  </a:lnTo>
                  <a:lnTo>
                    <a:pt x="366" y="176"/>
                  </a:lnTo>
                  <a:lnTo>
                    <a:pt x="358" y="177"/>
                  </a:lnTo>
                  <a:lnTo>
                    <a:pt x="25" y="163"/>
                  </a:lnTo>
                  <a:lnTo>
                    <a:pt x="17" y="161"/>
                  </a:lnTo>
                  <a:lnTo>
                    <a:pt x="10" y="157"/>
                  </a:lnTo>
                  <a:lnTo>
                    <a:pt x="5" y="150"/>
                  </a:lnTo>
                  <a:lnTo>
                    <a:pt x="3" y="143"/>
                  </a:lnTo>
                  <a:lnTo>
                    <a:pt x="0" y="19"/>
                  </a:lnTo>
                  <a:lnTo>
                    <a:pt x="2" y="11"/>
                  </a:lnTo>
                  <a:lnTo>
                    <a:pt x="6" y="4"/>
                  </a:lnTo>
                  <a:lnTo>
                    <a:pt x="13" y="1"/>
                  </a:lnTo>
                  <a:lnTo>
                    <a:pt x="21" y="0"/>
                  </a:lnTo>
                  <a:close/>
                </a:path>
              </a:pathLst>
            </a:custGeom>
            <a:solidFill>
              <a:srgbClr val="B5B5B5"/>
            </a:solidFill>
            <a:ln w="9525">
              <a:noFill/>
              <a:round/>
              <a:headEnd/>
              <a:tailEnd/>
            </a:ln>
          </p:spPr>
          <p:txBody>
            <a:bodyPr/>
            <a:lstStyle/>
            <a:p>
              <a:endParaRPr lang="en-US"/>
            </a:p>
          </p:txBody>
        </p:sp>
        <p:sp>
          <p:nvSpPr>
            <p:cNvPr id="115798" name="Freeform 86"/>
            <p:cNvSpPr>
              <a:spLocks/>
            </p:cNvSpPr>
            <p:nvPr/>
          </p:nvSpPr>
          <p:spPr bwMode="auto">
            <a:xfrm>
              <a:off x="3684" y="2413"/>
              <a:ext cx="37" cy="14"/>
            </a:xfrm>
            <a:custGeom>
              <a:avLst/>
              <a:gdLst/>
              <a:ahLst/>
              <a:cxnLst>
                <a:cxn ang="0">
                  <a:pos x="353" y="176"/>
                </a:cxn>
                <a:cxn ang="0">
                  <a:pos x="363" y="175"/>
                </a:cxn>
                <a:cxn ang="0">
                  <a:pos x="370" y="171"/>
                </a:cxn>
                <a:cxn ang="0">
                  <a:pos x="374" y="165"/>
                </a:cxn>
                <a:cxn ang="0">
                  <a:pos x="376" y="156"/>
                </a:cxn>
                <a:cxn ang="0">
                  <a:pos x="373" y="33"/>
                </a:cxn>
                <a:cxn ang="0">
                  <a:pos x="370" y="25"/>
                </a:cxn>
                <a:cxn ang="0">
                  <a:pos x="366" y="18"/>
                </a:cxn>
                <a:cxn ang="0">
                  <a:pos x="359" y="14"/>
                </a:cxn>
                <a:cxn ang="0">
                  <a:pos x="351" y="12"/>
                </a:cxn>
                <a:cxn ang="0">
                  <a:pos x="189" y="5"/>
                </a:cxn>
                <a:cxn ang="0">
                  <a:pos x="70" y="0"/>
                </a:cxn>
                <a:cxn ang="0">
                  <a:pos x="55" y="1"/>
                </a:cxn>
                <a:cxn ang="0">
                  <a:pos x="41" y="4"/>
                </a:cxn>
                <a:cxn ang="0">
                  <a:pos x="28" y="10"/>
                </a:cxn>
                <a:cxn ang="0">
                  <a:pos x="18" y="18"/>
                </a:cxn>
                <a:cxn ang="0">
                  <a:pos x="10" y="28"/>
                </a:cxn>
                <a:cxn ang="0">
                  <a:pos x="4" y="40"/>
                </a:cxn>
                <a:cxn ang="0">
                  <a:pos x="0" y="53"/>
                </a:cxn>
                <a:cxn ang="0">
                  <a:pos x="0" y="67"/>
                </a:cxn>
                <a:cxn ang="0">
                  <a:pos x="0" y="89"/>
                </a:cxn>
                <a:cxn ang="0">
                  <a:pos x="1" y="104"/>
                </a:cxn>
                <a:cxn ang="0">
                  <a:pos x="6" y="117"/>
                </a:cxn>
                <a:cxn ang="0">
                  <a:pos x="13" y="129"/>
                </a:cxn>
                <a:cxn ang="0">
                  <a:pos x="22" y="141"/>
                </a:cxn>
                <a:cxn ang="0">
                  <a:pos x="33" y="150"/>
                </a:cxn>
                <a:cxn ang="0">
                  <a:pos x="45" y="156"/>
                </a:cxn>
                <a:cxn ang="0">
                  <a:pos x="60" y="162"/>
                </a:cxn>
                <a:cxn ang="0">
                  <a:pos x="75" y="164"/>
                </a:cxn>
                <a:cxn ang="0">
                  <a:pos x="353" y="176"/>
                </a:cxn>
              </a:cxnLst>
              <a:rect l="0" t="0" r="r" b="b"/>
              <a:pathLst>
                <a:path w="376" h="176">
                  <a:moveTo>
                    <a:pt x="353" y="176"/>
                  </a:moveTo>
                  <a:lnTo>
                    <a:pt x="363" y="175"/>
                  </a:lnTo>
                  <a:lnTo>
                    <a:pt x="370" y="171"/>
                  </a:lnTo>
                  <a:lnTo>
                    <a:pt x="374" y="165"/>
                  </a:lnTo>
                  <a:lnTo>
                    <a:pt x="376" y="156"/>
                  </a:lnTo>
                  <a:lnTo>
                    <a:pt x="373" y="33"/>
                  </a:lnTo>
                  <a:lnTo>
                    <a:pt x="370" y="25"/>
                  </a:lnTo>
                  <a:lnTo>
                    <a:pt x="366" y="18"/>
                  </a:lnTo>
                  <a:lnTo>
                    <a:pt x="359" y="14"/>
                  </a:lnTo>
                  <a:lnTo>
                    <a:pt x="351" y="12"/>
                  </a:lnTo>
                  <a:lnTo>
                    <a:pt x="189" y="5"/>
                  </a:lnTo>
                  <a:lnTo>
                    <a:pt x="70" y="0"/>
                  </a:lnTo>
                  <a:lnTo>
                    <a:pt x="55" y="1"/>
                  </a:lnTo>
                  <a:lnTo>
                    <a:pt x="41" y="4"/>
                  </a:lnTo>
                  <a:lnTo>
                    <a:pt x="28" y="10"/>
                  </a:lnTo>
                  <a:lnTo>
                    <a:pt x="18" y="18"/>
                  </a:lnTo>
                  <a:lnTo>
                    <a:pt x="10" y="28"/>
                  </a:lnTo>
                  <a:lnTo>
                    <a:pt x="4" y="40"/>
                  </a:lnTo>
                  <a:lnTo>
                    <a:pt x="0" y="53"/>
                  </a:lnTo>
                  <a:lnTo>
                    <a:pt x="0" y="67"/>
                  </a:lnTo>
                  <a:lnTo>
                    <a:pt x="0" y="89"/>
                  </a:lnTo>
                  <a:lnTo>
                    <a:pt x="1" y="104"/>
                  </a:lnTo>
                  <a:lnTo>
                    <a:pt x="6" y="117"/>
                  </a:lnTo>
                  <a:lnTo>
                    <a:pt x="13" y="129"/>
                  </a:lnTo>
                  <a:lnTo>
                    <a:pt x="22" y="141"/>
                  </a:lnTo>
                  <a:lnTo>
                    <a:pt x="33" y="150"/>
                  </a:lnTo>
                  <a:lnTo>
                    <a:pt x="45" y="156"/>
                  </a:lnTo>
                  <a:lnTo>
                    <a:pt x="60" y="162"/>
                  </a:lnTo>
                  <a:lnTo>
                    <a:pt x="75" y="164"/>
                  </a:lnTo>
                  <a:lnTo>
                    <a:pt x="353" y="176"/>
                  </a:lnTo>
                  <a:close/>
                </a:path>
              </a:pathLst>
            </a:custGeom>
            <a:solidFill>
              <a:srgbClr val="E8E8E8"/>
            </a:solidFill>
            <a:ln w="9525">
              <a:noFill/>
              <a:round/>
              <a:headEnd/>
              <a:tailEnd/>
            </a:ln>
          </p:spPr>
          <p:txBody>
            <a:bodyPr/>
            <a:lstStyle/>
            <a:p>
              <a:endParaRPr lang="en-US"/>
            </a:p>
          </p:txBody>
        </p:sp>
        <p:sp>
          <p:nvSpPr>
            <p:cNvPr id="115799" name="Freeform 87"/>
            <p:cNvSpPr>
              <a:spLocks/>
            </p:cNvSpPr>
            <p:nvPr/>
          </p:nvSpPr>
          <p:spPr bwMode="auto">
            <a:xfrm>
              <a:off x="3770" y="2416"/>
              <a:ext cx="38" cy="14"/>
            </a:xfrm>
            <a:custGeom>
              <a:avLst/>
              <a:gdLst/>
              <a:ahLst/>
              <a:cxnLst>
                <a:cxn ang="0">
                  <a:pos x="24" y="161"/>
                </a:cxn>
                <a:cxn ang="0">
                  <a:pos x="16" y="160"/>
                </a:cxn>
                <a:cxn ang="0">
                  <a:pos x="9" y="157"/>
                </a:cxn>
                <a:cxn ang="0">
                  <a:pos x="5" y="150"/>
                </a:cxn>
                <a:cxn ang="0">
                  <a:pos x="3" y="141"/>
                </a:cxn>
                <a:cxn ang="0">
                  <a:pos x="0" y="18"/>
                </a:cxn>
                <a:cxn ang="0">
                  <a:pos x="1" y="11"/>
                </a:cxn>
                <a:cxn ang="0">
                  <a:pos x="6" y="4"/>
                </a:cxn>
                <a:cxn ang="0">
                  <a:pos x="12" y="0"/>
                </a:cxn>
                <a:cxn ang="0">
                  <a:pos x="20" y="0"/>
                </a:cxn>
                <a:cxn ang="0">
                  <a:pos x="183" y="5"/>
                </a:cxn>
                <a:cxn ang="0">
                  <a:pos x="302" y="10"/>
                </a:cxn>
                <a:cxn ang="0">
                  <a:pos x="316" y="12"/>
                </a:cxn>
                <a:cxn ang="0">
                  <a:pos x="329" y="17"/>
                </a:cxn>
                <a:cxn ang="0">
                  <a:pos x="341" y="24"/>
                </a:cxn>
                <a:cxn ang="0">
                  <a:pos x="352" y="33"/>
                </a:cxn>
                <a:cxn ang="0">
                  <a:pos x="361" y="44"/>
                </a:cxn>
                <a:cxn ang="0">
                  <a:pos x="370" y="56"/>
                </a:cxn>
                <a:cxn ang="0">
                  <a:pos x="375" y="70"/>
                </a:cxn>
                <a:cxn ang="0">
                  <a:pos x="377" y="84"/>
                </a:cxn>
                <a:cxn ang="0">
                  <a:pos x="377" y="107"/>
                </a:cxn>
                <a:cxn ang="0">
                  <a:pos x="376" y="120"/>
                </a:cxn>
                <a:cxn ang="0">
                  <a:pos x="372" y="133"/>
                </a:cxn>
                <a:cxn ang="0">
                  <a:pos x="365" y="144"/>
                </a:cxn>
                <a:cxn ang="0">
                  <a:pos x="355" y="154"/>
                </a:cxn>
                <a:cxn ang="0">
                  <a:pos x="345" y="163"/>
                </a:cxn>
                <a:cxn ang="0">
                  <a:pos x="333" y="169"/>
                </a:cxn>
                <a:cxn ang="0">
                  <a:pos x="319" y="173"/>
                </a:cxn>
                <a:cxn ang="0">
                  <a:pos x="304" y="173"/>
                </a:cxn>
                <a:cxn ang="0">
                  <a:pos x="24" y="161"/>
                </a:cxn>
              </a:cxnLst>
              <a:rect l="0" t="0" r="r" b="b"/>
              <a:pathLst>
                <a:path w="377" h="173">
                  <a:moveTo>
                    <a:pt x="24" y="161"/>
                  </a:moveTo>
                  <a:lnTo>
                    <a:pt x="16" y="160"/>
                  </a:lnTo>
                  <a:lnTo>
                    <a:pt x="9" y="157"/>
                  </a:lnTo>
                  <a:lnTo>
                    <a:pt x="5" y="150"/>
                  </a:lnTo>
                  <a:lnTo>
                    <a:pt x="3" y="141"/>
                  </a:lnTo>
                  <a:lnTo>
                    <a:pt x="0" y="18"/>
                  </a:lnTo>
                  <a:lnTo>
                    <a:pt x="1" y="11"/>
                  </a:lnTo>
                  <a:lnTo>
                    <a:pt x="6" y="4"/>
                  </a:lnTo>
                  <a:lnTo>
                    <a:pt x="12" y="0"/>
                  </a:lnTo>
                  <a:lnTo>
                    <a:pt x="20" y="0"/>
                  </a:lnTo>
                  <a:lnTo>
                    <a:pt x="183" y="5"/>
                  </a:lnTo>
                  <a:lnTo>
                    <a:pt x="302" y="10"/>
                  </a:lnTo>
                  <a:lnTo>
                    <a:pt x="316" y="12"/>
                  </a:lnTo>
                  <a:lnTo>
                    <a:pt x="329" y="17"/>
                  </a:lnTo>
                  <a:lnTo>
                    <a:pt x="341" y="24"/>
                  </a:lnTo>
                  <a:lnTo>
                    <a:pt x="352" y="33"/>
                  </a:lnTo>
                  <a:lnTo>
                    <a:pt x="361" y="44"/>
                  </a:lnTo>
                  <a:lnTo>
                    <a:pt x="370" y="56"/>
                  </a:lnTo>
                  <a:lnTo>
                    <a:pt x="375" y="70"/>
                  </a:lnTo>
                  <a:lnTo>
                    <a:pt x="377" y="84"/>
                  </a:lnTo>
                  <a:lnTo>
                    <a:pt x="377" y="107"/>
                  </a:lnTo>
                  <a:lnTo>
                    <a:pt x="376" y="120"/>
                  </a:lnTo>
                  <a:lnTo>
                    <a:pt x="372" y="133"/>
                  </a:lnTo>
                  <a:lnTo>
                    <a:pt x="365" y="144"/>
                  </a:lnTo>
                  <a:lnTo>
                    <a:pt x="355" y="154"/>
                  </a:lnTo>
                  <a:lnTo>
                    <a:pt x="345" y="163"/>
                  </a:lnTo>
                  <a:lnTo>
                    <a:pt x="333" y="169"/>
                  </a:lnTo>
                  <a:lnTo>
                    <a:pt x="319" y="173"/>
                  </a:lnTo>
                  <a:lnTo>
                    <a:pt x="304" y="173"/>
                  </a:lnTo>
                  <a:lnTo>
                    <a:pt x="24" y="161"/>
                  </a:lnTo>
                  <a:close/>
                </a:path>
              </a:pathLst>
            </a:custGeom>
            <a:solidFill>
              <a:srgbClr val="E8E8E8"/>
            </a:solidFill>
            <a:ln w="9525">
              <a:noFill/>
              <a:round/>
              <a:headEnd/>
              <a:tailEnd/>
            </a:ln>
          </p:spPr>
          <p:txBody>
            <a:bodyPr/>
            <a:lstStyle/>
            <a:p>
              <a:endParaRPr lang="en-US"/>
            </a:p>
          </p:txBody>
        </p:sp>
        <p:sp>
          <p:nvSpPr>
            <p:cNvPr id="115800" name="Freeform 88"/>
            <p:cNvSpPr>
              <a:spLocks/>
            </p:cNvSpPr>
            <p:nvPr/>
          </p:nvSpPr>
          <p:spPr bwMode="auto">
            <a:xfrm>
              <a:off x="3727" y="2414"/>
              <a:ext cx="38" cy="15"/>
            </a:xfrm>
            <a:custGeom>
              <a:avLst/>
              <a:gdLst/>
              <a:ahLst/>
              <a:cxnLst>
                <a:cxn ang="0">
                  <a:pos x="20" y="0"/>
                </a:cxn>
                <a:cxn ang="0">
                  <a:pos x="353" y="13"/>
                </a:cxn>
                <a:cxn ang="0">
                  <a:pos x="362" y="15"/>
                </a:cxn>
                <a:cxn ang="0">
                  <a:pos x="367" y="19"/>
                </a:cxn>
                <a:cxn ang="0">
                  <a:pos x="372" y="25"/>
                </a:cxn>
                <a:cxn ang="0">
                  <a:pos x="374" y="34"/>
                </a:cxn>
                <a:cxn ang="0">
                  <a:pos x="376" y="158"/>
                </a:cxn>
                <a:cxn ang="0">
                  <a:pos x="375" y="165"/>
                </a:cxn>
                <a:cxn ang="0">
                  <a:pos x="371" y="171"/>
                </a:cxn>
                <a:cxn ang="0">
                  <a:pos x="365" y="176"/>
                </a:cxn>
                <a:cxn ang="0">
                  <a:pos x="357" y="177"/>
                </a:cxn>
                <a:cxn ang="0">
                  <a:pos x="24" y="162"/>
                </a:cxn>
                <a:cxn ang="0">
                  <a:pos x="16" y="160"/>
                </a:cxn>
                <a:cxn ang="0">
                  <a:pos x="9" y="156"/>
                </a:cxn>
                <a:cxn ang="0">
                  <a:pos x="5" y="150"/>
                </a:cxn>
                <a:cxn ang="0">
                  <a:pos x="3" y="142"/>
                </a:cxn>
                <a:cxn ang="0">
                  <a:pos x="0" y="18"/>
                </a:cxn>
                <a:cxn ang="0">
                  <a:pos x="2" y="10"/>
                </a:cxn>
                <a:cxn ang="0">
                  <a:pos x="6" y="4"/>
                </a:cxn>
                <a:cxn ang="0">
                  <a:pos x="12" y="1"/>
                </a:cxn>
                <a:cxn ang="0">
                  <a:pos x="20" y="0"/>
                </a:cxn>
              </a:cxnLst>
              <a:rect l="0" t="0" r="r" b="b"/>
              <a:pathLst>
                <a:path w="376" h="177">
                  <a:moveTo>
                    <a:pt x="20" y="0"/>
                  </a:moveTo>
                  <a:lnTo>
                    <a:pt x="353" y="13"/>
                  </a:lnTo>
                  <a:lnTo>
                    <a:pt x="362" y="15"/>
                  </a:lnTo>
                  <a:lnTo>
                    <a:pt x="367" y="19"/>
                  </a:lnTo>
                  <a:lnTo>
                    <a:pt x="372" y="25"/>
                  </a:lnTo>
                  <a:lnTo>
                    <a:pt x="374" y="34"/>
                  </a:lnTo>
                  <a:lnTo>
                    <a:pt x="376" y="158"/>
                  </a:lnTo>
                  <a:lnTo>
                    <a:pt x="375" y="165"/>
                  </a:lnTo>
                  <a:lnTo>
                    <a:pt x="371" y="171"/>
                  </a:lnTo>
                  <a:lnTo>
                    <a:pt x="365" y="176"/>
                  </a:lnTo>
                  <a:lnTo>
                    <a:pt x="357" y="177"/>
                  </a:lnTo>
                  <a:lnTo>
                    <a:pt x="24" y="162"/>
                  </a:lnTo>
                  <a:lnTo>
                    <a:pt x="16" y="160"/>
                  </a:lnTo>
                  <a:lnTo>
                    <a:pt x="9" y="156"/>
                  </a:lnTo>
                  <a:lnTo>
                    <a:pt x="5" y="150"/>
                  </a:lnTo>
                  <a:lnTo>
                    <a:pt x="3" y="142"/>
                  </a:lnTo>
                  <a:lnTo>
                    <a:pt x="0" y="18"/>
                  </a:lnTo>
                  <a:lnTo>
                    <a:pt x="2" y="10"/>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5801" name="Freeform 89"/>
            <p:cNvSpPr>
              <a:spLocks/>
            </p:cNvSpPr>
            <p:nvPr/>
          </p:nvSpPr>
          <p:spPr bwMode="auto">
            <a:xfrm>
              <a:off x="3678" y="2384"/>
              <a:ext cx="132" cy="23"/>
            </a:xfrm>
            <a:custGeom>
              <a:avLst/>
              <a:gdLst/>
              <a:ahLst/>
              <a:cxnLst>
                <a:cxn ang="0">
                  <a:pos x="114" y="0"/>
                </a:cxn>
                <a:cxn ang="0">
                  <a:pos x="1198" y="50"/>
                </a:cxn>
                <a:cxn ang="0">
                  <a:pos x="1226" y="54"/>
                </a:cxn>
                <a:cxn ang="0">
                  <a:pos x="1249" y="63"/>
                </a:cxn>
                <a:cxn ang="0">
                  <a:pos x="1269" y="76"/>
                </a:cxn>
                <a:cxn ang="0">
                  <a:pos x="1287" y="91"/>
                </a:cxn>
                <a:cxn ang="0">
                  <a:pos x="1300" y="109"/>
                </a:cxn>
                <a:cxn ang="0">
                  <a:pos x="1309" y="129"/>
                </a:cxn>
                <a:cxn ang="0">
                  <a:pos x="1315" y="149"/>
                </a:cxn>
                <a:cxn ang="0">
                  <a:pos x="1317" y="171"/>
                </a:cxn>
                <a:cxn ang="0">
                  <a:pos x="1316" y="192"/>
                </a:cxn>
                <a:cxn ang="0">
                  <a:pos x="1311" y="213"/>
                </a:cxn>
                <a:cxn ang="0">
                  <a:pos x="1302" y="231"/>
                </a:cxn>
                <a:cxn ang="0">
                  <a:pos x="1290" y="248"/>
                </a:cxn>
                <a:cxn ang="0">
                  <a:pos x="1273" y="261"/>
                </a:cxn>
                <a:cxn ang="0">
                  <a:pos x="1254" y="272"/>
                </a:cxn>
                <a:cxn ang="0">
                  <a:pos x="1231" y="278"/>
                </a:cxn>
                <a:cxn ang="0">
                  <a:pos x="1203" y="280"/>
                </a:cxn>
                <a:cxn ang="0">
                  <a:pos x="119" y="228"/>
                </a:cxn>
                <a:cxn ang="0">
                  <a:pos x="91" y="224"/>
                </a:cxn>
                <a:cxn ang="0">
                  <a:pos x="67" y="216"/>
                </a:cxn>
                <a:cxn ang="0">
                  <a:pos x="47" y="204"/>
                </a:cxn>
                <a:cxn ang="0">
                  <a:pos x="30" y="189"/>
                </a:cxn>
                <a:cxn ang="0">
                  <a:pos x="17" y="171"/>
                </a:cxn>
                <a:cxn ang="0">
                  <a:pos x="7" y="151"/>
                </a:cxn>
                <a:cxn ang="0">
                  <a:pos x="2" y="131"/>
                </a:cxn>
                <a:cxn ang="0">
                  <a:pos x="0" y="109"/>
                </a:cxn>
                <a:cxn ang="0">
                  <a:pos x="1" y="87"/>
                </a:cxn>
                <a:cxn ang="0">
                  <a:pos x="6" y="68"/>
                </a:cxn>
                <a:cxn ang="0">
                  <a:pos x="14" y="48"/>
                </a:cxn>
                <a:cxn ang="0">
                  <a:pos x="26" y="31"/>
                </a:cxn>
                <a:cxn ang="0">
                  <a:pos x="43" y="18"/>
                </a:cxn>
                <a:cxn ang="0">
                  <a:pos x="63" y="8"/>
                </a:cxn>
                <a:cxn ang="0">
                  <a:pos x="86" y="1"/>
                </a:cxn>
                <a:cxn ang="0">
                  <a:pos x="114" y="0"/>
                </a:cxn>
              </a:cxnLst>
              <a:rect l="0" t="0" r="r" b="b"/>
              <a:pathLst>
                <a:path w="1317" h="280">
                  <a:moveTo>
                    <a:pt x="114" y="0"/>
                  </a:moveTo>
                  <a:lnTo>
                    <a:pt x="1198" y="50"/>
                  </a:lnTo>
                  <a:lnTo>
                    <a:pt x="1226" y="54"/>
                  </a:lnTo>
                  <a:lnTo>
                    <a:pt x="1249" y="63"/>
                  </a:lnTo>
                  <a:lnTo>
                    <a:pt x="1269" y="76"/>
                  </a:lnTo>
                  <a:lnTo>
                    <a:pt x="1287" y="91"/>
                  </a:lnTo>
                  <a:lnTo>
                    <a:pt x="1300" y="109"/>
                  </a:lnTo>
                  <a:lnTo>
                    <a:pt x="1309" y="129"/>
                  </a:lnTo>
                  <a:lnTo>
                    <a:pt x="1315" y="149"/>
                  </a:lnTo>
                  <a:lnTo>
                    <a:pt x="1317" y="171"/>
                  </a:lnTo>
                  <a:lnTo>
                    <a:pt x="1316" y="192"/>
                  </a:lnTo>
                  <a:lnTo>
                    <a:pt x="1311" y="213"/>
                  </a:lnTo>
                  <a:lnTo>
                    <a:pt x="1302" y="231"/>
                  </a:lnTo>
                  <a:lnTo>
                    <a:pt x="1290" y="248"/>
                  </a:lnTo>
                  <a:lnTo>
                    <a:pt x="1273" y="261"/>
                  </a:lnTo>
                  <a:lnTo>
                    <a:pt x="1254" y="272"/>
                  </a:lnTo>
                  <a:lnTo>
                    <a:pt x="1231" y="278"/>
                  </a:lnTo>
                  <a:lnTo>
                    <a:pt x="1203" y="280"/>
                  </a:lnTo>
                  <a:lnTo>
                    <a:pt x="119" y="228"/>
                  </a:lnTo>
                  <a:lnTo>
                    <a:pt x="91" y="224"/>
                  </a:lnTo>
                  <a:lnTo>
                    <a:pt x="67" y="216"/>
                  </a:lnTo>
                  <a:lnTo>
                    <a:pt x="47" y="204"/>
                  </a:lnTo>
                  <a:lnTo>
                    <a:pt x="30" y="189"/>
                  </a:lnTo>
                  <a:lnTo>
                    <a:pt x="17" y="171"/>
                  </a:lnTo>
                  <a:lnTo>
                    <a:pt x="7" y="151"/>
                  </a:lnTo>
                  <a:lnTo>
                    <a:pt x="2" y="131"/>
                  </a:lnTo>
                  <a:lnTo>
                    <a:pt x="0" y="109"/>
                  </a:lnTo>
                  <a:lnTo>
                    <a:pt x="1" y="87"/>
                  </a:lnTo>
                  <a:lnTo>
                    <a:pt x="6" y="68"/>
                  </a:lnTo>
                  <a:lnTo>
                    <a:pt x="14" y="48"/>
                  </a:lnTo>
                  <a:lnTo>
                    <a:pt x="26" y="31"/>
                  </a:lnTo>
                  <a:lnTo>
                    <a:pt x="43" y="18"/>
                  </a:lnTo>
                  <a:lnTo>
                    <a:pt x="63" y="8"/>
                  </a:lnTo>
                  <a:lnTo>
                    <a:pt x="86" y="1"/>
                  </a:lnTo>
                  <a:lnTo>
                    <a:pt x="114" y="0"/>
                  </a:lnTo>
                  <a:close/>
                </a:path>
              </a:pathLst>
            </a:custGeom>
            <a:solidFill>
              <a:srgbClr val="E0E8E8"/>
            </a:solidFill>
            <a:ln w="9525">
              <a:noFill/>
              <a:round/>
              <a:headEnd/>
              <a:tailEnd/>
            </a:ln>
          </p:spPr>
          <p:txBody>
            <a:bodyPr/>
            <a:lstStyle/>
            <a:p>
              <a:endParaRPr lang="en-US"/>
            </a:p>
          </p:txBody>
        </p:sp>
        <p:sp>
          <p:nvSpPr>
            <p:cNvPr id="115802" name="Freeform 90"/>
            <p:cNvSpPr>
              <a:spLocks/>
            </p:cNvSpPr>
            <p:nvPr/>
          </p:nvSpPr>
          <p:spPr bwMode="auto">
            <a:xfrm>
              <a:off x="3678" y="2383"/>
              <a:ext cx="132" cy="23"/>
            </a:xfrm>
            <a:custGeom>
              <a:avLst/>
              <a:gdLst/>
              <a:ahLst/>
              <a:cxnLst>
                <a:cxn ang="0">
                  <a:pos x="114" y="0"/>
                </a:cxn>
                <a:cxn ang="0">
                  <a:pos x="1198" y="50"/>
                </a:cxn>
                <a:cxn ang="0">
                  <a:pos x="1226" y="54"/>
                </a:cxn>
                <a:cxn ang="0">
                  <a:pos x="1249" y="62"/>
                </a:cxn>
                <a:cxn ang="0">
                  <a:pos x="1270" y="74"/>
                </a:cxn>
                <a:cxn ang="0">
                  <a:pos x="1286" y="89"/>
                </a:cxn>
                <a:cxn ang="0">
                  <a:pos x="1301" y="107"/>
                </a:cxn>
                <a:cxn ang="0">
                  <a:pos x="1310" y="126"/>
                </a:cxn>
                <a:cxn ang="0">
                  <a:pos x="1316" y="146"/>
                </a:cxn>
                <a:cxn ang="0">
                  <a:pos x="1319" y="168"/>
                </a:cxn>
                <a:cxn ang="0">
                  <a:pos x="1317" y="189"/>
                </a:cxn>
                <a:cxn ang="0">
                  <a:pos x="1312" y="209"/>
                </a:cxn>
                <a:cxn ang="0">
                  <a:pos x="1304" y="229"/>
                </a:cxn>
                <a:cxn ang="0">
                  <a:pos x="1292" y="245"/>
                </a:cxn>
                <a:cxn ang="0">
                  <a:pos x="1275" y="259"/>
                </a:cxn>
                <a:cxn ang="0">
                  <a:pos x="1255" y="269"/>
                </a:cxn>
                <a:cxn ang="0">
                  <a:pos x="1232" y="275"/>
                </a:cxn>
                <a:cxn ang="0">
                  <a:pos x="1203" y="276"/>
                </a:cxn>
                <a:cxn ang="0">
                  <a:pos x="119" y="228"/>
                </a:cxn>
                <a:cxn ang="0">
                  <a:pos x="91" y="224"/>
                </a:cxn>
                <a:cxn ang="0">
                  <a:pos x="68" y="214"/>
                </a:cxn>
                <a:cxn ang="0">
                  <a:pos x="48" y="202"/>
                </a:cxn>
                <a:cxn ang="0">
                  <a:pos x="31" y="186"/>
                </a:cxn>
                <a:cxn ang="0">
                  <a:pos x="18" y="169"/>
                </a:cxn>
                <a:cxn ang="0">
                  <a:pos x="8" y="150"/>
                </a:cxn>
                <a:cxn ang="0">
                  <a:pos x="2" y="129"/>
                </a:cxn>
                <a:cxn ang="0">
                  <a:pos x="0" y="109"/>
                </a:cxn>
                <a:cxn ang="0">
                  <a:pos x="2" y="87"/>
                </a:cxn>
                <a:cxn ang="0">
                  <a:pos x="7" y="67"/>
                </a:cxn>
                <a:cxn ang="0">
                  <a:pos x="15" y="48"/>
                </a:cxn>
                <a:cxn ang="0">
                  <a:pos x="28" y="31"/>
                </a:cxn>
                <a:cxn ang="0">
                  <a:pos x="43" y="18"/>
                </a:cxn>
                <a:cxn ang="0">
                  <a:pos x="63" y="7"/>
                </a:cxn>
                <a:cxn ang="0">
                  <a:pos x="86" y="1"/>
                </a:cxn>
                <a:cxn ang="0">
                  <a:pos x="114" y="0"/>
                </a:cxn>
              </a:cxnLst>
              <a:rect l="0" t="0" r="r" b="b"/>
              <a:pathLst>
                <a:path w="1319" h="276">
                  <a:moveTo>
                    <a:pt x="114" y="0"/>
                  </a:moveTo>
                  <a:lnTo>
                    <a:pt x="1198" y="50"/>
                  </a:lnTo>
                  <a:lnTo>
                    <a:pt x="1226" y="54"/>
                  </a:lnTo>
                  <a:lnTo>
                    <a:pt x="1249" y="62"/>
                  </a:lnTo>
                  <a:lnTo>
                    <a:pt x="1270" y="74"/>
                  </a:lnTo>
                  <a:lnTo>
                    <a:pt x="1286" y="89"/>
                  </a:lnTo>
                  <a:lnTo>
                    <a:pt x="1301" y="107"/>
                  </a:lnTo>
                  <a:lnTo>
                    <a:pt x="1310" y="126"/>
                  </a:lnTo>
                  <a:lnTo>
                    <a:pt x="1316" y="146"/>
                  </a:lnTo>
                  <a:lnTo>
                    <a:pt x="1319" y="168"/>
                  </a:lnTo>
                  <a:lnTo>
                    <a:pt x="1317" y="189"/>
                  </a:lnTo>
                  <a:lnTo>
                    <a:pt x="1312" y="209"/>
                  </a:lnTo>
                  <a:lnTo>
                    <a:pt x="1304" y="229"/>
                  </a:lnTo>
                  <a:lnTo>
                    <a:pt x="1292" y="245"/>
                  </a:lnTo>
                  <a:lnTo>
                    <a:pt x="1275" y="259"/>
                  </a:lnTo>
                  <a:lnTo>
                    <a:pt x="1255" y="269"/>
                  </a:lnTo>
                  <a:lnTo>
                    <a:pt x="1232" y="275"/>
                  </a:lnTo>
                  <a:lnTo>
                    <a:pt x="1203" y="276"/>
                  </a:lnTo>
                  <a:lnTo>
                    <a:pt x="119" y="228"/>
                  </a:lnTo>
                  <a:lnTo>
                    <a:pt x="91" y="224"/>
                  </a:lnTo>
                  <a:lnTo>
                    <a:pt x="68" y="214"/>
                  </a:lnTo>
                  <a:lnTo>
                    <a:pt x="48" y="202"/>
                  </a:lnTo>
                  <a:lnTo>
                    <a:pt x="31" y="186"/>
                  </a:lnTo>
                  <a:lnTo>
                    <a:pt x="18" y="169"/>
                  </a:lnTo>
                  <a:lnTo>
                    <a:pt x="8" y="150"/>
                  </a:lnTo>
                  <a:lnTo>
                    <a:pt x="2" y="129"/>
                  </a:lnTo>
                  <a:lnTo>
                    <a:pt x="0" y="109"/>
                  </a:lnTo>
                  <a:lnTo>
                    <a:pt x="2" y="87"/>
                  </a:lnTo>
                  <a:lnTo>
                    <a:pt x="7" y="67"/>
                  </a:lnTo>
                  <a:lnTo>
                    <a:pt x="15" y="48"/>
                  </a:lnTo>
                  <a:lnTo>
                    <a:pt x="28" y="31"/>
                  </a:lnTo>
                  <a:lnTo>
                    <a:pt x="43" y="18"/>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115803" name="Freeform 91"/>
            <p:cNvSpPr>
              <a:spLocks/>
            </p:cNvSpPr>
            <p:nvPr/>
          </p:nvSpPr>
          <p:spPr bwMode="auto">
            <a:xfrm>
              <a:off x="3678" y="2384"/>
              <a:ext cx="131" cy="22"/>
            </a:xfrm>
            <a:custGeom>
              <a:avLst/>
              <a:gdLst/>
              <a:ahLst/>
              <a:cxnLst>
                <a:cxn ang="0">
                  <a:pos x="142" y="1"/>
                </a:cxn>
                <a:cxn ang="0">
                  <a:pos x="200" y="5"/>
                </a:cxn>
                <a:cxn ang="0">
                  <a:pos x="249" y="7"/>
                </a:cxn>
                <a:cxn ang="0">
                  <a:pos x="293" y="9"/>
                </a:cxn>
                <a:cxn ang="0">
                  <a:pos x="332" y="10"/>
                </a:cxn>
                <a:cxn ang="0">
                  <a:pos x="370" y="12"/>
                </a:cxn>
                <a:cxn ang="0">
                  <a:pos x="407" y="14"/>
                </a:cxn>
                <a:cxn ang="0">
                  <a:pos x="448" y="15"/>
                </a:cxn>
                <a:cxn ang="0">
                  <a:pos x="494" y="17"/>
                </a:cxn>
                <a:cxn ang="0">
                  <a:pos x="546" y="20"/>
                </a:cxn>
                <a:cxn ang="0">
                  <a:pos x="606" y="22"/>
                </a:cxn>
                <a:cxn ang="0">
                  <a:pos x="678" y="26"/>
                </a:cxn>
                <a:cxn ang="0">
                  <a:pos x="762" y="30"/>
                </a:cxn>
                <a:cxn ang="0">
                  <a:pos x="861" y="35"/>
                </a:cxn>
                <a:cxn ang="0">
                  <a:pos x="979" y="40"/>
                </a:cxn>
                <a:cxn ang="0">
                  <a:pos x="1115" y="47"/>
                </a:cxn>
                <a:cxn ang="0">
                  <a:pos x="1220" y="54"/>
                </a:cxn>
                <a:cxn ang="0">
                  <a:pos x="1262" y="75"/>
                </a:cxn>
                <a:cxn ang="0">
                  <a:pos x="1291" y="107"/>
                </a:cxn>
                <a:cxn ang="0">
                  <a:pos x="1305" y="145"/>
                </a:cxn>
                <a:cxn ang="0">
                  <a:pos x="1307" y="187"/>
                </a:cxn>
                <a:cxn ang="0">
                  <a:pos x="1294" y="224"/>
                </a:cxn>
                <a:cxn ang="0">
                  <a:pos x="1265" y="252"/>
                </a:cxn>
                <a:cxn ang="0">
                  <a:pos x="1223" y="266"/>
                </a:cxn>
                <a:cxn ang="0">
                  <a:pos x="1164" y="266"/>
                </a:cxn>
                <a:cxn ang="0">
                  <a:pos x="1106" y="263"/>
                </a:cxn>
                <a:cxn ang="0">
                  <a:pos x="1056" y="261"/>
                </a:cxn>
                <a:cxn ang="0">
                  <a:pos x="1013" y="259"/>
                </a:cxn>
                <a:cxn ang="0">
                  <a:pos x="974" y="257"/>
                </a:cxn>
                <a:cxn ang="0">
                  <a:pos x="935" y="255"/>
                </a:cxn>
                <a:cxn ang="0">
                  <a:pos x="897" y="253"/>
                </a:cxn>
                <a:cxn ang="0">
                  <a:pos x="857" y="252"/>
                </a:cxn>
                <a:cxn ang="0">
                  <a:pos x="812" y="250"/>
                </a:cxn>
                <a:cxn ang="0">
                  <a:pos x="760" y="247"/>
                </a:cxn>
                <a:cxn ang="0">
                  <a:pos x="699" y="245"/>
                </a:cxn>
                <a:cxn ang="0">
                  <a:pos x="627" y="242"/>
                </a:cxn>
                <a:cxn ang="0">
                  <a:pos x="543" y="237"/>
                </a:cxn>
                <a:cxn ang="0">
                  <a:pos x="442" y="233"/>
                </a:cxn>
                <a:cxn ang="0">
                  <a:pos x="325" y="228"/>
                </a:cxn>
                <a:cxn ang="0">
                  <a:pos x="188" y="222"/>
                </a:cxn>
                <a:cxn ang="0">
                  <a:pos x="86" y="216"/>
                </a:cxn>
                <a:cxn ang="0">
                  <a:pos x="46" y="195"/>
                </a:cxn>
                <a:cxn ang="0">
                  <a:pos x="17" y="163"/>
                </a:cxn>
                <a:cxn ang="0">
                  <a:pos x="2" y="124"/>
                </a:cxn>
                <a:cxn ang="0">
                  <a:pos x="1" y="82"/>
                </a:cxn>
                <a:cxn ang="0">
                  <a:pos x="14" y="46"/>
                </a:cxn>
                <a:cxn ang="0">
                  <a:pos x="43" y="18"/>
                </a:cxn>
                <a:cxn ang="0">
                  <a:pos x="84" y="2"/>
                </a:cxn>
              </a:cxnLst>
              <a:rect l="0" t="0" r="r" b="b"/>
              <a:pathLst>
                <a:path w="1308" h="267">
                  <a:moveTo>
                    <a:pt x="110" y="0"/>
                  </a:moveTo>
                  <a:lnTo>
                    <a:pt x="142" y="1"/>
                  </a:lnTo>
                  <a:lnTo>
                    <a:pt x="172" y="3"/>
                  </a:lnTo>
                  <a:lnTo>
                    <a:pt x="200" y="5"/>
                  </a:lnTo>
                  <a:lnTo>
                    <a:pt x="226" y="6"/>
                  </a:lnTo>
                  <a:lnTo>
                    <a:pt x="249" y="7"/>
                  </a:lnTo>
                  <a:lnTo>
                    <a:pt x="271" y="8"/>
                  </a:lnTo>
                  <a:lnTo>
                    <a:pt x="293" y="9"/>
                  </a:lnTo>
                  <a:lnTo>
                    <a:pt x="313" y="9"/>
                  </a:lnTo>
                  <a:lnTo>
                    <a:pt x="332" y="10"/>
                  </a:lnTo>
                  <a:lnTo>
                    <a:pt x="351" y="11"/>
                  </a:lnTo>
                  <a:lnTo>
                    <a:pt x="370" y="12"/>
                  </a:lnTo>
                  <a:lnTo>
                    <a:pt x="388" y="13"/>
                  </a:lnTo>
                  <a:lnTo>
                    <a:pt x="407" y="14"/>
                  </a:lnTo>
                  <a:lnTo>
                    <a:pt x="428" y="14"/>
                  </a:lnTo>
                  <a:lnTo>
                    <a:pt x="448" y="15"/>
                  </a:lnTo>
                  <a:lnTo>
                    <a:pt x="470" y="16"/>
                  </a:lnTo>
                  <a:lnTo>
                    <a:pt x="494" y="17"/>
                  </a:lnTo>
                  <a:lnTo>
                    <a:pt x="518" y="19"/>
                  </a:lnTo>
                  <a:lnTo>
                    <a:pt x="546" y="20"/>
                  </a:lnTo>
                  <a:lnTo>
                    <a:pt x="574" y="21"/>
                  </a:lnTo>
                  <a:lnTo>
                    <a:pt x="606" y="22"/>
                  </a:lnTo>
                  <a:lnTo>
                    <a:pt x="640" y="24"/>
                  </a:lnTo>
                  <a:lnTo>
                    <a:pt x="678" y="26"/>
                  </a:lnTo>
                  <a:lnTo>
                    <a:pt x="718" y="28"/>
                  </a:lnTo>
                  <a:lnTo>
                    <a:pt x="762" y="30"/>
                  </a:lnTo>
                  <a:lnTo>
                    <a:pt x="810" y="32"/>
                  </a:lnTo>
                  <a:lnTo>
                    <a:pt x="861" y="35"/>
                  </a:lnTo>
                  <a:lnTo>
                    <a:pt x="918" y="38"/>
                  </a:lnTo>
                  <a:lnTo>
                    <a:pt x="979" y="40"/>
                  </a:lnTo>
                  <a:lnTo>
                    <a:pt x="1044" y="43"/>
                  </a:lnTo>
                  <a:lnTo>
                    <a:pt x="1115" y="47"/>
                  </a:lnTo>
                  <a:lnTo>
                    <a:pt x="1191" y="50"/>
                  </a:lnTo>
                  <a:lnTo>
                    <a:pt x="1220" y="54"/>
                  </a:lnTo>
                  <a:lnTo>
                    <a:pt x="1243" y="62"/>
                  </a:lnTo>
                  <a:lnTo>
                    <a:pt x="1262" y="75"/>
                  </a:lnTo>
                  <a:lnTo>
                    <a:pt x="1278" y="89"/>
                  </a:lnTo>
                  <a:lnTo>
                    <a:pt x="1291" y="107"/>
                  </a:lnTo>
                  <a:lnTo>
                    <a:pt x="1300" y="126"/>
                  </a:lnTo>
                  <a:lnTo>
                    <a:pt x="1305" y="145"/>
                  </a:lnTo>
                  <a:lnTo>
                    <a:pt x="1308" y="166"/>
                  </a:lnTo>
                  <a:lnTo>
                    <a:pt x="1307" y="187"/>
                  </a:lnTo>
                  <a:lnTo>
                    <a:pt x="1302" y="205"/>
                  </a:lnTo>
                  <a:lnTo>
                    <a:pt x="1294" y="224"/>
                  </a:lnTo>
                  <a:lnTo>
                    <a:pt x="1282" y="240"/>
                  </a:lnTo>
                  <a:lnTo>
                    <a:pt x="1265" y="252"/>
                  </a:lnTo>
                  <a:lnTo>
                    <a:pt x="1246" y="261"/>
                  </a:lnTo>
                  <a:lnTo>
                    <a:pt x="1223" y="266"/>
                  </a:lnTo>
                  <a:lnTo>
                    <a:pt x="1196" y="267"/>
                  </a:lnTo>
                  <a:lnTo>
                    <a:pt x="1164" y="266"/>
                  </a:lnTo>
                  <a:lnTo>
                    <a:pt x="1133" y="264"/>
                  </a:lnTo>
                  <a:lnTo>
                    <a:pt x="1106" y="263"/>
                  </a:lnTo>
                  <a:lnTo>
                    <a:pt x="1080" y="262"/>
                  </a:lnTo>
                  <a:lnTo>
                    <a:pt x="1056" y="261"/>
                  </a:lnTo>
                  <a:lnTo>
                    <a:pt x="1034" y="260"/>
                  </a:lnTo>
                  <a:lnTo>
                    <a:pt x="1013" y="259"/>
                  </a:lnTo>
                  <a:lnTo>
                    <a:pt x="993" y="258"/>
                  </a:lnTo>
                  <a:lnTo>
                    <a:pt x="974" y="257"/>
                  </a:lnTo>
                  <a:lnTo>
                    <a:pt x="954" y="256"/>
                  </a:lnTo>
                  <a:lnTo>
                    <a:pt x="935" y="255"/>
                  </a:lnTo>
                  <a:lnTo>
                    <a:pt x="917" y="254"/>
                  </a:lnTo>
                  <a:lnTo>
                    <a:pt x="897" y="253"/>
                  </a:lnTo>
                  <a:lnTo>
                    <a:pt x="877" y="253"/>
                  </a:lnTo>
                  <a:lnTo>
                    <a:pt x="857" y="252"/>
                  </a:lnTo>
                  <a:lnTo>
                    <a:pt x="835" y="251"/>
                  </a:lnTo>
                  <a:lnTo>
                    <a:pt x="812" y="250"/>
                  </a:lnTo>
                  <a:lnTo>
                    <a:pt x="788" y="248"/>
                  </a:lnTo>
                  <a:lnTo>
                    <a:pt x="760" y="247"/>
                  </a:lnTo>
                  <a:lnTo>
                    <a:pt x="731" y="246"/>
                  </a:lnTo>
                  <a:lnTo>
                    <a:pt x="699" y="245"/>
                  </a:lnTo>
                  <a:lnTo>
                    <a:pt x="665" y="243"/>
                  </a:lnTo>
                  <a:lnTo>
                    <a:pt x="627" y="242"/>
                  </a:lnTo>
                  <a:lnTo>
                    <a:pt x="586" y="240"/>
                  </a:lnTo>
                  <a:lnTo>
                    <a:pt x="543" y="237"/>
                  </a:lnTo>
                  <a:lnTo>
                    <a:pt x="495" y="235"/>
                  </a:lnTo>
                  <a:lnTo>
                    <a:pt x="442" y="233"/>
                  </a:lnTo>
                  <a:lnTo>
                    <a:pt x="386" y="230"/>
                  </a:lnTo>
                  <a:lnTo>
                    <a:pt x="325" y="228"/>
                  </a:lnTo>
                  <a:lnTo>
                    <a:pt x="259" y="225"/>
                  </a:lnTo>
                  <a:lnTo>
                    <a:pt x="188" y="222"/>
                  </a:lnTo>
                  <a:lnTo>
                    <a:pt x="112" y="219"/>
                  </a:lnTo>
                  <a:lnTo>
                    <a:pt x="86" y="216"/>
                  </a:lnTo>
                  <a:lnTo>
                    <a:pt x="65" y="207"/>
                  </a:lnTo>
                  <a:lnTo>
                    <a:pt x="46" y="195"/>
                  </a:lnTo>
                  <a:lnTo>
                    <a:pt x="29" y="180"/>
                  </a:lnTo>
                  <a:lnTo>
                    <a:pt x="17" y="163"/>
                  </a:lnTo>
                  <a:lnTo>
                    <a:pt x="7" y="143"/>
                  </a:lnTo>
                  <a:lnTo>
                    <a:pt x="2" y="124"/>
                  </a:lnTo>
                  <a:lnTo>
                    <a:pt x="0" y="102"/>
                  </a:lnTo>
                  <a:lnTo>
                    <a:pt x="1" y="82"/>
                  </a:lnTo>
                  <a:lnTo>
                    <a:pt x="6" y="64"/>
                  </a:lnTo>
                  <a:lnTo>
                    <a:pt x="14" y="46"/>
                  </a:lnTo>
                  <a:lnTo>
                    <a:pt x="26" y="30"/>
                  </a:lnTo>
                  <a:lnTo>
                    <a:pt x="43" y="18"/>
                  </a:lnTo>
                  <a:lnTo>
                    <a:pt x="61" y="8"/>
                  </a:lnTo>
                  <a:lnTo>
                    <a:pt x="84" y="2"/>
                  </a:lnTo>
                  <a:lnTo>
                    <a:pt x="110" y="0"/>
                  </a:lnTo>
                  <a:close/>
                </a:path>
              </a:pathLst>
            </a:custGeom>
            <a:solidFill>
              <a:srgbClr val="3D4545"/>
            </a:solidFill>
            <a:ln w="9525">
              <a:noFill/>
              <a:round/>
              <a:headEnd/>
              <a:tailEnd/>
            </a:ln>
          </p:spPr>
          <p:txBody>
            <a:bodyPr/>
            <a:lstStyle/>
            <a:p>
              <a:endParaRPr lang="en-US"/>
            </a:p>
          </p:txBody>
        </p:sp>
        <p:sp>
          <p:nvSpPr>
            <p:cNvPr id="115804" name="Freeform 92"/>
            <p:cNvSpPr>
              <a:spLocks/>
            </p:cNvSpPr>
            <p:nvPr/>
          </p:nvSpPr>
          <p:spPr bwMode="auto">
            <a:xfrm>
              <a:off x="3679" y="2385"/>
              <a:ext cx="130" cy="21"/>
            </a:xfrm>
            <a:custGeom>
              <a:avLst/>
              <a:gdLst/>
              <a:ahLst/>
              <a:cxnLst>
                <a:cxn ang="0">
                  <a:pos x="137" y="1"/>
                </a:cxn>
                <a:cxn ang="0">
                  <a:pos x="195" y="4"/>
                </a:cxn>
                <a:cxn ang="0">
                  <a:pos x="244" y="6"/>
                </a:cxn>
                <a:cxn ang="0">
                  <a:pos x="288" y="7"/>
                </a:cxn>
                <a:cxn ang="0">
                  <a:pos x="327" y="9"/>
                </a:cxn>
                <a:cxn ang="0">
                  <a:pos x="365" y="10"/>
                </a:cxn>
                <a:cxn ang="0">
                  <a:pos x="402" y="12"/>
                </a:cxn>
                <a:cxn ang="0">
                  <a:pos x="443" y="14"/>
                </a:cxn>
                <a:cxn ang="0">
                  <a:pos x="489" y="16"/>
                </a:cxn>
                <a:cxn ang="0">
                  <a:pos x="541" y="18"/>
                </a:cxn>
                <a:cxn ang="0">
                  <a:pos x="601" y="22"/>
                </a:cxn>
                <a:cxn ang="0">
                  <a:pos x="673" y="25"/>
                </a:cxn>
                <a:cxn ang="0">
                  <a:pos x="757" y="29"/>
                </a:cxn>
                <a:cxn ang="0">
                  <a:pos x="856" y="33"/>
                </a:cxn>
                <a:cxn ang="0">
                  <a:pos x="974" y="39"/>
                </a:cxn>
                <a:cxn ang="0">
                  <a:pos x="1110" y="45"/>
                </a:cxn>
                <a:cxn ang="0">
                  <a:pos x="1214" y="54"/>
                </a:cxn>
                <a:cxn ang="0">
                  <a:pos x="1256" y="72"/>
                </a:cxn>
                <a:cxn ang="0">
                  <a:pos x="1283" y="102"/>
                </a:cxn>
                <a:cxn ang="0">
                  <a:pos x="1296" y="139"/>
                </a:cxn>
                <a:cxn ang="0">
                  <a:pos x="1298" y="179"/>
                </a:cxn>
                <a:cxn ang="0">
                  <a:pos x="1285" y="215"/>
                </a:cxn>
                <a:cxn ang="0">
                  <a:pos x="1257" y="241"/>
                </a:cxn>
                <a:cxn ang="0">
                  <a:pos x="1217" y="254"/>
                </a:cxn>
                <a:cxn ang="0">
                  <a:pos x="1159" y="253"/>
                </a:cxn>
                <a:cxn ang="0">
                  <a:pos x="1101" y="250"/>
                </a:cxn>
                <a:cxn ang="0">
                  <a:pos x="1051" y="248"/>
                </a:cxn>
                <a:cxn ang="0">
                  <a:pos x="1008" y="246"/>
                </a:cxn>
                <a:cxn ang="0">
                  <a:pos x="969" y="244"/>
                </a:cxn>
                <a:cxn ang="0">
                  <a:pos x="930" y="242"/>
                </a:cxn>
                <a:cxn ang="0">
                  <a:pos x="892" y="240"/>
                </a:cxn>
                <a:cxn ang="0">
                  <a:pos x="852" y="239"/>
                </a:cxn>
                <a:cxn ang="0">
                  <a:pos x="807" y="237"/>
                </a:cxn>
                <a:cxn ang="0">
                  <a:pos x="755" y="234"/>
                </a:cxn>
                <a:cxn ang="0">
                  <a:pos x="694" y="232"/>
                </a:cxn>
                <a:cxn ang="0">
                  <a:pos x="622" y="229"/>
                </a:cxn>
                <a:cxn ang="0">
                  <a:pos x="538" y="224"/>
                </a:cxn>
                <a:cxn ang="0">
                  <a:pos x="437" y="220"/>
                </a:cxn>
                <a:cxn ang="0">
                  <a:pos x="320" y="215"/>
                </a:cxn>
                <a:cxn ang="0">
                  <a:pos x="183" y="209"/>
                </a:cxn>
                <a:cxn ang="0">
                  <a:pos x="83" y="203"/>
                </a:cxn>
                <a:cxn ang="0">
                  <a:pos x="45" y="183"/>
                </a:cxn>
                <a:cxn ang="0">
                  <a:pos x="17" y="153"/>
                </a:cxn>
                <a:cxn ang="0">
                  <a:pos x="2" y="115"/>
                </a:cxn>
                <a:cxn ang="0">
                  <a:pos x="2" y="75"/>
                </a:cxn>
                <a:cxn ang="0">
                  <a:pos x="15" y="40"/>
                </a:cxn>
                <a:cxn ang="0">
                  <a:pos x="42" y="14"/>
                </a:cxn>
                <a:cxn ang="0">
                  <a:pos x="80" y="1"/>
                </a:cxn>
              </a:cxnLst>
              <a:rect l="0" t="0" r="r" b="b"/>
              <a:pathLst>
                <a:path w="1298" h="254">
                  <a:moveTo>
                    <a:pt x="105" y="0"/>
                  </a:moveTo>
                  <a:lnTo>
                    <a:pt x="137" y="1"/>
                  </a:lnTo>
                  <a:lnTo>
                    <a:pt x="167" y="3"/>
                  </a:lnTo>
                  <a:lnTo>
                    <a:pt x="195" y="4"/>
                  </a:lnTo>
                  <a:lnTo>
                    <a:pt x="221" y="5"/>
                  </a:lnTo>
                  <a:lnTo>
                    <a:pt x="244" y="6"/>
                  </a:lnTo>
                  <a:lnTo>
                    <a:pt x="266" y="7"/>
                  </a:lnTo>
                  <a:lnTo>
                    <a:pt x="288" y="7"/>
                  </a:lnTo>
                  <a:lnTo>
                    <a:pt x="308" y="8"/>
                  </a:lnTo>
                  <a:lnTo>
                    <a:pt x="327" y="9"/>
                  </a:lnTo>
                  <a:lnTo>
                    <a:pt x="346" y="10"/>
                  </a:lnTo>
                  <a:lnTo>
                    <a:pt x="365" y="10"/>
                  </a:lnTo>
                  <a:lnTo>
                    <a:pt x="383" y="11"/>
                  </a:lnTo>
                  <a:lnTo>
                    <a:pt x="402" y="12"/>
                  </a:lnTo>
                  <a:lnTo>
                    <a:pt x="423" y="13"/>
                  </a:lnTo>
                  <a:lnTo>
                    <a:pt x="443" y="14"/>
                  </a:lnTo>
                  <a:lnTo>
                    <a:pt x="465" y="15"/>
                  </a:lnTo>
                  <a:lnTo>
                    <a:pt x="489" y="16"/>
                  </a:lnTo>
                  <a:lnTo>
                    <a:pt x="513" y="17"/>
                  </a:lnTo>
                  <a:lnTo>
                    <a:pt x="541" y="18"/>
                  </a:lnTo>
                  <a:lnTo>
                    <a:pt x="569" y="19"/>
                  </a:lnTo>
                  <a:lnTo>
                    <a:pt x="601" y="22"/>
                  </a:lnTo>
                  <a:lnTo>
                    <a:pt x="635" y="23"/>
                  </a:lnTo>
                  <a:lnTo>
                    <a:pt x="673" y="25"/>
                  </a:lnTo>
                  <a:lnTo>
                    <a:pt x="713" y="27"/>
                  </a:lnTo>
                  <a:lnTo>
                    <a:pt x="757" y="29"/>
                  </a:lnTo>
                  <a:lnTo>
                    <a:pt x="805" y="31"/>
                  </a:lnTo>
                  <a:lnTo>
                    <a:pt x="856" y="33"/>
                  </a:lnTo>
                  <a:lnTo>
                    <a:pt x="913" y="36"/>
                  </a:lnTo>
                  <a:lnTo>
                    <a:pt x="974" y="39"/>
                  </a:lnTo>
                  <a:lnTo>
                    <a:pt x="1039" y="42"/>
                  </a:lnTo>
                  <a:lnTo>
                    <a:pt x="1110" y="45"/>
                  </a:lnTo>
                  <a:lnTo>
                    <a:pt x="1186" y="49"/>
                  </a:lnTo>
                  <a:lnTo>
                    <a:pt x="1214" y="54"/>
                  </a:lnTo>
                  <a:lnTo>
                    <a:pt x="1237" y="61"/>
                  </a:lnTo>
                  <a:lnTo>
                    <a:pt x="1256" y="72"/>
                  </a:lnTo>
                  <a:lnTo>
                    <a:pt x="1271" y="87"/>
                  </a:lnTo>
                  <a:lnTo>
                    <a:pt x="1283" y="102"/>
                  </a:lnTo>
                  <a:lnTo>
                    <a:pt x="1291" y="120"/>
                  </a:lnTo>
                  <a:lnTo>
                    <a:pt x="1296" y="139"/>
                  </a:lnTo>
                  <a:lnTo>
                    <a:pt x="1298" y="158"/>
                  </a:lnTo>
                  <a:lnTo>
                    <a:pt x="1298" y="179"/>
                  </a:lnTo>
                  <a:lnTo>
                    <a:pt x="1293" y="198"/>
                  </a:lnTo>
                  <a:lnTo>
                    <a:pt x="1285" y="215"/>
                  </a:lnTo>
                  <a:lnTo>
                    <a:pt x="1272" y="230"/>
                  </a:lnTo>
                  <a:lnTo>
                    <a:pt x="1257" y="241"/>
                  </a:lnTo>
                  <a:lnTo>
                    <a:pt x="1238" y="249"/>
                  </a:lnTo>
                  <a:lnTo>
                    <a:pt x="1217" y="254"/>
                  </a:lnTo>
                  <a:lnTo>
                    <a:pt x="1191" y="254"/>
                  </a:lnTo>
                  <a:lnTo>
                    <a:pt x="1159" y="253"/>
                  </a:lnTo>
                  <a:lnTo>
                    <a:pt x="1128" y="251"/>
                  </a:lnTo>
                  <a:lnTo>
                    <a:pt x="1101" y="250"/>
                  </a:lnTo>
                  <a:lnTo>
                    <a:pt x="1075" y="249"/>
                  </a:lnTo>
                  <a:lnTo>
                    <a:pt x="1051" y="248"/>
                  </a:lnTo>
                  <a:lnTo>
                    <a:pt x="1029" y="247"/>
                  </a:lnTo>
                  <a:lnTo>
                    <a:pt x="1008" y="246"/>
                  </a:lnTo>
                  <a:lnTo>
                    <a:pt x="988" y="245"/>
                  </a:lnTo>
                  <a:lnTo>
                    <a:pt x="969" y="244"/>
                  </a:lnTo>
                  <a:lnTo>
                    <a:pt x="949" y="243"/>
                  </a:lnTo>
                  <a:lnTo>
                    <a:pt x="930" y="242"/>
                  </a:lnTo>
                  <a:lnTo>
                    <a:pt x="912" y="241"/>
                  </a:lnTo>
                  <a:lnTo>
                    <a:pt x="892" y="240"/>
                  </a:lnTo>
                  <a:lnTo>
                    <a:pt x="872" y="240"/>
                  </a:lnTo>
                  <a:lnTo>
                    <a:pt x="852" y="239"/>
                  </a:lnTo>
                  <a:lnTo>
                    <a:pt x="830" y="238"/>
                  </a:lnTo>
                  <a:lnTo>
                    <a:pt x="807" y="237"/>
                  </a:lnTo>
                  <a:lnTo>
                    <a:pt x="783" y="235"/>
                  </a:lnTo>
                  <a:lnTo>
                    <a:pt x="755" y="234"/>
                  </a:lnTo>
                  <a:lnTo>
                    <a:pt x="726" y="233"/>
                  </a:lnTo>
                  <a:lnTo>
                    <a:pt x="694" y="232"/>
                  </a:lnTo>
                  <a:lnTo>
                    <a:pt x="660" y="230"/>
                  </a:lnTo>
                  <a:lnTo>
                    <a:pt x="622" y="229"/>
                  </a:lnTo>
                  <a:lnTo>
                    <a:pt x="581" y="227"/>
                  </a:lnTo>
                  <a:lnTo>
                    <a:pt x="538" y="224"/>
                  </a:lnTo>
                  <a:lnTo>
                    <a:pt x="490" y="222"/>
                  </a:lnTo>
                  <a:lnTo>
                    <a:pt x="437" y="220"/>
                  </a:lnTo>
                  <a:lnTo>
                    <a:pt x="381" y="217"/>
                  </a:lnTo>
                  <a:lnTo>
                    <a:pt x="320" y="215"/>
                  </a:lnTo>
                  <a:lnTo>
                    <a:pt x="254" y="212"/>
                  </a:lnTo>
                  <a:lnTo>
                    <a:pt x="183" y="209"/>
                  </a:lnTo>
                  <a:lnTo>
                    <a:pt x="107" y="206"/>
                  </a:lnTo>
                  <a:lnTo>
                    <a:pt x="83" y="203"/>
                  </a:lnTo>
                  <a:lnTo>
                    <a:pt x="62" y="194"/>
                  </a:lnTo>
                  <a:lnTo>
                    <a:pt x="45" y="183"/>
                  </a:lnTo>
                  <a:lnTo>
                    <a:pt x="29" y="170"/>
                  </a:lnTo>
                  <a:lnTo>
                    <a:pt x="17" y="153"/>
                  </a:lnTo>
                  <a:lnTo>
                    <a:pt x="8" y="134"/>
                  </a:lnTo>
                  <a:lnTo>
                    <a:pt x="2" y="115"/>
                  </a:lnTo>
                  <a:lnTo>
                    <a:pt x="0" y="94"/>
                  </a:lnTo>
                  <a:lnTo>
                    <a:pt x="2" y="75"/>
                  </a:lnTo>
                  <a:lnTo>
                    <a:pt x="7" y="57"/>
                  </a:lnTo>
                  <a:lnTo>
                    <a:pt x="15" y="40"/>
                  </a:lnTo>
                  <a:lnTo>
                    <a:pt x="26" y="26"/>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115805" name="Freeform 93"/>
            <p:cNvSpPr>
              <a:spLocks/>
            </p:cNvSpPr>
            <p:nvPr/>
          </p:nvSpPr>
          <p:spPr bwMode="auto">
            <a:xfrm>
              <a:off x="3680" y="2386"/>
              <a:ext cx="128" cy="20"/>
            </a:xfrm>
            <a:custGeom>
              <a:avLst/>
              <a:gdLst/>
              <a:ahLst/>
              <a:cxnLst>
                <a:cxn ang="0">
                  <a:pos x="130" y="1"/>
                </a:cxn>
                <a:cxn ang="0">
                  <a:pos x="188" y="3"/>
                </a:cxn>
                <a:cxn ang="0">
                  <a:pos x="237" y="5"/>
                </a:cxn>
                <a:cxn ang="0">
                  <a:pos x="281" y="7"/>
                </a:cxn>
                <a:cxn ang="0">
                  <a:pos x="320" y="9"/>
                </a:cxn>
                <a:cxn ang="0">
                  <a:pos x="358" y="11"/>
                </a:cxn>
                <a:cxn ang="0">
                  <a:pos x="396" y="13"/>
                </a:cxn>
                <a:cxn ang="0">
                  <a:pos x="437" y="15"/>
                </a:cxn>
                <a:cxn ang="0">
                  <a:pos x="482" y="17"/>
                </a:cxn>
                <a:cxn ang="0">
                  <a:pos x="535" y="19"/>
                </a:cxn>
                <a:cxn ang="0">
                  <a:pos x="595" y="22"/>
                </a:cxn>
                <a:cxn ang="0">
                  <a:pos x="667" y="25"/>
                </a:cxn>
                <a:cxn ang="0">
                  <a:pos x="751" y="29"/>
                </a:cxn>
                <a:cxn ang="0">
                  <a:pos x="850" y="34"/>
                </a:cxn>
                <a:cxn ang="0">
                  <a:pos x="967" y="39"/>
                </a:cxn>
                <a:cxn ang="0">
                  <a:pos x="1103" y="46"/>
                </a:cxn>
                <a:cxn ang="0">
                  <a:pos x="1207" y="53"/>
                </a:cxn>
                <a:cxn ang="0">
                  <a:pos x="1247" y="72"/>
                </a:cxn>
                <a:cxn ang="0">
                  <a:pos x="1273" y="100"/>
                </a:cxn>
                <a:cxn ang="0">
                  <a:pos x="1284" y="135"/>
                </a:cxn>
                <a:cxn ang="0">
                  <a:pos x="1286" y="174"/>
                </a:cxn>
                <a:cxn ang="0">
                  <a:pos x="1273" y="208"/>
                </a:cxn>
                <a:cxn ang="0">
                  <a:pos x="1246" y="233"/>
                </a:cxn>
                <a:cxn ang="0">
                  <a:pos x="1208" y="244"/>
                </a:cxn>
                <a:cxn ang="0">
                  <a:pos x="1152" y="243"/>
                </a:cxn>
                <a:cxn ang="0">
                  <a:pos x="1094" y="240"/>
                </a:cxn>
                <a:cxn ang="0">
                  <a:pos x="1044" y="238"/>
                </a:cxn>
                <a:cxn ang="0">
                  <a:pos x="1001" y="236"/>
                </a:cxn>
                <a:cxn ang="0">
                  <a:pos x="962" y="234"/>
                </a:cxn>
                <a:cxn ang="0">
                  <a:pos x="923" y="232"/>
                </a:cxn>
                <a:cxn ang="0">
                  <a:pos x="885" y="230"/>
                </a:cxn>
                <a:cxn ang="0">
                  <a:pos x="845" y="229"/>
                </a:cxn>
                <a:cxn ang="0">
                  <a:pos x="800" y="227"/>
                </a:cxn>
                <a:cxn ang="0">
                  <a:pos x="748" y="224"/>
                </a:cxn>
                <a:cxn ang="0">
                  <a:pos x="687" y="222"/>
                </a:cxn>
                <a:cxn ang="0">
                  <a:pos x="615" y="219"/>
                </a:cxn>
                <a:cxn ang="0">
                  <a:pos x="531" y="214"/>
                </a:cxn>
                <a:cxn ang="0">
                  <a:pos x="430" y="210"/>
                </a:cxn>
                <a:cxn ang="0">
                  <a:pos x="313" y="205"/>
                </a:cxn>
                <a:cxn ang="0">
                  <a:pos x="176" y="199"/>
                </a:cxn>
                <a:cxn ang="0">
                  <a:pos x="78" y="193"/>
                </a:cxn>
                <a:cxn ang="0">
                  <a:pos x="43" y="175"/>
                </a:cxn>
                <a:cxn ang="0">
                  <a:pos x="16" y="145"/>
                </a:cxn>
                <a:cxn ang="0">
                  <a:pos x="2" y="108"/>
                </a:cxn>
                <a:cxn ang="0">
                  <a:pos x="1" y="70"/>
                </a:cxn>
                <a:cxn ang="0">
                  <a:pos x="14" y="38"/>
                </a:cxn>
                <a:cxn ang="0">
                  <a:pos x="40" y="15"/>
                </a:cxn>
                <a:cxn ang="0">
                  <a:pos x="76" y="1"/>
                </a:cxn>
              </a:cxnLst>
              <a:rect l="0" t="0" r="r" b="b"/>
              <a:pathLst>
                <a:path w="1286" h="244">
                  <a:moveTo>
                    <a:pt x="98" y="0"/>
                  </a:moveTo>
                  <a:lnTo>
                    <a:pt x="130" y="1"/>
                  </a:lnTo>
                  <a:lnTo>
                    <a:pt x="160" y="2"/>
                  </a:lnTo>
                  <a:lnTo>
                    <a:pt x="188" y="3"/>
                  </a:lnTo>
                  <a:lnTo>
                    <a:pt x="214" y="4"/>
                  </a:lnTo>
                  <a:lnTo>
                    <a:pt x="237" y="5"/>
                  </a:lnTo>
                  <a:lnTo>
                    <a:pt x="259" y="6"/>
                  </a:lnTo>
                  <a:lnTo>
                    <a:pt x="281" y="7"/>
                  </a:lnTo>
                  <a:lnTo>
                    <a:pt x="301" y="8"/>
                  </a:lnTo>
                  <a:lnTo>
                    <a:pt x="320" y="9"/>
                  </a:lnTo>
                  <a:lnTo>
                    <a:pt x="340" y="9"/>
                  </a:lnTo>
                  <a:lnTo>
                    <a:pt x="358" y="11"/>
                  </a:lnTo>
                  <a:lnTo>
                    <a:pt x="377" y="12"/>
                  </a:lnTo>
                  <a:lnTo>
                    <a:pt x="396" y="13"/>
                  </a:lnTo>
                  <a:lnTo>
                    <a:pt x="416" y="14"/>
                  </a:lnTo>
                  <a:lnTo>
                    <a:pt x="437" y="15"/>
                  </a:lnTo>
                  <a:lnTo>
                    <a:pt x="459" y="16"/>
                  </a:lnTo>
                  <a:lnTo>
                    <a:pt x="482" y="17"/>
                  </a:lnTo>
                  <a:lnTo>
                    <a:pt x="507" y="18"/>
                  </a:lnTo>
                  <a:lnTo>
                    <a:pt x="535" y="19"/>
                  </a:lnTo>
                  <a:lnTo>
                    <a:pt x="563" y="20"/>
                  </a:lnTo>
                  <a:lnTo>
                    <a:pt x="595" y="22"/>
                  </a:lnTo>
                  <a:lnTo>
                    <a:pt x="629" y="23"/>
                  </a:lnTo>
                  <a:lnTo>
                    <a:pt x="667" y="25"/>
                  </a:lnTo>
                  <a:lnTo>
                    <a:pt x="707" y="27"/>
                  </a:lnTo>
                  <a:lnTo>
                    <a:pt x="751" y="29"/>
                  </a:lnTo>
                  <a:lnTo>
                    <a:pt x="799" y="31"/>
                  </a:lnTo>
                  <a:lnTo>
                    <a:pt x="850" y="34"/>
                  </a:lnTo>
                  <a:lnTo>
                    <a:pt x="906" y="36"/>
                  </a:lnTo>
                  <a:lnTo>
                    <a:pt x="967" y="39"/>
                  </a:lnTo>
                  <a:lnTo>
                    <a:pt x="1033" y="43"/>
                  </a:lnTo>
                  <a:lnTo>
                    <a:pt x="1103" y="46"/>
                  </a:lnTo>
                  <a:lnTo>
                    <a:pt x="1179" y="50"/>
                  </a:lnTo>
                  <a:lnTo>
                    <a:pt x="1207" y="53"/>
                  </a:lnTo>
                  <a:lnTo>
                    <a:pt x="1229" y="61"/>
                  </a:lnTo>
                  <a:lnTo>
                    <a:pt x="1247" y="72"/>
                  </a:lnTo>
                  <a:lnTo>
                    <a:pt x="1261" y="84"/>
                  </a:lnTo>
                  <a:lnTo>
                    <a:pt x="1273" y="100"/>
                  </a:lnTo>
                  <a:lnTo>
                    <a:pt x="1280" y="117"/>
                  </a:lnTo>
                  <a:lnTo>
                    <a:pt x="1284" y="135"/>
                  </a:lnTo>
                  <a:lnTo>
                    <a:pt x="1286" y="153"/>
                  </a:lnTo>
                  <a:lnTo>
                    <a:pt x="1286" y="174"/>
                  </a:lnTo>
                  <a:lnTo>
                    <a:pt x="1281" y="193"/>
                  </a:lnTo>
                  <a:lnTo>
                    <a:pt x="1273" y="208"/>
                  </a:lnTo>
                  <a:lnTo>
                    <a:pt x="1261" y="222"/>
                  </a:lnTo>
                  <a:lnTo>
                    <a:pt x="1246" y="233"/>
                  </a:lnTo>
                  <a:lnTo>
                    <a:pt x="1228" y="240"/>
                  </a:lnTo>
                  <a:lnTo>
                    <a:pt x="1208" y="244"/>
                  </a:lnTo>
                  <a:lnTo>
                    <a:pt x="1184" y="244"/>
                  </a:lnTo>
                  <a:lnTo>
                    <a:pt x="1152" y="243"/>
                  </a:lnTo>
                  <a:lnTo>
                    <a:pt x="1121" y="241"/>
                  </a:lnTo>
                  <a:lnTo>
                    <a:pt x="1094" y="240"/>
                  </a:lnTo>
                  <a:lnTo>
                    <a:pt x="1068" y="239"/>
                  </a:lnTo>
                  <a:lnTo>
                    <a:pt x="1044" y="238"/>
                  </a:lnTo>
                  <a:lnTo>
                    <a:pt x="1022" y="237"/>
                  </a:lnTo>
                  <a:lnTo>
                    <a:pt x="1001" y="236"/>
                  </a:lnTo>
                  <a:lnTo>
                    <a:pt x="981" y="235"/>
                  </a:lnTo>
                  <a:lnTo>
                    <a:pt x="962" y="234"/>
                  </a:lnTo>
                  <a:lnTo>
                    <a:pt x="942" y="233"/>
                  </a:lnTo>
                  <a:lnTo>
                    <a:pt x="923" y="232"/>
                  </a:lnTo>
                  <a:lnTo>
                    <a:pt x="905" y="231"/>
                  </a:lnTo>
                  <a:lnTo>
                    <a:pt x="885" y="230"/>
                  </a:lnTo>
                  <a:lnTo>
                    <a:pt x="865" y="230"/>
                  </a:lnTo>
                  <a:lnTo>
                    <a:pt x="845" y="229"/>
                  </a:lnTo>
                  <a:lnTo>
                    <a:pt x="823" y="228"/>
                  </a:lnTo>
                  <a:lnTo>
                    <a:pt x="800" y="227"/>
                  </a:lnTo>
                  <a:lnTo>
                    <a:pt x="776" y="225"/>
                  </a:lnTo>
                  <a:lnTo>
                    <a:pt x="748" y="224"/>
                  </a:lnTo>
                  <a:lnTo>
                    <a:pt x="719" y="223"/>
                  </a:lnTo>
                  <a:lnTo>
                    <a:pt x="687" y="222"/>
                  </a:lnTo>
                  <a:lnTo>
                    <a:pt x="653" y="220"/>
                  </a:lnTo>
                  <a:lnTo>
                    <a:pt x="615" y="219"/>
                  </a:lnTo>
                  <a:lnTo>
                    <a:pt x="574" y="217"/>
                  </a:lnTo>
                  <a:lnTo>
                    <a:pt x="531" y="214"/>
                  </a:lnTo>
                  <a:lnTo>
                    <a:pt x="483" y="212"/>
                  </a:lnTo>
                  <a:lnTo>
                    <a:pt x="430" y="210"/>
                  </a:lnTo>
                  <a:lnTo>
                    <a:pt x="374" y="207"/>
                  </a:lnTo>
                  <a:lnTo>
                    <a:pt x="313" y="205"/>
                  </a:lnTo>
                  <a:lnTo>
                    <a:pt x="247" y="202"/>
                  </a:lnTo>
                  <a:lnTo>
                    <a:pt x="176" y="199"/>
                  </a:lnTo>
                  <a:lnTo>
                    <a:pt x="100" y="196"/>
                  </a:lnTo>
                  <a:lnTo>
                    <a:pt x="78" y="193"/>
                  </a:lnTo>
                  <a:lnTo>
                    <a:pt x="60" y="185"/>
                  </a:lnTo>
                  <a:lnTo>
                    <a:pt x="43" y="175"/>
                  </a:lnTo>
                  <a:lnTo>
                    <a:pt x="29" y="162"/>
                  </a:lnTo>
                  <a:lnTo>
                    <a:pt x="16" y="145"/>
                  </a:lnTo>
                  <a:lnTo>
                    <a:pt x="7" y="127"/>
                  </a:lnTo>
                  <a:lnTo>
                    <a:pt x="2" y="108"/>
                  </a:lnTo>
                  <a:lnTo>
                    <a:pt x="0" y="87"/>
                  </a:lnTo>
                  <a:lnTo>
                    <a:pt x="1" y="70"/>
                  </a:lnTo>
                  <a:lnTo>
                    <a:pt x="6" y="53"/>
                  </a:lnTo>
                  <a:lnTo>
                    <a:pt x="14" y="38"/>
                  </a:lnTo>
                  <a:lnTo>
                    <a:pt x="25" y="25"/>
                  </a:lnTo>
                  <a:lnTo>
                    <a:pt x="40" y="15"/>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5806" name="Freeform 94"/>
            <p:cNvSpPr>
              <a:spLocks/>
            </p:cNvSpPr>
            <p:nvPr/>
          </p:nvSpPr>
          <p:spPr bwMode="auto">
            <a:xfrm>
              <a:off x="3680" y="2387"/>
              <a:ext cx="128" cy="19"/>
            </a:xfrm>
            <a:custGeom>
              <a:avLst/>
              <a:gdLst/>
              <a:ahLst/>
              <a:cxnLst>
                <a:cxn ang="0">
                  <a:pos x="125" y="1"/>
                </a:cxn>
                <a:cxn ang="0">
                  <a:pos x="183" y="3"/>
                </a:cxn>
                <a:cxn ang="0">
                  <a:pos x="232" y="5"/>
                </a:cxn>
                <a:cxn ang="0">
                  <a:pos x="276" y="7"/>
                </a:cxn>
                <a:cxn ang="0">
                  <a:pos x="315" y="8"/>
                </a:cxn>
                <a:cxn ang="0">
                  <a:pos x="353" y="10"/>
                </a:cxn>
                <a:cxn ang="0">
                  <a:pos x="391" y="11"/>
                </a:cxn>
                <a:cxn ang="0">
                  <a:pos x="432" y="13"/>
                </a:cxn>
                <a:cxn ang="0">
                  <a:pos x="477" y="15"/>
                </a:cxn>
                <a:cxn ang="0">
                  <a:pos x="530" y="17"/>
                </a:cxn>
                <a:cxn ang="0">
                  <a:pos x="590" y="20"/>
                </a:cxn>
                <a:cxn ang="0">
                  <a:pos x="662" y="23"/>
                </a:cxn>
                <a:cxn ang="0">
                  <a:pos x="746" y="28"/>
                </a:cxn>
                <a:cxn ang="0">
                  <a:pos x="845" y="33"/>
                </a:cxn>
                <a:cxn ang="0">
                  <a:pos x="962" y="39"/>
                </a:cxn>
                <a:cxn ang="0">
                  <a:pos x="1098" y="45"/>
                </a:cxn>
                <a:cxn ang="0">
                  <a:pos x="1202" y="52"/>
                </a:cxn>
                <a:cxn ang="0">
                  <a:pos x="1241" y="70"/>
                </a:cxn>
                <a:cxn ang="0">
                  <a:pos x="1263" y="97"/>
                </a:cxn>
                <a:cxn ang="0">
                  <a:pos x="1274" y="129"/>
                </a:cxn>
                <a:cxn ang="0">
                  <a:pos x="1276" y="166"/>
                </a:cxn>
                <a:cxn ang="0">
                  <a:pos x="1265" y="199"/>
                </a:cxn>
                <a:cxn ang="0">
                  <a:pos x="1239" y="221"/>
                </a:cxn>
                <a:cxn ang="0">
                  <a:pos x="1202" y="231"/>
                </a:cxn>
                <a:cxn ang="0">
                  <a:pos x="1147" y="230"/>
                </a:cxn>
                <a:cxn ang="0">
                  <a:pos x="1089" y="227"/>
                </a:cxn>
                <a:cxn ang="0">
                  <a:pos x="1039" y="225"/>
                </a:cxn>
                <a:cxn ang="0">
                  <a:pos x="996" y="223"/>
                </a:cxn>
                <a:cxn ang="0">
                  <a:pos x="957" y="221"/>
                </a:cxn>
                <a:cxn ang="0">
                  <a:pos x="918" y="219"/>
                </a:cxn>
                <a:cxn ang="0">
                  <a:pos x="880" y="217"/>
                </a:cxn>
                <a:cxn ang="0">
                  <a:pos x="840" y="216"/>
                </a:cxn>
                <a:cxn ang="0">
                  <a:pos x="795" y="214"/>
                </a:cxn>
                <a:cxn ang="0">
                  <a:pos x="743" y="211"/>
                </a:cxn>
                <a:cxn ang="0">
                  <a:pos x="682" y="209"/>
                </a:cxn>
                <a:cxn ang="0">
                  <a:pos x="610" y="206"/>
                </a:cxn>
                <a:cxn ang="0">
                  <a:pos x="526" y="201"/>
                </a:cxn>
                <a:cxn ang="0">
                  <a:pos x="425" y="197"/>
                </a:cxn>
                <a:cxn ang="0">
                  <a:pos x="308" y="192"/>
                </a:cxn>
                <a:cxn ang="0">
                  <a:pos x="171" y="186"/>
                </a:cxn>
                <a:cxn ang="0">
                  <a:pos x="75" y="180"/>
                </a:cxn>
                <a:cxn ang="0">
                  <a:pos x="42" y="163"/>
                </a:cxn>
                <a:cxn ang="0">
                  <a:pos x="16" y="135"/>
                </a:cxn>
                <a:cxn ang="0">
                  <a:pos x="2" y="99"/>
                </a:cxn>
                <a:cxn ang="0">
                  <a:pos x="2" y="62"/>
                </a:cxn>
                <a:cxn ang="0">
                  <a:pos x="14" y="33"/>
                </a:cxn>
                <a:cxn ang="0">
                  <a:pos x="39" y="11"/>
                </a:cxn>
                <a:cxn ang="0">
                  <a:pos x="72" y="1"/>
                </a:cxn>
              </a:cxnLst>
              <a:rect l="0" t="0" r="r" b="b"/>
              <a:pathLst>
                <a:path w="1276" h="231">
                  <a:moveTo>
                    <a:pt x="93" y="0"/>
                  </a:moveTo>
                  <a:lnTo>
                    <a:pt x="125" y="1"/>
                  </a:lnTo>
                  <a:lnTo>
                    <a:pt x="155" y="2"/>
                  </a:lnTo>
                  <a:lnTo>
                    <a:pt x="183" y="3"/>
                  </a:lnTo>
                  <a:lnTo>
                    <a:pt x="209" y="4"/>
                  </a:lnTo>
                  <a:lnTo>
                    <a:pt x="232" y="5"/>
                  </a:lnTo>
                  <a:lnTo>
                    <a:pt x="254" y="6"/>
                  </a:lnTo>
                  <a:lnTo>
                    <a:pt x="276" y="7"/>
                  </a:lnTo>
                  <a:lnTo>
                    <a:pt x="296" y="8"/>
                  </a:lnTo>
                  <a:lnTo>
                    <a:pt x="315" y="8"/>
                  </a:lnTo>
                  <a:lnTo>
                    <a:pt x="335" y="9"/>
                  </a:lnTo>
                  <a:lnTo>
                    <a:pt x="353" y="10"/>
                  </a:lnTo>
                  <a:lnTo>
                    <a:pt x="372" y="11"/>
                  </a:lnTo>
                  <a:lnTo>
                    <a:pt x="391" y="11"/>
                  </a:lnTo>
                  <a:lnTo>
                    <a:pt x="411" y="12"/>
                  </a:lnTo>
                  <a:lnTo>
                    <a:pt x="432" y="13"/>
                  </a:lnTo>
                  <a:lnTo>
                    <a:pt x="454" y="14"/>
                  </a:lnTo>
                  <a:lnTo>
                    <a:pt x="477" y="15"/>
                  </a:lnTo>
                  <a:lnTo>
                    <a:pt x="502" y="16"/>
                  </a:lnTo>
                  <a:lnTo>
                    <a:pt x="530" y="17"/>
                  </a:lnTo>
                  <a:lnTo>
                    <a:pt x="558" y="18"/>
                  </a:lnTo>
                  <a:lnTo>
                    <a:pt x="590" y="20"/>
                  </a:lnTo>
                  <a:lnTo>
                    <a:pt x="624" y="22"/>
                  </a:lnTo>
                  <a:lnTo>
                    <a:pt x="662" y="23"/>
                  </a:lnTo>
                  <a:lnTo>
                    <a:pt x="702" y="25"/>
                  </a:lnTo>
                  <a:lnTo>
                    <a:pt x="746" y="28"/>
                  </a:lnTo>
                  <a:lnTo>
                    <a:pt x="794" y="31"/>
                  </a:lnTo>
                  <a:lnTo>
                    <a:pt x="845" y="33"/>
                  </a:lnTo>
                  <a:lnTo>
                    <a:pt x="901" y="36"/>
                  </a:lnTo>
                  <a:lnTo>
                    <a:pt x="962" y="39"/>
                  </a:lnTo>
                  <a:lnTo>
                    <a:pt x="1028" y="42"/>
                  </a:lnTo>
                  <a:lnTo>
                    <a:pt x="1098" y="45"/>
                  </a:lnTo>
                  <a:lnTo>
                    <a:pt x="1174" y="49"/>
                  </a:lnTo>
                  <a:lnTo>
                    <a:pt x="1202" y="52"/>
                  </a:lnTo>
                  <a:lnTo>
                    <a:pt x="1224" y="60"/>
                  </a:lnTo>
                  <a:lnTo>
                    <a:pt x="1241" y="70"/>
                  </a:lnTo>
                  <a:lnTo>
                    <a:pt x="1254" y="82"/>
                  </a:lnTo>
                  <a:lnTo>
                    <a:pt x="1263" y="97"/>
                  </a:lnTo>
                  <a:lnTo>
                    <a:pt x="1271" y="112"/>
                  </a:lnTo>
                  <a:lnTo>
                    <a:pt x="1274" y="129"/>
                  </a:lnTo>
                  <a:lnTo>
                    <a:pt x="1276" y="146"/>
                  </a:lnTo>
                  <a:lnTo>
                    <a:pt x="1276" y="166"/>
                  </a:lnTo>
                  <a:lnTo>
                    <a:pt x="1273" y="184"/>
                  </a:lnTo>
                  <a:lnTo>
                    <a:pt x="1265" y="199"/>
                  </a:lnTo>
                  <a:lnTo>
                    <a:pt x="1253" y="212"/>
                  </a:lnTo>
                  <a:lnTo>
                    <a:pt x="1239" y="221"/>
                  </a:lnTo>
                  <a:lnTo>
                    <a:pt x="1222" y="228"/>
                  </a:lnTo>
                  <a:lnTo>
                    <a:pt x="1202" y="231"/>
                  </a:lnTo>
                  <a:lnTo>
                    <a:pt x="1179" y="231"/>
                  </a:lnTo>
                  <a:lnTo>
                    <a:pt x="1147" y="230"/>
                  </a:lnTo>
                  <a:lnTo>
                    <a:pt x="1116" y="228"/>
                  </a:lnTo>
                  <a:lnTo>
                    <a:pt x="1089" y="227"/>
                  </a:lnTo>
                  <a:lnTo>
                    <a:pt x="1063" y="226"/>
                  </a:lnTo>
                  <a:lnTo>
                    <a:pt x="1039" y="225"/>
                  </a:lnTo>
                  <a:lnTo>
                    <a:pt x="1017" y="224"/>
                  </a:lnTo>
                  <a:lnTo>
                    <a:pt x="996" y="223"/>
                  </a:lnTo>
                  <a:lnTo>
                    <a:pt x="976" y="222"/>
                  </a:lnTo>
                  <a:lnTo>
                    <a:pt x="957" y="221"/>
                  </a:lnTo>
                  <a:lnTo>
                    <a:pt x="937" y="220"/>
                  </a:lnTo>
                  <a:lnTo>
                    <a:pt x="918" y="219"/>
                  </a:lnTo>
                  <a:lnTo>
                    <a:pt x="900" y="218"/>
                  </a:lnTo>
                  <a:lnTo>
                    <a:pt x="880" y="217"/>
                  </a:lnTo>
                  <a:lnTo>
                    <a:pt x="860" y="217"/>
                  </a:lnTo>
                  <a:lnTo>
                    <a:pt x="840" y="216"/>
                  </a:lnTo>
                  <a:lnTo>
                    <a:pt x="818" y="215"/>
                  </a:lnTo>
                  <a:lnTo>
                    <a:pt x="795" y="214"/>
                  </a:lnTo>
                  <a:lnTo>
                    <a:pt x="771" y="212"/>
                  </a:lnTo>
                  <a:lnTo>
                    <a:pt x="743" y="211"/>
                  </a:lnTo>
                  <a:lnTo>
                    <a:pt x="714" y="210"/>
                  </a:lnTo>
                  <a:lnTo>
                    <a:pt x="682" y="209"/>
                  </a:lnTo>
                  <a:lnTo>
                    <a:pt x="648" y="207"/>
                  </a:lnTo>
                  <a:lnTo>
                    <a:pt x="610" y="206"/>
                  </a:lnTo>
                  <a:lnTo>
                    <a:pt x="569" y="204"/>
                  </a:lnTo>
                  <a:lnTo>
                    <a:pt x="526" y="201"/>
                  </a:lnTo>
                  <a:lnTo>
                    <a:pt x="478" y="199"/>
                  </a:lnTo>
                  <a:lnTo>
                    <a:pt x="425" y="197"/>
                  </a:lnTo>
                  <a:lnTo>
                    <a:pt x="369" y="194"/>
                  </a:lnTo>
                  <a:lnTo>
                    <a:pt x="308" y="192"/>
                  </a:lnTo>
                  <a:lnTo>
                    <a:pt x="242" y="189"/>
                  </a:lnTo>
                  <a:lnTo>
                    <a:pt x="171" y="186"/>
                  </a:lnTo>
                  <a:lnTo>
                    <a:pt x="95" y="183"/>
                  </a:lnTo>
                  <a:lnTo>
                    <a:pt x="75" y="180"/>
                  </a:lnTo>
                  <a:lnTo>
                    <a:pt x="57" y="173"/>
                  </a:lnTo>
                  <a:lnTo>
                    <a:pt x="42" y="163"/>
                  </a:lnTo>
                  <a:lnTo>
                    <a:pt x="28" y="151"/>
                  </a:lnTo>
                  <a:lnTo>
                    <a:pt x="16" y="135"/>
                  </a:lnTo>
                  <a:lnTo>
                    <a:pt x="8" y="119"/>
                  </a:lnTo>
                  <a:lnTo>
                    <a:pt x="2" y="99"/>
                  </a:lnTo>
                  <a:lnTo>
                    <a:pt x="0" y="78"/>
                  </a:lnTo>
                  <a:lnTo>
                    <a:pt x="2" y="62"/>
                  </a:lnTo>
                  <a:lnTo>
                    <a:pt x="6" y="47"/>
                  </a:lnTo>
                  <a:lnTo>
                    <a:pt x="14" y="33"/>
                  </a:lnTo>
                  <a:lnTo>
                    <a:pt x="26" y="21"/>
                  </a:lnTo>
                  <a:lnTo>
                    <a:pt x="39" y="11"/>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115807" name="Freeform 95"/>
            <p:cNvSpPr>
              <a:spLocks/>
            </p:cNvSpPr>
            <p:nvPr/>
          </p:nvSpPr>
          <p:spPr bwMode="auto">
            <a:xfrm>
              <a:off x="3681" y="2388"/>
              <a:ext cx="126" cy="18"/>
            </a:xfrm>
            <a:custGeom>
              <a:avLst/>
              <a:gdLst/>
              <a:ahLst/>
              <a:cxnLst>
                <a:cxn ang="0">
                  <a:pos x="118" y="1"/>
                </a:cxn>
                <a:cxn ang="0">
                  <a:pos x="176" y="4"/>
                </a:cxn>
                <a:cxn ang="0">
                  <a:pos x="225" y="6"/>
                </a:cxn>
                <a:cxn ang="0">
                  <a:pos x="269" y="8"/>
                </a:cxn>
                <a:cxn ang="0">
                  <a:pos x="308" y="9"/>
                </a:cxn>
                <a:cxn ang="0">
                  <a:pos x="346" y="11"/>
                </a:cxn>
                <a:cxn ang="0">
                  <a:pos x="384" y="13"/>
                </a:cxn>
                <a:cxn ang="0">
                  <a:pos x="425" y="14"/>
                </a:cxn>
                <a:cxn ang="0">
                  <a:pos x="471" y="16"/>
                </a:cxn>
                <a:cxn ang="0">
                  <a:pos x="523" y="20"/>
                </a:cxn>
                <a:cxn ang="0">
                  <a:pos x="584" y="22"/>
                </a:cxn>
                <a:cxn ang="0">
                  <a:pos x="655" y="26"/>
                </a:cxn>
                <a:cxn ang="0">
                  <a:pos x="740" y="30"/>
                </a:cxn>
                <a:cxn ang="0">
                  <a:pos x="839" y="34"/>
                </a:cxn>
                <a:cxn ang="0">
                  <a:pos x="957" y="39"/>
                </a:cxn>
                <a:cxn ang="0">
                  <a:pos x="1093" y="46"/>
                </a:cxn>
                <a:cxn ang="0">
                  <a:pos x="1196" y="54"/>
                </a:cxn>
                <a:cxn ang="0">
                  <a:pos x="1233" y="70"/>
                </a:cxn>
                <a:cxn ang="0">
                  <a:pos x="1254" y="97"/>
                </a:cxn>
                <a:cxn ang="0">
                  <a:pos x="1265" y="128"/>
                </a:cxn>
                <a:cxn ang="0">
                  <a:pos x="1267" y="163"/>
                </a:cxn>
                <a:cxn ang="0">
                  <a:pos x="1255" y="195"/>
                </a:cxn>
                <a:cxn ang="0">
                  <a:pos x="1229" y="214"/>
                </a:cxn>
                <a:cxn ang="0">
                  <a:pos x="1193" y="222"/>
                </a:cxn>
                <a:cxn ang="0">
                  <a:pos x="1140" y="221"/>
                </a:cxn>
                <a:cxn ang="0">
                  <a:pos x="1082" y="218"/>
                </a:cxn>
                <a:cxn ang="0">
                  <a:pos x="1032" y="216"/>
                </a:cxn>
                <a:cxn ang="0">
                  <a:pos x="989" y="214"/>
                </a:cxn>
                <a:cxn ang="0">
                  <a:pos x="950" y="212"/>
                </a:cxn>
                <a:cxn ang="0">
                  <a:pos x="911" y="210"/>
                </a:cxn>
                <a:cxn ang="0">
                  <a:pos x="873" y="208"/>
                </a:cxn>
                <a:cxn ang="0">
                  <a:pos x="833" y="207"/>
                </a:cxn>
                <a:cxn ang="0">
                  <a:pos x="788" y="205"/>
                </a:cxn>
                <a:cxn ang="0">
                  <a:pos x="736" y="202"/>
                </a:cxn>
                <a:cxn ang="0">
                  <a:pos x="675" y="200"/>
                </a:cxn>
                <a:cxn ang="0">
                  <a:pos x="603" y="197"/>
                </a:cxn>
                <a:cxn ang="0">
                  <a:pos x="519" y="192"/>
                </a:cxn>
                <a:cxn ang="0">
                  <a:pos x="418" y="188"/>
                </a:cxn>
                <a:cxn ang="0">
                  <a:pos x="301" y="183"/>
                </a:cxn>
                <a:cxn ang="0">
                  <a:pos x="164" y="177"/>
                </a:cxn>
                <a:cxn ang="0">
                  <a:pos x="70" y="171"/>
                </a:cxn>
                <a:cxn ang="0">
                  <a:pos x="40" y="155"/>
                </a:cxn>
                <a:cxn ang="0">
                  <a:pos x="16" y="128"/>
                </a:cxn>
                <a:cxn ang="0">
                  <a:pos x="2" y="93"/>
                </a:cxn>
                <a:cxn ang="0">
                  <a:pos x="1" y="57"/>
                </a:cxn>
                <a:cxn ang="0">
                  <a:pos x="13" y="30"/>
                </a:cxn>
                <a:cxn ang="0">
                  <a:pos x="37" y="10"/>
                </a:cxn>
                <a:cxn ang="0">
                  <a:pos x="68" y="1"/>
                </a:cxn>
              </a:cxnLst>
              <a:rect l="0" t="0" r="r" b="b"/>
              <a:pathLst>
                <a:path w="1267" h="222">
                  <a:moveTo>
                    <a:pt x="86" y="0"/>
                  </a:moveTo>
                  <a:lnTo>
                    <a:pt x="118" y="1"/>
                  </a:lnTo>
                  <a:lnTo>
                    <a:pt x="148" y="3"/>
                  </a:lnTo>
                  <a:lnTo>
                    <a:pt x="176" y="4"/>
                  </a:lnTo>
                  <a:lnTo>
                    <a:pt x="202" y="5"/>
                  </a:lnTo>
                  <a:lnTo>
                    <a:pt x="225" y="6"/>
                  </a:lnTo>
                  <a:lnTo>
                    <a:pt x="247" y="7"/>
                  </a:lnTo>
                  <a:lnTo>
                    <a:pt x="269" y="8"/>
                  </a:lnTo>
                  <a:lnTo>
                    <a:pt x="289" y="8"/>
                  </a:lnTo>
                  <a:lnTo>
                    <a:pt x="308" y="9"/>
                  </a:lnTo>
                  <a:lnTo>
                    <a:pt x="328" y="10"/>
                  </a:lnTo>
                  <a:lnTo>
                    <a:pt x="346" y="11"/>
                  </a:lnTo>
                  <a:lnTo>
                    <a:pt x="365" y="12"/>
                  </a:lnTo>
                  <a:lnTo>
                    <a:pt x="384" y="13"/>
                  </a:lnTo>
                  <a:lnTo>
                    <a:pt x="405" y="13"/>
                  </a:lnTo>
                  <a:lnTo>
                    <a:pt x="425" y="14"/>
                  </a:lnTo>
                  <a:lnTo>
                    <a:pt x="447" y="15"/>
                  </a:lnTo>
                  <a:lnTo>
                    <a:pt x="471" y="16"/>
                  </a:lnTo>
                  <a:lnTo>
                    <a:pt x="495" y="19"/>
                  </a:lnTo>
                  <a:lnTo>
                    <a:pt x="523" y="20"/>
                  </a:lnTo>
                  <a:lnTo>
                    <a:pt x="552" y="21"/>
                  </a:lnTo>
                  <a:lnTo>
                    <a:pt x="584" y="22"/>
                  </a:lnTo>
                  <a:lnTo>
                    <a:pt x="618" y="24"/>
                  </a:lnTo>
                  <a:lnTo>
                    <a:pt x="655" y="26"/>
                  </a:lnTo>
                  <a:lnTo>
                    <a:pt x="695" y="28"/>
                  </a:lnTo>
                  <a:lnTo>
                    <a:pt x="740" y="30"/>
                  </a:lnTo>
                  <a:lnTo>
                    <a:pt x="788" y="32"/>
                  </a:lnTo>
                  <a:lnTo>
                    <a:pt x="839" y="34"/>
                  </a:lnTo>
                  <a:lnTo>
                    <a:pt x="896" y="37"/>
                  </a:lnTo>
                  <a:lnTo>
                    <a:pt x="957" y="39"/>
                  </a:lnTo>
                  <a:lnTo>
                    <a:pt x="1022" y="42"/>
                  </a:lnTo>
                  <a:lnTo>
                    <a:pt x="1093" y="46"/>
                  </a:lnTo>
                  <a:lnTo>
                    <a:pt x="1169" y="50"/>
                  </a:lnTo>
                  <a:lnTo>
                    <a:pt x="1196" y="54"/>
                  </a:lnTo>
                  <a:lnTo>
                    <a:pt x="1217" y="61"/>
                  </a:lnTo>
                  <a:lnTo>
                    <a:pt x="1233" y="70"/>
                  </a:lnTo>
                  <a:lnTo>
                    <a:pt x="1245" y="83"/>
                  </a:lnTo>
                  <a:lnTo>
                    <a:pt x="1254" y="97"/>
                  </a:lnTo>
                  <a:lnTo>
                    <a:pt x="1261" y="112"/>
                  </a:lnTo>
                  <a:lnTo>
                    <a:pt x="1265" y="128"/>
                  </a:lnTo>
                  <a:lnTo>
                    <a:pt x="1267" y="144"/>
                  </a:lnTo>
                  <a:lnTo>
                    <a:pt x="1267" y="163"/>
                  </a:lnTo>
                  <a:lnTo>
                    <a:pt x="1263" y="180"/>
                  </a:lnTo>
                  <a:lnTo>
                    <a:pt x="1255" y="195"/>
                  </a:lnTo>
                  <a:lnTo>
                    <a:pt x="1244" y="206"/>
                  </a:lnTo>
                  <a:lnTo>
                    <a:pt x="1229" y="214"/>
                  </a:lnTo>
                  <a:lnTo>
                    <a:pt x="1213" y="220"/>
                  </a:lnTo>
                  <a:lnTo>
                    <a:pt x="1193" y="222"/>
                  </a:lnTo>
                  <a:lnTo>
                    <a:pt x="1172" y="222"/>
                  </a:lnTo>
                  <a:lnTo>
                    <a:pt x="1140" y="221"/>
                  </a:lnTo>
                  <a:lnTo>
                    <a:pt x="1109" y="219"/>
                  </a:lnTo>
                  <a:lnTo>
                    <a:pt x="1082" y="218"/>
                  </a:lnTo>
                  <a:lnTo>
                    <a:pt x="1056" y="217"/>
                  </a:lnTo>
                  <a:lnTo>
                    <a:pt x="1032" y="216"/>
                  </a:lnTo>
                  <a:lnTo>
                    <a:pt x="1010" y="215"/>
                  </a:lnTo>
                  <a:lnTo>
                    <a:pt x="989" y="214"/>
                  </a:lnTo>
                  <a:lnTo>
                    <a:pt x="969" y="213"/>
                  </a:lnTo>
                  <a:lnTo>
                    <a:pt x="950" y="212"/>
                  </a:lnTo>
                  <a:lnTo>
                    <a:pt x="930" y="211"/>
                  </a:lnTo>
                  <a:lnTo>
                    <a:pt x="911" y="210"/>
                  </a:lnTo>
                  <a:lnTo>
                    <a:pt x="893" y="209"/>
                  </a:lnTo>
                  <a:lnTo>
                    <a:pt x="873" y="208"/>
                  </a:lnTo>
                  <a:lnTo>
                    <a:pt x="853" y="208"/>
                  </a:lnTo>
                  <a:lnTo>
                    <a:pt x="833" y="207"/>
                  </a:lnTo>
                  <a:lnTo>
                    <a:pt x="811" y="206"/>
                  </a:lnTo>
                  <a:lnTo>
                    <a:pt x="788" y="205"/>
                  </a:lnTo>
                  <a:lnTo>
                    <a:pt x="764" y="203"/>
                  </a:lnTo>
                  <a:lnTo>
                    <a:pt x="736" y="202"/>
                  </a:lnTo>
                  <a:lnTo>
                    <a:pt x="707" y="201"/>
                  </a:lnTo>
                  <a:lnTo>
                    <a:pt x="675" y="200"/>
                  </a:lnTo>
                  <a:lnTo>
                    <a:pt x="641" y="198"/>
                  </a:lnTo>
                  <a:lnTo>
                    <a:pt x="603" y="197"/>
                  </a:lnTo>
                  <a:lnTo>
                    <a:pt x="562" y="195"/>
                  </a:lnTo>
                  <a:lnTo>
                    <a:pt x="519" y="192"/>
                  </a:lnTo>
                  <a:lnTo>
                    <a:pt x="471" y="190"/>
                  </a:lnTo>
                  <a:lnTo>
                    <a:pt x="418" y="188"/>
                  </a:lnTo>
                  <a:lnTo>
                    <a:pt x="362" y="185"/>
                  </a:lnTo>
                  <a:lnTo>
                    <a:pt x="301" y="183"/>
                  </a:lnTo>
                  <a:lnTo>
                    <a:pt x="235" y="180"/>
                  </a:lnTo>
                  <a:lnTo>
                    <a:pt x="164" y="177"/>
                  </a:lnTo>
                  <a:lnTo>
                    <a:pt x="88" y="174"/>
                  </a:lnTo>
                  <a:lnTo>
                    <a:pt x="70" y="171"/>
                  </a:lnTo>
                  <a:lnTo>
                    <a:pt x="55" y="164"/>
                  </a:lnTo>
                  <a:lnTo>
                    <a:pt x="40" y="155"/>
                  </a:lnTo>
                  <a:lnTo>
                    <a:pt x="27" y="143"/>
                  </a:lnTo>
                  <a:lnTo>
                    <a:pt x="16" y="128"/>
                  </a:lnTo>
                  <a:lnTo>
                    <a:pt x="7" y="112"/>
                  </a:lnTo>
                  <a:lnTo>
                    <a:pt x="2" y="93"/>
                  </a:lnTo>
                  <a:lnTo>
                    <a:pt x="0" y="72"/>
                  </a:lnTo>
                  <a:lnTo>
                    <a:pt x="1" y="57"/>
                  </a:lnTo>
                  <a:lnTo>
                    <a:pt x="6" y="42"/>
                  </a:lnTo>
                  <a:lnTo>
                    <a:pt x="13" y="30"/>
                  </a:lnTo>
                  <a:lnTo>
                    <a:pt x="24" y="20"/>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5808" name="Freeform 96"/>
            <p:cNvSpPr>
              <a:spLocks/>
            </p:cNvSpPr>
            <p:nvPr/>
          </p:nvSpPr>
          <p:spPr bwMode="auto">
            <a:xfrm>
              <a:off x="3681" y="2389"/>
              <a:ext cx="126" cy="17"/>
            </a:xfrm>
            <a:custGeom>
              <a:avLst/>
              <a:gdLst/>
              <a:ahLst/>
              <a:cxnLst>
                <a:cxn ang="0">
                  <a:pos x="81" y="0"/>
                </a:cxn>
                <a:cxn ang="0">
                  <a:pos x="1164" y="50"/>
                </a:cxn>
                <a:cxn ang="0">
                  <a:pos x="1191" y="53"/>
                </a:cxn>
                <a:cxn ang="0">
                  <a:pos x="1211" y="60"/>
                </a:cxn>
                <a:cxn ang="0">
                  <a:pos x="1226" y="70"/>
                </a:cxn>
                <a:cxn ang="0">
                  <a:pos x="1237" y="80"/>
                </a:cxn>
                <a:cxn ang="0">
                  <a:pos x="1244" y="92"/>
                </a:cxn>
                <a:cxn ang="0">
                  <a:pos x="1250" y="106"/>
                </a:cxn>
                <a:cxn ang="0">
                  <a:pos x="1254" y="120"/>
                </a:cxn>
                <a:cxn ang="0">
                  <a:pos x="1257" y="134"/>
                </a:cxn>
                <a:cxn ang="0">
                  <a:pos x="1258" y="154"/>
                </a:cxn>
                <a:cxn ang="0">
                  <a:pos x="1255" y="170"/>
                </a:cxn>
                <a:cxn ang="0">
                  <a:pos x="1246" y="184"/>
                </a:cxn>
                <a:cxn ang="0">
                  <a:pos x="1235" y="195"/>
                </a:cxn>
                <a:cxn ang="0">
                  <a:pos x="1221" y="202"/>
                </a:cxn>
                <a:cxn ang="0">
                  <a:pos x="1205" y="207"/>
                </a:cxn>
                <a:cxn ang="0">
                  <a:pos x="1186" y="210"/>
                </a:cxn>
                <a:cxn ang="0">
                  <a:pos x="1167" y="210"/>
                </a:cxn>
                <a:cxn ang="0">
                  <a:pos x="83" y="162"/>
                </a:cxn>
                <a:cxn ang="0">
                  <a:pos x="68" y="159"/>
                </a:cxn>
                <a:cxn ang="0">
                  <a:pos x="54" y="152"/>
                </a:cxn>
                <a:cxn ang="0">
                  <a:pos x="40" y="144"/>
                </a:cxn>
                <a:cxn ang="0">
                  <a:pos x="28" y="132"/>
                </a:cxn>
                <a:cxn ang="0">
                  <a:pos x="17" y="118"/>
                </a:cxn>
                <a:cxn ang="0">
                  <a:pos x="8" y="102"/>
                </a:cxn>
                <a:cxn ang="0">
                  <a:pos x="2" y="83"/>
                </a:cxn>
                <a:cxn ang="0">
                  <a:pos x="0" y="62"/>
                </a:cxn>
                <a:cxn ang="0">
                  <a:pos x="2" y="49"/>
                </a:cxn>
                <a:cxn ang="0">
                  <a:pos x="6" y="37"/>
                </a:cxn>
                <a:cxn ang="0">
                  <a:pos x="15" y="26"/>
                </a:cxn>
                <a:cxn ang="0">
                  <a:pos x="24" y="17"/>
                </a:cxn>
                <a:cxn ang="0">
                  <a:pos x="36" y="10"/>
                </a:cxn>
                <a:cxn ang="0">
                  <a:pos x="50" y="3"/>
                </a:cxn>
                <a:cxn ang="0">
                  <a:pos x="64" y="1"/>
                </a:cxn>
                <a:cxn ang="0">
                  <a:pos x="81" y="0"/>
                </a:cxn>
              </a:cxnLst>
              <a:rect l="0" t="0" r="r" b="b"/>
              <a:pathLst>
                <a:path w="1258" h="210">
                  <a:moveTo>
                    <a:pt x="81" y="0"/>
                  </a:moveTo>
                  <a:lnTo>
                    <a:pt x="1164" y="50"/>
                  </a:lnTo>
                  <a:lnTo>
                    <a:pt x="1191" y="53"/>
                  </a:lnTo>
                  <a:lnTo>
                    <a:pt x="1211" y="60"/>
                  </a:lnTo>
                  <a:lnTo>
                    <a:pt x="1226" y="70"/>
                  </a:lnTo>
                  <a:lnTo>
                    <a:pt x="1237" y="80"/>
                  </a:lnTo>
                  <a:lnTo>
                    <a:pt x="1244" y="92"/>
                  </a:lnTo>
                  <a:lnTo>
                    <a:pt x="1250" y="106"/>
                  </a:lnTo>
                  <a:lnTo>
                    <a:pt x="1254" y="120"/>
                  </a:lnTo>
                  <a:lnTo>
                    <a:pt x="1257" y="134"/>
                  </a:lnTo>
                  <a:lnTo>
                    <a:pt x="1258" y="154"/>
                  </a:lnTo>
                  <a:lnTo>
                    <a:pt x="1255" y="170"/>
                  </a:lnTo>
                  <a:lnTo>
                    <a:pt x="1246" y="184"/>
                  </a:lnTo>
                  <a:lnTo>
                    <a:pt x="1235" y="195"/>
                  </a:lnTo>
                  <a:lnTo>
                    <a:pt x="1221" y="202"/>
                  </a:lnTo>
                  <a:lnTo>
                    <a:pt x="1205" y="207"/>
                  </a:lnTo>
                  <a:lnTo>
                    <a:pt x="1186" y="210"/>
                  </a:lnTo>
                  <a:lnTo>
                    <a:pt x="1167" y="210"/>
                  </a:lnTo>
                  <a:lnTo>
                    <a:pt x="83" y="162"/>
                  </a:lnTo>
                  <a:lnTo>
                    <a:pt x="68" y="159"/>
                  </a:lnTo>
                  <a:lnTo>
                    <a:pt x="54" y="152"/>
                  </a:lnTo>
                  <a:lnTo>
                    <a:pt x="40" y="144"/>
                  </a:lnTo>
                  <a:lnTo>
                    <a:pt x="28" y="132"/>
                  </a:lnTo>
                  <a:lnTo>
                    <a:pt x="17" y="118"/>
                  </a:lnTo>
                  <a:lnTo>
                    <a:pt x="8" y="102"/>
                  </a:lnTo>
                  <a:lnTo>
                    <a:pt x="2" y="83"/>
                  </a:lnTo>
                  <a:lnTo>
                    <a:pt x="0" y="62"/>
                  </a:lnTo>
                  <a:lnTo>
                    <a:pt x="2" y="49"/>
                  </a:lnTo>
                  <a:lnTo>
                    <a:pt x="6" y="37"/>
                  </a:lnTo>
                  <a:lnTo>
                    <a:pt x="15" y="26"/>
                  </a:lnTo>
                  <a:lnTo>
                    <a:pt x="24" y="17"/>
                  </a:lnTo>
                  <a:lnTo>
                    <a:pt x="36" y="10"/>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115809" name="Freeform 97"/>
            <p:cNvSpPr>
              <a:spLocks/>
            </p:cNvSpPr>
            <p:nvPr/>
          </p:nvSpPr>
          <p:spPr bwMode="auto">
            <a:xfrm>
              <a:off x="3682" y="2386"/>
              <a:ext cx="38" cy="15"/>
            </a:xfrm>
            <a:custGeom>
              <a:avLst/>
              <a:gdLst/>
              <a:ahLst/>
              <a:cxnLst>
                <a:cxn ang="0">
                  <a:pos x="357" y="178"/>
                </a:cxn>
                <a:cxn ang="0">
                  <a:pos x="364" y="177"/>
                </a:cxn>
                <a:cxn ang="0">
                  <a:pos x="370" y="173"/>
                </a:cxn>
                <a:cxn ang="0">
                  <a:pos x="374" y="167"/>
                </a:cxn>
                <a:cxn ang="0">
                  <a:pos x="377" y="159"/>
                </a:cxn>
                <a:cxn ang="0">
                  <a:pos x="374" y="34"/>
                </a:cxn>
                <a:cxn ang="0">
                  <a:pos x="372" y="26"/>
                </a:cxn>
                <a:cxn ang="0">
                  <a:pos x="368" y="20"/>
                </a:cxn>
                <a:cxn ang="0">
                  <a:pos x="361" y="16"/>
                </a:cxn>
                <a:cxn ang="0">
                  <a:pos x="352" y="15"/>
                </a:cxn>
                <a:cxn ang="0">
                  <a:pos x="193" y="4"/>
                </a:cxn>
                <a:cxn ang="0">
                  <a:pos x="74" y="0"/>
                </a:cxn>
                <a:cxn ang="0">
                  <a:pos x="58" y="0"/>
                </a:cxn>
                <a:cxn ang="0">
                  <a:pos x="44" y="3"/>
                </a:cxn>
                <a:cxn ang="0">
                  <a:pos x="32" y="10"/>
                </a:cxn>
                <a:cxn ang="0">
                  <a:pos x="22" y="18"/>
                </a:cxn>
                <a:cxn ang="0">
                  <a:pos x="13" y="27"/>
                </a:cxn>
                <a:cxn ang="0">
                  <a:pos x="6" y="40"/>
                </a:cxn>
                <a:cxn ang="0">
                  <a:pos x="1" y="52"/>
                </a:cxn>
                <a:cxn ang="0">
                  <a:pos x="0" y="67"/>
                </a:cxn>
                <a:cxn ang="0">
                  <a:pos x="0" y="89"/>
                </a:cxn>
                <a:cxn ang="0">
                  <a:pos x="3" y="104"/>
                </a:cxn>
                <a:cxn ang="0">
                  <a:pos x="8" y="117"/>
                </a:cxn>
                <a:cxn ang="0">
                  <a:pos x="15" y="130"/>
                </a:cxn>
                <a:cxn ang="0">
                  <a:pos x="25" y="140"/>
                </a:cxn>
                <a:cxn ang="0">
                  <a:pos x="35" y="149"/>
                </a:cxn>
                <a:cxn ang="0">
                  <a:pos x="48" y="156"/>
                </a:cxn>
                <a:cxn ang="0">
                  <a:pos x="61" y="161"/>
                </a:cxn>
                <a:cxn ang="0">
                  <a:pos x="76" y="163"/>
                </a:cxn>
                <a:cxn ang="0">
                  <a:pos x="357" y="178"/>
                </a:cxn>
              </a:cxnLst>
              <a:rect l="0" t="0" r="r" b="b"/>
              <a:pathLst>
                <a:path w="377" h="178">
                  <a:moveTo>
                    <a:pt x="357" y="178"/>
                  </a:moveTo>
                  <a:lnTo>
                    <a:pt x="364" y="177"/>
                  </a:lnTo>
                  <a:lnTo>
                    <a:pt x="370" y="173"/>
                  </a:lnTo>
                  <a:lnTo>
                    <a:pt x="374" y="167"/>
                  </a:lnTo>
                  <a:lnTo>
                    <a:pt x="377" y="159"/>
                  </a:lnTo>
                  <a:lnTo>
                    <a:pt x="374" y="34"/>
                  </a:lnTo>
                  <a:lnTo>
                    <a:pt x="372" y="26"/>
                  </a:lnTo>
                  <a:lnTo>
                    <a:pt x="368" y="20"/>
                  </a:lnTo>
                  <a:lnTo>
                    <a:pt x="361" y="16"/>
                  </a:lnTo>
                  <a:lnTo>
                    <a:pt x="352" y="15"/>
                  </a:lnTo>
                  <a:lnTo>
                    <a:pt x="193" y="4"/>
                  </a:lnTo>
                  <a:lnTo>
                    <a:pt x="74" y="0"/>
                  </a:lnTo>
                  <a:lnTo>
                    <a:pt x="58" y="0"/>
                  </a:lnTo>
                  <a:lnTo>
                    <a:pt x="44" y="3"/>
                  </a:lnTo>
                  <a:lnTo>
                    <a:pt x="32" y="10"/>
                  </a:lnTo>
                  <a:lnTo>
                    <a:pt x="22" y="18"/>
                  </a:lnTo>
                  <a:lnTo>
                    <a:pt x="13" y="27"/>
                  </a:lnTo>
                  <a:lnTo>
                    <a:pt x="6" y="40"/>
                  </a:lnTo>
                  <a:lnTo>
                    <a:pt x="1" y="52"/>
                  </a:lnTo>
                  <a:lnTo>
                    <a:pt x="0" y="67"/>
                  </a:lnTo>
                  <a:lnTo>
                    <a:pt x="0" y="89"/>
                  </a:lnTo>
                  <a:lnTo>
                    <a:pt x="3" y="104"/>
                  </a:lnTo>
                  <a:lnTo>
                    <a:pt x="8" y="117"/>
                  </a:lnTo>
                  <a:lnTo>
                    <a:pt x="15" y="130"/>
                  </a:lnTo>
                  <a:lnTo>
                    <a:pt x="25" y="140"/>
                  </a:lnTo>
                  <a:lnTo>
                    <a:pt x="35" y="149"/>
                  </a:lnTo>
                  <a:lnTo>
                    <a:pt x="48" y="156"/>
                  </a:lnTo>
                  <a:lnTo>
                    <a:pt x="61" y="161"/>
                  </a:lnTo>
                  <a:lnTo>
                    <a:pt x="76" y="163"/>
                  </a:lnTo>
                  <a:lnTo>
                    <a:pt x="357" y="178"/>
                  </a:lnTo>
                  <a:close/>
                </a:path>
              </a:pathLst>
            </a:custGeom>
            <a:solidFill>
              <a:srgbClr val="B5B5B5"/>
            </a:solidFill>
            <a:ln w="9525">
              <a:noFill/>
              <a:round/>
              <a:headEnd/>
              <a:tailEnd/>
            </a:ln>
          </p:spPr>
          <p:txBody>
            <a:bodyPr/>
            <a:lstStyle/>
            <a:p>
              <a:endParaRPr lang="en-US"/>
            </a:p>
          </p:txBody>
        </p:sp>
        <p:sp>
          <p:nvSpPr>
            <p:cNvPr id="115810" name="Freeform 98"/>
            <p:cNvSpPr>
              <a:spLocks/>
            </p:cNvSpPr>
            <p:nvPr/>
          </p:nvSpPr>
          <p:spPr bwMode="auto">
            <a:xfrm>
              <a:off x="3769" y="2390"/>
              <a:ext cx="37" cy="14"/>
            </a:xfrm>
            <a:custGeom>
              <a:avLst/>
              <a:gdLst/>
              <a:ahLst/>
              <a:cxnLst>
                <a:cxn ang="0">
                  <a:pos x="25" y="163"/>
                </a:cxn>
                <a:cxn ang="0">
                  <a:pos x="18" y="162"/>
                </a:cxn>
                <a:cxn ang="0">
                  <a:pos x="11" y="157"/>
                </a:cxn>
                <a:cxn ang="0">
                  <a:pos x="5" y="151"/>
                </a:cxn>
                <a:cxn ang="0">
                  <a:pos x="2" y="143"/>
                </a:cxn>
                <a:cxn ang="0">
                  <a:pos x="0" y="19"/>
                </a:cxn>
                <a:cxn ang="0">
                  <a:pos x="2" y="11"/>
                </a:cxn>
                <a:cxn ang="0">
                  <a:pos x="7" y="5"/>
                </a:cxn>
                <a:cxn ang="0">
                  <a:pos x="14" y="1"/>
                </a:cxn>
                <a:cxn ang="0">
                  <a:pos x="22" y="0"/>
                </a:cxn>
                <a:cxn ang="0">
                  <a:pos x="182" y="7"/>
                </a:cxn>
                <a:cxn ang="0">
                  <a:pos x="301" y="12"/>
                </a:cxn>
                <a:cxn ang="0">
                  <a:pos x="317" y="14"/>
                </a:cxn>
                <a:cxn ang="0">
                  <a:pos x="331" y="19"/>
                </a:cxn>
                <a:cxn ang="0">
                  <a:pos x="343" y="26"/>
                </a:cxn>
                <a:cxn ang="0">
                  <a:pos x="354" y="35"/>
                </a:cxn>
                <a:cxn ang="0">
                  <a:pos x="363" y="46"/>
                </a:cxn>
                <a:cxn ang="0">
                  <a:pos x="370" y="59"/>
                </a:cxn>
                <a:cxn ang="0">
                  <a:pos x="375" y="72"/>
                </a:cxn>
                <a:cxn ang="0">
                  <a:pos x="376" y="87"/>
                </a:cxn>
                <a:cxn ang="0">
                  <a:pos x="376" y="108"/>
                </a:cxn>
                <a:cxn ang="0">
                  <a:pos x="375" y="123"/>
                </a:cxn>
                <a:cxn ang="0">
                  <a:pos x="371" y="135"/>
                </a:cxn>
                <a:cxn ang="0">
                  <a:pos x="365" y="148"/>
                </a:cxn>
                <a:cxn ang="0">
                  <a:pos x="357" y="157"/>
                </a:cxn>
                <a:cxn ang="0">
                  <a:pos x="346" y="165"/>
                </a:cxn>
                <a:cxn ang="0">
                  <a:pos x="334" y="172"/>
                </a:cxn>
                <a:cxn ang="0">
                  <a:pos x="321" y="175"/>
                </a:cxn>
                <a:cxn ang="0">
                  <a:pos x="306" y="176"/>
                </a:cxn>
                <a:cxn ang="0">
                  <a:pos x="25" y="163"/>
                </a:cxn>
              </a:cxnLst>
              <a:rect l="0" t="0" r="r" b="b"/>
              <a:pathLst>
                <a:path w="376" h="176">
                  <a:moveTo>
                    <a:pt x="25" y="163"/>
                  </a:moveTo>
                  <a:lnTo>
                    <a:pt x="18" y="162"/>
                  </a:lnTo>
                  <a:lnTo>
                    <a:pt x="11" y="157"/>
                  </a:lnTo>
                  <a:lnTo>
                    <a:pt x="5" y="151"/>
                  </a:lnTo>
                  <a:lnTo>
                    <a:pt x="2" y="143"/>
                  </a:lnTo>
                  <a:lnTo>
                    <a:pt x="0" y="19"/>
                  </a:lnTo>
                  <a:lnTo>
                    <a:pt x="2" y="11"/>
                  </a:lnTo>
                  <a:lnTo>
                    <a:pt x="7" y="5"/>
                  </a:lnTo>
                  <a:lnTo>
                    <a:pt x="14" y="1"/>
                  </a:lnTo>
                  <a:lnTo>
                    <a:pt x="22" y="0"/>
                  </a:lnTo>
                  <a:lnTo>
                    <a:pt x="182" y="7"/>
                  </a:lnTo>
                  <a:lnTo>
                    <a:pt x="301" y="12"/>
                  </a:lnTo>
                  <a:lnTo>
                    <a:pt x="317" y="14"/>
                  </a:lnTo>
                  <a:lnTo>
                    <a:pt x="331" y="19"/>
                  </a:lnTo>
                  <a:lnTo>
                    <a:pt x="343" y="26"/>
                  </a:lnTo>
                  <a:lnTo>
                    <a:pt x="354" y="35"/>
                  </a:lnTo>
                  <a:lnTo>
                    <a:pt x="363" y="46"/>
                  </a:lnTo>
                  <a:lnTo>
                    <a:pt x="370" y="59"/>
                  </a:lnTo>
                  <a:lnTo>
                    <a:pt x="375" y="72"/>
                  </a:lnTo>
                  <a:lnTo>
                    <a:pt x="376" y="87"/>
                  </a:lnTo>
                  <a:lnTo>
                    <a:pt x="376" y="108"/>
                  </a:lnTo>
                  <a:lnTo>
                    <a:pt x="375" y="123"/>
                  </a:lnTo>
                  <a:lnTo>
                    <a:pt x="371" y="135"/>
                  </a:lnTo>
                  <a:lnTo>
                    <a:pt x="365" y="148"/>
                  </a:lnTo>
                  <a:lnTo>
                    <a:pt x="357" y="157"/>
                  </a:lnTo>
                  <a:lnTo>
                    <a:pt x="346" y="165"/>
                  </a:lnTo>
                  <a:lnTo>
                    <a:pt x="334" y="172"/>
                  </a:lnTo>
                  <a:lnTo>
                    <a:pt x="321" y="175"/>
                  </a:lnTo>
                  <a:lnTo>
                    <a:pt x="306" y="176"/>
                  </a:lnTo>
                  <a:lnTo>
                    <a:pt x="25" y="163"/>
                  </a:lnTo>
                  <a:close/>
                </a:path>
              </a:pathLst>
            </a:custGeom>
            <a:solidFill>
              <a:srgbClr val="B5B5B5"/>
            </a:solidFill>
            <a:ln w="9525">
              <a:noFill/>
              <a:round/>
              <a:headEnd/>
              <a:tailEnd/>
            </a:ln>
          </p:spPr>
          <p:txBody>
            <a:bodyPr/>
            <a:lstStyle/>
            <a:p>
              <a:endParaRPr lang="en-US"/>
            </a:p>
          </p:txBody>
        </p:sp>
        <p:sp>
          <p:nvSpPr>
            <p:cNvPr id="115811" name="Freeform 99"/>
            <p:cNvSpPr>
              <a:spLocks/>
            </p:cNvSpPr>
            <p:nvPr/>
          </p:nvSpPr>
          <p:spPr bwMode="auto">
            <a:xfrm>
              <a:off x="3725" y="2388"/>
              <a:ext cx="38" cy="15"/>
            </a:xfrm>
            <a:custGeom>
              <a:avLst/>
              <a:gdLst/>
              <a:ahLst/>
              <a:cxnLst>
                <a:cxn ang="0">
                  <a:pos x="21" y="0"/>
                </a:cxn>
                <a:cxn ang="0">
                  <a:pos x="354" y="15"/>
                </a:cxn>
                <a:cxn ang="0">
                  <a:pos x="362" y="18"/>
                </a:cxn>
                <a:cxn ang="0">
                  <a:pos x="368" y="23"/>
                </a:cxn>
                <a:cxn ang="0">
                  <a:pos x="373" y="29"/>
                </a:cxn>
                <a:cxn ang="0">
                  <a:pos x="375" y="36"/>
                </a:cxn>
                <a:cxn ang="0">
                  <a:pos x="378" y="160"/>
                </a:cxn>
                <a:cxn ang="0">
                  <a:pos x="377" y="169"/>
                </a:cxn>
                <a:cxn ang="0">
                  <a:pos x="372" y="174"/>
                </a:cxn>
                <a:cxn ang="0">
                  <a:pos x="366" y="178"/>
                </a:cxn>
                <a:cxn ang="0">
                  <a:pos x="358" y="179"/>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79">
                  <a:moveTo>
                    <a:pt x="21" y="0"/>
                  </a:moveTo>
                  <a:lnTo>
                    <a:pt x="354" y="15"/>
                  </a:lnTo>
                  <a:lnTo>
                    <a:pt x="362" y="18"/>
                  </a:lnTo>
                  <a:lnTo>
                    <a:pt x="368" y="23"/>
                  </a:lnTo>
                  <a:lnTo>
                    <a:pt x="373" y="29"/>
                  </a:lnTo>
                  <a:lnTo>
                    <a:pt x="375" y="36"/>
                  </a:lnTo>
                  <a:lnTo>
                    <a:pt x="378" y="160"/>
                  </a:lnTo>
                  <a:lnTo>
                    <a:pt x="377" y="169"/>
                  </a:lnTo>
                  <a:lnTo>
                    <a:pt x="372" y="174"/>
                  </a:lnTo>
                  <a:lnTo>
                    <a:pt x="366" y="178"/>
                  </a:lnTo>
                  <a:lnTo>
                    <a:pt x="358" y="179"/>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115812" name="Freeform 100"/>
            <p:cNvSpPr>
              <a:spLocks/>
            </p:cNvSpPr>
            <p:nvPr/>
          </p:nvSpPr>
          <p:spPr bwMode="auto">
            <a:xfrm>
              <a:off x="3684" y="2385"/>
              <a:ext cx="38" cy="15"/>
            </a:xfrm>
            <a:custGeom>
              <a:avLst/>
              <a:gdLst/>
              <a:ahLst/>
              <a:cxnLst>
                <a:cxn ang="0">
                  <a:pos x="355" y="178"/>
                </a:cxn>
                <a:cxn ang="0">
                  <a:pos x="363" y="177"/>
                </a:cxn>
                <a:cxn ang="0">
                  <a:pos x="370" y="173"/>
                </a:cxn>
                <a:cxn ang="0">
                  <a:pos x="375" y="166"/>
                </a:cxn>
                <a:cxn ang="0">
                  <a:pos x="377" y="158"/>
                </a:cxn>
                <a:cxn ang="0">
                  <a:pos x="374" y="34"/>
                </a:cxn>
                <a:cxn ang="0">
                  <a:pos x="371" y="26"/>
                </a:cxn>
                <a:cxn ang="0">
                  <a:pos x="366" y="19"/>
                </a:cxn>
                <a:cxn ang="0">
                  <a:pos x="360" y="15"/>
                </a:cxn>
                <a:cxn ang="0">
                  <a:pos x="352" y="14"/>
                </a:cxn>
                <a:cxn ang="0">
                  <a:pos x="190" y="5"/>
                </a:cxn>
                <a:cxn ang="0">
                  <a:pos x="71" y="0"/>
                </a:cxn>
                <a:cxn ang="0">
                  <a:pos x="56" y="1"/>
                </a:cxn>
                <a:cxn ang="0">
                  <a:pos x="41" y="4"/>
                </a:cxn>
                <a:cxn ang="0">
                  <a:pos x="29" y="9"/>
                </a:cxn>
                <a:cxn ang="0">
                  <a:pos x="19" y="17"/>
                </a:cxn>
                <a:cxn ang="0">
                  <a:pos x="10" y="28"/>
                </a:cxn>
                <a:cxn ang="0">
                  <a:pos x="4" y="39"/>
                </a:cxn>
                <a:cxn ang="0">
                  <a:pos x="1" y="51"/>
                </a:cxn>
                <a:cxn ang="0">
                  <a:pos x="0" y="66"/>
                </a:cxn>
                <a:cxn ang="0">
                  <a:pos x="0" y="89"/>
                </a:cxn>
                <a:cxn ang="0">
                  <a:pos x="2" y="103"/>
                </a:cxn>
                <a:cxn ang="0">
                  <a:pos x="6" y="117"/>
                </a:cxn>
                <a:cxn ang="0">
                  <a:pos x="13" y="129"/>
                </a:cxn>
                <a:cxn ang="0">
                  <a:pos x="22" y="139"/>
                </a:cxn>
                <a:cxn ang="0">
                  <a:pos x="33" y="149"/>
                </a:cxn>
                <a:cxn ang="0">
                  <a:pos x="47" y="156"/>
                </a:cxn>
                <a:cxn ang="0">
                  <a:pos x="60" y="161"/>
                </a:cxn>
                <a:cxn ang="0">
                  <a:pos x="75" y="163"/>
                </a:cxn>
                <a:cxn ang="0">
                  <a:pos x="355" y="178"/>
                </a:cxn>
              </a:cxnLst>
              <a:rect l="0" t="0" r="r" b="b"/>
              <a:pathLst>
                <a:path w="377" h="178">
                  <a:moveTo>
                    <a:pt x="355" y="178"/>
                  </a:moveTo>
                  <a:lnTo>
                    <a:pt x="363" y="177"/>
                  </a:lnTo>
                  <a:lnTo>
                    <a:pt x="370" y="173"/>
                  </a:lnTo>
                  <a:lnTo>
                    <a:pt x="375" y="166"/>
                  </a:lnTo>
                  <a:lnTo>
                    <a:pt x="377" y="158"/>
                  </a:lnTo>
                  <a:lnTo>
                    <a:pt x="374" y="34"/>
                  </a:lnTo>
                  <a:lnTo>
                    <a:pt x="371" y="26"/>
                  </a:lnTo>
                  <a:lnTo>
                    <a:pt x="366" y="19"/>
                  </a:lnTo>
                  <a:lnTo>
                    <a:pt x="360" y="15"/>
                  </a:lnTo>
                  <a:lnTo>
                    <a:pt x="352" y="14"/>
                  </a:lnTo>
                  <a:lnTo>
                    <a:pt x="190" y="5"/>
                  </a:lnTo>
                  <a:lnTo>
                    <a:pt x="71" y="0"/>
                  </a:lnTo>
                  <a:lnTo>
                    <a:pt x="56" y="1"/>
                  </a:lnTo>
                  <a:lnTo>
                    <a:pt x="41" y="4"/>
                  </a:lnTo>
                  <a:lnTo>
                    <a:pt x="29" y="9"/>
                  </a:lnTo>
                  <a:lnTo>
                    <a:pt x="19" y="17"/>
                  </a:lnTo>
                  <a:lnTo>
                    <a:pt x="10" y="28"/>
                  </a:lnTo>
                  <a:lnTo>
                    <a:pt x="4" y="39"/>
                  </a:lnTo>
                  <a:lnTo>
                    <a:pt x="1" y="51"/>
                  </a:lnTo>
                  <a:lnTo>
                    <a:pt x="0" y="66"/>
                  </a:lnTo>
                  <a:lnTo>
                    <a:pt x="0" y="89"/>
                  </a:lnTo>
                  <a:lnTo>
                    <a:pt x="2" y="103"/>
                  </a:lnTo>
                  <a:lnTo>
                    <a:pt x="6" y="117"/>
                  </a:lnTo>
                  <a:lnTo>
                    <a:pt x="13" y="129"/>
                  </a:lnTo>
                  <a:lnTo>
                    <a:pt x="22" y="139"/>
                  </a:lnTo>
                  <a:lnTo>
                    <a:pt x="33" y="149"/>
                  </a:lnTo>
                  <a:lnTo>
                    <a:pt x="47" y="156"/>
                  </a:lnTo>
                  <a:lnTo>
                    <a:pt x="60" y="161"/>
                  </a:lnTo>
                  <a:lnTo>
                    <a:pt x="75" y="163"/>
                  </a:lnTo>
                  <a:lnTo>
                    <a:pt x="355" y="178"/>
                  </a:lnTo>
                  <a:close/>
                </a:path>
              </a:pathLst>
            </a:custGeom>
            <a:solidFill>
              <a:srgbClr val="E8E8E8"/>
            </a:solidFill>
            <a:ln w="9525">
              <a:noFill/>
              <a:round/>
              <a:headEnd/>
              <a:tailEnd/>
            </a:ln>
          </p:spPr>
          <p:txBody>
            <a:bodyPr/>
            <a:lstStyle/>
            <a:p>
              <a:endParaRPr lang="en-US"/>
            </a:p>
          </p:txBody>
        </p:sp>
        <p:sp>
          <p:nvSpPr>
            <p:cNvPr id="115813" name="Freeform 101"/>
            <p:cNvSpPr>
              <a:spLocks/>
            </p:cNvSpPr>
            <p:nvPr/>
          </p:nvSpPr>
          <p:spPr bwMode="auto">
            <a:xfrm>
              <a:off x="3771" y="2388"/>
              <a:ext cx="37" cy="15"/>
            </a:xfrm>
            <a:custGeom>
              <a:avLst/>
              <a:gdLst/>
              <a:ahLst/>
              <a:cxnLst>
                <a:cxn ang="0">
                  <a:pos x="24" y="164"/>
                </a:cxn>
                <a:cxn ang="0">
                  <a:pos x="16" y="163"/>
                </a:cxn>
                <a:cxn ang="0">
                  <a:pos x="9" y="158"/>
                </a:cxn>
                <a:cxn ang="0">
                  <a:pos x="5" y="152"/>
                </a:cxn>
                <a:cxn ang="0">
                  <a:pos x="3" y="144"/>
                </a:cxn>
                <a:cxn ang="0">
                  <a:pos x="0" y="20"/>
                </a:cxn>
                <a:cxn ang="0">
                  <a:pos x="1" y="11"/>
                </a:cxn>
                <a:cxn ang="0">
                  <a:pos x="5" y="5"/>
                </a:cxn>
                <a:cxn ang="0">
                  <a:pos x="11" y="1"/>
                </a:cxn>
                <a:cxn ang="0">
                  <a:pos x="19" y="0"/>
                </a:cxn>
                <a:cxn ang="0">
                  <a:pos x="182" y="7"/>
                </a:cxn>
                <a:cxn ang="0">
                  <a:pos x="301" y="12"/>
                </a:cxn>
                <a:cxn ang="0">
                  <a:pos x="316" y="15"/>
                </a:cxn>
                <a:cxn ang="0">
                  <a:pos x="330" y="20"/>
                </a:cxn>
                <a:cxn ang="0">
                  <a:pos x="342" y="27"/>
                </a:cxn>
                <a:cxn ang="0">
                  <a:pos x="353" y="36"/>
                </a:cxn>
                <a:cxn ang="0">
                  <a:pos x="363" y="47"/>
                </a:cxn>
                <a:cxn ang="0">
                  <a:pos x="369" y="59"/>
                </a:cxn>
                <a:cxn ang="0">
                  <a:pos x="374" y="73"/>
                </a:cxn>
                <a:cxn ang="0">
                  <a:pos x="376" y="87"/>
                </a:cxn>
                <a:cxn ang="0">
                  <a:pos x="376" y="109"/>
                </a:cxn>
                <a:cxn ang="0">
                  <a:pos x="375" y="123"/>
                </a:cxn>
                <a:cxn ang="0">
                  <a:pos x="371" y="137"/>
                </a:cxn>
                <a:cxn ang="0">
                  <a:pos x="364" y="148"/>
                </a:cxn>
                <a:cxn ang="0">
                  <a:pos x="355" y="158"/>
                </a:cxn>
                <a:cxn ang="0">
                  <a:pos x="344" y="167"/>
                </a:cxn>
                <a:cxn ang="0">
                  <a:pos x="332" y="172"/>
                </a:cxn>
                <a:cxn ang="0">
                  <a:pos x="319" y="175"/>
                </a:cxn>
                <a:cxn ang="0">
                  <a:pos x="304" y="176"/>
                </a:cxn>
                <a:cxn ang="0">
                  <a:pos x="24" y="164"/>
                </a:cxn>
              </a:cxnLst>
              <a:rect l="0" t="0" r="r" b="b"/>
              <a:pathLst>
                <a:path w="376" h="176">
                  <a:moveTo>
                    <a:pt x="24" y="164"/>
                  </a:moveTo>
                  <a:lnTo>
                    <a:pt x="16" y="163"/>
                  </a:lnTo>
                  <a:lnTo>
                    <a:pt x="9" y="158"/>
                  </a:lnTo>
                  <a:lnTo>
                    <a:pt x="5" y="152"/>
                  </a:lnTo>
                  <a:lnTo>
                    <a:pt x="3" y="144"/>
                  </a:lnTo>
                  <a:lnTo>
                    <a:pt x="0" y="20"/>
                  </a:lnTo>
                  <a:lnTo>
                    <a:pt x="1" y="11"/>
                  </a:lnTo>
                  <a:lnTo>
                    <a:pt x="5" y="5"/>
                  </a:lnTo>
                  <a:lnTo>
                    <a:pt x="11" y="1"/>
                  </a:lnTo>
                  <a:lnTo>
                    <a:pt x="19" y="0"/>
                  </a:lnTo>
                  <a:lnTo>
                    <a:pt x="182" y="7"/>
                  </a:lnTo>
                  <a:lnTo>
                    <a:pt x="301" y="12"/>
                  </a:lnTo>
                  <a:lnTo>
                    <a:pt x="316" y="15"/>
                  </a:lnTo>
                  <a:lnTo>
                    <a:pt x="330" y="20"/>
                  </a:lnTo>
                  <a:lnTo>
                    <a:pt x="342" y="27"/>
                  </a:lnTo>
                  <a:lnTo>
                    <a:pt x="353" y="36"/>
                  </a:lnTo>
                  <a:lnTo>
                    <a:pt x="363" y="47"/>
                  </a:lnTo>
                  <a:lnTo>
                    <a:pt x="369" y="59"/>
                  </a:lnTo>
                  <a:lnTo>
                    <a:pt x="374" y="73"/>
                  </a:lnTo>
                  <a:lnTo>
                    <a:pt x="376" y="87"/>
                  </a:lnTo>
                  <a:lnTo>
                    <a:pt x="376" y="109"/>
                  </a:lnTo>
                  <a:lnTo>
                    <a:pt x="375" y="123"/>
                  </a:lnTo>
                  <a:lnTo>
                    <a:pt x="371" y="137"/>
                  </a:lnTo>
                  <a:lnTo>
                    <a:pt x="364" y="148"/>
                  </a:lnTo>
                  <a:lnTo>
                    <a:pt x="355" y="158"/>
                  </a:lnTo>
                  <a:lnTo>
                    <a:pt x="344" y="167"/>
                  </a:lnTo>
                  <a:lnTo>
                    <a:pt x="332" y="172"/>
                  </a:lnTo>
                  <a:lnTo>
                    <a:pt x="319" y="175"/>
                  </a:lnTo>
                  <a:lnTo>
                    <a:pt x="304" y="176"/>
                  </a:lnTo>
                  <a:lnTo>
                    <a:pt x="24" y="164"/>
                  </a:lnTo>
                  <a:close/>
                </a:path>
              </a:pathLst>
            </a:custGeom>
            <a:solidFill>
              <a:srgbClr val="E8E8E8"/>
            </a:solidFill>
            <a:ln w="9525">
              <a:noFill/>
              <a:round/>
              <a:headEnd/>
              <a:tailEnd/>
            </a:ln>
          </p:spPr>
          <p:txBody>
            <a:bodyPr/>
            <a:lstStyle/>
            <a:p>
              <a:endParaRPr lang="en-US"/>
            </a:p>
          </p:txBody>
        </p:sp>
        <p:sp>
          <p:nvSpPr>
            <p:cNvPr id="115814" name="Freeform 102"/>
            <p:cNvSpPr>
              <a:spLocks/>
            </p:cNvSpPr>
            <p:nvPr/>
          </p:nvSpPr>
          <p:spPr bwMode="auto">
            <a:xfrm>
              <a:off x="3727" y="2386"/>
              <a:ext cx="38" cy="15"/>
            </a:xfrm>
            <a:custGeom>
              <a:avLst/>
              <a:gdLst/>
              <a:ahLst/>
              <a:cxnLst>
                <a:cxn ang="0">
                  <a:pos x="20" y="0"/>
                </a:cxn>
                <a:cxn ang="0">
                  <a:pos x="353" y="16"/>
                </a:cxn>
                <a:cxn ang="0">
                  <a:pos x="361" y="18"/>
                </a:cxn>
                <a:cxn ang="0">
                  <a:pos x="367" y="23"/>
                </a:cxn>
                <a:cxn ang="0">
                  <a:pos x="372" y="29"/>
                </a:cxn>
                <a:cxn ang="0">
                  <a:pos x="374" y="37"/>
                </a:cxn>
                <a:cxn ang="0">
                  <a:pos x="376" y="161"/>
                </a:cxn>
                <a:cxn ang="0">
                  <a:pos x="375" y="169"/>
                </a:cxn>
                <a:cxn ang="0">
                  <a:pos x="371" y="174"/>
                </a:cxn>
                <a:cxn ang="0">
                  <a:pos x="365" y="178"/>
                </a:cxn>
                <a:cxn ang="0">
                  <a:pos x="358" y="179"/>
                </a:cxn>
                <a:cxn ang="0">
                  <a:pos x="24" y="164"/>
                </a:cxn>
                <a:cxn ang="0">
                  <a:pos x="16" y="162"/>
                </a:cxn>
                <a:cxn ang="0">
                  <a:pos x="9" y="157"/>
                </a:cxn>
                <a:cxn ang="0">
                  <a:pos x="5" y="150"/>
                </a:cxn>
                <a:cxn ang="0">
                  <a:pos x="3" y="143"/>
                </a:cxn>
                <a:cxn ang="0">
                  <a:pos x="0" y="19"/>
                </a:cxn>
                <a:cxn ang="0">
                  <a:pos x="2" y="11"/>
                </a:cxn>
                <a:cxn ang="0">
                  <a:pos x="6" y="5"/>
                </a:cxn>
                <a:cxn ang="0">
                  <a:pos x="12" y="1"/>
                </a:cxn>
                <a:cxn ang="0">
                  <a:pos x="20" y="0"/>
                </a:cxn>
              </a:cxnLst>
              <a:rect l="0" t="0" r="r" b="b"/>
              <a:pathLst>
                <a:path w="376" h="179">
                  <a:moveTo>
                    <a:pt x="20" y="0"/>
                  </a:moveTo>
                  <a:lnTo>
                    <a:pt x="353" y="16"/>
                  </a:lnTo>
                  <a:lnTo>
                    <a:pt x="361" y="18"/>
                  </a:lnTo>
                  <a:lnTo>
                    <a:pt x="367" y="23"/>
                  </a:lnTo>
                  <a:lnTo>
                    <a:pt x="372" y="29"/>
                  </a:lnTo>
                  <a:lnTo>
                    <a:pt x="374" y="37"/>
                  </a:lnTo>
                  <a:lnTo>
                    <a:pt x="376" y="161"/>
                  </a:lnTo>
                  <a:lnTo>
                    <a:pt x="375" y="169"/>
                  </a:lnTo>
                  <a:lnTo>
                    <a:pt x="371" y="174"/>
                  </a:lnTo>
                  <a:lnTo>
                    <a:pt x="365" y="178"/>
                  </a:lnTo>
                  <a:lnTo>
                    <a:pt x="358" y="179"/>
                  </a:lnTo>
                  <a:lnTo>
                    <a:pt x="24" y="164"/>
                  </a:lnTo>
                  <a:lnTo>
                    <a:pt x="16" y="162"/>
                  </a:lnTo>
                  <a:lnTo>
                    <a:pt x="9" y="157"/>
                  </a:lnTo>
                  <a:lnTo>
                    <a:pt x="5" y="150"/>
                  </a:lnTo>
                  <a:lnTo>
                    <a:pt x="3" y="143"/>
                  </a:lnTo>
                  <a:lnTo>
                    <a:pt x="0" y="19"/>
                  </a:lnTo>
                  <a:lnTo>
                    <a:pt x="2" y="11"/>
                  </a:lnTo>
                  <a:lnTo>
                    <a:pt x="6" y="5"/>
                  </a:lnTo>
                  <a:lnTo>
                    <a:pt x="12" y="1"/>
                  </a:lnTo>
                  <a:lnTo>
                    <a:pt x="20" y="0"/>
                  </a:lnTo>
                  <a:close/>
                </a:path>
              </a:pathLst>
            </a:custGeom>
            <a:solidFill>
              <a:srgbClr val="E8E8E8"/>
            </a:solidFill>
            <a:ln w="9525">
              <a:noFill/>
              <a:round/>
              <a:headEnd/>
              <a:tailEnd/>
            </a:ln>
          </p:spPr>
          <p:txBody>
            <a:bodyPr/>
            <a:lstStyle/>
            <a:p>
              <a:endParaRPr lang="en-US"/>
            </a:p>
          </p:txBody>
        </p:sp>
        <p:sp>
          <p:nvSpPr>
            <p:cNvPr id="115815" name="Freeform 103"/>
            <p:cNvSpPr>
              <a:spLocks/>
            </p:cNvSpPr>
            <p:nvPr/>
          </p:nvSpPr>
          <p:spPr bwMode="auto">
            <a:xfrm>
              <a:off x="3678" y="2356"/>
              <a:ext cx="132" cy="24"/>
            </a:xfrm>
            <a:custGeom>
              <a:avLst/>
              <a:gdLst/>
              <a:ahLst/>
              <a:cxnLst>
                <a:cxn ang="0">
                  <a:pos x="114" y="0"/>
                </a:cxn>
                <a:cxn ang="0">
                  <a:pos x="1198" y="60"/>
                </a:cxn>
                <a:cxn ang="0">
                  <a:pos x="1226" y="63"/>
                </a:cxn>
                <a:cxn ang="0">
                  <a:pos x="1249" y="72"/>
                </a:cxn>
                <a:cxn ang="0">
                  <a:pos x="1269" y="83"/>
                </a:cxn>
                <a:cxn ang="0">
                  <a:pos x="1287" y="98"/>
                </a:cxn>
                <a:cxn ang="0">
                  <a:pos x="1300" y="116"/>
                </a:cxn>
                <a:cxn ang="0">
                  <a:pos x="1309" y="136"/>
                </a:cxn>
                <a:cxn ang="0">
                  <a:pos x="1315" y="156"/>
                </a:cxn>
                <a:cxn ang="0">
                  <a:pos x="1317" y="178"/>
                </a:cxn>
                <a:cxn ang="0">
                  <a:pos x="1316" y="200"/>
                </a:cxn>
                <a:cxn ang="0">
                  <a:pos x="1311" y="220"/>
                </a:cxn>
                <a:cxn ang="0">
                  <a:pos x="1302" y="239"/>
                </a:cxn>
                <a:cxn ang="0">
                  <a:pos x="1290" y="256"/>
                </a:cxn>
                <a:cxn ang="0">
                  <a:pos x="1273" y="269"/>
                </a:cxn>
                <a:cxn ang="0">
                  <a:pos x="1254" y="280"/>
                </a:cxn>
                <a:cxn ang="0">
                  <a:pos x="1231" y="286"/>
                </a:cxn>
                <a:cxn ang="0">
                  <a:pos x="1203" y="287"/>
                </a:cxn>
                <a:cxn ang="0">
                  <a:pos x="119" y="230"/>
                </a:cxn>
                <a:cxn ang="0">
                  <a:pos x="91" y="226"/>
                </a:cxn>
                <a:cxn ang="0">
                  <a:pos x="67" y="218"/>
                </a:cxn>
                <a:cxn ang="0">
                  <a:pos x="47" y="205"/>
                </a:cxn>
                <a:cxn ang="0">
                  <a:pos x="30" y="190"/>
                </a:cxn>
                <a:cxn ang="0">
                  <a:pos x="17" y="171"/>
                </a:cxn>
                <a:cxn ang="0">
                  <a:pos x="7" y="151"/>
                </a:cxn>
                <a:cxn ang="0">
                  <a:pos x="2" y="131"/>
                </a:cxn>
                <a:cxn ang="0">
                  <a:pos x="0" y="109"/>
                </a:cxn>
                <a:cxn ang="0">
                  <a:pos x="1" y="88"/>
                </a:cxn>
                <a:cxn ang="0">
                  <a:pos x="6" y="67"/>
                </a:cxn>
                <a:cxn ang="0">
                  <a:pos x="14" y="49"/>
                </a:cxn>
                <a:cxn ang="0">
                  <a:pos x="26" y="32"/>
                </a:cxn>
                <a:cxn ang="0">
                  <a:pos x="43" y="18"/>
                </a:cxn>
                <a:cxn ang="0">
                  <a:pos x="63" y="7"/>
                </a:cxn>
                <a:cxn ang="0">
                  <a:pos x="86" y="1"/>
                </a:cxn>
                <a:cxn ang="0">
                  <a:pos x="114" y="0"/>
                </a:cxn>
              </a:cxnLst>
              <a:rect l="0" t="0" r="r" b="b"/>
              <a:pathLst>
                <a:path w="1317" h="287">
                  <a:moveTo>
                    <a:pt x="114" y="0"/>
                  </a:moveTo>
                  <a:lnTo>
                    <a:pt x="1198" y="60"/>
                  </a:lnTo>
                  <a:lnTo>
                    <a:pt x="1226" y="63"/>
                  </a:lnTo>
                  <a:lnTo>
                    <a:pt x="1249" y="72"/>
                  </a:lnTo>
                  <a:lnTo>
                    <a:pt x="1269" y="83"/>
                  </a:lnTo>
                  <a:lnTo>
                    <a:pt x="1287" y="98"/>
                  </a:lnTo>
                  <a:lnTo>
                    <a:pt x="1300" y="116"/>
                  </a:lnTo>
                  <a:lnTo>
                    <a:pt x="1309" y="136"/>
                  </a:lnTo>
                  <a:lnTo>
                    <a:pt x="1315" y="156"/>
                  </a:lnTo>
                  <a:lnTo>
                    <a:pt x="1317" y="178"/>
                  </a:lnTo>
                  <a:lnTo>
                    <a:pt x="1316" y="200"/>
                  </a:lnTo>
                  <a:lnTo>
                    <a:pt x="1311" y="220"/>
                  </a:lnTo>
                  <a:lnTo>
                    <a:pt x="1302" y="239"/>
                  </a:lnTo>
                  <a:lnTo>
                    <a:pt x="1290" y="256"/>
                  </a:lnTo>
                  <a:lnTo>
                    <a:pt x="1273" y="269"/>
                  </a:lnTo>
                  <a:lnTo>
                    <a:pt x="1254" y="280"/>
                  </a:lnTo>
                  <a:lnTo>
                    <a:pt x="1231" y="286"/>
                  </a:lnTo>
                  <a:lnTo>
                    <a:pt x="1203" y="287"/>
                  </a:lnTo>
                  <a:lnTo>
                    <a:pt x="119" y="230"/>
                  </a:lnTo>
                  <a:lnTo>
                    <a:pt x="91" y="226"/>
                  </a:lnTo>
                  <a:lnTo>
                    <a:pt x="67" y="218"/>
                  </a:lnTo>
                  <a:lnTo>
                    <a:pt x="47" y="205"/>
                  </a:lnTo>
                  <a:lnTo>
                    <a:pt x="30" y="190"/>
                  </a:lnTo>
                  <a:lnTo>
                    <a:pt x="17" y="171"/>
                  </a:lnTo>
                  <a:lnTo>
                    <a:pt x="7" y="151"/>
                  </a:lnTo>
                  <a:lnTo>
                    <a:pt x="2" y="131"/>
                  </a:lnTo>
                  <a:lnTo>
                    <a:pt x="0" y="109"/>
                  </a:lnTo>
                  <a:lnTo>
                    <a:pt x="1" y="88"/>
                  </a:lnTo>
                  <a:lnTo>
                    <a:pt x="6" y="67"/>
                  </a:lnTo>
                  <a:lnTo>
                    <a:pt x="14" y="49"/>
                  </a:lnTo>
                  <a:lnTo>
                    <a:pt x="26" y="32"/>
                  </a:lnTo>
                  <a:lnTo>
                    <a:pt x="43"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5816" name="Freeform 104"/>
            <p:cNvSpPr>
              <a:spLocks/>
            </p:cNvSpPr>
            <p:nvPr/>
          </p:nvSpPr>
          <p:spPr bwMode="auto">
            <a:xfrm>
              <a:off x="3678" y="2356"/>
              <a:ext cx="132" cy="24"/>
            </a:xfrm>
            <a:custGeom>
              <a:avLst/>
              <a:gdLst/>
              <a:ahLst/>
              <a:cxnLst>
                <a:cxn ang="0">
                  <a:pos x="114" y="0"/>
                </a:cxn>
                <a:cxn ang="0">
                  <a:pos x="1198" y="57"/>
                </a:cxn>
                <a:cxn ang="0">
                  <a:pos x="1226" y="61"/>
                </a:cxn>
                <a:cxn ang="0">
                  <a:pos x="1249" y="70"/>
                </a:cxn>
                <a:cxn ang="0">
                  <a:pos x="1270" y="83"/>
                </a:cxn>
                <a:cxn ang="0">
                  <a:pos x="1286" y="98"/>
                </a:cxn>
                <a:cxn ang="0">
                  <a:pos x="1301" y="116"/>
                </a:cxn>
                <a:cxn ang="0">
                  <a:pos x="1310" y="136"/>
                </a:cxn>
                <a:cxn ang="0">
                  <a:pos x="1316" y="156"/>
                </a:cxn>
                <a:cxn ang="0">
                  <a:pos x="1319" y="178"/>
                </a:cxn>
                <a:cxn ang="0">
                  <a:pos x="1317" y="199"/>
                </a:cxn>
                <a:cxn ang="0">
                  <a:pos x="1312" y="219"/>
                </a:cxn>
                <a:cxn ang="0">
                  <a:pos x="1304" y="238"/>
                </a:cxn>
                <a:cxn ang="0">
                  <a:pos x="1292" y="255"/>
                </a:cxn>
                <a:cxn ang="0">
                  <a:pos x="1275" y="269"/>
                </a:cxn>
                <a:cxn ang="0">
                  <a:pos x="1255" y="279"/>
                </a:cxn>
                <a:cxn ang="0">
                  <a:pos x="1232" y="286"/>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7"/>
                </a:cxn>
                <a:cxn ang="0">
                  <a:pos x="1" y="86"/>
                </a:cxn>
                <a:cxn ang="0">
                  <a:pos x="6" y="66"/>
                </a:cxn>
                <a:cxn ang="0">
                  <a:pos x="15" y="48"/>
                </a:cxn>
                <a:cxn ang="0">
                  <a:pos x="27" y="31"/>
                </a:cxn>
                <a:cxn ang="0">
                  <a:pos x="43" y="16"/>
                </a:cxn>
                <a:cxn ang="0">
                  <a:pos x="63" y="7"/>
                </a:cxn>
                <a:cxn ang="0">
                  <a:pos x="86" y="1"/>
                </a:cxn>
                <a:cxn ang="0">
                  <a:pos x="114" y="0"/>
                </a:cxn>
              </a:cxnLst>
              <a:rect l="0" t="0" r="r" b="b"/>
              <a:pathLst>
                <a:path w="1319" h="287">
                  <a:moveTo>
                    <a:pt x="114" y="0"/>
                  </a:moveTo>
                  <a:lnTo>
                    <a:pt x="1198" y="57"/>
                  </a:lnTo>
                  <a:lnTo>
                    <a:pt x="1226" y="61"/>
                  </a:lnTo>
                  <a:lnTo>
                    <a:pt x="1249" y="70"/>
                  </a:lnTo>
                  <a:lnTo>
                    <a:pt x="1270" y="83"/>
                  </a:lnTo>
                  <a:lnTo>
                    <a:pt x="1286" y="98"/>
                  </a:lnTo>
                  <a:lnTo>
                    <a:pt x="1301" y="116"/>
                  </a:lnTo>
                  <a:lnTo>
                    <a:pt x="1310" y="136"/>
                  </a:lnTo>
                  <a:lnTo>
                    <a:pt x="1316" y="156"/>
                  </a:lnTo>
                  <a:lnTo>
                    <a:pt x="1319" y="178"/>
                  </a:lnTo>
                  <a:lnTo>
                    <a:pt x="1317" y="199"/>
                  </a:lnTo>
                  <a:lnTo>
                    <a:pt x="1312" y="219"/>
                  </a:lnTo>
                  <a:lnTo>
                    <a:pt x="1304" y="238"/>
                  </a:lnTo>
                  <a:lnTo>
                    <a:pt x="1292" y="255"/>
                  </a:lnTo>
                  <a:lnTo>
                    <a:pt x="1275" y="269"/>
                  </a:lnTo>
                  <a:lnTo>
                    <a:pt x="1255" y="279"/>
                  </a:lnTo>
                  <a:lnTo>
                    <a:pt x="1232" y="286"/>
                  </a:lnTo>
                  <a:lnTo>
                    <a:pt x="1203" y="287"/>
                  </a:lnTo>
                  <a:lnTo>
                    <a:pt x="119" y="228"/>
                  </a:lnTo>
                  <a:lnTo>
                    <a:pt x="91" y="223"/>
                  </a:lnTo>
                  <a:lnTo>
                    <a:pt x="68" y="214"/>
                  </a:lnTo>
                  <a:lnTo>
                    <a:pt x="48" y="202"/>
                  </a:lnTo>
                  <a:lnTo>
                    <a:pt x="30" y="186"/>
                  </a:lnTo>
                  <a:lnTo>
                    <a:pt x="17" y="169"/>
                  </a:lnTo>
                  <a:lnTo>
                    <a:pt x="8" y="149"/>
                  </a:lnTo>
                  <a:lnTo>
                    <a:pt x="2" y="128"/>
                  </a:lnTo>
                  <a:lnTo>
                    <a:pt x="0" y="107"/>
                  </a:lnTo>
                  <a:lnTo>
                    <a:pt x="1" y="86"/>
                  </a:lnTo>
                  <a:lnTo>
                    <a:pt x="6" y="66"/>
                  </a:lnTo>
                  <a:lnTo>
                    <a:pt x="15" y="48"/>
                  </a:lnTo>
                  <a:lnTo>
                    <a:pt x="27" y="31"/>
                  </a:lnTo>
                  <a:lnTo>
                    <a:pt x="43" y="16"/>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115817" name="Freeform 105"/>
            <p:cNvSpPr>
              <a:spLocks/>
            </p:cNvSpPr>
            <p:nvPr/>
          </p:nvSpPr>
          <p:spPr bwMode="auto">
            <a:xfrm>
              <a:off x="3678" y="2357"/>
              <a:ext cx="131" cy="23"/>
            </a:xfrm>
            <a:custGeom>
              <a:avLst/>
              <a:gdLst/>
              <a:ahLst/>
              <a:cxnLst>
                <a:cxn ang="0">
                  <a:pos x="139" y="1"/>
                </a:cxn>
                <a:cxn ang="0">
                  <a:pos x="197" y="4"/>
                </a:cxn>
                <a:cxn ang="0">
                  <a:pos x="247" y="6"/>
                </a:cxn>
                <a:cxn ang="0">
                  <a:pos x="291" y="9"/>
                </a:cxn>
                <a:cxn ang="0">
                  <a:pos x="331" y="11"/>
                </a:cxn>
                <a:cxn ang="0">
                  <a:pos x="369" y="12"/>
                </a:cxn>
                <a:cxn ang="0">
                  <a:pos x="407" y="14"/>
                </a:cxn>
                <a:cxn ang="0">
                  <a:pos x="448" y="16"/>
                </a:cxn>
                <a:cxn ang="0">
                  <a:pos x="493" y="18"/>
                </a:cxn>
                <a:cxn ang="0">
                  <a:pos x="545" y="21"/>
                </a:cxn>
                <a:cxn ang="0">
                  <a:pos x="606" y="24"/>
                </a:cxn>
                <a:cxn ang="0">
                  <a:pos x="678" y="28"/>
                </a:cxn>
                <a:cxn ang="0">
                  <a:pos x="762" y="33"/>
                </a:cxn>
                <a:cxn ang="0">
                  <a:pos x="861" y="39"/>
                </a:cxn>
                <a:cxn ang="0">
                  <a:pos x="979" y="45"/>
                </a:cxn>
                <a:cxn ang="0">
                  <a:pos x="1115" y="53"/>
                </a:cxn>
                <a:cxn ang="0">
                  <a:pos x="1220" y="61"/>
                </a:cxn>
                <a:cxn ang="0">
                  <a:pos x="1262" y="82"/>
                </a:cxn>
                <a:cxn ang="0">
                  <a:pos x="1291" y="115"/>
                </a:cxn>
                <a:cxn ang="0">
                  <a:pos x="1305" y="153"/>
                </a:cxn>
                <a:cxn ang="0">
                  <a:pos x="1307" y="194"/>
                </a:cxn>
                <a:cxn ang="0">
                  <a:pos x="1294" y="232"/>
                </a:cxn>
                <a:cxn ang="0">
                  <a:pos x="1265" y="260"/>
                </a:cxn>
                <a:cxn ang="0">
                  <a:pos x="1223" y="276"/>
                </a:cxn>
                <a:cxn ang="0">
                  <a:pos x="1164" y="275"/>
                </a:cxn>
                <a:cxn ang="0">
                  <a:pos x="1106" y="271"/>
                </a:cxn>
                <a:cxn ang="0">
                  <a:pos x="1056" y="268"/>
                </a:cxn>
                <a:cxn ang="0">
                  <a:pos x="1013" y="265"/>
                </a:cxn>
                <a:cxn ang="0">
                  <a:pos x="974" y="263"/>
                </a:cxn>
                <a:cxn ang="0">
                  <a:pos x="935" y="261"/>
                </a:cxn>
                <a:cxn ang="0">
                  <a:pos x="897" y="258"/>
                </a:cxn>
                <a:cxn ang="0">
                  <a:pos x="857" y="256"/>
                </a:cxn>
                <a:cxn ang="0">
                  <a:pos x="812" y="254"/>
                </a:cxn>
                <a:cxn ang="0">
                  <a:pos x="760" y="251"/>
                </a:cxn>
                <a:cxn ang="0">
                  <a:pos x="699" y="248"/>
                </a:cxn>
                <a:cxn ang="0">
                  <a:pos x="627" y="244"/>
                </a:cxn>
                <a:cxn ang="0">
                  <a:pos x="543" y="239"/>
                </a:cxn>
                <a:cxn ang="0">
                  <a:pos x="442" y="234"/>
                </a:cxn>
                <a:cxn ang="0">
                  <a:pos x="325" y="228"/>
                </a:cxn>
                <a:cxn ang="0">
                  <a:pos x="188" y="222"/>
                </a:cxn>
                <a:cxn ang="0">
                  <a:pos x="86" y="215"/>
                </a:cxn>
                <a:cxn ang="0">
                  <a:pos x="46" y="195"/>
                </a:cxn>
                <a:cxn ang="0">
                  <a:pos x="17" y="163"/>
                </a:cxn>
                <a:cxn ang="0">
                  <a:pos x="2" y="123"/>
                </a:cxn>
                <a:cxn ang="0">
                  <a:pos x="1" y="82"/>
                </a:cxn>
                <a:cxn ang="0">
                  <a:pos x="14" y="46"/>
                </a:cxn>
                <a:cxn ang="0">
                  <a:pos x="42" y="18"/>
                </a:cxn>
                <a:cxn ang="0">
                  <a:pos x="82" y="1"/>
                </a:cxn>
              </a:cxnLst>
              <a:rect l="0" t="0" r="r" b="b"/>
              <a:pathLst>
                <a:path w="1308" h="277">
                  <a:moveTo>
                    <a:pt x="107" y="0"/>
                  </a:moveTo>
                  <a:lnTo>
                    <a:pt x="139" y="1"/>
                  </a:lnTo>
                  <a:lnTo>
                    <a:pt x="170" y="3"/>
                  </a:lnTo>
                  <a:lnTo>
                    <a:pt x="197" y="4"/>
                  </a:lnTo>
                  <a:lnTo>
                    <a:pt x="223" y="5"/>
                  </a:lnTo>
                  <a:lnTo>
                    <a:pt x="247" y="6"/>
                  </a:lnTo>
                  <a:lnTo>
                    <a:pt x="269" y="8"/>
                  </a:lnTo>
                  <a:lnTo>
                    <a:pt x="291" y="9"/>
                  </a:lnTo>
                  <a:lnTo>
                    <a:pt x="311" y="10"/>
                  </a:lnTo>
                  <a:lnTo>
                    <a:pt x="331" y="11"/>
                  </a:lnTo>
                  <a:lnTo>
                    <a:pt x="350" y="12"/>
                  </a:lnTo>
                  <a:lnTo>
                    <a:pt x="369" y="12"/>
                  </a:lnTo>
                  <a:lnTo>
                    <a:pt x="388" y="13"/>
                  </a:lnTo>
                  <a:lnTo>
                    <a:pt x="407" y="14"/>
                  </a:lnTo>
                  <a:lnTo>
                    <a:pt x="427" y="15"/>
                  </a:lnTo>
                  <a:lnTo>
                    <a:pt x="448" y="16"/>
                  </a:lnTo>
                  <a:lnTo>
                    <a:pt x="469" y="17"/>
                  </a:lnTo>
                  <a:lnTo>
                    <a:pt x="493" y="18"/>
                  </a:lnTo>
                  <a:lnTo>
                    <a:pt x="518" y="20"/>
                  </a:lnTo>
                  <a:lnTo>
                    <a:pt x="545" y="21"/>
                  </a:lnTo>
                  <a:lnTo>
                    <a:pt x="574" y="23"/>
                  </a:lnTo>
                  <a:lnTo>
                    <a:pt x="606" y="24"/>
                  </a:lnTo>
                  <a:lnTo>
                    <a:pt x="640" y="26"/>
                  </a:lnTo>
                  <a:lnTo>
                    <a:pt x="678" y="28"/>
                  </a:lnTo>
                  <a:lnTo>
                    <a:pt x="718" y="30"/>
                  </a:lnTo>
                  <a:lnTo>
                    <a:pt x="762" y="33"/>
                  </a:lnTo>
                  <a:lnTo>
                    <a:pt x="810" y="35"/>
                  </a:lnTo>
                  <a:lnTo>
                    <a:pt x="861" y="39"/>
                  </a:lnTo>
                  <a:lnTo>
                    <a:pt x="918" y="42"/>
                  </a:lnTo>
                  <a:lnTo>
                    <a:pt x="979" y="45"/>
                  </a:lnTo>
                  <a:lnTo>
                    <a:pt x="1044" y="49"/>
                  </a:lnTo>
                  <a:lnTo>
                    <a:pt x="1115" y="53"/>
                  </a:lnTo>
                  <a:lnTo>
                    <a:pt x="1191" y="57"/>
                  </a:lnTo>
                  <a:lnTo>
                    <a:pt x="1220" y="61"/>
                  </a:lnTo>
                  <a:lnTo>
                    <a:pt x="1243" y="70"/>
                  </a:lnTo>
                  <a:lnTo>
                    <a:pt x="1262" y="82"/>
                  </a:lnTo>
                  <a:lnTo>
                    <a:pt x="1278" y="98"/>
                  </a:lnTo>
                  <a:lnTo>
                    <a:pt x="1291" y="115"/>
                  </a:lnTo>
                  <a:lnTo>
                    <a:pt x="1300" y="134"/>
                  </a:lnTo>
                  <a:lnTo>
                    <a:pt x="1305" y="153"/>
                  </a:lnTo>
                  <a:lnTo>
                    <a:pt x="1308" y="173"/>
                  </a:lnTo>
                  <a:lnTo>
                    <a:pt x="1307" y="194"/>
                  </a:lnTo>
                  <a:lnTo>
                    <a:pt x="1302" y="213"/>
                  </a:lnTo>
                  <a:lnTo>
                    <a:pt x="1294" y="232"/>
                  </a:lnTo>
                  <a:lnTo>
                    <a:pt x="1282" y="248"/>
                  </a:lnTo>
                  <a:lnTo>
                    <a:pt x="1265" y="260"/>
                  </a:lnTo>
                  <a:lnTo>
                    <a:pt x="1246" y="269"/>
                  </a:lnTo>
                  <a:lnTo>
                    <a:pt x="1223" y="276"/>
                  </a:lnTo>
                  <a:lnTo>
                    <a:pt x="1196" y="277"/>
                  </a:lnTo>
                  <a:lnTo>
                    <a:pt x="1164" y="275"/>
                  </a:lnTo>
                  <a:lnTo>
                    <a:pt x="1133" y="272"/>
                  </a:lnTo>
                  <a:lnTo>
                    <a:pt x="1106" y="271"/>
                  </a:lnTo>
                  <a:lnTo>
                    <a:pt x="1080" y="269"/>
                  </a:lnTo>
                  <a:lnTo>
                    <a:pt x="1056" y="268"/>
                  </a:lnTo>
                  <a:lnTo>
                    <a:pt x="1034" y="266"/>
                  </a:lnTo>
                  <a:lnTo>
                    <a:pt x="1013" y="265"/>
                  </a:lnTo>
                  <a:lnTo>
                    <a:pt x="993" y="264"/>
                  </a:lnTo>
                  <a:lnTo>
                    <a:pt x="974" y="263"/>
                  </a:lnTo>
                  <a:lnTo>
                    <a:pt x="954" y="262"/>
                  </a:lnTo>
                  <a:lnTo>
                    <a:pt x="935" y="261"/>
                  </a:lnTo>
                  <a:lnTo>
                    <a:pt x="917" y="260"/>
                  </a:lnTo>
                  <a:lnTo>
                    <a:pt x="897" y="258"/>
                  </a:lnTo>
                  <a:lnTo>
                    <a:pt x="877" y="257"/>
                  </a:lnTo>
                  <a:lnTo>
                    <a:pt x="857" y="256"/>
                  </a:lnTo>
                  <a:lnTo>
                    <a:pt x="835" y="255"/>
                  </a:lnTo>
                  <a:lnTo>
                    <a:pt x="812" y="254"/>
                  </a:lnTo>
                  <a:lnTo>
                    <a:pt x="788" y="252"/>
                  </a:lnTo>
                  <a:lnTo>
                    <a:pt x="760" y="251"/>
                  </a:lnTo>
                  <a:lnTo>
                    <a:pt x="731" y="250"/>
                  </a:lnTo>
                  <a:lnTo>
                    <a:pt x="699" y="248"/>
                  </a:lnTo>
                  <a:lnTo>
                    <a:pt x="665" y="246"/>
                  </a:lnTo>
                  <a:lnTo>
                    <a:pt x="627" y="244"/>
                  </a:lnTo>
                  <a:lnTo>
                    <a:pt x="586" y="241"/>
                  </a:lnTo>
                  <a:lnTo>
                    <a:pt x="543" y="239"/>
                  </a:lnTo>
                  <a:lnTo>
                    <a:pt x="495" y="237"/>
                  </a:lnTo>
                  <a:lnTo>
                    <a:pt x="442" y="234"/>
                  </a:lnTo>
                  <a:lnTo>
                    <a:pt x="386" y="231"/>
                  </a:lnTo>
                  <a:lnTo>
                    <a:pt x="325" y="228"/>
                  </a:lnTo>
                  <a:lnTo>
                    <a:pt x="259" y="225"/>
                  </a:lnTo>
                  <a:lnTo>
                    <a:pt x="188" y="222"/>
                  </a:lnTo>
                  <a:lnTo>
                    <a:pt x="112" y="218"/>
                  </a:lnTo>
                  <a:lnTo>
                    <a:pt x="86" y="215"/>
                  </a:lnTo>
                  <a:lnTo>
                    <a:pt x="65" y="206"/>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0" y="8"/>
                  </a:lnTo>
                  <a:lnTo>
                    <a:pt x="82" y="1"/>
                  </a:lnTo>
                  <a:lnTo>
                    <a:pt x="107" y="0"/>
                  </a:lnTo>
                  <a:close/>
                </a:path>
              </a:pathLst>
            </a:custGeom>
            <a:solidFill>
              <a:srgbClr val="3D4545"/>
            </a:solidFill>
            <a:ln w="9525">
              <a:noFill/>
              <a:round/>
              <a:headEnd/>
              <a:tailEnd/>
            </a:ln>
          </p:spPr>
          <p:txBody>
            <a:bodyPr/>
            <a:lstStyle/>
            <a:p>
              <a:endParaRPr lang="en-US"/>
            </a:p>
          </p:txBody>
        </p:sp>
        <p:sp>
          <p:nvSpPr>
            <p:cNvPr id="115818" name="Freeform 106"/>
            <p:cNvSpPr>
              <a:spLocks/>
            </p:cNvSpPr>
            <p:nvPr/>
          </p:nvSpPr>
          <p:spPr bwMode="auto">
            <a:xfrm>
              <a:off x="3679" y="2358"/>
              <a:ext cx="130" cy="22"/>
            </a:xfrm>
            <a:custGeom>
              <a:avLst/>
              <a:gdLst/>
              <a:ahLst/>
              <a:cxnLst>
                <a:cxn ang="0">
                  <a:pos x="137" y="1"/>
                </a:cxn>
                <a:cxn ang="0">
                  <a:pos x="195" y="4"/>
                </a:cxn>
                <a:cxn ang="0">
                  <a:pos x="244" y="6"/>
                </a:cxn>
                <a:cxn ang="0">
                  <a:pos x="288" y="8"/>
                </a:cxn>
                <a:cxn ang="0">
                  <a:pos x="327" y="10"/>
                </a:cxn>
                <a:cxn ang="0">
                  <a:pos x="365" y="11"/>
                </a:cxn>
                <a:cxn ang="0">
                  <a:pos x="402" y="13"/>
                </a:cxn>
                <a:cxn ang="0">
                  <a:pos x="443" y="15"/>
                </a:cxn>
                <a:cxn ang="0">
                  <a:pos x="489" y="17"/>
                </a:cxn>
                <a:cxn ang="0">
                  <a:pos x="541" y="20"/>
                </a:cxn>
                <a:cxn ang="0">
                  <a:pos x="601" y="23"/>
                </a:cxn>
                <a:cxn ang="0">
                  <a:pos x="673" y="28"/>
                </a:cxn>
                <a:cxn ang="0">
                  <a:pos x="757" y="33"/>
                </a:cxn>
                <a:cxn ang="0">
                  <a:pos x="856" y="38"/>
                </a:cxn>
                <a:cxn ang="0">
                  <a:pos x="974" y="44"/>
                </a:cxn>
                <a:cxn ang="0">
                  <a:pos x="1110" y="52"/>
                </a:cxn>
                <a:cxn ang="0">
                  <a:pos x="1214" y="61"/>
                </a:cxn>
                <a:cxn ang="0">
                  <a:pos x="1256" y="79"/>
                </a:cxn>
                <a:cxn ang="0">
                  <a:pos x="1283" y="110"/>
                </a:cxn>
                <a:cxn ang="0">
                  <a:pos x="1296" y="148"/>
                </a:cxn>
                <a:cxn ang="0">
                  <a:pos x="1298" y="187"/>
                </a:cxn>
                <a:cxn ang="0">
                  <a:pos x="1285" y="223"/>
                </a:cxn>
                <a:cxn ang="0">
                  <a:pos x="1257" y="249"/>
                </a:cxn>
                <a:cxn ang="0">
                  <a:pos x="1217" y="263"/>
                </a:cxn>
                <a:cxn ang="0">
                  <a:pos x="1159" y="262"/>
                </a:cxn>
                <a:cxn ang="0">
                  <a:pos x="1101" y="258"/>
                </a:cxn>
                <a:cxn ang="0">
                  <a:pos x="1051" y="255"/>
                </a:cxn>
                <a:cxn ang="0">
                  <a:pos x="1008" y="252"/>
                </a:cxn>
                <a:cxn ang="0">
                  <a:pos x="969" y="250"/>
                </a:cxn>
                <a:cxn ang="0">
                  <a:pos x="930" y="248"/>
                </a:cxn>
                <a:cxn ang="0">
                  <a:pos x="892" y="245"/>
                </a:cxn>
                <a:cxn ang="0">
                  <a:pos x="852" y="243"/>
                </a:cxn>
                <a:cxn ang="0">
                  <a:pos x="807" y="241"/>
                </a:cxn>
                <a:cxn ang="0">
                  <a:pos x="755" y="238"/>
                </a:cxn>
                <a:cxn ang="0">
                  <a:pos x="694" y="235"/>
                </a:cxn>
                <a:cxn ang="0">
                  <a:pos x="622" y="231"/>
                </a:cxn>
                <a:cxn ang="0">
                  <a:pos x="538" y="226"/>
                </a:cxn>
                <a:cxn ang="0">
                  <a:pos x="437" y="221"/>
                </a:cxn>
                <a:cxn ang="0">
                  <a:pos x="320" y="215"/>
                </a:cxn>
                <a:cxn ang="0">
                  <a:pos x="183" y="209"/>
                </a:cxn>
                <a:cxn ang="0">
                  <a:pos x="83" y="202"/>
                </a:cxn>
                <a:cxn ang="0">
                  <a:pos x="45" y="183"/>
                </a:cxn>
                <a:cxn ang="0">
                  <a:pos x="17" y="151"/>
                </a:cxn>
                <a:cxn ang="0">
                  <a:pos x="2" y="111"/>
                </a:cxn>
                <a:cxn ang="0">
                  <a:pos x="2" y="72"/>
                </a:cxn>
                <a:cxn ang="0">
                  <a:pos x="15" y="39"/>
                </a:cxn>
                <a:cxn ang="0">
                  <a:pos x="42" y="13"/>
                </a:cxn>
                <a:cxn ang="0">
                  <a:pos x="80" y="0"/>
                </a:cxn>
              </a:cxnLst>
              <a:rect l="0" t="0" r="r" b="b"/>
              <a:pathLst>
                <a:path w="1298" h="264">
                  <a:moveTo>
                    <a:pt x="105" y="0"/>
                  </a:moveTo>
                  <a:lnTo>
                    <a:pt x="137" y="1"/>
                  </a:lnTo>
                  <a:lnTo>
                    <a:pt x="167" y="3"/>
                  </a:lnTo>
                  <a:lnTo>
                    <a:pt x="195" y="4"/>
                  </a:lnTo>
                  <a:lnTo>
                    <a:pt x="221" y="5"/>
                  </a:lnTo>
                  <a:lnTo>
                    <a:pt x="244" y="6"/>
                  </a:lnTo>
                  <a:lnTo>
                    <a:pt x="266" y="7"/>
                  </a:lnTo>
                  <a:lnTo>
                    <a:pt x="288" y="8"/>
                  </a:lnTo>
                  <a:lnTo>
                    <a:pt x="308" y="9"/>
                  </a:lnTo>
                  <a:lnTo>
                    <a:pt x="327" y="10"/>
                  </a:lnTo>
                  <a:lnTo>
                    <a:pt x="346" y="11"/>
                  </a:lnTo>
                  <a:lnTo>
                    <a:pt x="365" y="11"/>
                  </a:lnTo>
                  <a:lnTo>
                    <a:pt x="383" y="12"/>
                  </a:lnTo>
                  <a:lnTo>
                    <a:pt x="402" y="13"/>
                  </a:lnTo>
                  <a:lnTo>
                    <a:pt x="423" y="14"/>
                  </a:lnTo>
                  <a:lnTo>
                    <a:pt x="443" y="15"/>
                  </a:lnTo>
                  <a:lnTo>
                    <a:pt x="465" y="16"/>
                  </a:lnTo>
                  <a:lnTo>
                    <a:pt x="489" y="17"/>
                  </a:lnTo>
                  <a:lnTo>
                    <a:pt x="513" y="19"/>
                  </a:lnTo>
                  <a:lnTo>
                    <a:pt x="541" y="20"/>
                  </a:lnTo>
                  <a:lnTo>
                    <a:pt x="569" y="22"/>
                  </a:lnTo>
                  <a:lnTo>
                    <a:pt x="601" y="23"/>
                  </a:lnTo>
                  <a:lnTo>
                    <a:pt x="635" y="26"/>
                  </a:lnTo>
                  <a:lnTo>
                    <a:pt x="673" y="28"/>
                  </a:lnTo>
                  <a:lnTo>
                    <a:pt x="713" y="30"/>
                  </a:lnTo>
                  <a:lnTo>
                    <a:pt x="757" y="33"/>
                  </a:lnTo>
                  <a:lnTo>
                    <a:pt x="805" y="35"/>
                  </a:lnTo>
                  <a:lnTo>
                    <a:pt x="856" y="38"/>
                  </a:lnTo>
                  <a:lnTo>
                    <a:pt x="913" y="41"/>
                  </a:lnTo>
                  <a:lnTo>
                    <a:pt x="974" y="44"/>
                  </a:lnTo>
                  <a:lnTo>
                    <a:pt x="1039" y="48"/>
                  </a:lnTo>
                  <a:lnTo>
                    <a:pt x="1110" y="52"/>
                  </a:lnTo>
                  <a:lnTo>
                    <a:pt x="1186" y="57"/>
                  </a:lnTo>
                  <a:lnTo>
                    <a:pt x="1214" y="61"/>
                  </a:lnTo>
                  <a:lnTo>
                    <a:pt x="1237" y="68"/>
                  </a:lnTo>
                  <a:lnTo>
                    <a:pt x="1256" y="79"/>
                  </a:lnTo>
                  <a:lnTo>
                    <a:pt x="1271" y="94"/>
                  </a:lnTo>
                  <a:lnTo>
                    <a:pt x="1283" y="110"/>
                  </a:lnTo>
                  <a:lnTo>
                    <a:pt x="1291" y="129"/>
                  </a:lnTo>
                  <a:lnTo>
                    <a:pt x="1296" y="148"/>
                  </a:lnTo>
                  <a:lnTo>
                    <a:pt x="1298" y="167"/>
                  </a:lnTo>
                  <a:lnTo>
                    <a:pt x="1298" y="187"/>
                  </a:lnTo>
                  <a:lnTo>
                    <a:pt x="1293" y="206"/>
                  </a:lnTo>
                  <a:lnTo>
                    <a:pt x="1285" y="223"/>
                  </a:lnTo>
                  <a:lnTo>
                    <a:pt x="1272" y="237"/>
                  </a:lnTo>
                  <a:lnTo>
                    <a:pt x="1257" y="249"/>
                  </a:lnTo>
                  <a:lnTo>
                    <a:pt x="1238" y="257"/>
                  </a:lnTo>
                  <a:lnTo>
                    <a:pt x="1217" y="263"/>
                  </a:lnTo>
                  <a:lnTo>
                    <a:pt x="1191" y="264"/>
                  </a:lnTo>
                  <a:lnTo>
                    <a:pt x="1159" y="262"/>
                  </a:lnTo>
                  <a:lnTo>
                    <a:pt x="1128" y="259"/>
                  </a:lnTo>
                  <a:lnTo>
                    <a:pt x="1101" y="258"/>
                  </a:lnTo>
                  <a:lnTo>
                    <a:pt x="1075" y="256"/>
                  </a:lnTo>
                  <a:lnTo>
                    <a:pt x="1051" y="255"/>
                  </a:lnTo>
                  <a:lnTo>
                    <a:pt x="1029" y="253"/>
                  </a:lnTo>
                  <a:lnTo>
                    <a:pt x="1008" y="252"/>
                  </a:lnTo>
                  <a:lnTo>
                    <a:pt x="988" y="251"/>
                  </a:lnTo>
                  <a:lnTo>
                    <a:pt x="969" y="250"/>
                  </a:lnTo>
                  <a:lnTo>
                    <a:pt x="949" y="249"/>
                  </a:lnTo>
                  <a:lnTo>
                    <a:pt x="930" y="248"/>
                  </a:lnTo>
                  <a:lnTo>
                    <a:pt x="912" y="247"/>
                  </a:lnTo>
                  <a:lnTo>
                    <a:pt x="892" y="245"/>
                  </a:lnTo>
                  <a:lnTo>
                    <a:pt x="872" y="244"/>
                  </a:lnTo>
                  <a:lnTo>
                    <a:pt x="852" y="243"/>
                  </a:lnTo>
                  <a:lnTo>
                    <a:pt x="830" y="242"/>
                  </a:lnTo>
                  <a:lnTo>
                    <a:pt x="807" y="241"/>
                  </a:lnTo>
                  <a:lnTo>
                    <a:pt x="783" y="239"/>
                  </a:lnTo>
                  <a:lnTo>
                    <a:pt x="755" y="238"/>
                  </a:lnTo>
                  <a:lnTo>
                    <a:pt x="726" y="237"/>
                  </a:lnTo>
                  <a:lnTo>
                    <a:pt x="694" y="235"/>
                  </a:lnTo>
                  <a:lnTo>
                    <a:pt x="660" y="233"/>
                  </a:lnTo>
                  <a:lnTo>
                    <a:pt x="622" y="231"/>
                  </a:lnTo>
                  <a:lnTo>
                    <a:pt x="581" y="228"/>
                  </a:lnTo>
                  <a:lnTo>
                    <a:pt x="538" y="226"/>
                  </a:lnTo>
                  <a:lnTo>
                    <a:pt x="490" y="224"/>
                  </a:lnTo>
                  <a:lnTo>
                    <a:pt x="437" y="221"/>
                  </a:lnTo>
                  <a:lnTo>
                    <a:pt x="381" y="218"/>
                  </a:lnTo>
                  <a:lnTo>
                    <a:pt x="320" y="215"/>
                  </a:lnTo>
                  <a:lnTo>
                    <a:pt x="254" y="212"/>
                  </a:lnTo>
                  <a:lnTo>
                    <a:pt x="183" y="209"/>
                  </a:lnTo>
                  <a:lnTo>
                    <a:pt x="107" y="205"/>
                  </a:lnTo>
                  <a:lnTo>
                    <a:pt x="83" y="202"/>
                  </a:lnTo>
                  <a:lnTo>
                    <a:pt x="62" y="194"/>
                  </a:lnTo>
                  <a:lnTo>
                    <a:pt x="45" y="183"/>
                  </a:lnTo>
                  <a:lnTo>
                    <a:pt x="29" y="168"/>
                  </a:lnTo>
                  <a:lnTo>
                    <a:pt x="17" y="151"/>
                  </a:lnTo>
                  <a:lnTo>
                    <a:pt x="8" y="132"/>
                  </a:lnTo>
                  <a:lnTo>
                    <a:pt x="2" y="111"/>
                  </a:lnTo>
                  <a:lnTo>
                    <a:pt x="0" y="91"/>
                  </a:lnTo>
                  <a:lnTo>
                    <a:pt x="2" y="72"/>
                  </a:lnTo>
                  <a:lnTo>
                    <a:pt x="7" y="55"/>
                  </a:lnTo>
                  <a:lnTo>
                    <a:pt x="15" y="39"/>
                  </a:lnTo>
                  <a:lnTo>
                    <a:pt x="26" y="25"/>
                  </a:lnTo>
                  <a:lnTo>
                    <a:pt x="42" y="13"/>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115819" name="Freeform 107"/>
            <p:cNvSpPr>
              <a:spLocks/>
            </p:cNvSpPr>
            <p:nvPr/>
          </p:nvSpPr>
          <p:spPr bwMode="auto">
            <a:xfrm>
              <a:off x="3680" y="2358"/>
              <a:ext cx="128" cy="22"/>
            </a:xfrm>
            <a:custGeom>
              <a:avLst/>
              <a:gdLst/>
              <a:ahLst/>
              <a:cxnLst>
                <a:cxn ang="0">
                  <a:pos x="130" y="2"/>
                </a:cxn>
                <a:cxn ang="0">
                  <a:pos x="188" y="5"/>
                </a:cxn>
                <a:cxn ang="0">
                  <a:pos x="237" y="7"/>
                </a:cxn>
                <a:cxn ang="0">
                  <a:pos x="281" y="9"/>
                </a:cxn>
                <a:cxn ang="0">
                  <a:pos x="320" y="11"/>
                </a:cxn>
                <a:cxn ang="0">
                  <a:pos x="358" y="13"/>
                </a:cxn>
                <a:cxn ang="0">
                  <a:pos x="396" y="16"/>
                </a:cxn>
                <a:cxn ang="0">
                  <a:pos x="437" y="18"/>
                </a:cxn>
                <a:cxn ang="0">
                  <a:pos x="482" y="20"/>
                </a:cxn>
                <a:cxn ang="0">
                  <a:pos x="535" y="23"/>
                </a:cxn>
                <a:cxn ang="0">
                  <a:pos x="595" y="26"/>
                </a:cxn>
                <a:cxn ang="0">
                  <a:pos x="667" y="30"/>
                </a:cxn>
                <a:cxn ang="0">
                  <a:pos x="751" y="35"/>
                </a:cxn>
                <a:cxn ang="0">
                  <a:pos x="850" y="40"/>
                </a:cxn>
                <a:cxn ang="0">
                  <a:pos x="967" y="48"/>
                </a:cxn>
                <a:cxn ang="0">
                  <a:pos x="1103" y="56"/>
                </a:cxn>
                <a:cxn ang="0">
                  <a:pos x="1207" y="63"/>
                </a:cxn>
                <a:cxn ang="0">
                  <a:pos x="1248" y="81"/>
                </a:cxn>
                <a:cxn ang="0">
                  <a:pos x="1273" y="109"/>
                </a:cxn>
                <a:cxn ang="0">
                  <a:pos x="1285" y="143"/>
                </a:cxn>
                <a:cxn ang="0">
                  <a:pos x="1287" y="181"/>
                </a:cxn>
                <a:cxn ang="0">
                  <a:pos x="1274" y="216"/>
                </a:cxn>
                <a:cxn ang="0">
                  <a:pos x="1246" y="241"/>
                </a:cxn>
                <a:cxn ang="0">
                  <a:pos x="1208" y="254"/>
                </a:cxn>
                <a:cxn ang="0">
                  <a:pos x="1152" y="253"/>
                </a:cxn>
                <a:cxn ang="0">
                  <a:pos x="1094" y="249"/>
                </a:cxn>
                <a:cxn ang="0">
                  <a:pos x="1044" y="246"/>
                </a:cxn>
                <a:cxn ang="0">
                  <a:pos x="1001" y="243"/>
                </a:cxn>
                <a:cxn ang="0">
                  <a:pos x="962" y="241"/>
                </a:cxn>
                <a:cxn ang="0">
                  <a:pos x="923" y="239"/>
                </a:cxn>
                <a:cxn ang="0">
                  <a:pos x="885" y="236"/>
                </a:cxn>
                <a:cxn ang="0">
                  <a:pos x="845" y="234"/>
                </a:cxn>
                <a:cxn ang="0">
                  <a:pos x="800" y="232"/>
                </a:cxn>
                <a:cxn ang="0">
                  <a:pos x="748" y="229"/>
                </a:cxn>
                <a:cxn ang="0">
                  <a:pos x="687" y="226"/>
                </a:cxn>
                <a:cxn ang="0">
                  <a:pos x="615" y="222"/>
                </a:cxn>
                <a:cxn ang="0">
                  <a:pos x="531" y="217"/>
                </a:cxn>
                <a:cxn ang="0">
                  <a:pos x="430" y="212"/>
                </a:cxn>
                <a:cxn ang="0">
                  <a:pos x="313" y="206"/>
                </a:cxn>
                <a:cxn ang="0">
                  <a:pos x="176" y="200"/>
                </a:cxn>
                <a:cxn ang="0">
                  <a:pos x="78" y="193"/>
                </a:cxn>
                <a:cxn ang="0">
                  <a:pos x="43" y="175"/>
                </a:cxn>
                <a:cxn ang="0">
                  <a:pos x="16" y="146"/>
                </a:cxn>
                <a:cxn ang="0">
                  <a:pos x="2" y="108"/>
                </a:cxn>
                <a:cxn ang="0">
                  <a:pos x="1" y="69"/>
                </a:cxn>
                <a:cxn ang="0">
                  <a:pos x="14" y="38"/>
                </a:cxn>
                <a:cxn ang="0">
                  <a:pos x="40" y="14"/>
                </a:cxn>
                <a:cxn ang="0">
                  <a:pos x="76" y="1"/>
                </a:cxn>
              </a:cxnLst>
              <a:rect l="0" t="0" r="r" b="b"/>
              <a:pathLst>
                <a:path w="1288" h="255">
                  <a:moveTo>
                    <a:pt x="98" y="0"/>
                  </a:moveTo>
                  <a:lnTo>
                    <a:pt x="130" y="2"/>
                  </a:lnTo>
                  <a:lnTo>
                    <a:pt x="160" y="3"/>
                  </a:lnTo>
                  <a:lnTo>
                    <a:pt x="188" y="5"/>
                  </a:lnTo>
                  <a:lnTo>
                    <a:pt x="214" y="6"/>
                  </a:lnTo>
                  <a:lnTo>
                    <a:pt x="237" y="7"/>
                  </a:lnTo>
                  <a:lnTo>
                    <a:pt x="259" y="8"/>
                  </a:lnTo>
                  <a:lnTo>
                    <a:pt x="281" y="9"/>
                  </a:lnTo>
                  <a:lnTo>
                    <a:pt x="301" y="10"/>
                  </a:lnTo>
                  <a:lnTo>
                    <a:pt x="320" y="11"/>
                  </a:lnTo>
                  <a:lnTo>
                    <a:pt x="340" y="12"/>
                  </a:lnTo>
                  <a:lnTo>
                    <a:pt x="358" y="13"/>
                  </a:lnTo>
                  <a:lnTo>
                    <a:pt x="377" y="14"/>
                  </a:lnTo>
                  <a:lnTo>
                    <a:pt x="396" y="16"/>
                  </a:lnTo>
                  <a:lnTo>
                    <a:pt x="416" y="17"/>
                  </a:lnTo>
                  <a:lnTo>
                    <a:pt x="437" y="18"/>
                  </a:lnTo>
                  <a:lnTo>
                    <a:pt x="459" y="19"/>
                  </a:lnTo>
                  <a:lnTo>
                    <a:pt x="482" y="20"/>
                  </a:lnTo>
                  <a:lnTo>
                    <a:pt x="507" y="22"/>
                  </a:lnTo>
                  <a:lnTo>
                    <a:pt x="535" y="23"/>
                  </a:lnTo>
                  <a:lnTo>
                    <a:pt x="563" y="25"/>
                  </a:lnTo>
                  <a:lnTo>
                    <a:pt x="595" y="26"/>
                  </a:lnTo>
                  <a:lnTo>
                    <a:pt x="629" y="28"/>
                  </a:lnTo>
                  <a:lnTo>
                    <a:pt x="667" y="30"/>
                  </a:lnTo>
                  <a:lnTo>
                    <a:pt x="707" y="32"/>
                  </a:lnTo>
                  <a:lnTo>
                    <a:pt x="751" y="35"/>
                  </a:lnTo>
                  <a:lnTo>
                    <a:pt x="799" y="37"/>
                  </a:lnTo>
                  <a:lnTo>
                    <a:pt x="850" y="40"/>
                  </a:lnTo>
                  <a:lnTo>
                    <a:pt x="906" y="45"/>
                  </a:lnTo>
                  <a:lnTo>
                    <a:pt x="967" y="48"/>
                  </a:lnTo>
                  <a:lnTo>
                    <a:pt x="1033" y="52"/>
                  </a:lnTo>
                  <a:lnTo>
                    <a:pt x="1103" y="56"/>
                  </a:lnTo>
                  <a:lnTo>
                    <a:pt x="1179" y="60"/>
                  </a:lnTo>
                  <a:lnTo>
                    <a:pt x="1207" y="63"/>
                  </a:lnTo>
                  <a:lnTo>
                    <a:pt x="1229" y="70"/>
                  </a:lnTo>
                  <a:lnTo>
                    <a:pt x="1248" y="81"/>
                  </a:lnTo>
                  <a:lnTo>
                    <a:pt x="1262" y="93"/>
                  </a:lnTo>
                  <a:lnTo>
                    <a:pt x="1273" y="109"/>
                  </a:lnTo>
                  <a:lnTo>
                    <a:pt x="1281" y="125"/>
                  </a:lnTo>
                  <a:lnTo>
                    <a:pt x="1285" y="143"/>
                  </a:lnTo>
                  <a:lnTo>
                    <a:pt x="1288" y="160"/>
                  </a:lnTo>
                  <a:lnTo>
                    <a:pt x="1287" y="181"/>
                  </a:lnTo>
                  <a:lnTo>
                    <a:pt x="1282" y="200"/>
                  </a:lnTo>
                  <a:lnTo>
                    <a:pt x="1274" y="216"/>
                  </a:lnTo>
                  <a:lnTo>
                    <a:pt x="1261" y="230"/>
                  </a:lnTo>
                  <a:lnTo>
                    <a:pt x="1246" y="241"/>
                  </a:lnTo>
                  <a:lnTo>
                    <a:pt x="1228" y="249"/>
                  </a:lnTo>
                  <a:lnTo>
                    <a:pt x="1208" y="254"/>
                  </a:lnTo>
                  <a:lnTo>
                    <a:pt x="1184" y="255"/>
                  </a:lnTo>
                  <a:lnTo>
                    <a:pt x="1152" y="253"/>
                  </a:lnTo>
                  <a:lnTo>
                    <a:pt x="1121" y="250"/>
                  </a:lnTo>
                  <a:lnTo>
                    <a:pt x="1094" y="249"/>
                  </a:lnTo>
                  <a:lnTo>
                    <a:pt x="1068" y="247"/>
                  </a:lnTo>
                  <a:lnTo>
                    <a:pt x="1044" y="246"/>
                  </a:lnTo>
                  <a:lnTo>
                    <a:pt x="1022" y="244"/>
                  </a:lnTo>
                  <a:lnTo>
                    <a:pt x="1001" y="243"/>
                  </a:lnTo>
                  <a:lnTo>
                    <a:pt x="981" y="242"/>
                  </a:lnTo>
                  <a:lnTo>
                    <a:pt x="962" y="241"/>
                  </a:lnTo>
                  <a:lnTo>
                    <a:pt x="942" y="240"/>
                  </a:lnTo>
                  <a:lnTo>
                    <a:pt x="923" y="239"/>
                  </a:lnTo>
                  <a:lnTo>
                    <a:pt x="905" y="238"/>
                  </a:lnTo>
                  <a:lnTo>
                    <a:pt x="885" y="236"/>
                  </a:lnTo>
                  <a:lnTo>
                    <a:pt x="865" y="235"/>
                  </a:lnTo>
                  <a:lnTo>
                    <a:pt x="845" y="234"/>
                  </a:lnTo>
                  <a:lnTo>
                    <a:pt x="823" y="233"/>
                  </a:lnTo>
                  <a:lnTo>
                    <a:pt x="800" y="232"/>
                  </a:lnTo>
                  <a:lnTo>
                    <a:pt x="776" y="230"/>
                  </a:lnTo>
                  <a:lnTo>
                    <a:pt x="748" y="229"/>
                  </a:lnTo>
                  <a:lnTo>
                    <a:pt x="719" y="228"/>
                  </a:lnTo>
                  <a:lnTo>
                    <a:pt x="687" y="226"/>
                  </a:lnTo>
                  <a:lnTo>
                    <a:pt x="653" y="224"/>
                  </a:lnTo>
                  <a:lnTo>
                    <a:pt x="615" y="222"/>
                  </a:lnTo>
                  <a:lnTo>
                    <a:pt x="574" y="219"/>
                  </a:lnTo>
                  <a:lnTo>
                    <a:pt x="531" y="217"/>
                  </a:lnTo>
                  <a:lnTo>
                    <a:pt x="483" y="215"/>
                  </a:lnTo>
                  <a:lnTo>
                    <a:pt x="430" y="212"/>
                  </a:lnTo>
                  <a:lnTo>
                    <a:pt x="374" y="209"/>
                  </a:lnTo>
                  <a:lnTo>
                    <a:pt x="313" y="206"/>
                  </a:lnTo>
                  <a:lnTo>
                    <a:pt x="247" y="203"/>
                  </a:lnTo>
                  <a:lnTo>
                    <a:pt x="176" y="200"/>
                  </a:lnTo>
                  <a:lnTo>
                    <a:pt x="100" y="196"/>
                  </a:lnTo>
                  <a:lnTo>
                    <a:pt x="78" y="193"/>
                  </a:lnTo>
                  <a:lnTo>
                    <a:pt x="60" y="185"/>
                  </a:lnTo>
                  <a:lnTo>
                    <a:pt x="43" y="175"/>
                  </a:lnTo>
                  <a:lnTo>
                    <a:pt x="29" y="161"/>
                  </a:lnTo>
                  <a:lnTo>
                    <a:pt x="16" y="146"/>
                  </a:lnTo>
                  <a:lnTo>
                    <a:pt x="7" y="127"/>
                  </a:lnTo>
                  <a:lnTo>
                    <a:pt x="2" y="108"/>
                  </a:lnTo>
                  <a:lnTo>
                    <a:pt x="0" y="87"/>
                  </a:lnTo>
                  <a:lnTo>
                    <a:pt x="1" y="69"/>
                  </a:lnTo>
                  <a:lnTo>
                    <a:pt x="6" y="53"/>
                  </a:lnTo>
                  <a:lnTo>
                    <a:pt x="14" y="38"/>
                  </a:lnTo>
                  <a:lnTo>
                    <a:pt x="25"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5820" name="Freeform 108"/>
            <p:cNvSpPr>
              <a:spLocks/>
            </p:cNvSpPr>
            <p:nvPr/>
          </p:nvSpPr>
          <p:spPr bwMode="auto">
            <a:xfrm>
              <a:off x="3680" y="2359"/>
              <a:ext cx="128" cy="21"/>
            </a:xfrm>
            <a:custGeom>
              <a:avLst/>
              <a:gdLst/>
              <a:ahLst/>
              <a:cxnLst>
                <a:cxn ang="0">
                  <a:pos x="125" y="2"/>
                </a:cxn>
                <a:cxn ang="0">
                  <a:pos x="183" y="5"/>
                </a:cxn>
                <a:cxn ang="0">
                  <a:pos x="232" y="8"/>
                </a:cxn>
                <a:cxn ang="0">
                  <a:pos x="276" y="10"/>
                </a:cxn>
                <a:cxn ang="0">
                  <a:pos x="315" y="11"/>
                </a:cxn>
                <a:cxn ang="0">
                  <a:pos x="353" y="13"/>
                </a:cxn>
                <a:cxn ang="0">
                  <a:pos x="391" y="15"/>
                </a:cxn>
                <a:cxn ang="0">
                  <a:pos x="432" y="17"/>
                </a:cxn>
                <a:cxn ang="0">
                  <a:pos x="477" y="19"/>
                </a:cxn>
                <a:cxn ang="0">
                  <a:pos x="530" y="22"/>
                </a:cxn>
                <a:cxn ang="0">
                  <a:pos x="590" y="25"/>
                </a:cxn>
                <a:cxn ang="0">
                  <a:pos x="662" y="29"/>
                </a:cxn>
                <a:cxn ang="0">
                  <a:pos x="746" y="34"/>
                </a:cxn>
                <a:cxn ang="0">
                  <a:pos x="845" y="39"/>
                </a:cxn>
                <a:cxn ang="0">
                  <a:pos x="962" y="46"/>
                </a:cxn>
                <a:cxn ang="0">
                  <a:pos x="1098" y="53"/>
                </a:cxn>
                <a:cxn ang="0">
                  <a:pos x="1202" y="61"/>
                </a:cxn>
                <a:cxn ang="0">
                  <a:pos x="1241" y="79"/>
                </a:cxn>
                <a:cxn ang="0">
                  <a:pos x="1263" y="107"/>
                </a:cxn>
                <a:cxn ang="0">
                  <a:pos x="1274" y="140"/>
                </a:cxn>
                <a:cxn ang="0">
                  <a:pos x="1276" y="176"/>
                </a:cxn>
                <a:cxn ang="0">
                  <a:pos x="1265" y="208"/>
                </a:cxn>
                <a:cxn ang="0">
                  <a:pos x="1239" y="231"/>
                </a:cxn>
                <a:cxn ang="0">
                  <a:pos x="1202" y="242"/>
                </a:cxn>
                <a:cxn ang="0">
                  <a:pos x="1147" y="241"/>
                </a:cxn>
                <a:cxn ang="0">
                  <a:pos x="1089" y="237"/>
                </a:cxn>
                <a:cxn ang="0">
                  <a:pos x="1039" y="234"/>
                </a:cxn>
                <a:cxn ang="0">
                  <a:pos x="996" y="231"/>
                </a:cxn>
                <a:cxn ang="0">
                  <a:pos x="957" y="229"/>
                </a:cxn>
                <a:cxn ang="0">
                  <a:pos x="918" y="227"/>
                </a:cxn>
                <a:cxn ang="0">
                  <a:pos x="880" y="224"/>
                </a:cxn>
                <a:cxn ang="0">
                  <a:pos x="840" y="222"/>
                </a:cxn>
                <a:cxn ang="0">
                  <a:pos x="795" y="220"/>
                </a:cxn>
                <a:cxn ang="0">
                  <a:pos x="743" y="217"/>
                </a:cxn>
                <a:cxn ang="0">
                  <a:pos x="682" y="214"/>
                </a:cxn>
                <a:cxn ang="0">
                  <a:pos x="610" y="210"/>
                </a:cxn>
                <a:cxn ang="0">
                  <a:pos x="526" y="205"/>
                </a:cxn>
                <a:cxn ang="0">
                  <a:pos x="425" y="200"/>
                </a:cxn>
                <a:cxn ang="0">
                  <a:pos x="308" y="194"/>
                </a:cxn>
                <a:cxn ang="0">
                  <a:pos x="171" y="188"/>
                </a:cxn>
                <a:cxn ang="0">
                  <a:pos x="75" y="181"/>
                </a:cxn>
                <a:cxn ang="0">
                  <a:pos x="42" y="165"/>
                </a:cxn>
                <a:cxn ang="0">
                  <a:pos x="16" y="137"/>
                </a:cxn>
                <a:cxn ang="0">
                  <a:pos x="2" y="101"/>
                </a:cxn>
                <a:cxn ang="0">
                  <a:pos x="2" y="64"/>
                </a:cxn>
                <a:cxn ang="0">
                  <a:pos x="14" y="35"/>
                </a:cxn>
                <a:cxn ang="0">
                  <a:pos x="39" y="13"/>
                </a:cxn>
                <a:cxn ang="0">
                  <a:pos x="72" y="1"/>
                </a:cxn>
              </a:cxnLst>
              <a:rect l="0" t="0" r="r" b="b"/>
              <a:pathLst>
                <a:path w="1276" h="243">
                  <a:moveTo>
                    <a:pt x="93" y="0"/>
                  </a:moveTo>
                  <a:lnTo>
                    <a:pt x="125" y="2"/>
                  </a:lnTo>
                  <a:lnTo>
                    <a:pt x="155" y="4"/>
                  </a:lnTo>
                  <a:lnTo>
                    <a:pt x="183" y="5"/>
                  </a:lnTo>
                  <a:lnTo>
                    <a:pt x="209" y="6"/>
                  </a:lnTo>
                  <a:lnTo>
                    <a:pt x="232" y="8"/>
                  </a:lnTo>
                  <a:lnTo>
                    <a:pt x="254" y="9"/>
                  </a:lnTo>
                  <a:lnTo>
                    <a:pt x="276" y="10"/>
                  </a:lnTo>
                  <a:lnTo>
                    <a:pt x="296" y="10"/>
                  </a:lnTo>
                  <a:lnTo>
                    <a:pt x="315" y="11"/>
                  </a:lnTo>
                  <a:lnTo>
                    <a:pt x="335" y="12"/>
                  </a:lnTo>
                  <a:lnTo>
                    <a:pt x="353" y="13"/>
                  </a:lnTo>
                  <a:lnTo>
                    <a:pt x="372" y="14"/>
                  </a:lnTo>
                  <a:lnTo>
                    <a:pt x="391" y="15"/>
                  </a:lnTo>
                  <a:lnTo>
                    <a:pt x="411" y="16"/>
                  </a:lnTo>
                  <a:lnTo>
                    <a:pt x="432" y="17"/>
                  </a:lnTo>
                  <a:lnTo>
                    <a:pt x="454" y="18"/>
                  </a:lnTo>
                  <a:lnTo>
                    <a:pt x="477" y="19"/>
                  </a:lnTo>
                  <a:lnTo>
                    <a:pt x="502" y="20"/>
                  </a:lnTo>
                  <a:lnTo>
                    <a:pt x="530" y="22"/>
                  </a:lnTo>
                  <a:lnTo>
                    <a:pt x="558" y="23"/>
                  </a:lnTo>
                  <a:lnTo>
                    <a:pt x="590" y="25"/>
                  </a:lnTo>
                  <a:lnTo>
                    <a:pt x="624" y="27"/>
                  </a:lnTo>
                  <a:lnTo>
                    <a:pt x="662" y="29"/>
                  </a:lnTo>
                  <a:lnTo>
                    <a:pt x="702" y="31"/>
                  </a:lnTo>
                  <a:lnTo>
                    <a:pt x="746" y="34"/>
                  </a:lnTo>
                  <a:lnTo>
                    <a:pt x="794" y="37"/>
                  </a:lnTo>
                  <a:lnTo>
                    <a:pt x="845" y="39"/>
                  </a:lnTo>
                  <a:lnTo>
                    <a:pt x="901" y="42"/>
                  </a:lnTo>
                  <a:lnTo>
                    <a:pt x="962" y="46"/>
                  </a:lnTo>
                  <a:lnTo>
                    <a:pt x="1028" y="49"/>
                  </a:lnTo>
                  <a:lnTo>
                    <a:pt x="1098" y="53"/>
                  </a:lnTo>
                  <a:lnTo>
                    <a:pt x="1174" y="57"/>
                  </a:lnTo>
                  <a:lnTo>
                    <a:pt x="1202" y="61"/>
                  </a:lnTo>
                  <a:lnTo>
                    <a:pt x="1224" y="69"/>
                  </a:lnTo>
                  <a:lnTo>
                    <a:pt x="1241" y="79"/>
                  </a:lnTo>
                  <a:lnTo>
                    <a:pt x="1254" y="93"/>
                  </a:lnTo>
                  <a:lnTo>
                    <a:pt x="1263" y="107"/>
                  </a:lnTo>
                  <a:lnTo>
                    <a:pt x="1271" y="124"/>
                  </a:lnTo>
                  <a:lnTo>
                    <a:pt x="1274" y="140"/>
                  </a:lnTo>
                  <a:lnTo>
                    <a:pt x="1276" y="157"/>
                  </a:lnTo>
                  <a:lnTo>
                    <a:pt x="1276" y="176"/>
                  </a:lnTo>
                  <a:lnTo>
                    <a:pt x="1273" y="193"/>
                  </a:lnTo>
                  <a:lnTo>
                    <a:pt x="1265" y="208"/>
                  </a:lnTo>
                  <a:lnTo>
                    <a:pt x="1253" y="221"/>
                  </a:lnTo>
                  <a:lnTo>
                    <a:pt x="1239" y="231"/>
                  </a:lnTo>
                  <a:lnTo>
                    <a:pt x="1222" y="238"/>
                  </a:lnTo>
                  <a:lnTo>
                    <a:pt x="1202" y="242"/>
                  </a:lnTo>
                  <a:lnTo>
                    <a:pt x="1179" y="243"/>
                  </a:lnTo>
                  <a:lnTo>
                    <a:pt x="1147" y="241"/>
                  </a:lnTo>
                  <a:lnTo>
                    <a:pt x="1116" y="238"/>
                  </a:lnTo>
                  <a:lnTo>
                    <a:pt x="1089" y="237"/>
                  </a:lnTo>
                  <a:lnTo>
                    <a:pt x="1063" y="235"/>
                  </a:lnTo>
                  <a:lnTo>
                    <a:pt x="1039" y="234"/>
                  </a:lnTo>
                  <a:lnTo>
                    <a:pt x="1017" y="232"/>
                  </a:lnTo>
                  <a:lnTo>
                    <a:pt x="996" y="231"/>
                  </a:lnTo>
                  <a:lnTo>
                    <a:pt x="976" y="230"/>
                  </a:lnTo>
                  <a:lnTo>
                    <a:pt x="957" y="229"/>
                  </a:lnTo>
                  <a:lnTo>
                    <a:pt x="937" y="228"/>
                  </a:lnTo>
                  <a:lnTo>
                    <a:pt x="918" y="227"/>
                  </a:lnTo>
                  <a:lnTo>
                    <a:pt x="900" y="226"/>
                  </a:lnTo>
                  <a:lnTo>
                    <a:pt x="880" y="224"/>
                  </a:lnTo>
                  <a:lnTo>
                    <a:pt x="860" y="223"/>
                  </a:lnTo>
                  <a:lnTo>
                    <a:pt x="840" y="222"/>
                  </a:lnTo>
                  <a:lnTo>
                    <a:pt x="818" y="221"/>
                  </a:lnTo>
                  <a:lnTo>
                    <a:pt x="795" y="220"/>
                  </a:lnTo>
                  <a:lnTo>
                    <a:pt x="771" y="218"/>
                  </a:lnTo>
                  <a:lnTo>
                    <a:pt x="743" y="217"/>
                  </a:lnTo>
                  <a:lnTo>
                    <a:pt x="714" y="216"/>
                  </a:lnTo>
                  <a:lnTo>
                    <a:pt x="682" y="214"/>
                  </a:lnTo>
                  <a:lnTo>
                    <a:pt x="648" y="212"/>
                  </a:lnTo>
                  <a:lnTo>
                    <a:pt x="610" y="210"/>
                  </a:lnTo>
                  <a:lnTo>
                    <a:pt x="569" y="207"/>
                  </a:lnTo>
                  <a:lnTo>
                    <a:pt x="526" y="205"/>
                  </a:lnTo>
                  <a:lnTo>
                    <a:pt x="478" y="203"/>
                  </a:lnTo>
                  <a:lnTo>
                    <a:pt x="425" y="200"/>
                  </a:lnTo>
                  <a:lnTo>
                    <a:pt x="369" y="197"/>
                  </a:lnTo>
                  <a:lnTo>
                    <a:pt x="308" y="194"/>
                  </a:lnTo>
                  <a:lnTo>
                    <a:pt x="242" y="191"/>
                  </a:lnTo>
                  <a:lnTo>
                    <a:pt x="171" y="188"/>
                  </a:lnTo>
                  <a:lnTo>
                    <a:pt x="95" y="184"/>
                  </a:lnTo>
                  <a:lnTo>
                    <a:pt x="75" y="181"/>
                  </a:lnTo>
                  <a:lnTo>
                    <a:pt x="57" y="174"/>
                  </a:lnTo>
                  <a:lnTo>
                    <a:pt x="42" y="165"/>
                  </a:lnTo>
                  <a:lnTo>
                    <a:pt x="28" y="153"/>
                  </a:lnTo>
                  <a:lnTo>
                    <a:pt x="16" y="137"/>
                  </a:lnTo>
                  <a:lnTo>
                    <a:pt x="8" y="120"/>
                  </a:lnTo>
                  <a:lnTo>
                    <a:pt x="2" y="101"/>
                  </a:lnTo>
                  <a:lnTo>
                    <a:pt x="0" y="80"/>
                  </a:lnTo>
                  <a:lnTo>
                    <a:pt x="2" y="64"/>
                  </a:lnTo>
                  <a:lnTo>
                    <a:pt x="6" y="49"/>
                  </a:lnTo>
                  <a:lnTo>
                    <a:pt x="14" y="35"/>
                  </a:lnTo>
                  <a:lnTo>
                    <a:pt x="26" y="23"/>
                  </a:lnTo>
                  <a:lnTo>
                    <a:pt x="39" y="13"/>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115821" name="Freeform 109"/>
            <p:cNvSpPr>
              <a:spLocks/>
            </p:cNvSpPr>
            <p:nvPr/>
          </p:nvSpPr>
          <p:spPr bwMode="auto">
            <a:xfrm>
              <a:off x="3681" y="2360"/>
              <a:ext cx="126" cy="20"/>
            </a:xfrm>
            <a:custGeom>
              <a:avLst/>
              <a:gdLst/>
              <a:ahLst/>
              <a:cxnLst>
                <a:cxn ang="0">
                  <a:pos x="118" y="2"/>
                </a:cxn>
                <a:cxn ang="0">
                  <a:pos x="176" y="5"/>
                </a:cxn>
                <a:cxn ang="0">
                  <a:pos x="225" y="7"/>
                </a:cxn>
                <a:cxn ang="0">
                  <a:pos x="269" y="10"/>
                </a:cxn>
                <a:cxn ang="0">
                  <a:pos x="308" y="12"/>
                </a:cxn>
                <a:cxn ang="0">
                  <a:pos x="346" y="14"/>
                </a:cxn>
                <a:cxn ang="0">
                  <a:pos x="384" y="16"/>
                </a:cxn>
                <a:cxn ang="0">
                  <a:pos x="425" y="18"/>
                </a:cxn>
                <a:cxn ang="0">
                  <a:pos x="471" y="20"/>
                </a:cxn>
                <a:cxn ang="0">
                  <a:pos x="523" y="24"/>
                </a:cxn>
                <a:cxn ang="0">
                  <a:pos x="584" y="27"/>
                </a:cxn>
                <a:cxn ang="0">
                  <a:pos x="655" y="31"/>
                </a:cxn>
                <a:cxn ang="0">
                  <a:pos x="740" y="35"/>
                </a:cxn>
                <a:cxn ang="0">
                  <a:pos x="839" y="40"/>
                </a:cxn>
                <a:cxn ang="0">
                  <a:pos x="957" y="47"/>
                </a:cxn>
                <a:cxn ang="0">
                  <a:pos x="1093" y="55"/>
                </a:cxn>
                <a:cxn ang="0">
                  <a:pos x="1196" y="62"/>
                </a:cxn>
                <a:cxn ang="0">
                  <a:pos x="1233" y="77"/>
                </a:cxn>
                <a:cxn ang="0">
                  <a:pos x="1254" y="103"/>
                </a:cxn>
                <a:cxn ang="0">
                  <a:pos x="1265" y="134"/>
                </a:cxn>
                <a:cxn ang="0">
                  <a:pos x="1267" y="170"/>
                </a:cxn>
                <a:cxn ang="0">
                  <a:pos x="1255" y="202"/>
                </a:cxn>
                <a:cxn ang="0">
                  <a:pos x="1229" y="222"/>
                </a:cxn>
                <a:cxn ang="0">
                  <a:pos x="1193" y="232"/>
                </a:cxn>
                <a:cxn ang="0">
                  <a:pos x="1140" y="230"/>
                </a:cxn>
                <a:cxn ang="0">
                  <a:pos x="1082" y="226"/>
                </a:cxn>
                <a:cxn ang="0">
                  <a:pos x="1032" y="223"/>
                </a:cxn>
                <a:cxn ang="0">
                  <a:pos x="989" y="220"/>
                </a:cxn>
                <a:cxn ang="0">
                  <a:pos x="950" y="218"/>
                </a:cxn>
                <a:cxn ang="0">
                  <a:pos x="911" y="216"/>
                </a:cxn>
                <a:cxn ang="0">
                  <a:pos x="873" y="213"/>
                </a:cxn>
                <a:cxn ang="0">
                  <a:pos x="833" y="211"/>
                </a:cxn>
                <a:cxn ang="0">
                  <a:pos x="788" y="209"/>
                </a:cxn>
                <a:cxn ang="0">
                  <a:pos x="736" y="206"/>
                </a:cxn>
                <a:cxn ang="0">
                  <a:pos x="675" y="203"/>
                </a:cxn>
                <a:cxn ang="0">
                  <a:pos x="603" y="199"/>
                </a:cxn>
                <a:cxn ang="0">
                  <a:pos x="519" y="194"/>
                </a:cxn>
                <a:cxn ang="0">
                  <a:pos x="418" y="189"/>
                </a:cxn>
                <a:cxn ang="0">
                  <a:pos x="301" y="183"/>
                </a:cxn>
                <a:cxn ang="0">
                  <a:pos x="164" y="177"/>
                </a:cxn>
                <a:cxn ang="0">
                  <a:pos x="70" y="170"/>
                </a:cxn>
                <a:cxn ang="0">
                  <a:pos x="40" y="155"/>
                </a:cxn>
                <a:cxn ang="0">
                  <a:pos x="16" y="128"/>
                </a:cxn>
                <a:cxn ang="0">
                  <a:pos x="2" y="92"/>
                </a:cxn>
                <a:cxn ang="0">
                  <a:pos x="1" y="56"/>
                </a:cxn>
                <a:cxn ang="0">
                  <a:pos x="13" y="29"/>
                </a:cxn>
                <a:cxn ang="0">
                  <a:pos x="37" y="10"/>
                </a:cxn>
                <a:cxn ang="0">
                  <a:pos x="68" y="0"/>
                </a:cxn>
              </a:cxnLst>
              <a:rect l="0" t="0" r="r" b="b"/>
              <a:pathLst>
                <a:path w="1267" h="232">
                  <a:moveTo>
                    <a:pt x="86" y="0"/>
                  </a:moveTo>
                  <a:lnTo>
                    <a:pt x="118" y="2"/>
                  </a:lnTo>
                  <a:lnTo>
                    <a:pt x="148" y="3"/>
                  </a:lnTo>
                  <a:lnTo>
                    <a:pt x="176" y="5"/>
                  </a:lnTo>
                  <a:lnTo>
                    <a:pt x="202" y="6"/>
                  </a:lnTo>
                  <a:lnTo>
                    <a:pt x="225" y="7"/>
                  </a:lnTo>
                  <a:lnTo>
                    <a:pt x="247" y="8"/>
                  </a:lnTo>
                  <a:lnTo>
                    <a:pt x="269" y="10"/>
                  </a:lnTo>
                  <a:lnTo>
                    <a:pt x="289" y="11"/>
                  </a:lnTo>
                  <a:lnTo>
                    <a:pt x="308" y="12"/>
                  </a:lnTo>
                  <a:lnTo>
                    <a:pt x="328" y="13"/>
                  </a:lnTo>
                  <a:lnTo>
                    <a:pt x="346" y="14"/>
                  </a:lnTo>
                  <a:lnTo>
                    <a:pt x="365" y="15"/>
                  </a:lnTo>
                  <a:lnTo>
                    <a:pt x="384" y="16"/>
                  </a:lnTo>
                  <a:lnTo>
                    <a:pt x="405" y="17"/>
                  </a:lnTo>
                  <a:lnTo>
                    <a:pt x="425" y="18"/>
                  </a:lnTo>
                  <a:lnTo>
                    <a:pt x="447" y="19"/>
                  </a:lnTo>
                  <a:lnTo>
                    <a:pt x="471" y="20"/>
                  </a:lnTo>
                  <a:lnTo>
                    <a:pt x="495" y="22"/>
                  </a:lnTo>
                  <a:lnTo>
                    <a:pt x="523" y="24"/>
                  </a:lnTo>
                  <a:lnTo>
                    <a:pt x="552" y="25"/>
                  </a:lnTo>
                  <a:lnTo>
                    <a:pt x="584" y="27"/>
                  </a:lnTo>
                  <a:lnTo>
                    <a:pt x="618" y="29"/>
                  </a:lnTo>
                  <a:lnTo>
                    <a:pt x="655" y="31"/>
                  </a:lnTo>
                  <a:lnTo>
                    <a:pt x="695" y="33"/>
                  </a:lnTo>
                  <a:lnTo>
                    <a:pt x="740" y="35"/>
                  </a:lnTo>
                  <a:lnTo>
                    <a:pt x="788" y="38"/>
                  </a:lnTo>
                  <a:lnTo>
                    <a:pt x="839" y="40"/>
                  </a:lnTo>
                  <a:lnTo>
                    <a:pt x="896" y="43"/>
                  </a:lnTo>
                  <a:lnTo>
                    <a:pt x="957" y="47"/>
                  </a:lnTo>
                  <a:lnTo>
                    <a:pt x="1022" y="50"/>
                  </a:lnTo>
                  <a:lnTo>
                    <a:pt x="1093" y="55"/>
                  </a:lnTo>
                  <a:lnTo>
                    <a:pt x="1169" y="59"/>
                  </a:lnTo>
                  <a:lnTo>
                    <a:pt x="1196" y="62"/>
                  </a:lnTo>
                  <a:lnTo>
                    <a:pt x="1217" y="68"/>
                  </a:lnTo>
                  <a:lnTo>
                    <a:pt x="1233" y="77"/>
                  </a:lnTo>
                  <a:lnTo>
                    <a:pt x="1245" y="90"/>
                  </a:lnTo>
                  <a:lnTo>
                    <a:pt x="1254" y="103"/>
                  </a:lnTo>
                  <a:lnTo>
                    <a:pt x="1261" y="119"/>
                  </a:lnTo>
                  <a:lnTo>
                    <a:pt x="1265" y="134"/>
                  </a:lnTo>
                  <a:lnTo>
                    <a:pt x="1267" y="150"/>
                  </a:lnTo>
                  <a:lnTo>
                    <a:pt x="1267" y="170"/>
                  </a:lnTo>
                  <a:lnTo>
                    <a:pt x="1263" y="187"/>
                  </a:lnTo>
                  <a:lnTo>
                    <a:pt x="1255" y="202"/>
                  </a:lnTo>
                  <a:lnTo>
                    <a:pt x="1244" y="213"/>
                  </a:lnTo>
                  <a:lnTo>
                    <a:pt x="1229" y="222"/>
                  </a:lnTo>
                  <a:lnTo>
                    <a:pt x="1213" y="229"/>
                  </a:lnTo>
                  <a:lnTo>
                    <a:pt x="1193" y="232"/>
                  </a:lnTo>
                  <a:lnTo>
                    <a:pt x="1172" y="232"/>
                  </a:lnTo>
                  <a:lnTo>
                    <a:pt x="1140" y="230"/>
                  </a:lnTo>
                  <a:lnTo>
                    <a:pt x="1109" y="227"/>
                  </a:lnTo>
                  <a:lnTo>
                    <a:pt x="1082" y="226"/>
                  </a:lnTo>
                  <a:lnTo>
                    <a:pt x="1056" y="224"/>
                  </a:lnTo>
                  <a:lnTo>
                    <a:pt x="1032" y="223"/>
                  </a:lnTo>
                  <a:lnTo>
                    <a:pt x="1010" y="221"/>
                  </a:lnTo>
                  <a:lnTo>
                    <a:pt x="989" y="220"/>
                  </a:lnTo>
                  <a:lnTo>
                    <a:pt x="969" y="219"/>
                  </a:lnTo>
                  <a:lnTo>
                    <a:pt x="950" y="218"/>
                  </a:lnTo>
                  <a:lnTo>
                    <a:pt x="930" y="217"/>
                  </a:lnTo>
                  <a:lnTo>
                    <a:pt x="911" y="216"/>
                  </a:lnTo>
                  <a:lnTo>
                    <a:pt x="893" y="215"/>
                  </a:lnTo>
                  <a:lnTo>
                    <a:pt x="873" y="213"/>
                  </a:lnTo>
                  <a:lnTo>
                    <a:pt x="853" y="212"/>
                  </a:lnTo>
                  <a:lnTo>
                    <a:pt x="833" y="211"/>
                  </a:lnTo>
                  <a:lnTo>
                    <a:pt x="811" y="210"/>
                  </a:lnTo>
                  <a:lnTo>
                    <a:pt x="788" y="209"/>
                  </a:lnTo>
                  <a:lnTo>
                    <a:pt x="764" y="207"/>
                  </a:lnTo>
                  <a:lnTo>
                    <a:pt x="736" y="206"/>
                  </a:lnTo>
                  <a:lnTo>
                    <a:pt x="707" y="205"/>
                  </a:lnTo>
                  <a:lnTo>
                    <a:pt x="675" y="203"/>
                  </a:lnTo>
                  <a:lnTo>
                    <a:pt x="641" y="201"/>
                  </a:lnTo>
                  <a:lnTo>
                    <a:pt x="603" y="199"/>
                  </a:lnTo>
                  <a:lnTo>
                    <a:pt x="562" y="196"/>
                  </a:lnTo>
                  <a:lnTo>
                    <a:pt x="519" y="194"/>
                  </a:lnTo>
                  <a:lnTo>
                    <a:pt x="471" y="192"/>
                  </a:lnTo>
                  <a:lnTo>
                    <a:pt x="418" y="189"/>
                  </a:lnTo>
                  <a:lnTo>
                    <a:pt x="362" y="186"/>
                  </a:lnTo>
                  <a:lnTo>
                    <a:pt x="301" y="183"/>
                  </a:lnTo>
                  <a:lnTo>
                    <a:pt x="235" y="180"/>
                  </a:lnTo>
                  <a:lnTo>
                    <a:pt x="164" y="177"/>
                  </a:lnTo>
                  <a:lnTo>
                    <a:pt x="88" y="173"/>
                  </a:lnTo>
                  <a:lnTo>
                    <a:pt x="70" y="170"/>
                  </a:lnTo>
                  <a:lnTo>
                    <a:pt x="55" y="164"/>
                  </a:lnTo>
                  <a:lnTo>
                    <a:pt x="40" y="155"/>
                  </a:lnTo>
                  <a:lnTo>
                    <a:pt x="27" y="143"/>
                  </a:lnTo>
                  <a:lnTo>
                    <a:pt x="16" y="128"/>
                  </a:lnTo>
                  <a:lnTo>
                    <a:pt x="7" y="111"/>
                  </a:lnTo>
                  <a:lnTo>
                    <a:pt x="2" y="92"/>
                  </a:lnTo>
                  <a:lnTo>
                    <a:pt x="0" y="71"/>
                  </a:lnTo>
                  <a:lnTo>
                    <a:pt x="1" y="56"/>
                  </a:lnTo>
                  <a:lnTo>
                    <a:pt x="6" y="41"/>
                  </a:lnTo>
                  <a:lnTo>
                    <a:pt x="13" y="29"/>
                  </a:lnTo>
                  <a:lnTo>
                    <a:pt x="24" y="18"/>
                  </a:lnTo>
                  <a:lnTo>
                    <a:pt x="37" y="10"/>
                  </a:lnTo>
                  <a:lnTo>
                    <a:pt x="51" y="4"/>
                  </a:lnTo>
                  <a:lnTo>
                    <a:pt x="68" y="0"/>
                  </a:lnTo>
                  <a:lnTo>
                    <a:pt x="86" y="0"/>
                  </a:lnTo>
                  <a:close/>
                </a:path>
              </a:pathLst>
            </a:custGeom>
            <a:solidFill>
              <a:srgbClr val="757D7D"/>
            </a:solidFill>
            <a:ln w="9525">
              <a:noFill/>
              <a:round/>
              <a:headEnd/>
              <a:tailEnd/>
            </a:ln>
          </p:spPr>
          <p:txBody>
            <a:bodyPr/>
            <a:lstStyle/>
            <a:p>
              <a:endParaRPr lang="en-US"/>
            </a:p>
          </p:txBody>
        </p:sp>
        <p:sp>
          <p:nvSpPr>
            <p:cNvPr id="115822" name="Freeform 110"/>
            <p:cNvSpPr>
              <a:spLocks/>
            </p:cNvSpPr>
            <p:nvPr/>
          </p:nvSpPr>
          <p:spPr bwMode="auto">
            <a:xfrm>
              <a:off x="3681" y="2361"/>
              <a:ext cx="126" cy="19"/>
            </a:xfrm>
            <a:custGeom>
              <a:avLst/>
              <a:gdLst/>
              <a:ahLst/>
              <a:cxnLst>
                <a:cxn ang="0">
                  <a:pos x="81" y="0"/>
                </a:cxn>
                <a:cxn ang="0">
                  <a:pos x="1164" y="57"/>
                </a:cxn>
                <a:cxn ang="0">
                  <a:pos x="1191" y="60"/>
                </a:cxn>
                <a:cxn ang="0">
                  <a:pos x="1211" y="66"/>
                </a:cxn>
                <a:cxn ang="0">
                  <a:pos x="1226" y="76"/>
                </a:cxn>
                <a:cxn ang="0">
                  <a:pos x="1238" y="87"/>
                </a:cxn>
                <a:cxn ang="0">
                  <a:pos x="1245" y="100"/>
                </a:cxn>
                <a:cxn ang="0">
                  <a:pos x="1251" y="114"/>
                </a:cxn>
                <a:cxn ang="0">
                  <a:pos x="1255" y="129"/>
                </a:cxn>
                <a:cxn ang="0">
                  <a:pos x="1257" y="143"/>
                </a:cxn>
                <a:cxn ang="0">
                  <a:pos x="1258" y="163"/>
                </a:cxn>
                <a:cxn ang="0">
                  <a:pos x="1255" y="179"/>
                </a:cxn>
                <a:cxn ang="0">
                  <a:pos x="1246" y="193"/>
                </a:cxn>
                <a:cxn ang="0">
                  <a:pos x="1235" y="204"/>
                </a:cxn>
                <a:cxn ang="0">
                  <a:pos x="1221" y="211"/>
                </a:cxn>
                <a:cxn ang="0">
                  <a:pos x="1205" y="217"/>
                </a:cxn>
                <a:cxn ang="0">
                  <a:pos x="1186" y="220"/>
                </a:cxn>
                <a:cxn ang="0">
                  <a:pos x="1167" y="220"/>
                </a:cxn>
                <a:cxn ang="0">
                  <a:pos x="83" y="161"/>
                </a:cxn>
                <a:cxn ang="0">
                  <a:pos x="68" y="159"/>
                </a:cxn>
                <a:cxn ang="0">
                  <a:pos x="54" y="152"/>
                </a:cxn>
                <a:cxn ang="0">
                  <a:pos x="40" y="143"/>
                </a:cxn>
                <a:cxn ang="0">
                  <a:pos x="28" y="132"/>
                </a:cxn>
                <a:cxn ang="0">
                  <a:pos x="17" y="117"/>
                </a:cxn>
                <a:cxn ang="0">
                  <a:pos x="8" y="101"/>
                </a:cxn>
                <a:cxn ang="0">
                  <a:pos x="2" y="82"/>
                </a:cxn>
                <a:cxn ang="0">
                  <a:pos x="0" y="61"/>
                </a:cxn>
                <a:cxn ang="0">
                  <a:pos x="2" y="48"/>
                </a:cxn>
                <a:cxn ang="0">
                  <a:pos x="6" y="36"/>
                </a:cxn>
                <a:cxn ang="0">
                  <a:pos x="15" y="25"/>
                </a:cxn>
                <a:cxn ang="0">
                  <a:pos x="24" y="16"/>
                </a:cxn>
                <a:cxn ang="0">
                  <a:pos x="36" y="8"/>
                </a:cxn>
                <a:cxn ang="0">
                  <a:pos x="50" y="3"/>
                </a:cxn>
                <a:cxn ang="0">
                  <a:pos x="64" y="0"/>
                </a:cxn>
                <a:cxn ang="0">
                  <a:pos x="81" y="0"/>
                </a:cxn>
              </a:cxnLst>
              <a:rect l="0" t="0" r="r" b="b"/>
              <a:pathLst>
                <a:path w="1258" h="220">
                  <a:moveTo>
                    <a:pt x="81" y="0"/>
                  </a:moveTo>
                  <a:lnTo>
                    <a:pt x="1164" y="57"/>
                  </a:lnTo>
                  <a:lnTo>
                    <a:pt x="1191" y="60"/>
                  </a:lnTo>
                  <a:lnTo>
                    <a:pt x="1211" y="66"/>
                  </a:lnTo>
                  <a:lnTo>
                    <a:pt x="1226" y="76"/>
                  </a:lnTo>
                  <a:lnTo>
                    <a:pt x="1238" y="87"/>
                  </a:lnTo>
                  <a:lnTo>
                    <a:pt x="1245" y="100"/>
                  </a:lnTo>
                  <a:lnTo>
                    <a:pt x="1251" y="114"/>
                  </a:lnTo>
                  <a:lnTo>
                    <a:pt x="1255" y="129"/>
                  </a:lnTo>
                  <a:lnTo>
                    <a:pt x="1257" y="143"/>
                  </a:lnTo>
                  <a:lnTo>
                    <a:pt x="1258" y="163"/>
                  </a:lnTo>
                  <a:lnTo>
                    <a:pt x="1255" y="179"/>
                  </a:lnTo>
                  <a:lnTo>
                    <a:pt x="1246" y="193"/>
                  </a:lnTo>
                  <a:lnTo>
                    <a:pt x="1235" y="204"/>
                  </a:lnTo>
                  <a:lnTo>
                    <a:pt x="1221" y="211"/>
                  </a:lnTo>
                  <a:lnTo>
                    <a:pt x="1205" y="217"/>
                  </a:lnTo>
                  <a:lnTo>
                    <a:pt x="1186" y="220"/>
                  </a:lnTo>
                  <a:lnTo>
                    <a:pt x="1167" y="220"/>
                  </a:lnTo>
                  <a:lnTo>
                    <a:pt x="83" y="161"/>
                  </a:lnTo>
                  <a:lnTo>
                    <a:pt x="68" y="159"/>
                  </a:lnTo>
                  <a:lnTo>
                    <a:pt x="54" y="152"/>
                  </a:lnTo>
                  <a:lnTo>
                    <a:pt x="40" y="143"/>
                  </a:lnTo>
                  <a:lnTo>
                    <a:pt x="28" y="132"/>
                  </a:lnTo>
                  <a:lnTo>
                    <a:pt x="17" y="117"/>
                  </a:lnTo>
                  <a:lnTo>
                    <a:pt x="8" y="101"/>
                  </a:lnTo>
                  <a:lnTo>
                    <a:pt x="2" y="82"/>
                  </a:lnTo>
                  <a:lnTo>
                    <a:pt x="0" y="61"/>
                  </a:lnTo>
                  <a:lnTo>
                    <a:pt x="2" y="48"/>
                  </a:lnTo>
                  <a:lnTo>
                    <a:pt x="6" y="36"/>
                  </a:lnTo>
                  <a:lnTo>
                    <a:pt x="15" y="25"/>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115823" name="Freeform 111"/>
            <p:cNvSpPr>
              <a:spLocks/>
            </p:cNvSpPr>
            <p:nvPr/>
          </p:nvSpPr>
          <p:spPr bwMode="auto">
            <a:xfrm>
              <a:off x="3682" y="2359"/>
              <a:ext cx="38" cy="15"/>
            </a:xfrm>
            <a:custGeom>
              <a:avLst/>
              <a:gdLst/>
              <a:ahLst/>
              <a:cxnLst>
                <a:cxn ang="0">
                  <a:pos x="357" y="180"/>
                </a:cxn>
                <a:cxn ang="0">
                  <a:pos x="364" y="179"/>
                </a:cxn>
                <a:cxn ang="0">
                  <a:pos x="370" y="175"/>
                </a:cxn>
                <a:cxn ang="0">
                  <a:pos x="374" y="169"/>
                </a:cxn>
                <a:cxn ang="0">
                  <a:pos x="377" y="161"/>
                </a:cxn>
                <a:cxn ang="0">
                  <a:pos x="374" y="37"/>
                </a:cxn>
                <a:cxn ang="0">
                  <a:pos x="372" y="29"/>
                </a:cxn>
                <a:cxn ang="0">
                  <a:pos x="368" y="23"/>
                </a:cxn>
                <a:cxn ang="0">
                  <a:pos x="361" y="19"/>
                </a:cxn>
                <a:cxn ang="0">
                  <a:pos x="352" y="18"/>
                </a:cxn>
                <a:cxn ang="0">
                  <a:pos x="193" y="7"/>
                </a:cxn>
                <a:cxn ang="0">
                  <a:pos x="74" y="0"/>
                </a:cxn>
                <a:cxn ang="0">
                  <a:pos x="58" y="1"/>
                </a:cxn>
                <a:cxn ang="0">
                  <a:pos x="44" y="4"/>
                </a:cxn>
                <a:cxn ang="0">
                  <a:pos x="32" y="9"/>
                </a:cxn>
                <a:cxn ang="0">
                  <a:pos x="22" y="18"/>
                </a:cxn>
                <a:cxn ang="0">
                  <a:pos x="13" y="28"/>
                </a:cxn>
                <a:cxn ang="0">
                  <a:pos x="6" y="40"/>
                </a:cxn>
                <a:cxn ang="0">
                  <a:pos x="1" y="53"/>
                </a:cxn>
                <a:cxn ang="0">
                  <a:pos x="0" y="67"/>
                </a:cxn>
                <a:cxn ang="0">
                  <a:pos x="0" y="89"/>
                </a:cxn>
                <a:cxn ang="0">
                  <a:pos x="3" y="104"/>
                </a:cxn>
                <a:cxn ang="0">
                  <a:pos x="8" y="117"/>
                </a:cxn>
                <a:cxn ang="0">
                  <a:pos x="15" y="130"/>
                </a:cxn>
                <a:cxn ang="0">
                  <a:pos x="25" y="140"/>
                </a:cxn>
                <a:cxn ang="0">
                  <a:pos x="35" y="149"/>
                </a:cxn>
                <a:cxn ang="0">
                  <a:pos x="48" y="156"/>
                </a:cxn>
                <a:cxn ang="0">
                  <a:pos x="61" y="162"/>
                </a:cxn>
                <a:cxn ang="0">
                  <a:pos x="76" y="164"/>
                </a:cxn>
                <a:cxn ang="0">
                  <a:pos x="357" y="180"/>
                </a:cxn>
              </a:cxnLst>
              <a:rect l="0" t="0" r="r" b="b"/>
              <a:pathLst>
                <a:path w="377" h="180">
                  <a:moveTo>
                    <a:pt x="357" y="180"/>
                  </a:moveTo>
                  <a:lnTo>
                    <a:pt x="364" y="179"/>
                  </a:lnTo>
                  <a:lnTo>
                    <a:pt x="370" y="175"/>
                  </a:lnTo>
                  <a:lnTo>
                    <a:pt x="374" y="169"/>
                  </a:lnTo>
                  <a:lnTo>
                    <a:pt x="377" y="161"/>
                  </a:lnTo>
                  <a:lnTo>
                    <a:pt x="374" y="37"/>
                  </a:lnTo>
                  <a:lnTo>
                    <a:pt x="372" y="29"/>
                  </a:lnTo>
                  <a:lnTo>
                    <a:pt x="368" y="23"/>
                  </a:lnTo>
                  <a:lnTo>
                    <a:pt x="361" y="19"/>
                  </a:lnTo>
                  <a:lnTo>
                    <a:pt x="352" y="18"/>
                  </a:lnTo>
                  <a:lnTo>
                    <a:pt x="193" y="7"/>
                  </a:lnTo>
                  <a:lnTo>
                    <a:pt x="74" y="0"/>
                  </a:lnTo>
                  <a:lnTo>
                    <a:pt x="58" y="1"/>
                  </a:lnTo>
                  <a:lnTo>
                    <a:pt x="44" y="4"/>
                  </a:lnTo>
                  <a:lnTo>
                    <a:pt x="32" y="9"/>
                  </a:lnTo>
                  <a:lnTo>
                    <a:pt x="22" y="18"/>
                  </a:lnTo>
                  <a:lnTo>
                    <a:pt x="13" y="28"/>
                  </a:lnTo>
                  <a:lnTo>
                    <a:pt x="6" y="40"/>
                  </a:lnTo>
                  <a:lnTo>
                    <a:pt x="1" y="53"/>
                  </a:lnTo>
                  <a:lnTo>
                    <a:pt x="0" y="67"/>
                  </a:lnTo>
                  <a:lnTo>
                    <a:pt x="0" y="89"/>
                  </a:lnTo>
                  <a:lnTo>
                    <a:pt x="3" y="104"/>
                  </a:lnTo>
                  <a:lnTo>
                    <a:pt x="8" y="117"/>
                  </a:lnTo>
                  <a:lnTo>
                    <a:pt x="15" y="130"/>
                  </a:lnTo>
                  <a:lnTo>
                    <a:pt x="25" y="140"/>
                  </a:lnTo>
                  <a:lnTo>
                    <a:pt x="35" y="149"/>
                  </a:lnTo>
                  <a:lnTo>
                    <a:pt x="48" y="156"/>
                  </a:lnTo>
                  <a:lnTo>
                    <a:pt x="61" y="162"/>
                  </a:lnTo>
                  <a:lnTo>
                    <a:pt x="76" y="164"/>
                  </a:lnTo>
                  <a:lnTo>
                    <a:pt x="357" y="180"/>
                  </a:lnTo>
                  <a:close/>
                </a:path>
              </a:pathLst>
            </a:custGeom>
            <a:solidFill>
              <a:srgbClr val="B5B5B5"/>
            </a:solidFill>
            <a:ln w="9525">
              <a:noFill/>
              <a:round/>
              <a:headEnd/>
              <a:tailEnd/>
            </a:ln>
          </p:spPr>
          <p:txBody>
            <a:bodyPr/>
            <a:lstStyle/>
            <a:p>
              <a:endParaRPr lang="en-US"/>
            </a:p>
          </p:txBody>
        </p:sp>
        <p:sp>
          <p:nvSpPr>
            <p:cNvPr id="115824" name="Freeform 112"/>
            <p:cNvSpPr>
              <a:spLocks/>
            </p:cNvSpPr>
            <p:nvPr/>
          </p:nvSpPr>
          <p:spPr bwMode="auto">
            <a:xfrm>
              <a:off x="3769" y="2363"/>
              <a:ext cx="37" cy="15"/>
            </a:xfrm>
            <a:custGeom>
              <a:avLst/>
              <a:gdLst/>
              <a:ahLst/>
              <a:cxnLst>
                <a:cxn ang="0">
                  <a:pos x="25" y="161"/>
                </a:cxn>
                <a:cxn ang="0">
                  <a:pos x="18" y="160"/>
                </a:cxn>
                <a:cxn ang="0">
                  <a:pos x="11" y="157"/>
                </a:cxn>
                <a:cxn ang="0">
                  <a:pos x="5" y="151"/>
                </a:cxn>
                <a:cxn ang="0">
                  <a:pos x="2" y="142"/>
                </a:cxn>
                <a:cxn ang="0">
                  <a:pos x="0" y="17"/>
                </a:cxn>
                <a:cxn ang="0">
                  <a:pos x="2" y="10"/>
                </a:cxn>
                <a:cxn ang="0">
                  <a:pos x="7" y="4"/>
                </a:cxn>
                <a:cxn ang="0">
                  <a:pos x="14" y="1"/>
                </a:cxn>
                <a:cxn ang="0">
                  <a:pos x="22" y="0"/>
                </a:cxn>
                <a:cxn ang="0">
                  <a:pos x="182" y="8"/>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2"/>
                </a:cxn>
                <a:cxn ang="0">
                  <a:pos x="375" y="125"/>
                </a:cxn>
                <a:cxn ang="0">
                  <a:pos x="371" y="138"/>
                </a:cxn>
                <a:cxn ang="0">
                  <a:pos x="365" y="150"/>
                </a:cxn>
                <a:cxn ang="0">
                  <a:pos x="357" y="160"/>
                </a:cxn>
                <a:cxn ang="0">
                  <a:pos x="346" y="168"/>
                </a:cxn>
                <a:cxn ang="0">
                  <a:pos x="334" y="174"/>
                </a:cxn>
                <a:cxn ang="0">
                  <a:pos x="321" y="178"/>
                </a:cxn>
                <a:cxn ang="0">
                  <a:pos x="306" y="178"/>
                </a:cxn>
                <a:cxn ang="0">
                  <a:pos x="25" y="161"/>
                </a:cxn>
              </a:cxnLst>
              <a:rect l="0" t="0" r="r" b="b"/>
              <a:pathLst>
                <a:path w="376" h="178">
                  <a:moveTo>
                    <a:pt x="25" y="161"/>
                  </a:moveTo>
                  <a:lnTo>
                    <a:pt x="18" y="160"/>
                  </a:lnTo>
                  <a:lnTo>
                    <a:pt x="11" y="157"/>
                  </a:lnTo>
                  <a:lnTo>
                    <a:pt x="5" y="151"/>
                  </a:lnTo>
                  <a:lnTo>
                    <a:pt x="2" y="142"/>
                  </a:lnTo>
                  <a:lnTo>
                    <a:pt x="0" y="17"/>
                  </a:lnTo>
                  <a:lnTo>
                    <a:pt x="2" y="10"/>
                  </a:lnTo>
                  <a:lnTo>
                    <a:pt x="7" y="4"/>
                  </a:lnTo>
                  <a:lnTo>
                    <a:pt x="14" y="1"/>
                  </a:lnTo>
                  <a:lnTo>
                    <a:pt x="22" y="0"/>
                  </a:lnTo>
                  <a:lnTo>
                    <a:pt x="182" y="8"/>
                  </a:lnTo>
                  <a:lnTo>
                    <a:pt x="301" y="12"/>
                  </a:lnTo>
                  <a:lnTo>
                    <a:pt x="317" y="15"/>
                  </a:lnTo>
                  <a:lnTo>
                    <a:pt x="331" y="20"/>
                  </a:lnTo>
                  <a:lnTo>
                    <a:pt x="343" y="29"/>
                  </a:lnTo>
                  <a:lnTo>
                    <a:pt x="354" y="38"/>
                  </a:lnTo>
                  <a:lnTo>
                    <a:pt x="363" y="48"/>
                  </a:lnTo>
                  <a:lnTo>
                    <a:pt x="370" y="61"/>
                  </a:lnTo>
                  <a:lnTo>
                    <a:pt x="375" y="74"/>
                  </a:lnTo>
                  <a:lnTo>
                    <a:pt x="376" y="89"/>
                  </a:lnTo>
                  <a:lnTo>
                    <a:pt x="376" y="112"/>
                  </a:lnTo>
                  <a:lnTo>
                    <a:pt x="375" y="125"/>
                  </a:lnTo>
                  <a:lnTo>
                    <a:pt x="371" y="138"/>
                  </a:lnTo>
                  <a:lnTo>
                    <a:pt x="365" y="150"/>
                  </a:lnTo>
                  <a:lnTo>
                    <a:pt x="357" y="160"/>
                  </a:lnTo>
                  <a:lnTo>
                    <a:pt x="346" y="168"/>
                  </a:lnTo>
                  <a:lnTo>
                    <a:pt x="334" y="174"/>
                  </a:lnTo>
                  <a:lnTo>
                    <a:pt x="321" y="178"/>
                  </a:lnTo>
                  <a:lnTo>
                    <a:pt x="306" y="178"/>
                  </a:lnTo>
                  <a:lnTo>
                    <a:pt x="25" y="161"/>
                  </a:lnTo>
                  <a:close/>
                </a:path>
              </a:pathLst>
            </a:custGeom>
            <a:solidFill>
              <a:srgbClr val="B5B5B5"/>
            </a:solidFill>
            <a:ln w="9525">
              <a:noFill/>
              <a:round/>
              <a:headEnd/>
              <a:tailEnd/>
            </a:ln>
          </p:spPr>
          <p:txBody>
            <a:bodyPr/>
            <a:lstStyle/>
            <a:p>
              <a:endParaRPr lang="en-US"/>
            </a:p>
          </p:txBody>
        </p:sp>
        <p:sp>
          <p:nvSpPr>
            <p:cNvPr id="115825" name="Freeform 113"/>
            <p:cNvSpPr>
              <a:spLocks/>
            </p:cNvSpPr>
            <p:nvPr/>
          </p:nvSpPr>
          <p:spPr bwMode="auto">
            <a:xfrm>
              <a:off x="3725" y="2361"/>
              <a:ext cx="38" cy="15"/>
            </a:xfrm>
            <a:custGeom>
              <a:avLst/>
              <a:gdLst/>
              <a:ahLst/>
              <a:cxnLst>
                <a:cxn ang="0">
                  <a:pos x="21" y="0"/>
                </a:cxn>
                <a:cxn ang="0">
                  <a:pos x="354" y="19"/>
                </a:cxn>
                <a:cxn ang="0">
                  <a:pos x="362" y="21"/>
                </a:cxn>
                <a:cxn ang="0">
                  <a:pos x="369" y="25"/>
                </a:cxn>
                <a:cxn ang="0">
                  <a:pos x="373" y="31"/>
                </a:cxn>
                <a:cxn ang="0">
                  <a:pos x="375" y="39"/>
                </a:cxn>
                <a:cxn ang="0">
                  <a:pos x="378" y="163"/>
                </a:cxn>
                <a:cxn ang="0">
                  <a:pos x="377" y="171"/>
                </a:cxn>
                <a:cxn ang="0">
                  <a:pos x="372" y="177"/>
                </a:cxn>
                <a:cxn ang="0">
                  <a:pos x="366" y="181"/>
                </a:cxn>
                <a:cxn ang="0">
                  <a:pos x="358" y="182"/>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82">
                  <a:moveTo>
                    <a:pt x="21" y="0"/>
                  </a:moveTo>
                  <a:lnTo>
                    <a:pt x="354" y="19"/>
                  </a:lnTo>
                  <a:lnTo>
                    <a:pt x="362" y="21"/>
                  </a:lnTo>
                  <a:lnTo>
                    <a:pt x="369" y="25"/>
                  </a:lnTo>
                  <a:lnTo>
                    <a:pt x="373" y="31"/>
                  </a:lnTo>
                  <a:lnTo>
                    <a:pt x="375" y="39"/>
                  </a:lnTo>
                  <a:lnTo>
                    <a:pt x="378" y="163"/>
                  </a:lnTo>
                  <a:lnTo>
                    <a:pt x="377" y="171"/>
                  </a:lnTo>
                  <a:lnTo>
                    <a:pt x="372" y="177"/>
                  </a:lnTo>
                  <a:lnTo>
                    <a:pt x="366" y="181"/>
                  </a:lnTo>
                  <a:lnTo>
                    <a:pt x="358" y="182"/>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115826" name="Freeform 114"/>
            <p:cNvSpPr>
              <a:spLocks/>
            </p:cNvSpPr>
            <p:nvPr/>
          </p:nvSpPr>
          <p:spPr bwMode="auto">
            <a:xfrm>
              <a:off x="3684" y="2357"/>
              <a:ext cx="38" cy="15"/>
            </a:xfrm>
            <a:custGeom>
              <a:avLst/>
              <a:gdLst/>
              <a:ahLst/>
              <a:cxnLst>
                <a:cxn ang="0">
                  <a:pos x="355" y="181"/>
                </a:cxn>
                <a:cxn ang="0">
                  <a:pos x="363" y="180"/>
                </a:cxn>
                <a:cxn ang="0">
                  <a:pos x="370" y="177"/>
                </a:cxn>
                <a:cxn ang="0">
                  <a:pos x="375" y="170"/>
                </a:cxn>
                <a:cxn ang="0">
                  <a:pos x="377" y="161"/>
                </a:cxn>
                <a:cxn ang="0">
                  <a:pos x="372" y="37"/>
                </a:cxn>
                <a:cxn ang="0">
                  <a:pos x="370" y="30"/>
                </a:cxn>
                <a:cxn ang="0">
                  <a:pos x="366" y="23"/>
                </a:cxn>
                <a:cxn ang="0">
                  <a:pos x="360" y="19"/>
                </a:cxn>
                <a:cxn ang="0">
                  <a:pos x="352" y="17"/>
                </a:cxn>
                <a:cxn ang="0">
                  <a:pos x="190" y="7"/>
                </a:cxn>
                <a:cxn ang="0">
                  <a:pos x="71" y="0"/>
                </a:cxn>
                <a:cxn ang="0">
                  <a:pos x="56" y="1"/>
                </a:cxn>
                <a:cxn ang="0">
                  <a:pos x="41" y="4"/>
                </a:cxn>
                <a:cxn ang="0">
                  <a:pos x="29" y="10"/>
                </a:cxn>
                <a:cxn ang="0">
                  <a:pos x="19" y="17"/>
                </a:cxn>
                <a:cxn ang="0">
                  <a:pos x="10" y="28"/>
                </a:cxn>
                <a:cxn ang="0">
                  <a:pos x="4" y="40"/>
                </a:cxn>
                <a:cxn ang="0">
                  <a:pos x="1" y="52"/>
                </a:cxn>
                <a:cxn ang="0">
                  <a:pos x="0" y="67"/>
                </a:cxn>
                <a:cxn ang="0">
                  <a:pos x="0" y="89"/>
                </a:cxn>
                <a:cxn ang="0">
                  <a:pos x="2" y="103"/>
                </a:cxn>
                <a:cxn ang="0">
                  <a:pos x="6" y="117"/>
                </a:cxn>
                <a:cxn ang="0">
                  <a:pos x="13" y="129"/>
                </a:cxn>
                <a:cxn ang="0">
                  <a:pos x="22" y="140"/>
                </a:cxn>
                <a:cxn ang="0">
                  <a:pos x="33" y="150"/>
                </a:cxn>
                <a:cxn ang="0">
                  <a:pos x="47" y="156"/>
                </a:cxn>
                <a:cxn ang="0">
                  <a:pos x="60" y="161"/>
                </a:cxn>
                <a:cxn ang="0">
                  <a:pos x="75" y="163"/>
                </a:cxn>
                <a:cxn ang="0">
                  <a:pos x="355" y="181"/>
                </a:cxn>
              </a:cxnLst>
              <a:rect l="0" t="0" r="r" b="b"/>
              <a:pathLst>
                <a:path w="377" h="181">
                  <a:moveTo>
                    <a:pt x="355" y="181"/>
                  </a:moveTo>
                  <a:lnTo>
                    <a:pt x="363" y="180"/>
                  </a:lnTo>
                  <a:lnTo>
                    <a:pt x="370" y="177"/>
                  </a:lnTo>
                  <a:lnTo>
                    <a:pt x="375" y="170"/>
                  </a:lnTo>
                  <a:lnTo>
                    <a:pt x="377" y="161"/>
                  </a:lnTo>
                  <a:lnTo>
                    <a:pt x="372" y="37"/>
                  </a:lnTo>
                  <a:lnTo>
                    <a:pt x="370" y="30"/>
                  </a:lnTo>
                  <a:lnTo>
                    <a:pt x="366" y="23"/>
                  </a:lnTo>
                  <a:lnTo>
                    <a:pt x="360" y="19"/>
                  </a:lnTo>
                  <a:lnTo>
                    <a:pt x="352" y="17"/>
                  </a:lnTo>
                  <a:lnTo>
                    <a:pt x="190" y="7"/>
                  </a:lnTo>
                  <a:lnTo>
                    <a:pt x="71" y="0"/>
                  </a:lnTo>
                  <a:lnTo>
                    <a:pt x="56" y="1"/>
                  </a:lnTo>
                  <a:lnTo>
                    <a:pt x="41" y="4"/>
                  </a:lnTo>
                  <a:lnTo>
                    <a:pt x="29" y="10"/>
                  </a:lnTo>
                  <a:lnTo>
                    <a:pt x="19" y="17"/>
                  </a:lnTo>
                  <a:lnTo>
                    <a:pt x="10" y="28"/>
                  </a:lnTo>
                  <a:lnTo>
                    <a:pt x="4" y="40"/>
                  </a:lnTo>
                  <a:lnTo>
                    <a:pt x="1" y="52"/>
                  </a:lnTo>
                  <a:lnTo>
                    <a:pt x="0" y="67"/>
                  </a:lnTo>
                  <a:lnTo>
                    <a:pt x="0" y="89"/>
                  </a:lnTo>
                  <a:lnTo>
                    <a:pt x="2" y="103"/>
                  </a:lnTo>
                  <a:lnTo>
                    <a:pt x="6" y="117"/>
                  </a:lnTo>
                  <a:lnTo>
                    <a:pt x="13" y="129"/>
                  </a:lnTo>
                  <a:lnTo>
                    <a:pt x="22" y="140"/>
                  </a:lnTo>
                  <a:lnTo>
                    <a:pt x="33" y="150"/>
                  </a:lnTo>
                  <a:lnTo>
                    <a:pt x="47" y="156"/>
                  </a:lnTo>
                  <a:lnTo>
                    <a:pt x="60" y="161"/>
                  </a:lnTo>
                  <a:lnTo>
                    <a:pt x="75" y="163"/>
                  </a:lnTo>
                  <a:lnTo>
                    <a:pt x="355" y="181"/>
                  </a:lnTo>
                  <a:close/>
                </a:path>
              </a:pathLst>
            </a:custGeom>
            <a:solidFill>
              <a:srgbClr val="E8E8E8"/>
            </a:solidFill>
            <a:ln w="9525">
              <a:noFill/>
              <a:round/>
              <a:headEnd/>
              <a:tailEnd/>
            </a:ln>
          </p:spPr>
          <p:txBody>
            <a:bodyPr/>
            <a:lstStyle/>
            <a:p>
              <a:endParaRPr lang="en-US"/>
            </a:p>
          </p:txBody>
        </p:sp>
        <p:sp>
          <p:nvSpPr>
            <p:cNvPr id="115827" name="Freeform 115"/>
            <p:cNvSpPr>
              <a:spLocks/>
            </p:cNvSpPr>
            <p:nvPr/>
          </p:nvSpPr>
          <p:spPr bwMode="auto">
            <a:xfrm>
              <a:off x="3771" y="2361"/>
              <a:ext cx="37" cy="15"/>
            </a:xfrm>
            <a:custGeom>
              <a:avLst/>
              <a:gdLst/>
              <a:ahLst/>
              <a:cxnLst>
                <a:cxn ang="0">
                  <a:pos x="24" y="161"/>
                </a:cxn>
                <a:cxn ang="0">
                  <a:pos x="16" y="160"/>
                </a:cxn>
                <a:cxn ang="0">
                  <a:pos x="9" y="156"/>
                </a:cxn>
                <a:cxn ang="0">
                  <a:pos x="5" y="150"/>
                </a:cxn>
                <a:cxn ang="0">
                  <a:pos x="3" y="141"/>
                </a:cxn>
                <a:cxn ang="0">
                  <a:pos x="0" y="17"/>
                </a:cxn>
                <a:cxn ang="0">
                  <a:pos x="1" y="10"/>
                </a:cxn>
                <a:cxn ang="0">
                  <a:pos x="5" y="3"/>
                </a:cxn>
                <a:cxn ang="0">
                  <a:pos x="11" y="0"/>
                </a:cxn>
                <a:cxn ang="0">
                  <a:pos x="19" y="0"/>
                </a:cxn>
                <a:cxn ang="0">
                  <a:pos x="182" y="7"/>
                </a:cxn>
                <a:cxn ang="0">
                  <a:pos x="301" y="15"/>
                </a:cxn>
                <a:cxn ang="0">
                  <a:pos x="316" y="17"/>
                </a:cxn>
                <a:cxn ang="0">
                  <a:pos x="330" y="22"/>
                </a:cxn>
                <a:cxn ang="0">
                  <a:pos x="342" y="28"/>
                </a:cxn>
                <a:cxn ang="0">
                  <a:pos x="353" y="37"/>
                </a:cxn>
                <a:cxn ang="0">
                  <a:pos x="363" y="49"/>
                </a:cxn>
                <a:cxn ang="0">
                  <a:pos x="369" y="61"/>
                </a:cxn>
                <a:cxn ang="0">
                  <a:pos x="374" y="75"/>
                </a:cxn>
                <a:cxn ang="0">
                  <a:pos x="376" y="89"/>
                </a:cxn>
                <a:cxn ang="0">
                  <a:pos x="376" y="111"/>
                </a:cxn>
                <a:cxn ang="0">
                  <a:pos x="375" y="124"/>
                </a:cxn>
                <a:cxn ang="0">
                  <a:pos x="371" y="138"/>
                </a:cxn>
                <a:cxn ang="0">
                  <a:pos x="364" y="149"/>
                </a:cxn>
                <a:cxn ang="0">
                  <a:pos x="355" y="160"/>
                </a:cxn>
                <a:cxn ang="0">
                  <a:pos x="344" y="168"/>
                </a:cxn>
                <a:cxn ang="0">
                  <a:pos x="332" y="174"/>
                </a:cxn>
                <a:cxn ang="0">
                  <a:pos x="319" y="177"/>
                </a:cxn>
                <a:cxn ang="0">
                  <a:pos x="304" y="178"/>
                </a:cxn>
                <a:cxn ang="0">
                  <a:pos x="24" y="161"/>
                </a:cxn>
              </a:cxnLst>
              <a:rect l="0" t="0" r="r" b="b"/>
              <a:pathLst>
                <a:path w="376" h="178">
                  <a:moveTo>
                    <a:pt x="24" y="161"/>
                  </a:moveTo>
                  <a:lnTo>
                    <a:pt x="16" y="160"/>
                  </a:lnTo>
                  <a:lnTo>
                    <a:pt x="9" y="156"/>
                  </a:lnTo>
                  <a:lnTo>
                    <a:pt x="5" y="150"/>
                  </a:lnTo>
                  <a:lnTo>
                    <a:pt x="3" y="141"/>
                  </a:lnTo>
                  <a:lnTo>
                    <a:pt x="0" y="17"/>
                  </a:lnTo>
                  <a:lnTo>
                    <a:pt x="1" y="10"/>
                  </a:lnTo>
                  <a:lnTo>
                    <a:pt x="5" y="3"/>
                  </a:lnTo>
                  <a:lnTo>
                    <a:pt x="11" y="0"/>
                  </a:lnTo>
                  <a:lnTo>
                    <a:pt x="19" y="0"/>
                  </a:lnTo>
                  <a:lnTo>
                    <a:pt x="182" y="7"/>
                  </a:lnTo>
                  <a:lnTo>
                    <a:pt x="301" y="15"/>
                  </a:lnTo>
                  <a:lnTo>
                    <a:pt x="316" y="17"/>
                  </a:lnTo>
                  <a:lnTo>
                    <a:pt x="330" y="22"/>
                  </a:lnTo>
                  <a:lnTo>
                    <a:pt x="342" y="28"/>
                  </a:lnTo>
                  <a:lnTo>
                    <a:pt x="353" y="37"/>
                  </a:lnTo>
                  <a:lnTo>
                    <a:pt x="363" y="49"/>
                  </a:lnTo>
                  <a:lnTo>
                    <a:pt x="369" y="61"/>
                  </a:lnTo>
                  <a:lnTo>
                    <a:pt x="374" y="75"/>
                  </a:lnTo>
                  <a:lnTo>
                    <a:pt x="376" y="89"/>
                  </a:lnTo>
                  <a:lnTo>
                    <a:pt x="376" y="111"/>
                  </a:lnTo>
                  <a:lnTo>
                    <a:pt x="375" y="124"/>
                  </a:lnTo>
                  <a:lnTo>
                    <a:pt x="371" y="138"/>
                  </a:lnTo>
                  <a:lnTo>
                    <a:pt x="364" y="149"/>
                  </a:lnTo>
                  <a:lnTo>
                    <a:pt x="355" y="160"/>
                  </a:lnTo>
                  <a:lnTo>
                    <a:pt x="344" y="168"/>
                  </a:lnTo>
                  <a:lnTo>
                    <a:pt x="332" y="174"/>
                  </a:lnTo>
                  <a:lnTo>
                    <a:pt x="319" y="177"/>
                  </a:lnTo>
                  <a:lnTo>
                    <a:pt x="304" y="178"/>
                  </a:lnTo>
                  <a:lnTo>
                    <a:pt x="24" y="161"/>
                  </a:lnTo>
                  <a:close/>
                </a:path>
              </a:pathLst>
            </a:custGeom>
            <a:solidFill>
              <a:srgbClr val="E8E8E8"/>
            </a:solidFill>
            <a:ln w="9525">
              <a:noFill/>
              <a:round/>
              <a:headEnd/>
              <a:tailEnd/>
            </a:ln>
          </p:spPr>
          <p:txBody>
            <a:bodyPr/>
            <a:lstStyle/>
            <a:p>
              <a:endParaRPr lang="en-US"/>
            </a:p>
          </p:txBody>
        </p:sp>
        <p:sp>
          <p:nvSpPr>
            <p:cNvPr id="115828" name="Freeform 116"/>
            <p:cNvSpPr>
              <a:spLocks/>
            </p:cNvSpPr>
            <p:nvPr/>
          </p:nvSpPr>
          <p:spPr bwMode="auto">
            <a:xfrm>
              <a:off x="3727" y="2359"/>
              <a:ext cx="38" cy="15"/>
            </a:xfrm>
            <a:custGeom>
              <a:avLst/>
              <a:gdLst/>
              <a:ahLst/>
              <a:cxnLst>
                <a:cxn ang="0">
                  <a:pos x="20" y="0"/>
                </a:cxn>
                <a:cxn ang="0">
                  <a:pos x="353"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3"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5829" name="Freeform 117"/>
            <p:cNvSpPr>
              <a:spLocks/>
            </p:cNvSpPr>
            <p:nvPr/>
          </p:nvSpPr>
          <p:spPr bwMode="auto">
            <a:xfrm>
              <a:off x="3678" y="2329"/>
              <a:ext cx="132" cy="24"/>
            </a:xfrm>
            <a:custGeom>
              <a:avLst/>
              <a:gdLst/>
              <a:ahLst/>
              <a:cxnLst>
                <a:cxn ang="0">
                  <a:pos x="114" y="0"/>
                </a:cxn>
                <a:cxn ang="0">
                  <a:pos x="1198" y="59"/>
                </a:cxn>
                <a:cxn ang="0">
                  <a:pos x="1226" y="63"/>
                </a:cxn>
                <a:cxn ang="0">
                  <a:pos x="1250" y="70"/>
                </a:cxn>
                <a:cxn ang="0">
                  <a:pos x="1270" y="83"/>
                </a:cxn>
                <a:cxn ang="0">
                  <a:pos x="1287" y="98"/>
                </a:cxn>
                <a:cxn ang="0">
                  <a:pos x="1300" y="116"/>
                </a:cxn>
                <a:cxn ang="0">
                  <a:pos x="1310" y="136"/>
                </a:cxn>
                <a:cxn ang="0">
                  <a:pos x="1315" y="156"/>
                </a:cxn>
                <a:cxn ang="0">
                  <a:pos x="1317" y="178"/>
                </a:cxn>
                <a:cxn ang="0">
                  <a:pos x="1316" y="200"/>
                </a:cxn>
                <a:cxn ang="0">
                  <a:pos x="1311" y="220"/>
                </a:cxn>
                <a:cxn ang="0">
                  <a:pos x="1303" y="239"/>
                </a:cxn>
                <a:cxn ang="0">
                  <a:pos x="1291" y="256"/>
                </a:cxn>
                <a:cxn ang="0">
                  <a:pos x="1274" y="269"/>
                </a:cxn>
                <a:cxn ang="0">
                  <a:pos x="1254" y="280"/>
                </a:cxn>
                <a:cxn ang="0">
                  <a:pos x="1231" y="286"/>
                </a:cxn>
                <a:cxn ang="0">
                  <a:pos x="1203" y="287"/>
                </a:cxn>
                <a:cxn ang="0">
                  <a:pos x="119" y="230"/>
                </a:cxn>
                <a:cxn ang="0">
                  <a:pos x="91" y="226"/>
                </a:cxn>
                <a:cxn ang="0">
                  <a:pos x="68" y="216"/>
                </a:cxn>
                <a:cxn ang="0">
                  <a:pos x="48" y="204"/>
                </a:cxn>
                <a:cxn ang="0">
                  <a:pos x="30" y="188"/>
                </a:cxn>
                <a:cxn ang="0">
                  <a:pos x="17" y="171"/>
                </a:cxn>
                <a:cxn ang="0">
                  <a:pos x="8" y="151"/>
                </a:cxn>
                <a:cxn ang="0">
                  <a:pos x="2" y="131"/>
                </a:cxn>
                <a:cxn ang="0">
                  <a:pos x="0" y="109"/>
                </a:cxn>
                <a:cxn ang="0">
                  <a:pos x="1" y="87"/>
                </a:cxn>
                <a:cxn ang="0">
                  <a:pos x="6" y="67"/>
                </a:cxn>
                <a:cxn ang="0">
                  <a:pos x="15" y="48"/>
                </a:cxn>
                <a:cxn ang="0">
                  <a:pos x="27" y="31"/>
                </a:cxn>
                <a:cxn ang="0">
                  <a:pos x="44" y="18"/>
                </a:cxn>
                <a:cxn ang="0">
                  <a:pos x="63" y="7"/>
                </a:cxn>
                <a:cxn ang="0">
                  <a:pos x="86" y="1"/>
                </a:cxn>
                <a:cxn ang="0">
                  <a:pos x="114" y="0"/>
                </a:cxn>
              </a:cxnLst>
              <a:rect l="0" t="0" r="r" b="b"/>
              <a:pathLst>
                <a:path w="1317" h="287">
                  <a:moveTo>
                    <a:pt x="114" y="0"/>
                  </a:moveTo>
                  <a:lnTo>
                    <a:pt x="1198" y="59"/>
                  </a:lnTo>
                  <a:lnTo>
                    <a:pt x="1226" y="63"/>
                  </a:lnTo>
                  <a:lnTo>
                    <a:pt x="1250" y="70"/>
                  </a:lnTo>
                  <a:lnTo>
                    <a:pt x="1270" y="83"/>
                  </a:lnTo>
                  <a:lnTo>
                    <a:pt x="1287" y="98"/>
                  </a:lnTo>
                  <a:lnTo>
                    <a:pt x="1300" y="116"/>
                  </a:lnTo>
                  <a:lnTo>
                    <a:pt x="1310" y="136"/>
                  </a:lnTo>
                  <a:lnTo>
                    <a:pt x="1315" y="156"/>
                  </a:lnTo>
                  <a:lnTo>
                    <a:pt x="1317" y="178"/>
                  </a:lnTo>
                  <a:lnTo>
                    <a:pt x="1316" y="200"/>
                  </a:lnTo>
                  <a:lnTo>
                    <a:pt x="1311" y="220"/>
                  </a:lnTo>
                  <a:lnTo>
                    <a:pt x="1303" y="239"/>
                  </a:lnTo>
                  <a:lnTo>
                    <a:pt x="1291" y="256"/>
                  </a:lnTo>
                  <a:lnTo>
                    <a:pt x="1274" y="269"/>
                  </a:lnTo>
                  <a:lnTo>
                    <a:pt x="1254" y="280"/>
                  </a:lnTo>
                  <a:lnTo>
                    <a:pt x="1231" y="286"/>
                  </a:lnTo>
                  <a:lnTo>
                    <a:pt x="1203" y="287"/>
                  </a:lnTo>
                  <a:lnTo>
                    <a:pt x="119" y="230"/>
                  </a:lnTo>
                  <a:lnTo>
                    <a:pt x="91" y="226"/>
                  </a:lnTo>
                  <a:lnTo>
                    <a:pt x="68" y="216"/>
                  </a:lnTo>
                  <a:lnTo>
                    <a:pt x="48" y="204"/>
                  </a:lnTo>
                  <a:lnTo>
                    <a:pt x="30" y="188"/>
                  </a:lnTo>
                  <a:lnTo>
                    <a:pt x="17" y="171"/>
                  </a:lnTo>
                  <a:lnTo>
                    <a:pt x="8" y="151"/>
                  </a:lnTo>
                  <a:lnTo>
                    <a:pt x="2" y="131"/>
                  </a:lnTo>
                  <a:lnTo>
                    <a:pt x="0" y="109"/>
                  </a:lnTo>
                  <a:lnTo>
                    <a:pt x="1" y="87"/>
                  </a:lnTo>
                  <a:lnTo>
                    <a:pt x="6" y="67"/>
                  </a:lnTo>
                  <a:lnTo>
                    <a:pt x="15" y="48"/>
                  </a:lnTo>
                  <a:lnTo>
                    <a:pt x="27" y="31"/>
                  </a:lnTo>
                  <a:lnTo>
                    <a:pt x="44"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5830" name="Freeform 118"/>
            <p:cNvSpPr>
              <a:spLocks/>
            </p:cNvSpPr>
            <p:nvPr/>
          </p:nvSpPr>
          <p:spPr bwMode="auto">
            <a:xfrm>
              <a:off x="3678" y="2329"/>
              <a:ext cx="132" cy="23"/>
            </a:xfrm>
            <a:custGeom>
              <a:avLst/>
              <a:gdLst/>
              <a:ahLst/>
              <a:cxnLst>
                <a:cxn ang="0">
                  <a:pos x="115" y="0"/>
                </a:cxn>
                <a:cxn ang="0">
                  <a:pos x="1198" y="57"/>
                </a:cxn>
                <a:cxn ang="0">
                  <a:pos x="1226" y="61"/>
                </a:cxn>
                <a:cxn ang="0">
                  <a:pos x="1250" y="70"/>
                </a:cxn>
                <a:cxn ang="0">
                  <a:pos x="1270" y="83"/>
                </a:cxn>
                <a:cxn ang="0">
                  <a:pos x="1288" y="98"/>
                </a:cxn>
                <a:cxn ang="0">
                  <a:pos x="1301" y="116"/>
                </a:cxn>
                <a:cxn ang="0">
                  <a:pos x="1311" y="135"/>
                </a:cxn>
                <a:cxn ang="0">
                  <a:pos x="1317" y="156"/>
                </a:cxn>
                <a:cxn ang="0">
                  <a:pos x="1320" y="178"/>
                </a:cxn>
                <a:cxn ang="0">
                  <a:pos x="1318" y="199"/>
                </a:cxn>
                <a:cxn ang="0">
                  <a:pos x="1313" y="219"/>
                </a:cxn>
                <a:cxn ang="0">
                  <a:pos x="1304" y="238"/>
                </a:cxn>
                <a:cxn ang="0">
                  <a:pos x="1292" y="254"/>
                </a:cxn>
                <a:cxn ang="0">
                  <a:pos x="1275" y="268"/>
                </a:cxn>
                <a:cxn ang="0">
                  <a:pos x="1255" y="278"/>
                </a:cxn>
                <a:cxn ang="0">
                  <a:pos x="1232" y="285"/>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6"/>
                </a:cxn>
                <a:cxn ang="0">
                  <a:pos x="1" y="86"/>
                </a:cxn>
                <a:cxn ang="0">
                  <a:pos x="6" y="66"/>
                </a:cxn>
                <a:cxn ang="0">
                  <a:pos x="15" y="47"/>
                </a:cxn>
                <a:cxn ang="0">
                  <a:pos x="27" y="31"/>
                </a:cxn>
                <a:cxn ang="0">
                  <a:pos x="44" y="16"/>
                </a:cxn>
                <a:cxn ang="0">
                  <a:pos x="64" y="7"/>
                </a:cxn>
                <a:cxn ang="0">
                  <a:pos x="87" y="1"/>
                </a:cxn>
                <a:cxn ang="0">
                  <a:pos x="115" y="0"/>
                </a:cxn>
              </a:cxnLst>
              <a:rect l="0" t="0" r="r" b="b"/>
              <a:pathLst>
                <a:path w="1320" h="287">
                  <a:moveTo>
                    <a:pt x="115" y="0"/>
                  </a:moveTo>
                  <a:lnTo>
                    <a:pt x="1198" y="57"/>
                  </a:lnTo>
                  <a:lnTo>
                    <a:pt x="1226" y="61"/>
                  </a:lnTo>
                  <a:lnTo>
                    <a:pt x="1250" y="70"/>
                  </a:lnTo>
                  <a:lnTo>
                    <a:pt x="1270" y="83"/>
                  </a:lnTo>
                  <a:lnTo>
                    <a:pt x="1288" y="98"/>
                  </a:lnTo>
                  <a:lnTo>
                    <a:pt x="1301" y="116"/>
                  </a:lnTo>
                  <a:lnTo>
                    <a:pt x="1311" y="135"/>
                  </a:lnTo>
                  <a:lnTo>
                    <a:pt x="1317" y="156"/>
                  </a:lnTo>
                  <a:lnTo>
                    <a:pt x="1320" y="178"/>
                  </a:lnTo>
                  <a:lnTo>
                    <a:pt x="1318" y="199"/>
                  </a:lnTo>
                  <a:lnTo>
                    <a:pt x="1313" y="219"/>
                  </a:lnTo>
                  <a:lnTo>
                    <a:pt x="1304" y="238"/>
                  </a:lnTo>
                  <a:lnTo>
                    <a:pt x="1292" y="254"/>
                  </a:lnTo>
                  <a:lnTo>
                    <a:pt x="1275" y="268"/>
                  </a:lnTo>
                  <a:lnTo>
                    <a:pt x="1255" y="278"/>
                  </a:lnTo>
                  <a:lnTo>
                    <a:pt x="1232" y="285"/>
                  </a:lnTo>
                  <a:lnTo>
                    <a:pt x="1203" y="287"/>
                  </a:lnTo>
                  <a:lnTo>
                    <a:pt x="119" y="228"/>
                  </a:lnTo>
                  <a:lnTo>
                    <a:pt x="91" y="223"/>
                  </a:lnTo>
                  <a:lnTo>
                    <a:pt x="68" y="214"/>
                  </a:lnTo>
                  <a:lnTo>
                    <a:pt x="48" y="202"/>
                  </a:lnTo>
                  <a:lnTo>
                    <a:pt x="30" y="186"/>
                  </a:lnTo>
                  <a:lnTo>
                    <a:pt x="17" y="169"/>
                  </a:lnTo>
                  <a:lnTo>
                    <a:pt x="8" y="149"/>
                  </a:lnTo>
                  <a:lnTo>
                    <a:pt x="2" y="128"/>
                  </a:lnTo>
                  <a:lnTo>
                    <a:pt x="0" y="106"/>
                  </a:lnTo>
                  <a:lnTo>
                    <a:pt x="1" y="86"/>
                  </a:lnTo>
                  <a:lnTo>
                    <a:pt x="6" y="66"/>
                  </a:lnTo>
                  <a:lnTo>
                    <a:pt x="15" y="47"/>
                  </a:lnTo>
                  <a:lnTo>
                    <a:pt x="27" y="31"/>
                  </a:lnTo>
                  <a:lnTo>
                    <a:pt x="44" y="16"/>
                  </a:lnTo>
                  <a:lnTo>
                    <a:pt x="64" y="7"/>
                  </a:lnTo>
                  <a:lnTo>
                    <a:pt x="87" y="1"/>
                  </a:lnTo>
                  <a:lnTo>
                    <a:pt x="115" y="0"/>
                  </a:lnTo>
                  <a:close/>
                </a:path>
              </a:pathLst>
            </a:custGeom>
            <a:solidFill>
              <a:srgbClr val="2B3333"/>
            </a:solidFill>
            <a:ln w="9525">
              <a:noFill/>
              <a:round/>
              <a:headEnd/>
              <a:tailEnd/>
            </a:ln>
          </p:spPr>
          <p:txBody>
            <a:bodyPr/>
            <a:lstStyle/>
            <a:p>
              <a:endParaRPr lang="en-US"/>
            </a:p>
          </p:txBody>
        </p:sp>
        <p:sp>
          <p:nvSpPr>
            <p:cNvPr id="115831" name="Freeform 119"/>
            <p:cNvSpPr>
              <a:spLocks/>
            </p:cNvSpPr>
            <p:nvPr/>
          </p:nvSpPr>
          <p:spPr bwMode="auto">
            <a:xfrm>
              <a:off x="3679" y="2329"/>
              <a:ext cx="130" cy="23"/>
            </a:xfrm>
            <a:custGeom>
              <a:avLst/>
              <a:gdLst/>
              <a:ahLst/>
              <a:cxnLst>
                <a:cxn ang="0">
                  <a:pos x="140" y="2"/>
                </a:cxn>
                <a:cxn ang="0">
                  <a:pos x="198" y="4"/>
                </a:cxn>
                <a:cxn ang="0">
                  <a:pos x="248" y="7"/>
                </a:cxn>
                <a:cxn ang="0">
                  <a:pos x="292" y="9"/>
                </a:cxn>
                <a:cxn ang="0">
                  <a:pos x="331" y="11"/>
                </a:cxn>
                <a:cxn ang="0">
                  <a:pos x="370" y="13"/>
                </a:cxn>
                <a:cxn ang="0">
                  <a:pos x="407" y="15"/>
                </a:cxn>
                <a:cxn ang="0">
                  <a:pos x="448" y="17"/>
                </a:cxn>
                <a:cxn ang="0">
                  <a:pos x="494" y="19"/>
                </a:cxn>
                <a:cxn ang="0">
                  <a:pos x="546" y="22"/>
                </a:cxn>
                <a:cxn ang="0">
                  <a:pos x="607" y="25"/>
                </a:cxn>
                <a:cxn ang="0">
                  <a:pos x="678" y="29"/>
                </a:cxn>
                <a:cxn ang="0">
                  <a:pos x="762" y="33"/>
                </a:cxn>
                <a:cxn ang="0">
                  <a:pos x="861" y="38"/>
                </a:cxn>
                <a:cxn ang="0">
                  <a:pos x="979" y="46"/>
                </a:cxn>
                <a:cxn ang="0">
                  <a:pos x="1115" y="53"/>
                </a:cxn>
                <a:cxn ang="0">
                  <a:pos x="1220" y="61"/>
                </a:cxn>
                <a:cxn ang="0">
                  <a:pos x="1263" y="83"/>
                </a:cxn>
                <a:cxn ang="0">
                  <a:pos x="1292" y="115"/>
                </a:cxn>
                <a:cxn ang="0">
                  <a:pos x="1306" y="154"/>
                </a:cxn>
                <a:cxn ang="0">
                  <a:pos x="1307" y="195"/>
                </a:cxn>
                <a:cxn ang="0">
                  <a:pos x="1294" y="232"/>
                </a:cxn>
                <a:cxn ang="0">
                  <a:pos x="1265" y="261"/>
                </a:cxn>
                <a:cxn ang="0">
                  <a:pos x="1223" y="277"/>
                </a:cxn>
                <a:cxn ang="0">
                  <a:pos x="1164" y="276"/>
                </a:cxn>
                <a:cxn ang="0">
                  <a:pos x="1106" y="271"/>
                </a:cxn>
                <a:cxn ang="0">
                  <a:pos x="1057" y="268"/>
                </a:cxn>
                <a:cxn ang="0">
                  <a:pos x="1013" y="266"/>
                </a:cxn>
                <a:cxn ang="0">
                  <a:pos x="974" y="263"/>
                </a:cxn>
                <a:cxn ang="0">
                  <a:pos x="936" y="261"/>
                </a:cxn>
                <a:cxn ang="0">
                  <a:pos x="897" y="259"/>
                </a:cxn>
                <a:cxn ang="0">
                  <a:pos x="857" y="256"/>
                </a:cxn>
                <a:cxn ang="0">
                  <a:pos x="813" y="254"/>
                </a:cxn>
                <a:cxn ang="0">
                  <a:pos x="760" y="251"/>
                </a:cxn>
                <a:cxn ang="0">
                  <a:pos x="700" y="248"/>
                </a:cxn>
                <a:cxn ang="0">
                  <a:pos x="628" y="244"/>
                </a:cxn>
                <a:cxn ang="0">
                  <a:pos x="543" y="240"/>
                </a:cxn>
                <a:cxn ang="0">
                  <a:pos x="443" y="235"/>
                </a:cxn>
                <a:cxn ang="0">
                  <a:pos x="325" y="229"/>
                </a:cxn>
                <a:cxn ang="0">
                  <a:pos x="188" y="223"/>
                </a:cxn>
                <a:cxn ang="0">
                  <a:pos x="86" y="215"/>
                </a:cxn>
                <a:cxn ang="0">
                  <a:pos x="46" y="195"/>
                </a:cxn>
                <a:cxn ang="0">
                  <a:pos x="17" y="163"/>
                </a:cxn>
                <a:cxn ang="0">
                  <a:pos x="2" y="123"/>
                </a:cxn>
                <a:cxn ang="0">
                  <a:pos x="1" y="82"/>
                </a:cxn>
                <a:cxn ang="0">
                  <a:pos x="14" y="46"/>
                </a:cxn>
                <a:cxn ang="0">
                  <a:pos x="42" y="18"/>
                </a:cxn>
                <a:cxn ang="0">
                  <a:pos x="82" y="2"/>
                </a:cxn>
              </a:cxnLst>
              <a:rect l="0" t="0" r="r" b="b"/>
              <a:pathLst>
                <a:path w="1308" h="278">
                  <a:moveTo>
                    <a:pt x="108" y="0"/>
                  </a:moveTo>
                  <a:lnTo>
                    <a:pt x="140" y="2"/>
                  </a:lnTo>
                  <a:lnTo>
                    <a:pt x="171" y="3"/>
                  </a:lnTo>
                  <a:lnTo>
                    <a:pt x="198" y="4"/>
                  </a:lnTo>
                  <a:lnTo>
                    <a:pt x="225" y="5"/>
                  </a:lnTo>
                  <a:lnTo>
                    <a:pt x="248" y="7"/>
                  </a:lnTo>
                  <a:lnTo>
                    <a:pt x="270" y="8"/>
                  </a:lnTo>
                  <a:lnTo>
                    <a:pt x="292" y="9"/>
                  </a:lnTo>
                  <a:lnTo>
                    <a:pt x="312" y="9"/>
                  </a:lnTo>
                  <a:lnTo>
                    <a:pt x="331" y="11"/>
                  </a:lnTo>
                  <a:lnTo>
                    <a:pt x="351" y="12"/>
                  </a:lnTo>
                  <a:lnTo>
                    <a:pt x="370" y="13"/>
                  </a:lnTo>
                  <a:lnTo>
                    <a:pt x="388" y="14"/>
                  </a:lnTo>
                  <a:lnTo>
                    <a:pt x="407" y="15"/>
                  </a:lnTo>
                  <a:lnTo>
                    <a:pt x="428" y="16"/>
                  </a:lnTo>
                  <a:lnTo>
                    <a:pt x="448" y="17"/>
                  </a:lnTo>
                  <a:lnTo>
                    <a:pt x="470" y="18"/>
                  </a:lnTo>
                  <a:lnTo>
                    <a:pt x="494" y="19"/>
                  </a:lnTo>
                  <a:lnTo>
                    <a:pt x="518" y="20"/>
                  </a:lnTo>
                  <a:lnTo>
                    <a:pt x="546" y="22"/>
                  </a:lnTo>
                  <a:lnTo>
                    <a:pt x="574" y="23"/>
                  </a:lnTo>
                  <a:lnTo>
                    <a:pt x="607" y="25"/>
                  </a:lnTo>
                  <a:lnTo>
                    <a:pt x="640" y="27"/>
                  </a:lnTo>
                  <a:lnTo>
                    <a:pt x="678" y="29"/>
                  </a:lnTo>
                  <a:lnTo>
                    <a:pt x="718" y="31"/>
                  </a:lnTo>
                  <a:lnTo>
                    <a:pt x="762" y="33"/>
                  </a:lnTo>
                  <a:lnTo>
                    <a:pt x="810" y="36"/>
                  </a:lnTo>
                  <a:lnTo>
                    <a:pt x="861" y="38"/>
                  </a:lnTo>
                  <a:lnTo>
                    <a:pt x="918" y="42"/>
                  </a:lnTo>
                  <a:lnTo>
                    <a:pt x="979" y="46"/>
                  </a:lnTo>
                  <a:lnTo>
                    <a:pt x="1044" y="49"/>
                  </a:lnTo>
                  <a:lnTo>
                    <a:pt x="1115" y="53"/>
                  </a:lnTo>
                  <a:lnTo>
                    <a:pt x="1191" y="57"/>
                  </a:lnTo>
                  <a:lnTo>
                    <a:pt x="1220" y="61"/>
                  </a:lnTo>
                  <a:lnTo>
                    <a:pt x="1243" y="71"/>
                  </a:lnTo>
                  <a:lnTo>
                    <a:pt x="1263" y="83"/>
                  </a:lnTo>
                  <a:lnTo>
                    <a:pt x="1278" y="97"/>
                  </a:lnTo>
                  <a:lnTo>
                    <a:pt x="1292" y="115"/>
                  </a:lnTo>
                  <a:lnTo>
                    <a:pt x="1300" y="135"/>
                  </a:lnTo>
                  <a:lnTo>
                    <a:pt x="1306" y="154"/>
                  </a:lnTo>
                  <a:lnTo>
                    <a:pt x="1308" y="174"/>
                  </a:lnTo>
                  <a:lnTo>
                    <a:pt x="1307" y="195"/>
                  </a:lnTo>
                  <a:lnTo>
                    <a:pt x="1302" y="214"/>
                  </a:lnTo>
                  <a:lnTo>
                    <a:pt x="1294" y="232"/>
                  </a:lnTo>
                  <a:lnTo>
                    <a:pt x="1282" y="248"/>
                  </a:lnTo>
                  <a:lnTo>
                    <a:pt x="1265" y="261"/>
                  </a:lnTo>
                  <a:lnTo>
                    <a:pt x="1246" y="270"/>
                  </a:lnTo>
                  <a:lnTo>
                    <a:pt x="1223" y="277"/>
                  </a:lnTo>
                  <a:lnTo>
                    <a:pt x="1196" y="278"/>
                  </a:lnTo>
                  <a:lnTo>
                    <a:pt x="1164" y="276"/>
                  </a:lnTo>
                  <a:lnTo>
                    <a:pt x="1133" y="273"/>
                  </a:lnTo>
                  <a:lnTo>
                    <a:pt x="1106" y="271"/>
                  </a:lnTo>
                  <a:lnTo>
                    <a:pt x="1080" y="270"/>
                  </a:lnTo>
                  <a:lnTo>
                    <a:pt x="1057" y="268"/>
                  </a:lnTo>
                  <a:lnTo>
                    <a:pt x="1035" y="267"/>
                  </a:lnTo>
                  <a:lnTo>
                    <a:pt x="1013" y="266"/>
                  </a:lnTo>
                  <a:lnTo>
                    <a:pt x="993" y="264"/>
                  </a:lnTo>
                  <a:lnTo>
                    <a:pt x="974" y="263"/>
                  </a:lnTo>
                  <a:lnTo>
                    <a:pt x="954" y="262"/>
                  </a:lnTo>
                  <a:lnTo>
                    <a:pt x="936" y="261"/>
                  </a:lnTo>
                  <a:lnTo>
                    <a:pt x="917" y="260"/>
                  </a:lnTo>
                  <a:lnTo>
                    <a:pt x="897" y="259"/>
                  </a:lnTo>
                  <a:lnTo>
                    <a:pt x="877" y="258"/>
                  </a:lnTo>
                  <a:lnTo>
                    <a:pt x="857" y="256"/>
                  </a:lnTo>
                  <a:lnTo>
                    <a:pt x="836" y="255"/>
                  </a:lnTo>
                  <a:lnTo>
                    <a:pt x="813" y="254"/>
                  </a:lnTo>
                  <a:lnTo>
                    <a:pt x="788" y="253"/>
                  </a:lnTo>
                  <a:lnTo>
                    <a:pt x="760" y="251"/>
                  </a:lnTo>
                  <a:lnTo>
                    <a:pt x="732" y="250"/>
                  </a:lnTo>
                  <a:lnTo>
                    <a:pt x="700" y="248"/>
                  </a:lnTo>
                  <a:lnTo>
                    <a:pt x="666" y="247"/>
                  </a:lnTo>
                  <a:lnTo>
                    <a:pt x="628" y="244"/>
                  </a:lnTo>
                  <a:lnTo>
                    <a:pt x="587" y="242"/>
                  </a:lnTo>
                  <a:lnTo>
                    <a:pt x="543" y="240"/>
                  </a:lnTo>
                  <a:lnTo>
                    <a:pt x="495" y="237"/>
                  </a:lnTo>
                  <a:lnTo>
                    <a:pt x="443" y="235"/>
                  </a:lnTo>
                  <a:lnTo>
                    <a:pt x="386" y="232"/>
                  </a:lnTo>
                  <a:lnTo>
                    <a:pt x="325" y="229"/>
                  </a:lnTo>
                  <a:lnTo>
                    <a:pt x="259" y="226"/>
                  </a:lnTo>
                  <a:lnTo>
                    <a:pt x="188" y="223"/>
                  </a:lnTo>
                  <a:lnTo>
                    <a:pt x="112" y="219"/>
                  </a:lnTo>
                  <a:lnTo>
                    <a:pt x="86" y="215"/>
                  </a:lnTo>
                  <a:lnTo>
                    <a:pt x="65" y="207"/>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1" y="7"/>
                  </a:lnTo>
                  <a:lnTo>
                    <a:pt x="82" y="2"/>
                  </a:lnTo>
                  <a:lnTo>
                    <a:pt x="108" y="0"/>
                  </a:lnTo>
                  <a:close/>
                </a:path>
              </a:pathLst>
            </a:custGeom>
            <a:solidFill>
              <a:srgbClr val="3D4545"/>
            </a:solidFill>
            <a:ln w="9525">
              <a:noFill/>
              <a:round/>
              <a:headEnd/>
              <a:tailEnd/>
            </a:ln>
          </p:spPr>
          <p:txBody>
            <a:bodyPr/>
            <a:lstStyle/>
            <a:p>
              <a:endParaRPr lang="en-US"/>
            </a:p>
          </p:txBody>
        </p:sp>
        <p:sp>
          <p:nvSpPr>
            <p:cNvPr id="115832" name="Freeform 120"/>
            <p:cNvSpPr>
              <a:spLocks/>
            </p:cNvSpPr>
            <p:nvPr/>
          </p:nvSpPr>
          <p:spPr bwMode="auto">
            <a:xfrm>
              <a:off x="3679" y="2330"/>
              <a:ext cx="130" cy="22"/>
            </a:xfrm>
            <a:custGeom>
              <a:avLst/>
              <a:gdLst/>
              <a:ahLst/>
              <a:cxnLst>
                <a:cxn ang="0">
                  <a:pos x="137" y="2"/>
                </a:cxn>
                <a:cxn ang="0">
                  <a:pos x="195" y="4"/>
                </a:cxn>
                <a:cxn ang="0">
                  <a:pos x="244" y="7"/>
                </a:cxn>
                <a:cxn ang="0">
                  <a:pos x="288" y="9"/>
                </a:cxn>
                <a:cxn ang="0">
                  <a:pos x="327" y="10"/>
                </a:cxn>
                <a:cxn ang="0">
                  <a:pos x="365" y="12"/>
                </a:cxn>
                <a:cxn ang="0">
                  <a:pos x="403" y="14"/>
                </a:cxn>
                <a:cxn ang="0">
                  <a:pos x="444" y="16"/>
                </a:cxn>
                <a:cxn ang="0">
                  <a:pos x="489" y="18"/>
                </a:cxn>
                <a:cxn ang="0">
                  <a:pos x="541" y="21"/>
                </a:cxn>
                <a:cxn ang="0">
                  <a:pos x="602" y="24"/>
                </a:cxn>
                <a:cxn ang="0">
                  <a:pos x="673" y="29"/>
                </a:cxn>
                <a:cxn ang="0">
                  <a:pos x="757" y="33"/>
                </a:cxn>
                <a:cxn ang="0">
                  <a:pos x="856" y="38"/>
                </a:cxn>
                <a:cxn ang="0">
                  <a:pos x="974" y="45"/>
                </a:cxn>
                <a:cxn ang="0">
                  <a:pos x="1110" y="52"/>
                </a:cxn>
                <a:cxn ang="0">
                  <a:pos x="1214" y="61"/>
                </a:cxn>
                <a:cxn ang="0">
                  <a:pos x="1256" y="80"/>
                </a:cxn>
                <a:cxn ang="0">
                  <a:pos x="1283" y="111"/>
                </a:cxn>
                <a:cxn ang="0">
                  <a:pos x="1296" y="149"/>
                </a:cxn>
                <a:cxn ang="0">
                  <a:pos x="1298" y="188"/>
                </a:cxn>
                <a:cxn ang="0">
                  <a:pos x="1285" y="223"/>
                </a:cxn>
                <a:cxn ang="0">
                  <a:pos x="1257" y="249"/>
                </a:cxn>
                <a:cxn ang="0">
                  <a:pos x="1217" y="264"/>
                </a:cxn>
                <a:cxn ang="0">
                  <a:pos x="1159" y="263"/>
                </a:cxn>
                <a:cxn ang="0">
                  <a:pos x="1101" y="258"/>
                </a:cxn>
                <a:cxn ang="0">
                  <a:pos x="1052" y="255"/>
                </a:cxn>
                <a:cxn ang="0">
                  <a:pos x="1008" y="253"/>
                </a:cxn>
                <a:cxn ang="0">
                  <a:pos x="969" y="250"/>
                </a:cxn>
                <a:cxn ang="0">
                  <a:pos x="931" y="248"/>
                </a:cxn>
                <a:cxn ang="0">
                  <a:pos x="892" y="246"/>
                </a:cxn>
                <a:cxn ang="0">
                  <a:pos x="852" y="243"/>
                </a:cxn>
                <a:cxn ang="0">
                  <a:pos x="808" y="241"/>
                </a:cxn>
                <a:cxn ang="0">
                  <a:pos x="755" y="238"/>
                </a:cxn>
                <a:cxn ang="0">
                  <a:pos x="695" y="235"/>
                </a:cxn>
                <a:cxn ang="0">
                  <a:pos x="623" y="231"/>
                </a:cxn>
                <a:cxn ang="0">
                  <a:pos x="538" y="227"/>
                </a:cxn>
                <a:cxn ang="0">
                  <a:pos x="438" y="222"/>
                </a:cxn>
                <a:cxn ang="0">
                  <a:pos x="320" y="216"/>
                </a:cxn>
                <a:cxn ang="0">
                  <a:pos x="183" y="210"/>
                </a:cxn>
                <a:cxn ang="0">
                  <a:pos x="83" y="202"/>
                </a:cxn>
                <a:cxn ang="0">
                  <a:pos x="45" y="183"/>
                </a:cxn>
                <a:cxn ang="0">
                  <a:pos x="18" y="152"/>
                </a:cxn>
                <a:cxn ang="0">
                  <a:pos x="3" y="112"/>
                </a:cxn>
                <a:cxn ang="0">
                  <a:pos x="2" y="73"/>
                </a:cxn>
                <a:cxn ang="0">
                  <a:pos x="15" y="40"/>
                </a:cxn>
                <a:cxn ang="0">
                  <a:pos x="42" y="14"/>
                </a:cxn>
                <a:cxn ang="0">
                  <a:pos x="80" y="1"/>
                </a:cxn>
              </a:cxnLst>
              <a:rect l="0" t="0" r="r" b="b"/>
              <a:pathLst>
                <a:path w="1298" h="265">
                  <a:moveTo>
                    <a:pt x="105" y="0"/>
                  </a:moveTo>
                  <a:lnTo>
                    <a:pt x="137" y="2"/>
                  </a:lnTo>
                  <a:lnTo>
                    <a:pt x="168" y="3"/>
                  </a:lnTo>
                  <a:lnTo>
                    <a:pt x="195" y="4"/>
                  </a:lnTo>
                  <a:lnTo>
                    <a:pt x="221" y="5"/>
                  </a:lnTo>
                  <a:lnTo>
                    <a:pt x="244" y="7"/>
                  </a:lnTo>
                  <a:lnTo>
                    <a:pt x="266" y="8"/>
                  </a:lnTo>
                  <a:lnTo>
                    <a:pt x="288" y="9"/>
                  </a:lnTo>
                  <a:lnTo>
                    <a:pt x="308" y="9"/>
                  </a:lnTo>
                  <a:lnTo>
                    <a:pt x="327" y="10"/>
                  </a:lnTo>
                  <a:lnTo>
                    <a:pt x="347" y="11"/>
                  </a:lnTo>
                  <a:lnTo>
                    <a:pt x="365" y="12"/>
                  </a:lnTo>
                  <a:lnTo>
                    <a:pt x="384" y="13"/>
                  </a:lnTo>
                  <a:lnTo>
                    <a:pt x="403" y="14"/>
                  </a:lnTo>
                  <a:lnTo>
                    <a:pt x="423" y="15"/>
                  </a:lnTo>
                  <a:lnTo>
                    <a:pt x="444" y="16"/>
                  </a:lnTo>
                  <a:lnTo>
                    <a:pt x="465" y="17"/>
                  </a:lnTo>
                  <a:lnTo>
                    <a:pt x="489" y="18"/>
                  </a:lnTo>
                  <a:lnTo>
                    <a:pt x="514" y="19"/>
                  </a:lnTo>
                  <a:lnTo>
                    <a:pt x="541" y="21"/>
                  </a:lnTo>
                  <a:lnTo>
                    <a:pt x="570" y="22"/>
                  </a:lnTo>
                  <a:lnTo>
                    <a:pt x="602" y="24"/>
                  </a:lnTo>
                  <a:lnTo>
                    <a:pt x="635" y="26"/>
                  </a:lnTo>
                  <a:lnTo>
                    <a:pt x="673" y="29"/>
                  </a:lnTo>
                  <a:lnTo>
                    <a:pt x="713" y="31"/>
                  </a:lnTo>
                  <a:lnTo>
                    <a:pt x="757" y="33"/>
                  </a:lnTo>
                  <a:lnTo>
                    <a:pt x="805" y="36"/>
                  </a:lnTo>
                  <a:lnTo>
                    <a:pt x="856" y="38"/>
                  </a:lnTo>
                  <a:lnTo>
                    <a:pt x="913" y="41"/>
                  </a:lnTo>
                  <a:lnTo>
                    <a:pt x="974" y="45"/>
                  </a:lnTo>
                  <a:lnTo>
                    <a:pt x="1039" y="48"/>
                  </a:lnTo>
                  <a:lnTo>
                    <a:pt x="1110" y="52"/>
                  </a:lnTo>
                  <a:lnTo>
                    <a:pt x="1186" y="57"/>
                  </a:lnTo>
                  <a:lnTo>
                    <a:pt x="1214" y="61"/>
                  </a:lnTo>
                  <a:lnTo>
                    <a:pt x="1237" y="69"/>
                  </a:lnTo>
                  <a:lnTo>
                    <a:pt x="1256" y="80"/>
                  </a:lnTo>
                  <a:lnTo>
                    <a:pt x="1271" y="95"/>
                  </a:lnTo>
                  <a:lnTo>
                    <a:pt x="1283" y="111"/>
                  </a:lnTo>
                  <a:lnTo>
                    <a:pt x="1291" y="130"/>
                  </a:lnTo>
                  <a:lnTo>
                    <a:pt x="1296" y="149"/>
                  </a:lnTo>
                  <a:lnTo>
                    <a:pt x="1298" y="168"/>
                  </a:lnTo>
                  <a:lnTo>
                    <a:pt x="1298" y="188"/>
                  </a:lnTo>
                  <a:lnTo>
                    <a:pt x="1293" y="207"/>
                  </a:lnTo>
                  <a:lnTo>
                    <a:pt x="1285" y="223"/>
                  </a:lnTo>
                  <a:lnTo>
                    <a:pt x="1272" y="238"/>
                  </a:lnTo>
                  <a:lnTo>
                    <a:pt x="1257" y="249"/>
                  </a:lnTo>
                  <a:lnTo>
                    <a:pt x="1238" y="258"/>
                  </a:lnTo>
                  <a:lnTo>
                    <a:pt x="1217" y="264"/>
                  </a:lnTo>
                  <a:lnTo>
                    <a:pt x="1191" y="265"/>
                  </a:lnTo>
                  <a:lnTo>
                    <a:pt x="1159" y="263"/>
                  </a:lnTo>
                  <a:lnTo>
                    <a:pt x="1128" y="260"/>
                  </a:lnTo>
                  <a:lnTo>
                    <a:pt x="1101" y="258"/>
                  </a:lnTo>
                  <a:lnTo>
                    <a:pt x="1075" y="257"/>
                  </a:lnTo>
                  <a:lnTo>
                    <a:pt x="1052" y="255"/>
                  </a:lnTo>
                  <a:lnTo>
                    <a:pt x="1030" y="254"/>
                  </a:lnTo>
                  <a:lnTo>
                    <a:pt x="1008" y="253"/>
                  </a:lnTo>
                  <a:lnTo>
                    <a:pt x="988" y="251"/>
                  </a:lnTo>
                  <a:lnTo>
                    <a:pt x="969" y="250"/>
                  </a:lnTo>
                  <a:lnTo>
                    <a:pt x="949" y="249"/>
                  </a:lnTo>
                  <a:lnTo>
                    <a:pt x="931" y="248"/>
                  </a:lnTo>
                  <a:lnTo>
                    <a:pt x="912" y="247"/>
                  </a:lnTo>
                  <a:lnTo>
                    <a:pt x="892" y="246"/>
                  </a:lnTo>
                  <a:lnTo>
                    <a:pt x="872" y="245"/>
                  </a:lnTo>
                  <a:lnTo>
                    <a:pt x="852" y="243"/>
                  </a:lnTo>
                  <a:lnTo>
                    <a:pt x="831" y="242"/>
                  </a:lnTo>
                  <a:lnTo>
                    <a:pt x="808" y="241"/>
                  </a:lnTo>
                  <a:lnTo>
                    <a:pt x="783" y="240"/>
                  </a:lnTo>
                  <a:lnTo>
                    <a:pt x="755" y="238"/>
                  </a:lnTo>
                  <a:lnTo>
                    <a:pt x="727" y="237"/>
                  </a:lnTo>
                  <a:lnTo>
                    <a:pt x="695" y="235"/>
                  </a:lnTo>
                  <a:lnTo>
                    <a:pt x="661" y="234"/>
                  </a:lnTo>
                  <a:lnTo>
                    <a:pt x="623" y="231"/>
                  </a:lnTo>
                  <a:lnTo>
                    <a:pt x="582" y="229"/>
                  </a:lnTo>
                  <a:lnTo>
                    <a:pt x="538" y="227"/>
                  </a:lnTo>
                  <a:lnTo>
                    <a:pt x="490" y="224"/>
                  </a:lnTo>
                  <a:lnTo>
                    <a:pt x="438" y="222"/>
                  </a:lnTo>
                  <a:lnTo>
                    <a:pt x="381" y="219"/>
                  </a:lnTo>
                  <a:lnTo>
                    <a:pt x="320" y="216"/>
                  </a:lnTo>
                  <a:lnTo>
                    <a:pt x="254" y="213"/>
                  </a:lnTo>
                  <a:lnTo>
                    <a:pt x="183" y="210"/>
                  </a:lnTo>
                  <a:lnTo>
                    <a:pt x="107" y="206"/>
                  </a:lnTo>
                  <a:lnTo>
                    <a:pt x="83" y="202"/>
                  </a:lnTo>
                  <a:lnTo>
                    <a:pt x="63" y="194"/>
                  </a:lnTo>
                  <a:lnTo>
                    <a:pt x="45" y="183"/>
                  </a:lnTo>
                  <a:lnTo>
                    <a:pt x="30" y="168"/>
                  </a:lnTo>
                  <a:lnTo>
                    <a:pt x="18" y="152"/>
                  </a:lnTo>
                  <a:lnTo>
                    <a:pt x="9" y="133"/>
                  </a:lnTo>
                  <a:lnTo>
                    <a:pt x="3" y="112"/>
                  </a:lnTo>
                  <a:lnTo>
                    <a:pt x="0" y="92"/>
                  </a:lnTo>
                  <a:lnTo>
                    <a:pt x="2" y="73"/>
                  </a:lnTo>
                  <a:lnTo>
                    <a:pt x="7" y="55"/>
                  </a:lnTo>
                  <a:lnTo>
                    <a:pt x="15" y="40"/>
                  </a:lnTo>
                  <a:lnTo>
                    <a:pt x="26" y="25"/>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115833" name="Freeform 121"/>
            <p:cNvSpPr>
              <a:spLocks/>
            </p:cNvSpPr>
            <p:nvPr/>
          </p:nvSpPr>
          <p:spPr bwMode="auto">
            <a:xfrm>
              <a:off x="3680" y="2331"/>
              <a:ext cx="129" cy="21"/>
            </a:xfrm>
            <a:custGeom>
              <a:avLst/>
              <a:gdLst/>
              <a:ahLst/>
              <a:cxnLst>
                <a:cxn ang="0">
                  <a:pos x="130" y="2"/>
                </a:cxn>
                <a:cxn ang="0">
                  <a:pos x="188" y="5"/>
                </a:cxn>
                <a:cxn ang="0">
                  <a:pos x="238" y="7"/>
                </a:cxn>
                <a:cxn ang="0">
                  <a:pos x="282" y="9"/>
                </a:cxn>
                <a:cxn ang="0">
                  <a:pos x="321" y="11"/>
                </a:cxn>
                <a:cxn ang="0">
                  <a:pos x="359" y="13"/>
                </a:cxn>
                <a:cxn ang="0">
                  <a:pos x="398" y="15"/>
                </a:cxn>
                <a:cxn ang="0">
                  <a:pos x="438" y="18"/>
                </a:cxn>
                <a:cxn ang="0">
                  <a:pos x="483" y="20"/>
                </a:cxn>
                <a:cxn ang="0">
                  <a:pos x="535" y="22"/>
                </a:cxn>
                <a:cxn ang="0">
                  <a:pos x="596" y="26"/>
                </a:cxn>
                <a:cxn ang="0">
                  <a:pos x="667" y="29"/>
                </a:cxn>
                <a:cxn ang="0">
                  <a:pos x="751" y="34"/>
                </a:cxn>
                <a:cxn ang="0">
                  <a:pos x="850" y="39"/>
                </a:cxn>
                <a:cxn ang="0">
                  <a:pos x="967" y="47"/>
                </a:cxn>
                <a:cxn ang="0">
                  <a:pos x="1103" y="55"/>
                </a:cxn>
                <a:cxn ang="0">
                  <a:pos x="1207" y="62"/>
                </a:cxn>
                <a:cxn ang="0">
                  <a:pos x="1248" y="80"/>
                </a:cxn>
                <a:cxn ang="0">
                  <a:pos x="1273" y="109"/>
                </a:cxn>
                <a:cxn ang="0">
                  <a:pos x="1286" y="143"/>
                </a:cxn>
                <a:cxn ang="0">
                  <a:pos x="1288" y="181"/>
                </a:cxn>
                <a:cxn ang="0">
                  <a:pos x="1274" y="215"/>
                </a:cxn>
                <a:cxn ang="0">
                  <a:pos x="1247" y="241"/>
                </a:cxn>
                <a:cxn ang="0">
                  <a:pos x="1208" y="254"/>
                </a:cxn>
                <a:cxn ang="0">
                  <a:pos x="1152" y="253"/>
                </a:cxn>
                <a:cxn ang="0">
                  <a:pos x="1094" y="248"/>
                </a:cxn>
                <a:cxn ang="0">
                  <a:pos x="1045" y="245"/>
                </a:cxn>
                <a:cxn ang="0">
                  <a:pos x="1001" y="243"/>
                </a:cxn>
                <a:cxn ang="0">
                  <a:pos x="962" y="240"/>
                </a:cxn>
                <a:cxn ang="0">
                  <a:pos x="924" y="238"/>
                </a:cxn>
                <a:cxn ang="0">
                  <a:pos x="885" y="236"/>
                </a:cxn>
                <a:cxn ang="0">
                  <a:pos x="845" y="233"/>
                </a:cxn>
                <a:cxn ang="0">
                  <a:pos x="801" y="231"/>
                </a:cxn>
                <a:cxn ang="0">
                  <a:pos x="748" y="228"/>
                </a:cxn>
                <a:cxn ang="0">
                  <a:pos x="688" y="225"/>
                </a:cxn>
                <a:cxn ang="0">
                  <a:pos x="616" y="221"/>
                </a:cxn>
                <a:cxn ang="0">
                  <a:pos x="531" y="217"/>
                </a:cxn>
                <a:cxn ang="0">
                  <a:pos x="431" y="212"/>
                </a:cxn>
                <a:cxn ang="0">
                  <a:pos x="313" y="206"/>
                </a:cxn>
                <a:cxn ang="0">
                  <a:pos x="176" y="200"/>
                </a:cxn>
                <a:cxn ang="0">
                  <a:pos x="78" y="192"/>
                </a:cxn>
                <a:cxn ang="0">
                  <a:pos x="43" y="175"/>
                </a:cxn>
                <a:cxn ang="0">
                  <a:pos x="16" y="145"/>
                </a:cxn>
                <a:cxn ang="0">
                  <a:pos x="2" y="108"/>
                </a:cxn>
                <a:cxn ang="0">
                  <a:pos x="1" y="69"/>
                </a:cxn>
                <a:cxn ang="0">
                  <a:pos x="14" y="38"/>
                </a:cxn>
                <a:cxn ang="0">
                  <a:pos x="40" y="14"/>
                </a:cxn>
                <a:cxn ang="0">
                  <a:pos x="76" y="1"/>
                </a:cxn>
              </a:cxnLst>
              <a:rect l="0" t="0" r="r" b="b"/>
              <a:pathLst>
                <a:path w="1289" h="255">
                  <a:moveTo>
                    <a:pt x="98" y="0"/>
                  </a:moveTo>
                  <a:lnTo>
                    <a:pt x="130" y="2"/>
                  </a:lnTo>
                  <a:lnTo>
                    <a:pt x="161" y="3"/>
                  </a:lnTo>
                  <a:lnTo>
                    <a:pt x="188" y="5"/>
                  </a:lnTo>
                  <a:lnTo>
                    <a:pt x="214" y="6"/>
                  </a:lnTo>
                  <a:lnTo>
                    <a:pt x="238" y="7"/>
                  </a:lnTo>
                  <a:lnTo>
                    <a:pt x="260" y="8"/>
                  </a:lnTo>
                  <a:lnTo>
                    <a:pt x="282" y="9"/>
                  </a:lnTo>
                  <a:lnTo>
                    <a:pt x="301" y="10"/>
                  </a:lnTo>
                  <a:lnTo>
                    <a:pt x="321" y="11"/>
                  </a:lnTo>
                  <a:lnTo>
                    <a:pt x="340" y="12"/>
                  </a:lnTo>
                  <a:lnTo>
                    <a:pt x="359" y="13"/>
                  </a:lnTo>
                  <a:lnTo>
                    <a:pt x="378" y="14"/>
                  </a:lnTo>
                  <a:lnTo>
                    <a:pt x="398" y="15"/>
                  </a:lnTo>
                  <a:lnTo>
                    <a:pt x="417" y="16"/>
                  </a:lnTo>
                  <a:lnTo>
                    <a:pt x="438" y="18"/>
                  </a:lnTo>
                  <a:lnTo>
                    <a:pt x="460" y="19"/>
                  </a:lnTo>
                  <a:lnTo>
                    <a:pt x="483" y="20"/>
                  </a:lnTo>
                  <a:lnTo>
                    <a:pt x="508" y="21"/>
                  </a:lnTo>
                  <a:lnTo>
                    <a:pt x="535" y="22"/>
                  </a:lnTo>
                  <a:lnTo>
                    <a:pt x="564" y="24"/>
                  </a:lnTo>
                  <a:lnTo>
                    <a:pt x="596" y="26"/>
                  </a:lnTo>
                  <a:lnTo>
                    <a:pt x="630" y="27"/>
                  </a:lnTo>
                  <a:lnTo>
                    <a:pt x="667" y="29"/>
                  </a:lnTo>
                  <a:lnTo>
                    <a:pt x="708" y="32"/>
                  </a:lnTo>
                  <a:lnTo>
                    <a:pt x="751" y="34"/>
                  </a:lnTo>
                  <a:lnTo>
                    <a:pt x="799" y="37"/>
                  </a:lnTo>
                  <a:lnTo>
                    <a:pt x="850" y="39"/>
                  </a:lnTo>
                  <a:lnTo>
                    <a:pt x="907" y="43"/>
                  </a:lnTo>
                  <a:lnTo>
                    <a:pt x="967" y="47"/>
                  </a:lnTo>
                  <a:lnTo>
                    <a:pt x="1033" y="51"/>
                  </a:lnTo>
                  <a:lnTo>
                    <a:pt x="1103" y="55"/>
                  </a:lnTo>
                  <a:lnTo>
                    <a:pt x="1179" y="59"/>
                  </a:lnTo>
                  <a:lnTo>
                    <a:pt x="1207" y="62"/>
                  </a:lnTo>
                  <a:lnTo>
                    <a:pt x="1230" y="69"/>
                  </a:lnTo>
                  <a:lnTo>
                    <a:pt x="1248" y="80"/>
                  </a:lnTo>
                  <a:lnTo>
                    <a:pt x="1262" y="93"/>
                  </a:lnTo>
                  <a:lnTo>
                    <a:pt x="1273" y="109"/>
                  </a:lnTo>
                  <a:lnTo>
                    <a:pt x="1281" y="125"/>
                  </a:lnTo>
                  <a:lnTo>
                    <a:pt x="1286" y="143"/>
                  </a:lnTo>
                  <a:lnTo>
                    <a:pt x="1289" y="160"/>
                  </a:lnTo>
                  <a:lnTo>
                    <a:pt x="1288" y="181"/>
                  </a:lnTo>
                  <a:lnTo>
                    <a:pt x="1283" y="200"/>
                  </a:lnTo>
                  <a:lnTo>
                    <a:pt x="1274" y="215"/>
                  </a:lnTo>
                  <a:lnTo>
                    <a:pt x="1262" y="230"/>
                  </a:lnTo>
                  <a:lnTo>
                    <a:pt x="1247" y="241"/>
                  </a:lnTo>
                  <a:lnTo>
                    <a:pt x="1229" y="248"/>
                  </a:lnTo>
                  <a:lnTo>
                    <a:pt x="1208" y="254"/>
                  </a:lnTo>
                  <a:lnTo>
                    <a:pt x="1184" y="255"/>
                  </a:lnTo>
                  <a:lnTo>
                    <a:pt x="1152" y="253"/>
                  </a:lnTo>
                  <a:lnTo>
                    <a:pt x="1121" y="250"/>
                  </a:lnTo>
                  <a:lnTo>
                    <a:pt x="1094" y="248"/>
                  </a:lnTo>
                  <a:lnTo>
                    <a:pt x="1068" y="247"/>
                  </a:lnTo>
                  <a:lnTo>
                    <a:pt x="1045" y="245"/>
                  </a:lnTo>
                  <a:lnTo>
                    <a:pt x="1023" y="244"/>
                  </a:lnTo>
                  <a:lnTo>
                    <a:pt x="1001" y="243"/>
                  </a:lnTo>
                  <a:lnTo>
                    <a:pt x="981" y="241"/>
                  </a:lnTo>
                  <a:lnTo>
                    <a:pt x="962" y="240"/>
                  </a:lnTo>
                  <a:lnTo>
                    <a:pt x="942" y="239"/>
                  </a:lnTo>
                  <a:lnTo>
                    <a:pt x="924" y="238"/>
                  </a:lnTo>
                  <a:lnTo>
                    <a:pt x="905" y="237"/>
                  </a:lnTo>
                  <a:lnTo>
                    <a:pt x="885" y="236"/>
                  </a:lnTo>
                  <a:lnTo>
                    <a:pt x="865" y="235"/>
                  </a:lnTo>
                  <a:lnTo>
                    <a:pt x="845" y="233"/>
                  </a:lnTo>
                  <a:lnTo>
                    <a:pt x="824" y="232"/>
                  </a:lnTo>
                  <a:lnTo>
                    <a:pt x="801" y="231"/>
                  </a:lnTo>
                  <a:lnTo>
                    <a:pt x="776" y="230"/>
                  </a:lnTo>
                  <a:lnTo>
                    <a:pt x="748" y="228"/>
                  </a:lnTo>
                  <a:lnTo>
                    <a:pt x="720" y="227"/>
                  </a:lnTo>
                  <a:lnTo>
                    <a:pt x="688" y="225"/>
                  </a:lnTo>
                  <a:lnTo>
                    <a:pt x="654" y="224"/>
                  </a:lnTo>
                  <a:lnTo>
                    <a:pt x="616" y="221"/>
                  </a:lnTo>
                  <a:lnTo>
                    <a:pt x="575" y="219"/>
                  </a:lnTo>
                  <a:lnTo>
                    <a:pt x="531" y="217"/>
                  </a:lnTo>
                  <a:lnTo>
                    <a:pt x="483" y="214"/>
                  </a:lnTo>
                  <a:lnTo>
                    <a:pt x="431" y="212"/>
                  </a:lnTo>
                  <a:lnTo>
                    <a:pt x="374" y="209"/>
                  </a:lnTo>
                  <a:lnTo>
                    <a:pt x="313" y="206"/>
                  </a:lnTo>
                  <a:lnTo>
                    <a:pt x="247" y="203"/>
                  </a:lnTo>
                  <a:lnTo>
                    <a:pt x="176" y="200"/>
                  </a:lnTo>
                  <a:lnTo>
                    <a:pt x="100" y="196"/>
                  </a:lnTo>
                  <a:lnTo>
                    <a:pt x="78" y="192"/>
                  </a:lnTo>
                  <a:lnTo>
                    <a:pt x="60" y="185"/>
                  </a:lnTo>
                  <a:lnTo>
                    <a:pt x="43" y="175"/>
                  </a:lnTo>
                  <a:lnTo>
                    <a:pt x="29" y="161"/>
                  </a:lnTo>
                  <a:lnTo>
                    <a:pt x="16" y="145"/>
                  </a:lnTo>
                  <a:lnTo>
                    <a:pt x="7" y="127"/>
                  </a:lnTo>
                  <a:lnTo>
                    <a:pt x="2" y="108"/>
                  </a:lnTo>
                  <a:lnTo>
                    <a:pt x="0" y="87"/>
                  </a:lnTo>
                  <a:lnTo>
                    <a:pt x="1" y="69"/>
                  </a:lnTo>
                  <a:lnTo>
                    <a:pt x="6" y="53"/>
                  </a:lnTo>
                  <a:lnTo>
                    <a:pt x="14" y="38"/>
                  </a:lnTo>
                  <a:lnTo>
                    <a:pt x="26"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5834" name="Freeform 122"/>
            <p:cNvSpPr>
              <a:spLocks/>
            </p:cNvSpPr>
            <p:nvPr/>
          </p:nvSpPr>
          <p:spPr bwMode="auto">
            <a:xfrm>
              <a:off x="3680" y="2332"/>
              <a:ext cx="128" cy="20"/>
            </a:xfrm>
            <a:custGeom>
              <a:avLst/>
              <a:gdLst/>
              <a:ahLst/>
              <a:cxnLst>
                <a:cxn ang="0">
                  <a:pos x="125" y="2"/>
                </a:cxn>
                <a:cxn ang="0">
                  <a:pos x="183" y="4"/>
                </a:cxn>
                <a:cxn ang="0">
                  <a:pos x="233" y="7"/>
                </a:cxn>
                <a:cxn ang="0">
                  <a:pos x="277" y="9"/>
                </a:cxn>
                <a:cxn ang="0">
                  <a:pos x="316" y="11"/>
                </a:cxn>
                <a:cxn ang="0">
                  <a:pos x="354" y="13"/>
                </a:cxn>
                <a:cxn ang="0">
                  <a:pos x="393" y="15"/>
                </a:cxn>
                <a:cxn ang="0">
                  <a:pos x="433" y="17"/>
                </a:cxn>
                <a:cxn ang="0">
                  <a:pos x="478" y="19"/>
                </a:cxn>
                <a:cxn ang="0">
                  <a:pos x="530" y="21"/>
                </a:cxn>
                <a:cxn ang="0">
                  <a:pos x="591" y="24"/>
                </a:cxn>
                <a:cxn ang="0">
                  <a:pos x="662" y="28"/>
                </a:cxn>
                <a:cxn ang="0">
                  <a:pos x="746" y="33"/>
                </a:cxn>
                <a:cxn ang="0">
                  <a:pos x="845" y="39"/>
                </a:cxn>
                <a:cxn ang="0">
                  <a:pos x="962" y="45"/>
                </a:cxn>
                <a:cxn ang="0">
                  <a:pos x="1098" y="53"/>
                </a:cxn>
                <a:cxn ang="0">
                  <a:pos x="1202" y="61"/>
                </a:cxn>
                <a:cxn ang="0">
                  <a:pos x="1241" y="79"/>
                </a:cxn>
                <a:cxn ang="0">
                  <a:pos x="1265" y="106"/>
                </a:cxn>
                <a:cxn ang="0">
                  <a:pos x="1275" y="139"/>
                </a:cxn>
                <a:cxn ang="0">
                  <a:pos x="1277" y="175"/>
                </a:cxn>
                <a:cxn ang="0">
                  <a:pos x="1266" y="207"/>
                </a:cxn>
                <a:cxn ang="0">
                  <a:pos x="1239" y="230"/>
                </a:cxn>
                <a:cxn ang="0">
                  <a:pos x="1202" y="242"/>
                </a:cxn>
                <a:cxn ang="0">
                  <a:pos x="1147" y="241"/>
                </a:cxn>
                <a:cxn ang="0">
                  <a:pos x="1089" y="236"/>
                </a:cxn>
                <a:cxn ang="0">
                  <a:pos x="1040" y="233"/>
                </a:cxn>
                <a:cxn ang="0">
                  <a:pos x="996" y="231"/>
                </a:cxn>
                <a:cxn ang="0">
                  <a:pos x="957" y="228"/>
                </a:cxn>
                <a:cxn ang="0">
                  <a:pos x="919" y="226"/>
                </a:cxn>
                <a:cxn ang="0">
                  <a:pos x="880" y="224"/>
                </a:cxn>
                <a:cxn ang="0">
                  <a:pos x="840" y="221"/>
                </a:cxn>
                <a:cxn ang="0">
                  <a:pos x="796" y="219"/>
                </a:cxn>
                <a:cxn ang="0">
                  <a:pos x="743" y="216"/>
                </a:cxn>
                <a:cxn ang="0">
                  <a:pos x="683" y="213"/>
                </a:cxn>
                <a:cxn ang="0">
                  <a:pos x="611" y="209"/>
                </a:cxn>
                <a:cxn ang="0">
                  <a:pos x="526" y="205"/>
                </a:cxn>
                <a:cxn ang="0">
                  <a:pos x="426" y="200"/>
                </a:cxn>
                <a:cxn ang="0">
                  <a:pos x="308" y="194"/>
                </a:cxn>
                <a:cxn ang="0">
                  <a:pos x="171" y="188"/>
                </a:cxn>
                <a:cxn ang="0">
                  <a:pos x="75" y="180"/>
                </a:cxn>
                <a:cxn ang="0">
                  <a:pos x="43" y="164"/>
                </a:cxn>
                <a:cxn ang="0">
                  <a:pos x="17" y="136"/>
                </a:cxn>
                <a:cxn ang="0">
                  <a:pos x="3" y="100"/>
                </a:cxn>
                <a:cxn ang="0">
                  <a:pos x="2" y="62"/>
                </a:cxn>
                <a:cxn ang="0">
                  <a:pos x="14" y="33"/>
                </a:cxn>
                <a:cxn ang="0">
                  <a:pos x="39" y="12"/>
                </a:cxn>
                <a:cxn ang="0">
                  <a:pos x="72" y="1"/>
                </a:cxn>
              </a:cxnLst>
              <a:rect l="0" t="0" r="r" b="b"/>
              <a:pathLst>
                <a:path w="1277" h="243">
                  <a:moveTo>
                    <a:pt x="93" y="0"/>
                  </a:moveTo>
                  <a:lnTo>
                    <a:pt x="125" y="2"/>
                  </a:lnTo>
                  <a:lnTo>
                    <a:pt x="156" y="3"/>
                  </a:lnTo>
                  <a:lnTo>
                    <a:pt x="183" y="4"/>
                  </a:lnTo>
                  <a:lnTo>
                    <a:pt x="209" y="6"/>
                  </a:lnTo>
                  <a:lnTo>
                    <a:pt x="233" y="7"/>
                  </a:lnTo>
                  <a:lnTo>
                    <a:pt x="255" y="8"/>
                  </a:lnTo>
                  <a:lnTo>
                    <a:pt x="277" y="9"/>
                  </a:lnTo>
                  <a:lnTo>
                    <a:pt x="296" y="10"/>
                  </a:lnTo>
                  <a:lnTo>
                    <a:pt x="316" y="11"/>
                  </a:lnTo>
                  <a:lnTo>
                    <a:pt x="335" y="12"/>
                  </a:lnTo>
                  <a:lnTo>
                    <a:pt x="354" y="13"/>
                  </a:lnTo>
                  <a:lnTo>
                    <a:pt x="373" y="14"/>
                  </a:lnTo>
                  <a:lnTo>
                    <a:pt x="393" y="15"/>
                  </a:lnTo>
                  <a:lnTo>
                    <a:pt x="412" y="16"/>
                  </a:lnTo>
                  <a:lnTo>
                    <a:pt x="433" y="17"/>
                  </a:lnTo>
                  <a:lnTo>
                    <a:pt x="455" y="18"/>
                  </a:lnTo>
                  <a:lnTo>
                    <a:pt x="478" y="19"/>
                  </a:lnTo>
                  <a:lnTo>
                    <a:pt x="503" y="20"/>
                  </a:lnTo>
                  <a:lnTo>
                    <a:pt x="530" y="21"/>
                  </a:lnTo>
                  <a:lnTo>
                    <a:pt x="559" y="23"/>
                  </a:lnTo>
                  <a:lnTo>
                    <a:pt x="591" y="24"/>
                  </a:lnTo>
                  <a:lnTo>
                    <a:pt x="625" y="26"/>
                  </a:lnTo>
                  <a:lnTo>
                    <a:pt x="662" y="28"/>
                  </a:lnTo>
                  <a:lnTo>
                    <a:pt x="703" y="30"/>
                  </a:lnTo>
                  <a:lnTo>
                    <a:pt x="746" y="33"/>
                  </a:lnTo>
                  <a:lnTo>
                    <a:pt x="794" y="36"/>
                  </a:lnTo>
                  <a:lnTo>
                    <a:pt x="845" y="39"/>
                  </a:lnTo>
                  <a:lnTo>
                    <a:pt x="902" y="42"/>
                  </a:lnTo>
                  <a:lnTo>
                    <a:pt x="962" y="45"/>
                  </a:lnTo>
                  <a:lnTo>
                    <a:pt x="1028" y="49"/>
                  </a:lnTo>
                  <a:lnTo>
                    <a:pt x="1098" y="53"/>
                  </a:lnTo>
                  <a:lnTo>
                    <a:pt x="1174" y="57"/>
                  </a:lnTo>
                  <a:lnTo>
                    <a:pt x="1202" y="61"/>
                  </a:lnTo>
                  <a:lnTo>
                    <a:pt x="1224" y="69"/>
                  </a:lnTo>
                  <a:lnTo>
                    <a:pt x="1241" y="79"/>
                  </a:lnTo>
                  <a:lnTo>
                    <a:pt x="1254" y="91"/>
                  </a:lnTo>
                  <a:lnTo>
                    <a:pt x="1265" y="106"/>
                  </a:lnTo>
                  <a:lnTo>
                    <a:pt x="1271" y="123"/>
                  </a:lnTo>
                  <a:lnTo>
                    <a:pt x="1275" y="139"/>
                  </a:lnTo>
                  <a:lnTo>
                    <a:pt x="1277" y="156"/>
                  </a:lnTo>
                  <a:lnTo>
                    <a:pt x="1277" y="175"/>
                  </a:lnTo>
                  <a:lnTo>
                    <a:pt x="1274" y="193"/>
                  </a:lnTo>
                  <a:lnTo>
                    <a:pt x="1266" y="207"/>
                  </a:lnTo>
                  <a:lnTo>
                    <a:pt x="1254" y="221"/>
                  </a:lnTo>
                  <a:lnTo>
                    <a:pt x="1239" y="230"/>
                  </a:lnTo>
                  <a:lnTo>
                    <a:pt x="1222" y="237"/>
                  </a:lnTo>
                  <a:lnTo>
                    <a:pt x="1202" y="242"/>
                  </a:lnTo>
                  <a:lnTo>
                    <a:pt x="1179" y="243"/>
                  </a:lnTo>
                  <a:lnTo>
                    <a:pt x="1147" y="241"/>
                  </a:lnTo>
                  <a:lnTo>
                    <a:pt x="1116" y="238"/>
                  </a:lnTo>
                  <a:lnTo>
                    <a:pt x="1089" y="236"/>
                  </a:lnTo>
                  <a:lnTo>
                    <a:pt x="1063" y="235"/>
                  </a:lnTo>
                  <a:lnTo>
                    <a:pt x="1040" y="233"/>
                  </a:lnTo>
                  <a:lnTo>
                    <a:pt x="1018" y="232"/>
                  </a:lnTo>
                  <a:lnTo>
                    <a:pt x="996" y="231"/>
                  </a:lnTo>
                  <a:lnTo>
                    <a:pt x="976" y="229"/>
                  </a:lnTo>
                  <a:lnTo>
                    <a:pt x="957" y="228"/>
                  </a:lnTo>
                  <a:lnTo>
                    <a:pt x="937" y="227"/>
                  </a:lnTo>
                  <a:lnTo>
                    <a:pt x="919" y="226"/>
                  </a:lnTo>
                  <a:lnTo>
                    <a:pt x="900" y="225"/>
                  </a:lnTo>
                  <a:lnTo>
                    <a:pt x="880" y="224"/>
                  </a:lnTo>
                  <a:lnTo>
                    <a:pt x="860" y="223"/>
                  </a:lnTo>
                  <a:lnTo>
                    <a:pt x="840" y="221"/>
                  </a:lnTo>
                  <a:lnTo>
                    <a:pt x="819" y="220"/>
                  </a:lnTo>
                  <a:lnTo>
                    <a:pt x="796" y="219"/>
                  </a:lnTo>
                  <a:lnTo>
                    <a:pt x="771" y="218"/>
                  </a:lnTo>
                  <a:lnTo>
                    <a:pt x="743" y="216"/>
                  </a:lnTo>
                  <a:lnTo>
                    <a:pt x="715" y="215"/>
                  </a:lnTo>
                  <a:lnTo>
                    <a:pt x="683" y="213"/>
                  </a:lnTo>
                  <a:lnTo>
                    <a:pt x="649" y="212"/>
                  </a:lnTo>
                  <a:lnTo>
                    <a:pt x="611" y="209"/>
                  </a:lnTo>
                  <a:lnTo>
                    <a:pt x="570" y="207"/>
                  </a:lnTo>
                  <a:lnTo>
                    <a:pt x="526" y="205"/>
                  </a:lnTo>
                  <a:lnTo>
                    <a:pt x="478" y="202"/>
                  </a:lnTo>
                  <a:lnTo>
                    <a:pt x="426" y="200"/>
                  </a:lnTo>
                  <a:lnTo>
                    <a:pt x="369" y="197"/>
                  </a:lnTo>
                  <a:lnTo>
                    <a:pt x="308" y="194"/>
                  </a:lnTo>
                  <a:lnTo>
                    <a:pt x="242" y="191"/>
                  </a:lnTo>
                  <a:lnTo>
                    <a:pt x="171" y="188"/>
                  </a:lnTo>
                  <a:lnTo>
                    <a:pt x="95" y="184"/>
                  </a:lnTo>
                  <a:lnTo>
                    <a:pt x="75" y="180"/>
                  </a:lnTo>
                  <a:lnTo>
                    <a:pt x="58" y="174"/>
                  </a:lnTo>
                  <a:lnTo>
                    <a:pt x="43" y="164"/>
                  </a:lnTo>
                  <a:lnTo>
                    <a:pt x="29" y="151"/>
                  </a:lnTo>
                  <a:lnTo>
                    <a:pt x="17" y="136"/>
                  </a:lnTo>
                  <a:lnTo>
                    <a:pt x="8" y="119"/>
                  </a:lnTo>
                  <a:lnTo>
                    <a:pt x="3" y="100"/>
                  </a:lnTo>
                  <a:lnTo>
                    <a:pt x="0" y="79"/>
                  </a:lnTo>
                  <a:lnTo>
                    <a:pt x="2" y="62"/>
                  </a:lnTo>
                  <a:lnTo>
                    <a:pt x="6" y="48"/>
                  </a:lnTo>
                  <a:lnTo>
                    <a:pt x="14" y="33"/>
                  </a:lnTo>
                  <a:lnTo>
                    <a:pt x="26" y="22"/>
                  </a:lnTo>
                  <a:lnTo>
                    <a:pt x="39" y="12"/>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115835" name="Freeform 123"/>
            <p:cNvSpPr>
              <a:spLocks/>
            </p:cNvSpPr>
            <p:nvPr/>
          </p:nvSpPr>
          <p:spPr bwMode="auto">
            <a:xfrm>
              <a:off x="3681" y="2333"/>
              <a:ext cx="127" cy="19"/>
            </a:xfrm>
            <a:custGeom>
              <a:avLst/>
              <a:gdLst/>
              <a:ahLst/>
              <a:cxnLst>
                <a:cxn ang="0">
                  <a:pos x="118" y="2"/>
                </a:cxn>
                <a:cxn ang="0">
                  <a:pos x="176" y="5"/>
                </a:cxn>
                <a:cxn ang="0">
                  <a:pos x="226" y="8"/>
                </a:cxn>
                <a:cxn ang="0">
                  <a:pos x="270" y="10"/>
                </a:cxn>
                <a:cxn ang="0">
                  <a:pos x="309" y="12"/>
                </a:cxn>
                <a:cxn ang="0">
                  <a:pos x="347" y="14"/>
                </a:cxn>
                <a:cxn ang="0">
                  <a:pos x="386" y="16"/>
                </a:cxn>
                <a:cxn ang="0">
                  <a:pos x="426" y="18"/>
                </a:cxn>
                <a:cxn ang="0">
                  <a:pos x="472" y="20"/>
                </a:cxn>
                <a:cxn ang="0">
                  <a:pos x="524" y="23"/>
                </a:cxn>
                <a:cxn ang="0">
                  <a:pos x="585" y="27"/>
                </a:cxn>
                <a:cxn ang="0">
                  <a:pos x="656" y="31"/>
                </a:cxn>
                <a:cxn ang="0">
                  <a:pos x="741" y="36"/>
                </a:cxn>
                <a:cxn ang="0">
                  <a:pos x="840" y="41"/>
                </a:cxn>
                <a:cxn ang="0">
                  <a:pos x="958" y="47"/>
                </a:cxn>
                <a:cxn ang="0">
                  <a:pos x="1094" y="56"/>
                </a:cxn>
                <a:cxn ang="0">
                  <a:pos x="1197" y="63"/>
                </a:cxn>
                <a:cxn ang="0">
                  <a:pos x="1233" y="78"/>
                </a:cxn>
                <a:cxn ang="0">
                  <a:pos x="1254" y="104"/>
                </a:cxn>
                <a:cxn ang="0">
                  <a:pos x="1265" y="135"/>
                </a:cxn>
                <a:cxn ang="0">
                  <a:pos x="1267" y="170"/>
                </a:cxn>
                <a:cxn ang="0">
                  <a:pos x="1256" y="203"/>
                </a:cxn>
                <a:cxn ang="0">
                  <a:pos x="1229" y="222"/>
                </a:cxn>
                <a:cxn ang="0">
                  <a:pos x="1194" y="232"/>
                </a:cxn>
                <a:cxn ang="0">
                  <a:pos x="1140" y="231"/>
                </a:cxn>
                <a:cxn ang="0">
                  <a:pos x="1082" y="226"/>
                </a:cxn>
                <a:cxn ang="0">
                  <a:pos x="1033" y="223"/>
                </a:cxn>
                <a:cxn ang="0">
                  <a:pos x="989" y="221"/>
                </a:cxn>
                <a:cxn ang="0">
                  <a:pos x="950" y="218"/>
                </a:cxn>
                <a:cxn ang="0">
                  <a:pos x="912" y="216"/>
                </a:cxn>
                <a:cxn ang="0">
                  <a:pos x="873" y="214"/>
                </a:cxn>
                <a:cxn ang="0">
                  <a:pos x="833" y="211"/>
                </a:cxn>
                <a:cxn ang="0">
                  <a:pos x="789" y="209"/>
                </a:cxn>
                <a:cxn ang="0">
                  <a:pos x="736" y="206"/>
                </a:cxn>
                <a:cxn ang="0">
                  <a:pos x="676" y="203"/>
                </a:cxn>
                <a:cxn ang="0">
                  <a:pos x="604" y="199"/>
                </a:cxn>
                <a:cxn ang="0">
                  <a:pos x="519" y="195"/>
                </a:cxn>
                <a:cxn ang="0">
                  <a:pos x="419" y="190"/>
                </a:cxn>
                <a:cxn ang="0">
                  <a:pos x="301" y="184"/>
                </a:cxn>
                <a:cxn ang="0">
                  <a:pos x="164" y="178"/>
                </a:cxn>
                <a:cxn ang="0">
                  <a:pos x="70" y="170"/>
                </a:cxn>
                <a:cxn ang="0">
                  <a:pos x="40" y="155"/>
                </a:cxn>
                <a:cxn ang="0">
                  <a:pos x="16" y="128"/>
                </a:cxn>
                <a:cxn ang="0">
                  <a:pos x="2" y="93"/>
                </a:cxn>
                <a:cxn ang="0">
                  <a:pos x="1" y="57"/>
                </a:cxn>
                <a:cxn ang="0">
                  <a:pos x="14" y="30"/>
                </a:cxn>
                <a:cxn ang="0">
                  <a:pos x="37" y="10"/>
                </a:cxn>
                <a:cxn ang="0">
                  <a:pos x="68" y="1"/>
                </a:cxn>
              </a:cxnLst>
              <a:rect l="0" t="0" r="r" b="b"/>
              <a:pathLst>
                <a:path w="1267" h="233">
                  <a:moveTo>
                    <a:pt x="86" y="0"/>
                  </a:moveTo>
                  <a:lnTo>
                    <a:pt x="118" y="2"/>
                  </a:lnTo>
                  <a:lnTo>
                    <a:pt x="149" y="3"/>
                  </a:lnTo>
                  <a:lnTo>
                    <a:pt x="176" y="5"/>
                  </a:lnTo>
                  <a:lnTo>
                    <a:pt x="202" y="6"/>
                  </a:lnTo>
                  <a:lnTo>
                    <a:pt x="226" y="8"/>
                  </a:lnTo>
                  <a:lnTo>
                    <a:pt x="248" y="9"/>
                  </a:lnTo>
                  <a:lnTo>
                    <a:pt x="270" y="10"/>
                  </a:lnTo>
                  <a:lnTo>
                    <a:pt x="289" y="11"/>
                  </a:lnTo>
                  <a:lnTo>
                    <a:pt x="309" y="12"/>
                  </a:lnTo>
                  <a:lnTo>
                    <a:pt x="328" y="13"/>
                  </a:lnTo>
                  <a:lnTo>
                    <a:pt x="347" y="14"/>
                  </a:lnTo>
                  <a:lnTo>
                    <a:pt x="366" y="15"/>
                  </a:lnTo>
                  <a:lnTo>
                    <a:pt x="386" y="16"/>
                  </a:lnTo>
                  <a:lnTo>
                    <a:pt x="405" y="17"/>
                  </a:lnTo>
                  <a:lnTo>
                    <a:pt x="426" y="18"/>
                  </a:lnTo>
                  <a:lnTo>
                    <a:pt x="449" y="19"/>
                  </a:lnTo>
                  <a:lnTo>
                    <a:pt x="472" y="20"/>
                  </a:lnTo>
                  <a:lnTo>
                    <a:pt x="496" y="22"/>
                  </a:lnTo>
                  <a:lnTo>
                    <a:pt x="524" y="23"/>
                  </a:lnTo>
                  <a:lnTo>
                    <a:pt x="553" y="26"/>
                  </a:lnTo>
                  <a:lnTo>
                    <a:pt x="585" y="27"/>
                  </a:lnTo>
                  <a:lnTo>
                    <a:pt x="619" y="29"/>
                  </a:lnTo>
                  <a:lnTo>
                    <a:pt x="656" y="31"/>
                  </a:lnTo>
                  <a:lnTo>
                    <a:pt x="697" y="33"/>
                  </a:lnTo>
                  <a:lnTo>
                    <a:pt x="741" y="36"/>
                  </a:lnTo>
                  <a:lnTo>
                    <a:pt x="789" y="38"/>
                  </a:lnTo>
                  <a:lnTo>
                    <a:pt x="840" y="41"/>
                  </a:lnTo>
                  <a:lnTo>
                    <a:pt x="897" y="44"/>
                  </a:lnTo>
                  <a:lnTo>
                    <a:pt x="958" y="47"/>
                  </a:lnTo>
                  <a:lnTo>
                    <a:pt x="1023" y="51"/>
                  </a:lnTo>
                  <a:lnTo>
                    <a:pt x="1094" y="56"/>
                  </a:lnTo>
                  <a:lnTo>
                    <a:pt x="1170" y="60"/>
                  </a:lnTo>
                  <a:lnTo>
                    <a:pt x="1197" y="63"/>
                  </a:lnTo>
                  <a:lnTo>
                    <a:pt x="1217" y="69"/>
                  </a:lnTo>
                  <a:lnTo>
                    <a:pt x="1233" y="78"/>
                  </a:lnTo>
                  <a:lnTo>
                    <a:pt x="1246" y="91"/>
                  </a:lnTo>
                  <a:lnTo>
                    <a:pt x="1254" y="104"/>
                  </a:lnTo>
                  <a:lnTo>
                    <a:pt x="1261" y="120"/>
                  </a:lnTo>
                  <a:lnTo>
                    <a:pt x="1265" y="135"/>
                  </a:lnTo>
                  <a:lnTo>
                    <a:pt x="1267" y="151"/>
                  </a:lnTo>
                  <a:lnTo>
                    <a:pt x="1267" y="170"/>
                  </a:lnTo>
                  <a:lnTo>
                    <a:pt x="1263" y="188"/>
                  </a:lnTo>
                  <a:lnTo>
                    <a:pt x="1256" y="203"/>
                  </a:lnTo>
                  <a:lnTo>
                    <a:pt x="1244" y="214"/>
                  </a:lnTo>
                  <a:lnTo>
                    <a:pt x="1229" y="222"/>
                  </a:lnTo>
                  <a:lnTo>
                    <a:pt x="1213" y="228"/>
                  </a:lnTo>
                  <a:lnTo>
                    <a:pt x="1194" y="232"/>
                  </a:lnTo>
                  <a:lnTo>
                    <a:pt x="1172" y="233"/>
                  </a:lnTo>
                  <a:lnTo>
                    <a:pt x="1140" y="231"/>
                  </a:lnTo>
                  <a:lnTo>
                    <a:pt x="1109" y="228"/>
                  </a:lnTo>
                  <a:lnTo>
                    <a:pt x="1082" y="226"/>
                  </a:lnTo>
                  <a:lnTo>
                    <a:pt x="1056" y="225"/>
                  </a:lnTo>
                  <a:lnTo>
                    <a:pt x="1033" y="223"/>
                  </a:lnTo>
                  <a:lnTo>
                    <a:pt x="1011" y="222"/>
                  </a:lnTo>
                  <a:lnTo>
                    <a:pt x="989" y="221"/>
                  </a:lnTo>
                  <a:lnTo>
                    <a:pt x="969" y="219"/>
                  </a:lnTo>
                  <a:lnTo>
                    <a:pt x="950" y="218"/>
                  </a:lnTo>
                  <a:lnTo>
                    <a:pt x="930" y="217"/>
                  </a:lnTo>
                  <a:lnTo>
                    <a:pt x="912" y="216"/>
                  </a:lnTo>
                  <a:lnTo>
                    <a:pt x="893" y="215"/>
                  </a:lnTo>
                  <a:lnTo>
                    <a:pt x="873" y="214"/>
                  </a:lnTo>
                  <a:lnTo>
                    <a:pt x="853" y="213"/>
                  </a:lnTo>
                  <a:lnTo>
                    <a:pt x="833" y="211"/>
                  </a:lnTo>
                  <a:lnTo>
                    <a:pt x="812" y="210"/>
                  </a:lnTo>
                  <a:lnTo>
                    <a:pt x="789" y="209"/>
                  </a:lnTo>
                  <a:lnTo>
                    <a:pt x="764" y="208"/>
                  </a:lnTo>
                  <a:lnTo>
                    <a:pt x="736" y="206"/>
                  </a:lnTo>
                  <a:lnTo>
                    <a:pt x="708" y="205"/>
                  </a:lnTo>
                  <a:lnTo>
                    <a:pt x="676" y="203"/>
                  </a:lnTo>
                  <a:lnTo>
                    <a:pt x="642" y="202"/>
                  </a:lnTo>
                  <a:lnTo>
                    <a:pt x="604" y="199"/>
                  </a:lnTo>
                  <a:lnTo>
                    <a:pt x="563" y="197"/>
                  </a:lnTo>
                  <a:lnTo>
                    <a:pt x="519" y="195"/>
                  </a:lnTo>
                  <a:lnTo>
                    <a:pt x="471" y="192"/>
                  </a:lnTo>
                  <a:lnTo>
                    <a:pt x="419" y="190"/>
                  </a:lnTo>
                  <a:lnTo>
                    <a:pt x="362" y="187"/>
                  </a:lnTo>
                  <a:lnTo>
                    <a:pt x="301" y="184"/>
                  </a:lnTo>
                  <a:lnTo>
                    <a:pt x="235" y="181"/>
                  </a:lnTo>
                  <a:lnTo>
                    <a:pt x="164" y="178"/>
                  </a:lnTo>
                  <a:lnTo>
                    <a:pt x="88" y="174"/>
                  </a:lnTo>
                  <a:lnTo>
                    <a:pt x="70" y="170"/>
                  </a:lnTo>
                  <a:lnTo>
                    <a:pt x="55" y="164"/>
                  </a:lnTo>
                  <a:lnTo>
                    <a:pt x="40" y="155"/>
                  </a:lnTo>
                  <a:lnTo>
                    <a:pt x="27" y="143"/>
                  </a:lnTo>
                  <a:lnTo>
                    <a:pt x="16" y="128"/>
                  </a:lnTo>
                  <a:lnTo>
                    <a:pt x="7" y="111"/>
                  </a:lnTo>
                  <a:lnTo>
                    <a:pt x="2" y="93"/>
                  </a:lnTo>
                  <a:lnTo>
                    <a:pt x="0" y="72"/>
                  </a:lnTo>
                  <a:lnTo>
                    <a:pt x="1" y="57"/>
                  </a:lnTo>
                  <a:lnTo>
                    <a:pt x="6" y="42"/>
                  </a:lnTo>
                  <a:lnTo>
                    <a:pt x="14" y="30"/>
                  </a:lnTo>
                  <a:lnTo>
                    <a:pt x="24" y="19"/>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5836" name="Freeform 124"/>
            <p:cNvSpPr>
              <a:spLocks/>
            </p:cNvSpPr>
            <p:nvPr/>
          </p:nvSpPr>
          <p:spPr bwMode="auto">
            <a:xfrm>
              <a:off x="3682" y="2334"/>
              <a:ext cx="125" cy="18"/>
            </a:xfrm>
            <a:custGeom>
              <a:avLst/>
              <a:gdLst/>
              <a:ahLst/>
              <a:cxnLst>
                <a:cxn ang="0">
                  <a:pos x="81" y="0"/>
                </a:cxn>
                <a:cxn ang="0">
                  <a:pos x="1165" y="57"/>
                </a:cxn>
                <a:cxn ang="0">
                  <a:pos x="1192" y="60"/>
                </a:cxn>
                <a:cxn ang="0">
                  <a:pos x="1212" y="67"/>
                </a:cxn>
                <a:cxn ang="0">
                  <a:pos x="1227" y="77"/>
                </a:cxn>
                <a:cxn ang="0">
                  <a:pos x="1238" y="88"/>
                </a:cxn>
                <a:cxn ang="0">
                  <a:pos x="1246" y="101"/>
                </a:cxn>
                <a:cxn ang="0">
                  <a:pos x="1252" y="115"/>
                </a:cxn>
                <a:cxn ang="0">
                  <a:pos x="1256" y="129"/>
                </a:cxn>
                <a:cxn ang="0">
                  <a:pos x="1258" y="144"/>
                </a:cxn>
                <a:cxn ang="0">
                  <a:pos x="1259" y="164"/>
                </a:cxn>
                <a:cxn ang="0">
                  <a:pos x="1255" y="180"/>
                </a:cxn>
                <a:cxn ang="0">
                  <a:pos x="1247" y="194"/>
                </a:cxn>
                <a:cxn ang="0">
                  <a:pos x="1236" y="204"/>
                </a:cxn>
                <a:cxn ang="0">
                  <a:pos x="1222" y="212"/>
                </a:cxn>
                <a:cxn ang="0">
                  <a:pos x="1206" y="217"/>
                </a:cxn>
                <a:cxn ang="0">
                  <a:pos x="1186" y="221"/>
                </a:cxn>
                <a:cxn ang="0">
                  <a:pos x="1167" y="221"/>
                </a:cxn>
                <a:cxn ang="0">
                  <a:pos x="83" y="162"/>
                </a:cxn>
                <a:cxn ang="0">
                  <a:pos x="68" y="158"/>
                </a:cxn>
                <a:cxn ang="0">
                  <a:pos x="54" y="152"/>
                </a:cxn>
                <a:cxn ang="0">
                  <a:pos x="40" y="144"/>
                </a:cxn>
                <a:cxn ang="0">
                  <a:pos x="28" y="132"/>
                </a:cxn>
                <a:cxn ang="0">
                  <a:pos x="18" y="118"/>
                </a:cxn>
                <a:cxn ang="0">
                  <a:pos x="10" y="102"/>
                </a:cxn>
                <a:cxn ang="0">
                  <a:pos x="3" y="83"/>
                </a:cxn>
                <a:cxn ang="0">
                  <a:pos x="0" y="62"/>
                </a:cxn>
                <a:cxn ang="0">
                  <a:pos x="2" y="49"/>
                </a:cxn>
                <a:cxn ang="0">
                  <a:pos x="6" y="36"/>
                </a:cxn>
                <a:cxn ang="0">
                  <a:pos x="15" y="26"/>
                </a:cxn>
                <a:cxn ang="0">
                  <a:pos x="24" y="17"/>
                </a:cxn>
                <a:cxn ang="0">
                  <a:pos x="36" y="9"/>
                </a:cxn>
                <a:cxn ang="0">
                  <a:pos x="50" y="3"/>
                </a:cxn>
                <a:cxn ang="0">
                  <a:pos x="64" y="1"/>
                </a:cxn>
                <a:cxn ang="0">
                  <a:pos x="81" y="0"/>
                </a:cxn>
              </a:cxnLst>
              <a:rect l="0" t="0" r="r" b="b"/>
              <a:pathLst>
                <a:path w="1259" h="221">
                  <a:moveTo>
                    <a:pt x="81" y="0"/>
                  </a:moveTo>
                  <a:lnTo>
                    <a:pt x="1165" y="57"/>
                  </a:lnTo>
                  <a:lnTo>
                    <a:pt x="1192" y="60"/>
                  </a:lnTo>
                  <a:lnTo>
                    <a:pt x="1212" y="67"/>
                  </a:lnTo>
                  <a:lnTo>
                    <a:pt x="1227" y="77"/>
                  </a:lnTo>
                  <a:lnTo>
                    <a:pt x="1238" y="88"/>
                  </a:lnTo>
                  <a:lnTo>
                    <a:pt x="1246" y="101"/>
                  </a:lnTo>
                  <a:lnTo>
                    <a:pt x="1252" y="115"/>
                  </a:lnTo>
                  <a:lnTo>
                    <a:pt x="1256" y="129"/>
                  </a:lnTo>
                  <a:lnTo>
                    <a:pt x="1258" y="144"/>
                  </a:lnTo>
                  <a:lnTo>
                    <a:pt x="1259" y="164"/>
                  </a:lnTo>
                  <a:lnTo>
                    <a:pt x="1255" y="180"/>
                  </a:lnTo>
                  <a:lnTo>
                    <a:pt x="1247" y="194"/>
                  </a:lnTo>
                  <a:lnTo>
                    <a:pt x="1236" y="204"/>
                  </a:lnTo>
                  <a:lnTo>
                    <a:pt x="1222" y="212"/>
                  </a:lnTo>
                  <a:lnTo>
                    <a:pt x="1206" y="217"/>
                  </a:lnTo>
                  <a:lnTo>
                    <a:pt x="1186" y="221"/>
                  </a:lnTo>
                  <a:lnTo>
                    <a:pt x="1167" y="221"/>
                  </a:lnTo>
                  <a:lnTo>
                    <a:pt x="83" y="162"/>
                  </a:lnTo>
                  <a:lnTo>
                    <a:pt x="68" y="158"/>
                  </a:lnTo>
                  <a:lnTo>
                    <a:pt x="54" y="152"/>
                  </a:lnTo>
                  <a:lnTo>
                    <a:pt x="40" y="144"/>
                  </a:lnTo>
                  <a:lnTo>
                    <a:pt x="28" y="132"/>
                  </a:lnTo>
                  <a:lnTo>
                    <a:pt x="18" y="118"/>
                  </a:lnTo>
                  <a:lnTo>
                    <a:pt x="10" y="102"/>
                  </a:lnTo>
                  <a:lnTo>
                    <a:pt x="3" y="83"/>
                  </a:lnTo>
                  <a:lnTo>
                    <a:pt x="0" y="62"/>
                  </a:lnTo>
                  <a:lnTo>
                    <a:pt x="2" y="49"/>
                  </a:lnTo>
                  <a:lnTo>
                    <a:pt x="6" y="36"/>
                  </a:lnTo>
                  <a:lnTo>
                    <a:pt x="15" y="26"/>
                  </a:lnTo>
                  <a:lnTo>
                    <a:pt x="24" y="17"/>
                  </a:lnTo>
                  <a:lnTo>
                    <a:pt x="36" y="9"/>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115837" name="Freeform 125"/>
            <p:cNvSpPr>
              <a:spLocks/>
            </p:cNvSpPr>
            <p:nvPr/>
          </p:nvSpPr>
          <p:spPr bwMode="auto">
            <a:xfrm>
              <a:off x="3682" y="2332"/>
              <a:ext cx="38" cy="15"/>
            </a:xfrm>
            <a:custGeom>
              <a:avLst/>
              <a:gdLst/>
              <a:ahLst/>
              <a:cxnLst>
                <a:cxn ang="0">
                  <a:pos x="356" y="180"/>
                </a:cxn>
                <a:cxn ang="0">
                  <a:pos x="363" y="179"/>
                </a:cxn>
                <a:cxn ang="0">
                  <a:pos x="370" y="175"/>
                </a:cxn>
                <a:cxn ang="0">
                  <a:pos x="375" y="169"/>
                </a:cxn>
                <a:cxn ang="0">
                  <a:pos x="377" y="161"/>
                </a:cxn>
                <a:cxn ang="0">
                  <a:pos x="374" y="37"/>
                </a:cxn>
                <a:cxn ang="0">
                  <a:pos x="371" y="29"/>
                </a:cxn>
                <a:cxn ang="0">
                  <a:pos x="367" y="22"/>
                </a:cxn>
                <a:cxn ang="0">
                  <a:pos x="360" y="18"/>
                </a:cxn>
                <a:cxn ang="0">
                  <a:pos x="352" y="17"/>
                </a:cxn>
                <a:cxn ang="0">
                  <a:pos x="192" y="7"/>
                </a:cxn>
                <a:cxn ang="0">
                  <a:pos x="73" y="0"/>
                </a:cxn>
                <a:cxn ang="0">
                  <a:pos x="57" y="0"/>
                </a:cxn>
                <a:cxn ang="0">
                  <a:pos x="43" y="3"/>
                </a:cxn>
                <a:cxn ang="0">
                  <a:pos x="31" y="9"/>
                </a:cxn>
                <a:cxn ang="0">
                  <a:pos x="21" y="18"/>
                </a:cxn>
                <a:cxn ang="0">
                  <a:pos x="12" y="27"/>
                </a:cxn>
                <a:cxn ang="0">
                  <a:pos x="5" y="39"/>
                </a:cxn>
                <a:cxn ang="0">
                  <a:pos x="1" y="52"/>
                </a:cxn>
                <a:cxn ang="0">
                  <a:pos x="0" y="66"/>
                </a:cxn>
                <a:cxn ang="0">
                  <a:pos x="0" y="89"/>
                </a:cxn>
                <a:cxn ang="0">
                  <a:pos x="2" y="104"/>
                </a:cxn>
                <a:cxn ang="0">
                  <a:pos x="7" y="117"/>
                </a:cxn>
                <a:cxn ang="0">
                  <a:pos x="15" y="130"/>
                </a:cxn>
                <a:cxn ang="0">
                  <a:pos x="24" y="140"/>
                </a:cxn>
                <a:cxn ang="0">
                  <a:pos x="35" y="149"/>
                </a:cxn>
                <a:cxn ang="0">
                  <a:pos x="47" y="155"/>
                </a:cxn>
                <a:cxn ang="0">
                  <a:pos x="60" y="161"/>
                </a:cxn>
                <a:cxn ang="0">
                  <a:pos x="75" y="163"/>
                </a:cxn>
                <a:cxn ang="0">
                  <a:pos x="356" y="180"/>
                </a:cxn>
              </a:cxnLst>
              <a:rect l="0" t="0" r="r" b="b"/>
              <a:pathLst>
                <a:path w="377" h="180">
                  <a:moveTo>
                    <a:pt x="356" y="180"/>
                  </a:moveTo>
                  <a:lnTo>
                    <a:pt x="363" y="179"/>
                  </a:lnTo>
                  <a:lnTo>
                    <a:pt x="370" y="175"/>
                  </a:lnTo>
                  <a:lnTo>
                    <a:pt x="375" y="169"/>
                  </a:lnTo>
                  <a:lnTo>
                    <a:pt x="377" y="161"/>
                  </a:lnTo>
                  <a:lnTo>
                    <a:pt x="374" y="37"/>
                  </a:lnTo>
                  <a:lnTo>
                    <a:pt x="371" y="29"/>
                  </a:lnTo>
                  <a:lnTo>
                    <a:pt x="367" y="22"/>
                  </a:lnTo>
                  <a:lnTo>
                    <a:pt x="360" y="18"/>
                  </a:lnTo>
                  <a:lnTo>
                    <a:pt x="352" y="17"/>
                  </a:lnTo>
                  <a:lnTo>
                    <a:pt x="192" y="7"/>
                  </a:lnTo>
                  <a:lnTo>
                    <a:pt x="73" y="0"/>
                  </a:lnTo>
                  <a:lnTo>
                    <a:pt x="57" y="0"/>
                  </a:lnTo>
                  <a:lnTo>
                    <a:pt x="43" y="3"/>
                  </a:lnTo>
                  <a:lnTo>
                    <a:pt x="31" y="9"/>
                  </a:lnTo>
                  <a:lnTo>
                    <a:pt x="21" y="18"/>
                  </a:lnTo>
                  <a:lnTo>
                    <a:pt x="12" y="27"/>
                  </a:lnTo>
                  <a:lnTo>
                    <a:pt x="5" y="39"/>
                  </a:lnTo>
                  <a:lnTo>
                    <a:pt x="1" y="52"/>
                  </a:lnTo>
                  <a:lnTo>
                    <a:pt x="0" y="66"/>
                  </a:lnTo>
                  <a:lnTo>
                    <a:pt x="0" y="89"/>
                  </a:lnTo>
                  <a:lnTo>
                    <a:pt x="2" y="104"/>
                  </a:lnTo>
                  <a:lnTo>
                    <a:pt x="7" y="117"/>
                  </a:lnTo>
                  <a:lnTo>
                    <a:pt x="15" y="130"/>
                  </a:lnTo>
                  <a:lnTo>
                    <a:pt x="24" y="140"/>
                  </a:lnTo>
                  <a:lnTo>
                    <a:pt x="35" y="149"/>
                  </a:lnTo>
                  <a:lnTo>
                    <a:pt x="47" y="155"/>
                  </a:lnTo>
                  <a:lnTo>
                    <a:pt x="60" y="161"/>
                  </a:lnTo>
                  <a:lnTo>
                    <a:pt x="75" y="163"/>
                  </a:lnTo>
                  <a:lnTo>
                    <a:pt x="356" y="180"/>
                  </a:lnTo>
                  <a:close/>
                </a:path>
              </a:pathLst>
            </a:custGeom>
            <a:solidFill>
              <a:srgbClr val="B5B5B5"/>
            </a:solidFill>
            <a:ln w="9525">
              <a:noFill/>
              <a:round/>
              <a:headEnd/>
              <a:tailEnd/>
            </a:ln>
          </p:spPr>
          <p:txBody>
            <a:bodyPr/>
            <a:lstStyle/>
            <a:p>
              <a:endParaRPr lang="en-US"/>
            </a:p>
          </p:txBody>
        </p:sp>
        <p:sp>
          <p:nvSpPr>
            <p:cNvPr id="115838" name="Freeform 126"/>
            <p:cNvSpPr>
              <a:spLocks/>
            </p:cNvSpPr>
            <p:nvPr/>
          </p:nvSpPr>
          <p:spPr bwMode="auto">
            <a:xfrm>
              <a:off x="3769" y="2336"/>
              <a:ext cx="37" cy="14"/>
            </a:xfrm>
            <a:custGeom>
              <a:avLst/>
              <a:gdLst/>
              <a:ahLst/>
              <a:cxnLst>
                <a:cxn ang="0">
                  <a:pos x="25" y="160"/>
                </a:cxn>
                <a:cxn ang="0">
                  <a:pos x="18" y="159"/>
                </a:cxn>
                <a:cxn ang="0">
                  <a:pos x="11" y="156"/>
                </a:cxn>
                <a:cxn ang="0">
                  <a:pos x="6" y="150"/>
                </a:cxn>
                <a:cxn ang="0">
                  <a:pos x="2" y="140"/>
                </a:cxn>
                <a:cxn ang="0">
                  <a:pos x="0" y="17"/>
                </a:cxn>
                <a:cxn ang="0">
                  <a:pos x="2" y="10"/>
                </a:cxn>
                <a:cxn ang="0">
                  <a:pos x="8" y="4"/>
                </a:cxn>
                <a:cxn ang="0">
                  <a:pos x="15" y="0"/>
                </a:cxn>
                <a:cxn ang="0">
                  <a:pos x="23" y="0"/>
                </a:cxn>
                <a:cxn ang="0">
                  <a:pos x="182" y="7"/>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1"/>
                </a:cxn>
                <a:cxn ang="0">
                  <a:pos x="375" y="125"/>
                </a:cxn>
                <a:cxn ang="0">
                  <a:pos x="372" y="137"/>
                </a:cxn>
                <a:cxn ang="0">
                  <a:pos x="366" y="149"/>
                </a:cxn>
                <a:cxn ang="0">
                  <a:pos x="357" y="159"/>
                </a:cxn>
                <a:cxn ang="0">
                  <a:pos x="346" y="167"/>
                </a:cxn>
                <a:cxn ang="0">
                  <a:pos x="334" y="174"/>
                </a:cxn>
                <a:cxn ang="0">
                  <a:pos x="321" y="177"/>
                </a:cxn>
                <a:cxn ang="0">
                  <a:pos x="306" y="178"/>
                </a:cxn>
                <a:cxn ang="0">
                  <a:pos x="25" y="160"/>
                </a:cxn>
              </a:cxnLst>
              <a:rect l="0" t="0" r="r" b="b"/>
              <a:pathLst>
                <a:path w="376" h="178">
                  <a:moveTo>
                    <a:pt x="25" y="160"/>
                  </a:moveTo>
                  <a:lnTo>
                    <a:pt x="18" y="159"/>
                  </a:lnTo>
                  <a:lnTo>
                    <a:pt x="11" y="156"/>
                  </a:lnTo>
                  <a:lnTo>
                    <a:pt x="6" y="150"/>
                  </a:lnTo>
                  <a:lnTo>
                    <a:pt x="2" y="140"/>
                  </a:lnTo>
                  <a:lnTo>
                    <a:pt x="0" y="17"/>
                  </a:lnTo>
                  <a:lnTo>
                    <a:pt x="2" y="10"/>
                  </a:lnTo>
                  <a:lnTo>
                    <a:pt x="8" y="4"/>
                  </a:lnTo>
                  <a:lnTo>
                    <a:pt x="15" y="0"/>
                  </a:lnTo>
                  <a:lnTo>
                    <a:pt x="23" y="0"/>
                  </a:lnTo>
                  <a:lnTo>
                    <a:pt x="182" y="7"/>
                  </a:lnTo>
                  <a:lnTo>
                    <a:pt x="301" y="12"/>
                  </a:lnTo>
                  <a:lnTo>
                    <a:pt x="317" y="15"/>
                  </a:lnTo>
                  <a:lnTo>
                    <a:pt x="331" y="20"/>
                  </a:lnTo>
                  <a:lnTo>
                    <a:pt x="343" y="29"/>
                  </a:lnTo>
                  <a:lnTo>
                    <a:pt x="354" y="38"/>
                  </a:lnTo>
                  <a:lnTo>
                    <a:pt x="363" y="48"/>
                  </a:lnTo>
                  <a:lnTo>
                    <a:pt x="370" y="61"/>
                  </a:lnTo>
                  <a:lnTo>
                    <a:pt x="375" y="74"/>
                  </a:lnTo>
                  <a:lnTo>
                    <a:pt x="376" y="89"/>
                  </a:lnTo>
                  <a:lnTo>
                    <a:pt x="376" y="111"/>
                  </a:lnTo>
                  <a:lnTo>
                    <a:pt x="375" y="125"/>
                  </a:lnTo>
                  <a:lnTo>
                    <a:pt x="372" y="137"/>
                  </a:lnTo>
                  <a:lnTo>
                    <a:pt x="366" y="149"/>
                  </a:lnTo>
                  <a:lnTo>
                    <a:pt x="357" y="159"/>
                  </a:lnTo>
                  <a:lnTo>
                    <a:pt x="346" y="167"/>
                  </a:lnTo>
                  <a:lnTo>
                    <a:pt x="334" y="174"/>
                  </a:lnTo>
                  <a:lnTo>
                    <a:pt x="321" y="177"/>
                  </a:lnTo>
                  <a:lnTo>
                    <a:pt x="306" y="178"/>
                  </a:lnTo>
                  <a:lnTo>
                    <a:pt x="25" y="160"/>
                  </a:lnTo>
                  <a:close/>
                </a:path>
              </a:pathLst>
            </a:custGeom>
            <a:solidFill>
              <a:srgbClr val="B5B5B5"/>
            </a:solidFill>
            <a:ln w="9525">
              <a:noFill/>
              <a:round/>
              <a:headEnd/>
              <a:tailEnd/>
            </a:ln>
          </p:spPr>
          <p:txBody>
            <a:bodyPr/>
            <a:lstStyle/>
            <a:p>
              <a:endParaRPr lang="en-US"/>
            </a:p>
          </p:txBody>
        </p:sp>
        <p:sp>
          <p:nvSpPr>
            <p:cNvPr id="115839" name="Freeform 127"/>
            <p:cNvSpPr>
              <a:spLocks/>
            </p:cNvSpPr>
            <p:nvPr/>
          </p:nvSpPr>
          <p:spPr bwMode="auto">
            <a:xfrm>
              <a:off x="3726" y="2333"/>
              <a:ext cx="37" cy="16"/>
            </a:xfrm>
            <a:custGeom>
              <a:avLst/>
              <a:gdLst/>
              <a:ahLst/>
              <a:cxnLst>
                <a:cxn ang="0">
                  <a:pos x="20" y="0"/>
                </a:cxn>
                <a:cxn ang="0">
                  <a:pos x="353" y="18"/>
                </a:cxn>
                <a:cxn ang="0">
                  <a:pos x="361" y="21"/>
                </a:cxn>
                <a:cxn ang="0">
                  <a:pos x="368" y="25"/>
                </a:cxn>
                <a:cxn ang="0">
                  <a:pos x="373" y="31"/>
                </a:cxn>
                <a:cxn ang="0">
                  <a:pos x="375" y="39"/>
                </a:cxn>
                <a:cxn ang="0">
                  <a:pos x="377" y="163"/>
                </a:cxn>
                <a:cxn ang="0">
                  <a:pos x="376" y="171"/>
                </a:cxn>
                <a:cxn ang="0">
                  <a:pos x="371" y="177"/>
                </a:cxn>
                <a:cxn ang="0">
                  <a:pos x="365" y="181"/>
                </a:cxn>
                <a:cxn ang="0">
                  <a:pos x="357" y="182"/>
                </a:cxn>
                <a:cxn ang="0">
                  <a:pos x="24" y="163"/>
                </a:cxn>
                <a:cxn ang="0">
                  <a:pos x="16" y="161"/>
                </a:cxn>
                <a:cxn ang="0">
                  <a:pos x="9" y="156"/>
                </a:cxn>
                <a:cxn ang="0">
                  <a:pos x="5" y="150"/>
                </a:cxn>
                <a:cxn ang="0">
                  <a:pos x="3" y="143"/>
                </a:cxn>
                <a:cxn ang="0">
                  <a:pos x="0" y="18"/>
                </a:cxn>
                <a:cxn ang="0">
                  <a:pos x="2" y="10"/>
                </a:cxn>
                <a:cxn ang="0">
                  <a:pos x="6" y="4"/>
                </a:cxn>
                <a:cxn ang="0">
                  <a:pos x="12" y="1"/>
                </a:cxn>
                <a:cxn ang="0">
                  <a:pos x="20" y="0"/>
                </a:cxn>
              </a:cxnLst>
              <a:rect l="0" t="0" r="r" b="b"/>
              <a:pathLst>
                <a:path w="377" h="182">
                  <a:moveTo>
                    <a:pt x="20" y="0"/>
                  </a:moveTo>
                  <a:lnTo>
                    <a:pt x="353" y="18"/>
                  </a:lnTo>
                  <a:lnTo>
                    <a:pt x="361" y="21"/>
                  </a:lnTo>
                  <a:lnTo>
                    <a:pt x="368" y="25"/>
                  </a:lnTo>
                  <a:lnTo>
                    <a:pt x="373" y="31"/>
                  </a:lnTo>
                  <a:lnTo>
                    <a:pt x="375" y="39"/>
                  </a:lnTo>
                  <a:lnTo>
                    <a:pt x="377" y="163"/>
                  </a:lnTo>
                  <a:lnTo>
                    <a:pt x="376" y="171"/>
                  </a:lnTo>
                  <a:lnTo>
                    <a:pt x="371" y="177"/>
                  </a:lnTo>
                  <a:lnTo>
                    <a:pt x="365" y="181"/>
                  </a:lnTo>
                  <a:lnTo>
                    <a:pt x="357" y="182"/>
                  </a:lnTo>
                  <a:lnTo>
                    <a:pt x="24" y="163"/>
                  </a:lnTo>
                  <a:lnTo>
                    <a:pt x="16" y="161"/>
                  </a:lnTo>
                  <a:lnTo>
                    <a:pt x="9" y="156"/>
                  </a:lnTo>
                  <a:lnTo>
                    <a:pt x="5" y="150"/>
                  </a:lnTo>
                  <a:lnTo>
                    <a:pt x="3" y="143"/>
                  </a:lnTo>
                  <a:lnTo>
                    <a:pt x="0" y="18"/>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115840" name="Freeform 128"/>
            <p:cNvSpPr>
              <a:spLocks/>
            </p:cNvSpPr>
            <p:nvPr/>
          </p:nvSpPr>
          <p:spPr bwMode="auto">
            <a:xfrm>
              <a:off x="3684" y="2330"/>
              <a:ext cx="38" cy="15"/>
            </a:xfrm>
            <a:custGeom>
              <a:avLst/>
              <a:gdLst/>
              <a:ahLst/>
              <a:cxnLst>
                <a:cxn ang="0">
                  <a:pos x="355" y="180"/>
                </a:cxn>
                <a:cxn ang="0">
                  <a:pos x="362" y="179"/>
                </a:cxn>
                <a:cxn ang="0">
                  <a:pos x="369" y="175"/>
                </a:cxn>
                <a:cxn ang="0">
                  <a:pos x="374" y="169"/>
                </a:cxn>
                <a:cxn ang="0">
                  <a:pos x="376" y="160"/>
                </a:cxn>
                <a:cxn ang="0">
                  <a:pos x="371" y="37"/>
                </a:cxn>
                <a:cxn ang="0">
                  <a:pos x="369" y="30"/>
                </a:cxn>
                <a:cxn ang="0">
                  <a:pos x="365" y="23"/>
                </a:cxn>
                <a:cxn ang="0">
                  <a:pos x="359" y="19"/>
                </a:cxn>
                <a:cxn ang="0">
                  <a:pos x="352" y="17"/>
                </a:cxn>
                <a:cxn ang="0">
                  <a:pos x="189" y="7"/>
                </a:cxn>
                <a:cxn ang="0">
                  <a:pos x="70" y="0"/>
                </a:cxn>
                <a:cxn ang="0">
                  <a:pos x="55" y="1"/>
                </a:cxn>
                <a:cxn ang="0">
                  <a:pos x="42" y="4"/>
                </a:cxn>
                <a:cxn ang="0">
                  <a:pos x="28" y="9"/>
                </a:cxn>
                <a:cxn ang="0">
                  <a:pos x="18" y="17"/>
                </a:cxn>
                <a:cxn ang="0">
                  <a:pos x="10" y="27"/>
                </a:cxn>
                <a:cxn ang="0">
                  <a:pos x="4" y="39"/>
                </a:cxn>
                <a:cxn ang="0">
                  <a:pos x="0" y="51"/>
                </a:cxn>
                <a:cxn ang="0">
                  <a:pos x="0" y="66"/>
                </a:cxn>
                <a:cxn ang="0">
                  <a:pos x="0" y="89"/>
                </a:cxn>
                <a:cxn ang="0">
                  <a:pos x="1" y="103"/>
                </a:cxn>
                <a:cxn ang="0">
                  <a:pos x="6" y="116"/>
                </a:cxn>
                <a:cxn ang="0">
                  <a:pos x="13" y="129"/>
                </a:cxn>
                <a:cxn ang="0">
                  <a:pos x="22" y="139"/>
                </a:cxn>
                <a:cxn ang="0">
                  <a:pos x="33" y="149"/>
                </a:cxn>
                <a:cxn ang="0">
                  <a:pos x="46" y="156"/>
                </a:cxn>
                <a:cxn ang="0">
                  <a:pos x="60" y="161"/>
                </a:cxn>
                <a:cxn ang="0">
                  <a:pos x="75" y="163"/>
                </a:cxn>
                <a:cxn ang="0">
                  <a:pos x="355" y="180"/>
                </a:cxn>
              </a:cxnLst>
              <a:rect l="0" t="0" r="r" b="b"/>
              <a:pathLst>
                <a:path w="376" h="180">
                  <a:moveTo>
                    <a:pt x="355" y="180"/>
                  </a:moveTo>
                  <a:lnTo>
                    <a:pt x="362" y="179"/>
                  </a:lnTo>
                  <a:lnTo>
                    <a:pt x="369" y="175"/>
                  </a:lnTo>
                  <a:lnTo>
                    <a:pt x="374" y="169"/>
                  </a:lnTo>
                  <a:lnTo>
                    <a:pt x="376" y="160"/>
                  </a:lnTo>
                  <a:lnTo>
                    <a:pt x="371" y="37"/>
                  </a:lnTo>
                  <a:lnTo>
                    <a:pt x="369" y="30"/>
                  </a:lnTo>
                  <a:lnTo>
                    <a:pt x="365" y="23"/>
                  </a:lnTo>
                  <a:lnTo>
                    <a:pt x="359" y="19"/>
                  </a:lnTo>
                  <a:lnTo>
                    <a:pt x="352" y="17"/>
                  </a:lnTo>
                  <a:lnTo>
                    <a:pt x="189" y="7"/>
                  </a:lnTo>
                  <a:lnTo>
                    <a:pt x="70" y="0"/>
                  </a:lnTo>
                  <a:lnTo>
                    <a:pt x="55" y="1"/>
                  </a:lnTo>
                  <a:lnTo>
                    <a:pt x="42" y="4"/>
                  </a:lnTo>
                  <a:lnTo>
                    <a:pt x="28" y="9"/>
                  </a:lnTo>
                  <a:lnTo>
                    <a:pt x="18" y="17"/>
                  </a:lnTo>
                  <a:lnTo>
                    <a:pt x="10" y="27"/>
                  </a:lnTo>
                  <a:lnTo>
                    <a:pt x="4" y="39"/>
                  </a:lnTo>
                  <a:lnTo>
                    <a:pt x="0" y="51"/>
                  </a:lnTo>
                  <a:lnTo>
                    <a:pt x="0" y="66"/>
                  </a:lnTo>
                  <a:lnTo>
                    <a:pt x="0" y="89"/>
                  </a:lnTo>
                  <a:lnTo>
                    <a:pt x="1" y="103"/>
                  </a:lnTo>
                  <a:lnTo>
                    <a:pt x="6" y="116"/>
                  </a:lnTo>
                  <a:lnTo>
                    <a:pt x="13" y="129"/>
                  </a:lnTo>
                  <a:lnTo>
                    <a:pt x="22" y="139"/>
                  </a:lnTo>
                  <a:lnTo>
                    <a:pt x="33" y="149"/>
                  </a:lnTo>
                  <a:lnTo>
                    <a:pt x="46" y="156"/>
                  </a:lnTo>
                  <a:lnTo>
                    <a:pt x="60" y="161"/>
                  </a:lnTo>
                  <a:lnTo>
                    <a:pt x="75" y="163"/>
                  </a:lnTo>
                  <a:lnTo>
                    <a:pt x="355" y="180"/>
                  </a:lnTo>
                  <a:close/>
                </a:path>
              </a:pathLst>
            </a:custGeom>
            <a:solidFill>
              <a:srgbClr val="E8E8E8"/>
            </a:solidFill>
            <a:ln w="9525">
              <a:noFill/>
              <a:round/>
              <a:headEnd/>
              <a:tailEnd/>
            </a:ln>
          </p:spPr>
          <p:txBody>
            <a:bodyPr/>
            <a:lstStyle/>
            <a:p>
              <a:endParaRPr lang="en-US"/>
            </a:p>
          </p:txBody>
        </p:sp>
        <p:sp>
          <p:nvSpPr>
            <p:cNvPr id="115841" name="Freeform 129"/>
            <p:cNvSpPr>
              <a:spLocks/>
            </p:cNvSpPr>
            <p:nvPr/>
          </p:nvSpPr>
          <p:spPr bwMode="auto">
            <a:xfrm>
              <a:off x="3771" y="2334"/>
              <a:ext cx="38" cy="15"/>
            </a:xfrm>
            <a:custGeom>
              <a:avLst/>
              <a:gdLst/>
              <a:ahLst/>
              <a:cxnLst>
                <a:cxn ang="0">
                  <a:pos x="23" y="162"/>
                </a:cxn>
                <a:cxn ang="0">
                  <a:pos x="15" y="161"/>
                </a:cxn>
                <a:cxn ang="0">
                  <a:pos x="8" y="157"/>
                </a:cxn>
                <a:cxn ang="0">
                  <a:pos x="4" y="151"/>
                </a:cxn>
                <a:cxn ang="0">
                  <a:pos x="2" y="142"/>
                </a:cxn>
                <a:cxn ang="0">
                  <a:pos x="0" y="18"/>
                </a:cxn>
                <a:cxn ang="0">
                  <a:pos x="1" y="10"/>
                </a:cxn>
                <a:cxn ang="0">
                  <a:pos x="5" y="4"/>
                </a:cxn>
                <a:cxn ang="0">
                  <a:pos x="11" y="1"/>
                </a:cxn>
                <a:cxn ang="0">
                  <a:pos x="19" y="0"/>
                </a:cxn>
                <a:cxn ang="0">
                  <a:pos x="182" y="8"/>
                </a:cxn>
                <a:cxn ang="0">
                  <a:pos x="301" y="16"/>
                </a:cxn>
                <a:cxn ang="0">
                  <a:pos x="316" y="18"/>
                </a:cxn>
                <a:cxn ang="0">
                  <a:pos x="329" y="23"/>
                </a:cxn>
                <a:cxn ang="0">
                  <a:pos x="341" y="29"/>
                </a:cxn>
                <a:cxn ang="0">
                  <a:pos x="352" y="38"/>
                </a:cxn>
                <a:cxn ang="0">
                  <a:pos x="362" y="49"/>
                </a:cxn>
                <a:cxn ang="0">
                  <a:pos x="369" y="61"/>
                </a:cxn>
                <a:cxn ang="0">
                  <a:pos x="374" y="75"/>
                </a:cxn>
                <a:cxn ang="0">
                  <a:pos x="376" y="89"/>
                </a:cxn>
                <a:cxn ang="0">
                  <a:pos x="376" y="112"/>
                </a:cxn>
                <a:cxn ang="0">
                  <a:pos x="375" y="125"/>
                </a:cxn>
                <a:cxn ang="0">
                  <a:pos x="371" y="139"/>
                </a:cxn>
                <a:cxn ang="0">
                  <a:pos x="364" y="150"/>
                </a:cxn>
                <a:cxn ang="0">
                  <a:pos x="355" y="161"/>
                </a:cxn>
                <a:cxn ang="0">
                  <a:pos x="344" y="169"/>
                </a:cxn>
                <a:cxn ang="0">
                  <a:pos x="332" y="174"/>
                </a:cxn>
                <a:cxn ang="0">
                  <a:pos x="318" y="178"/>
                </a:cxn>
                <a:cxn ang="0">
                  <a:pos x="303" y="178"/>
                </a:cxn>
                <a:cxn ang="0">
                  <a:pos x="23" y="162"/>
                </a:cxn>
              </a:cxnLst>
              <a:rect l="0" t="0" r="r" b="b"/>
              <a:pathLst>
                <a:path w="376" h="178">
                  <a:moveTo>
                    <a:pt x="23" y="162"/>
                  </a:moveTo>
                  <a:lnTo>
                    <a:pt x="15" y="161"/>
                  </a:lnTo>
                  <a:lnTo>
                    <a:pt x="8" y="157"/>
                  </a:lnTo>
                  <a:lnTo>
                    <a:pt x="4" y="151"/>
                  </a:lnTo>
                  <a:lnTo>
                    <a:pt x="2" y="142"/>
                  </a:lnTo>
                  <a:lnTo>
                    <a:pt x="0" y="18"/>
                  </a:lnTo>
                  <a:lnTo>
                    <a:pt x="1" y="10"/>
                  </a:lnTo>
                  <a:lnTo>
                    <a:pt x="5" y="4"/>
                  </a:lnTo>
                  <a:lnTo>
                    <a:pt x="11" y="1"/>
                  </a:lnTo>
                  <a:lnTo>
                    <a:pt x="19" y="0"/>
                  </a:lnTo>
                  <a:lnTo>
                    <a:pt x="182" y="8"/>
                  </a:lnTo>
                  <a:lnTo>
                    <a:pt x="301" y="16"/>
                  </a:lnTo>
                  <a:lnTo>
                    <a:pt x="316" y="18"/>
                  </a:lnTo>
                  <a:lnTo>
                    <a:pt x="329" y="23"/>
                  </a:lnTo>
                  <a:lnTo>
                    <a:pt x="341" y="29"/>
                  </a:lnTo>
                  <a:lnTo>
                    <a:pt x="352" y="38"/>
                  </a:lnTo>
                  <a:lnTo>
                    <a:pt x="362" y="49"/>
                  </a:lnTo>
                  <a:lnTo>
                    <a:pt x="369" y="61"/>
                  </a:lnTo>
                  <a:lnTo>
                    <a:pt x="374" y="75"/>
                  </a:lnTo>
                  <a:lnTo>
                    <a:pt x="376" y="89"/>
                  </a:lnTo>
                  <a:lnTo>
                    <a:pt x="376" y="112"/>
                  </a:lnTo>
                  <a:lnTo>
                    <a:pt x="375" y="125"/>
                  </a:lnTo>
                  <a:lnTo>
                    <a:pt x="371" y="139"/>
                  </a:lnTo>
                  <a:lnTo>
                    <a:pt x="364" y="150"/>
                  </a:lnTo>
                  <a:lnTo>
                    <a:pt x="355" y="161"/>
                  </a:lnTo>
                  <a:lnTo>
                    <a:pt x="344" y="169"/>
                  </a:lnTo>
                  <a:lnTo>
                    <a:pt x="332" y="174"/>
                  </a:lnTo>
                  <a:lnTo>
                    <a:pt x="318" y="178"/>
                  </a:lnTo>
                  <a:lnTo>
                    <a:pt x="303" y="178"/>
                  </a:lnTo>
                  <a:lnTo>
                    <a:pt x="23" y="162"/>
                  </a:lnTo>
                  <a:close/>
                </a:path>
              </a:pathLst>
            </a:custGeom>
            <a:solidFill>
              <a:srgbClr val="E8E8E8"/>
            </a:solidFill>
            <a:ln w="9525">
              <a:noFill/>
              <a:round/>
              <a:headEnd/>
              <a:tailEnd/>
            </a:ln>
          </p:spPr>
          <p:txBody>
            <a:bodyPr/>
            <a:lstStyle/>
            <a:p>
              <a:endParaRPr lang="en-US"/>
            </a:p>
          </p:txBody>
        </p:sp>
        <p:sp>
          <p:nvSpPr>
            <p:cNvPr id="115842" name="Freeform 130"/>
            <p:cNvSpPr>
              <a:spLocks/>
            </p:cNvSpPr>
            <p:nvPr/>
          </p:nvSpPr>
          <p:spPr bwMode="auto">
            <a:xfrm>
              <a:off x="3728" y="2332"/>
              <a:ext cx="37" cy="15"/>
            </a:xfrm>
            <a:custGeom>
              <a:avLst/>
              <a:gdLst/>
              <a:ahLst/>
              <a:cxnLst>
                <a:cxn ang="0">
                  <a:pos x="20" y="0"/>
                </a:cxn>
                <a:cxn ang="0">
                  <a:pos x="354"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4"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5843" name="Freeform 131"/>
            <p:cNvSpPr>
              <a:spLocks/>
            </p:cNvSpPr>
            <p:nvPr/>
          </p:nvSpPr>
          <p:spPr bwMode="auto">
            <a:xfrm>
              <a:off x="3692" y="2332"/>
              <a:ext cx="5" cy="10"/>
            </a:xfrm>
            <a:custGeom>
              <a:avLst/>
              <a:gdLst/>
              <a:ahLst/>
              <a:cxnLst>
                <a:cxn ang="0">
                  <a:pos x="32" y="126"/>
                </a:cxn>
                <a:cxn ang="0">
                  <a:pos x="30" y="36"/>
                </a:cxn>
                <a:cxn ang="0">
                  <a:pos x="0" y="35"/>
                </a:cxn>
                <a:cxn ang="0">
                  <a:pos x="0" y="23"/>
                </a:cxn>
                <a:cxn ang="0">
                  <a:pos x="2" y="23"/>
                </a:cxn>
                <a:cxn ang="0">
                  <a:pos x="4" y="22"/>
                </a:cxn>
                <a:cxn ang="0">
                  <a:pos x="6" y="22"/>
                </a:cxn>
                <a:cxn ang="0">
                  <a:pos x="9" y="22"/>
                </a:cxn>
                <a:cxn ang="0">
                  <a:pos x="12" y="22"/>
                </a:cxn>
                <a:cxn ang="0">
                  <a:pos x="15" y="21"/>
                </a:cxn>
                <a:cxn ang="0">
                  <a:pos x="18" y="21"/>
                </a:cxn>
                <a:cxn ang="0">
                  <a:pos x="20" y="20"/>
                </a:cxn>
                <a:cxn ang="0">
                  <a:pos x="22" y="19"/>
                </a:cxn>
                <a:cxn ang="0">
                  <a:pos x="25" y="18"/>
                </a:cxn>
                <a:cxn ang="0">
                  <a:pos x="27" y="16"/>
                </a:cxn>
                <a:cxn ang="0">
                  <a:pos x="29" y="13"/>
                </a:cxn>
                <a:cxn ang="0">
                  <a:pos x="31" y="10"/>
                </a:cxn>
                <a:cxn ang="0">
                  <a:pos x="32" y="7"/>
                </a:cxn>
                <a:cxn ang="0">
                  <a:pos x="33" y="4"/>
                </a:cxn>
                <a:cxn ang="0">
                  <a:pos x="33" y="0"/>
                </a:cxn>
                <a:cxn ang="0">
                  <a:pos x="46" y="0"/>
                </a:cxn>
                <a:cxn ang="0">
                  <a:pos x="48" y="127"/>
                </a:cxn>
                <a:cxn ang="0">
                  <a:pos x="32" y="126"/>
                </a:cxn>
              </a:cxnLst>
              <a:rect l="0" t="0" r="r" b="b"/>
              <a:pathLst>
                <a:path w="48" h="127">
                  <a:moveTo>
                    <a:pt x="32" y="126"/>
                  </a:moveTo>
                  <a:lnTo>
                    <a:pt x="30" y="36"/>
                  </a:lnTo>
                  <a:lnTo>
                    <a:pt x="0" y="35"/>
                  </a:lnTo>
                  <a:lnTo>
                    <a:pt x="0" y="23"/>
                  </a:lnTo>
                  <a:lnTo>
                    <a:pt x="2" y="23"/>
                  </a:lnTo>
                  <a:lnTo>
                    <a:pt x="4" y="22"/>
                  </a:lnTo>
                  <a:lnTo>
                    <a:pt x="6" y="22"/>
                  </a:lnTo>
                  <a:lnTo>
                    <a:pt x="9" y="22"/>
                  </a:lnTo>
                  <a:lnTo>
                    <a:pt x="12" y="22"/>
                  </a:lnTo>
                  <a:lnTo>
                    <a:pt x="15" y="21"/>
                  </a:lnTo>
                  <a:lnTo>
                    <a:pt x="18" y="21"/>
                  </a:lnTo>
                  <a:lnTo>
                    <a:pt x="20" y="20"/>
                  </a:lnTo>
                  <a:lnTo>
                    <a:pt x="22" y="19"/>
                  </a:lnTo>
                  <a:lnTo>
                    <a:pt x="25" y="18"/>
                  </a:lnTo>
                  <a:lnTo>
                    <a:pt x="27" y="16"/>
                  </a:lnTo>
                  <a:lnTo>
                    <a:pt x="29" y="13"/>
                  </a:lnTo>
                  <a:lnTo>
                    <a:pt x="31" y="10"/>
                  </a:lnTo>
                  <a:lnTo>
                    <a:pt x="32" y="7"/>
                  </a:lnTo>
                  <a:lnTo>
                    <a:pt x="33" y="4"/>
                  </a:lnTo>
                  <a:lnTo>
                    <a:pt x="33" y="0"/>
                  </a:lnTo>
                  <a:lnTo>
                    <a:pt x="46" y="0"/>
                  </a:lnTo>
                  <a:lnTo>
                    <a:pt x="48" y="127"/>
                  </a:lnTo>
                  <a:lnTo>
                    <a:pt x="32" y="126"/>
                  </a:lnTo>
                  <a:close/>
                </a:path>
              </a:pathLst>
            </a:custGeom>
            <a:solidFill>
              <a:srgbClr val="000000"/>
            </a:solidFill>
            <a:ln w="9525">
              <a:noFill/>
              <a:round/>
              <a:headEnd/>
              <a:tailEnd/>
            </a:ln>
          </p:spPr>
          <p:txBody>
            <a:bodyPr/>
            <a:lstStyle/>
            <a:p>
              <a:endParaRPr lang="en-US"/>
            </a:p>
          </p:txBody>
        </p:sp>
        <p:sp>
          <p:nvSpPr>
            <p:cNvPr id="115844" name="Freeform 132"/>
            <p:cNvSpPr>
              <a:spLocks/>
            </p:cNvSpPr>
            <p:nvPr/>
          </p:nvSpPr>
          <p:spPr bwMode="auto">
            <a:xfrm>
              <a:off x="3693" y="2359"/>
              <a:ext cx="5" cy="4"/>
            </a:xfrm>
            <a:custGeom>
              <a:avLst/>
              <a:gdLst/>
              <a:ahLst/>
              <a:cxnLst>
                <a:cxn ang="0">
                  <a:pos x="0" y="53"/>
                </a:cxn>
                <a:cxn ang="0">
                  <a:pos x="38" y="0"/>
                </a:cxn>
                <a:cxn ang="0">
                  <a:pos x="52" y="1"/>
                </a:cxn>
                <a:cxn ang="0">
                  <a:pos x="53" y="53"/>
                </a:cxn>
                <a:cxn ang="0">
                  <a:pos x="37" y="53"/>
                </a:cxn>
                <a:cxn ang="0">
                  <a:pos x="37" y="25"/>
                </a:cxn>
                <a:cxn ang="0">
                  <a:pos x="16" y="53"/>
                </a:cxn>
                <a:cxn ang="0">
                  <a:pos x="0" y="53"/>
                </a:cxn>
              </a:cxnLst>
              <a:rect l="0" t="0" r="r" b="b"/>
              <a:pathLst>
                <a:path w="53" h="53">
                  <a:moveTo>
                    <a:pt x="0" y="53"/>
                  </a:moveTo>
                  <a:lnTo>
                    <a:pt x="38" y="0"/>
                  </a:lnTo>
                  <a:lnTo>
                    <a:pt x="52" y="1"/>
                  </a:lnTo>
                  <a:lnTo>
                    <a:pt x="53" y="53"/>
                  </a:lnTo>
                  <a:lnTo>
                    <a:pt x="37" y="53"/>
                  </a:lnTo>
                  <a:lnTo>
                    <a:pt x="37" y="25"/>
                  </a:lnTo>
                  <a:lnTo>
                    <a:pt x="16" y="53"/>
                  </a:lnTo>
                  <a:lnTo>
                    <a:pt x="0" y="53"/>
                  </a:lnTo>
                  <a:close/>
                </a:path>
              </a:pathLst>
            </a:custGeom>
            <a:solidFill>
              <a:srgbClr val="000000"/>
            </a:solidFill>
            <a:ln w="9525">
              <a:noFill/>
              <a:round/>
              <a:headEnd/>
              <a:tailEnd/>
            </a:ln>
          </p:spPr>
          <p:txBody>
            <a:bodyPr/>
            <a:lstStyle/>
            <a:p>
              <a:endParaRPr lang="en-US"/>
            </a:p>
          </p:txBody>
        </p:sp>
        <p:sp>
          <p:nvSpPr>
            <p:cNvPr id="115845" name="Freeform 133"/>
            <p:cNvSpPr>
              <a:spLocks/>
            </p:cNvSpPr>
            <p:nvPr/>
          </p:nvSpPr>
          <p:spPr bwMode="auto">
            <a:xfrm>
              <a:off x="3691" y="2363"/>
              <a:ext cx="9" cy="6"/>
            </a:xfrm>
            <a:custGeom>
              <a:avLst/>
              <a:gdLst/>
              <a:ahLst/>
              <a:cxnLst>
                <a:cxn ang="0">
                  <a:pos x="18" y="0"/>
                </a:cxn>
                <a:cxn ang="0">
                  <a:pos x="0" y="25"/>
                </a:cxn>
                <a:cxn ang="0">
                  <a:pos x="0" y="40"/>
                </a:cxn>
                <a:cxn ang="0">
                  <a:pos x="57" y="43"/>
                </a:cxn>
                <a:cxn ang="0">
                  <a:pos x="57" y="74"/>
                </a:cxn>
                <a:cxn ang="0">
                  <a:pos x="72" y="75"/>
                </a:cxn>
                <a:cxn ang="0">
                  <a:pos x="72" y="44"/>
                </a:cxn>
                <a:cxn ang="0">
                  <a:pos x="89" y="45"/>
                </a:cxn>
                <a:cxn ang="0">
                  <a:pos x="88" y="31"/>
                </a:cxn>
                <a:cxn ang="0">
                  <a:pos x="71" y="30"/>
                </a:cxn>
                <a:cxn ang="0">
                  <a:pos x="71" y="0"/>
                </a:cxn>
                <a:cxn ang="0">
                  <a:pos x="55" y="0"/>
                </a:cxn>
                <a:cxn ang="0">
                  <a:pos x="56" y="29"/>
                </a:cxn>
                <a:cxn ang="0">
                  <a:pos x="14" y="27"/>
                </a:cxn>
                <a:cxn ang="0">
                  <a:pos x="34" y="0"/>
                </a:cxn>
                <a:cxn ang="0">
                  <a:pos x="18" y="0"/>
                </a:cxn>
              </a:cxnLst>
              <a:rect l="0" t="0" r="r" b="b"/>
              <a:pathLst>
                <a:path w="89" h="75">
                  <a:moveTo>
                    <a:pt x="18" y="0"/>
                  </a:moveTo>
                  <a:lnTo>
                    <a:pt x="0" y="25"/>
                  </a:lnTo>
                  <a:lnTo>
                    <a:pt x="0" y="40"/>
                  </a:lnTo>
                  <a:lnTo>
                    <a:pt x="57" y="43"/>
                  </a:lnTo>
                  <a:lnTo>
                    <a:pt x="57" y="74"/>
                  </a:lnTo>
                  <a:lnTo>
                    <a:pt x="72" y="75"/>
                  </a:lnTo>
                  <a:lnTo>
                    <a:pt x="72" y="44"/>
                  </a:lnTo>
                  <a:lnTo>
                    <a:pt x="89" y="45"/>
                  </a:lnTo>
                  <a:lnTo>
                    <a:pt x="88" y="31"/>
                  </a:lnTo>
                  <a:lnTo>
                    <a:pt x="71" y="30"/>
                  </a:lnTo>
                  <a:lnTo>
                    <a:pt x="71" y="0"/>
                  </a:lnTo>
                  <a:lnTo>
                    <a:pt x="55" y="0"/>
                  </a:lnTo>
                  <a:lnTo>
                    <a:pt x="56" y="29"/>
                  </a:lnTo>
                  <a:lnTo>
                    <a:pt x="14" y="27"/>
                  </a:lnTo>
                  <a:lnTo>
                    <a:pt x="34" y="0"/>
                  </a:lnTo>
                  <a:lnTo>
                    <a:pt x="18" y="0"/>
                  </a:lnTo>
                  <a:close/>
                </a:path>
              </a:pathLst>
            </a:custGeom>
            <a:solidFill>
              <a:srgbClr val="000000"/>
            </a:solidFill>
            <a:ln w="9525">
              <a:noFill/>
              <a:round/>
              <a:headEnd/>
              <a:tailEnd/>
            </a:ln>
          </p:spPr>
          <p:txBody>
            <a:bodyPr/>
            <a:lstStyle/>
            <a:p>
              <a:endParaRPr lang="en-US"/>
            </a:p>
          </p:txBody>
        </p:sp>
        <p:sp>
          <p:nvSpPr>
            <p:cNvPr id="115846" name="Freeform 134"/>
            <p:cNvSpPr>
              <a:spLocks/>
            </p:cNvSpPr>
            <p:nvPr/>
          </p:nvSpPr>
          <p:spPr bwMode="auto">
            <a:xfrm>
              <a:off x="3692" y="2386"/>
              <a:ext cx="9" cy="11"/>
            </a:xfrm>
            <a:custGeom>
              <a:avLst/>
              <a:gdLst/>
              <a:ahLst/>
              <a:cxnLst>
                <a:cxn ang="0">
                  <a:pos x="20" y="126"/>
                </a:cxn>
                <a:cxn ang="0">
                  <a:pos x="22" y="114"/>
                </a:cxn>
                <a:cxn ang="0">
                  <a:pos x="25" y="103"/>
                </a:cxn>
                <a:cxn ang="0">
                  <a:pos x="29" y="92"/>
                </a:cxn>
                <a:cxn ang="0">
                  <a:pos x="33" y="81"/>
                </a:cxn>
                <a:cxn ang="0">
                  <a:pos x="38" y="71"/>
                </a:cxn>
                <a:cxn ang="0">
                  <a:pos x="42" y="61"/>
                </a:cxn>
                <a:cxn ang="0">
                  <a:pos x="47" y="52"/>
                </a:cxn>
                <a:cxn ang="0">
                  <a:pos x="51" y="45"/>
                </a:cxn>
                <a:cxn ang="0">
                  <a:pos x="56" y="38"/>
                </a:cxn>
                <a:cxn ang="0">
                  <a:pos x="61" y="30"/>
                </a:cxn>
                <a:cxn ang="0">
                  <a:pos x="65" y="24"/>
                </a:cxn>
                <a:cxn ang="0">
                  <a:pos x="68" y="20"/>
                </a:cxn>
                <a:cxn ang="0">
                  <a:pos x="0" y="16"/>
                </a:cxn>
                <a:cxn ang="0">
                  <a:pos x="0" y="0"/>
                </a:cxn>
                <a:cxn ang="0">
                  <a:pos x="86" y="5"/>
                </a:cxn>
                <a:cxn ang="0">
                  <a:pos x="86" y="19"/>
                </a:cxn>
                <a:cxn ang="0">
                  <a:pos x="82" y="24"/>
                </a:cxn>
                <a:cxn ang="0">
                  <a:pos x="78" y="29"/>
                </a:cxn>
                <a:cxn ang="0">
                  <a:pos x="74" y="34"/>
                </a:cxn>
                <a:cxn ang="0">
                  <a:pos x="71" y="40"/>
                </a:cxn>
                <a:cxn ang="0">
                  <a:pos x="68" y="45"/>
                </a:cxn>
                <a:cxn ang="0">
                  <a:pos x="65" y="49"/>
                </a:cxn>
                <a:cxn ang="0">
                  <a:pos x="61" y="54"/>
                </a:cxn>
                <a:cxn ang="0">
                  <a:pos x="58" y="59"/>
                </a:cxn>
                <a:cxn ang="0">
                  <a:pos x="56" y="66"/>
                </a:cxn>
                <a:cxn ang="0">
                  <a:pos x="53" y="73"/>
                </a:cxn>
                <a:cxn ang="0">
                  <a:pos x="50" y="81"/>
                </a:cxn>
                <a:cxn ang="0">
                  <a:pos x="47" y="89"/>
                </a:cxn>
                <a:cxn ang="0">
                  <a:pos x="45" y="98"/>
                </a:cxn>
                <a:cxn ang="0">
                  <a:pos x="43" y="106"/>
                </a:cxn>
                <a:cxn ang="0">
                  <a:pos x="40" y="116"/>
                </a:cxn>
                <a:cxn ang="0">
                  <a:pos x="38" y="127"/>
                </a:cxn>
                <a:cxn ang="0">
                  <a:pos x="20" y="126"/>
                </a:cxn>
              </a:cxnLst>
              <a:rect l="0" t="0" r="r" b="b"/>
              <a:pathLst>
                <a:path w="86" h="127">
                  <a:moveTo>
                    <a:pt x="20" y="126"/>
                  </a:moveTo>
                  <a:lnTo>
                    <a:pt x="22" y="114"/>
                  </a:lnTo>
                  <a:lnTo>
                    <a:pt x="25" y="103"/>
                  </a:lnTo>
                  <a:lnTo>
                    <a:pt x="29" y="92"/>
                  </a:lnTo>
                  <a:lnTo>
                    <a:pt x="33" y="81"/>
                  </a:lnTo>
                  <a:lnTo>
                    <a:pt x="38" y="71"/>
                  </a:lnTo>
                  <a:lnTo>
                    <a:pt x="42" y="61"/>
                  </a:lnTo>
                  <a:lnTo>
                    <a:pt x="47" y="52"/>
                  </a:lnTo>
                  <a:lnTo>
                    <a:pt x="51" y="45"/>
                  </a:lnTo>
                  <a:lnTo>
                    <a:pt x="56" y="38"/>
                  </a:lnTo>
                  <a:lnTo>
                    <a:pt x="61" y="30"/>
                  </a:lnTo>
                  <a:lnTo>
                    <a:pt x="65" y="24"/>
                  </a:lnTo>
                  <a:lnTo>
                    <a:pt x="68" y="20"/>
                  </a:lnTo>
                  <a:lnTo>
                    <a:pt x="0" y="16"/>
                  </a:lnTo>
                  <a:lnTo>
                    <a:pt x="0" y="0"/>
                  </a:lnTo>
                  <a:lnTo>
                    <a:pt x="86" y="5"/>
                  </a:lnTo>
                  <a:lnTo>
                    <a:pt x="86" y="19"/>
                  </a:lnTo>
                  <a:lnTo>
                    <a:pt x="82" y="24"/>
                  </a:lnTo>
                  <a:lnTo>
                    <a:pt x="78" y="29"/>
                  </a:lnTo>
                  <a:lnTo>
                    <a:pt x="74" y="34"/>
                  </a:lnTo>
                  <a:lnTo>
                    <a:pt x="71" y="40"/>
                  </a:lnTo>
                  <a:lnTo>
                    <a:pt x="68" y="45"/>
                  </a:lnTo>
                  <a:lnTo>
                    <a:pt x="65" y="49"/>
                  </a:lnTo>
                  <a:lnTo>
                    <a:pt x="61" y="54"/>
                  </a:lnTo>
                  <a:lnTo>
                    <a:pt x="58" y="59"/>
                  </a:lnTo>
                  <a:lnTo>
                    <a:pt x="56" y="66"/>
                  </a:lnTo>
                  <a:lnTo>
                    <a:pt x="53" y="73"/>
                  </a:lnTo>
                  <a:lnTo>
                    <a:pt x="50" y="81"/>
                  </a:lnTo>
                  <a:lnTo>
                    <a:pt x="47" y="89"/>
                  </a:lnTo>
                  <a:lnTo>
                    <a:pt x="45" y="98"/>
                  </a:lnTo>
                  <a:lnTo>
                    <a:pt x="43" y="106"/>
                  </a:lnTo>
                  <a:lnTo>
                    <a:pt x="40" y="116"/>
                  </a:lnTo>
                  <a:lnTo>
                    <a:pt x="38" y="127"/>
                  </a:lnTo>
                  <a:lnTo>
                    <a:pt x="20" y="126"/>
                  </a:lnTo>
                  <a:close/>
                </a:path>
              </a:pathLst>
            </a:custGeom>
            <a:solidFill>
              <a:srgbClr val="000000"/>
            </a:solidFill>
            <a:ln w="9525">
              <a:noFill/>
              <a:round/>
              <a:headEnd/>
              <a:tailEnd/>
            </a:ln>
          </p:spPr>
          <p:txBody>
            <a:bodyPr/>
            <a:lstStyle/>
            <a:p>
              <a:endParaRPr lang="en-US"/>
            </a:p>
          </p:txBody>
        </p:sp>
        <p:sp>
          <p:nvSpPr>
            <p:cNvPr id="115847" name="Freeform 135"/>
            <p:cNvSpPr>
              <a:spLocks/>
            </p:cNvSpPr>
            <p:nvPr/>
          </p:nvSpPr>
          <p:spPr bwMode="auto">
            <a:xfrm>
              <a:off x="3734" y="2334"/>
              <a:ext cx="9" cy="10"/>
            </a:xfrm>
            <a:custGeom>
              <a:avLst/>
              <a:gdLst/>
              <a:ahLst/>
              <a:cxnLst>
                <a:cxn ang="0">
                  <a:pos x="1" y="114"/>
                </a:cxn>
                <a:cxn ang="0">
                  <a:pos x="5" y="97"/>
                </a:cxn>
                <a:cxn ang="0">
                  <a:pos x="14" y="86"/>
                </a:cxn>
                <a:cxn ang="0">
                  <a:pos x="28" y="75"/>
                </a:cxn>
                <a:cxn ang="0">
                  <a:pos x="45" y="66"/>
                </a:cxn>
                <a:cxn ang="0">
                  <a:pos x="58" y="59"/>
                </a:cxn>
                <a:cxn ang="0">
                  <a:pos x="65" y="54"/>
                </a:cxn>
                <a:cxn ang="0">
                  <a:pos x="67" y="44"/>
                </a:cxn>
                <a:cxn ang="0">
                  <a:pos x="67" y="34"/>
                </a:cxn>
                <a:cxn ang="0">
                  <a:pos x="64" y="25"/>
                </a:cxn>
                <a:cxn ang="0">
                  <a:pos x="58" y="19"/>
                </a:cxn>
                <a:cxn ang="0">
                  <a:pos x="49" y="14"/>
                </a:cxn>
                <a:cxn ang="0">
                  <a:pos x="32" y="15"/>
                </a:cxn>
                <a:cxn ang="0">
                  <a:pos x="19" y="30"/>
                </a:cxn>
                <a:cxn ang="0">
                  <a:pos x="1" y="42"/>
                </a:cxn>
                <a:cxn ang="0">
                  <a:pos x="2" y="31"/>
                </a:cxn>
                <a:cxn ang="0">
                  <a:pos x="6" y="20"/>
                </a:cxn>
                <a:cxn ang="0">
                  <a:pos x="11" y="11"/>
                </a:cxn>
                <a:cxn ang="0">
                  <a:pos x="19" y="4"/>
                </a:cxn>
                <a:cxn ang="0">
                  <a:pos x="30" y="0"/>
                </a:cxn>
                <a:cxn ang="0">
                  <a:pos x="44" y="0"/>
                </a:cxn>
                <a:cxn ang="0">
                  <a:pos x="55" y="1"/>
                </a:cxn>
                <a:cxn ang="0">
                  <a:pos x="64" y="5"/>
                </a:cxn>
                <a:cxn ang="0">
                  <a:pos x="72" y="10"/>
                </a:cxn>
                <a:cxn ang="0">
                  <a:pos x="78" y="20"/>
                </a:cxn>
                <a:cxn ang="0">
                  <a:pos x="83" y="29"/>
                </a:cxn>
                <a:cxn ang="0">
                  <a:pos x="85" y="41"/>
                </a:cxn>
                <a:cxn ang="0">
                  <a:pos x="82" y="55"/>
                </a:cxn>
                <a:cxn ang="0">
                  <a:pos x="76" y="66"/>
                </a:cxn>
                <a:cxn ang="0">
                  <a:pos x="66" y="73"/>
                </a:cxn>
                <a:cxn ang="0">
                  <a:pos x="52" y="82"/>
                </a:cxn>
                <a:cxn ang="0">
                  <a:pos x="38" y="89"/>
                </a:cxn>
                <a:cxn ang="0">
                  <a:pos x="27" y="95"/>
                </a:cxn>
                <a:cxn ang="0">
                  <a:pos x="22" y="101"/>
                </a:cxn>
                <a:cxn ang="0">
                  <a:pos x="18" y="111"/>
                </a:cxn>
                <a:cxn ang="0">
                  <a:pos x="86" y="129"/>
                </a:cxn>
              </a:cxnLst>
              <a:rect l="0" t="0" r="r" b="b"/>
              <a:pathLst>
                <a:path w="86" h="129">
                  <a:moveTo>
                    <a:pt x="0" y="124"/>
                  </a:moveTo>
                  <a:lnTo>
                    <a:pt x="1" y="114"/>
                  </a:lnTo>
                  <a:lnTo>
                    <a:pt x="3" y="104"/>
                  </a:lnTo>
                  <a:lnTo>
                    <a:pt x="5" y="97"/>
                  </a:lnTo>
                  <a:lnTo>
                    <a:pt x="9" y="92"/>
                  </a:lnTo>
                  <a:lnTo>
                    <a:pt x="14" y="86"/>
                  </a:lnTo>
                  <a:lnTo>
                    <a:pt x="20" y="81"/>
                  </a:lnTo>
                  <a:lnTo>
                    <a:pt x="28" y="75"/>
                  </a:lnTo>
                  <a:lnTo>
                    <a:pt x="36" y="70"/>
                  </a:lnTo>
                  <a:lnTo>
                    <a:pt x="45" y="66"/>
                  </a:lnTo>
                  <a:lnTo>
                    <a:pt x="53" y="62"/>
                  </a:lnTo>
                  <a:lnTo>
                    <a:pt x="58" y="59"/>
                  </a:lnTo>
                  <a:lnTo>
                    <a:pt x="62" y="57"/>
                  </a:lnTo>
                  <a:lnTo>
                    <a:pt x="65" y="54"/>
                  </a:lnTo>
                  <a:lnTo>
                    <a:pt x="66" y="50"/>
                  </a:lnTo>
                  <a:lnTo>
                    <a:pt x="67" y="44"/>
                  </a:lnTo>
                  <a:lnTo>
                    <a:pt x="67" y="39"/>
                  </a:lnTo>
                  <a:lnTo>
                    <a:pt x="67" y="34"/>
                  </a:lnTo>
                  <a:lnTo>
                    <a:pt x="66" y="29"/>
                  </a:lnTo>
                  <a:lnTo>
                    <a:pt x="64" y="25"/>
                  </a:lnTo>
                  <a:lnTo>
                    <a:pt x="61" y="22"/>
                  </a:lnTo>
                  <a:lnTo>
                    <a:pt x="58" y="19"/>
                  </a:lnTo>
                  <a:lnTo>
                    <a:pt x="54" y="16"/>
                  </a:lnTo>
                  <a:lnTo>
                    <a:pt x="49" y="14"/>
                  </a:lnTo>
                  <a:lnTo>
                    <a:pt x="44" y="14"/>
                  </a:lnTo>
                  <a:lnTo>
                    <a:pt x="32" y="15"/>
                  </a:lnTo>
                  <a:lnTo>
                    <a:pt x="24" y="21"/>
                  </a:lnTo>
                  <a:lnTo>
                    <a:pt x="19" y="30"/>
                  </a:lnTo>
                  <a:lnTo>
                    <a:pt x="17" y="43"/>
                  </a:lnTo>
                  <a:lnTo>
                    <a:pt x="1" y="42"/>
                  </a:lnTo>
                  <a:lnTo>
                    <a:pt x="1" y="36"/>
                  </a:lnTo>
                  <a:lnTo>
                    <a:pt x="2" y="31"/>
                  </a:lnTo>
                  <a:lnTo>
                    <a:pt x="4" y="25"/>
                  </a:lnTo>
                  <a:lnTo>
                    <a:pt x="6" y="20"/>
                  </a:lnTo>
                  <a:lnTo>
                    <a:pt x="8" y="15"/>
                  </a:lnTo>
                  <a:lnTo>
                    <a:pt x="11" y="11"/>
                  </a:lnTo>
                  <a:lnTo>
                    <a:pt x="15" y="7"/>
                  </a:lnTo>
                  <a:lnTo>
                    <a:pt x="19" y="4"/>
                  </a:lnTo>
                  <a:lnTo>
                    <a:pt x="24" y="2"/>
                  </a:lnTo>
                  <a:lnTo>
                    <a:pt x="30" y="0"/>
                  </a:lnTo>
                  <a:lnTo>
                    <a:pt x="36" y="0"/>
                  </a:lnTo>
                  <a:lnTo>
                    <a:pt x="44" y="0"/>
                  </a:lnTo>
                  <a:lnTo>
                    <a:pt x="50" y="0"/>
                  </a:lnTo>
                  <a:lnTo>
                    <a:pt x="55" y="1"/>
                  </a:lnTo>
                  <a:lnTo>
                    <a:pt x="59" y="3"/>
                  </a:lnTo>
                  <a:lnTo>
                    <a:pt x="64" y="5"/>
                  </a:lnTo>
                  <a:lnTo>
                    <a:pt x="68" y="7"/>
                  </a:lnTo>
                  <a:lnTo>
                    <a:pt x="72" y="10"/>
                  </a:lnTo>
                  <a:lnTo>
                    <a:pt x="75" y="14"/>
                  </a:lnTo>
                  <a:lnTo>
                    <a:pt x="78" y="20"/>
                  </a:lnTo>
                  <a:lnTo>
                    <a:pt x="81" y="24"/>
                  </a:lnTo>
                  <a:lnTo>
                    <a:pt x="83" y="29"/>
                  </a:lnTo>
                  <a:lnTo>
                    <a:pt x="84" y="35"/>
                  </a:lnTo>
                  <a:lnTo>
                    <a:pt x="85" y="41"/>
                  </a:lnTo>
                  <a:lnTo>
                    <a:pt x="84" y="49"/>
                  </a:lnTo>
                  <a:lnTo>
                    <a:pt x="82" y="55"/>
                  </a:lnTo>
                  <a:lnTo>
                    <a:pt x="79" y="61"/>
                  </a:lnTo>
                  <a:lnTo>
                    <a:pt x="76" y="66"/>
                  </a:lnTo>
                  <a:lnTo>
                    <a:pt x="72" y="70"/>
                  </a:lnTo>
                  <a:lnTo>
                    <a:pt x="66" y="73"/>
                  </a:lnTo>
                  <a:lnTo>
                    <a:pt x="60" y="78"/>
                  </a:lnTo>
                  <a:lnTo>
                    <a:pt x="52" y="82"/>
                  </a:lnTo>
                  <a:lnTo>
                    <a:pt x="44" y="86"/>
                  </a:lnTo>
                  <a:lnTo>
                    <a:pt x="38" y="89"/>
                  </a:lnTo>
                  <a:lnTo>
                    <a:pt x="31" y="92"/>
                  </a:lnTo>
                  <a:lnTo>
                    <a:pt x="27" y="95"/>
                  </a:lnTo>
                  <a:lnTo>
                    <a:pt x="24" y="98"/>
                  </a:lnTo>
                  <a:lnTo>
                    <a:pt x="22" y="101"/>
                  </a:lnTo>
                  <a:lnTo>
                    <a:pt x="20" y="106"/>
                  </a:lnTo>
                  <a:lnTo>
                    <a:pt x="18" y="111"/>
                  </a:lnTo>
                  <a:lnTo>
                    <a:pt x="86" y="115"/>
                  </a:lnTo>
                  <a:lnTo>
                    <a:pt x="86" y="129"/>
                  </a:lnTo>
                  <a:lnTo>
                    <a:pt x="0" y="124"/>
                  </a:lnTo>
                  <a:close/>
                </a:path>
              </a:pathLst>
            </a:custGeom>
            <a:solidFill>
              <a:srgbClr val="000000"/>
            </a:solidFill>
            <a:ln w="9525">
              <a:noFill/>
              <a:round/>
              <a:headEnd/>
              <a:tailEnd/>
            </a:ln>
          </p:spPr>
          <p:txBody>
            <a:bodyPr/>
            <a:lstStyle/>
            <a:p>
              <a:endParaRPr lang="en-US"/>
            </a:p>
          </p:txBody>
        </p:sp>
        <p:sp>
          <p:nvSpPr>
            <p:cNvPr id="115848" name="Freeform 136"/>
            <p:cNvSpPr>
              <a:spLocks/>
            </p:cNvSpPr>
            <p:nvPr/>
          </p:nvSpPr>
          <p:spPr bwMode="auto">
            <a:xfrm>
              <a:off x="3734" y="2361"/>
              <a:ext cx="9" cy="11"/>
            </a:xfrm>
            <a:custGeom>
              <a:avLst/>
              <a:gdLst/>
              <a:ahLst/>
              <a:cxnLst>
                <a:cxn ang="0">
                  <a:pos x="17" y="93"/>
                </a:cxn>
                <a:cxn ang="0">
                  <a:pos x="25" y="109"/>
                </a:cxn>
                <a:cxn ang="0">
                  <a:pos x="45" y="116"/>
                </a:cxn>
                <a:cxn ang="0">
                  <a:pos x="55" y="114"/>
                </a:cxn>
                <a:cxn ang="0">
                  <a:pos x="63" y="110"/>
                </a:cxn>
                <a:cxn ang="0">
                  <a:pos x="69" y="101"/>
                </a:cxn>
                <a:cxn ang="0">
                  <a:pos x="71" y="90"/>
                </a:cxn>
                <a:cxn ang="0">
                  <a:pos x="68" y="77"/>
                </a:cxn>
                <a:cxn ang="0">
                  <a:pos x="62" y="67"/>
                </a:cxn>
                <a:cxn ang="0">
                  <a:pos x="53" y="60"/>
                </a:cxn>
                <a:cxn ang="0">
                  <a:pos x="43" y="58"/>
                </a:cxn>
                <a:cxn ang="0">
                  <a:pos x="35" y="58"/>
                </a:cxn>
                <a:cxn ang="0">
                  <a:pos x="28" y="60"/>
                </a:cxn>
                <a:cxn ang="0">
                  <a:pos x="22" y="63"/>
                </a:cxn>
                <a:cxn ang="0">
                  <a:pos x="18" y="68"/>
                </a:cxn>
                <a:cxn ang="0">
                  <a:pos x="12" y="0"/>
                </a:cxn>
                <a:cxn ang="0">
                  <a:pos x="78" y="19"/>
                </a:cxn>
                <a:cxn ang="0">
                  <a:pos x="19" y="50"/>
                </a:cxn>
                <a:cxn ang="0">
                  <a:pos x="24" y="48"/>
                </a:cxn>
                <a:cxn ang="0">
                  <a:pos x="29" y="46"/>
                </a:cxn>
                <a:cxn ang="0">
                  <a:pos x="36" y="43"/>
                </a:cxn>
                <a:cxn ang="0">
                  <a:pos x="44" y="45"/>
                </a:cxn>
                <a:cxn ang="0">
                  <a:pos x="53" y="46"/>
                </a:cxn>
                <a:cxn ang="0">
                  <a:pos x="61" y="49"/>
                </a:cxn>
                <a:cxn ang="0">
                  <a:pos x="68" y="52"/>
                </a:cxn>
                <a:cxn ang="0">
                  <a:pos x="74" y="56"/>
                </a:cxn>
                <a:cxn ang="0">
                  <a:pos x="79" y="63"/>
                </a:cxn>
                <a:cxn ang="0">
                  <a:pos x="83" y="70"/>
                </a:cxn>
                <a:cxn ang="0">
                  <a:pos x="85" y="78"/>
                </a:cxn>
                <a:cxn ang="0">
                  <a:pos x="86" y="86"/>
                </a:cxn>
                <a:cxn ang="0">
                  <a:pos x="86" y="98"/>
                </a:cxn>
                <a:cxn ang="0">
                  <a:pos x="83" y="109"/>
                </a:cxn>
                <a:cxn ang="0">
                  <a:pos x="77" y="118"/>
                </a:cxn>
                <a:cxn ang="0">
                  <a:pos x="69" y="124"/>
                </a:cxn>
                <a:cxn ang="0">
                  <a:pos x="58" y="128"/>
                </a:cxn>
                <a:cxn ang="0">
                  <a:pos x="44" y="130"/>
                </a:cxn>
                <a:cxn ang="0">
                  <a:pos x="35" y="128"/>
                </a:cxn>
                <a:cxn ang="0">
                  <a:pos x="27" y="127"/>
                </a:cxn>
                <a:cxn ang="0">
                  <a:pos x="20" y="123"/>
                </a:cxn>
                <a:cxn ang="0">
                  <a:pos x="14" y="118"/>
                </a:cxn>
                <a:cxn ang="0">
                  <a:pos x="9" y="113"/>
                </a:cxn>
                <a:cxn ang="0">
                  <a:pos x="5" y="106"/>
                </a:cxn>
                <a:cxn ang="0">
                  <a:pos x="2" y="99"/>
                </a:cxn>
                <a:cxn ang="0">
                  <a:pos x="0" y="92"/>
                </a:cxn>
              </a:cxnLst>
              <a:rect l="0" t="0" r="r" b="b"/>
              <a:pathLst>
                <a:path w="86" h="130">
                  <a:moveTo>
                    <a:pt x="0" y="92"/>
                  </a:moveTo>
                  <a:lnTo>
                    <a:pt x="17" y="93"/>
                  </a:lnTo>
                  <a:lnTo>
                    <a:pt x="20" y="102"/>
                  </a:lnTo>
                  <a:lnTo>
                    <a:pt x="25" y="109"/>
                  </a:lnTo>
                  <a:lnTo>
                    <a:pt x="33" y="114"/>
                  </a:lnTo>
                  <a:lnTo>
                    <a:pt x="45" y="116"/>
                  </a:lnTo>
                  <a:lnTo>
                    <a:pt x="50" y="116"/>
                  </a:lnTo>
                  <a:lnTo>
                    <a:pt x="55" y="114"/>
                  </a:lnTo>
                  <a:lnTo>
                    <a:pt x="59" y="113"/>
                  </a:lnTo>
                  <a:lnTo>
                    <a:pt x="63" y="110"/>
                  </a:lnTo>
                  <a:lnTo>
                    <a:pt x="66" y="106"/>
                  </a:lnTo>
                  <a:lnTo>
                    <a:pt x="69" y="101"/>
                  </a:lnTo>
                  <a:lnTo>
                    <a:pt x="70" y="96"/>
                  </a:lnTo>
                  <a:lnTo>
                    <a:pt x="71" y="90"/>
                  </a:lnTo>
                  <a:lnTo>
                    <a:pt x="70" y="83"/>
                  </a:lnTo>
                  <a:lnTo>
                    <a:pt x="68" y="77"/>
                  </a:lnTo>
                  <a:lnTo>
                    <a:pt x="65" y="71"/>
                  </a:lnTo>
                  <a:lnTo>
                    <a:pt x="62" y="67"/>
                  </a:lnTo>
                  <a:lnTo>
                    <a:pt x="58" y="63"/>
                  </a:lnTo>
                  <a:lnTo>
                    <a:pt x="53" y="60"/>
                  </a:lnTo>
                  <a:lnTo>
                    <a:pt x="48" y="59"/>
                  </a:lnTo>
                  <a:lnTo>
                    <a:pt x="43" y="58"/>
                  </a:lnTo>
                  <a:lnTo>
                    <a:pt x="38" y="58"/>
                  </a:lnTo>
                  <a:lnTo>
                    <a:pt x="35" y="58"/>
                  </a:lnTo>
                  <a:lnTo>
                    <a:pt x="31" y="59"/>
                  </a:lnTo>
                  <a:lnTo>
                    <a:pt x="28" y="60"/>
                  </a:lnTo>
                  <a:lnTo>
                    <a:pt x="25" y="61"/>
                  </a:lnTo>
                  <a:lnTo>
                    <a:pt x="22" y="63"/>
                  </a:lnTo>
                  <a:lnTo>
                    <a:pt x="20" y="65"/>
                  </a:lnTo>
                  <a:lnTo>
                    <a:pt x="18" y="68"/>
                  </a:lnTo>
                  <a:lnTo>
                    <a:pt x="5" y="66"/>
                  </a:lnTo>
                  <a:lnTo>
                    <a:pt x="12" y="0"/>
                  </a:lnTo>
                  <a:lnTo>
                    <a:pt x="78" y="3"/>
                  </a:lnTo>
                  <a:lnTo>
                    <a:pt x="78" y="19"/>
                  </a:lnTo>
                  <a:lnTo>
                    <a:pt x="25" y="16"/>
                  </a:lnTo>
                  <a:lnTo>
                    <a:pt x="19" y="50"/>
                  </a:lnTo>
                  <a:lnTo>
                    <a:pt x="21" y="49"/>
                  </a:lnTo>
                  <a:lnTo>
                    <a:pt x="24" y="48"/>
                  </a:lnTo>
                  <a:lnTo>
                    <a:pt x="26" y="47"/>
                  </a:lnTo>
                  <a:lnTo>
                    <a:pt x="29" y="46"/>
                  </a:lnTo>
                  <a:lnTo>
                    <a:pt x="33" y="45"/>
                  </a:lnTo>
                  <a:lnTo>
                    <a:pt x="36" y="43"/>
                  </a:lnTo>
                  <a:lnTo>
                    <a:pt x="40" y="43"/>
                  </a:lnTo>
                  <a:lnTo>
                    <a:pt x="44" y="45"/>
                  </a:lnTo>
                  <a:lnTo>
                    <a:pt x="48" y="45"/>
                  </a:lnTo>
                  <a:lnTo>
                    <a:pt x="53" y="46"/>
                  </a:lnTo>
                  <a:lnTo>
                    <a:pt x="57" y="47"/>
                  </a:lnTo>
                  <a:lnTo>
                    <a:pt x="61" y="49"/>
                  </a:lnTo>
                  <a:lnTo>
                    <a:pt x="65" y="50"/>
                  </a:lnTo>
                  <a:lnTo>
                    <a:pt x="68" y="52"/>
                  </a:lnTo>
                  <a:lnTo>
                    <a:pt x="71" y="54"/>
                  </a:lnTo>
                  <a:lnTo>
                    <a:pt x="74" y="56"/>
                  </a:lnTo>
                  <a:lnTo>
                    <a:pt x="77" y="60"/>
                  </a:lnTo>
                  <a:lnTo>
                    <a:pt x="79" y="63"/>
                  </a:lnTo>
                  <a:lnTo>
                    <a:pt x="81" y="66"/>
                  </a:lnTo>
                  <a:lnTo>
                    <a:pt x="83" y="70"/>
                  </a:lnTo>
                  <a:lnTo>
                    <a:pt x="84" y="74"/>
                  </a:lnTo>
                  <a:lnTo>
                    <a:pt x="85" y="78"/>
                  </a:lnTo>
                  <a:lnTo>
                    <a:pt x="86" y="82"/>
                  </a:lnTo>
                  <a:lnTo>
                    <a:pt x="86" y="86"/>
                  </a:lnTo>
                  <a:lnTo>
                    <a:pt x="86" y="92"/>
                  </a:lnTo>
                  <a:lnTo>
                    <a:pt x="86" y="98"/>
                  </a:lnTo>
                  <a:lnTo>
                    <a:pt x="85" y="104"/>
                  </a:lnTo>
                  <a:lnTo>
                    <a:pt x="83" y="109"/>
                  </a:lnTo>
                  <a:lnTo>
                    <a:pt x="80" y="114"/>
                  </a:lnTo>
                  <a:lnTo>
                    <a:pt x="77" y="118"/>
                  </a:lnTo>
                  <a:lnTo>
                    <a:pt x="73" y="121"/>
                  </a:lnTo>
                  <a:lnTo>
                    <a:pt x="69" y="124"/>
                  </a:lnTo>
                  <a:lnTo>
                    <a:pt x="64" y="127"/>
                  </a:lnTo>
                  <a:lnTo>
                    <a:pt x="58" y="128"/>
                  </a:lnTo>
                  <a:lnTo>
                    <a:pt x="51" y="130"/>
                  </a:lnTo>
                  <a:lnTo>
                    <a:pt x="44" y="130"/>
                  </a:lnTo>
                  <a:lnTo>
                    <a:pt x="40" y="129"/>
                  </a:lnTo>
                  <a:lnTo>
                    <a:pt x="35" y="128"/>
                  </a:lnTo>
                  <a:lnTo>
                    <a:pt x="31" y="128"/>
                  </a:lnTo>
                  <a:lnTo>
                    <a:pt x="27" y="127"/>
                  </a:lnTo>
                  <a:lnTo>
                    <a:pt x="23" y="125"/>
                  </a:lnTo>
                  <a:lnTo>
                    <a:pt x="20" y="123"/>
                  </a:lnTo>
                  <a:lnTo>
                    <a:pt x="17" y="121"/>
                  </a:lnTo>
                  <a:lnTo>
                    <a:pt x="14" y="118"/>
                  </a:lnTo>
                  <a:lnTo>
                    <a:pt x="11" y="116"/>
                  </a:lnTo>
                  <a:lnTo>
                    <a:pt x="9" y="113"/>
                  </a:lnTo>
                  <a:lnTo>
                    <a:pt x="7" y="110"/>
                  </a:lnTo>
                  <a:lnTo>
                    <a:pt x="5" y="106"/>
                  </a:lnTo>
                  <a:lnTo>
                    <a:pt x="4" y="102"/>
                  </a:lnTo>
                  <a:lnTo>
                    <a:pt x="2" y="99"/>
                  </a:lnTo>
                  <a:lnTo>
                    <a:pt x="1" y="96"/>
                  </a:lnTo>
                  <a:lnTo>
                    <a:pt x="0" y="92"/>
                  </a:lnTo>
                  <a:close/>
                </a:path>
              </a:pathLst>
            </a:custGeom>
            <a:solidFill>
              <a:srgbClr val="000000"/>
            </a:solidFill>
            <a:ln w="9525">
              <a:noFill/>
              <a:round/>
              <a:headEnd/>
              <a:tailEnd/>
            </a:ln>
          </p:spPr>
          <p:txBody>
            <a:bodyPr/>
            <a:lstStyle/>
            <a:p>
              <a:endParaRPr lang="en-US"/>
            </a:p>
          </p:txBody>
        </p:sp>
        <p:sp>
          <p:nvSpPr>
            <p:cNvPr id="115849" name="Freeform 137"/>
            <p:cNvSpPr>
              <a:spLocks/>
            </p:cNvSpPr>
            <p:nvPr/>
          </p:nvSpPr>
          <p:spPr bwMode="auto">
            <a:xfrm>
              <a:off x="3735" y="2388"/>
              <a:ext cx="8" cy="3"/>
            </a:xfrm>
            <a:custGeom>
              <a:avLst/>
              <a:gdLst/>
              <a:ahLst/>
              <a:cxnLst>
                <a:cxn ang="0">
                  <a:pos x="0" y="34"/>
                </a:cxn>
                <a:cxn ang="0">
                  <a:pos x="0" y="33"/>
                </a:cxn>
                <a:cxn ang="0">
                  <a:pos x="0" y="29"/>
                </a:cxn>
                <a:cxn ang="0">
                  <a:pos x="0" y="25"/>
                </a:cxn>
                <a:cxn ang="0">
                  <a:pos x="1" y="22"/>
                </a:cxn>
                <a:cxn ang="0">
                  <a:pos x="2" y="18"/>
                </a:cxn>
                <a:cxn ang="0">
                  <a:pos x="4" y="13"/>
                </a:cxn>
                <a:cxn ang="0">
                  <a:pos x="7" y="10"/>
                </a:cxn>
                <a:cxn ang="0">
                  <a:pos x="10" y="7"/>
                </a:cxn>
                <a:cxn ang="0">
                  <a:pos x="14" y="4"/>
                </a:cxn>
                <a:cxn ang="0">
                  <a:pos x="19" y="2"/>
                </a:cxn>
                <a:cxn ang="0">
                  <a:pos x="24" y="1"/>
                </a:cxn>
                <a:cxn ang="0">
                  <a:pos x="31" y="0"/>
                </a:cxn>
                <a:cxn ang="0">
                  <a:pos x="37" y="0"/>
                </a:cxn>
                <a:cxn ang="0">
                  <a:pos x="43" y="1"/>
                </a:cxn>
                <a:cxn ang="0">
                  <a:pos x="49" y="2"/>
                </a:cxn>
                <a:cxn ang="0">
                  <a:pos x="54" y="4"/>
                </a:cxn>
                <a:cxn ang="0">
                  <a:pos x="59" y="6"/>
                </a:cxn>
                <a:cxn ang="0">
                  <a:pos x="63" y="9"/>
                </a:cxn>
                <a:cxn ang="0">
                  <a:pos x="66" y="12"/>
                </a:cxn>
                <a:cxn ang="0">
                  <a:pos x="69" y="16"/>
                </a:cxn>
                <a:cxn ang="0">
                  <a:pos x="71" y="20"/>
                </a:cxn>
                <a:cxn ang="0">
                  <a:pos x="73" y="24"/>
                </a:cxn>
                <a:cxn ang="0">
                  <a:pos x="75" y="27"/>
                </a:cxn>
                <a:cxn ang="0">
                  <a:pos x="76" y="31"/>
                </a:cxn>
                <a:cxn ang="0">
                  <a:pos x="76" y="34"/>
                </a:cxn>
                <a:cxn ang="0">
                  <a:pos x="60" y="34"/>
                </a:cxn>
                <a:cxn ang="0">
                  <a:pos x="60" y="34"/>
                </a:cxn>
                <a:cxn ang="0">
                  <a:pos x="60" y="30"/>
                </a:cxn>
                <a:cxn ang="0">
                  <a:pos x="58" y="27"/>
                </a:cxn>
                <a:cxn ang="0">
                  <a:pos x="56" y="24"/>
                </a:cxn>
                <a:cxn ang="0">
                  <a:pos x="53" y="21"/>
                </a:cxn>
                <a:cxn ang="0">
                  <a:pos x="50" y="19"/>
                </a:cxn>
                <a:cxn ang="0">
                  <a:pos x="46" y="17"/>
                </a:cxn>
                <a:cxn ang="0">
                  <a:pos x="42" y="16"/>
                </a:cxn>
                <a:cxn ang="0">
                  <a:pos x="36" y="15"/>
                </a:cxn>
                <a:cxn ang="0">
                  <a:pos x="31" y="15"/>
                </a:cxn>
                <a:cxn ang="0">
                  <a:pos x="25" y="16"/>
                </a:cxn>
                <a:cxn ang="0">
                  <a:pos x="22" y="18"/>
                </a:cxn>
                <a:cxn ang="0">
                  <a:pos x="19" y="20"/>
                </a:cxn>
                <a:cxn ang="0">
                  <a:pos x="17" y="23"/>
                </a:cxn>
                <a:cxn ang="0">
                  <a:pos x="16" y="26"/>
                </a:cxn>
                <a:cxn ang="0">
                  <a:pos x="15" y="29"/>
                </a:cxn>
                <a:cxn ang="0">
                  <a:pos x="15" y="33"/>
                </a:cxn>
                <a:cxn ang="0">
                  <a:pos x="15" y="34"/>
                </a:cxn>
                <a:cxn ang="0">
                  <a:pos x="0" y="34"/>
                </a:cxn>
              </a:cxnLst>
              <a:rect l="0" t="0" r="r" b="b"/>
              <a:pathLst>
                <a:path w="76" h="34">
                  <a:moveTo>
                    <a:pt x="0" y="34"/>
                  </a:moveTo>
                  <a:lnTo>
                    <a:pt x="0" y="33"/>
                  </a:lnTo>
                  <a:lnTo>
                    <a:pt x="0" y="29"/>
                  </a:lnTo>
                  <a:lnTo>
                    <a:pt x="0" y="25"/>
                  </a:lnTo>
                  <a:lnTo>
                    <a:pt x="1" y="22"/>
                  </a:lnTo>
                  <a:lnTo>
                    <a:pt x="2" y="18"/>
                  </a:lnTo>
                  <a:lnTo>
                    <a:pt x="4" y="13"/>
                  </a:lnTo>
                  <a:lnTo>
                    <a:pt x="7" y="10"/>
                  </a:lnTo>
                  <a:lnTo>
                    <a:pt x="10" y="7"/>
                  </a:lnTo>
                  <a:lnTo>
                    <a:pt x="14" y="4"/>
                  </a:lnTo>
                  <a:lnTo>
                    <a:pt x="19" y="2"/>
                  </a:lnTo>
                  <a:lnTo>
                    <a:pt x="24" y="1"/>
                  </a:lnTo>
                  <a:lnTo>
                    <a:pt x="31" y="0"/>
                  </a:lnTo>
                  <a:lnTo>
                    <a:pt x="37" y="0"/>
                  </a:lnTo>
                  <a:lnTo>
                    <a:pt x="43" y="1"/>
                  </a:lnTo>
                  <a:lnTo>
                    <a:pt x="49" y="2"/>
                  </a:lnTo>
                  <a:lnTo>
                    <a:pt x="54" y="4"/>
                  </a:lnTo>
                  <a:lnTo>
                    <a:pt x="59" y="6"/>
                  </a:lnTo>
                  <a:lnTo>
                    <a:pt x="63" y="9"/>
                  </a:lnTo>
                  <a:lnTo>
                    <a:pt x="66" y="12"/>
                  </a:lnTo>
                  <a:lnTo>
                    <a:pt x="69" y="16"/>
                  </a:lnTo>
                  <a:lnTo>
                    <a:pt x="71" y="20"/>
                  </a:lnTo>
                  <a:lnTo>
                    <a:pt x="73" y="24"/>
                  </a:lnTo>
                  <a:lnTo>
                    <a:pt x="75" y="27"/>
                  </a:lnTo>
                  <a:lnTo>
                    <a:pt x="76" y="31"/>
                  </a:lnTo>
                  <a:lnTo>
                    <a:pt x="76" y="34"/>
                  </a:lnTo>
                  <a:lnTo>
                    <a:pt x="60" y="34"/>
                  </a:lnTo>
                  <a:lnTo>
                    <a:pt x="60" y="34"/>
                  </a:lnTo>
                  <a:lnTo>
                    <a:pt x="60" y="30"/>
                  </a:lnTo>
                  <a:lnTo>
                    <a:pt x="58" y="27"/>
                  </a:lnTo>
                  <a:lnTo>
                    <a:pt x="56" y="24"/>
                  </a:lnTo>
                  <a:lnTo>
                    <a:pt x="53" y="21"/>
                  </a:lnTo>
                  <a:lnTo>
                    <a:pt x="50" y="19"/>
                  </a:lnTo>
                  <a:lnTo>
                    <a:pt x="46" y="17"/>
                  </a:lnTo>
                  <a:lnTo>
                    <a:pt x="42" y="16"/>
                  </a:lnTo>
                  <a:lnTo>
                    <a:pt x="36" y="15"/>
                  </a:lnTo>
                  <a:lnTo>
                    <a:pt x="31" y="15"/>
                  </a:lnTo>
                  <a:lnTo>
                    <a:pt x="25" y="16"/>
                  </a:lnTo>
                  <a:lnTo>
                    <a:pt x="22" y="18"/>
                  </a:lnTo>
                  <a:lnTo>
                    <a:pt x="19" y="20"/>
                  </a:lnTo>
                  <a:lnTo>
                    <a:pt x="17" y="23"/>
                  </a:lnTo>
                  <a:lnTo>
                    <a:pt x="16" y="26"/>
                  </a:lnTo>
                  <a:lnTo>
                    <a:pt x="15" y="29"/>
                  </a:lnTo>
                  <a:lnTo>
                    <a:pt x="15" y="33"/>
                  </a:lnTo>
                  <a:lnTo>
                    <a:pt x="15" y="34"/>
                  </a:lnTo>
                  <a:lnTo>
                    <a:pt x="0" y="34"/>
                  </a:lnTo>
                  <a:close/>
                </a:path>
              </a:pathLst>
            </a:custGeom>
            <a:solidFill>
              <a:srgbClr val="000000"/>
            </a:solidFill>
            <a:ln w="9525">
              <a:noFill/>
              <a:round/>
              <a:headEnd/>
              <a:tailEnd/>
            </a:ln>
          </p:spPr>
          <p:txBody>
            <a:bodyPr/>
            <a:lstStyle/>
            <a:p>
              <a:endParaRPr lang="en-US"/>
            </a:p>
          </p:txBody>
        </p:sp>
        <p:sp>
          <p:nvSpPr>
            <p:cNvPr id="115850" name="Freeform 138"/>
            <p:cNvSpPr>
              <a:spLocks/>
            </p:cNvSpPr>
            <p:nvPr/>
          </p:nvSpPr>
          <p:spPr bwMode="auto">
            <a:xfrm>
              <a:off x="3735" y="2391"/>
              <a:ext cx="9" cy="5"/>
            </a:xfrm>
            <a:custGeom>
              <a:avLst/>
              <a:gdLst/>
              <a:ahLst/>
              <a:cxnLst>
                <a:cxn ang="0">
                  <a:pos x="0" y="59"/>
                </a:cxn>
                <a:cxn ang="0">
                  <a:pos x="1" y="45"/>
                </a:cxn>
                <a:cxn ang="0">
                  <a:pos x="10" y="30"/>
                </a:cxn>
                <a:cxn ang="0">
                  <a:pos x="12" y="21"/>
                </a:cxn>
                <a:cxn ang="0">
                  <a:pos x="4" y="7"/>
                </a:cxn>
                <a:cxn ang="0">
                  <a:pos x="18" y="0"/>
                </a:cxn>
                <a:cxn ang="0">
                  <a:pos x="20" y="7"/>
                </a:cxn>
                <a:cxn ang="0">
                  <a:pos x="24" y="14"/>
                </a:cxn>
                <a:cxn ang="0">
                  <a:pos x="33" y="18"/>
                </a:cxn>
                <a:cxn ang="0">
                  <a:pos x="41" y="20"/>
                </a:cxn>
                <a:cxn ang="0">
                  <a:pos x="50" y="19"/>
                </a:cxn>
                <a:cxn ang="0">
                  <a:pos x="57" y="15"/>
                </a:cxn>
                <a:cxn ang="0">
                  <a:pos x="62" y="8"/>
                </a:cxn>
                <a:cxn ang="0">
                  <a:pos x="63" y="0"/>
                </a:cxn>
                <a:cxn ang="0">
                  <a:pos x="79" y="1"/>
                </a:cxn>
                <a:cxn ang="0">
                  <a:pos x="78" y="8"/>
                </a:cxn>
                <a:cxn ang="0">
                  <a:pos x="77" y="15"/>
                </a:cxn>
                <a:cxn ang="0">
                  <a:pos x="74" y="20"/>
                </a:cxn>
                <a:cxn ang="0">
                  <a:pos x="71" y="23"/>
                </a:cxn>
                <a:cxn ang="0">
                  <a:pos x="68" y="25"/>
                </a:cxn>
                <a:cxn ang="0">
                  <a:pos x="64" y="28"/>
                </a:cxn>
                <a:cxn ang="0">
                  <a:pos x="74" y="33"/>
                </a:cxn>
                <a:cxn ang="0">
                  <a:pos x="80" y="42"/>
                </a:cxn>
                <a:cxn ang="0">
                  <a:pos x="83" y="51"/>
                </a:cxn>
                <a:cxn ang="0">
                  <a:pos x="84" y="59"/>
                </a:cxn>
                <a:cxn ang="0">
                  <a:pos x="67" y="55"/>
                </a:cxn>
                <a:cxn ang="0">
                  <a:pos x="64" y="46"/>
                </a:cxn>
                <a:cxn ang="0">
                  <a:pos x="57" y="38"/>
                </a:cxn>
                <a:cxn ang="0">
                  <a:pos x="48" y="35"/>
                </a:cxn>
                <a:cxn ang="0">
                  <a:pos x="39" y="34"/>
                </a:cxn>
                <a:cxn ang="0">
                  <a:pos x="32" y="36"/>
                </a:cxn>
                <a:cxn ang="0">
                  <a:pos x="25" y="38"/>
                </a:cxn>
                <a:cxn ang="0">
                  <a:pos x="21" y="43"/>
                </a:cxn>
                <a:cxn ang="0">
                  <a:pos x="18" y="48"/>
                </a:cxn>
                <a:cxn ang="0">
                  <a:pos x="16" y="54"/>
                </a:cxn>
                <a:cxn ang="0">
                  <a:pos x="16" y="59"/>
                </a:cxn>
              </a:cxnLst>
              <a:rect l="0" t="0" r="r" b="b"/>
              <a:pathLst>
                <a:path w="84" h="59">
                  <a:moveTo>
                    <a:pt x="0" y="59"/>
                  </a:moveTo>
                  <a:lnTo>
                    <a:pt x="0" y="59"/>
                  </a:lnTo>
                  <a:lnTo>
                    <a:pt x="0" y="55"/>
                  </a:lnTo>
                  <a:lnTo>
                    <a:pt x="1" y="45"/>
                  </a:lnTo>
                  <a:lnTo>
                    <a:pt x="4" y="36"/>
                  </a:lnTo>
                  <a:lnTo>
                    <a:pt x="10" y="30"/>
                  </a:lnTo>
                  <a:lnTo>
                    <a:pt x="19" y="25"/>
                  </a:lnTo>
                  <a:lnTo>
                    <a:pt x="12" y="21"/>
                  </a:lnTo>
                  <a:lnTo>
                    <a:pt x="7" y="15"/>
                  </a:lnTo>
                  <a:lnTo>
                    <a:pt x="4" y="7"/>
                  </a:lnTo>
                  <a:lnTo>
                    <a:pt x="3" y="0"/>
                  </a:lnTo>
                  <a:lnTo>
                    <a:pt x="18" y="0"/>
                  </a:lnTo>
                  <a:lnTo>
                    <a:pt x="18" y="3"/>
                  </a:lnTo>
                  <a:lnTo>
                    <a:pt x="20" y="7"/>
                  </a:lnTo>
                  <a:lnTo>
                    <a:pt x="21" y="11"/>
                  </a:lnTo>
                  <a:lnTo>
                    <a:pt x="24" y="14"/>
                  </a:lnTo>
                  <a:lnTo>
                    <a:pt x="28" y="17"/>
                  </a:lnTo>
                  <a:lnTo>
                    <a:pt x="33" y="18"/>
                  </a:lnTo>
                  <a:lnTo>
                    <a:pt x="37" y="20"/>
                  </a:lnTo>
                  <a:lnTo>
                    <a:pt x="41" y="20"/>
                  </a:lnTo>
                  <a:lnTo>
                    <a:pt x="45" y="20"/>
                  </a:lnTo>
                  <a:lnTo>
                    <a:pt x="50" y="19"/>
                  </a:lnTo>
                  <a:lnTo>
                    <a:pt x="54" y="18"/>
                  </a:lnTo>
                  <a:lnTo>
                    <a:pt x="57" y="15"/>
                  </a:lnTo>
                  <a:lnTo>
                    <a:pt x="60" y="12"/>
                  </a:lnTo>
                  <a:lnTo>
                    <a:pt x="62" y="8"/>
                  </a:lnTo>
                  <a:lnTo>
                    <a:pt x="63" y="4"/>
                  </a:lnTo>
                  <a:lnTo>
                    <a:pt x="63" y="0"/>
                  </a:lnTo>
                  <a:lnTo>
                    <a:pt x="79" y="0"/>
                  </a:lnTo>
                  <a:lnTo>
                    <a:pt x="79" y="1"/>
                  </a:lnTo>
                  <a:lnTo>
                    <a:pt x="79" y="5"/>
                  </a:lnTo>
                  <a:lnTo>
                    <a:pt x="78" y="8"/>
                  </a:lnTo>
                  <a:lnTo>
                    <a:pt x="78" y="12"/>
                  </a:lnTo>
                  <a:lnTo>
                    <a:pt x="77" y="15"/>
                  </a:lnTo>
                  <a:lnTo>
                    <a:pt x="76" y="18"/>
                  </a:lnTo>
                  <a:lnTo>
                    <a:pt x="74" y="20"/>
                  </a:lnTo>
                  <a:lnTo>
                    <a:pt x="73" y="21"/>
                  </a:lnTo>
                  <a:lnTo>
                    <a:pt x="71" y="23"/>
                  </a:lnTo>
                  <a:lnTo>
                    <a:pt x="69" y="24"/>
                  </a:lnTo>
                  <a:lnTo>
                    <a:pt x="68" y="25"/>
                  </a:lnTo>
                  <a:lnTo>
                    <a:pt x="66" y="27"/>
                  </a:lnTo>
                  <a:lnTo>
                    <a:pt x="64" y="28"/>
                  </a:lnTo>
                  <a:lnTo>
                    <a:pt x="69" y="30"/>
                  </a:lnTo>
                  <a:lnTo>
                    <a:pt x="74" y="33"/>
                  </a:lnTo>
                  <a:lnTo>
                    <a:pt x="77" y="37"/>
                  </a:lnTo>
                  <a:lnTo>
                    <a:pt x="80" y="42"/>
                  </a:lnTo>
                  <a:lnTo>
                    <a:pt x="82" y="46"/>
                  </a:lnTo>
                  <a:lnTo>
                    <a:pt x="83" y="51"/>
                  </a:lnTo>
                  <a:lnTo>
                    <a:pt x="84" y="55"/>
                  </a:lnTo>
                  <a:lnTo>
                    <a:pt x="84" y="59"/>
                  </a:lnTo>
                  <a:lnTo>
                    <a:pt x="68" y="59"/>
                  </a:lnTo>
                  <a:lnTo>
                    <a:pt x="67" y="55"/>
                  </a:lnTo>
                  <a:lnTo>
                    <a:pt x="66" y="50"/>
                  </a:lnTo>
                  <a:lnTo>
                    <a:pt x="64" y="46"/>
                  </a:lnTo>
                  <a:lnTo>
                    <a:pt x="61" y="42"/>
                  </a:lnTo>
                  <a:lnTo>
                    <a:pt x="57" y="38"/>
                  </a:lnTo>
                  <a:lnTo>
                    <a:pt x="53" y="36"/>
                  </a:lnTo>
                  <a:lnTo>
                    <a:pt x="48" y="35"/>
                  </a:lnTo>
                  <a:lnTo>
                    <a:pt x="43" y="34"/>
                  </a:lnTo>
                  <a:lnTo>
                    <a:pt x="39" y="34"/>
                  </a:lnTo>
                  <a:lnTo>
                    <a:pt x="35" y="35"/>
                  </a:lnTo>
                  <a:lnTo>
                    <a:pt x="32" y="36"/>
                  </a:lnTo>
                  <a:lnTo>
                    <a:pt x="28" y="37"/>
                  </a:lnTo>
                  <a:lnTo>
                    <a:pt x="25" y="38"/>
                  </a:lnTo>
                  <a:lnTo>
                    <a:pt x="23" y="41"/>
                  </a:lnTo>
                  <a:lnTo>
                    <a:pt x="21" y="43"/>
                  </a:lnTo>
                  <a:lnTo>
                    <a:pt x="19" y="45"/>
                  </a:lnTo>
                  <a:lnTo>
                    <a:pt x="18" y="48"/>
                  </a:lnTo>
                  <a:lnTo>
                    <a:pt x="17" y="51"/>
                  </a:lnTo>
                  <a:lnTo>
                    <a:pt x="16" y="54"/>
                  </a:lnTo>
                  <a:lnTo>
                    <a:pt x="16" y="57"/>
                  </a:lnTo>
                  <a:lnTo>
                    <a:pt x="16" y="59"/>
                  </a:lnTo>
                  <a:lnTo>
                    <a:pt x="0" y="59"/>
                  </a:lnTo>
                  <a:close/>
                </a:path>
              </a:pathLst>
            </a:custGeom>
            <a:solidFill>
              <a:srgbClr val="000000"/>
            </a:solidFill>
            <a:ln w="9525">
              <a:noFill/>
              <a:round/>
              <a:headEnd/>
              <a:tailEnd/>
            </a:ln>
          </p:spPr>
          <p:txBody>
            <a:bodyPr/>
            <a:lstStyle/>
            <a:p>
              <a:endParaRPr lang="en-US"/>
            </a:p>
          </p:txBody>
        </p:sp>
        <p:sp>
          <p:nvSpPr>
            <p:cNvPr id="115851" name="Freeform 139"/>
            <p:cNvSpPr>
              <a:spLocks/>
            </p:cNvSpPr>
            <p:nvPr/>
          </p:nvSpPr>
          <p:spPr bwMode="auto">
            <a:xfrm>
              <a:off x="3735" y="2396"/>
              <a:ext cx="9" cy="3"/>
            </a:xfrm>
            <a:custGeom>
              <a:avLst/>
              <a:gdLst/>
              <a:ahLst/>
              <a:cxnLst>
                <a:cxn ang="0">
                  <a:pos x="0" y="0"/>
                </a:cxn>
                <a:cxn ang="0">
                  <a:pos x="1" y="3"/>
                </a:cxn>
                <a:cxn ang="0">
                  <a:pos x="1" y="7"/>
                </a:cxn>
                <a:cxn ang="0">
                  <a:pos x="2" y="12"/>
                </a:cxn>
                <a:cxn ang="0">
                  <a:pos x="4" y="16"/>
                </a:cxn>
                <a:cxn ang="0">
                  <a:pos x="6" y="20"/>
                </a:cxn>
                <a:cxn ang="0">
                  <a:pos x="9" y="24"/>
                </a:cxn>
                <a:cxn ang="0">
                  <a:pos x="13" y="27"/>
                </a:cxn>
                <a:cxn ang="0">
                  <a:pos x="16" y="30"/>
                </a:cxn>
                <a:cxn ang="0">
                  <a:pos x="20" y="32"/>
                </a:cxn>
                <a:cxn ang="0">
                  <a:pos x="23" y="34"/>
                </a:cxn>
                <a:cxn ang="0">
                  <a:pos x="27" y="36"/>
                </a:cxn>
                <a:cxn ang="0">
                  <a:pos x="32" y="37"/>
                </a:cxn>
                <a:cxn ang="0">
                  <a:pos x="36" y="37"/>
                </a:cxn>
                <a:cxn ang="0">
                  <a:pos x="40" y="38"/>
                </a:cxn>
                <a:cxn ang="0">
                  <a:pos x="44" y="40"/>
                </a:cxn>
                <a:cxn ang="0">
                  <a:pos x="48" y="40"/>
                </a:cxn>
                <a:cxn ang="0">
                  <a:pos x="52" y="38"/>
                </a:cxn>
                <a:cxn ang="0">
                  <a:pos x="56" y="37"/>
                </a:cxn>
                <a:cxn ang="0">
                  <a:pos x="60" y="36"/>
                </a:cxn>
                <a:cxn ang="0">
                  <a:pos x="64" y="35"/>
                </a:cxn>
                <a:cxn ang="0">
                  <a:pos x="67" y="33"/>
                </a:cxn>
                <a:cxn ang="0">
                  <a:pos x="70" y="31"/>
                </a:cxn>
                <a:cxn ang="0">
                  <a:pos x="73" y="29"/>
                </a:cxn>
                <a:cxn ang="0">
                  <a:pos x="76" y="26"/>
                </a:cxn>
                <a:cxn ang="0">
                  <a:pos x="78" y="23"/>
                </a:cxn>
                <a:cxn ang="0">
                  <a:pos x="80" y="20"/>
                </a:cxn>
                <a:cxn ang="0">
                  <a:pos x="82" y="17"/>
                </a:cxn>
                <a:cxn ang="0">
                  <a:pos x="83" y="13"/>
                </a:cxn>
                <a:cxn ang="0">
                  <a:pos x="84" y="8"/>
                </a:cxn>
                <a:cxn ang="0">
                  <a:pos x="84" y="5"/>
                </a:cxn>
                <a:cxn ang="0">
                  <a:pos x="84" y="1"/>
                </a:cxn>
                <a:cxn ang="0">
                  <a:pos x="84" y="0"/>
                </a:cxn>
                <a:cxn ang="0">
                  <a:pos x="68" y="0"/>
                </a:cxn>
                <a:cxn ang="0">
                  <a:pos x="68" y="2"/>
                </a:cxn>
                <a:cxn ang="0">
                  <a:pos x="67" y="13"/>
                </a:cxn>
                <a:cxn ang="0">
                  <a:pos x="63" y="20"/>
                </a:cxn>
                <a:cxn ang="0">
                  <a:pos x="55" y="24"/>
                </a:cxn>
                <a:cxn ang="0">
                  <a:pos x="44" y="25"/>
                </a:cxn>
                <a:cxn ang="0">
                  <a:pos x="40" y="24"/>
                </a:cxn>
                <a:cxn ang="0">
                  <a:pos x="36" y="23"/>
                </a:cxn>
                <a:cxn ang="0">
                  <a:pos x="32" y="22"/>
                </a:cxn>
                <a:cxn ang="0">
                  <a:pos x="28" y="21"/>
                </a:cxn>
                <a:cxn ang="0">
                  <a:pos x="25" y="19"/>
                </a:cxn>
                <a:cxn ang="0">
                  <a:pos x="23" y="16"/>
                </a:cxn>
                <a:cxn ang="0">
                  <a:pos x="21" y="13"/>
                </a:cxn>
                <a:cxn ang="0">
                  <a:pos x="19" y="10"/>
                </a:cxn>
                <a:cxn ang="0">
                  <a:pos x="18" y="6"/>
                </a:cxn>
                <a:cxn ang="0">
                  <a:pos x="17" y="3"/>
                </a:cxn>
                <a:cxn ang="0">
                  <a:pos x="16" y="1"/>
                </a:cxn>
                <a:cxn ang="0">
                  <a:pos x="16" y="0"/>
                </a:cxn>
                <a:cxn ang="0">
                  <a:pos x="0" y="0"/>
                </a:cxn>
              </a:cxnLst>
              <a:rect l="0" t="0" r="r" b="b"/>
              <a:pathLst>
                <a:path w="84" h="40">
                  <a:moveTo>
                    <a:pt x="0" y="0"/>
                  </a:moveTo>
                  <a:lnTo>
                    <a:pt x="1" y="3"/>
                  </a:lnTo>
                  <a:lnTo>
                    <a:pt x="1" y="7"/>
                  </a:lnTo>
                  <a:lnTo>
                    <a:pt x="2" y="12"/>
                  </a:lnTo>
                  <a:lnTo>
                    <a:pt x="4" y="16"/>
                  </a:lnTo>
                  <a:lnTo>
                    <a:pt x="6" y="20"/>
                  </a:lnTo>
                  <a:lnTo>
                    <a:pt x="9" y="24"/>
                  </a:lnTo>
                  <a:lnTo>
                    <a:pt x="13" y="27"/>
                  </a:lnTo>
                  <a:lnTo>
                    <a:pt x="16" y="30"/>
                  </a:lnTo>
                  <a:lnTo>
                    <a:pt x="20" y="32"/>
                  </a:lnTo>
                  <a:lnTo>
                    <a:pt x="23" y="34"/>
                  </a:lnTo>
                  <a:lnTo>
                    <a:pt x="27" y="36"/>
                  </a:lnTo>
                  <a:lnTo>
                    <a:pt x="32" y="37"/>
                  </a:lnTo>
                  <a:lnTo>
                    <a:pt x="36" y="37"/>
                  </a:lnTo>
                  <a:lnTo>
                    <a:pt x="40" y="38"/>
                  </a:lnTo>
                  <a:lnTo>
                    <a:pt x="44" y="40"/>
                  </a:lnTo>
                  <a:lnTo>
                    <a:pt x="48" y="40"/>
                  </a:lnTo>
                  <a:lnTo>
                    <a:pt x="52" y="38"/>
                  </a:lnTo>
                  <a:lnTo>
                    <a:pt x="56" y="37"/>
                  </a:lnTo>
                  <a:lnTo>
                    <a:pt x="60" y="36"/>
                  </a:lnTo>
                  <a:lnTo>
                    <a:pt x="64" y="35"/>
                  </a:lnTo>
                  <a:lnTo>
                    <a:pt x="67" y="33"/>
                  </a:lnTo>
                  <a:lnTo>
                    <a:pt x="70" y="31"/>
                  </a:lnTo>
                  <a:lnTo>
                    <a:pt x="73" y="29"/>
                  </a:lnTo>
                  <a:lnTo>
                    <a:pt x="76" y="26"/>
                  </a:lnTo>
                  <a:lnTo>
                    <a:pt x="78" y="23"/>
                  </a:lnTo>
                  <a:lnTo>
                    <a:pt x="80" y="20"/>
                  </a:lnTo>
                  <a:lnTo>
                    <a:pt x="82" y="17"/>
                  </a:lnTo>
                  <a:lnTo>
                    <a:pt x="83" y="13"/>
                  </a:lnTo>
                  <a:lnTo>
                    <a:pt x="84" y="8"/>
                  </a:lnTo>
                  <a:lnTo>
                    <a:pt x="84" y="5"/>
                  </a:lnTo>
                  <a:lnTo>
                    <a:pt x="84" y="1"/>
                  </a:lnTo>
                  <a:lnTo>
                    <a:pt x="84" y="0"/>
                  </a:lnTo>
                  <a:lnTo>
                    <a:pt x="68" y="0"/>
                  </a:lnTo>
                  <a:lnTo>
                    <a:pt x="68" y="2"/>
                  </a:lnTo>
                  <a:lnTo>
                    <a:pt x="67" y="13"/>
                  </a:lnTo>
                  <a:lnTo>
                    <a:pt x="63" y="20"/>
                  </a:lnTo>
                  <a:lnTo>
                    <a:pt x="55" y="24"/>
                  </a:lnTo>
                  <a:lnTo>
                    <a:pt x="44" y="25"/>
                  </a:lnTo>
                  <a:lnTo>
                    <a:pt x="40" y="24"/>
                  </a:lnTo>
                  <a:lnTo>
                    <a:pt x="36" y="23"/>
                  </a:lnTo>
                  <a:lnTo>
                    <a:pt x="32" y="22"/>
                  </a:lnTo>
                  <a:lnTo>
                    <a:pt x="28" y="21"/>
                  </a:lnTo>
                  <a:lnTo>
                    <a:pt x="25" y="19"/>
                  </a:lnTo>
                  <a:lnTo>
                    <a:pt x="23" y="16"/>
                  </a:lnTo>
                  <a:lnTo>
                    <a:pt x="21" y="13"/>
                  </a:lnTo>
                  <a:lnTo>
                    <a:pt x="19" y="10"/>
                  </a:lnTo>
                  <a:lnTo>
                    <a:pt x="18" y="6"/>
                  </a:lnTo>
                  <a:lnTo>
                    <a:pt x="17" y="3"/>
                  </a:lnTo>
                  <a:lnTo>
                    <a:pt x="16" y="1"/>
                  </a:lnTo>
                  <a:lnTo>
                    <a:pt x="16" y="0"/>
                  </a:lnTo>
                  <a:lnTo>
                    <a:pt x="0" y="0"/>
                  </a:lnTo>
                  <a:close/>
                </a:path>
              </a:pathLst>
            </a:custGeom>
            <a:solidFill>
              <a:srgbClr val="000000"/>
            </a:solidFill>
            <a:ln w="9525">
              <a:noFill/>
              <a:round/>
              <a:headEnd/>
              <a:tailEnd/>
            </a:ln>
          </p:spPr>
          <p:txBody>
            <a:bodyPr/>
            <a:lstStyle/>
            <a:p>
              <a:endParaRPr lang="en-US"/>
            </a:p>
          </p:txBody>
        </p:sp>
        <p:sp>
          <p:nvSpPr>
            <p:cNvPr id="115852" name="Freeform 140"/>
            <p:cNvSpPr>
              <a:spLocks/>
            </p:cNvSpPr>
            <p:nvPr/>
          </p:nvSpPr>
          <p:spPr bwMode="auto">
            <a:xfrm>
              <a:off x="3735" y="2416"/>
              <a:ext cx="8" cy="5"/>
            </a:xfrm>
            <a:custGeom>
              <a:avLst/>
              <a:gdLst/>
              <a:ahLst/>
              <a:cxnLst>
                <a:cxn ang="0">
                  <a:pos x="0" y="65"/>
                </a:cxn>
                <a:cxn ang="0">
                  <a:pos x="0" y="64"/>
                </a:cxn>
                <a:cxn ang="0">
                  <a:pos x="0" y="63"/>
                </a:cxn>
                <a:cxn ang="0">
                  <a:pos x="0" y="61"/>
                </a:cxn>
                <a:cxn ang="0">
                  <a:pos x="0" y="59"/>
                </a:cxn>
                <a:cxn ang="0">
                  <a:pos x="0" y="57"/>
                </a:cxn>
                <a:cxn ang="0">
                  <a:pos x="0" y="56"/>
                </a:cxn>
                <a:cxn ang="0">
                  <a:pos x="0" y="54"/>
                </a:cxn>
                <a:cxn ang="0">
                  <a:pos x="0" y="53"/>
                </a:cxn>
                <a:cxn ang="0">
                  <a:pos x="1" y="45"/>
                </a:cxn>
                <a:cxn ang="0">
                  <a:pos x="2" y="38"/>
                </a:cxn>
                <a:cxn ang="0">
                  <a:pos x="4" y="30"/>
                </a:cxn>
                <a:cxn ang="0">
                  <a:pos x="5" y="24"/>
                </a:cxn>
                <a:cxn ang="0">
                  <a:pos x="8" y="19"/>
                </a:cxn>
                <a:cxn ang="0">
                  <a:pos x="11" y="14"/>
                </a:cxn>
                <a:cxn ang="0">
                  <a:pos x="14" y="10"/>
                </a:cxn>
                <a:cxn ang="0">
                  <a:pos x="17" y="6"/>
                </a:cxn>
                <a:cxn ang="0">
                  <a:pos x="22" y="3"/>
                </a:cxn>
                <a:cxn ang="0">
                  <a:pos x="27" y="1"/>
                </a:cxn>
                <a:cxn ang="0">
                  <a:pos x="33" y="0"/>
                </a:cxn>
                <a:cxn ang="0">
                  <a:pos x="40" y="0"/>
                </a:cxn>
                <a:cxn ang="0">
                  <a:pos x="46" y="1"/>
                </a:cxn>
                <a:cxn ang="0">
                  <a:pos x="52" y="2"/>
                </a:cxn>
                <a:cxn ang="0">
                  <a:pos x="58" y="4"/>
                </a:cxn>
                <a:cxn ang="0">
                  <a:pos x="63" y="8"/>
                </a:cxn>
                <a:cxn ang="0">
                  <a:pos x="67" y="12"/>
                </a:cxn>
                <a:cxn ang="0">
                  <a:pos x="71" y="17"/>
                </a:cxn>
                <a:cxn ang="0">
                  <a:pos x="74" y="22"/>
                </a:cxn>
                <a:cxn ang="0">
                  <a:pos x="77" y="29"/>
                </a:cxn>
                <a:cxn ang="0">
                  <a:pos x="80" y="38"/>
                </a:cxn>
                <a:cxn ang="0">
                  <a:pos x="82" y="46"/>
                </a:cxn>
                <a:cxn ang="0">
                  <a:pos x="83" y="55"/>
                </a:cxn>
                <a:cxn ang="0">
                  <a:pos x="84" y="65"/>
                </a:cxn>
                <a:cxn ang="0">
                  <a:pos x="68" y="65"/>
                </a:cxn>
                <a:cxn ang="0">
                  <a:pos x="68" y="59"/>
                </a:cxn>
                <a:cxn ang="0">
                  <a:pos x="67" y="51"/>
                </a:cxn>
                <a:cxn ang="0">
                  <a:pos x="65" y="44"/>
                </a:cxn>
                <a:cxn ang="0">
                  <a:pos x="64" y="38"/>
                </a:cxn>
                <a:cxn ang="0">
                  <a:pos x="62" y="32"/>
                </a:cxn>
                <a:cxn ang="0">
                  <a:pos x="60" y="27"/>
                </a:cxn>
                <a:cxn ang="0">
                  <a:pos x="58" y="24"/>
                </a:cxn>
                <a:cxn ang="0">
                  <a:pos x="55" y="21"/>
                </a:cxn>
                <a:cxn ang="0">
                  <a:pos x="52" y="18"/>
                </a:cxn>
                <a:cxn ang="0">
                  <a:pos x="48" y="16"/>
                </a:cxn>
                <a:cxn ang="0">
                  <a:pos x="45" y="15"/>
                </a:cxn>
                <a:cxn ang="0">
                  <a:pos x="41" y="15"/>
                </a:cxn>
                <a:cxn ang="0">
                  <a:pos x="37" y="15"/>
                </a:cxn>
                <a:cxn ang="0">
                  <a:pos x="32" y="16"/>
                </a:cxn>
                <a:cxn ang="0">
                  <a:pos x="29" y="18"/>
                </a:cxn>
                <a:cxn ang="0">
                  <a:pos x="26" y="20"/>
                </a:cxn>
                <a:cxn ang="0">
                  <a:pos x="23" y="24"/>
                </a:cxn>
                <a:cxn ang="0">
                  <a:pos x="21" y="28"/>
                </a:cxn>
                <a:cxn ang="0">
                  <a:pos x="19" y="32"/>
                </a:cxn>
                <a:cxn ang="0">
                  <a:pos x="18" y="38"/>
                </a:cxn>
                <a:cxn ang="0">
                  <a:pos x="17" y="43"/>
                </a:cxn>
                <a:cxn ang="0">
                  <a:pos x="16" y="49"/>
                </a:cxn>
                <a:cxn ang="0">
                  <a:pos x="16" y="55"/>
                </a:cxn>
                <a:cxn ang="0">
                  <a:pos x="16" y="61"/>
                </a:cxn>
                <a:cxn ang="0">
                  <a:pos x="16" y="65"/>
                </a:cxn>
                <a:cxn ang="0">
                  <a:pos x="0" y="65"/>
                </a:cxn>
              </a:cxnLst>
              <a:rect l="0" t="0" r="r" b="b"/>
              <a:pathLst>
                <a:path w="84" h="65">
                  <a:moveTo>
                    <a:pt x="0" y="65"/>
                  </a:moveTo>
                  <a:lnTo>
                    <a:pt x="0" y="64"/>
                  </a:lnTo>
                  <a:lnTo>
                    <a:pt x="0" y="63"/>
                  </a:lnTo>
                  <a:lnTo>
                    <a:pt x="0" y="61"/>
                  </a:lnTo>
                  <a:lnTo>
                    <a:pt x="0" y="59"/>
                  </a:lnTo>
                  <a:lnTo>
                    <a:pt x="0" y="57"/>
                  </a:lnTo>
                  <a:lnTo>
                    <a:pt x="0" y="56"/>
                  </a:lnTo>
                  <a:lnTo>
                    <a:pt x="0" y="54"/>
                  </a:lnTo>
                  <a:lnTo>
                    <a:pt x="0" y="53"/>
                  </a:lnTo>
                  <a:lnTo>
                    <a:pt x="1" y="45"/>
                  </a:lnTo>
                  <a:lnTo>
                    <a:pt x="2" y="38"/>
                  </a:lnTo>
                  <a:lnTo>
                    <a:pt x="4" y="30"/>
                  </a:lnTo>
                  <a:lnTo>
                    <a:pt x="5" y="24"/>
                  </a:lnTo>
                  <a:lnTo>
                    <a:pt x="8" y="19"/>
                  </a:lnTo>
                  <a:lnTo>
                    <a:pt x="11" y="14"/>
                  </a:lnTo>
                  <a:lnTo>
                    <a:pt x="14" y="10"/>
                  </a:lnTo>
                  <a:lnTo>
                    <a:pt x="17" y="6"/>
                  </a:lnTo>
                  <a:lnTo>
                    <a:pt x="22" y="3"/>
                  </a:lnTo>
                  <a:lnTo>
                    <a:pt x="27" y="1"/>
                  </a:lnTo>
                  <a:lnTo>
                    <a:pt x="33" y="0"/>
                  </a:lnTo>
                  <a:lnTo>
                    <a:pt x="40" y="0"/>
                  </a:lnTo>
                  <a:lnTo>
                    <a:pt x="46" y="1"/>
                  </a:lnTo>
                  <a:lnTo>
                    <a:pt x="52" y="2"/>
                  </a:lnTo>
                  <a:lnTo>
                    <a:pt x="58" y="4"/>
                  </a:lnTo>
                  <a:lnTo>
                    <a:pt x="63" y="8"/>
                  </a:lnTo>
                  <a:lnTo>
                    <a:pt x="67" y="12"/>
                  </a:lnTo>
                  <a:lnTo>
                    <a:pt x="71" y="17"/>
                  </a:lnTo>
                  <a:lnTo>
                    <a:pt x="74" y="22"/>
                  </a:lnTo>
                  <a:lnTo>
                    <a:pt x="77" y="29"/>
                  </a:lnTo>
                  <a:lnTo>
                    <a:pt x="80" y="38"/>
                  </a:lnTo>
                  <a:lnTo>
                    <a:pt x="82" y="46"/>
                  </a:lnTo>
                  <a:lnTo>
                    <a:pt x="83" y="55"/>
                  </a:lnTo>
                  <a:lnTo>
                    <a:pt x="84" y="65"/>
                  </a:lnTo>
                  <a:lnTo>
                    <a:pt x="68" y="65"/>
                  </a:lnTo>
                  <a:lnTo>
                    <a:pt x="68" y="59"/>
                  </a:lnTo>
                  <a:lnTo>
                    <a:pt x="67" y="51"/>
                  </a:lnTo>
                  <a:lnTo>
                    <a:pt x="65" y="44"/>
                  </a:lnTo>
                  <a:lnTo>
                    <a:pt x="64" y="38"/>
                  </a:lnTo>
                  <a:lnTo>
                    <a:pt x="62" y="32"/>
                  </a:lnTo>
                  <a:lnTo>
                    <a:pt x="60" y="27"/>
                  </a:lnTo>
                  <a:lnTo>
                    <a:pt x="58" y="24"/>
                  </a:lnTo>
                  <a:lnTo>
                    <a:pt x="55" y="21"/>
                  </a:lnTo>
                  <a:lnTo>
                    <a:pt x="52" y="18"/>
                  </a:lnTo>
                  <a:lnTo>
                    <a:pt x="48" y="16"/>
                  </a:lnTo>
                  <a:lnTo>
                    <a:pt x="45" y="15"/>
                  </a:lnTo>
                  <a:lnTo>
                    <a:pt x="41" y="15"/>
                  </a:lnTo>
                  <a:lnTo>
                    <a:pt x="37" y="15"/>
                  </a:lnTo>
                  <a:lnTo>
                    <a:pt x="32" y="16"/>
                  </a:lnTo>
                  <a:lnTo>
                    <a:pt x="29" y="18"/>
                  </a:lnTo>
                  <a:lnTo>
                    <a:pt x="26" y="20"/>
                  </a:lnTo>
                  <a:lnTo>
                    <a:pt x="23" y="24"/>
                  </a:lnTo>
                  <a:lnTo>
                    <a:pt x="21" y="28"/>
                  </a:lnTo>
                  <a:lnTo>
                    <a:pt x="19" y="32"/>
                  </a:lnTo>
                  <a:lnTo>
                    <a:pt x="18" y="38"/>
                  </a:lnTo>
                  <a:lnTo>
                    <a:pt x="17" y="43"/>
                  </a:lnTo>
                  <a:lnTo>
                    <a:pt x="16" y="49"/>
                  </a:lnTo>
                  <a:lnTo>
                    <a:pt x="16" y="55"/>
                  </a:lnTo>
                  <a:lnTo>
                    <a:pt x="16" y="61"/>
                  </a:lnTo>
                  <a:lnTo>
                    <a:pt x="16" y="65"/>
                  </a:lnTo>
                  <a:lnTo>
                    <a:pt x="0" y="65"/>
                  </a:lnTo>
                  <a:close/>
                </a:path>
              </a:pathLst>
            </a:custGeom>
            <a:solidFill>
              <a:srgbClr val="000000"/>
            </a:solidFill>
            <a:ln w="9525">
              <a:noFill/>
              <a:round/>
              <a:headEnd/>
              <a:tailEnd/>
            </a:ln>
          </p:spPr>
          <p:txBody>
            <a:bodyPr/>
            <a:lstStyle/>
            <a:p>
              <a:endParaRPr lang="en-US"/>
            </a:p>
          </p:txBody>
        </p:sp>
        <p:sp>
          <p:nvSpPr>
            <p:cNvPr id="115853" name="Freeform 141"/>
            <p:cNvSpPr>
              <a:spLocks/>
            </p:cNvSpPr>
            <p:nvPr/>
          </p:nvSpPr>
          <p:spPr bwMode="auto">
            <a:xfrm>
              <a:off x="3735" y="2421"/>
              <a:ext cx="8" cy="6"/>
            </a:xfrm>
            <a:custGeom>
              <a:avLst/>
              <a:gdLst/>
              <a:ahLst/>
              <a:cxnLst>
                <a:cxn ang="0">
                  <a:pos x="0" y="0"/>
                </a:cxn>
                <a:cxn ang="0">
                  <a:pos x="0" y="2"/>
                </a:cxn>
                <a:cxn ang="0">
                  <a:pos x="0" y="10"/>
                </a:cxn>
                <a:cxn ang="0">
                  <a:pos x="1" y="18"/>
                </a:cxn>
                <a:cxn ang="0">
                  <a:pos x="2" y="25"/>
                </a:cxn>
                <a:cxn ang="0">
                  <a:pos x="4" y="33"/>
                </a:cxn>
                <a:cxn ang="0">
                  <a:pos x="7" y="40"/>
                </a:cxn>
                <a:cxn ang="0">
                  <a:pos x="10" y="46"/>
                </a:cxn>
                <a:cxn ang="0">
                  <a:pos x="14" y="52"/>
                </a:cxn>
                <a:cxn ang="0">
                  <a:pos x="19" y="56"/>
                </a:cxn>
                <a:cxn ang="0">
                  <a:pos x="24" y="61"/>
                </a:cxn>
                <a:cxn ang="0">
                  <a:pos x="29" y="64"/>
                </a:cxn>
                <a:cxn ang="0">
                  <a:pos x="36" y="66"/>
                </a:cxn>
                <a:cxn ang="0">
                  <a:pos x="43" y="67"/>
                </a:cxn>
                <a:cxn ang="0">
                  <a:pos x="48" y="67"/>
                </a:cxn>
                <a:cxn ang="0">
                  <a:pos x="53" y="66"/>
                </a:cxn>
                <a:cxn ang="0">
                  <a:pos x="58" y="65"/>
                </a:cxn>
                <a:cxn ang="0">
                  <a:pos x="62" y="63"/>
                </a:cxn>
                <a:cxn ang="0">
                  <a:pos x="66" y="61"/>
                </a:cxn>
                <a:cxn ang="0">
                  <a:pos x="69" y="57"/>
                </a:cxn>
                <a:cxn ang="0">
                  <a:pos x="72" y="54"/>
                </a:cxn>
                <a:cxn ang="0">
                  <a:pos x="75" y="50"/>
                </a:cxn>
                <a:cxn ang="0">
                  <a:pos x="77" y="46"/>
                </a:cxn>
                <a:cxn ang="0">
                  <a:pos x="79" y="42"/>
                </a:cxn>
                <a:cxn ang="0">
                  <a:pos x="81" y="37"/>
                </a:cxn>
                <a:cxn ang="0">
                  <a:pos x="83" y="32"/>
                </a:cxn>
                <a:cxn ang="0">
                  <a:pos x="83" y="25"/>
                </a:cxn>
                <a:cxn ang="0">
                  <a:pos x="84" y="19"/>
                </a:cxn>
                <a:cxn ang="0">
                  <a:pos x="84" y="13"/>
                </a:cxn>
                <a:cxn ang="0">
                  <a:pos x="84" y="6"/>
                </a:cxn>
                <a:cxn ang="0">
                  <a:pos x="84" y="0"/>
                </a:cxn>
                <a:cxn ang="0">
                  <a:pos x="84" y="0"/>
                </a:cxn>
                <a:cxn ang="0">
                  <a:pos x="68" y="0"/>
                </a:cxn>
                <a:cxn ang="0">
                  <a:pos x="68" y="3"/>
                </a:cxn>
                <a:cxn ang="0">
                  <a:pos x="68" y="9"/>
                </a:cxn>
                <a:cxn ang="0">
                  <a:pos x="67" y="14"/>
                </a:cxn>
                <a:cxn ang="0">
                  <a:pos x="67" y="20"/>
                </a:cxn>
                <a:cxn ang="0">
                  <a:pos x="66" y="25"/>
                </a:cxn>
                <a:cxn ang="0">
                  <a:pos x="66" y="31"/>
                </a:cxn>
                <a:cxn ang="0">
                  <a:pos x="65" y="36"/>
                </a:cxn>
                <a:cxn ang="0">
                  <a:pos x="63" y="41"/>
                </a:cxn>
                <a:cxn ang="0">
                  <a:pos x="60" y="45"/>
                </a:cxn>
                <a:cxn ang="0">
                  <a:pos x="57" y="49"/>
                </a:cxn>
                <a:cxn ang="0">
                  <a:pos x="53" y="51"/>
                </a:cxn>
                <a:cxn ang="0">
                  <a:pos x="48" y="52"/>
                </a:cxn>
                <a:cxn ang="0">
                  <a:pos x="43" y="52"/>
                </a:cxn>
                <a:cxn ang="0">
                  <a:pos x="37" y="51"/>
                </a:cxn>
                <a:cxn ang="0">
                  <a:pos x="30" y="48"/>
                </a:cxn>
                <a:cxn ang="0">
                  <a:pos x="26" y="44"/>
                </a:cxn>
                <a:cxn ang="0">
                  <a:pos x="23" y="37"/>
                </a:cxn>
                <a:cxn ang="0">
                  <a:pos x="20" y="28"/>
                </a:cxn>
                <a:cxn ang="0">
                  <a:pos x="18" y="19"/>
                </a:cxn>
                <a:cxn ang="0">
                  <a:pos x="16" y="8"/>
                </a:cxn>
                <a:cxn ang="0">
                  <a:pos x="16" y="0"/>
                </a:cxn>
                <a:cxn ang="0">
                  <a:pos x="0" y="0"/>
                </a:cxn>
              </a:cxnLst>
              <a:rect l="0" t="0" r="r" b="b"/>
              <a:pathLst>
                <a:path w="84" h="67">
                  <a:moveTo>
                    <a:pt x="0" y="0"/>
                  </a:moveTo>
                  <a:lnTo>
                    <a:pt x="0" y="2"/>
                  </a:lnTo>
                  <a:lnTo>
                    <a:pt x="0" y="10"/>
                  </a:lnTo>
                  <a:lnTo>
                    <a:pt x="1" y="18"/>
                  </a:lnTo>
                  <a:lnTo>
                    <a:pt x="2" y="25"/>
                  </a:lnTo>
                  <a:lnTo>
                    <a:pt x="4" y="33"/>
                  </a:lnTo>
                  <a:lnTo>
                    <a:pt x="7" y="40"/>
                  </a:lnTo>
                  <a:lnTo>
                    <a:pt x="10" y="46"/>
                  </a:lnTo>
                  <a:lnTo>
                    <a:pt x="14" y="52"/>
                  </a:lnTo>
                  <a:lnTo>
                    <a:pt x="19" y="56"/>
                  </a:lnTo>
                  <a:lnTo>
                    <a:pt x="24" y="61"/>
                  </a:lnTo>
                  <a:lnTo>
                    <a:pt x="29" y="64"/>
                  </a:lnTo>
                  <a:lnTo>
                    <a:pt x="36" y="66"/>
                  </a:lnTo>
                  <a:lnTo>
                    <a:pt x="43" y="67"/>
                  </a:lnTo>
                  <a:lnTo>
                    <a:pt x="48" y="67"/>
                  </a:lnTo>
                  <a:lnTo>
                    <a:pt x="53" y="66"/>
                  </a:lnTo>
                  <a:lnTo>
                    <a:pt x="58" y="65"/>
                  </a:lnTo>
                  <a:lnTo>
                    <a:pt x="62" y="63"/>
                  </a:lnTo>
                  <a:lnTo>
                    <a:pt x="66" y="61"/>
                  </a:lnTo>
                  <a:lnTo>
                    <a:pt x="69" y="57"/>
                  </a:lnTo>
                  <a:lnTo>
                    <a:pt x="72" y="54"/>
                  </a:lnTo>
                  <a:lnTo>
                    <a:pt x="75" y="50"/>
                  </a:lnTo>
                  <a:lnTo>
                    <a:pt x="77" y="46"/>
                  </a:lnTo>
                  <a:lnTo>
                    <a:pt x="79" y="42"/>
                  </a:lnTo>
                  <a:lnTo>
                    <a:pt x="81" y="37"/>
                  </a:lnTo>
                  <a:lnTo>
                    <a:pt x="83" y="32"/>
                  </a:lnTo>
                  <a:lnTo>
                    <a:pt x="83" y="25"/>
                  </a:lnTo>
                  <a:lnTo>
                    <a:pt x="84" y="19"/>
                  </a:lnTo>
                  <a:lnTo>
                    <a:pt x="84" y="13"/>
                  </a:lnTo>
                  <a:lnTo>
                    <a:pt x="84" y="6"/>
                  </a:lnTo>
                  <a:lnTo>
                    <a:pt x="84" y="0"/>
                  </a:lnTo>
                  <a:lnTo>
                    <a:pt x="84" y="0"/>
                  </a:lnTo>
                  <a:lnTo>
                    <a:pt x="68" y="0"/>
                  </a:lnTo>
                  <a:lnTo>
                    <a:pt x="68" y="3"/>
                  </a:lnTo>
                  <a:lnTo>
                    <a:pt x="68" y="9"/>
                  </a:lnTo>
                  <a:lnTo>
                    <a:pt x="67" y="14"/>
                  </a:lnTo>
                  <a:lnTo>
                    <a:pt x="67" y="20"/>
                  </a:lnTo>
                  <a:lnTo>
                    <a:pt x="66" y="25"/>
                  </a:lnTo>
                  <a:lnTo>
                    <a:pt x="66" y="31"/>
                  </a:lnTo>
                  <a:lnTo>
                    <a:pt x="65" y="36"/>
                  </a:lnTo>
                  <a:lnTo>
                    <a:pt x="63" y="41"/>
                  </a:lnTo>
                  <a:lnTo>
                    <a:pt x="60" y="45"/>
                  </a:lnTo>
                  <a:lnTo>
                    <a:pt x="57" y="49"/>
                  </a:lnTo>
                  <a:lnTo>
                    <a:pt x="53" y="51"/>
                  </a:lnTo>
                  <a:lnTo>
                    <a:pt x="48" y="52"/>
                  </a:lnTo>
                  <a:lnTo>
                    <a:pt x="43" y="52"/>
                  </a:lnTo>
                  <a:lnTo>
                    <a:pt x="37" y="51"/>
                  </a:lnTo>
                  <a:lnTo>
                    <a:pt x="30" y="48"/>
                  </a:lnTo>
                  <a:lnTo>
                    <a:pt x="26" y="44"/>
                  </a:lnTo>
                  <a:lnTo>
                    <a:pt x="23" y="37"/>
                  </a:lnTo>
                  <a:lnTo>
                    <a:pt x="20" y="28"/>
                  </a:lnTo>
                  <a:lnTo>
                    <a:pt x="18" y="19"/>
                  </a:lnTo>
                  <a:lnTo>
                    <a:pt x="16" y="8"/>
                  </a:lnTo>
                  <a:lnTo>
                    <a:pt x="16" y="0"/>
                  </a:lnTo>
                  <a:lnTo>
                    <a:pt x="0" y="0"/>
                  </a:lnTo>
                  <a:close/>
                </a:path>
              </a:pathLst>
            </a:custGeom>
            <a:solidFill>
              <a:srgbClr val="000000"/>
            </a:solidFill>
            <a:ln w="9525">
              <a:noFill/>
              <a:round/>
              <a:headEnd/>
              <a:tailEnd/>
            </a:ln>
          </p:spPr>
          <p:txBody>
            <a:bodyPr/>
            <a:lstStyle/>
            <a:p>
              <a:endParaRPr lang="en-US"/>
            </a:p>
          </p:txBody>
        </p:sp>
        <p:sp>
          <p:nvSpPr>
            <p:cNvPr id="115854" name="Freeform 142"/>
            <p:cNvSpPr>
              <a:spLocks/>
            </p:cNvSpPr>
            <p:nvPr/>
          </p:nvSpPr>
          <p:spPr bwMode="auto">
            <a:xfrm>
              <a:off x="3778" y="2336"/>
              <a:ext cx="9" cy="11"/>
            </a:xfrm>
            <a:custGeom>
              <a:avLst/>
              <a:gdLst/>
              <a:ahLst/>
              <a:cxnLst>
                <a:cxn ang="0">
                  <a:pos x="71" y="97"/>
                </a:cxn>
                <a:cxn ang="0">
                  <a:pos x="70" y="88"/>
                </a:cxn>
                <a:cxn ang="0">
                  <a:pos x="62" y="74"/>
                </a:cxn>
                <a:cxn ang="0">
                  <a:pos x="46" y="69"/>
                </a:cxn>
                <a:cxn ang="0">
                  <a:pos x="33" y="55"/>
                </a:cxn>
                <a:cxn ang="0">
                  <a:pos x="39" y="55"/>
                </a:cxn>
                <a:cxn ang="0">
                  <a:pos x="51" y="55"/>
                </a:cxn>
                <a:cxn ang="0">
                  <a:pos x="61" y="48"/>
                </a:cxn>
                <a:cxn ang="0">
                  <a:pos x="64" y="37"/>
                </a:cxn>
                <a:cxn ang="0">
                  <a:pos x="62" y="28"/>
                </a:cxn>
                <a:cxn ang="0">
                  <a:pos x="57" y="22"/>
                </a:cxn>
                <a:cxn ang="0">
                  <a:pos x="50" y="16"/>
                </a:cxn>
                <a:cxn ang="0">
                  <a:pos x="41" y="14"/>
                </a:cxn>
                <a:cxn ang="0">
                  <a:pos x="30" y="16"/>
                </a:cxn>
                <a:cxn ang="0">
                  <a:pos x="23" y="22"/>
                </a:cxn>
                <a:cxn ang="0">
                  <a:pos x="18" y="29"/>
                </a:cxn>
                <a:cxn ang="0">
                  <a:pos x="17" y="40"/>
                </a:cxn>
                <a:cxn ang="0">
                  <a:pos x="3" y="29"/>
                </a:cxn>
                <a:cxn ang="0">
                  <a:pos x="8" y="14"/>
                </a:cxn>
                <a:cxn ang="0">
                  <a:pos x="18" y="4"/>
                </a:cxn>
                <a:cxn ang="0">
                  <a:pos x="34" y="0"/>
                </a:cxn>
                <a:cxn ang="0">
                  <a:pos x="53" y="2"/>
                </a:cxn>
                <a:cxn ang="0">
                  <a:pos x="66" y="8"/>
                </a:cxn>
                <a:cxn ang="0">
                  <a:pos x="76" y="18"/>
                </a:cxn>
                <a:cxn ang="0">
                  <a:pos x="80" y="29"/>
                </a:cxn>
                <a:cxn ang="0">
                  <a:pos x="77" y="53"/>
                </a:cxn>
                <a:cxn ang="0">
                  <a:pos x="70" y="63"/>
                </a:cxn>
                <a:cxn ang="0">
                  <a:pos x="81" y="75"/>
                </a:cxn>
                <a:cxn ang="0">
                  <a:pos x="87" y="92"/>
                </a:cxn>
                <a:cxn ang="0">
                  <a:pos x="87" y="105"/>
                </a:cxn>
                <a:cxn ang="0">
                  <a:pos x="80" y="118"/>
                </a:cxn>
                <a:cxn ang="0">
                  <a:pos x="68" y="127"/>
                </a:cxn>
                <a:cxn ang="0">
                  <a:pos x="50" y="132"/>
                </a:cxn>
                <a:cxn ang="0">
                  <a:pos x="26" y="129"/>
                </a:cxn>
                <a:cxn ang="0">
                  <a:pos x="8" y="115"/>
                </a:cxn>
                <a:cxn ang="0">
                  <a:pos x="0" y="86"/>
                </a:cxn>
                <a:cxn ang="0">
                  <a:pos x="17" y="97"/>
                </a:cxn>
                <a:cxn ang="0">
                  <a:pos x="23" y="108"/>
                </a:cxn>
                <a:cxn ang="0">
                  <a:pos x="32" y="115"/>
                </a:cxn>
                <a:cxn ang="0">
                  <a:pos x="41" y="118"/>
                </a:cxn>
                <a:cxn ang="0">
                  <a:pos x="53" y="117"/>
                </a:cxn>
                <a:cxn ang="0">
                  <a:pos x="65" y="111"/>
                </a:cxn>
                <a:cxn ang="0">
                  <a:pos x="71" y="100"/>
                </a:cxn>
              </a:cxnLst>
              <a:rect l="0" t="0" r="r" b="b"/>
              <a:pathLst>
                <a:path w="88" h="132">
                  <a:moveTo>
                    <a:pt x="71" y="100"/>
                  </a:moveTo>
                  <a:lnTo>
                    <a:pt x="71" y="98"/>
                  </a:lnTo>
                  <a:lnTo>
                    <a:pt x="71" y="97"/>
                  </a:lnTo>
                  <a:lnTo>
                    <a:pt x="71" y="95"/>
                  </a:lnTo>
                  <a:lnTo>
                    <a:pt x="71" y="94"/>
                  </a:lnTo>
                  <a:lnTo>
                    <a:pt x="70" y="88"/>
                  </a:lnTo>
                  <a:lnTo>
                    <a:pt x="68" y="83"/>
                  </a:lnTo>
                  <a:lnTo>
                    <a:pt x="65" y="77"/>
                  </a:lnTo>
                  <a:lnTo>
                    <a:pt x="62" y="74"/>
                  </a:lnTo>
                  <a:lnTo>
                    <a:pt x="57" y="72"/>
                  </a:lnTo>
                  <a:lnTo>
                    <a:pt x="52" y="70"/>
                  </a:lnTo>
                  <a:lnTo>
                    <a:pt x="46" y="69"/>
                  </a:lnTo>
                  <a:lnTo>
                    <a:pt x="39" y="68"/>
                  </a:lnTo>
                  <a:lnTo>
                    <a:pt x="33" y="68"/>
                  </a:lnTo>
                  <a:lnTo>
                    <a:pt x="33" y="55"/>
                  </a:lnTo>
                  <a:lnTo>
                    <a:pt x="35" y="55"/>
                  </a:lnTo>
                  <a:lnTo>
                    <a:pt x="36" y="55"/>
                  </a:lnTo>
                  <a:lnTo>
                    <a:pt x="39" y="55"/>
                  </a:lnTo>
                  <a:lnTo>
                    <a:pt x="40" y="55"/>
                  </a:lnTo>
                  <a:lnTo>
                    <a:pt x="46" y="55"/>
                  </a:lnTo>
                  <a:lnTo>
                    <a:pt x="51" y="55"/>
                  </a:lnTo>
                  <a:lnTo>
                    <a:pt x="55" y="54"/>
                  </a:lnTo>
                  <a:lnTo>
                    <a:pt x="58" y="52"/>
                  </a:lnTo>
                  <a:lnTo>
                    <a:pt x="61" y="48"/>
                  </a:lnTo>
                  <a:lnTo>
                    <a:pt x="63" y="45"/>
                  </a:lnTo>
                  <a:lnTo>
                    <a:pt x="64" y="41"/>
                  </a:lnTo>
                  <a:lnTo>
                    <a:pt x="64" y="37"/>
                  </a:lnTo>
                  <a:lnTo>
                    <a:pt x="64" y="34"/>
                  </a:lnTo>
                  <a:lnTo>
                    <a:pt x="63" y="31"/>
                  </a:lnTo>
                  <a:lnTo>
                    <a:pt x="62" y="28"/>
                  </a:lnTo>
                  <a:lnTo>
                    <a:pt x="61" y="26"/>
                  </a:lnTo>
                  <a:lnTo>
                    <a:pt x="59" y="24"/>
                  </a:lnTo>
                  <a:lnTo>
                    <a:pt x="57" y="22"/>
                  </a:lnTo>
                  <a:lnTo>
                    <a:pt x="55" y="19"/>
                  </a:lnTo>
                  <a:lnTo>
                    <a:pt x="53" y="17"/>
                  </a:lnTo>
                  <a:lnTo>
                    <a:pt x="50" y="16"/>
                  </a:lnTo>
                  <a:lnTo>
                    <a:pt x="47" y="15"/>
                  </a:lnTo>
                  <a:lnTo>
                    <a:pt x="44" y="15"/>
                  </a:lnTo>
                  <a:lnTo>
                    <a:pt x="41" y="14"/>
                  </a:lnTo>
                  <a:lnTo>
                    <a:pt x="36" y="14"/>
                  </a:lnTo>
                  <a:lnTo>
                    <a:pt x="33" y="15"/>
                  </a:lnTo>
                  <a:lnTo>
                    <a:pt x="30" y="16"/>
                  </a:lnTo>
                  <a:lnTo>
                    <a:pt x="27" y="17"/>
                  </a:lnTo>
                  <a:lnTo>
                    <a:pt x="25" y="19"/>
                  </a:lnTo>
                  <a:lnTo>
                    <a:pt x="23" y="22"/>
                  </a:lnTo>
                  <a:lnTo>
                    <a:pt x="21" y="24"/>
                  </a:lnTo>
                  <a:lnTo>
                    <a:pt x="19" y="26"/>
                  </a:lnTo>
                  <a:lnTo>
                    <a:pt x="18" y="29"/>
                  </a:lnTo>
                  <a:lnTo>
                    <a:pt x="18" y="33"/>
                  </a:lnTo>
                  <a:lnTo>
                    <a:pt x="17" y="36"/>
                  </a:lnTo>
                  <a:lnTo>
                    <a:pt x="17" y="40"/>
                  </a:lnTo>
                  <a:lnTo>
                    <a:pt x="2" y="39"/>
                  </a:lnTo>
                  <a:lnTo>
                    <a:pt x="2" y="34"/>
                  </a:lnTo>
                  <a:lnTo>
                    <a:pt x="3" y="29"/>
                  </a:lnTo>
                  <a:lnTo>
                    <a:pt x="4" y="24"/>
                  </a:lnTo>
                  <a:lnTo>
                    <a:pt x="6" y="18"/>
                  </a:lnTo>
                  <a:lnTo>
                    <a:pt x="8" y="14"/>
                  </a:lnTo>
                  <a:lnTo>
                    <a:pt x="11" y="11"/>
                  </a:lnTo>
                  <a:lnTo>
                    <a:pt x="14" y="7"/>
                  </a:lnTo>
                  <a:lnTo>
                    <a:pt x="18" y="4"/>
                  </a:lnTo>
                  <a:lnTo>
                    <a:pt x="23" y="3"/>
                  </a:lnTo>
                  <a:lnTo>
                    <a:pt x="28" y="1"/>
                  </a:lnTo>
                  <a:lnTo>
                    <a:pt x="34" y="0"/>
                  </a:lnTo>
                  <a:lnTo>
                    <a:pt x="41" y="0"/>
                  </a:lnTo>
                  <a:lnTo>
                    <a:pt x="47" y="1"/>
                  </a:lnTo>
                  <a:lnTo>
                    <a:pt x="53" y="2"/>
                  </a:lnTo>
                  <a:lnTo>
                    <a:pt x="58" y="4"/>
                  </a:lnTo>
                  <a:lnTo>
                    <a:pt x="62" y="6"/>
                  </a:lnTo>
                  <a:lnTo>
                    <a:pt x="66" y="8"/>
                  </a:lnTo>
                  <a:lnTo>
                    <a:pt x="70" y="11"/>
                  </a:lnTo>
                  <a:lnTo>
                    <a:pt x="73" y="14"/>
                  </a:lnTo>
                  <a:lnTo>
                    <a:pt x="76" y="18"/>
                  </a:lnTo>
                  <a:lnTo>
                    <a:pt x="78" y="23"/>
                  </a:lnTo>
                  <a:lnTo>
                    <a:pt x="79" y="26"/>
                  </a:lnTo>
                  <a:lnTo>
                    <a:pt x="80" y="29"/>
                  </a:lnTo>
                  <a:lnTo>
                    <a:pt x="80" y="33"/>
                  </a:lnTo>
                  <a:lnTo>
                    <a:pt x="80" y="44"/>
                  </a:lnTo>
                  <a:lnTo>
                    <a:pt x="77" y="53"/>
                  </a:lnTo>
                  <a:lnTo>
                    <a:pt x="72" y="59"/>
                  </a:lnTo>
                  <a:lnTo>
                    <a:pt x="65" y="62"/>
                  </a:lnTo>
                  <a:lnTo>
                    <a:pt x="70" y="63"/>
                  </a:lnTo>
                  <a:lnTo>
                    <a:pt x="75" y="66"/>
                  </a:lnTo>
                  <a:lnTo>
                    <a:pt x="78" y="70"/>
                  </a:lnTo>
                  <a:lnTo>
                    <a:pt x="81" y="75"/>
                  </a:lnTo>
                  <a:lnTo>
                    <a:pt x="84" y="81"/>
                  </a:lnTo>
                  <a:lnTo>
                    <a:pt x="86" y="86"/>
                  </a:lnTo>
                  <a:lnTo>
                    <a:pt x="87" y="92"/>
                  </a:lnTo>
                  <a:lnTo>
                    <a:pt x="88" y="98"/>
                  </a:lnTo>
                  <a:lnTo>
                    <a:pt x="88" y="101"/>
                  </a:lnTo>
                  <a:lnTo>
                    <a:pt x="87" y="105"/>
                  </a:lnTo>
                  <a:lnTo>
                    <a:pt x="85" y="110"/>
                  </a:lnTo>
                  <a:lnTo>
                    <a:pt x="83" y="114"/>
                  </a:lnTo>
                  <a:lnTo>
                    <a:pt x="80" y="118"/>
                  </a:lnTo>
                  <a:lnTo>
                    <a:pt x="76" y="122"/>
                  </a:lnTo>
                  <a:lnTo>
                    <a:pt x="72" y="125"/>
                  </a:lnTo>
                  <a:lnTo>
                    <a:pt x="68" y="127"/>
                  </a:lnTo>
                  <a:lnTo>
                    <a:pt x="63" y="129"/>
                  </a:lnTo>
                  <a:lnTo>
                    <a:pt x="57" y="131"/>
                  </a:lnTo>
                  <a:lnTo>
                    <a:pt x="50" y="132"/>
                  </a:lnTo>
                  <a:lnTo>
                    <a:pt x="43" y="132"/>
                  </a:lnTo>
                  <a:lnTo>
                    <a:pt x="34" y="131"/>
                  </a:lnTo>
                  <a:lnTo>
                    <a:pt x="26" y="129"/>
                  </a:lnTo>
                  <a:lnTo>
                    <a:pt x="19" y="126"/>
                  </a:lnTo>
                  <a:lnTo>
                    <a:pt x="13" y="121"/>
                  </a:lnTo>
                  <a:lnTo>
                    <a:pt x="8" y="115"/>
                  </a:lnTo>
                  <a:lnTo>
                    <a:pt x="5" y="107"/>
                  </a:lnTo>
                  <a:lnTo>
                    <a:pt x="2" y="97"/>
                  </a:lnTo>
                  <a:lnTo>
                    <a:pt x="0" y="86"/>
                  </a:lnTo>
                  <a:lnTo>
                    <a:pt x="16" y="87"/>
                  </a:lnTo>
                  <a:lnTo>
                    <a:pt x="16" y="92"/>
                  </a:lnTo>
                  <a:lnTo>
                    <a:pt x="17" y="97"/>
                  </a:lnTo>
                  <a:lnTo>
                    <a:pt x="19" y="101"/>
                  </a:lnTo>
                  <a:lnTo>
                    <a:pt x="21" y="104"/>
                  </a:lnTo>
                  <a:lnTo>
                    <a:pt x="23" y="108"/>
                  </a:lnTo>
                  <a:lnTo>
                    <a:pt x="26" y="112"/>
                  </a:lnTo>
                  <a:lnTo>
                    <a:pt x="29" y="114"/>
                  </a:lnTo>
                  <a:lnTo>
                    <a:pt x="32" y="115"/>
                  </a:lnTo>
                  <a:lnTo>
                    <a:pt x="35" y="116"/>
                  </a:lnTo>
                  <a:lnTo>
                    <a:pt x="38" y="117"/>
                  </a:lnTo>
                  <a:lnTo>
                    <a:pt x="41" y="118"/>
                  </a:lnTo>
                  <a:lnTo>
                    <a:pt x="43" y="118"/>
                  </a:lnTo>
                  <a:lnTo>
                    <a:pt x="48" y="118"/>
                  </a:lnTo>
                  <a:lnTo>
                    <a:pt x="53" y="117"/>
                  </a:lnTo>
                  <a:lnTo>
                    <a:pt x="57" y="116"/>
                  </a:lnTo>
                  <a:lnTo>
                    <a:pt x="62" y="114"/>
                  </a:lnTo>
                  <a:lnTo>
                    <a:pt x="65" y="111"/>
                  </a:lnTo>
                  <a:lnTo>
                    <a:pt x="68" y="107"/>
                  </a:lnTo>
                  <a:lnTo>
                    <a:pt x="70" y="104"/>
                  </a:lnTo>
                  <a:lnTo>
                    <a:pt x="71" y="100"/>
                  </a:lnTo>
                  <a:close/>
                </a:path>
              </a:pathLst>
            </a:custGeom>
            <a:solidFill>
              <a:srgbClr val="000000"/>
            </a:solidFill>
            <a:ln w="9525">
              <a:noFill/>
              <a:round/>
              <a:headEnd/>
              <a:tailEnd/>
            </a:ln>
          </p:spPr>
          <p:txBody>
            <a:bodyPr/>
            <a:lstStyle/>
            <a:p>
              <a:endParaRPr lang="en-US"/>
            </a:p>
          </p:txBody>
        </p:sp>
        <p:sp>
          <p:nvSpPr>
            <p:cNvPr id="115855" name="Freeform 143"/>
            <p:cNvSpPr>
              <a:spLocks/>
            </p:cNvSpPr>
            <p:nvPr/>
          </p:nvSpPr>
          <p:spPr bwMode="auto">
            <a:xfrm>
              <a:off x="3778" y="2363"/>
              <a:ext cx="9" cy="8"/>
            </a:xfrm>
            <a:custGeom>
              <a:avLst/>
              <a:gdLst/>
              <a:ahLst/>
              <a:cxnLst>
                <a:cxn ang="0">
                  <a:pos x="1" y="84"/>
                </a:cxn>
                <a:cxn ang="0">
                  <a:pos x="0" y="71"/>
                </a:cxn>
                <a:cxn ang="0">
                  <a:pos x="0" y="70"/>
                </a:cxn>
                <a:cxn ang="0">
                  <a:pos x="0" y="69"/>
                </a:cxn>
                <a:cxn ang="0">
                  <a:pos x="0" y="67"/>
                </a:cxn>
                <a:cxn ang="0">
                  <a:pos x="0" y="66"/>
                </a:cxn>
                <a:cxn ang="0">
                  <a:pos x="1" y="55"/>
                </a:cxn>
                <a:cxn ang="0">
                  <a:pos x="1" y="44"/>
                </a:cxn>
                <a:cxn ang="0">
                  <a:pos x="3" y="35"/>
                </a:cxn>
                <a:cxn ang="0">
                  <a:pos x="6" y="26"/>
                </a:cxn>
                <a:cxn ang="0">
                  <a:pos x="12" y="14"/>
                </a:cxn>
                <a:cxn ang="0">
                  <a:pos x="20" y="6"/>
                </a:cxn>
                <a:cxn ang="0">
                  <a:pos x="30" y="1"/>
                </a:cxn>
                <a:cxn ang="0">
                  <a:pos x="45" y="0"/>
                </a:cxn>
                <a:cxn ang="0">
                  <a:pos x="54" y="1"/>
                </a:cxn>
                <a:cxn ang="0">
                  <a:pos x="63" y="5"/>
                </a:cxn>
                <a:cxn ang="0">
                  <a:pos x="70" y="10"/>
                </a:cxn>
                <a:cxn ang="0">
                  <a:pos x="76" y="18"/>
                </a:cxn>
                <a:cxn ang="0">
                  <a:pos x="80" y="27"/>
                </a:cxn>
                <a:cxn ang="0">
                  <a:pos x="81" y="36"/>
                </a:cxn>
                <a:cxn ang="0">
                  <a:pos x="65" y="31"/>
                </a:cxn>
                <a:cxn ang="0">
                  <a:pos x="62" y="24"/>
                </a:cxn>
                <a:cxn ang="0">
                  <a:pos x="56" y="18"/>
                </a:cxn>
                <a:cxn ang="0">
                  <a:pos x="49" y="14"/>
                </a:cxn>
                <a:cxn ang="0">
                  <a:pos x="41" y="14"/>
                </a:cxn>
                <a:cxn ang="0">
                  <a:pos x="33" y="16"/>
                </a:cxn>
                <a:cxn ang="0">
                  <a:pos x="27" y="21"/>
                </a:cxn>
                <a:cxn ang="0">
                  <a:pos x="21" y="28"/>
                </a:cxn>
                <a:cxn ang="0">
                  <a:pos x="17" y="39"/>
                </a:cxn>
                <a:cxn ang="0">
                  <a:pos x="16" y="53"/>
                </a:cxn>
                <a:cxn ang="0">
                  <a:pos x="18" y="57"/>
                </a:cxn>
                <a:cxn ang="0">
                  <a:pos x="23" y="52"/>
                </a:cxn>
                <a:cxn ang="0">
                  <a:pos x="30" y="49"/>
                </a:cxn>
                <a:cxn ang="0">
                  <a:pos x="40" y="47"/>
                </a:cxn>
                <a:cxn ang="0">
                  <a:pos x="51" y="48"/>
                </a:cxn>
                <a:cxn ang="0">
                  <a:pos x="61" y="51"/>
                </a:cxn>
                <a:cxn ang="0">
                  <a:pos x="70" y="57"/>
                </a:cxn>
                <a:cxn ang="0">
                  <a:pos x="77" y="65"/>
                </a:cxn>
                <a:cxn ang="0">
                  <a:pos x="83" y="74"/>
                </a:cxn>
                <a:cxn ang="0">
                  <a:pos x="86" y="85"/>
                </a:cxn>
                <a:cxn ang="0">
                  <a:pos x="70" y="89"/>
                </a:cxn>
                <a:cxn ang="0">
                  <a:pos x="68" y="78"/>
                </a:cxn>
                <a:cxn ang="0">
                  <a:pos x="62" y="68"/>
                </a:cxn>
                <a:cxn ang="0">
                  <a:pos x="54" y="63"/>
                </a:cxn>
                <a:cxn ang="0">
                  <a:pos x="45" y="61"/>
                </a:cxn>
                <a:cxn ang="0">
                  <a:pos x="37" y="61"/>
                </a:cxn>
                <a:cxn ang="0">
                  <a:pos x="29" y="63"/>
                </a:cxn>
                <a:cxn ang="0">
                  <a:pos x="25" y="67"/>
                </a:cxn>
                <a:cxn ang="0">
                  <a:pos x="21" y="72"/>
                </a:cxn>
                <a:cxn ang="0">
                  <a:pos x="19" y="81"/>
                </a:cxn>
                <a:cxn ang="0">
                  <a:pos x="18" y="89"/>
                </a:cxn>
              </a:cxnLst>
              <a:rect l="0" t="0" r="r" b="b"/>
              <a:pathLst>
                <a:path w="87" h="89">
                  <a:moveTo>
                    <a:pt x="2" y="89"/>
                  </a:moveTo>
                  <a:lnTo>
                    <a:pt x="1" y="84"/>
                  </a:lnTo>
                  <a:lnTo>
                    <a:pt x="0" y="78"/>
                  </a:lnTo>
                  <a:lnTo>
                    <a:pt x="0" y="71"/>
                  </a:lnTo>
                  <a:lnTo>
                    <a:pt x="0" y="70"/>
                  </a:lnTo>
                  <a:lnTo>
                    <a:pt x="0" y="70"/>
                  </a:lnTo>
                  <a:lnTo>
                    <a:pt x="0" y="70"/>
                  </a:lnTo>
                  <a:lnTo>
                    <a:pt x="0" y="69"/>
                  </a:lnTo>
                  <a:lnTo>
                    <a:pt x="0" y="68"/>
                  </a:lnTo>
                  <a:lnTo>
                    <a:pt x="0" y="67"/>
                  </a:lnTo>
                  <a:lnTo>
                    <a:pt x="0" y="67"/>
                  </a:lnTo>
                  <a:lnTo>
                    <a:pt x="0" y="66"/>
                  </a:lnTo>
                  <a:lnTo>
                    <a:pt x="0" y="60"/>
                  </a:lnTo>
                  <a:lnTo>
                    <a:pt x="1" y="55"/>
                  </a:lnTo>
                  <a:lnTo>
                    <a:pt x="1" y="50"/>
                  </a:lnTo>
                  <a:lnTo>
                    <a:pt x="1" y="44"/>
                  </a:lnTo>
                  <a:lnTo>
                    <a:pt x="2" y="39"/>
                  </a:lnTo>
                  <a:lnTo>
                    <a:pt x="3" y="35"/>
                  </a:lnTo>
                  <a:lnTo>
                    <a:pt x="4" y="30"/>
                  </a:lnTo>
                  <a:lnTo>
                    <a:pt x="6" y="26"/>
                  </a:lnTo>
                  <a:lnTo>
                    <a:pt x="9" y="20"/>
                  </a:lnTo>
                  <a:lnTo>
                    <a:pt x="12" y="14"/>
                  </a:lnTo>
                  <a:lnTo>
                    <a:pt x="16" y="10"/>
                  </a:lnTo>
                  <a:lnTo>
                    <a:pt x="20" y="6"/>
                  </a:lnTo>
                  <a:lnTo>
                    <a:pt x="24" y="3"/>
                  </a:lnTo>
                  <a:lnTo>
                    <a:pt x="30" y="1"/>
                  </a:lnTo>
                  <a:lnTo>
                    <a:pt x="37" y="0"/>
                  </a:lnTo>
                  <a:lnTo>
                    <a:pt x="45" y="0"/>
                  </a:lnTo>
                  <a:lnTo>
                    <a:pt x="50" y="0"/>
                  </a:lnTo>
                  <a:lnTo>
                    <a:pt x="54" y="1"/>
                  </a:lnTo>
                  <a:lnTo>
                    <a:pt x="59" y="3"/>
                  </a:lnTo>
                  <a:lnTo>
                    <a:pt x="63" y="5"/>
                  </a:lnTo>
                  <a:lnTo>
                    <a:pt x="67" y="7"/>
                  </a:lnTo>
                  <a:lnTo>
                    <a:pt x="70" y="10"/>
                  </a:lnTo>
                  <a:lnTo>
                    <a:pt x="73" y="13"/>
                  </a:lnTo>
                  <a:lnTo>
                    <a:pt x="76" y="18"/>
                  </a:lnTo>
                  <a:lnTo>
                    <a:pt x="78" y="22"/>
                  </a:lnTo>
                  <a:lnTo>
                    <a:pt x="80" y="27"/>
                  </a:lnTo>
                  <a:lnTo>
                    <a:pt x="81" y="31"/>
                  </a:lnTo>
                  <a:lnTo>
                    <a:pt x="81" y="36"/>
                  </a:lnTo>
                  <a:lnTo>
                    <a:pt x="66" y="35"/>
                  </a:lnTo>
                  <a:lnTo>
                    <a:pt x="65" y="31"/>
                  </a:lnTo>
                  <a:lnTo>
                    <a:pt x="64" y="27"/>
                  </a:lnTo>
                  <a:lnTo>
                    <a:pt x="62" y="24"/>
                  </a:lnTo>
                  <a:lnTo>
                    <a:pt x="59" y="21"/>
                  </a:lnTo>
                  <a:lnTo>
                    <a:pt x="56" y="18"/>
                  </a:lnTo>
                  <a:lnTo>
                    <a:pt x="53" y="15"/>
                  </a:lnTo>
                  <a:lnTo>
                    <a:pt x="49" y="14"/>
                  </a:lnTo>
                  <a:lnTo>
                    <a:pt x="45" y="14"/>
                  </a:lnTo>
                  <a:lnTo>
                    <a:pt x="41" y="14"/>
                  </a:lnTo>
                  <a:lnTo>
                    <a:pt x="38" y="14"/>
                  </a:lnTo>
                  <a:lnTo>
                    <a:pt x="33" y="16"/>
                  </a:lnTo>
                  <a:lnTo>
                    <a:pt x="30" y="19"/>
                  </a:lnTo>
                  <a:lnTo>
                    <a:pt x="27" y="21"/>
                  </a:lnTo>
                  <a:lnTo>
                    <a:pt x="24" y="24"/>
                  </a:lnTo>
                  <a:lnTo>
                    <a:pt x="21" y="28"/>
                  </a:lnTo>
                  <a:lnTo>
                    <a:pt x="19" y="33"/>
                  </a:lnTo>
                  <a:lnTo>
                    <a:pt x="17" y="39"/>
                  </a:lnTo>
                  <a:lnTo>
                    <a:pt x="16" y="45"/>
                  </a:lnTo>
                  <a:lnTo>
                    <a:pt x="16" y="53"/>
                  </a:lnTo>
                  <a:lnTo>
                    <a:pt x="16" y="61"/>
                  </a:lnTo>
                  <a:lnTo>
                    <a:pt x="18" y="57"/>
                  </a:lnTo>
                  <a:lnTo>
                    <a:pt x="20" y="54"/>
                  </a:lnTo>
                  <a:lnTo>
                    <a:pt x="23" y="52"/>
                  </a:lnTo>
                  <a:lnTo>
                    <a:pt x="26" y="50"/>
                  </a:lnTo>
                  <a:lnTo>
                    <a:pt x="30" y="49"/>
                  </a:lnTo>
                  <a:lnTo>
                    <a:pt x="34" y="47"/>
                  </a:lnTo>
                  <a:lnTo>
                    <a:pt x="40" y="47"/>
                  </a:lnTo>
                  <a:lnTo>
                    <a:pt x="45" y="47"/>
                  </a:lnTo>
                  <a:lnTo>
                    <a:pt x="51" y="48"/>
                  </a:lnTo>
                  <a:lnTo>
                    <a:pt x="57" y="49"/>
                  </a:lnTo>
                  <a:lnTo>
                    <a:pt x="61" y="51"/>
                  </a:lnTo>
                  <a:lnTo>
                    <a:pt x="66" y="54"/>
                  </a:lnTo>
                  <a:lnTo>
                    <a:pt x="70" y="57"/>
                  </a:lnTo>
                  <a:lnTo>
                    <a:pt x="74" y="60"/>
                  </a:lnTo>
                  <a:lnTo>
                    <a:pt x="77" y="65"/>
                  </a:lnTo>
                  <a:lnTo>
                    <a:pt x="80" y="69"/>
                  </a:lnTo>
                  <a:lnTo>
                    <a:pt x="83" y="74"/>
                  </a:lnTo>
                  <a:lnTo>
                    <a:pt x="85" y="80"/>
                  </a:lnTo>
                  <a:lnTo>
                    <a:pt x="86" y="85"/>
                  </a:lnTo>
                  <a:lnTo>
                    <a:pt x="87" y="89"/>
                  </a:lnTo>
                  <a:lnTo>
                    <a:pt x="70" y="89"/>
                  </a:lnTo>
                  <a:lnTo>
                    <a:pt x="69" y="84"/>
                  </a:lnTo>
                  <a:lnTo>
                    <a:pt x="68" y="78"/>
                  </a:lnTo>
                  <a:lnTo>
                    <a:pt x="65" y="72"/>
                  </a:lnTo>
                  <a:lnTo>
                    <a:pt x="62" y="68"/>
                  </a:lnTo>
                  <a:lnTo>
                    <a:pt x="58" y="65"/>
                  </a:lnTo>
                  <a:lnTo>
                    <a:pt x="54" y="63"/>
                  </a:lnTo>
                  <a:lnTo>
                    <a:pt x="49" y="61"/>
                  </a:lnTo>
                  <a:lnTo>
                    <a:pt x="45" y="61"/>
                  </a:lnTo>
                  <a:lnTo>
                    <a:pt x="41" y="61"/>
                  </a:lnTo>
                  <a:lnTo>
                    <a:pt x="37" y="61"/>
                  </a:lnTo>
                  <a:lnTo>
                    <a:pt x="32" y="62"/>
                  </a:lnTo>
                  <a:lnTo>
                    <a:pt x="29" y="63"/>
                  </a:lnTo>
                  <a:lnTo>
                    <a:pt x="27" y="65"/>
                  </a:lnTo>
                  <a:lnTo>
                    <a:pt x="25" y="67"/>
                  </a:lnTo>
                  <a:lnTo>
                    <a:pt x="23" y="70"/>
                  </a:lnTo>
                  <a:lnTo>
                    <a:pt x="21" y="72"/>
                  </a:lnTo>
                  <a:lnTo>
                    <a:pt x="20" y="77"/>
                  </a:lnTo>
                  <a:lnTo>
                    <a:pt x="19" y="81"/>
                  </a:lnTo>
                  <a:lnTo>
                    <a:pt x="18" y="85"/>
                  </a:lnTo>
                  <a:lnTo>
                    <a:pt x="18" y="89"/>
                  </a:lnTo>
                  <a:lnTo>
                    <a:pt x="2" y="89"/>
                  </a:lnTo>
                  <a:close/>
                </a:path>
              </a:pathLst>
            </a:custGeom>
            <a:solidFill>
              <a:srgbClr val="000000"/>
            </a:solidFill>
            <a:ln w="9525">
              <a:noFill/>
              <a:round/>
              <a:headEnd/>
              <a:tailEnd/>
            </a:ln>
          </p:spPr>
          <p:txBody>
            <a:bodyPr/>
            <a:lstStyle/>
            <a:p>
              <a:endParaRPr lang="en-US"/>
            </a:p>
          </p:txBody>
        </p:sp>
        <p:sp>
          <p:nvSpPr>
            <p:cNvPr id="115856" name="Freeform 144"/>
            <p:cNvSpPr>
              <a:spLocks/>
            </p:cNvSpPr>
            <p:nvPr/>
          </p:nvSpPr>
          <p:spPr bwMode="auto">
            <a:xfrm>
              <a:off x="3778" y="2371"/>
              <a:ext cx="9" cy="3"/>
            </a:xfrm>
            <a:custGeom>
              <a:avLst/>
              <a:gdLst/>
              <a:ahLst/>
              <a:cxnLst>
                <a:cxn ang="0">
                  <a:pos x="0" y="0"/>
                </a:cxn>
                <a:cxn ang="0">
                  <a:pos x="0" y="1"/>
                </a:cxn>
                <a:cxn ang="0">
                  <a:pos x="1" y="6"/>
                </a:cxn>
                <a:cxn ang="0">
                  <a:pos x="3" y="12"/>
                </a:cxn>
                <a:cxn ang="0">
                  <a:pos x="6" y="18"/>
                </a:cxn>
                <a:cxn ang="0">
                  <a:pos x="8" y="22"/>
                </a:cxn>
                <a:cxn ang="0">
                  <a:pos x="11" y="26"/>
                </a:cxn>
                <a:cxn ang="0">
                  <a:pos x="14" y="29"/>
                </a:cxn>
                <a:cxn ang="0">
                  <a:pos x="18" y="32"/>
                </a:cxn>
                <a:cxn ang="0">
                  <a:pos x="22" y="35"/>
                </a:cxn>
                <a:cxn ang="0">
                  <a:pos x="26" y="37"/>
                </a:cxn>
                <a:cxn ang="0">
                  <a:pos x="31" y="39"/>
                </a:cxn>
                <a:cxn ang="0">
                  <a:pos x="36" y="41"/>
                </a:cxn>
                <a:cxn ang="0">
                  <a:pos x="41" y="42"/>
                </a:cxn>
                <a:cxn ang="0">
                  <a:pos x="46" y="42"/>
                </a:cxn>
                <a:cxn ang="0">
                  <a:pos x="51" y="42"/>
                </a:cxn>
                <a:cxn ang="0">
                  <a:pos x="56" y="41"/>
                </a:cxn>
                <a:cxn ang="0">
                  <a:pos x="61" y="39"/>
                </a:cxn>
                <a:cxn ang="0">
                  <a:pos x="66" y="37"/>
                </a:cxn>
                <a:cxn ang="0">
                  <a:pos x="70" y="34"/>
                </a:cxn>
                <a:cxn ang="0">
                  <a:pos x="74" y="31"/>
                </a:cxn>
                <a:cxn ang="0">
                  <a:pos x="77" y="27"/>
                </a:cxn>
                <a:cxn ang="0">
                  <a:pos x="80" y="22"/>
                </a:cxn>
                <a:cxn ang="0">
                  <a:pos x="82" y="17"/>
                </a:cxn>
                <a:cxn ang="0">
                  <a:pos x="84" y="11"/>
                </a:cxn>
                <a:cxn ang="0">
                  <a:pos x="85" y="6"/>
                </a:cxn>
                <a:cxn ang="0">
                  <a:pos x="85" y="1"/>
                </a:cxn>
                <a:cxn ang="0">
                  <a:pos x="85" y="0"/>
                </a:cxn>
                <a:cxn ang="0">
                  <a:pos x="68" y="0"/>
                </a:cxn>
                <a:cxn ang="0">
                  <a:pos x="68" y="1"/>
                </a:cxn>
                <a:cxn ang="0">
                  <a:pos x="68" y="7"/>
                </a:cxn>
                <a:cxn ang="0">
                  <a:pos x="66" y="13"/>
                </a:cxn>
                <a:cxn ang="0">
                  <a:pos x="64" y="19"/>
                </a:cxn>
                <a:cxn ang="0">
                  <a:pos x="61" y="23"/>
                </a:cxn>
                <a:cxn ang="0">
                  <a:pos x="57" y="25"/>
                </a:cxn>
                <a:cxn ang="0">
                  <a:pos x="53" y="27"/>
                </a:cxn>
                <a:cxn ang="0">
                  <a:pos x="49" y="28"/>
                </a:cxn>
                <a:cxn ang="0">
                  <a:pos x="45" y="28"/>
                </a:cxn>
                <a:cxn ang="0">
                  <a:pos x="41" y="28"/>
                </a:cxn>
                <a:cxn ang="0">
                  <a:pos x="38" y="27"/>
                </a:cxn>
                <a:cxn ang="0">
                  <a:pos x="35" y="25"/>
                </a:cxn>
                <a:cxn ang="0">
                  <a:pos x="31" y="24"/>
                </a:cxn>
                <a:cxn ang="0">
                  <a:pos x="28" y="23"/>
                </a:cxn>
                <a:cxn ang="0">
                  <a:pos x="25" y="21"/>
                </a:cxn>
                <a:cxn ang="0">
                  <a:pos x="23" y="19"/>
                </a:cxn>
                <a:cxn ang="0">
                  <a:pos x="21" y="15"/>
                </a:cxn>
                <a:cxn ang="0">
                  <a:pos x="19" y="11"/>
                </a:cxn>
                <a:cxn ang="0">
                  <a:pos x="17" y="7"/>
                </a:cxn>
                <a:cxn ang="0">
                  <a:pos x="16" y="4"/>
                </a:cxn>
                <a:cxn ang="0">
                  <a:pos x="16" y="0"/>
                </a:cxn>
                <a:cxn ang="0">
                  <a:pos x="16" y="0"/>
                </a:cxn>
                <a:cxn ang="0">
                  <a:pos x="0" y="0"/>
                </a:cxn>
              </a:cxnLst>
              <a:rect l="0" t="0" r="r" b="b"/>
              <a:pathLst>
                <a:path w="85" h="42">
                  <a:moveTo>
                    <a:pt x="0" y="0"/>
                  </a:moveTo>
                  <a:lnTo>
                    <a:pt x="0" y="1"/>
                  </a:lnTo>
                  <a:lnTo>
                    <a:pt x="1" y="6"/>
                  </a:lnTo>
                  <a:lnTo>
                    <a:pt x="3" y="12"/>
                  </a:lnTo>
                  <a:lnTo>
                    <a:pt x="6" y="18"/>
                  </a:lnTo>
                  <a:lnTo>
                    <a:pt x="8" y="22"/>
                  </a:lnTo>
                  <a:lnTo>
                    <a:pt x="11" y="26"/>
                  </a:lnTo>
                  <a:lnTo>
                    <a:pt x="14" y="29"/>
                  </a:lnTo>
                  <a:lnTo>
                    <a:pt x="18" y="32"/>
                  </a:lnTo>
                  <a:lnTo>
                    <a:pt x="22" y="35"/>
                  </a:lnTo>
                  <a:lnTo>
                    <a:pt x="26" y="37"/>
                  </a:lnTo>
                  <a:lnTo>
                    <a:pt x="31" y="39"/>
                  </a:lnTo>
                  <a:lnTo>
                    <a:pt x="36" y="41"/>
                  </a:lnTo>
                  <a:lnTo>
                    <a:pt x="41" y="42"/>
                  </a:lnTo>
                  <a:lnTo>
                    <a:pt x="46" y="42"/>
                  </a:lnTo>
                  <a:lnTo>
                    <a:pt x="51" y="42"/>
                  </a:lnTo>
                  <a:lnTo>
                    <a:pt x="56" y="41"/>
                  </a:lnTo>
                  <a:lnTo>
                    <a:pt x="61" y="39"/>
                  </a:lnTo>
                  <a:lnTo>
                    <a:pt x="66" y="37"/>
                  </a:lnTo>
                  <a:lnTo>
                    <a:pt x="70" y="34"/>
                  </a:lnTo>
                  <a:lnTo>
                    <a:pt x="74" y="31"/>
                  </a:lnTo>
                  <a:lnTo>
                    <a:pt x="77" y="27"/>
                  </a:lnTo>
                  <a:lnTo>
                    <a:pt x="80" y="22"/>
                  </a:lnTo>
                  <a:lnTo>
                    <a:pt x="82" y="17"/>
                  </a:lnTo>
                  <a:lnTo>
                    <a:pt x="84" y="11"/>
                  </a:lnTo>
                  <a:lnTo>
                    <a:pt x="85" y="6"/>
                  </a:lnTo>
                  <a:lnTo>
                    <a:pt x="85" y="1"/>
                  </a:lnTo>
                  <a:lnTo>
                    <a:pt x="85" y="0"/>
                  </a:lnTo>
                  <a:lnTo>
                    <a:pt x="68" y="0"/>
                  </a:lnTo>
                  <a:lnTo>
                    <a:pt x="68" y="1"/>
                  </a:lnTo>
                  <a:lnTo>
                    <a:pt x="68" y="7"/>
                  </a:lnTo>
                  <a:lnTo>
                    <a:pt x="66" y="13"/>
                  </a:lnTo>
                  <a:lnTo>
                    <a:pt x="64" y="19"/>
                  </a:lnTo>
                  <a:lnTo>
                    <a:pt x="61" y="23"/>
                  </a:lnTo>
                  <a:lnTo>
                    <a:pt x="57" y="25"/>
                  </a:lnTo>
                  <a:lnTo>
                    <a:pt x="53" y="27"/>
                  </a:lnTo>
                  <a:lnTo>
                    <a:pt x="49" y="28"/>
                  </a:lnTo>
                  <a:lnTo>
                    <a:pt x="45" y="28"/>
                  </a:lnTo>
                  <a:lnTo>
                    <a:pt x="41" y="28"/>
                  </a:lnTo>
                  <a:lnTo>
                    <a:pt x="38" y="27"/>
                  </a:lnTo>
                  <a:lnTo>
                    <a:pt x="35" y="25"/>
                  </a:lnTo>
                  <a:lnTo>
                    <a:pt x="31" y="24"/>
                  </a:lnTo>
                  <a:lnTo>
                    <a:pt x="28" y="23"/>
                  </a:lnTo>
                  <a:lnTo>
                    <a:pt x="25" y="21"/>
                  </a:lnTo>
                  <a:lnTo>
                    <a:pt x="23" y="19"/>
                  </a:lnTo>
                  <a:lnTo>
                    <a:pt x="21" y="15"/>
                  </a:lnTo>
                  <a:lnTo>
                    <a:pt x="19" y="11"/>
                  </a:lnTo>
                  <a:lnTo>
                    <a:pt x="17" y="7"/>
                  </a:lnTo>
                  <a:lnTo>
                    <a:pt x="16" y="4"/>
                  </a:lnTo>
                  <a:lnTo>
                    <a:pt x="16" y="0"/>
                  </a:lnTo>
                  <a:lnTo>
                    <a:pt x="16" y="0"/>
                  </a:lnTo>
                  <a:lnTo>
                    <a:pt x="0" y="0"/>
                  </a:lnTo>
                  <a:close/>
                </a:path>
              </a:pathLst>
            </a:custGeom>
            <a:solidFill>
              <a:srgbClr val="000000"/>
            </a:solidFill>
            <a:ln w="9525">
              <a:noFill/>
              <a:round/>
              <a:headEnd/>
              <a:tailEnd/>
            </a:ln>
          </p:spPr>
          <p:txBody>
            <a:bodyPr/>
            <a:lstStyle/>
            <a:p>
              <a:endParaRPr lang="en-US"/>
            </a:p>
          </p:txBody>
        </p:sp>
        <p:sp>
          <p:nvSpPr>
            <p:cNvPr id="115857" name="Freeform 145"/>
            <p:cNvSpPr>
              <a:spLocks/>
            </p:cNvSpPr>
            <p:nvPr/>
          </p:nvSpPr>
          <p:spPr bwMode="auto">
            <a:xfrm>
              <a:off x="3778" y="2390"/>
              <a:ext cx="9" cy="3"/>
            </a:xfrm>
            <a:custGeom>
              <a:avLst/>
              <a:gdLst/>
              <a:ahLst/>
              <a:cxnLst>
                <a:cxn ang="0">
                  <a:pos x="0" y="42"/>
                </a:cxn>
                <a:cxn ang="0">
                  <a:pos x="0" y="40"/>
                </a:cxn>
                <a:cxn ang="0">
                  <a:pos x="1" y="35"/>
                </a:cxn>
                <a:cxn ang="0">
                  <a:pos x="1" y="31"/>
                </a:cxn>
                <a:cxn ang="0">
                  <a:pos x="1" y="27"/>
                </a:cxn>
                <a:cxn ang="0">
                  <a:pos x="3" y="23"/>
                </a:cxn>
                <a:cxn ang="0">
                  <a:pos x="4" y="18"/>
                </a:cxn>
                <a:cxn ang="0">
                  <a:pos x="6" y="15"/>
                </a:cxn>
                <a:cxn ang="0">
                  <a:pos x="8" y="13"/>
                </a:cxn>
                <a:cxn ang="0">
                  <a:pos x="11" y="10"/>
                </a:cxn>
                <a:cxn ang="0">
                  <a:pos x="14" y="7"/>
                </a:cxn>
                <a:cxn ang="0">
                  <a:pos x="17" y="5"/>
                </a:cxn>
                <a:cxn ang="0">
                  <a:pos x="21" y="3"/>
                </a:cxn>
                <a:cxn ang="0">
                  <a:pos x="25" y="2"/>
                </a:cxn>
                <a:cxn ang="0">
                  <a:pos x="29" y="1"/>
                </a:cxn>
                <a:cxn ang="0">
                  <a:pos x="35" y="0"/>
                </a:cxn>
                <a:cxn ang="0">
                  <a:pos x="39" y="0"/>
                </a:cxn>
                <a:cxn ang="0">
                  <a:pos x="47" y="1"/>
                </a:cxn>
                <a:cxn ang="0">
                  <a:pos x="54" y="3"/>
                </a:cxn>
                <a:cxn ang="0">
                  <a:pos x="60" y="6"/>
                </a:cxn>
                <a:cxn ang="0">
                  <a:pos x="66" y="10"/>
                </a:cxn>
                <a:cxn ang="0">
                  <a:pos x="70" y="14"/>
                </a:cxn>
                <a:cxn ang="0">
                  <a:pos x="75" y="19"/>
                </a:cxn>
                <a:cxn ang="0">
                  <a:pos x="78" y="25"/>
                </a:cxn>
                <a:cxn ang="0">
                  <a:pos x="80" y="31"/>
                </a:cxn>
                <a:cxn ang="0">
                  <a:pos x="82" y="37"/>
                </a:cxn>
                <a:cxn ang="0">
                  <a:pos x="83" y="42"/>
                </a:cxn>
                <a:cxn ang="0">
                  <a:pos x="68" y="42"/>
                </a:cxn>
                <a:cxn ang="0">
                  <a:pos x="68" y="41"/>
                </a:cxn>
                <a:cxn ang="0">
                  <a:pos x="67" y="39"/>
                </a:cxn>
                <a:cxn ang="0">
                  <a:pos x="66" y="34"/>
                </a:cxn>
                <a:cxn ang="0">
                  <a:pos x="64" y="29"/>
                </a:cxn>
                <a:cxn ang="0">
                  <a:pos x="62" y="25"/>
                </a:cxn>
                <a:cxn ang="0">
                  <a:pos x="58" y="20"/>
                </a:cxn>
                <a:cxn ang="0">
                  <a:pos x="54" y="18"/>
                </a:cxn>
                <a:cxn ang="0">
                  <a:pos x="50" y="16"/>
                </a:cxn>
                <a:cxn ang="0">
                  <a:pos x="46" y="15"/>
                </a:cxn>
                <a:cxn ang="0">
                  <a:pos x="41" y="14"/>
                </a:cxn>
                <a:cxn ang="0">
                  <a:pos x="36" y="15"/>
                </a:cxn>
                <a:cxn ang="0">
                  <a:pos x="30" y="16"/>
                </a:cxn>
                <a:cxn ang="0">
                  <a:pos x="26" y="18"/>
                </a:cxn>
                <a:cxn ang="0">
                  <a:pos x="22" y="20"/>
                </a:cxn>
                <a:cxn ang="0">
                  <a:pos x="19" y="25"/>
                </a:cxn>
                <a:cxn ang="0">
                  <a:pos x="18" y="29"/>
                </a:cxn>
                <a:cxn ang="0">
                  <a:pos x="16" y="34"/>
                </a:cxn>
                <a:cxn ang="0">
                  <a:pos x="16" y="40"/>
                </a:cxn>
                <a:cxn ang="0">
                  <a:pos x="16" y="42"/>
                </a:cxn>
                <a:cxn ang="0">
                  <a:pos x="0" y="42"/>
                </a:cxn>
              </a:cxnLst>
              <a:rect l="0" t="0" r="r" b="b"/>
              <a:pathLst>
                <a:path w="83" h="42">
                  <a:moveTo>
                    <a:pt x="0" y="42"/>
                  </a:moveTo>
                  <a:lnTo>
                    <a:pt x="0" y="40"/>
                  </a:lnTo>
                  <a:lnTo>
                    <a:pt x="1" y="35"/>
                  </a:lnTo>
                  <a:lnTo>
                    <a:pt x="1" y="31"/>
                  </a:lnTo>
                  <a:lnTo>
                    <a:pt x="1" y="27"/>
                  </a:lnTo>
                  <a:lnTo>
                    <a:pt x="3" y="23"/>
                  </a:lnTo>
                  <a:lnTo>
                    <a:pt x="4" y="18"/>
                  </a:lnTo>
                  <a:lnTo>
                    <a:pt x="6" y="15"/>
                  </a:lnTo>
                  <a:lnTo>
                    <a:pt x="8" y="13"/>
                  </a:lnTo>
                  <a:lnTo>
                    <a:pt x="11" y="10"/>
                  </a:lnTo>
                  <a:lnTo>
                    <a:pt x="14" y="7"/>
                  </a:lnTo>
                  <a:lnTo>
                    <a:pt x="17" y="5"/>
                  </a:lnTo>
                  <a:lnTo>
                    <a:pt x="21" y="3"/>
                  </a:lnTo>
                  <a:lnTo>
                    <a:pt x="25" y="2"/>
                  </a:lnTo>
                  <a:lnTo>
                    <a:pt x="29" y="1"/>
                  </a:lnTo>
                  <a:lnTo>
                    <a:pt x="35" y="0"/>
                  </a:lnTo>
                  <a:lnTo>
                    <a:pt x="39" y="0"/>
                  </a:lnTo>
                  <a:lnTo>
                    <a:pt x="47" y="1"/>
                  </a:lnTo>
                  <a:lnTo>
                    <a:pt x="54" y="3"/>
                  </a:lnTo>
                  <a:lnTo>
                    <a:pt x="60" y="6"/>
                  </a:lnTo>
                  <a:lnTo>
                    <a:pt x="66" y="10"/>
                  </a:lnTo>
                  <a:lnTo>
                    <a:pt x="70" y="14"/>
                  </a:lnTo>
                  <a:lnTo>
                    <a:pt x="75" y="19"/>
                  </a:lnTo>
                  <a:lnTo>
                    <a:pt x="78" y="25"/>
                  </a:lnTo>
                  <a:lnTo>
                    <a:pt x="80" y="31"/>
                  </a:lnTo>
                  <a:lnTo>
                    <a:pt x="82" y="37"/>
                  </a:lnTo>
                  <a:lnTo>
                    <a:pt x="83" y="42"/>
                  </a:lnTo>
                  <a:lnTo>
                    <a:pt x="68" y="42"/>
                  </a:lnTo>
                  <a:lnTo>
                    <a:pt x="68" y="41"/>
                  </a:lnTo>
                  <a:lnTo>
                    <a:pt x="67" y="39"/>
                  </a:lnTo>
                  <a:lnTo>
                    <a:pt x="66" y="34"/>
                  </a:lnTo>
                  <a:lnTo>
                    <a:pt x="64" y="29"/>
                  </a:lnTo>
                  <a:lnTo>
                    <a:pt x="62" y="25"/>
                  </a:lnTo>
                  <a:lnTo>
                    <a:pt x="58" y="20"/>
                  </a:lnTo>
                  <a:lnTo>
                    <a:pt x="54" y="18"/>
                  </a:lnTo>
                  <a:lnTo>
                    <a:pt x="50" y="16"/>
                  </a:lnTo>
                  <a:lnTo>
                    <a:pt x="46" y="15"/>
                  </a:lnTo>
                  <a:lnTo>
                    <a:pt x="41" y="14"/>
                  </a:lnTo>
                  <a:lnTo>
                    <a:pt x="36" y="15"/>
                  </a:lnTo>
                  <a:lnTo>
                    <a:pt x="30" y="16"/>
                  </a:lnTo>
                  <a:lnTo>
                    <a:pt x="26" y="18"/>
                  </a:lnTo>
                  <a:lnTo>
                    <a:pt x="22" y="20"/>
                  </a:lnTo>
                  <a:lnTo>
                    <a:pt x="19" y="25"/>
                  </a:lnTo>
                  <a:lnTo>
                    <a:pt x="18" y="29"/>
                  </a:lnTo>
                  <a:lnTo>
                    <a:pt x="16" y="34"/>
                  </a:lnTo>
                  <a:lnTo>
                    <a:pt x="16" y="40"/>
                  </a:lnTo>
                  <a:lnTo>
                    <a:pt x="16" y="42"/>
                  </a:lnTo>
                  <a:lnTo>
                    <a:pt x="0" y="42"/>
                  </a:lnTo>
                  <a:close/>
                </a:path>
              </a:pathLst>
            </a:custGeom>
            <a:solidFill>
              <a:srgbClr val="000000"/>
            </a:solidFill>
            <a:ln w="9525">
              <a:noFill/>
              <a:round/>
              <a:headEnd/>
              <a:tailEnd/>
            </a:ln>
          </p:spPr>
          <p:txBody>
            <a:bodyPr/>
            <a:lstStyle/>
            <a:p>
              <a:endParaRPr lang="en-US"/>
            </a:p>
          </p:txBody>
        </p:sp>
        <p:sp>
          <p:nvSpPr>
            <p:cNvPr id="115858" name="Freeform 146"/>
            <p:cNvSpPr>
              <a:spLocks/>
            </p:cNvSpPr>
            <p:nvPr/>
          </p:nvSpPr>
          <p:spPr bwMode="auto">
            <a:xfrm>
              <a:off x="3778" y="2393"/>
              <a:ext cx="9" cy="8"/>
            </a:xfrm>
            <a:custGeom>
              <a:avLst/>
              <a:gdLst/>
              <a:ahLst/>
              <a:cxnLst>
                <a:cxn ang="0">
                  <a:pos x="0" y="2"/>
                </a:cxn>
                <a:cxn ang="0">
                  <a:pos x="1" y="14"/>
                </a:cxn>
                <a:cxn ang="0">
                  <a:pos x="5" y="23"/>
                </a:cxn>
                <a:cxn ang="0">
                  <a:pos x="13" y="32"/>
                </a:cxn>
                <a:cxn ang="0">
                  <a:pos x="21" y="39"/>
                </a:cxn>
                <a:cxn ang="0">
                  <a:pos x="30" y="43"/>
                </a:cxn>
                <a:cxn ang="0">
                  <a:pos x="41" y="44"/>
                </a:cxn>
                <a:cxn ang="0">
                  <a:pos x="49" y="44"/>
                </a:cxn>
                <a:cxn ang="0">
                  <a:pos x="57" y="41"/>
                </a:cxn>
                <a:cxn ang="0">
                  <a:pos x="64" y="36"/>
                </a:cxn>
                <a:cxn ang="0">
                  <a:pos x="71" y="30"/>
                </a:cxn>
                <a:cxn ang="0">
                  <a:pos x="69" y="46"/>
                </a:cxn>
                <a:cxn ang="0">
                  <a:pos x="66" y="58"/>
                </a:cxn>
                <a:cxn ang="0">
                  <a:pos x="61" y="66"/>
                </a:cxn>
                <a:cxn ang="0">
                  <a:pos x="56" y="73"/>
                </a:cxn>
                <a:cxn ang="0">
                  <a:pos x="49" y="76"/>
                </a:cxn>
                <a:cxn ang="0">
                  <a:pos x="42" y="77"/>
                </a:cxn>
                <a:cxn ang="0">
                  <a:pos x="26" y="71"/>
                </a:cxn>
                <a:cxn ang="0">
                  <a:pos x="18" y="55"/>
                </a:cxn>
                <a:cxn ang="0">
                  <a:pos x="3" y="59"/>
                </a:cxn>
                <a:cxn ang="0">
                  <a:pos x="6" y="69"/>
                </a:cxn>
                <a:cxn ang="0">
                  <a:pos x="12" y="77"/>
                </a:cxn>
                <a:cxn ang="0">
                  <a:pos x="18" y="83"/>
                </a:cxn>
                <a:cxn ang="0">
                  <a:pos x="27" y="87"/>
                </a:cxn>
                <a:cxn ang="0">
                  <a:pos x="37" y="89"/>
                </a:cxn>
                <a:cxn ang="0">
                  <a:pos x="43" y="90"/>
                </a:cxn>
                <a:cxn ang="0">
                  <a:pos x="45" y="90"/>
                </a:cxn>
                <a:cxn ang="0">
                  <a:pos x="50" y="90"/>
                </a:cxn>
                <a:cxn ang="0">
                  <a:pos x="58" y="87"/>
                </a:cxn>
                <a:cxn ang="0">
                  <a:pos x="65" y="83"/>
                </a:cxn>
                <a:cxn ang="0">
                  <a:pos x="71" y="77"/>
                </a:cxn>
                <a:cxn ang="0">
                  <a:pos x="77" y="67"/>
                </a:cxn>
                <a:cxn ang="0">
                  <a:pos x="81" y="56"/>
                </a:cxn>
                <a:cxn ang="0">
                  <a:pos x="83" y="42"/>
                </a:cxn>
                <a:cxn ang="0">
                  <a:pos x="84" y="25"/>
                </a:cxn>
                <a:cxn ang="0">
                  <a:pos x="84" y="10"/>
                </a:cxn>
                <a:cxn ang="0">
                  <a:pos x="83" y="0"/>
                </a:cxn>
                <a:cxn ang="0">
                  <a:pos x="68" y="1"/>
                </a:cxn>
                <a:cxn ang="0">
                  <a:pos x="68" y="2"/>
                </a:cxn>
                <a:cxn ang="0">
                  <a:pos x="67" y="11"/>
                </a:cxn>
                <a:cxn ang="0">
                  <a:pos x="65" y="18"/>
                </a:cxn>
                <a:cxn ang="0">
                  <a:pos x="62" y="22"/>
                </a:cxn>
                <a:cxn ang="0">
                  <a:pos x="57" y="26"/>
                </a:cxn>
                <a:cxn ang="0">
                  <a:pos x="50" y="28"/>
                </a:cxn>
                <a:cxn ang="0">
                  <a:pos x="43" y="28"/>
                </a:cxn>
                <a:cxn ang="0">
                  <a:pos x="43" y="28"/>
                </a:cxn>
                <a:cxn ang="0">
                  <a:pos x="43" y="28"/>
                </a:cxn>
                <a:cxn ang="0">
                  <a:pos x="43" y="28"/>
                </a:cxn>
                <a:cxn ang="0">
                  <a:pos x="42" y="29"/>
                </a:cxn>
                <a:cxn ang="0">
                  <a:pos x="23" y="20"/>
                </a:cxn>
                <a:cxn ang="0">
                  <a:pos x="16" y="0"/>
                </a:cxn>
              </a:cxnLst>
              <a:rect l="0" t="0" r="r" b="b"/>
              <a:pathLst>
                <a:path w="84" h="90">
                  <a:moveTo>
                    <a:pt x="0" y="0"/>
                  </a:moveTo>
                  <a:lnTo>
                    <a:pt x="0" y="2"/>
                  </a:lnTo>
                  <a:lnTo>
                    <a:pt x="0" y="8"/>
                  </a:lnTo>
                  <a:lnTo>
                    <a:pt x="1" y="14"/>
                  </a:lnTo>
                  <a:lnTo>
                    <a:pt x="3" y="19"/>
                  </a:lnTo>
                  <a:lnTo>
                    <a:pt x="5" y="23"/>
                  </a:lnTo>
                  <a:lnTo>
                    <a:pt x="9" y="28"/>
                  </a:lnTo>
                  <a:lnTo>
                    <a:pt x="13" y="32"/>
                  </a:lnTo>
                  <a:lnTo>
                    <a:pt x="17" y="35"/>
                  </a:lnTo>
                  <a:lnTo>
                    <a:pt x="21" y="39"/>
                  </a:lnTo>
                  <a:lnTo>
                    <a:pt x="26" y="41"/>
                  </a:lnTo>
                  <a:lnTo>
                    <a:pt x="30" y="43"/>
                  </a:lnTo>
                  <a:lnTo>
                    <a:pt x="36" y="44"/>
                  </a:lnTo>
                  <a:lnTo>
                    <a:pt x="41" y="44"/>
                  </a:lnTo>
                  <a:lnTo>
                    <a:pt x="45" y="44"/>
                  </a:lnTo>
                  <a:lnTo>
                    <a:pt x="49" y="44"/>
                  </a:lnTo>
                  <a:lnTo>
                    <a:pt x="53" y="43"/>
                  </a:lnTo>
                  <a:lnTo>
                    <a:pt x="57" y="41"/>
                  </a:lnTo>
                  <a:lnTo>
                    <a:pt x="61" y="39"/>
                  </a:lnTo>
                  <a:lnTo>
                    <a:pt x="64" y="36"/>
                  </a:lnTo>
                  <a:lnTo>
                    <a:pt x="68" y="33"/>
                  </a:lnTo>
                  <a:lnTo>
                    <a:pt x="71" y="30"/>
                  </a:lnTo>
                  <a:lnTo>
                    <a:pt x="70" y="39"/>
                  </a:lnTo>
                  <a:lnTo>
                    <a:pt x="69" y="46"/>
                  </a:lnTo>
                  <a:lnTo>
                    <a:pt x="67" y="52"/>
                  </a:lnTo>
                  <a:lnTo>
                    <a:pt x="66" y="58"/>
                  </a:lnTo>
                  <a:lnTo>
                    <a:pt x="64" y="62"/>
                  </a:lnTo>
                  <a:lnTo>
                    <a:pt x="61" y="66"/>
                  </a:lnTo>
                  <a:lnTo>
                    <a:pt x="59" y="70"/>
                  </a:lnTo>
                  <a:lnTo>
                    <a:pt x="56" y="73"/>
                  </a:lnTo>
                  <a:lnTo>
                    <a:pt x="53" y="75"/>
                  </a:lnTo>
                  <a:lnTo>
                    <a:pt x="49" y="76"/>
                  </a:lnTo>
                  <a:lnTo>
                    <a:pt x="46" y="77"/>
                  </a:lnTo>
                  <a:lnTo>
                    <a:pt x="42" y="77"/>
                  </a:lnTo>
                  <a:lnTo>
                    <a:pt x="32" y="75"/>
                  </a:lnTo>
                  <a:lnTo>
                    <a:pt x="26" y="71"/>
                  </a:lnTo>
                  <a:lnTo>
                    <a:pt x="21" y="64"/>
                  </a:lnTo>
                  <a:lnTo>
                    <a:pt x="18" y="55"/>
                  </a:lnTo>
                  <a:lnTo>
                    <a:pt x="2" y="54"/>
                  </a:lnTo>
                  <a:lnTo>
                    <a:pt x="3" y="59"/>
                  </a:lnTo>
                  <a:lnTo>
                    <a:pt x="4" y="64"/>
                  </a:lnTo>
                  <a:lnTo>
                    <a:pt x="6" y="69"/>
                  </a:lnTo>
                  <a:lnTo>
                    <a:pt x="9" y="74"/>
                  </a:lnTo>
                  <a:lnTo>
                    <a:pt x="12" y="77"/>
                  </a:lnTo>
                  <a:lnTo>
                    <a:pt x="15" y="80"/>
                  </a:lnTo>
                  <a:lnTo>
                    <a:pt x="18" y="83"/>
                  </a:lnTo>
                  <a:lnTo>
                    <a:pt x="22" y="85"/>
                  </a:lnTo>
                  <a:lnTo>
                    <a:pt x="27" y="87"/>
                  </a:lnTo>
                  <a:lnTo>
                    <a:pt x="31" y="88"/>
                  </a:lnTo>
                  <a:lnTo>
                    <a:pt x="37" y="89"/>
                  </a:lnTo>
                  <a:lnTo>
                    <a:pt x="42" y="89"/>
                  </a:lnTo>
                  <a:lnTo>
                    <a:pt x="43" y="90"/>
                  </a:lnTo>
                  <a:lnTo>
                    <a:pt x="44" y="90"/>
                  </a:lnTo>
                  <a:lnTo>
                    <a:pt x="45" y="90"/>
                  </a:lnTo>
                  <a:lnTo>
                    <a:pt x="46" y="90"/>
                  </a:lnTo>
                  <a:lnTo>
                    <a:pt x="50" y="90"/>
                  </a:lnTo>
                  <a:lnTo>
                    <a:pt x="54" y="89"/>
                  </a:lnTo>
                  <a:lnTo>
                    <a:pt x="58" y="87"/>
                  </a:lnTo>
                  <a:lnTo>
                    <a:pt x="61" y="85"/>
                  </a:lnTo>
                  <a:lnTo>
                    <a:pt x="65" y="83"/>
                  </a:lnTo>
                  <a:lnTo>
                    <a:pt x="68" y="80"/>
                  </a:lnTo>
                  <a:lnTo>
                    <a:pt x="71" y="77"/>
                  </a:lnTo>
                  <a:lnTo>
                    <a:pt x="74" y="73"/>
                  </a:lnTo>
                  <a:lnTo>
                    <a:pt x="77" y="67"/>
                  </a:lnTo>
                  <a:lnTo>
                    <a:pt x="79" y="62"/>
                  </a:lnTo>
                  <a:lnTo>
                    <a:pt x="81" y="56"/>
                  </a:lnTo>
                  <a:lnTo>
                    <a:pt x="82" y="49"/>
                  </a:lnTo>
                  <a:lnTo>
                    <a:pt x="83" y="42"/>
                  </a:lnTo>
                  <a:lnTo>
                    <a:pt x="84" y="34"/>
                  </a:lnTo>
                  <a:lnTo>
                    <a:pt x="84" y="25"/>
                  </a:lnTo>
                  <a:lnTo>
                    <a:pt x="84" y="16"/>
                  </a:lnTo>
                  <a:lnTo>
                    <a:pt x="84" y="10"/>
                  </a:lnTo>
                  <a:lnTo>
                    <a:pt x="83" y="2"/>
                  </a:lnTo>
                  <a:lnTo>
                    <a:pt x="83" y="0"/>
                  </a:lnTo>
                  <a:lnTo>
                    <a:pt x="68" y="0"/>
                  </a:lnTo>
                  <a:lnTo>
                    <a:pt x="68" y="1"/>
                  </a:lnTo>
                  <a:lnTo>
                    <a:pt x="68" y="2"/>
                  </a:lnTo>
                  <a:lnTo>
                    <a:pt x="68" y="2"/>
                  </a:lnTo>
                  <a:lnTo>
                    <a:pt x="68" y="6"/>
                  </a:lnTo>
                  <a:lnTo>
                    <a:pt x="67" y="11"/>
                  </a:lnTo>
                  <a:lnTo>
                    <a:pt x="66" y="14"/>
                  </a:lnTo>
                  <a:lnTo>
                    <a:pt x="65" y="18"/>
                  </a:lnTo>
                  <a:lnTo>
                    <a:pt x="64" y="20"/>
                  </a:lnTo>
                  <a:lnTo>
                    <a:pt x="62" y="22"/>
                  </a:lnTo>
                  <a:lnTo>
                    <a:pt x="60" y="24"/>
                  </a:lnTo>
                  <a:lnTo>
                    <a:pt x="57" y="26"/>
                  </a:lnTo>
                  <a:lnTo>
                    <a:pt x="54" y="27"/>
                  </a:lnTo>
                  <a:lnTo>
                    <a:pt x="50" y="28"/>
                  </a:lnTo>
                  <a:lnTo>
                    <a:pt x="47" y="28"/>
                  </a:lnTo>
                  <a:lnTo>
                    <a:pt x="43" y="28"/>
                  </a:lnTo>
                  <a:lnTo>
                    <a:pt x="43" y="28"/>
                  </a:lnTo>
                  <a:lnTo>
                    <a:pt x="43" y="28"/>
                  </a:lnTo>
                  <a:lnTo>
                    <a:pt x="43" y="28"/>
                  </a:lnTo>
                  <a:lnTo>
                    <a:pt x="43" y="28"/>
                  </a:lnTo>
                  <a:lnTo>
                    <a:pt x="43" y="28"/>
                  </a:lnTo>
                  <a:lnTo>
                    <a:pt x="43" y="28"/>
                  </a:lnTo>
                  <a:lnTo>
                    <a:pt x="42" y="29"/>
                  </a:lnTo>
                  <a:lnTo>
                    <a:pt x="42" y="29"/>
                  </a:lnTo>
                  <a:lnTo>
                    <a:pt x="30" y="26"/>
                  </a:lnTo>
                  <a:lnTo>
                    <a:pt x="23" y="20"/>
                  </a:lnTo>
                  <a:lnTo>
                    <a:pt x="18" y="11"/>
                  </a:lnTo>
                  <a:lnTo>
                    <a:pt x="16" y="0"/>
                  </a:lnTo>
                  <a:lnTo>
                    <a:pt x="0" y="0"/>
                  </a:lnTo>
                  <a:close/>
                </a:path>
              </a:pathLst>
            </a:custGeom>
            <a:solidFill>
              <a:srgbClr val="000000"/>
            </a:solidFill>
            <a:ln w="9525">
              <a:noFill/>
              <a:round/>
              <a:headEnd/>
              <a:tailEnd/>
            </a:ln>
          </p:spPr>
          <p:txBody>
            <a:bodyPr/>
            <a:lstStyle/>
            <a:p>
              <a:endParaRPr lang="en-US"/>
            </a:p>
          </p:txBody>
        </p:sp>
        <p:sp>
          <p:nvSpPr>
            <p:cNvPr id="115859" name="Freeform 147"/>
            <p:cNvSpPr>
              <a:spLocks/>
            </p:cNvSpPr>
            <p:nvPr/>
          </p:nvSpPr>
          <p:spPr bwMode="auto">
            <a:xfrm>
              <a:off x="3780" y="2417"/>
              <a:ext cx="8" cy="5"/>
            </a:xfrm>
            <a:custGeom>
              <a:avLst/>
              <a:gdLst/>
              <a:ahLst/>
              <a:cxnLst>
                <a:cxn ang="0">
                  <a:pos x="17" y="63"/>
                </a:cxn>
                <a:cxn ang="0">
                  <a:pos x="18" y="50"/>
                </a:cxn>
                <a:cxn ang="0">
                  <a:pos x="0" y="49"/>
                </a:cxn>
                <a:cxn ang="0">
                  <a:pos x="2" y="37"/>
                </a:cxn>
                <a:cxn ang="0">
                  <a:pos x="21" y="38"/>
                </a:cxn>
                <a:cxn ang="0">
                  <a:pos x="25" y="0"/>
                </a:cxn>
                <a:cxn ang="0">
                  <a:pos x="37" y="1"/>
                </a:cxn>
                <a:cxn ang="0">
                  <a:pos x="32" y="39"/>
                </a:cxn>
                <a:cxn ang="0">
                  <a:pos x="54" y="40"/>
                </a:cxn>
                <a:cxn ang="0">
                  <a:pos x="58" y="2"/>
                </a:cxn>
                <a:cxn ang="0">
                  <a:pos x="71" y="2"/>
                </a:cxn>
                <a:cxn ang="0">
                  <a:pos x="66" y="40"/>
                </a:cxn>
                <a:cxn ang="0">
                  <a:pos x="85" y="41"/>
                </a:cxn>
                <a:cxn ang="0">
                  <a:pos x="84" y="53"/>
                </a:cxn>
                <a:cxn ang="0">
                  <a:pos x="65" y="52"/>
                </a:cxn>
                <a:cxn ang="0">
                  <a:pos x="64" y="63"/>
                </a:cxn>
                <a:cxn ang="0">
                  <a:pos x="52" y="63"/>
                </a:cxn>
                <a:cxn ang="0">
                  <a:pos x="54" y="52"/>
                </a:cxn>
                <a:cxn ang="0">
                  <a:pos x="31" y="51"/>
                </a:cxn>
                <a:cxn ang="0">
                  <a:pos x="29" y="63"/>
                </a:cxn>
                <a:cxn ang="0">
                  <a:pos x="17" y="63"/>
                </a:cxn>
              </a:cxnLst>
              <a:rect l="0" t="0" r="r" b="b"/>
              <a:pathLst>
                <a:path w="85" h="63">
                  <a:moveTo>
                    <a:pt x="17" y="63"/>
                  </a:moveTo>
                  <a:lnTo>
                    <a:pt x="18" y="50"/>
                  </a:lnTo>
                  <a:lnTo>
                    <a:pt x="0" y="49"/>
                  </a:lnTo>
                  <a:lnTo>
                    <a:pt x="2" y="37"/>
                  </a:lnTo>
                  <a:lnTo>
                    <a:pt x="21" y="38"/>
                  </a:lnTo>
                  <a:lnTo>
                    <a:pt x="25" y="0"/>
                  </a:lnTo>
                  <a:lnTo>
                    <a:pt x="37" y="1"/>
                  </a:lnTo>
                  <a:lnTo>
                    <a:pt x="32" y="39"/>
                  </a:lnTo>
                  <a:lnTo>
                    <a:pt x="54" y="40"/>
                  </a:lnTo>
                  <a:lnTo>
                    <a:pt x="58" y="2"/>
                  </a:lnTo>
                  <a:lnTo>
                    <a:pt x="71" y="2"/>
                  </a:lnTo>
                  <a:lnTo>
                    <a:pt x="66" y="40"/>
                  </a:lnTo>
                  <a:lnTo>
                    <a:pt x="85" y="41"/>
                  </a:lnTo>
                  <a:lnTo>
                    <a:pt x="84" y="53"/>
                  </a:lnTo>
                  <a:lnTo>
                    <a:pt x="65" y="52"/>
                  </a:lnTo>
                  <a:lnTo>
                    <a:pt x="64" y="63"/>
                  </a:lnTo>
                  <a:lnTo>
                    <a:pt x="52" y="63"/>
                  </a:lnTo>
                  <a:lnTo>
                    <a:pt x="54" y="52"/>
                  </a:lnTo>
                  <a:lnTo>
                    <a:pt x="31" y="51"/>
                  </a:lnTo>
                  <a:lnTo>
                    <a:pt x="29" y="63"/>
                  </a:lnTo>
                  <a:lnTo>
                    <a:pt x="17" y="63"/>
                  </a:lnTo>
                  <a:close/>
                </a:path>
              </a:pathLst>
            </a:custGeom>
            <a:solidFill>
              <a:srgbClr val="000000"/>
            </a:solidFill>
            <a:ln w="9525">
              <a:noFill/>
              <a:round/>
              <a:headEnd/>
              <a:tailEnd/>
            </a:ln>
          </p:spPr>
          <p:txBody>
            <a:bodyPr/>
            <a:lstStyle/>
            <a:p>
              <a:endParaRPr lang="en-US"/>
            </a:p>
          </p:txBody>
        </p:sp>
        <p:sp>
          <p:nvSpPr>
            <p:cNvPr id="115860" name="Freeform 148"/>
            <p:cNvSpPr>
              <a:spLocks/>
            </p:cNvSpPr>
            <p:nvPr/>
          </p:nvSpPr>
          <p:spPr bwMode="auto">
            <a:xfrm>
              <a:off x="3779" y="2422"/>
              <a:ext cx="9" cy="6"/>
            </a:xfrm>
            <a:custGeom>
              <a:avLst/>
              <a:gdLst/>
              <a:ahLst/>
              <a:cxnLst>
                <a:cxn ang="0">
                  <a:pos x="21" y="0"/>
                </a:cxn>
                <a:cxn ang="0">
                  <a:pos x="20" y="11"/>
                </a:cxn>
                <a:cxn ang="0">
                  <a:pos x="2" y="10"/>
                </a:cxn>
                <a:cxn ang="0">
                  <a:pos x="0" y="22"/>
                </a:cxn>
                <a:cxn ang="0">
                  <a:pos x="19" y="23"/>
                </a:cxn>
                <a:cxn ang="0">
                  <a:pos x="15" y="61"/>
                </a:cxn>
                <a:cxn ang="0">
                  <a:pos x="27" y="61"/>
                </a:cxn>
                <a:cxn ang="0">
                  <a:pos x="31" y="23"/>
                </a:cxn>
                <a:cxn ang="0">
                  <a:pos x="53" y="24"/>
                </a:cxn>
                <a:cxn ang="0">
                  <a:pos x="49" y="62"/>
                </a:cxn>
                <a:cxn ang="0">
                  <a:pos x="60" y="63"/>
                </a:cxn>
                <a:cxn ang="0">
                  <a:pos x="65" y="25"/>
                </a:cxn>
                <a:cxn ang="0">
                  <a:pos x="82" y="26"/>
                </a:cxn>
                <a:cxn ang="0">
                  <a:pos x="84" y="15"/>
                </a:cxn>
                <a:cxn ang="0">
                  <a:pos x="66" y="14"/>
                </a:cxn>
                <a:cxn ang="0">
                  <a:pos x="68" y="0"/>
                </a:cxn>
                <a:cxn ang="0">
                  <a:pos x="56" y="0"/>
                </a:cxn>
                <a:cxn ang="0">
                  <a:pos x="54" y="12"/>
                </a:cxn>
                <a:cxn ang="0">
                  <a:pos x="32" y="11"/>
                </a:cxn>
                <a:cxn ang="0">
                  <a:pos x="33" y="0"/>
                </a:cxn>
                <a:cxn ang="0">
                  <a:pos x="21" y="0"/>
                </a:cxn>
              </a:cxnLst>
              <a:rect l="0" t="0" r="r" b="b"/>
              <a:pathLst>
                <a:path w="84" h="63">
                  <a:moveTo>
                    <a:pt x="21" y="0"/>
                  </a:moveTo>
                  <a:lnTo>
                    <a:pt x="20" y="11"/>
                  </a:lnTo>
                  <a:lnTo>
                    <a:pt x="2" y="10"/>
                  </a:lnTo>
                  <a:lnTo>
                    <a:pt x="0" y="22"/>
                  </a:lnTo>
                  <a:lnTo>
                    <a:pt x="19" y="23"/>
                  </a:lnTo>
                  <a:lnTo>
                    <a:pt x="15" y="61"/>
                  </a:lnTo>
                  <a:lnTo>
                    <a:pt x="27" y="61"/>
                  </a:lnTo>
                  <a:lnTo>
                    <a:pt x="31" y="23"/>
                  </a:lnTo>
                  <a:lnTo>
                    <a:pt x="53" y="24"/>
                  </a:lnTo>
                  <a:lnTo>
                    <a:pt x="49" y="62"/>
                  </a:lnTo>
                  <a:lnTo>
                    <a:pt x="60" y="63"/>
                  </a:lnTo>
                  <a:lnTo>
                    <a:pt x="65" y="25"/>
                  </a:lnTo>
                  <a:lnTo>
                    <a:pt x="82" y="26"/>
                  </a:lnTo>
                  <a:lnTo>
                    <a:pt x="84" y="15"/>
                  </a:lnTo>
                  <a:lnTo>
                    <a:pt x="66" y="14"/>
                  </a:lnTo>
                  <a:lnTo>
                    <a:pt x="68" y="0"/>
                  </a:lnTo>
                  <a:lnTo>
                    <a:pt x="56" y="0"/>
                  </a:lnTo>
                  <a:lnTo>
                    <a:pt x="54" y="12"/>
                  </a:lnTo>
                  <a:lnTo>
                    <a:pt x="32" y="11"/>
                  </a:lnTo>
                  <a:lnTo>
                    <a:pt x="33" y="0"/>
                  </a:lnTo>
                  <a:lnTo>
                    <a:pt x="21" y="0"/>
                  </a:lnTo>
                  <a:close/>
                </a:path>
              </a:pathLst>
            </a:custGeom>
            <a:solidFill>
              <a:srgbClr val="000000"/>
            </a:solidFill>
            <a:ln w="9525">
              <a:noFill/>
              <a:round/>
              <a:headEnd/>
              <a:tailEnd/>
            </a:ln>
          </p:spPr>
          <p:txBody>
            <a:bodyPr/>
            <a:lstStyle/>
            <a:p>
              <a:endParaRPr lang="en-US"/>
            </a:p>
          </p:txBody>
        </p:sp>
        <p:sp>
          <p:nvSpPr>
            <p:cNvPr id="115861" name="Freeform 149"/>
            <p:cNvSpPr>
              <a:spLocks/>
            </p:cNvSpPr>
            <p:nvPr/>
          </p:nvSpPr>
          <p:spPr bwMode="auto">
            <a:xfrm>
              <a:off x="3688" y="2419"/>
              <a:ext cx="12" cy="2"/>
            </a:xfrm>
            <a:custGeom>
              <a:avLst/>
              <a:gdLst/>
              <a:ahLst/>
              <a:cxnLst>
                <a:cxn ang="0">
                  <a:pos x="121" y="26"/>
                </a:cxn>
                <a:cxn ang="0">
                  <a:pos x="0" y="19"/>
                </a:cxn>
                <a:cxn ang="0">
                  <a:pos x="0" y="0"/>
                </a:cxn>
                <a:cxn ang="0">
                  <a:pos x="121" y="6"/>
                </a:cxn>
                <a:cxn ang="0">
                  <a:pos x="121" y="26"/>
                </a:cxn>
              </a:cxnLst>
              <a:rect l="0" t="0" r="r" b="b"/>
              <a:pathLst>
                <a:path w="121" h="26">
                  <a:moveTo>
                    <a:pt x="121" y="26"/>
                  </a:moveTo>
                  <a:lnTo>
                    <a:pt x="0" y="19"/>
                  </a:lnTo>
                  <a:lnTo>
                    <a:pt x="0" y="0"/>
                  </a:lnTo>
                  <a:lnTo>
                    <a:pt x="121" y="6"/>
                  </a:lnTo>
                  <a:lnTo>
                    <a:pt x="121" y="26"/>
                  </a:lnTo>
                  <a:close/>
                </a:path>
              </a:pathLst>
            </a:custGeom>
            <a:solidFill>
              <a:srgbClr val="191919"/>
            </a:solidFill>
            <a:ln w="9525">
              <a:noFill/>
              <a:round/>
              <a:headEnd/>
              <a:tailEnd/>
            </a:ln>
          </p:spPr>
          <p:txBody>
            <a:bodyPr/>
            <a:lstStyle/>
            <a:p>
              <a:endParaRPr lang="en-US"/>
            </a:p>
          </p:txBody>
        </p:sp>
        <p:sp>
          <p:nvSpPr>
            <p:cNvPr id="115862" name="Freeform 150"/>
            <p:cNvSpPr>
              <a:spLocks/>
            </p:cNvSpPr>
            <p:nvPr/>
          </p:nvSpPr>
          <p:spPr bwMode="auto">
            <a:xfrm>
              <a:off x="3689" y="2416"/>
              <a:ext cx="10" cy="8"/>
            </a:xfrm>
            <a:custGeom>
              <a:avLst/>
              <a:gdLst/>
              <a:ahLst/>
              <a:cxnLst>
                <a:cxn ang="0">
                  <a:pos x="88" y="104"/>
                </a:cxn>
                <a:cxn ang="0">
                  <a:pos x="0" y="14"/>
                </a:cxn>
                <a:cxn ang="0">
                  <a:pos x="13" y="0"/>
                </a:cxn>
                <a:cxn ang="0">
                  <a:pos x="101" y="90"/>
                </a:cxn>
                <a:cxn ang="0">
                  <a:pos x="88" y="104"/>
                </a:cxn>
              </a:cxnLst>
              <a:rect l="0" t="0" r="r" b="b"/>
              <a:pathLst>
                <a:path w="101" h="104">
                  <a:moveTo>
                    <a:pt x="88" y="104"/>
                  </a:moveTo>
                  <a:lnTo>
                    <a:pt x="0" y="14"/>
                  </a:lnTo>
                  <a:lnTo>
                    <a:pt x="13" y="0"/>
                  </a:lnTo>
                  <a:lnTo>
                    <a:pt x="101" y="90"/>
                  </a:lnTo>
                  <a:lnTo>
                    <a:pt x="88" y="104"/>
                  </a:lnTo>
                  <a:close/>
                </a:path>
              </a:pathLst>
            </a:custGeom>
            <a:solidFill>
              <a:srgbClr val="191919"/>
            </a:solidFill>
            <a:ln w="9525">
              <a:noFill/>
              <a:round/>
              <a:headEnd/>
              <a:tailEnd/>
            </a:ln>
          </p:spPr>
          <p:txBody>
            <a:bodyPr/>
            <a:lstStyle/>
            <a:p>
              <a:endParaRPr lang="en-US"/>
            </a:p>
          </p:txBody>
        </p:sp>
        <p:sp>
          <p:nvSpPr>
            <p:cNvPr id="115863" name="Freeform 151"/>
            <p:cNvSpPr>
              <a:spLocks/>
            </p:cNvSpPr>
            <p:nvPr/>
          </p:nvSpPr>
          <p:spPr bwMode="auto">
            <a:xfrm>
              <a:off x="3690" y="2416"/>
              <a:ext cx="10" cy="8"/>
            </a:xfrm>
            <a:custGeom>
              <a:avLst/>
              <a:gdLst/>
              <a:ahLst/>
              <a:cxnLst>
                <a:cxn ang="0">
                  <a:pos x="13" y="96"/>
                </a:cxn>
                <a:cxn ang="0">
                  <a:pos x="97" y="15"/>
                </a:cxn>
                <a:cxn ang="0">
                  <a:pos x="84" y="0"/>
                </a:cxn>
                <a:cxn ang="0">
                  <a:pos x="0" y="81"/>
                </a:cxn>
                <a:cxn ang="0">
                  <a:pos x="13" y="96"/>
                </a:cxn>
              </a:cxnLst>
              <a:rect l="0" t="0" r="r" b="b"/>
              <a:pathLst>
                <a:path w="97" h="96">
                  <a:moveTo>
                    <a:pt x="13" y="96"/>
                  </a:moveTo>
                  <a:lnTo>
                    <a:pt x="97" y="15"/>
                  </a:lnTo>
                  <a:lnTo>
                    <a:pt x="84" y="0"/>
                  </a:lnTo>
                  <a:lnTo>
                    <a:pt x="0" y="81"/>
                  </a:lnTo>
                  <a:lnTo>
                    <a:pt x="13" y="96"/>
                  </a:lnTo>
                  <a:close/>
                </a:path>
              </a:pathLst>
            </a:custGeom>
            <a:solidFill>
              <a:srgbClr val="191919"/>
            </a:solidFill>
            <a:ln w="9525">
              <a:noFill/>
              <a:round/>
              <a:headEnd/>
              <a:tailEnd/>
            </a:ln>
          </p:spPr>
          <p:txBody>
            <a:bodyPr/>
            <a:lstStyle/>
            <a:p>
              <a:endParaRPr lang="en-US"/>
            </a:p>
          </p:txBody>
        </p:sp>
        <p:sp>
          <p:nvSpPr>
            <p:cNvPr id="115864" name="Freeform 152"/>
            <p:cNvSpPr>
              <a:spLocks/>
            </p:cNvSpPr>
            <p:nvPr/>
          </p:nvSpPr>
          <p:spPr bwMode="auto">
            <a:xfrm>
              <a:off x="3687" y="2302"/>
              <a:ext cx="114" cy="26"/>
            </a:xfrm>
            <a:custGeom>
              <a:avLst/>
              <a:gdLst/>
              <a:ahLst/>
              <a:cxnLst>
                <a:cxn ang="0">
                  <a:pos x="137" y="0"/>
                </a:cxn>
                <a:cxn ang="0">
                  <a:pos x="992" y="43"/>
                </a:cxn>
                <a:cxn ang="0">
                  <a:pos x="1025" y="48"/>
                </a:cxn>
                <a:cxn ang="0">
                  <a:pos x="1053" y="57"/>
                </a:cxn>
                <a:cxn ang="0">
                  <a:pos x="1078" y="72"/>
                </a:cxn>
                <a:cxn ang="0">
                  <a:pos x="1098" y="90"/>
                </a:cxn>
                <a:cxn ang="0">
                  <a:pos x="1113" y="111"/>
                </a:cxn>
                <a:cxn ang="0">
                  <a:pos x="1124" y="134"/>
                </a:cxn>
                <a:cxn ang="0">
                  <a:pos x="1132" y="159"/>
                </a:cxn>
                <a:cxn ang="0">
                  <a:pos x="1134" y="183"/>
                </a:cxn>
                <a:cxn ang="0">
                  <a:pos x="1133" y="209"/>
                </a:cxn>
                <a:cxn ang="0">
                  <a:pos x="1126" y="233"/>
                </a:cxn>
                <a:cxn ang="0">
                  <a:pos x="1116" y="256"/>
                </a:cxn>
                <a:cxn ang="0">
                  <a:pos x="1102" y="276"/>
                </a:cxn>
                <a:cxn ang="0">
                  <a:pos x="1084" y="292"/>
                </a:cxn>
                <a:cxn ang="0">
                  <a:pos x="1060" y="303"/>
                </a:cxn>
                <a:cxn ang="0">
                  <a:pos x="1033" y="311"/>
                </a:cxn>
                <a:cxn ang="0">
                  <a:pos x="1000" y="312"/>
                </a:cxn>
                <a:cxn ang="0">
                  <a:pos x="144" y="270"/>
                </a:cxn>
                <a:cxn ang="0">
                  <a:pos x="111" y="265"/>
                </a:cxn>
                <a:cxn ang="0">
                  <a:pos x="83" y="256"/>
                </a:cxn>
                <a:cxn ang="0">
                  <a:pos x="59" y="241"/>
                </a:cxn>
                <a:cxn ang="0">
                  <a:pos x="39" y="223"/>
                </a:cxn>
                <a:cxn ang="0">
                  <a:pos x="23" y="202"/>
                </a:cxn>
                <a:cxn ang="0">
                  <a:pos x="12" y="179"/>
                </a:cxn>
                <a:cxn ang="0">
                  <a:pos x="3" y="154"/>
                </a:cxn>
                <a:cxn ang="0">
                  <a:pos x="0" y="130"/>
                </a:cxn>
                <a:cxn ang="0">
                  <a:pos x="2" y="104"/>
                </a:cxn>
                <a:cxn ang="0">
                  <a:pos x="8" y="80"/>
                </a:cxn>
                <a:cxn ang="0">
                  <a:pos x="19" y="57"/>
                </a:cxn>
                <a:cxn ang="0">
                  <a:pos x="34" y="37"/>
                </a:cxn>
                <a:cxn ang="0">
                  <a:pos x="53" y="21"/>
                </a:cxn>
                <a:cxn ang="0">
                  <a:pos x="77" y="8"/>
                </a:cxn>
                <a:cxn ang="0">
                  <a:pos x="104" y="1"/>
                </a:cxn>
                <a:cxn ang="0">
                  <a:pos x="137" y="0"/>
                </a:cxn>
              </a:cxnLst>
              <a:rect l="0" t="0" r="r" b="b"/>
              <a:pathLst>
                <a:path w="1134" h="312">
                  <a:moveTo>
                    <a:pt x="137" y="0"/>
                  </a:moveTo>
                  <a:lnTo>
                    <a:pt x="992" y="43"/>
                  </a:lnTo>
                  <a:lnTo>
                    <a:pt x="1025" y="48"/>
                  </a:lnTo>
                  <a:lnTo>
                    <a:pt x="1053" y="57"/>
                  </a:lnTo>
                  <a:lnTo>
                    <a:pt x="1078" y="72"/>
                  </a:lnTo>
                  <a:lnTo>
                    <a:pt x="1098" y="90"/>
                  </a:lnTo>
                  <a:lnTo>
                    <a:pt x="1113" y="111"/>
                  </a:lnTo>
                  <a:lnTo>
                    <a:pt x="1124" y="134"/>
                  </a:lnTo>
                  <a:lnTo>
                    <a:pt x="1132" y="159"/>
                  </a:lnTo>
                  <a:lnTo>
                    <a:pt x="1134" y="183"/>
                  </a:lnTo>
                  <a:lnTo>
                    <a:pt x="1133" y="209"/>
                  </a:lnTo>
                  <a:lnTo>
                    <a:pt x="1126" y="233"/>
                  </a:lnTo>
                  <a:lnTo>
                    <a:pt x="1116" y="256"/>
                  </a:lnTo>
                  <a:lnTo>
                    <a:pt x="1102" y="276"/>
                  </a:lnTo>
                  <a:lnTo>
                    <a:pt x="1084" y="292"/>
                  </a:lnTo>
                  <a:lnTo>
                    <a:pt x="1060" y="303"/>
                  </a:lnTo>
                  <a:lnTo>
                    <a:pt x="1033" y="311"/>
                  </a:lnTo>
                  <a:lnTo>
                    <a:pt x="1000" y="312"/>
                  </a:lnTo>
                  <a:lnTo>
                    <a:pt x="144" y="270"/>
                  </a:lnTo>
                  <a:lnTo>
                    <a:pt x="111" y="265"/>
                  </a:lnTo>
                  <a:lnTo>
                    <a:pt x="83" y="256"/>
                  </a:lnTo>
                  <a:lnTo>
                    <a:pt x="59" y="241"/>
                  </a:lnTo>
                  <a:lnTo>
                    <a:pt x="39" y="223"/>
                  </a:lnTo>
                  <a:lnTo>
                    <a:pt x="23" y="202"/>
                  </a:lnTo>
                  <a:lnTo>
                    <a:pt x="12" y="179"/>
                  </a:lnTo>
                  <a:lnTo>
                    <a:pt x="3" y="154"/>
                  </a:lnTo>
                  <a:lnTo>
                    <a:pt x="0" y="130"/>
                  </a:lnTo>
                  <a:lnTo>
                    <a:pt x="2" y="104"/>
                  </a:lnTo>
                  <a:lnTo>
                    <a:pt x="8" y="80"/>
                  </a:lnTo>
                  <a:lnTo>
                    <a:pt x="19" y="57"/>
                  </a:lnTo>
                  <a:lnTo>
                    <a:pt x="34" y="37"/>
                  </a:lnTo>
                  <a:lnTo>
                    <a:pt x="53" y="21"/>
                  </a:lnTo>
                  <a:lnTo>
                    <a:pt x="77" y="8"/>
                  </a:lnTo>
                  <a:lnTo>
                    <a:pt x="104" y="1"/>
                  </a:lnTo>
                  <a:lnTo>
                    <a:pt x="137" y="0"/>
                  </a:lnTo>
                  <a:close/>
                </a:path>
              </a:pathLst>
            </a:custGeom>
            <a:solidFill>
              <a:srgbClr val="474F4F"/>
            </a:solidFill>
            <a:ln w="9525">
              <a:noFill/>
              <a:round/>
              <a:headEnd/>
              <a:tailEnd/>
            </a:ln>
          </p:spPr>
          <p:txBody>
            <a:bodyPr/>
            <a:lstStyle/>
            <a:p>
              <a:endParaRPr lang="en-US"/>
            </a:p>
          </p:txBody>
        </p:sp>
        <p:sp>
          <p:nvSpPr>
            <p:cNvPr id="115865" name="Freeform 153"/>
            <p:cNvSpPr>
              <a:spLocks/>
            </p:cNvSpPr>
            <p:nvPr/>
          </p:nvSpPr>
          <p:spPr bwMode="auto">
            <a:xfrm>
              <a:off x="3687" y="2303"/>
              <a:ext cx="114" cy="25"/>
            </a:xfrm>
            <a:custGeom>
              <a:avLst/>
              <a:gdLst/>
              <a:ahLst/>
              <a:cxnLst>
                <a:cxn ang="0">
                  <a:pos x="155" y="2"/>
                </a:cxn>
                <a:cxn ang="0">
                  <a:pos x="199" y="5"/>
                </a:cxn>
                <a:cxn ang="0">
                  <a:pos x="238" y="8"/>
                </a:cxn>
                <a:cxn ang="0">
                  <a:pos x="275" y="11"/>
                </a:cxn>
                <a:cxn ang="0">
                  <a:pos x="309" y="13"/>
                </a:cxn>
                <a:cxn ang="0">
                  <a:pos x="344" y="16"/>
                </a:cxn>
                <a:cxn ang="0">
                  <a:pos x="379" y="18"/>
                </a:cxn>
                <a:cxn ang="0">
                  <a:pos x="417" y="20"/>
                </a:cxn>
                <a:cxn ang="0">
                  <a:pos x="459" y="22"/>
                </a:cxn>
                <a:cxn ang="0">
                  <a:pos x="504" y="24"/>
                </a:cxn>
                <a:cxn ang="0">
                  <a:pos x="555" y="28"/>
                </a:cxn>
                <a:cxn ang="0">
                  <a:pos x="614" y="30"/>
                </a:cxn>
                <a:cxn ang="0">
                  <a:pos x="681" y="33"/>
                </a:cxn>
                <a:cxn ang="0">
                  <a:pos x="759" y="35"/>
                </a:cxn>
                <a:cxn ang="0">
                  <a:pos x="846" y="39"/>
                </a:cxn>
                <a:cxn ang="0">
                  <a:pos x="946" y="42"/>
                </a:cxn>
                <a:cxn ang="0">
                  <a:pos x="1030" y="48"/>
                </a:cxn>
                <a:cxn ang="0">
                  <a:pos x="1079" y="70"/>
                </a:cxn>
                <a:cxn ang="0">
                  <a:pos x="1111" y="105"/>
                </a:cxn>
                <a:cxn ang="0">
                  <a:pos x="1130" y="149"/>
                </a:cxn>
                <a:cxn ang="0">
                  <a:pos x="1133" y="196"/>
                </a:cxn>
                <a:cxn ang="0">
                  <a:pos x="1116" y="243"/>
                </a:cxn>
                <a:cxn ang="0">
                  <a:pos x="1084" y="279"/>
                </a:cxn>
                <a:cxn ang="0">
                  <a:pos x="1033" y="298"/>
                </a:cxn>
                <a:cxn ang="0">
                  <a:pos x="975" y="298"/>
                </a:cxn>
                <a:cxn ang="0">
                  <a:pos x="929" y="296"/>
                </a:cxn>
                <a:cxn ang="0">
                  <a:pos x="890" y="294"/>
                </a:cxn>
                <a:cxn ang="0">
                  <a:pos x="855" y="291"/>
                </a:cxn>
                <a:cxn ang="0">
                  <a:pos x="824" y="289"/>
                </a:cxn>
                <a:cxn ang="0">
                  <a:pos x="794" y="288"/>
                </a:cxn>
                <a:cxn ang="0">
                  <a:pos x="764" y="287"/>
                </a:cxn>
                <a:cxn ang="0">
                  <a:pos x="732" y="285"/>
                </a:cxn>
                <a:cxn ang="0">
                  <a:pos x="697" y="284"/>
                </a:cxn>
                <a:cxn ang="0">
                  <a:pos x="655" y="282"/>
                </a:cxn>
                <a:cxn ang="0">
                  <a:pos x="607" y="279"/>
                </a:cxn>
                <a:cxn ang="0">
                  <a:pos x="550" y="277"/>
                </a:cxn>
                <a:cxn ang="0">
                  <a:pos x="483" y="274"/>
                </a:cxn>
                <a:cxn ang="0">
                  <a:pos x="405" y="270"/>
                </a:cxn>
                <a:cxn ang="0">
                  <a:pos x="311" y="266"/>
                </a:cxn>
                <a:cxn ang="0">
                  <a:pos x="204" y="260"/>
                </a:cxn>
                <a:cxn ang="0">
                  <a:pos x="111" y="252"/>
                </a:cxn>
                <a:cxn ang="0">
                  <a:pos x="59" y="228"/>
                </a:cxn>
                <a:cxn ang="0">
                  <a:pos x="23" y="189"/>
                </a:cxn>
                <a:cxn ang="0">
                  <a:pos x="3" y="141"/>
                </a:cxn>
                <a:cxn ang="0">
                  <a:pos x="3" y="94"/>
                </a:cxn>
                <a:cxn ang="0">
                  <a:pos x="20" y="51"/>
                </a:cxn>
                <a:cxn ang="0">
                  <a:pos x="51" y="18"/>
                </a:cxn>
                <a:cxn ang="0">
                  <a:pos x="100" y="1"/>
                </a:cxn>
              </a:cxnLst>
              <a:rect l="0" t="0" r="r" b="b"/>
              <a:pathLst>
                <a:path w="1134" h="299">
                  <a:moveTo>
                    <a:pt x="131" y="0"/>
                  </a:moveTo>
                  <a:lnTo>
                    <a:pt x="155" y="2"/>
                  </a:lnTo>
                  <a:lnTo>
                    <a:pt x="177" y="4"/>
                  </a:lnTo>
                  <a:lnTo>
                    <a:pt x="199" y="5"/>
                  </a:lnTo>
                  <a:lnTo>
                    <a:pt x="219" y="7"/>
                  </a:lnTo>
                  <a:lnTo>
                    <a:pt x="238" y="8"/>
                  </a:lnTo>
                  <a:lnTo>
                    <a:pt x="256" y="10"/>
                  </a:lnTo>
                  <a:lnTo>
                    <a:pt x="275" y="11"/>
                  </a:lnTo>
                  <a:lnTo>
                    <a:pt x="292" y="12"/>
                  </a:lnTo>
                  <a:lnTo>
                    <a:pt x="309" y="13"/>
                  </a:lnTo>
                  <a:lnTo>
                    <a:pt x="327" y="15"/>
                  </a:lnTo>
                  <a:lnTo>
                    <a:pt x="344" y="16"/>
                  </a:lnTo>
                  <a:lnTo>
                    <a:pt x="361" y="17"/>
                  </a:lnTo>
                  <a:lnTo>
                    <a:pt x="379" y="18"/>
                  </a:lnTo>
                  <a:lnTo>
                    <a:pt x="398" y="19"/>
                  </a:lnTo>
                  <a:lnTo>
                    <a:pt x="417" y="20"/>
                  </a:lnTo>
                  <a:lnTo>
                    <a:pt x="437" y="21"/>
                  </a:lnTo>
                  <a:lnTo>
                    <a:pt x="459" y="22"/>
                  </a:lnTo>
                  <a:lnTo>
                    <a:pt x="480" y="23"/>
                  </a:lnTo>
                  <a:lnTo>
                    <a:pt x="504" y="24"/>
                  </a:lnTo>
                  <a:lnTo>
                    <a:pt x="529" y="25"/>
                  </a:lnTo>
                  <a:lnTo>
                    <a:pt x="555" y="28"/>
                  </a:lnTo>
                  <a:lnTo>
                    <a:pt x="584" y="29"/>
                  </a:lnTo>
                  <a:lnTo>
                    <a:pt x="614" y="30"/>
                  </a:lnTo>
                  <a:lnTo>
                    <a:pt x="647" y="31"/>
                  </a:lnTo>
                  <a:lnTo>
                    <a:pt x="681" y="33"/>
                  </a:lnTo>
                  <a:lnTo>
                    <a:pt x="719" y="34"/>
                  </a:lnTo>
                  <a:lnTo>
                    <a:pt x="759" y="35"/>
                  </a:lnTo>
                  <a:lnTo>
                    <a:pt x="800" y="37"/>
                  </a:lnTo>
                  <a:lnTo>
                    <a:pt x="846" y="39"/>
                  </a:lnTo>
                  <a:lnTo>
                    <a:pt x="894" y="40"/>
                  </a:lnTo>
                  <a:lnTo>
                    <a:pt x="946" y="42"/>
                  </a:lnTo>
                  <a:lnTo>
                    <a:pt x="1000" y="44"/>
                  </a:lnTo>
                  <a:lnTo>
                    <a:pt x="1030" y="48"/>
                  </a:lnTo>
                  <a:lnTo>
                    <a:pt x="1056" y="57"/>
                  </a:lnTo>
                  <a:lnTo>
                    <a:pt x="1079" y="70"/>
                  </a:lnTo>
                  <a:lnTo>
                    <a:pt x="1097" y="87"/>
                  </a:lnTo>
                  <a:lnTo>
                    <a:pt x="1111" y="105"/>
                  </a:lnTo>
                  <a:lnTo>
                    <a:pt x="1122" y="126"/>
                  </a:lnTo>
                  <a:lnTo>
                    <a:pt x="1130" y="149"/>
                  </a:lnTo>
                  <a:lnTo>
                    <a:pt x="1134" y="170"/>
                  </a:lnTo>
                  <a:lnTo>
                    <a:pt x="1133" y="196"/>
                  </a:lnTo>
                  <a:lnTo>
                    <a:pt x="1126" y="220"/>
                  </a:lnTo>
                  <a:lnTo>
                    <a:pt x="1116" y="243"/>
                  </a:lnTo>
                  <a:lnTo>
                    <a:pt x="1102" y="263"/>
                  </a:lnTo>
                  <a:lnTo>
                    <a:pt x="1084" y="279"/>
                  </a:lnTo>
                  <a:lnTo>
                    <a:pt x="1060" y="290"/>
                  </a:lnTo>
                  <a:lnTo>
                    <a:pt x="1033" y="298"/>
                  </a:lnTo>
                  <a:lnTo>
                    <a:pt x="1000" y="299"/>
                  </a:lnTo>
                  <a:lnTo>
                    <a:pt x="975" y="298"/>
                  </a:lnTo>
                  <a:lnTo>
                    <a:pt x="951" y="297"/>
                  </a:lnTo>
                  <a:lnTo>
                    <a:pt x="929" y="296"/>
                  </a:lnTo>
                  <a:lnTo>
                    <a:pt x="909" y="295"/>
                  </a:lnTo>
                  <a:lnTo>
                    <a:pt x="890" y="294"/>
                  </a:lnTo>
                  <a:lnTo>
                    <a:pt x="872" y="293"/>
                  </a:lnTo>
                  <a:lnTo>
                    <a:pt x="855" y="291"/>
                  </a:lnTo>
                  <a:lnTo>
                    <a:pt x="839" y="290"/>
                  </a:lnTo>
                  <a:lnTo>
                    <a:pt x="824" y="289"/>
                  </a:lnTo>
                  <a:lnTo>
                    <a:pt x="808" y="289"/>
                  </a:lnTo>
                  <a:lnTo>
                    <a:pt x="794" y="288"/>
                  </a:lnTo>
                  <a:lnTo>
                    <a:pt x="779" y="287"/>
                  </a:lnTo>
                  <a:lnTo>
                    <a:pt x="764" y="287"/>
                  </a:lnTo>
                  <a:lnTo>
                    <a:pt x="748" y="286"/>
                  </a:lnTo>
                  <a:lnTo>
                    <a:pt x="732" y="285"/>
                  </a:lnTo>
                  <a:lnTo>
                    <a:pt x="715" y="284"/>
                  </a:lnTo>
                  <a:lnTo>
                    <a:pt x="697" y="284"/>
                  </a:lnTo>
                  <a:lnTo>
                    <a:pt x="676" y="283"/>
                  </a:lnTo>
                  <a:lnTo>
                    <a:pt x="655" y="282"/>
                  </a:lnTo>
                  <a:lnTo>
                    <a:pt x="633" y="281"/>
                  </a:lnTo>
                  <a:lnTo>
                    <a:pt x="607" y="279"/>
                  </a:lnTo>
                  <a:lnTo>
                    <a:pt x="580" y="278"/>
                  </a:lnTo>
                  <a:lnTo>
                    <a:pt x="550" y="277"/>
                  </a:lnTo>
                  <a:lnTo>
                    <a:pt x="519" y="275"/>
                  </a:lnTo>
                  <a:lnTo>
                    <a:pt x="483" y="274"/>
                  </a:lnTo>
                  <a:lnTo>
                    <a:pt x="445" y="272"/>
                  </a:lnTo>
                  <a:lnTo>
                    <a:pt x="405" y="270"/>
                  </a:lnTo>
                  <a:lnTo>
                    <a:pt x="360" y="268"/>
                  </a:lnTo>
                  <a:lnTo>
                    <a:pt x="311" y="266"/>
                  </a:lnTo>
                  <a:lnTo>
                    <a:pt x="260" y="263"/>
                  </a:lnTo>
                  <a:lnTo>
                    <a:pt x="204" y="260"/>
                  </a:lnTo>
                  <a:lnTo>
                    <a:pt x="144" y="257"/>
                  </a:lnTo>
                  <a:lnTo>
                    <a:pt x="111" y="252"/>
                  </a:lnTo>
                  <a:lnTo>
                    <a:pt x="83" y="243"/>
                  </a:lnTo>
                  <a:lnTo>
                    <a:pt x="59" y="228"/>
                  </a:lnTo>
                  <a:lnTo>
                    <a:pt x="39" y="210"/>
                  </a:lnTo>
                  <a:lnTo>
                    <a:pt x="23" y="189"/>
                  </a:lnTo>
                  <a:lnTo>
                    <a:pt x="12" y="166"/>
                  </a:lnTo>
                  <a:lnTo>
                    <a:pt x="3" y="141"/>
                  </a:lnTo>
                  <a:lnTo>
                    <a:pt x="0" y="117"/>
                  </a:lnTo>
                  <a:lnTo>
                    <a:pt x="3" y="94"/>
                  </a:lnTo>
                  <a:lnTo>
                    <a:pt x="9" y="71"/>
                  </a:lnTo>
                  <a:lnTo>
                    <a:pt x="20" y="51"/>
                  </a:lnTo>
                  <a:lnTo>
                    <a:pt x="34" y="33"/>
                  </a:lnTo>
                  <a:lnTo>
                    <a:pt x="51" y="18"/>
                  </a:lnTo>
                  <a:lnTo>
                    <a:pt x="74" y="8"/>
                  </a:lnTo>
                  <a:lnTo>
                    <a:pt x="100" y="1"/>
                  </a:lnTo>
                  <a:lnTo>
                    <a:pt x="131" y="0"/>
                  </a:lnTo>
                  <a:close/>
                </a:path>
              </a:pathLst>
            </a:custGeom>
            <a:solidFill>
              <a:srgbClr val="545959"/>
            </a:solidFill>
            <a:ln w="9525">
              <a:noFill/>
              <a:round/>
              <a:headEnd/>
              <a:tailEnd/>
            </a:ln>
          </p:spPr>
          <p:txBody>
            <a:bodyPr/>
            <a:lstStyle/>
            <a:p>
              <a:endParaRPr lang="en-US"/>
            </a:p>
          </p:txBody>
        </p:sp>
        <p:sp>
          <p:nvSpPr>
            <p:cNvPr id="115866" name="Freeform 154"/>
            <p:cNvSpPr>
              <a:spLocks/>
            </p:cNvSpPr>
            <p:nvPr/>
          </p:nvSpPr>
          <p:spPr bwMode="auto">
            <a:xfrm>
              <a:off x="3687" y="2304"/>
              <a:ext cx="114" cy="24"/>
            </a:xfrm>
            <a:custGeom>
              <a:avLst/>
              <a:gdLst/>
              <a:ahLst/>
              <a:cxnLst>
                <a:cxn ang="0">
                  <a:pos x="149" y="3"/>
                </a:cxn>
                <a:cxn ang="0">
                  <a:pos x="190" y="8"/>
                </a:cxn>
                <a:cxn ang="0">
                  <a:pos x="229" y="12"/>
                </a:cxn>
                <a:cxn ang="0">
                  <a:pos x="268" y="17"/>
                </a:cxn>
                <a:cxn ang="0">
                  <a:pos x="306" y="21"/>
                </a:cxn>
                <a:cxn ang="0">
                  <a:pos x="345" y="24"/>
                </a:cxn>
                <a:cxn ang="0">
                  <a:pos x="386" y="27"/>
                </a:cxn>
                <a:cxn ang="0">
                  <a:pos x="428" y="30"/>
                </a:cxn>
                <a:cxn ang="0">
                  <a:pos x="475" y="32"/>
                </a:cxn>
                <a:cxn ang="0">
                  <a:pos x="525" y="34"/>
                </a:cxn>
                <a:cxn ang="0">
                  <a:pos x="581" y="36"/>
                </a:cxn>
                <a:cxn ang="0">
                  <a:pos x="642" y="38"/>
                </a:cxn>
                <a:cxn ang="0">
                  <a:pos x="709" y="39"/>
                </a:cxn>
                <a:cxn ang="0">
                  <a:pos x="783" y="41"/>
                </a:cxn>
                <a:cxn ang="0">
                  <a:pos x="865" y="42"/>
                </a:cxn>
                <a:cxn ang="0">
                  <a:pos x="958" y="43"/>
                </a:cxn>
                <a:cxn ang="0">
                  <a:pos x="1036" y="48"/>
                </a:cxn>
                <a:cxn ang="0">
                  <a:pos x="1080" y="67"/>
                </a:cxn>
                <a:cxn ang="0">
                  <a:pos x="1110" y="99"/>
                </a:cxn>
                <a:cxn ang="0">
                  <a:pos x="1128" y="138"/>
                </a:cxn>
                <a:cxn ang="0">
                  <a:pos x="1133" y="184"/>
                </a:cxn>
                <a:cxn ang="0">
                  <a:pos x="1116" y="231"/>
                </a:cxn>
                <a:cxn ang="0">
                  <a:pos x="1084" y="267"/>
                </a:cxn>
                <a:cxn ang="0">
                  <a:pos x="1033" y="286"/>
                </a:cxn>
                <a:cxn ang="0">
                  <a:pos x="975" y="286"/>
                </a:cxn>
                <a:cxn ang="0">
                  <a:pos x="929" y="284"/>
                </a:cxn>
                <a:cxn ang="0">
                  <a:pos x="890" y="282"/>
                </a:cxn>
                <a:cxn ang="0">
                  <a:pos x="855" y="279"/>
                </a:cxn>
                <a:cxn ang="0">
                  <a:pos x="824" y="277"/>
                </a:cxn>
                <a:cxn ang="0">
                  <a:pos x="794" y="276"/>
                </a:cxn>
                <a:cxn ang="0">
                  <a:pos x="764" y="275"/>
                </a:cxn>
                <a:cxn ang="0">
                  <a:pos x="732" y="273"/>
                </a:cxn>
                <a:cxn ang="0">
                  <a:pos x="697" y="272"/>
                </a:cxn>
                <a:cxn ang="0">
                  <a:pos x="655" y="270"/>
                </a:cxn>
                <a:cxn ang="0">
                  <a:pos x="607" y="267"/>
                </a:cxn>
                <a:cxn ang="0">
                  <a:pos x="550" y="265"/>
                </a:cxn>
                <a:cxn ang="0">
                  <a:pos x="483" y="262"/>
                </a:cxn>
                <a:cxn ang="0">
                  <a:pos x="405" y="258"/>
                </a:cxn>
                <a:cxn ang="0">
                  <a:pos x="311" y="254"/>
                </a:cxn>
                <a:cxn ang="0">
                  <a:pos x="204" y="248"/>
                </a:cxn>
                <a:cxn ang="0">
                  <a:pos x="111" y="240"/>
                </a:cxn>
                <a:cxn ang="0">
                  <a:pos x="59" y="216"/>
                </a:cxn>
                <a:cxn ang="0">
                  <a:pos x="23" y="177"/>
                </a:cxn>
                <a:cxn ang="0">
                  <a:pos x="3" y="129"/>
                </a:cxn>
                <a:cxn ang="0">
                  <a:pos x="3" y="84"/>
                </a:cxn>
                <a:cxn ang="0">
                  <a:pos x="20" y="47"/>
                </a:cxn>
                <a:cxn ang="0">
                  <a:pos x="50" y="17"/>
                </a:cxn>
                <a:cxn ang="0">
                  <a:pos x="97" y="1"/>
                </a:cxn>
              </a:cxnLst>
              <a:rect l="0" t="0" r="r" b="b"/>
              <a:pathLst>
                <a:path w="1134" h="287">
                  <a:moveTo>
                    <a:pt x="127" y="0"/>
                  </a:moveTo>
                  <a:lnTo>
                    <a:pt x="149" y="3"/>
                  </a:lnTo>
                  <a:lnTo>
                    <a:pt x="170" y="5"/>
                  </a:lnTo>
                  <a:lnTo>
                    <a:pt x="190" y="8"/>
                  </a:lnTo>
                  <a:lnTo>
                    <a:pt x="210" y="10"/>
                  </a:lnTo>
                  <a:lnTo>
                    <a:pt x="229" y="12"/>
                  </a:lnTo>
                  <a:lnTo>
                    <a:pt x="248" y="15"/>
                  </a:lnTo>
                  <a:lnTo>
                    <a:pt x="268" y="17"/>
                  </a:lnTo>
                  <a:lnTo>
                    <a:pt x="287" y="19"/>
                  </a:lnTo>
                  <a:lnTo>
                    <a:pt x="306" y="21"/>
                  </a:lnTo>
                  <a:lnTo>
                    <a:pt x="326" y="22"/>
                  </a:lnTo>
                  <a:lnTo>
                    <a:pt x="345" y="24"/>
                  </a:lnTo>
                  <a:lnTo>
                    <a:pt x="365" y="26"/>
                  </a:lnTo>
                  <a:lnTo>
                    <a:pt x="386" y="27"/>
                  </a:lnTo>
                  <a:lnTo>
                    <a:pt x="407" y="28"/>
                  </a:lnTo>
                  <a:lnTo>
                    <a:pt x="428" y="30"/>
                  </a:lnTo>
                  <a:lnTo>
                    <a:pt x="452" y="31"/>
                  </a:lnTo>
                  <a:lnTo>
                    <a:pt x="475" y="32"/>
                  </a:lnTo>
                  <a:lnTo>
                    <a:pt x="499" y="33"/>
                  </a:lnTo>
                  <a:lnTo>
                    <a:pt x="525" y="34"/>
                  </a:lnTo>
                  <a:lnTo>
                    <a:pt x="552" y="35"/>
                  </a:lnTo>
                  <a:lnTo>
                    <a:pt x="581" y="36"/>
                  </a:lnTo>
                  <a:lnTo>
                    <a:pt x="610" y="37"/>
                  </a:lnTo>
                  <a:lnTo>
                    <a:pt x="642" y="38"/>
                  </a:lnTo>
                  <a:lnTo>
                    <a:pt x="674" y="38"/>
                  </a:lnTo>
                  <a:lnTo>
                    <a:pt x="709" y="39"/>
                  </a:lnTo>
                  <a:lnTo>
                    <a:pt x="745" y="40"/>
                  </a:lnTo>
                  <a:lnTo>
                    <a:pt x="783" y="41"/>
                  </a:lnTo>
                  <a:lnTo>
                    <a:pt x="824" y="41"/>
                  </a:lnTo>
                  <a:lnTo>
                    <a:pt x="865" y="42"/>
                  </a:lnTo>
                  <a:lnTo>
                    <a:pt x="911" y="43"/>
                  </a:lnTo>
                  <a:lnTo>
                    <a:pt x="958" y="43"/>
                  </a:lnTo>
                  <a:lnTo>
                    <a:pt x="1008" y="45"/>
                  </a:lnTo>
                  <a:lnTo>
                    <a:pt x="1036" y="48"/>
                  </a:lnTo>
                  <a:lnTo>
                    <a:pt x="1059" y="56"/>
                  </a:lnTo>
                  <a:lnTo>
                    <a:pt x="1080" y="67"/>
                  </a:lnTo>
                  <a:lnTo>
                    <a:pt x="1097" y="83"/>
                  </a:lnTo>
                  <a:lnTo>
                    <a:pt x="1110" y="99"/>
                  </a:lnTo>
                  <a:lnTo>
                    <a:pt x="1121" y="118"/>
                  </a:lnTo>
                  <a:lnTo>
                    <a:pt x="1128" y="138"/>
                  </a:lnTo>
                  <a:lnTo>
                    <a:pt x="1134" y="158"/>
                  </a:lnTo>
                  <a:lnTo>
                    <a:pt x="1133" y="184"/>
                  </a:lnTo>
                  <a:lnTo>
                    <a:pt x="1126" y="208"/>
                  </a:lnTo>
                  <a:lnTo>
                    <a:pt x="1116" y="231"/>
                  </a:lnTo>
                  <a:lnTo>
                    <a:pt x="1102" y="251"/>
                  </a:lnTo>
                  <a:lnTo>
                    <a:pt x="1084" y="267"/>
                  </a:lnTo>
                  <a:lnTo>
                    <a:pt x="1060" y="278"/>
                  </a:lnTo>
                  <a:lnTo>
                    <a:pt x="1033" y="286"/>
                  </a:lnTo>
                  <a:lnTo>
                    <a:pt x="1000" y="287"/>
                  </a:lnTo>
                  <a:lnTo>
                    <a:pt x="975" y="286"/>
                  </a:lnTo>
                  <a:lnTo>
                    <a:pt x="951" y="285"/>
                  </a:lnTo>
                  <a:lnTo>
                    <a:pt x="929" y="284"/>
                  </a:lnTo>
                  <a:lnTo>
                    <a:pt x="909" y="283"/>
                  </a:lnTo>
                  <a:lnTo>
                    <a:pt x="890" y="282"/>
                  </a:lnTo>
                  <a:lnTo>
                    <a:pt x="872" y="281"/>
                  </a:lnTo>
                  <a:lnTo>
                    <a:pt x="855" y="279"/>
                  </a:lnTo>
                  <a:lnTo>
                    <a:pt x="839" y="278"/>
                  </a:lnTo>
                  <a:lnTo>
                    <a:pt x="824" y="277"/>
                  </a:lnTo>
                  <a:lnTo>
                    <a:pt x="808" y="277"/>
                  </a:lnTo>
                  <a:lnTo>
                    <a:pt x="794" y="276"/>
                  </a:lnTo>
                  <a:lnTo>
                    <a:pt x="779" y="275"/>
                  </a:lnTo>
                  <a:lnTo>
                    <a:pt x="764" y="275"/>
                  </a:lnTo>
                  <a:lnTo>
                    <a:pt x="748" y="274"/>
                  </a:lnTo>
                  <a:lnTo>
                    <a:pt x="732" y="273"/>
                  </a:lnTo>
                  <a:lnTo>
                    <a:pt x="715" y="272"/>
                  </a:lnTo>
                  <a:lnTo>
                    <a:pt x="697" y="272"/>
                  </a:lnTo>
                  <a:lnTo>
                    <a:pt x="676" y="271"/>
                  </a:lnTo>
                  <a:lnTo>
                    <a:pt x="655" y="270"/>
                  </a:lnTo>
                  <a:lnTo>
                    <a:pt x="633" y="269"/>
                  </a:lnTo>
                  <a:lnTo>
                    <a:pt x="607" y="267"/>
                  </a:lnTo>
                  <a:lnTo>
                    <a:pt x="580" y="266"/>
                  </a:lnTo>
                  <a:lnTo>
                    <a:pt x="550" y="265"/>
                  </a:lnTo>
                  <a:lnTo>
                    <a:pt x="519" y="263"/>
                  </a:lnTo>
                  <a:lnTo>
                    <a:pt x="483" y="262"/>
                  </a:lnTo>
                  <a:lnTo>
                    <a:pt x="445" y="260"/>
                  </a:lnTo>
                  <a:lnTo>
                    <a:pt x="405" y="258"/>
                  </a:lnTo>
                  <a:lnTo>
                    <a:pt x="360" y="256"/>
                  </a:lnTo>
                  <a:lnTo>
                    <a:pt x="311" y="254"/>
                  </a:lnTo>
                  <a:lnTo>
                    <a:pt x="260" y="251"/>
                  </a:lnTo>
                  <a:lnTo>
                    <a:pt x="204" y="248"/>
                  </a:lnTo>
                  <a:lnTo>
                    <a:pt x="144" y="245"/>
                  </a:lnTo>
                  <a:lnTo>
                    <a:pt x="111" y="240"/>
                  </a:lnTo>
                  <a:lnTo>
                    <a:pt x="83" y="231"/>
                  </a:lnTo>
                  <a:lnTo>
                    <a:pt x="59" y="216"/>
                  </a:lnTo>
                  <a:lnTo>
                    <a:pt x="39" y="198"/>
                  </a:lnTo>
                  <a:lnTo>
                    <a:pt x="23" y="177"/>
                  </a:lnTo>
                  <a:lnTo>
                    <a:pt x="12" y="154"/>
                  </a:lnTo>
                  <a:lnTo>
                    <a:pt x="3" y="129"/>
                  </a:lnTo>
                  <a:lnTo>
                    <a:pt x="0" y="105"/>
                  </a:lnTo>
                  <a:lnTo>
                    <a:pt x="3" y="84"/>
                  </a:lnTo>
                  <a:lnTo>
                    <a:pt x="10" y="64"/>
                  </a:lnTo>
                  <a:lnTo>
                    <a:pt x="20" y="47"/>
                  </a:lnTo>
                  <a:lnTo>
                    <a:pt x="33" y="30"/>
                  </a:lnTo>
                  <a:lnTo>
                    <a:pt x="50" y="17"/>
                  </a:lnTo>
                  <a:lnTo>
                    <a:pt x="71" y="7"/>
                  </a:lnTo>
                  <a:lnTo>
                    <a:pt x="97" y="1"/>
                  </a:lnTo>
                  <a:lnTo>
                    <a:pt x="127" y="0"/>
                  </a:lnTo>
                  <a:close/>
                </a:path>
              </a:pathLst>
            </a:custGeom>
            <a:solidFill>
              <a:srgbClr val="5E6363"/>
            </a:solidFill>
            <a:ln w="9525">
              <a:noFill/>
              <a:round/>
              <a:headEnd/>
              <a:tailEnd/>
            </a:ln>
          </p:spPr>
          <p:txBody>
            <a:bodyPr/>
            <a:lstStyle/>
            <a:p>
              <a:endParaRPr lang="en-US"/>
            </a:p>
          </p:txBody>
        </p:sp>
        <p:sp>
          <p:nvSpPr>
            <p:cNvPr id="115867" name="Freeform 155"/>
            <p:cNvSpPr>
              <a:spLocks/>
            </p:cNvSpPr>
            <p:nvPr/>
          </p:nvSpPr>
          <p:spPr bwMode="auto">
            <a:xfrm>
              <a:off x="3687" y="2305"/>
              <a:ext cx="114" cy="23"/>
            </a:xfrm>
            <a:custGeom>
              <a:avLst/>
              <a:gdLst/>
              <a:ahLst/>
              <a:cxnLst>
                <a:cxn ang="0">
                  <a:pos x="140" y="4"/>
                </a:cxn>
                <a:cxn ang="0">
                  <a:pos x="179" y="10"/>
                </a:cxn>
                <a:cxn ang="0">
                  <a:pos x="219" y="16"/>
                </a:cxn>
                <a:cxn ang="0">
                  <a:pos x="260" y="21"/>
                </a:cxn>
                <a:cxn ang="0">
                  <a:pos x="301" y="26"/>
                </a:cxn>
                <a:cxn ang="0">
                  <a:pos x="345" y="30"/>
                </a:cxn>
                <a:cxn ang="0">
                  <a:pos x="392" y="34"/>
                </a:cxn>
                <a:cxn ang="0">
                  <a:pos x="439" y="38"/>
                </a:cxn>
                <a:cxn ang="0">
                  <a:pos x="491" y="40"/>
                </a:cxn>
                <a:cxn ang="0">
                  <a:pos x="546" y="42"/>
                </a:cxn>
                <a:cxn ang="0">
                  <a:pos x="605" y="44"/>
                </a:cxn>
                <a:cxn ang="0">
                  <a:pos x="668" y="45"/>
                </a:cxn>
                <a:cxn ang="0">
                  <a:pos x="736" y="46"/>
                </a:cxn>
                <a:cxn ang="0">
                  <a:pos x="807" y="46"/>
                </a:cxn>
                <a:cxn ang="0">
                  <a:pos x="886" y="46"/>
                </a:cxn>
                <a:cxn ang="0">
                  <a:pos x="970" y="45"/>
                </a:cxn>
                <a:cxn ang="0">
                  <a:pos x="1040" y="48"/>
                </a:cxn>
                <a:cxn ang="0">
                  <a:pos x="1081" y="66"/>
                </a:cxn>
                <a:cxn ang="0">
                  <a:pos x="1109" y="95"/>
                </a:cxn>
                <a:cxn ang="0">
                  <a:pos x="1127" y="129"/>
                </a:cxn>
                <a:cxn ang="0">
                  <a:pos x="1133" y="172"/>
                </a:cxn>
                <a:cxn ang="0">
                  <a:pos x="1116" y="219"/>
                </a:cxn>
                <a:cxn ang="0">
                  <a:pos x="1084" y="255"/>
                </a:cxn>
                <a:cxn ang="0">
                  <a:pos x="1033" y="274"/>
                </a:cxn>
                <a:cxn ang="0">
                  <a:pos x="975" y="274"/>
                </a:cxn>
                <a:cxn ang="0">
                  <a:pos x="929" y="272"/>
                </a:cxn>
                <a:cxn ang="0">
                  <a:pos x="890" y="270"/>
                </a:cxn>
                <a:cxn ang="0">
                  <a:pos x="855" y="267"/>
                </a:cxn>
                <a:cxn ang="0">
                  <a:pos x="824" y="265"/>
                </a:cxn>
                <a:cxn ang="0">
                  <a:pos x="794" y="264"/>
                </a:cxn>
                <a:cxn ang="0">
                  <a:pos x="764" y="263"/>
                </a:cxn>
                <a:cxn ang="0">
                  <a:pos x="732" y="261"/>
                </a:cxn>
                <a:cxn ang="0">
                  <a:pos x="697" y="260"/>
                </a:cxn>
                <a:cxn ang="0">
                  <a:pos x="655" y="258"/>
                </a:cxn>
                <a:cxn ang="0">
                  <a:pos x="607" y="255"/>
                </a:cxn>
                <a:cxn ang="0">
                  <a:pos x="550" y="253"/>
                </a:cxn>
                <a:cxn ang="0">
                  <a:pos x="483" y="250"/>
                </a:cxn>
                <a:cxn ang="0">
                  <a:pos x="405" y="246"/>
                </a:cxn>
                <a:cxn ang="0">
                  <a:pos x="311" y="242"/>
                </a:cxn>
                <a:cxn ang="0">
                  <a:pos x="204" y="236"/>
                </a:cxn>
                <a:cxn ang="0">
                  <a:pos x="111" y="228"/>
                </a:cxn>
                <a:cxn ang="0">
                  <a:pos x="59" y="204"/>
                </a:cxn>
                <a:cxn ang="0">
                  <a:pos x="23" y="165"/>
                </a:cxn>
                <a:cxn ang="0">
                  <a:pos x="3" y="117"/>
                </a:cxn>
                <a:cxn ang="0">
                  <a:pos x="4" y="74"/>
                </a:cxn>
                <a:cxn ang="0">
                  <a:pos x="20" y="41"/>
                </a:cxn>
                <a:cxn ang="0">
                  <a:pos x="48" y="15"/>
                </a:cxn>
                <a:cxn ang="0">
                  <a:pos x="92" y="1"/>
                </a:cxn>
              </a:cxnLst>
              <a:rect l="0" t="0" r="r" b="b"/>
              <a:pathLst>
                <a:path w="1134" h="275">
                  <a:moveTo>
                    <a:pt x="120" y="0"/>
                  </a:moveTo>
                  <a:lnTo>
                    <a:pt x="140" y="4"/>
                  </a:lnTo>
                  <a:lnTo>
                    <a:pt x="159" y="7"/>
                  </a:lnTo>
                  <a:lnTo>
                    <a:pt x="179" y="10"/>
                  </a:lnTo>
                  <a:lnTo>
                    <a:pt x="199" y="13"/>
                  </a:lnTo>
                  <a:lnTo>
                    <a:pt x="219" y="16"/>
                  </a:lnTo>
                  <a:lnTo>
                    <a:pt x="239" y="19"/>
                  </a:lnTo>
                  <a:lnTo>
                    <a:pt x="260" y="21"/>
                  </a:lnTo>
                  <a:lnTo>
                    <a:pt x="280" y="24"/>
                  </a:lnTo>
                  <a:lnTo>
                    <a:pt x="301" y="26"/>
                  </a:lnTo>
                  <a:lnTo>
                    <a:pt x="323" y="28"/>
                  </a:lnTo>
                  <a:lnTo>
                    <a:pt x="345" y="30"/>
                  </a:lnTo>
                  <a:lnTo>
                    <a:pt x="368" y="33"/>
                  </a:lnTo>
                  <a:lnTo>
                    <a:pt x="392" y="34"/>
                  </a:lnTo>
                  <a:lnTo>
                    <a:pt x="415" y="36"/>
                  </a:lnTo>
                  <a:lnTo>
                    <a:pt x="439" y="38"/>
                  </a:lnTo>
                  <a:lnTo>
                    <a:pt x="465" y="39"/>
                  </a:lnTo>
                  <a:lnTo>
                    <a:pt x="491" y="40"/>
                  </a:lnTo>
                  <a:lnTo>
                    <a:pt x="519" y="41"/>
                  </a:lnTo>
                  <a:lnTo>
                    <a:pt x="546" y="42"/>
                  </a:lnTo>
                  <a:lnTo>
                    <a:pt x="576" y="43"/>
                  </a:lnTo>
                  <a:lnTo>
                    <a:pt x="605" y="44"/>
                  </a:lnTo>
                  <a:lnTo>
                    <a:pt x="636" y="44"/>
                  </a:lnTo>
                  <a:lnTo>
                    <a:pt x="668" y="45"/>
                  </a:lnTo>
                  <a:lnTo>
                    <a:pt x="702" y="45"/>
                  </a:lnTo>
                  <a:lnTo>
                    <a:pt x="736" y="46"/>
                  </a:lnTo>
                  <a:lnTo>
                    <a:pt x="771" y="46"/>
                  </a:lnTo>
                  <a:lnTo>
                    <a:pt x="807" y="46"/>
                  </a:lnTo>
                  <a:lnTo>
                    <a:pt x="846" y="46"/>
                  </a:lnTo>
                  <a:lnTo>
                    <a:pt x="886" y="46"/>
                  </a:lnTo>
                  <a:lnTo>
                    <a:pt x="927" y="46"/>
                  </a:lnTo>
                  <a:lnTo>
                    <a:pt x="970" y="45"/>
                  </a:lnTo>
                  <a:lnTo>
                    <a:pt x="1015" y="45"/>
                  </a:lnTo>
                  <a:lnTo>
                    <a:pt x="1040" y="48"/>
                  </a:lnTo>
                  <a:lnTo>
                    <a:pt x="1062" y="55"/>
                  </a:lnTo>
                  <a:lnTo>
                    <a:pt x="1081" y="66"/>
                  </a:lnTo>
                  <a:lnTo>
                    <a:pt x="1096" y="79"/>
                  </a:lnTo>
                  <a:lnTo>
                    <a:pt x="1109" y="95"/>
                  </a:lnTo>
                  <a:lnTo>
                    <a:pt x="1119" y="111"/>
                  </a:lnTo>
                  <a:lnTo>
                    <a:pt x="1127" y="129"/>
                  </a:lnTo>
                  <a:lnTo>
                    <a:pt x="1134" y="146"/>
                  </a:lnTo>
                  <a:lnTo>
                    <a:pt x="1133" y="172"/>
                  </a:lnTo>
                  <a:lnTo>
                    <a:pt x="1126" y="196"/>
                  </a:lnTo>
                  <a:lnTo>
                    <a:pt x="1116" y="219"/>
                  </a:lnTo>
                  <a:lnTo>
                    <a:pt x="1102" y="239"/>
                  </a:lnTo>
                  <a:lnTo>
                    <a:pt x="1084" y="255"/>
                  </a:lnTo>
                  <a:lnTo>
                    <a:pt x="1060" y="266"/>
                  </a:lnTo>
                  <a:lnTo>
                    <a:pt x="1033" y="274"/>
                  </a:lnTo>
                  <a:lnTo>
                    <a:pt x="1000" y="275"/>
                  </a:lnTo>
                  <a:lnTo>
                    <a:pt x="975" y="274"/>
                  </a:lnTo>
                  <a:lnTo>
                    <a:pt x="951" y="273"/>
                  </a:lnTo>
                  <a:lnTo>
                    <a:pt x="929" y="272"/>
                  </a:lnTo>
                  <a:lnTo>
                    <a:pt x="909" y="271"/>
                  </a:lnTo>
                  <a:lnTo>
                    <a:pt x="890" y="270"/>
                  </a:lnTo>
                  <a:lnTo>
                    <a:pt x="872" y="269"/>
                  </a:lnTo>
                  <a:lnTo>
                    <a:pt x="855" y="267"/>
                  </a:lnTo>
                  <a:lnTo>
                    <a:pt x="839" y="266"/>
                  </a:lnTo>
                  <a:lnTo>
                    <a:pt x="824" y="265"/>
                  </a:lnTo>
                  <a:lnTo>
                    <a:pt x="808" y="265"/>
                  </a:lnTo>
                  <a:lnTo>
                    <a:pt x="794" y="264"/>
                  </a:lnTo>
                  <a:lnTo>
                    <a:pt x="779" y="263"/>
                  </a:lnTo>
                  <a:lnTo>
                    <a:pt x="764" y="263"/>
                  </a:lnTo>
                  <a:lnTo>
                    <a:pt x="748" y="262"/>
                  </a:lnTo>
                  <a:lnTo>
                    <a:pt x="732" y="261"/>
                  </a:lnTo>
                  <a:lnTo>
                    <a:pt x="715" y="260"/>
                  </a:lnTo>
                  <a:lnTo>
                    <a:pt x="697" y="260"/>
                  </a:lnTo>
                  <a:lnTo>
                    <a:pt x="676" y="259"/>
                  </a:lnTo>
                  <a:lnTo>
                    <a:pt x="655" y="258"/>
                  </a:lnTo>
                  <a:lnTo>
                    <a:pt x="633" y="257"/>
                  </a:lnTo>
                  <a:lnTo>
                    <a:pt x="607" y="255"/>
                  </a:lnTo>
                  <a:lnTo>
                    <a:pt x="580" y="254"/>
                  </a:lnTo>
                  <a:lnTo>
                    <a:pt x="550" y="253"/>
                  </a:lnTo>
                  <a:lnTo>
                    <a:pt x="519" y="251"/>
                  </a:lnTo>
                  <a:lnTo>
                    <a:pt x="483" y="250"/>
                  </a:lnTo>
                  <a:lnTo>
                    <a:pt x="445" y="248"/>
                  </a:lnTo>
                  <a:lnTo>
                    <a:pt x="405" y="246"/>
                  </a:lnTo>
                  <a:lnTo>
                    <a:pt x="360" y="244"/>
                  </a:lnTo>
                  <a:lnTo>
                    <a:pt x="311" y="242"/>
                  </a:lnTo>
                  <a:lnTo>
                    <a:pt x="260" y="239"/>
                  </a:lnTo>
                  <a:lnTo>
                    <a:pt x="204" y="236"/>
                  </a:lnTo>
                  <a:lnTo>
                    <a:pt x="144" y="233"/>
                  </a:lnTo>
                  <a:lnTo>
                    <a:pt x="111" y="228"/>
                  </a:lnTo>
                  <a:lnTo>
                    <a:pt x="83" y="219"/>
                  </a:lnTo>
                  <a:lnTo>
                    <a:pt x="59" y="204"/>
                  </a:lnTo>
                  <a:lnTo>
                    <a:pt x="39" y="186"/>
                  </a:lnTo>
                  <a:lnTo>
                    <a:pt x="23" y="165"/>
                  </a:lnTo>
                  <a:lnTo>
                    <a:pt x="12" y="142"/>
                  </a:lnTo>
                  <a:lnTo>
                    <a:pt x="3" y="117"/>
                  </a:lnTo>
                  <a:lnTo>
                    <a:pt x="0" y="93"/>
                  </a:lnTo>
                  <a:lnTo>
                    <a:pt x="4" y="74"/>
                  </a:lnTo>
                  <a:lnTo>
                    <a:pt x="10" y="56"/>
                  </a:lnTo>
                  <a:lnTo>
                    <a:pt x="20" y="41"/>
                  </a:lnTo>
                  <a:lnTo>
                    <a:pt x="32" y="26"/>
                  </a:lnTo>
                  <a:lnTo>
                    <a:pt x="48" y="15"/>
                  </a:lnTo>
                  <a:lnTo>
                    <a:pt x="67" y="6"/>
                  </a:lnTo>
                  <a:lnTo>
                    <a:pt x="92" y="1"/>
                  </a:lnTo>
                  <a:lnTo>
                    <a:pt x="120" y="0"/>
                  </a:lnTo>
                  <a:close/>
                </a:path>
              </a:pathLst>
            </a:custGeom>
            <a:solidFill>
              <a:srgbClr val="6B7373"/>
            </a:solidFill>
            <a:ln w="9525">
              <a:noFill/>
              <a:round/>
              <a:headEnd/>
              <a:tailEnd/>
            </a:ln>
          </p:spPr>
          <p:txBody>
            <a:bodyPr/>
            <a:lstStyle/>
            <a:p>
              <a:endParaRPr lang="en-US"/>
            </a:p>
          </p:txBody>
        </p:sp>
        <p:sp>
          <p:nvSpPr>
            <p:cNvPr id="115868" name="Freeform 156"/>
            <p:cNvSpPr>
              <a:spLocks/>
            </p:cNvSpPr>
            <p:nvPr/>
          </p:nvSpPr>
          <p:spPr bwMode="auto">
            <a:xfrm>
              <a:off x="3687" y="2306"/>
              <a:ext cx="114" cy="22"/>
            </a:xfrm>
            <a:custGeom>
              <a:avLst/>
              <a:gdLst/>
              <a:ahLst/>
              <a:cxnLst>
                <a:cxn ang="0">
                  <a:pos x="132" y="4"/>
                </a:cxn>
                <a:cxn ang="0">
                  <a:pos x="169" y="11"/>
                </a:cxn>
                <a:cxn ang="0">
                  <a:pos x="210" y="18"/>
                </a:cxn>
                <a:cxn ang="0">
                  <a:pos x="252" y="26"/>
                </a:cxn>
                <a:cxn ang="0">
                  <a:pos x="297" y="31"/>
                </a:cxn>
                <a:cxn ang="0">
                  <a:pos x="346" y="36"/>
                </a:cxn>
                <a:cxn ang="0">
                  <a:pos x="397" y="41"/>
                </a:cxn>
                <a:cxn ang="0">
                  <a:pos x="451" y="44"/>
                </a:cxn>
                <a:cxn ang="0">
                  <a:pos x="507" y="47"/>
                </a:cxn>
                <a:cxn ang="0">
                  <a:pos x="566" y="50"/>
                </a:cxn>
                <a:cxn ang="0">
                  <a:pos x="628" y="52"/>
                </a:cxn>
                <a:cxn ang="0">
                  <a:pos x="693" y="52"/>
                </a:cxn>
                <a:cxn ang="0">
                  <a:pos x="762" y="52"/>
                </a:cxn>
                <a:cxn ang="0">
                  <a:pos x="831" y="51"/>
                </a:cxn>
                <a:cxn ang="0">
                  <a:pos x="905" y="49"/>
                </a:cxn>
                <a:cxn ang="0">
                  <a:pos x="981" y="46"/>
                </a:cxn>
                <a:cxn ang="0">
                  <a:pos x="1043" y="47"/>
                </a:cxn>
                <a:cxn ang="0">
                  <a:pos x="1081" y="63"/>
                </a:cxn>
                <a:cxn ang="0">
                  <a:pos x="1108" y="88"/>
                </a:cxn>
                <a:cxn ang="0">
                  <a:pos x="1126" y="118"/>
                </a:cxn>
                <a:cxn ang="0">
                  <a:pos x="1133" y="159"/>
                </a:cxn>
                <a:cxn ang="0">
                  <a:pos x="1116" y="206"/>
                </a:cxn>
                <a:cxn ang="0">
                  <a:pos x="1084" y="242"/>
                </a:cxn>
                <a:cxn ang="0">
                  <a:pos x="1033" y="261"/>
                </a:cxn>
                <a:cxn ang="0">
                  <a:pos x="975" y="261"/>
                </a:cxn>
                <a:cxn ang="0">
                  <a:pos x="929" y="259"/>
                </a:cxn>
                <a:cxn ang="0">
                  <a:pos x="890" y="257"/>
                </a:cxn>
                <a:cxn ang="0">
                  <a:pos x="855" y="254"/>
                </a:cxn>
                <a:cxn ang="0">
                  <a:pos x="824" y="252"/>
                </a:cxn>
                <a:cxn ang="0">
                  <a:pos x="794" y="251"/>
                </a:cxn>
                <a:cxn ang="0">
                  <a:pos x="764" y="250"/>
                </a:cxn>
                <a:cxn ang="0">
                  <a:pos x="732" y="248"/>
                </a:cxn>
                <a:cxn ang="0">
                  <a:pos x="697" y="247"/>
                </a:cxn>
                <a:cxn ang="0">
                  <a:pos x="655" y="245"/>
                </a:cxn>
                <a:cxn ang="0">
                  <a:pos x="607" y="242"/>
                </a:cxn>
                <a:cxn ang="0">
                  <a:pos x="550" y="240"/>
                </a:cxn>
                <a:cxn ang="0">
                  <a:pos x="483" y="237"/>
                </a:cxn>
                <a:cxn ang="0">
                  <a:pos x="405" y="233"/>
                </a:cxn>
                <a:cxn ang="0">
                  <a:pos x="311" y="229"/>
                </a:cxn>
                <a:cxn ang="0">
                  <a:pos x="204" y="223"/>
                </a:cxn>
                <a:cxn ang="0">
                  <a:pos x="111" y="215"/>
                </a:cxn>
                <a:cxn ang="0">
                  <a:pos x="59" y="191"/>
                </a:cxn>
                <a:cxn ang="0">
                  <a:pos x="23" y="152"/>
                </a:cxn>
                <a:cxn ang="0">
                  <a:pos x="3" y="104"/>
                </a:cxn>
                <a:cxn ang="0">
                  <a:pos x="4" y="63"/>
                </a:cxn>
                <a:cxn ang="0">
                  <a:pos x="20" y="33"/>
                </a:cxn>
                <a:cxn ang="0">
                  <a:pos x="46" y="11"/>
                </a:cxn>
                <a:cxn ang="0">
                  <a:pos x="88" y="0"/>
                </a:cxn>
              </a:cxnLst>
              <a:rect l="0" t="0" r="r" b="b"/>
              <a:pathLst>
                <a:path w="1134" h="262">
                  <a:moveTo>
                    <a:pt x="115" y="0"/>
                  </a:moveTo>
                  <a:lnTo>
                    <a:pt x="132" y="4"/>
                  </a:lnTo>
                  <a:lnTo>
                    <a:pt x="151" y="8"/>
                  </a:lnTo>
                  <a:lnTo>
                    <a:pt x="169" y="11"/>
                  </a:lnTo>
                  <a:lnTo>
                    <a:pt x="189" y="15"/>
                  </a:lnTo>
                  <a:lnTo>
                    <a:pt x="210" y="18"/>
                  </a:lnTo>
                  <a:lnTo>
                    <a:pt x="230" y="23"/>
                  </a:lnTo>
                  <a:lnTo>
                    <a:pt x="252" y="26"/>
                  </a:lnTo>
                  <a:lnTo>
                    <a:pt x="275" y="29"/>
                  </a:lnTo>
                  <a:lnTo>
                    <a:pt x="297" y="31"/>
                  </a:lnTo>
                  <a:lnTo>
                    <a:pt x="321" y="34"/>
                  </a:lnTo>
                  <a:lnTo>
                    <a:pt x="346" y="36"/>
                  </a:lnTo>
                  <a:lnTo>
                    <a:pt x="370" y="39"/>
                  </a:lnTo>
                  <a:lnTo>
                    <a:pt x="397" y="41"/>
                  </a:lnTo>
                  <a:lnTo>
                    <a:pt x="423" y="42"/>
                  </a:lnTo>
                  <a:lnTo>
                    <a:pt x="451" y="44"/>
                  </a:lnTo>
                  <a:lnTo>
                    <a:pt x="478" y="46"/>
                  </a:lnTo>
                  <a:lnTo>
                    <a:pt x="507" y="47"/>
                  </a:lnTo>
                  <a:lnTo>
                    <a:pt x="536" y="49"/>
                  </a:lnTo>
                  <a:lnTo>
                    <a:pt x="566" y="50"/>
                  </a:lnTo>
                  <a:lnTo>
                    <a:pt x="597" y="51"/>
                  </a:lnTo>
                  <a:lnTo>
                    <a:pt x="628" y="52"/>
                  </a:lnTo>
                  <a:lnTo>
                    <a:pt x="661" y="52"/>
                  </a:lnTo>
                  <a:lnTo>
                    <a:pt x="693" y="52"/>
                  </a:lnTo>
                  <a:lnTo>
                    <a:pt x="727" y="52"/>
                  </a:lnTo>
                  <a:lnTo>
                    <a:pt x="762" y="52"/>
                  </a:lnTo>
                  <a:lnTo>
                    <a:pt x="795" y="52"/>
                  </a:lnTo>
                  <a:lnTo>
                    <a:pt x="831" y="51"/>
                  </a:lnTo>
                  <a:lnTo>
                    <a:pt x="867" y="50"/>
                  </a:lnTo>
                  <a:lnTo>
                    <a:pt x="905" y="49"/>
                  </a:lnTo>
                  <a:lnTo>
                    <a:pt x="942" y="47"/>
                  </a:lnTo>
                  <a:lnTo>
                    <a:pt x="981" y="46"/>
                  </a:lnTo>
                  <a:lnTo>
                    <a:pt x="1020" y="44"/>
                  </a:lnTo>
                  <a:lnTo>
                    <a:pt x="1043" y="47"/>
                  </a:lnTo>
                  <a:lnTo>
                    <a:pt x="1063" y="54"/>
                  </a:lnTo>
                  <a:lnTo>
                    <a:pt x="1081" y="63"/>
                  </a:lnTo>
                  <a:lnTo>
                    <a:pt x="1096" y="74"/>
                  </a:lnTo>
                  <a:lnTo>
                    <a:pt x="1108" y="88"/>
                  </a:lnTo>
                  <a:lnTo>
                    <a:pt x="1118" y="102"/>
                  </a:lnTo>
                  <a:lnTo>
                    <a:pt x="1126" y="118"/>
                  </a:lnTo>
                  <a:lnTo>
                    <a:pt x="1134" y="133"/>
                  </a:lnTo>
                  <a:lnTo>
                    <a:pt x="1133" y="159"/>
                  </a:lnTo>
                  <a:lnTo>
                    <a:pt x="1126" y="183"/>
                  </a:lnTo>
                  <a:lnTo>
                    <a:pt x="1116" y="206"/>
                  </a:lnTo>
                  <a:lnTo>
                    <a:pt x="1102" y="226"/>
                  </a:lnTo>
                  <a:lnTo>
                    <a:pt x="1084" y="242"/>
                  </a:lnTo>
                  <a:lnTo>
                    <a:pt x="1060" y="253"/>
                  </a:lnTo>
                  <a:lnTo>
                    <a:pt x="1033" y="261"/>
                  </a:lnTo>
                  <a:lnTo>
                    <a:pt x="1000" y="262"/>
                  </a:lnTo>
                  <a:lnTo>
                    <a:pt x="975" y="261"/>
                  </a:lnTo>
                  <a:lnTo>
                    <a:pt x="951" y="260"/>
                  </a:lnTo>
                  <a:lnTo>
                    <a:pt x="929" y="259"/>
                  </a:lnTo>
                  <a:lnTo>
                    <a:pt x="909" y="258"/>
                  </a:lnTo>
                  <a:lnTo>
                    <a:pt x="890" y="257"/>
                  </a:lnTo>
                  <a:lnTo>
                    <a:pt x="872" y="256"/>
                  </a:lnTo>
                  <a:lnTo>
                    <a:pt x="855" y="254"/>
                  </a:lnTo>
                  <a:lnTo>
                    <a:pt x="839" y="253"/>
                  </a:lnTo>
                  <a:lnTo>
                    <a:pt x="824" y="252"/>
                  </a:lnTo>
                  <a:lnTo>
                    <a:pt x="808" y="252"/>
                  </a:lnTo>
                  <a:lnTo>
                    <a:pt x="794" y="251"/>
                  </a:lnTo>
                  <a:lnTo>
                    <a:pt x="779" y="250"/>
                  </a:lnTo>
                  <a:lnTo>
                    <a:pt x="764" y="250"/>
                  </a:lnTo>
                  <a:lnTo>
                    <a:pt x="748" y="249"/>
                  </a:lnTo>
                  <a:lnTo>
                    <a:pt x="732" y="248"/>
                  </a:lnTo>
                  <a:lnTo>
                    <a:pt x="715" y="247"/>
                  </a:lnTo>
                  <a:lnTo>
                    <a:pt x="697" y="247"/>
                  </a:lnTo>
                  <a:lnTo>
                    <a:pt x="676" y="246"/>
                  </a:lnTo>
                  <a:lnTo>
                    <a:pt x="655" y="245"/>
                  </a:lnTo>
                  <a:lnTo>
                    <a:pt x="633" y="244"/>
                  </a:lnTo>
                  <a:lnTo>
                    <a:pt x="607" y="242"/>
                  </a:lnTo>
                  <a:lnTo>
                    <a:pt x="580" y="241"/>
                  </a:lnTo>
                  <a:lnTo>
                    <a:pt x="550" y="240"/>
                  </a:lnTo>
                  <a:lnTo>
                    <a:pt x="519" y="238"/>
                  </a:lnTo>
                  <a:lnTo>
                    <a:pt x="483" y="237"/>
                  </a:lnTo>
                  <a:lnTo>
                    <a:pt x="445" y="235"/>
                  </a:lnTo>
                  <a:lnTo>
                    <a:pt x="405" y="233"/>
                  </a:lnTo>
                  <a:lnTo>
                    <a:pt x="360" y="231"/>
                  </a:lnTo>
                  <a:lnTo>
                    <a:pt x="311" y="229"/>
                  </a:lnTo>
                  <a:lnTo>
                    <a:pt x="260" y="226"/>
                  </a:lnTo>
                  <a:lnTo>
                    <a:pt x="204" y="223"/>
                  </a:lnTo>
                  <a:lnTo>
                    <a:pt x="144" y="220"/>
                  </a:lnTo>
                  <a:lnTo>
                    <a:pt x="111" y="215"/>
                  </a:lnTo>
                  <a:lnTo>
                    <a:pt x="83" y="206"/>
                  </a:lnTo>
                  <a:lnTo>
                    <a:pt x="59" y="191"/>
                  </a:lnTo>
                  <a:lnTo>
                    <a:pt x="39" y="173"/>
                  </a:lnTo>
                  <a:lnTo>
                    <a:pt x="23" y="152"/>
                  </a:lnTo>
                  <a:lnTo>
                    <a:pt x="12" y="129"/>
                  </a:lnTo>
                  <a:lnTo>
                    <a:pt x="3" y="104"/>
                  </a:lnTo>
                  <a:lnTo>
                    <a:pt x="0" y="80"/>
                  </a:lnTo>
                  <a:lnTo>
                    <a:pt x="4" y="63"/>
                  </a:lnTo>
                  <a:lnTo>
                    <a:pt x="12" y="47"/>
                  </a:lnTo>
                  <a:lnTo>
                    <a:pt x="20" y="33"/>
                  </a:lnTo>
                  <a:lnTo>
                    <a:pt x="32" y="21"/>
                  </a:lnTo>
                  <a:lnTo>
                    <a:pt x="46" y="11"/>
                  </a:lnTo>
                  <a:lnTo>
                    <a:pt x="64" y="4"/>
                  </a:lnTo>
                  <a:lnTo>
                    <a:pt x="88" y="0"/>
                  </a:lnTo>
                  <a:lnTo>
                    <a:pt x="115" y="0"/>
                  </a:lnTo>
                  <a:close/>
                </a:path>
              </a:pathLst>
            </a:custGeom>
            <a:solidFill>
              <a:srgbClr val="757D7D"/>
            </a:solidFill>
            <a:ln w="9525">
              <a:noFill/>
              <a:round/>
              <a:headEnd/>
              <a:tailEnd/>
            </a:ln>
          </p:spPr>
          <p:txBody>
            <a:bodyPr/>
            <a:lstStyle/>
            <a:p>
              <a:endParaRPr lang="en-US"/>
            </a:p>
          </p:txBody>
        </p:sp>
        <p:sp>
          <p:nvSpPr>
            <p:cNvPr id="115869" name="Freeform 157"/>
            <p:cNvSpPr>
              <a:spLocks/>
            </p:cNvSpPr>
            <p:nvPr/>
          </p:nvSpPr>
          <p:spPr bwMode="auto">
            <a:xfrm>
              <a:off x="3687" y="2307"/>
              <a:ext cx="114" cy="21"/>
            </a:xfrm>
            <a:custGeom>
              <a:avLst/>
              <a:gdLst/>
              <a:ahLst/>
              <a:cxnLst>
                <a:cxn ang="0">
                  <a:pos x="125" y="6"/>
                </a:cxn>
                <a:cxn ang="0">
                  <a:pos x="160" y="15"/>
                </a:cxn>
                <a:cxn ang="0">
                  <a:pos x="200" y="24"/>
                </a:cxn>
                <a:cxn ang="0">
                  <a:pos x="244" y="31"/>
                </a:cxn>
                <a:cxn ang="0">
                  <a:pos x="293" y="39"/>
                </a:cxn>
                <a:cxn ang="0">
                  <a:pos x="346" y="45"/>
                </a:cxn>
                <a:cxn ang="0">
                  <a:pos x="403" y="50"/>
                </a:cxn>
                <a:cxn ang="0">
                  <a:pos x="462" y="55"/>
                </a:cxn>
                <a:cxn ang="0">
                  <a:pos x="524" y="58"/>
                </a:cxn>
                <a:cxn ang="0">
                  <a:pos x="588" y="60"/>
                </a:cxn>
                <a:cxn ang="0">
                  <a:pos x="654" y="62"/>
                </a:cxn>
                <a:cxn ang="0">
                  <a:pos x="721" y="62"/>
                </a:cxn>
                <a:cxn ang="0">
                  <a:pos x="788" y="61"/>
                </a:cxn>
                <a:cxn ang="0">
                  <a:pos x="856" y="59"/>
                </a:cxn>
                <a:cxn ang="0">
                  <a:pos x="925" y="56"/>
                </a:cxn>
                <a:cxn ang="0">
                  <a:pos x="993" y="52"/>
                </a:cxn>
                <a:cxn ang="0">
                  <a:pos x="1048" y="51"/>
                </a:cxn>
                <a:cxn ang="0">
                  <a:pos x="1082" y="63"/>
                </a:cxn>
                <a:cxn ang="0">
                  <a:pos x="1106" y="84"/>
                </a:cxn>
                <a:cxn ang="0">
                  <a:pos x="1125" y="109"/>
                </a:cxn>
                <a:cxn ang="0">
                  <a:pos x="1133" y="148"/>
                </a:cxn>
                <a:cxn ang="0">
                  <a:pos x="1116" y="195"/>
                </a:cxn>
                <a:cxn ang="0">
                  <a:pos x="1084" y="231"/>
                </a:cxn>
                <a:cxn ang="0">
                  <a:pos x="1033" y="250"/>
                </a:cxn>
                <a:cxn ang="0">
                  <a:pos x="975" y="250"/>
                </a:cxn>
                <a:cxn ang="0">
                  <a:pos x="929" y="248"/>
                </a:cxn>
                <a:cxn ang="0">
                  <a:pos x="890" y="246"/>
                </a:cxn>
                <a:cxn ang="0">
                  <a:pos x="855" y="243"/>
                </a:cxn>
                <a:cxn ang="0">
                  <a:pos x="824" y="241"/>
                </a:cxn>
                <a:cxn ang="0">
                  <a:pos x="794" y="240"/>
                </a:cxn>
                <a:cxn ang="0">
                  <a:pos x="764" y="239"/>
                </a:cxn>
                <a:cxn ang="0">
                  <a:pos x="732" y="237"/>
                </a:cxn>
                <a:cxn ang="0">
                  <a:pos x="697" y="236"/>
                </a:cxn>
                <a:cxn ang="0">
                  <a:pos x="655" y="234"/>
                </a:cxn>
                <a:cxn ang="0">
                  <a:pos x="607" y="231"/>
                </a:cxn>
                <a:cxn ang="0">
                  <a:pos x="550" y="229"/>
                </a:cxn>
                <a:cxn ang="0">
                  <a:pos x="483" y="226"/>
                </a:cxn>
                <a:cxn ang="0">
                  <a:pos x="405" y="222"/>
                </a:cxn>
                <a:cxn ang="0">
                  <a:pos x="311" y="218"/>
                </a:cxn>
                <a:cxn ang="0">
                  <a:pos x="204" y="212"/>
                </a:cxn>
                <a:cxn ang="0">
                  <a:pos x="111" y="204"/>
                </a:cxn>
                <a:cxn ang="0">
                  <a:pos x="59" y="180"/>
                </a:cxn>
                <a:cxn ang="0">
                  <a:pos x="23" y="141"/>
                </a:cxn>
                <a:cxn ang="0">
                  <a:pos x="3" y="93"/>
                </a:cxn>
                <a:cxn ang="0">
                  <a:pos x="5" y="55"/>
                </a:cxn>
                <a:cxn ang="0">
                  <a:pos x="21" y="29"/>
                </a:cxn>
                <a:cxn ang="0">
                  <a:pos x="45" y="10"/>
                </a:cxn>
                <a:cxn ang="0">
                  <a:pos x="85" y="0"/>
                </a:cxn>
              </a:cxnLst>
              <a:rect l="0" t="0" r="r" b="b"/>
              <a:pathLst>
                <a:path w="1134" h="251">
                  <a:moveTo>
                    <a:pt x="110" y="1"/>
                  </a:moveTo>
                  <a:lnTo>
                    <a:pt x="125" y="6"/>
                  </a:lnTo>
                  <a:lnTo>
                    <a:pt x="142" y="11"/>
                  </a:lnTo>
                  <a:lnTo>
                    <a:pt x="160" y="15"/>
                  </a:lnTo>
                  <a:lnTo>
                    <a:pt x="179" y="20"/>
                  </a:lnTo>
                  <a:lnTo>
                    <a:pt x="200" y="24"/>
                  </a:lnTo>
                  <a:lnTo>
                    <a:pt x="222" y="27"/>
                  </a:lnTo>
                  <a:lnTo>
                    <a:pt x="244" y="31"/>
                  </a:lnTo>
                  <a:lnTo>
                    <a:pt x="269" y="35"/>
                  </a:lnTo>
                  <a:lnTo>
                    <a:pt x="293" y="39"/>
                  </a:lnTo>
                  <a:lnTo>
                    <a:pt x="319" y="42"/>
                  </a:lnTo>
                  <a:lnTo>
                    <a:pt x="346" y="45"/>
                  </a:lnTo>
                  <a:lnTo>
                    <a:pt x="374" y="48"/>
                  </a:lnTo>
                  <a:lnTo>
                    <a:pt x="403" y="50"/>
                  </a:lnTo>
                  <a:lnTo>
                    <a:pt x="431" y="52"/>
                  </a:lnTo>
                  <a:lnTo>
                    <a:pt x="462" y="55"/>
                  </a:lnTo>
                  <a:lnTo>
                    <a:pt x="492" y="56"/>
                  </a:lnTo>
                  <a:lnTo>
                    <a:pt x="524" y="58"/>
                  </a:lnTo>
                  <a:lnTo>
                    <a:pt x="555" y="59"/>
                  </a:lnTo>
                  <a:lnTo>
                    <a:pt x="588" y="60"/>
                  </a:lnTo>
                  <a:lnTo>
                    <a:pt x="620" y="61"/>
                  </a:lnTo>
                  <a:lnTo>
                    <a:pt x="654" y="62"/>
                  </a:lnTo>
                  <a:lnTo>
                    <a:pt x="687" y="62"/>
                  </a:lnTo>
                  <a:lnTo>
                    <a:pt x="721" y="62"/>
                  </a:lnTo>
                  <a:lnTo>
                    <a:pt x="754" y="62"/>
                  </a:lnTo>
                  <a:lnTo>
                    <a:pt x="788" y="61"/>
                  </a:lnTo>
                  <a:lnTo>
                    <a:pt x="822" y="61"/>
                  </a:lnTo>
                  <a:lnTo>
                    <a:pt x="856" y="59"/>
                  </a:lnTo>
                  <a:lnTo>
                    <a:pt x="891" y="58"/>
                  </a:lnTo>
                  <a:lnTo>
                    <a:pt x="925" y="56"/>
                  </a:lnTo>
                  <a:lnTo>
                    <a:pt x="959" y="54"/>
                  </a:lnTo>
                  <a:lnTo>
                    <a:pt x="993" y="52"/>
                  </a:lnTo>
                  <a:lnTo>
                    <a:pt x="1027" y="49"/>
                  </a:lnTo>
                  <a:lnTo>
                    <a:pt x="1048" y="51"/>
                  </a:lnTo>
                  <a:lnTo>
                    <a:pt x="1066" y="55"/>
                  </a:lnTo>
                  <a:lnTo>
                    <a:pt x="1082" y="63"/>
                  </a:lnTo>
                  <a:lnTo>
                    <a:pt x="1095" y="73"/>
                  </a:lnTo>
                  <a:lnTo>
                    <a:pt x="1106" y="84"/>
                  </a:lnTo>
                  <a:lnTo>
                    <a:pt x="1116" y="97"/>
                  </a:lnTo>
                  <a:lnTo>
                    <a:pt x="1125" y="109"/>
                  </a:lnTo>
                  <a:lnTo>
                    <a:pt x="1134" y="122"/>
                  </a:lnTo>
                  <a:lnTo>
                    <a:pt x="1133" y="148"/>
                  </a:lnTo>
                  <a:lnTo>
                    <a:pt x="1126" y="172"/>
                  </a:lnTo>
                  <a:lnTo>
                    <a:pt x="1116" y="195"/>
                  </a:lnTo>
                  <a:lnTo>
                    <a:pt x="1102" y="215"/>
                  </a:lnTo>
                  <a:lnTo>
                    <a:pt x="1084" y="231"/>
                  </a:lnTo>
                  <a:lnTo>
                    <a:pt x="1060" y="242"/>
                  </a:lnTo>
                  <a:lnTo>
                    <a:pt x="1033" y="250"/>
                  </a:lnTo>
                  <a:lnTo>
                    <a:pt x="1000" y="251"/>
                  </a:lnTo>
                  <a:lnTo>
                    <a:pt x="975" y="250"/>
                  </a:lnTo>
                  <a:lnTo>
                    <a:pt x="951" y="249"/>
                  </a:lnTo>
                  <a:lnTo>
                    <a:pt x="929" y="248"/>
                  </a:lnTo>
                  <a:lnTo>
                    <a:pt x="909" y="247"/>
                  </a:lnTo>
                  <a:lnTo>
                    <a:pt x="890" y="246"/>
                  </a:lnTo>
                  <a:lnTo>
                    <a:pt x="872" y="245"/>
                  </a:lnTo>
                  <a:lnTo>
                    <a:pt x="855" y="243"/>
                  </a:lnTo>
                  <a:lnTo>
                    <a:pt x="839" y="242"/>
                  </a:lnTo>
                  <a:lnTo>
                    <a:pt x="824" y="241"/>
                  </a:lnTo>
                  <a:lnTo>
                    <a:pt x="808" y="241"/>
                  </a:lnTo>
                  <a:lnTo>
                    <a:pt x="794" y="240"/>
                  </a:lnTo>
                  <a:lnTo>
                    <a:pt x="779" y="239"/>
                  </a:lnTo>
                  <a:lnTo>
                    <a:pt x="764" y="239"/>
                  </a:lnTo>
                  <a:lnTo>
                    <a:pt x="748" y="238"/>
                  </a:lnTo>
                  <a:lnTo>
                    <a:pt x="732" y="237"/>
                  </a:lnTo>
                  <a:lnTo>
                    <a:pt x="715" y="236"/>
                  </a:lnTo>
                  <a:lnTo>
                    <a:pt x="697" y="236"/>
                  </a:lnTo>
                  <a:lnTo>
                    <a:pt x="676" y="235"/>
                  </a:lnTo>
                  <a:lnTo>
                    <a:pt x="655" y="234"/>
                  </a:lnTo>
                  <a:lnTo>
                    <a:pt x="633" y="233"/>
                  </a:lnTo>
                  <a:lnTo>
                    <a:pt x="607" y="231"/>
                  </a:lnTo>
                  <a:lnTo>
                    <a:pt x="580" y="230"/>
                  </a:lnTo>
                  <a:lnTo>
                    <a:pt x="550" y="229"/>
                  </a:lnTo>
                  <a:lnTo>
                    <a:pt x="519" y="227"/>
                  </a:lnTo>
                  <a:lnTo>
                    <a:pt x="483" y="226"/>
                  </a:lnTo>
                  <a:lnTo>
                    <a:pt x="445" y="224"/>
                  </a:lnTo>
                  <a:lnTo>
                    <a:pt x="405" y="222"/>
                  </a:lnTo>
                  <a:lnTo>
                    <a:pt x="360" y="220"/>
                  </a:lnTo>
                  <a:lnTo>
                    <a:pt x="311" y="218"/>
                  </a:lnTo>
                  <a:lnTo>
                    <a:pt x="260" y="215"/>
                  </a:lnTo>
                  <a:lnTo>
                    <a:pt x="204" y="212"/>
                  </a:lnTo>
                  <a:lnTo>
                    <a:pt x="144" y="209"/>
                  </a:lnTo>
                  <a:lnTo>
                    <a:pt x="111" y="204"/>
                  </a:lnTo>
                  <a:lnTo>
                    <a:pt x="83" y="195"/>
                  </a:lnTo>
                  <a:lnTo>
                    <a:pt x="59" y="180"/>
                  </a:lnTo>
                  <a:lnTo>
                    <a:pt x="39" y="162"/>
                  </a:lnTo>
                  <a:lnTo>
                    <a:pt x="23" y="141"/>
                  </a:lnTo>
                  <a:lnTo>
                    <a:pt x="12" y="118"/>
                  </a:lnTo>
                  <a:lnTo>
                    <a:pt x="3" y="93"/>
                  </a:lnTo>
                  <a:lnTo>
                    <a:pt x="0" y="69"/>
                  </a:lnTo>
                  <a:lnTo>
                    <a:pt x="5" y="55"/>
                  </a:lnTo>
                  <a:lnTo>
                    <a:pt x="13" y="42"/>
                  </a:lnTo>
                  <a:lnTo>
                    <a:pt x="21" y="29"/>
                  </a:lnTo>
                  <a:lnTo>
                    <a:pt x="32" y="18"/>
                  </a:lnTo>
                  <a:lnTo>
                    <a:pt x="45" y="10"/>
                  </a:lnTo>
                  <a:lnTo>
                    <a:pt x="63" y="3"/>
                  </a:lnTo>
                  <a:lnTo>
                    <a:pt x="85" y="0"/>
                  </a:lnTo>
                  <a:lnTo>
                    <a:pt x="110" y="1"/>
                  </a:lnTo>
                  <a:close/>
                </a:path>
              </a:pathLst>
            </a:custGeom>
            <a:solidFill>
              <a:srgbClr val="828A8A"/>
            </a:solidFill>
            <a:ln w="9525">
              <a:noFill/>
              <a:round/>
              <a:headEnd/>
              <a:tailEnd/>
            </a:ln>
          </p:spPr>
          <p:txBody>
            <a:bodyPr/>
            <a:lstStyle/>
            <a:p>
              <a:endParaRPr lang="en-US"/>
            </a:p>
          </p:txBody>
        </p:sp>
        <p:sp>
          <p:nvSpPr>
            <p:cNvPr id="115870" name="Freeform 158"/>
            <p:cNvSpPr>
              <a:spLocks/>
            </p:cNvSpPr>
            <p:nvPr/>
          </p:nvSpPr>
          <p:spPr bwMode="auto">
            <a:xfrm>
              <a:off x="3687" y="2309"/>
              <a:ext cx="114" cy="19"/>
            </a:xfrm>
            <a:custGeom>
              <a:avLst/>
              <a:gdLst/>
              <a:ahLst/>
              <a:cxnLst>
                <a:cxn ang="0">
                  <a:pos x="116" y="6"/>
                </a:cxn>
                <a:cxn ang="0">
                  <a:pos x="149" y="16"/>
                </a:cxn>
                <a:cxn ang="0">
                  <a:pos x="189" y="27"/>
                </a:cxn>
                <a:cxn ang="0">
                  <a:pos x="236" y="36"/>
                </a:cxn>
                <a:cxn ang="0">
                  <a:pos x="289" y="44"/>
                </a:cxn>
                <a:cxn ang="0">
                  <a:pos x="346" y="51"/>
                </a:cxn>
                <a:cxn ang="0">
                  <a:pos x="407" y="58"/>
                </a:cxn>
                <a:cxn ang="0">
                  <a:pos x="472" y="62"/>
                </a:cxn>
                <a:cxn ang="0">
                  <a:pos x="539" y="66"/>
                </a:cxn>
                <a:cxn ang="0">
                  <a:pos x="608" y="68"/>
                </a:cxn>
                <a:cxn ang="0">
                  <a:pos x="677" y="69"/>
                </a:cxn>
                <a:cxn ang="0">
                  <a:pos x="746" y="69"/>
                </a:cxn>
                <a:cxn ang="0">
                  <a:pos x="813" y="67"/>
                </a:cxn>
                <a:cxn ang="0">
                  <a:pos x="880" y="64"/>
                </a:cxn>
                <a:cxn ang="0">
                  <a:pos x="945" y="59"/>
                </a:cxn>
                <a:cxn ang="0">
                  <a:pos x="1006" y="51"/>
                </a:cxn>
                <a:cxn ang="0">
                  <a:pos x="1053" y="48"/>
                </a:cxn>
                <a:cxn ang="0">
                  <a:pos x="1083" y="59"/>
                </a:cxn>
                <a:cxn ang="0">
                  <a:pos x="1105" y="76"/>
                </a:cxn>
                <a:cxn ang="0">
                  <a:pos x="1124" y="97"/>
                </a:cxn>
                <a:cxn ang="0">
                  <a:pos x="1133" y="134"/>
                </a:cxn>
                <a:cxn ang="0">
                  <a:pos x="1116" y="181"/>
                </a:cxn>
                <a:cxn ang="0">
                  <a:pos x="1084" y="217"/>
                </a:cxn>
                <a:cxn ang="0">
                  <a:pos x="1033" y="236"/>
                </a:cxn>
                <a:cxn ang="0">
                  <a:pos x="975" y="236"/>
                </a:cxn>
                <a:cxn ang="0">
                  <a:pos x="929" y="234"/>
                </a:cxn>
                <a:cxn ang="0">
                  <a:pos x="890" y="232"/>
                </a:cxn>
                <a:cxn ang="0">
                  <a:pos x="855" y="229"/>
                </a:cxn>
                <a:cxn ang="0">
                  <a:pos x="824" y="227"/>
                </a:cxn>
                <a:cxn ang="0">
                  <a:pos x="794" y="226"/>
                </a:cxn>
                <a:cxn ang="0">
                  <a:pos x="764" y="225"/>
                </a:cxn>
                <a:cxn ang="0">
                  <a:pos x="732" y="223"/>
                </a:cxn>
                <a:cxn ang="0">
                  <a:pos x="697" y="222"/>
                </a:cxn>
                <a:cxn ang="0">
                  <a:pos x="655" y="220"/>
                </a:cxn>
                <a:cxn ang="0">
                  <a:pos x="607" y="217"/>
                </a:cxn>
                <a:cxn ang="0">
                  <a:pos x="550" y="215"/>
                </a:cxn>
                <a:cxn ang="0">
                  <a:pos x="483" y="212"/>
                </a:cxn>
                <a:cxn ang="0">
                  <a:pos x="405" y="208"/>
                </a:cxn>
                <a:cxn ang="0">
                  <a:pos x="311" y="204"/>
                </a:cxn>
                <a:cxn ang="0">
                  <a:pos x="204" y="198"/>
                </a:cxn>
                <a:cxn ang="0">
                  <a:pos x="111" y="190"/>
                </a:cxn>
                <a:cxn ang="0">
                  <a:pos x="59" y="166"/>
                </a:cxn>
                <a:cxn ang="0">
                  <a:pos x="23" y="127"/>
                </a:cxn>
                <a:cxn ang="0">
                  <a:pos x="3" y="79"/>
                </a:cxn>
                <a:cxn ang="0">
                  <a:pos x="6" y="43"/>
                </a:cxn>
                <a:cxn ang="0">
                  <a:pos x="21" y="22"/>
                </a:cxn>
                <a:cxn ang="0">
                  <a:pos x="42" y="7"/>
                </a:cxn>
                <a:cxn ang="0">
                  <a:pos x="79" y="0"/>
                </a:cxn>
              </a:cxnLst>
              <a:rect l="0" t="0" r="r" b="b"/>
              <a:pathLst>
                <a:path w="1134" h="237">
                  <a:moveTo>
                    <a:pt x="103" y="0"/>
                  </a:moveTo>
                  <a:lnTo>
                    <a:pt x="116" y="6"/>
                  </a:lnTo>
                  <a:lnTo>
                    <a:pt x="131" y="11"/>
                  </a:lnTo>
                  <a:lnTo>
                    <a:pt x="149" y="16"/>
                  </a:lnTo>
                  <a:lnTo>
                    <a:pt x="168" y="21"/>
                  </a:lnTo>
                  <a:lnTo>
                    <a:pt x="189" y="27"/>
                  </a:lnTo>
                  <a:lnTo>
                    <a:pt x="212" y="31"/>
                  </a:lnTo>
                  <a:lnTo>
                    <a:pt x="236" y="36"/>
                  </a:lnTo>
                  <a:lnTo>
                    <a:pt x="262" y="40"/>
                  </a:lnTo>
                  <a:lnTo>
                    <a:pt x="289" y="44"/>
                  </a:lnTo>
                  <a:lnTo>
                    <a:pt x="316" y="47"/>
                  </a:lnTo>
                  <a:lnTo>
                    <a:pt x="346" y="51"/>
                  </a:lnTo>
                  <a:lnTo>
                    <a:pt x="376" y="55"/>
                  </a:lnTo>
                  <a:lnTo>
                    <a:pt x="407" y="58"/>
                  </a:lnTo>
                  <a:lnTo>
                    <a:pt x="439" y="60"/>
                  </a:lnTo>
                  <a:lnTo>
                    <a:pt x="472" y="62"/>
                  </a:lnTo>
                  <a:lnTo>
                    <a:pt x="505" y="64"/>
                  </a:lnTo>
                  <a:lnTo>
                    <a:pt x="539" y="66"/>
                  </a:lnTo>
                  <a:lnTo>
                    <a:pt x="574" y="67"/>
                  </a:lnTo>
                  <a:lnTo>
                    <a:pt x="608" y="68"/>
                  </a:lnTo>
                  <a:lnTo>
                    <a:pt x="643" y="69"/>
                  </a:lnTo>
                  <a:lnTo>
                    <a:pt x="677" y="69"/>
                  </a:lnTo>
                  <a:lnTo>
                    <a:pt x="712" y="69"/>
                  </a:lnTo>
                  <a:lnTo>
                    <a:pt x="746" y="69"/>
                  </a:lnTo>
                  <a:lnTo>
                    <a:pt x="780" y="68"/>
                  </a:lnTo>
                  <a:lnTo>
                    <a:pt x="813" y="67"/>
                  </a:lnTo>
                  <a:lnTo>
                    <a:pt x="848" y="66"/>
                  </a:lnTo>
                  <a:lnTo>
                    <a:pt x="880" y="64"/>
                  </a:lnTo>
                  <a:lnTo>
                    <a:pt x="913" y="61"/>
                  </a:lnTo>
                  <a:lnTo>
                    <a:pt x="945" y="59"/>
                  </a:lnTo>
                  <a:lnTo>
                    <a:pt x="975" y="56"/>
                  </a:lnTo>
                  <a:lnTo>
                    <a:pt x="1006" y="51"/>
                  </a:lnTo>
                  <a:lnTo>
                    <a:pt x="1034" y="47"/>
                  </a:lnTo>
                  <a:lnTo>
                    <a:pt x="1053" y="48"/>
                  </a:lnTo>
                  <a:lnTo>
                    <a:pt x="1070" y="52"/>
                  </a:lnTo>
                  <a:lnTo>
                    <a:pt x="1083" y="59"/>
                  </a:lnTo>
                  <a:lnTo>
                    <a:pt x="1095" y="67"/>
                  </a:lnTo>
                  <a:lnTo>
                    <a:pt x="1105" y="76"/>
                  </a:lnTo>
                  <a:lnTo>
                    <a:pt x="1114" y="87"/>
                  </a:lnTo>
                  <a:lnTo>
                    <a:pt x="1124" y="97"/>
                  </a:lnTo>
                  <a:lnTo>
                    <a:pt x="1134" y="108"/>
                  </a:lnTo>
                  <a:lnTo>
                    <a:pt x="1133" y="134"/>
                  </a:lnTo>
                  <a:lnTo>
                    <a:pt x="1126" y="158"/>
                  </a:lnTo>
                  <a:lnTo>
                    <a:pt x="1116" y="181"/>
                  </a:lnTo>
                  <a:lnTo>
                    <a:pt x="1102" y="201"/>
                  </a:lnTo>
                  <a:lnTo>
                    <a:pt x="1084" y="217"/>
                  </a:lnTo>
                  <a:lnTo>
                    <a:pt x="1060" y="228"/>
                  </a:lnTo>
                  <a:lnTo>
                    <a:pt x="1033" y="236"/>
                  </a:lnTo>
                  <a:lnTo>
                    <a:pt x="1000" y="237"/>
                  </a:lnTo>
                  <a:lnTo>
                    <a:pt x="975" y="236"/>
                  </a:lnTo>
                  <a:lnTo>
                    <a:pt x="951" y="235"/>
                  </a:lnTo>
                  <a:lnTo>
                    <a:pt x="929" y="234"/>
                  </a:lnTo>
                  <a:lnTo>
                    <a:pt x="909" y="233"/>
                  </a:lnTo>
                  <a:lnTo>
                    <a:pt x="890" y="232"/>
                  </a:lnTo>
                  <a:lnTo>
                    <a:pt x="872" y="231"/>
                  </a:lnTo>
                  <a:lnTo>
                    <a:pt x="855" y="229"/>
                  </a:lnTo>
                  <a:lnTo>
                    <a:pt x="839" y="228"/>
                  </a:lnTo>
                  <a:lnTo>
                    <a:pt x="824" y="227"/>
                  </a:lnTo>
                  <a:lnTo>
                    <a:pt x="808" y="227"/>
                  </a:lnTo>
                  <a:lnTo>
                    <a:pt x="794" y="226"/>
                  </a:lnTo>
                  <a:lnTo>
                    <a:pt x="779" y="225"/>
                  </a:lnTo>
                  <a:lnTo>
                    <a:pt x="764" y="225"/>
                  </a:lnTo>
                  <a:lnTo>
                    <a:pt x="748" y="224"/>
                  </a:lnTo>
                  <a:lnTo>
                    <a:pt x="732" y="223"/>
                  </a:lnTo>
                  <a:lnTo>
                    <a:pt x="715" y="222"/>
                  </a:lnTo>
                  <a:lnTo>
                    <a:pt x="697" y="222"/>
                  </a:lnTo>
                  <a:lnTo>
                    <a:pt x="676" y="221"/>
                  </a:lnTo>
                  <a:lnTo>
                    <a:pt x="655" y="220"/>
                  </a:lnTo>
                  <a:lnTo>
                    <a:pt x="633" y="219"/>
                  </a:lnTo>
                  <a:lnTo>
                    <a:pt x="607" y="217"/>
                  </a:lnTo>
                  <a:lnTo>
                    <a:pt x="580" y="216"/>
                  </a:lnTo>
                  <a:lnTo>
                    <a:pt x="550" y="215"/>
                  </a:lnTo>
                  <a:lnTo>
                    <a:pt x="519" y="213"/>
                  </a:lnTo>
                  <a:lnTo>
                    <a:pt x="483" y="212"/>
                  </a:lnTo>
                  <a:lnTo>
                    <a:pt x="445" y="210"/>
                  </a:lnTo>
                  <a:lnTo>
                    <a:pt x="405" y="208"/>
                  </a:lnTo>
                  <a:lnTo>
                    <a:pt x="360" y="206"/>
                  </a:lnTo>
                  <a:lnTo>
                    <a:pt x="311" y="204"/>
                  </a:lnTo>
                  <a:lnTo>
                    <a:pt x="260" y="201"/>
                  </a:lnTo>
                  <a:lnTo>
                    <a:pt x="204" y="198"/>
                  </a:lnTo>
                  <a:lnTo>
                    <a:pt x="144" y="195"/>
                  </a:lnTo>
                  <a:lnTo>
                    <a:pt x="111" y="190"/>
                  </a:lnTo>
                  <a:lnTo>
                    <a:pt x="83" y="181"/>
                  </a:lnTo>
                  <a:lnTo>
                    <a:pt x="59" y="166"/>
                  </a:lnTo>
                  <a:lnTo>
                    <a:pt x="39" y="148"/>
                  </a:lnTo>
                  <a:lnTo>
                    <a:pt x="23" y="127"/>
                  </a:lnTo>
                  <a:lnTo>
                    <a:pt x="12" y="104"/>
                  </a:lnTo>
                  <a:lnTo>
                    <a:pt x="3" y="79"/>
                  </a:lnTo>
                  <a:lnTo>
                    <a:pt x="0" y="55"/>
                  </a:lnTo>
                  <a:lnTo>
                    <a:pt x="6" y="43"/>
                  </a:lnTo>
                  <a:lnTo>
                    <a:pt x="13" y="33"/>
                  </a:lnTo>
                  <a:lnTo>
                    <a:pt x="21" y="22"/>
                  </a:lnTo>
                  <a:lnTo>
                    <a:pt x="30" y="14"/>
                  </a:lnTo>
                  <a:lnTo>
                    <a:pt x="42" y="7"/>
                  </a:lnTo>
                  <a:lnTo>
                    <a:pt x="58" y="2"/>
                  </a:lnTo>
                  <a:lnTo>
                    <a:pt x="79" y="0"/>
                  </a:lnTo>
                  <a:lnTo>
                    <a:pt x="103" y="0"/>
                  </a:lnTo>
                  <a:close/>
                </a:path>
              </a:pathLst>
            </a:custGeom>
            <a:solidFill>
              <a:srgbClr val="8C9494"/>
            </a:solidFill>
            <a:ln w="9525">
              <a:noFill/>
              <a:round/>
              <a:headEnd/>
              <a:tailEnd/>
            </a:ln>
          </p:spPr>
          <p:txBody>
            <a:bodyPr/>
            <a:lstStyle/>
            <a:p>
              <a:endParaRPr lang="en-US"/>
            </a:p>
          </p:txBody>
        </p:sp>
        <p:sp>
          <p:nvSpPr>
            <p:cNvPr id="115871" name="Freeform 159"/>
            <p:cNvSpPr>
              <a:spLocks/>
            </p:cNvSpPr>
            <p:nvPr/>
          </p:nvSpPr>
          <p:spPr bwMode="auto">
            <a:xfrm>
              <a:off x="3687" y="2310"/>
              <a:ext cx="114" cy="18"/>
            </a:xfrm>
            <a:custGeom>
              <a:avLst/>
              <a:gdLst/>
              <a:ahLst/>
              <a:cxnLst>
                <a:cxn ang="0">
                  <a:pos x="109" y="7"/>
                </a:cxn>
                <a:cxn ang="0">
                  <a:pos x="140" y="20"/>
                </a:cxn>
                <a:cxn ang="0">
                  <a:pos x="180" y="30"/>
                </a:cxn>
                <a:cxn ang="0">
                  <a:pos x="229" y="40"/>
                </a:cxn>
                <a:cxn ang="0">
                  <a:pos x="285" y="50"/>
                </a:cxn>
                <a:cxn ang="0">
                  <a:pos x="347" y="58"/>
                </a:cxn>
                <a:cxn ang="0">
                  <a:pos x="413" y="65"/>
                </a:cxn>
                <a:cxn ang="0">
                  <a:pos x="483" y="70"/>
                </a:cxn>
                <a:cxn ang="0">
                  <a:pos x="555" y="75"/>
                </a:cxn>
                <a:cxn ang="0">
                  <a:pos x="628" y="78"/>
                </a:cxn>
                <a:cxn ang="0">
                  <a:pos x="702" y="78"/>
                </a:cxn>
                <a:cxn ang="0">
                  <a:pos x="773" y="78"/>
                </a:cxn>
                <a:cxn ang="0">
                  <a:pos x="841" y="75"/>
                </a:cxn>
                <a:cxn ang="0">
                  <a:pos x="906" y="69"/>
                </a:cxn>
                <a:cxn ang="0">
                  <a:pos x="965" y="62"/>
                </a:cxn>
                <a:cxn ang="0">
                  <a:pos x="1018" y="53"/>
                </a:cxn>
                <a:cxn ang="0">
                  <a:pos x="1057" y="49"/>
                </a:cxn>
                <a:cxn ang="0">
                  <a:pos x="1084" y="57"/>
                </a:cxn>
                <a:cxn ang="0">
                  <a:pos x="1103" y="70"/>
                </a:cxn>
                <a:cxn ang="0">
                  <a:pos x="1122" y="88"/>
                </a:cxn>
                <a:cxn ang="0">
                  <a:pos x="1133" y="123"/>
                </a:cxn>
                <a:cxn ang="0">
                  <a:pos x="1116" y="170"/>
                </a:cxn>
                <a:cxn ang="0">
                  <a:pos x="1084" y="206"/>
                </a:cxn>
                <a:cxn ang="0">
                  <a:pos x="1033" y="225"/>
                </a:cxn>
                <a:cxn ang="0">
                  <a:pos x="975" y="225"/>
                </a:cxn>
                <a:cxn ang="0">
                  <a:pos x="929" y="223"/>
                </a:cxn>
                <a:cxn ang="0">
                  <a:pos x="890" y="221"/>
                </a:cxn>
                <a:cxn ang="0">
                  <a:pos x="855" y="218"/>
                </a:cxn>
                <a:cxn ang="0">
                  <a:pos x="824" y="216"/>
                </a:cxn>
                <a:cxn ang="0">
                  <a:pos x="794" y="215"/>
                </a:cxn>
                <a:cxn ang="0">
                  <a:pos x="764" y="214"/>
                </a:cxn>
                <a:cxn ang="0">
                  <a:pos x="732" y="212"/>
                </a:cxn>
                <a:cxn ang="0">
                  <a:pos x="697" y="211"/>
                </a:cxn>
                <a:cxn ang="0">
                  <a:pos x="655" y="209"/>
                </a:cxn>
                <a:cxn ang="0">
                  <a:pos x="607" y="206"/>
                </a:cxn>
                <a:cxn ang="0">
                  <a:pos x="550" y="204"/>
                </a:cxn>
                <a:cxn ang="0">
                  <a:pos x="483" y="201"/>
                </a:cxn>
                <a:cxn ang="0">
                  <a:pos x="405" y="197"/>
                </a:cxn>
                <a:cxn ang="0">
                  <a:pos x="311" y="193"/>
                </a:cxn>
                <a:cxn ang="0">
                  <a:pos x="204" y="187"/>
                </a:cxn>
                <a:cxn ang="0">
                  <a:pos x="111" y="179"/>
                </a:cxn>
                <a:cxn ang="0">
                  <a:pos x="59" y="155"/>
                </a:cxn>
                <a:cxn ang="0">
                  <a:pos x="23" y="116"/>
                </a:cxn>
                <a:cxn ang="0">
                  <a:pos x="3" y="68"/>
                </a:cxn>
                <a:cxn ang="0">
                  <a:pos x="6" y="34"/>
                </a:cxn>
                <a:cxn ang="0">
                  <a:pos x="21" y="18"/>
                </a:cxn>
                <a:cxn ang="0">
                  <a:pos x="42" y="5"/>
                </a:cxn>
                <a:cxn ang="0">
                  <a:pos x="75" y="0"/>
                </a:cxn>
              </a:cxnLst>
              <a:rect l="0" t="0" r="r" b="b"/>
              <a:pathLst>
                <a:path w="1134" h="226">
                  <a:moveTo>
                    <a:pt x="98" y="1"/>
                  </a:moveTo>
                  <a:lnTo>
                    <a:pt x="109" y="7"/>
                  </a:lnTo>
                  <a:lnTo>
                    <a:pt x="123" y="14"/>
                  </a:lnTo>
                  <a:lnTo>
                    <a:pt x="140" y="20"/>
                  </a:lnTo>
                  <a:lnTo>
                    <a:pt x="159" y="25"/>
                  </a:lnTo>
                  <a:lnTo>
                    <a:pt x="180" y="30"/>
                  </a:lnTo>
                  <a:lnTo>
                    <a:pt x="204" y="35"/>
                  </a:lnTo>
                  <a:lnTo>
                    <a:pt x="229" y="40"/>
                  </a:lnTo>
                  <a:lnTo>
                    <a:pt x="255" y="46"/>
                  </a:lnTo>
                  <a:lnTo>
                    <a:pt x="285" y="50"/>
                  </a:lnTo>
                  <a:lnTo>
                    <a:pt x="315" y="54"/>
                  </a:lnTo>
                  <a:lnTo>
                    <a:pt x="347" y="58"/>
                  </a:lnTo>
                  <a:lnTo>
                    <a:pt x="379" y="62"/>
                  </a:lnTo>
                  <a:lnTo>
                    <a:pt x="413" y="65"/>
                  </a:lnTo>
                  <a:lnTo>
                    <a:pt x="448" y="68"/>
                  </a:lnTo>
                  <a:lnTo>
                    <a:pt x="483" y="70"/>
                  </a:lnTo>
                  <a:lnTo>
                    <a:pt x="520" y="73"/>
                  </a:lnTo>
                  <a:lnTo>
                    <a:pt x="555" y="75"/>
                  </a:lnTo>
                  <a:lnTo>
                    <a:pt x="592" y="77"/>
                  </a:lnTo>
                  <a:lnTo>
                    <a:pt x="628" y="78"/>
                  </a:lnTo>
                  <a:lnTo>
                    <a:pt x="666" y="78"/>
                  </a:lnTo>
                  <a:lnTo>
                    <a:pt x="702" y="78"/>
                  </a:lnTo>
                  <a:lnTo>
                    <a:pt x="738" y="78"/>
                  </a:lnTo>
                  <a:lnTo>
                    <a:pt x="773" y="78"/>
                  </a:lnTo>
                  <a:lnTo>
                    <a:pt x="807" y="76"/>
                  </a:lnTo>
                  <a:lnTo>
                    <a:pt x="841" y="75"/>
                  </a:lnTo>
                  <a:lnTo>
                    <a:pt x="873" y="73"/>
                  </a:lnTo>
                  <a:lnTo>
                    <a:pt x="906" y="69"/>
                  </a:lnTo>
                  <a:lnTo>
                    <a:pt x="936" y="66"/>
                  </a:lnTo>
                  <a:lnTo>
                    <a:pt x="965" y="62"/>
                  </a:lnTo>
                  <a:lnTo>
                    <a:pt x="992" y="58"/>
                  </a:lnTo>
                  <a:lnTo>
                    <a:pt x="1018" y="53"/>
                  </a:lnTo>
                  <a:lnTo>
                    <a:pt x="1041" y="48"/>
                  </a:lnTo>
                  <a:lnTo>
                    <a:pt x="1057" y="49"/>
                  </a:lnTo>
                  <a:lnTo>
                    <a:pt x="1072" y="52"/>
                  </a:lnTo>
                  <a:lnTo>
                    <a:pt x="1084" y="57"/>
                  </a:lnTo>
                  <a:lnTo>
                    <a:pt x="1094" y="63"/>
                  </a:lnTo>
                  <a:lnTo>
                    <a:pt x="1103" y="70"/>
                  </a:lnTo>
                  <a:lnTo>
                    <a:pt x="1112" y="79"/>
                  </a:lnTo>
                  <a:lnTo>
                    <a:pt x="1122" y="88"/>
                  </a:lnTo>
                  <a:lnTo>
                    <a:pt x="1134" y="97"/>
                  </a:lnTo>
                  <a:lnTo>
                    <a:pt x="1133" y="123"/>
                  </a:lnTo>
                  <a:lnTo>
                    <a:pt x="1126" y="147"/>
                  </a:lnTo>
                  <a:lnTo>
                    <a:pt x="1116" y="170"/>
                  </a:lnTo>
                  <a:lnTo>
                    <a:pt x="1102" y="190"/>
                  </a:lnTo>
                  <a:lnTo>
                    <a:pt x="1084" y="206"/>
                  </a:lnTo>
                  <a:lnTo>
                    <a:pt x="1060" y="217"/>
                  </a:lnTo>
                  <a:lnTo>
                    <a:pt x="1033" y="225"/>
                  </a:lnTo>
                  <a:lnTo>
                    <a:pt x="1000" y="226"/>
                  </a:lnTo>
                  <a:lnTo>
                    <a:pt x="975" y="225"/>
                  </a:lnTo>
                  <a:lnTo>
                    <a:pt x="951" y="224"/>
                  </a:lnTo>
                  <a:lnTo>
                    <a:pt x="929" y="223"/>
                  </a:lnTo>
                  <a:lnTo>
                    <a:pt x="909" y="222"/>
                  </a:lnTo>
                  <a:lnTo>
                    <a:pt x="890" y="221"/>
                  </a:lnTo>
                  <a:lnTo>
                    <a:pt x="872" y="220"/>
                  </a:lnTo>
                  <a:lnTo>
                    <a:pt x="855" y="218"/>
                  </a:lnTo>
                  <a:lnTo>
                    <a:pt x="839" y="217"/>
                  </a:lnTo>
                  <a:lnTo>
                    <a:pt x="824" y="216"/>
                  </a:lnTo>
                  <a:lnTo>
                    <a:pt x="808" y="216"/>
                  </a:lnTo>
                  <a:lnTo>
                    <a:pt x="794" y="215"/>
                  </a:lnTo>
                  <a:lnTo>
                    <a:pt x="779" y="214"/>
                  </a:lnTo>
                  <a:lnTo>
                    <a:pt x="764" y="214"/>
                  </a:lnTo>
                  <a:lnTo>
                    <a:pt x="748" y="213"/>
                  </a:lnTo>
                  <a:lnTo>
                    <a:pt x="732" y="212"/>
                  </a:lnTo>
                  <a:lnTo>
                    <a:pt x="715" y="211"/>
                  </a:lnTo>
                  <a:lnTo>
                    <a:pt x="697" y="211"/>
                  </a:lnTo>
                  <a:lnTo>
                    <a:pt x="676" y="210"/>
                  </a:lnTo>
                  <a:lnTo>
                    <a:pt x="655" y="209"/>
                  </a:lnTo>
                  <a:lnTo>
                    <a:pt x="633" y="208"/>
                  </a:lnTo>
                  <a:lnTo>
                    <a:pt x="607" y="206"/>
                  </a:lnTo>
                  <a:lnTo>
                    <a:pt x="580" y="205"/>
                  </a:lnTo>
                  <a:lnTo>
                    <a:pt x="550" y="204"/>
                  </a:lnTo>
                  <a:lnTo>
                    <a:pt x="519" y="202"/>
                  </a:lnTo>
                  <a:lnTo>
                    <a:pt x="483" y="201"/>
                  </a:lnTo>
                  <a:lnTo>
                    <a:pt x="445" y="199"/>
                  </a:lnTo>
                  <a:lnTo>
                    <a:pt x="405" y="197"/>
                  </a:lnTo>
                  <a:lnTo>
                    <a:pt x="360" y="195"/>
                  </a:lnTo>
                  <a:lnTo>
                    <a:pt x="311" y="193"/>
                  </a:lnTo>
                  <a:lnTo>
                    <a:pt x="260" y="190"/>
                  </a:lnTo>
                  <a:lnTo>
                    <a:pt x="204" y="187"/>
                  </a:lnTo>
                  <a:lnTo>
                    <a:pt x="144" y="184"/>
                  </a:lnTo>
                  <a:lnTo>
                    <a:pt x="111" y="179"/>
                  </a:lnTo>
                  <a:lnTo>
                    <a:pt x="83" y="170"/>
                  </a:lnTo>
                  <a:lnTo>
                    <a:pt x="59" y="155"/>
                  </a:lnTo>
                  <a:lnTo>
                    <a:pt x="39" y="137"/>
                  </a:lnTo>
                  <a:lnTo>
                    <a:pt x="23" y="116"/>
                  </a:lnTo>
                  <a:lnTo>
                    <a:pt x="12" y="93"/>
                  </a:lnTo>
                  <a:lnTo>
                    <a:pt x="3" y="68"/>
                  </a:lnTo>
                  <a:lnTo>
                    <a:pt x="0" y="44"/>
                  </a:lnTo>
                  <a:lnTo>
                    <a:pt x="6" y="34"/>
                  </a:lnTo>
                  <a:lnTo>
                    <a:pt x="14" y="25"/>
                  </a:lnTo>
                  <a:lnTo>
                    <a:pt x="21" y="18"/>
                  </a:lnTo>
                  <a:lnTo>
                    <a:pt x="30" y="10"/>
                  </a:lnTo>
                  <a:lnTo>
                    <a:pt x="42" y="5"/>
                  </a:lnTo>
                  <a:lnTo>
                    <a:pt x="56" y="1"/>
                  </a:lnTo>
                  <a:lnTo>
                    <a:pt x="75" y="0"/>
                  </a:lnTo>
                  <a:lnTo>
                    <a:pt x="98" y="1"/>
                  </a:lnTo>
                  <a:close/>
                </a:path>
              </a:pathLst>
            </a:custGeom>
            <a:solidFill>
              <a:srgbClr val="99A1A1"/>
            </a:solidFill>
            <a:ln w="9525">
              <a:noFill/>
              <a:round/>
              <a:headEnd/>
              <a:tailEnd/>
            </a:ln>
          </p:spPr>
          <p:txBody>
            <a:bodyPr/>
            <a:lstStyle/>
            <a:p>
              <a:endParaRPr lang="en-US"/>
            </a:p>
          </p:txBody>
        </p:sp>
        <p:sp>
          <p:nvSpPr>
            <p:cNvPr id="115872" name="Freeform 160"/>
            <p:cNvSpPr>
              <a:spLocks/>
            </p:cNvSpPr>
            <p:nvPr/>
          </p:nvSpPr>
          <p:spPr bwMode="auto">
            <a:xfrm>
              <a:off x="3687" y="2311"/>
              <a:ext cx="114" cy="17"/>
            </a:xfrm>
            <a:custGeom>
              <a:avLst/>
              <a:gdLst/>
              <a:ahLst/>
              <a:cxnLst>
                <a:cxn ang="0">
                  <a:pos x="102" y="8"/>
                </a:cxn>
                <a:cxn ang="0">
                  <a:pos x="130" y="21"/>
                </a:cxn>
                <a:cxn ang="0">
                  <a:pos x="171" y="34"/>
                </a:cxn>
                <a:cxn ang="0">
                  <a:pos x="221" y="45"/>
                </a:cxn>
                <a:cxn ang="0">
                  <a:pos x="281" y="56"/>
                </a:cxn>
                <a:cxn ang="0">
                  <a:pos x="347" y="65"/>
                </a:cxn>
                <a:cxn ang="0">
                  <a:pos x="419" y="73"/>
                </a:cxn>
                <a:cxn ang="0">
                  <a:pos x="494" y="79"/>
                </a:cxn>
                <a:cxn ang="0">
                  <a:pos x="573" y="83"/>
                </a:cxn>
                <a:cxn ang="0">
                  <a:pos x="650" y="85"/>
                </a:cxn>
                <a:cxn ang="0">
                  <a:pos x="727" y="86"/>
                </a:cxn>
                <a:cxn ang="0">
                  <a:pos x="799" y="84"/>
                </a:cxn>
                <a:cxn ang="0">
                  <a:pos x="868" y="80"/>
                </a:cxn>
                <a:cxn ang="0">
                  <a:pos x="930" y="74"/>
                </a:cxn>
                <a:cxn ang="0">
                  <a:pos x="985" y="66"/>
                </a:cxn>
                <a:cxn ang="0">
                  <a:pos x="1030" y="54"/>
                </a:cxn>
                <a:cxn ang="0">
                  <a:pos x="1062" y="48"/>
                </a:cxn>
                <a:cxn ang="0">
                  <a:pos x="1084" y="54"/>
                </a:cxn>
                <a:cxn ang="0">
                  <a:pos x="1101" y="66"/>
                </a:cxn>
                <a:cxn ang="0">
                  <a:pos x="1121" y="78"/>
                </a:cxn>
                <a:cxn ang="0">
                  <a:pos x="1133" y="110"/>
                </a:cxn>
                <a:cxn ang="0">
                  <a:pos x="1116" y="157"/>
                </a:cxn>
                <a:cxn ang="0">
                  <a:pos x="1084" y="193"/>
                </a:cxn>
                <a:cxn ang="0">
                  <a:pos x="1033" y="212"/>
                </a:cxn>
                <a:cxn ang="0">
                  <a:pos x="975" y="212"/>
                </a:cxn>
                <a:cxn ang="0">
                  <a:pos x="929" y="210"/>
                </a:cxn>
                <a:cxn ang="0">
                  <a:pos x="890" y="208"/>
                </a:cxn>
                <a:cxn ang="0">
                  <a:pos x="855" y="205"/>
                </a:cxn>
                <a:cxn ang="0">
                  <a:pos x="824" y="203"/>
                </a:cxn>
                <a:cxn ang="0">
                  <a:pos x="794" y="202"/>
                </a:cxn>
                <a:cxn ang="0">
                  <a:pos x="764" y="201"/>
                </a:cxn>
                <a:cxn ang="0">
                  <a:pos x="732" y="199"/>
                </a:cxn>
                <a:cxn ang="0">
                  <a:pos x="697" y="198"/>
                </a:cxn>
                <a:cxn ang="0">
                  <a:pos x="655" y="196"/>
                </a:cxn>
                <a:cxn ang="0">
                  <a:pos x="607" y="193"/>
                </a:cxn>
                <a:cxn ang="0">
                  <a:pos x="550" y="191"/>
                </a:cxn>
                <a:cxn ang="0">
                  <a:pos x="483" y="188"/>
                </a:cxn>
                <a:cxn ang="0">
                  <a:pos x="405" y="184"/>
                </a:cxn>
                <a:cxn ang="0">
                  <a:pos x="311" y="180"/>
                </a:cxn>
                <a:cxn ang="0">
                  <a:pos x="204" y="174"/>
                </a:cxn>
                <a:cxn ang="0">
                  <a:pos x="111" y="166"/>
                </a:cxn>
                <a:cxn ang="0">
                  <a:pos x="59" y="142"/>
                </a:cxn>
                <a:cxn ang="0">
                  <a:pos x="23" y="103"/>
                </a:cxn>
                <a:cxn ang="0">
                  <a:pos x="3" y="55"/>
                </a:cxn>
                <a:cxn ang="0">
                  <a:pos x="7" y="24"/>
                </a:cxn>
                <a:cxn ang="0">
                  <a:pos x="21" y="12"/>
                </a:cxn>
                <a:cxn ang="0">
                  <a:pos x="39" y="3"/>
                </a:cxn>
                <a:cxn ang="0">
                  <a:pos x="70" y="0"/>
                </a:cxn>
              </a:cxnLst>
              <a:rect l="0" t="0" r="r" b="b"/>
              <a:pathLst>
                <a:path w="1134" h="213">
                  <a:moveTo>
                    <a:pt x="93" y="1"/>
                  </a:moveTo>
                  <a:lnTo>
                    <a:pt x="102" y="8"/>
                  </a:lnTo>
                  <a:lnTo>
                    <a:pt x="114" y="15"/>
                  </a:lnTo>
                  <a:lnTo>
                    <a:pt x="130" y="21"/>
                  </a:lnTo>
                  <a:lnTo>
                    <a:pt x="149" y="27"/>
                  </a:lnTo>
                  <a:lnTo>
                    <a:pt x="171" y="34"/>
                  </a:lnTo>
                  <a:lnTo>
                    <a:pt x="194" y="40"/>
                  </a:lnTo>
                  <a:lnTo>
                    <a:pt x="221" y="45"/>
                  </a:lnTo>
                  <a:lnTo>
                    <a:pt x="250" y="51"/>
                  </a:lnTo>
                  <a:lnTo>
                    <a:pt x="281" y="56"/>
                  </a:lnTo>
                  <a:lnTo>
                    <a:pt x="313" y="61"/>
                  </a:lnTo>
                  <a:lnTo>
                    <a:pt x="347" y="65"/>
                  </a:lnTo>
                  <a:lnTo>
                    <a:pt x="382" y="69"/>
                  </a:lnTo>
                  <a:lnTo>
                    <a:pt x="419" y="73"/>
                  </a:lnTo>
                  <a:lnTo>
                    <a:pt x="457" y="76"/>
                  </a:lnTo>
                  <a:lnTo>
                    <a:pt x="494" y="79"/>
                  </a:lnTo>
                  <a:lnTo>
                    <a:pt x="533" y="81"/>
                  </a:lnTo>
                  <a:lnTo>
                    <a:pt x="573" y="83"/>
                  </a:lnTo>
                  <a:lnTo>
                    <a:pt x="611" y="84"/>
                  </a:lnTo>
                  <a:lnTo>
                    <a:pt x="650" y="85"/>
                  </a:lnTo>
                  <a:lnTo>
                    <a:pt x="688" y="86"/>
                  </a:lnTo>
                  <a:lnTo>
                    <a:pt x="727" y="86"/>
                  </a:lnTo>
                  <a:lnTo>
                    <a:pt x="763" y="85"/>
                  </a:lnTo>
                  <a:lnTo>
                    <a:pt x="799" y="84"/>
                  </a:lnTo>
                  <a:lnTo>
                    <a:pt x="835" y="83"/>
                  </a:lnTo>
                  <a:lnTo>
                    <a:pt x="868" y="80"/>
                  </a:lnTo>
                  <a:lnTo>
                    <a:pt x="900" y="78"/>
                  </a:lnTo>
                  <a:lnTo>
                    <a:pt x="930" y="74"/>
                  </a:lnTo>
                  <a:lnTo>
                    <a:pt x="959" y="70"/>
                  </a:lnTo>
                  <a:lnTo>
                    <a:pt x="985" y="66"/>
                  </a:lnTo>
                  <a:lnTo>
                    <a:pt x="1009" y="61"/>
                  </a:lnTo>
                  <a:lnTo>
                    <a:pt x="1030" y="54"/>
                  </a:lnTo>
                  <a:lnTo>
                    <a:pt x="1048" y="47"/>
                  </a:lnTo>
                  <a:lnTo>
                    <a:pt x="1062" y="48"/>
                  </a:lnTo>
                  <a:lnTo>
                    <a:pt x="1074" y="50"/>
                  </a:lnTo>
                  <a:lnTo>
                    <a:pt x="1084" y="54"/>
                  </a:lnTo>
                  <a:lnTo>
                    <a:pt x="1093" y="60"/>
                  </a:lnTo>
                  <a:lnTo>
                    <a:pt x="1101" y="66"/>
                  </a:lnTo>
                  <a:lnTo>
                    <a:pt x="1110" y="72"/>
                  </a:lnTo>
                  <a:lnTo>
                    <a:pt x="1121" y="78"/>
                  </a:lnTo>
                  <a:lnTo>
                    <a:pt x="1134" y="84"/>
                  </a:lnTo>
                  <a:lnTo>
                    <a:pt x="1133" y="110"/>
                  </a:lnTo>
                  <a:lnTo>
                    <a:pt x="1126" y="134"/>
                  </a:lnTo>
                  <a:lnTo>
                    <a:pt x="1116" y="157"/>
                  </a:lnTo>
                  <a:lnTo>
                    <a:pt x="1102" y="177"/>
                  </a:lnTo>
                  <a:lnTo>
                    <a:pt x="1084" y="193"/>
                  </a:lnTo>
                  <a:lnTo>
                    <a:pt x="1060" y="204"/>
                  </a:lnTo>
                  <a:lnTo>
                    <a:pt x="1033" y="212"/>
                  </a:lnTo>
                  <a:lnTo>
                    <a:pt x="1000" y="213"/>
                  </a:lnTo>
                  <a:lnTo>
                    <a:pt x="975" y="212"/>
                  </a:lnTo>
                  <a:lnTo>
                    <a:pt x="951" y="211"/>
                  </a:lnTo>
                  <a:lnTo>
                    <a:pt x="929" y="210"/>
                  </a:lnTo>
                  <a:lnTo>
                    <a:pt x="909" y="209"/>
                  </a:lnTo>
                  <a:lnTo>
                    <a:pt x="890" y="208"/>
                  </a:lnTo>
                  <a:lnTo>
                    <a:pt x="872" y="207"/>
                  </a:lnTo>
                  <a:lnTo>
                    <a:pt x="855" y="205"/>
                  </a:lnTo>
                  <a:lnTo>
                    <a:pt x="839" y="204"/>
                  </a:lnTo>
                  <a:lnTo>
                    <a:pt x="824" y="203"/>
                  </a:lnTo>
                  <a:lnTo>
                    <a:pt x="808" y="203"/>
                  </a:lnTo>
                  <a:lnTo>
                    <a:pt x="794" y="202"/>
                  </a:lnTo>
                  <a:lnTo>
                    <a:pt x="779" y="201"/>
                  </a:lnTo>
                  <a:lnTo>
                    <a:pt x="764" y="201"/>
                  </a:lnTo>
                  <a:lnTo>
                    <a:pt x="748" y="200"/>
                  </a:lnTo>
                  <a:lnTo>
                    <a:pt x="732" y="199"/>
                  </a:lnTo>
                  <a:lnTo>
                    <a:pt x="715" y="198"/>
                  </a:lnTo>
                  <a:lnTo>
                    <a:pt x="697" y="198"/>
                  </a:lnTo>
                  <a:lnTo>
                    <a:pt x="676" y="197"/>
                  </a:lnTo>
                  <a:lnTo>
                    <a:pt x="655" y="196"/>
                  </a:lnTo>
                  <a:lnTo>
                    <a:pt x="633" y="195"/>
                  </a:lnTo>
                  <a:lnTo>
                    <a:pt x="607" y="193"/>
                  </a:lnTo>
                  <a:lnTo>
                    <a:pt x="580" y="192"/>
                  </a:lnTo>
                  <a:lnTo>
                    <a:pt x="550" y="191"/>
                  </a:lnTo>
                  <a:lnTo>
                    <a:pt x="519" y="189"/>
                  </a:lnTo>
                  <a:lnTo>
                    <a:pt x="483" y="188"/>
                  </a:lnTo>
                  <a:lnTo>
                    <a:pt x="445" y="186"/>
                  </a:lnTo>
                  <a:lnTo>
                    <a:pt x="405" y="184"/>
                  </a:lnTo>
                  <a:lnTo>
                    <a:pt x="360" y="182"/>
                  </a:lnTo>
                  <a:lnTo>
                    <a:pt x="311" y="180"/>
                  </a:lnTo>
                  <a:lnTo>
                    <a:pt x="260" y="177"/>
                  </a:lnTo>
                  <a:lnTo>
                    <a:pt x="204" y="174"/>
                  </a:lnTo>
                  <a:lnTo>
                    <a:pt x="144" y="171"/>
                  </a:lnTo>
                  <a:lnTo>
                    <a:pt x="111" y="166"/>
                  </a:lnTo>
                  <a:lnTo>
                    <a:pt x="83" y="157"/>
                  </a:lnTo>
                  <a:lnTo>
                    <a:pt x="59" y="142"/>
                  </a:lnTo>
                  <a:lnTo>
                    <a:pt x="39" y="124"/>
                  </a:lnTo>
                  <a:lnTo>
                    <a:pt x="23" y="103"/>
                  </a:lnTo>
                  <a:lnTo>
                    <a:pt x="12" y="80"/>
                  </a:lnTo>
                  <a:lnTo>
                    <a:pt x="3" y="55"/>
                  </a:lnTo>
                  <a:lnTo>
                    <a:pt x="0" y="31"/>
                  </a:lnTo>
                  <a:lnTo>
                    <a:pt x="7" y="24"/>
                  </a:lnTo>
                  <a:lnTo>
                    <a:pt x="14" y="17"/>
                  </a:lnTo>
                  <a:lnTo>
                    <a:pt x="21" y="12"/>
                  </a:lnTo>
                  <a:lnTo>
                    <a:pt x="29" y="6"/>
                  </a:lnTo>
                  <a:lnTo>
                    <a:pt x="39" y="3"/>
                  </a:lnTo>
                  <a:lnTo>
                    <a:pt x="52" y="0"/>
                  </a:lnTo>
                  <a:lnTo>
                    <a:pt x="70" y="0"/>
                  </a:lnTo>
                  <a:lnTo>
                    <a:pt x="93" y="1"/>
                  </a:lnTo>
                  <a:close/>
                </a:path>
              </a:pathLst>
            </a:custGeom>
            <a:solidFill>
              <a:srgbClr val="A3ABAB"/>
            </a:solidFill>
            <a:ln w="9525">
              <a:noFill/>
              <a:round/>
              <a:headEnd/>
              <a:tailEnd/>
            </a:ln>
          </p:spPr>
          <p:txBody>
            <a:bodyPr/>
            <a:lstStyle/>
            <a:p>
              <a:endParaRPr lang="en-US"/>
            </a:p>
          </p:txBody>
        </p:sp>
        <p:sp>
          <p:nvSpPr>
            <p:cNvPr id="115873" name="Freeform 161"/>
            <p:cNvSpPr>
              <a:spLocks/>
            </p:cNvSpPr>
            <p:nvPr/>
          </p:nvSpPr>
          <p:spPr bwMode="auto">
            <a:xfrm>
              <a:off x="3687" y="2311"/>
              <a:ext cx="114" cy="17"/>
            </a:xfrm>
            <a:custGeom>
              <a:avLst/>
              <a:gdLst/>
              <a:ahLst/>
              <a:cxnLst>
                <a:cxn ang="0">
                  <a:pos x="93" y="10"/>
                </a:cxn>
                <a:cxn ang="0">
                  <a:pos x="119" y="25"/>
                </a:cxn>
                <a:cxn ang="0">
                  <a:pos x="160" y="38"/>
                </a:cxn>
                <a:cxn ang="0">
                  <a:pos x="213" y="52"/>
                </a:cxn>
                <a:cxn ang="0">
                  <a:pos x="276" y="63"/>
                </a:cxn>
                <a:cxn ang="0">
                  <a:pos x="348" y="73"/>
                </a:cxn>
                <a:cxn ang="0">
                  <a:pos x="425" y="82"/>
                </a:cxn>
                <a:cxn ang="0">
                  <a:pos x="505" y="89"/>
                </a:cxn>
                <a:cxn ang="0">
                  <a:pos x="589" y="94"/>
                </a:cxn>
                <a:cxn ang="0">
                  <a:pos x="671" y="96"/>
                </a:cxn>
                <a:cxn ang="0">
                  <a:pos x="751" y="97"/>
                </a:cxn>
                <a:cxn ang="0">
                  <a:pos x="827" y="95"/>
                </a:cxn>
                <a:cxn ang="0">
                  <a:pos x="896" y="91"/>
                </a:cxn>
                <a:cxn ang="0">
                  <a:pos x="957" y="84"/>
                </a:cxn>
                <a:cxn ang="0">
                  <a:pos x="1007" y="73"/>
                </a:cxn>
                <a:cxn ang="0">
                  <a:pos x="1043" y="60"/>
                </a:cxn>
                <a:cxn ang="0">
                  <a:pos x="1068" y="52"/>
                </a:cxn>
                <a:cxn ang="0">
                  <a:pos x="1085" y="54"/>
                </a:cxn>
                <a:cxn ang="0">
                  <a:pos x="1100" y="60"/>
                </a:cxn>
                <a:cxn ang="0">
                  <a:pos x="1119" y="69"/>
                </a:cxn>
                <a:cxn ang="0">
                  <a:pos x="1133" y="99"/>
                </a:cxn>
                <a:cxn ang="0">
                  <a:pos x="1116" y="146"/>
                </a:cxn>
                <a:cxn ang="0">
                  <a:pos x="1084" y="182"/>
                </a:cxn>
                <a:cxn ang="0">
                  <a:pos x="1033" y="201"/>
                </a:cxn>
                <a:cxn ang="0">
                  <a:pos x="975" y="201"/>
                </a:cxn>
                <a:cxn ang="0">
                  <a:pos x="929" y="199"/>
                </a:cxn>
                <a:cxn ang="0">
                  <a:pos x="890" y="197"/>
                </a:cxn>
                <a:cxn ang="0">
                  <a:pos x="855" y="194"/>
                </a:cxn>
                <a:cxn ang="0">
                  <a:pos x="824" y="192"/>
                </a:cxn>
                <a:cxn ang="0">
                  <a:pos x="794" y="191"/>
                </a:cxn>
                <a:cxn ang="0">
                  <a:pos x="764" y="190"/>
                </a:cxn>
                <a:cxn ang="0">
                  <a:pos x="732" y="188"/>
                </a:cxn>
                <a:cxn ang="0">
                  <a:pos x="697" y="187"/>
                </a:cxn>
                <a:cxn ang="0">
                  <a:pos x="655" y="185"/>
                </a:cxn>
                <a:cxn ang="0">
                  <a:pos x="607" y="182"/>
                </a:cxn>
                <a:cxn ang="0">
                  <a:pos x="550" y="180"/>
                </a:cxn>
                <a:cxn ang="0">
                  <a:pos x="483" y="177"/>
                </a:cxn>
                <a:cxn ang="0">
                  <a:pos x="405" y="173"/>
                </a:cxn>
                <a:cxn ang="0">
                  <a:pos x="311" y="169"/>
                </a:cxn>
                <a:cxn ang="0">
                  <a:pos x="204" y="163"/>
                </a:cxn>
                <a:cxn ang="0">
                  <a:pos x="111" y="155"/>
                </a:cxn>
                <a:cxn ang="0">
                  <a:pos x="59" y="131"/>
                </a:cxn>
                <a:cxn ang="0">
                  <a:pos x="23" y="92"/>
                </a:cxn>
                <a:cxn ang="0">
                  <a:pos x="3" y="44"/>
                </a:cxn>
                <a:cxn ang="0">
                  <a:pos x="7" y="15"/>
                </a:cxn>
                <a:cxn ang="0">
                  <a:pos x="21" y="7"/>
                </a:cxn>
                <a:cxn ang="0">
                  <a:pos x="38" y="1"/>
                </a:cxn>
                <a:cxn ang="0">
                  <a:pos x="65" y="0"/>
                </a:cxn>
              </a:cxnLst>
              <a:rect l="0" t="0" r="r" b="b"/>
              <a:pathLst>
                <a:path w="1134" h="202">
                  <a:moveTo>
                    <a:pt x="86" y="2"/>
                  </a:moveTo>
                  <a:lnTo>
                    <a:pt x="93" y="10"/>
                  </a:lnTo>
                  <a:lnTo>
                    <a:pt x="104" y="17"/>
                  </a:lnTo>
                  <a:lnTo>
                    <a:pt x="119" y="25"/>
                  </a:lnTo>
                  <a:lnTo>
                    <a:pt x="138" y="32"/>
                  </a:lnTo>
                  <a:lnTo>
                    <a:pt x="160" y="38"/>
                  </a:lnTo>
                  <a:lnTo>
                    <a:pt x="185" y="45"/>
                  </a:lnTo>
                  <a:lnTo>
                    <a:pt x="213" y="52"/>
                  </a:lnTo>
                  <a:lnTo>
                    <a:pt x="243" y="58"/>
                  </a:lnTo>
                  <a:lnTo>
                    <a:pt x="276" y="63"/>
                  </a:lnTo>
                  <a:lnTo>
                    <a:pt x="311" y="68"/>
                  </a:lnTo>
                  <a:lnTo>
                    <a:pt x="348" y="73"/>
                  </a:lnTo>
                  <a:lnTo>
                    <a:pt x="386" y="78"/>
                  </a:lnTo>
                  <a:lnTo>
                    <a:pt x="425" y="82"/>
                  </a:lnTo>
                  <a:lnTo>
                    <a:pt x="465" y="86"/>
                  </a:lnTo>
                  <a:lnTo>
                    <a:pt x="505" y="89"/>
                  </a:lnTo>
                  <a:lnTo>
                    <a:pt x="547" y="92"/>
                  </a:lnTo>
                  <a:lnTo>
                    <a:pt x="589" y="94"/>
                  </a:lnTo>
                  <a:lnTo>
                    <a:pt x="630" y="95"/>
                  </a:lnTo>
                  <a:lnTo>
                    <a:pt x="671" y="96"/>
                  </a:lnTo>
                  <a:lnTo>
                    <a:pt x="712" y="97"/>
                  </a:lnTo>
                  <a:lnTo>
                    <a:pt x="751" y="97"/>
                  </a:lnTo>
                  <a:lnTo>
                    <a:pt x="789" y="96"/>
                  </a:lnTo>
                  <a:lnTo>
                    <a:pt x="827" y="95"/>
                  </a:lnTo>
                  <a:lnTo>
                    <a:pt x="862" y="93"/>
                  </a:lnTo>
                  <a:lnTo>
                    <a:pt x="896" y="91"/>
                  </a:lnTo>
                  <a:lnTo>
                    <a:pt x="927" y="87"/>
                  </a:lnTo>
                  <a:lnTo>
                    <a:pt x="957" y="84"/>
                  </a:lnTo>
                  <a:lnTo>
                    <a:pt x="983" y="79"/>
                  </a:lnTo>
                  <a:lnTo>
                    <a:pt x="1007" y="73"/>
                  </a:lnTo>
                  <a:lnTo>
                    <a:pt x="1027" y="67"/>
                  </a:lnTo>
                  <a:lnTo>
                    <a:pt x="1043" y="60"/>
                  </a:lnTo>
                  <a:lnTo>
                    <a:pt x="1056" y="52"/>
                  </a:lnTo>
                  <a:lnTo>
                    <a:pt x="1068" y="52"/>
                  </a:lnTo>
                  <a:lnTo>
                    <a:pt x="1077" y="52"/>
                  </a:lnTo>
                  <a:lnTo>
                    <a:pt x="1085" y="54"/>
                  </a:lnTo>
                  <a:lnTo>
                    <a:pt x="1092" y="57"/>
                  </a:lnTo>
                  <a:lnTo>
                    <a:pt x="1100" y="60"/>
                  </a:lnTo>
                  <a:lnTo>
                    <a:pt x="1108" y="64"/>
                  </a:lnTo>
                  <a:lnTo>
                    <a:pt x="1119" y="69"/>
                  </a:lnTo>
                  <a:lnTo>
                    <a:pt x="1134" y="73"/>
                  </a:lnTo>
                  <a:lnTo>
                    <a:pt x="1133" y="99"/>
                  </a:lnTo>
                  <a:lnTo>
                    <a:pt x="1126" y="123"/>
                  </a:lnTo>
                  <a:lnTo>
                    <a:pt x="1116" y="146"/>
                  </a:lnTo>
                  <a:lnTo>
                    <a:pt x="1102" y="166"/>
                  </a:lnTo>
                  <a:lnTo>
                    <a:pt x="1084" y="182"/>
                  </a:lnTo>
                  <a:lnTo>
                    <a:pt x="1060" y="193"/>
                  </a:lnTo>
                  <a:lnTo>
                    <a:pt x="1033" y="201"/>
                  </a:lnTo>
                  <a:lnTo>
                    <a:pt x="1000" y="202"/>
                  </a:lnTo>
                  <a:lnTo>
                    <a:pt x="975" y="201"/>
                  </a:lnTo>
                  <a:lnTo>
                    <a:pt x="951" y="200"/>
                  </a:lnTo>
                  <a:lnTo>
                    <a:pt x="929" y="199"/>
                  </a:lnTo>
                  <a:lnTo>
                    <a:pt x="909" y="198"/>
                  </a:lnTo>
                  <a:lnTo>
                    <a:pt x="890" y="197"/>
                  </a:lnTo>
                  <a:lnTo>
                    <a:pt x="872" y="196"/>
                  </a:lnTo>
                  <a:lnTo>
                    <a:pt x="855" y="194"/>
                  </a:lnTo>
                  <a:lnTo>
                    <a:pt x="839" y="193"/>
                  </a:lnTo>
                  <a:lnTo>
                    <a:pt x="824" y="192"/>
                  </a:lnTo>
                  <a:lnTo>
                    <a:pt x="808" y="192"/>
                  </a:lnTo>
                  <a:lnTo>
                    <a:pt x="794" y="191"/>
                  </a:lnTo>
                  <a:lnTo>
                    <a:pt x="779" y="190"/>
                  </a:lnTo>
                  <a:lnTo>
                    <a:pt x="764" y="190"/>
                  </a:lnTo>
                  <a:lnTo>
                    <a:pt x="748" y="189"/>
                  </a:lnTo>
                  <a:lnTo>
                    <a:pt x="732" y="188"/>
                  </a:lnTo>
                  <a:lnTo>
                    <a:pt x="715" y="187"/>
                  </a:lnTo>
                  <a:lnTo>
                    <a:pt x="697" y="187"/>
                  </a:lnTo>
                  <a:lnTo>
                    <a:pt x="676" y="186"/>
                  </a:lnTo>
                  <a:lnTo>
                    <a:pt x="655" y="185"/>
                  </a:lnTo>
                  <a:lnTo>
                    <a:pt x="633" y="184"/>
                  </a:lnTo>
                  <a:lnTo>
                    <a:pt x="607" y="182"/>
                  </a:lnTo>
                  <a:lnTo>
                    <a:pt x="580" y="181"/>
                  </a:lnTo>
                  <a:lnTo>
                    <a:pt x="550" y="180"/>
                  </a:lnTo>
                  <a:lnTo>
                    <a:pt x="519" y="178"/>
                  </a:lnTo>
                  <a:lnTo>
                    <a:pt x="483" y="177"/>
                  </a:lnTo>
                  <a:lnTo>
                    <a:pt x="445" y="175"/>
                  </a:lnTo>
                  <a:lnTo>
                    <a:pt x="405" y="173"/>
                  </a:lnTo>
                  <a:lnTo>
                    <a:pt x="360" y="171"/>
                  </a:lnTo>
                  <a:lnTo>
                    <a:pt x="311" y="169"/>
                  </a:lnTo>
                  <a:lnTo>
                    <a:pt x="260" y="166"/>
                  </a:lnTo>
                  <a:lnTo>
                    <a:pt x="204" y="163"/>
                  </a:lnTo>
                  <a:lnTo>
                    <a:pt x="144" y="160"/>
                  </a:lnTo>
                  <a:lnTo>
                    <a:pt x="111" y="155"/>
                  </a:lnTo>
                  <a:lnTo>
                    <a:pt x="83" y="146"/>
                  </a:lnTo>
                  <a:lnTo>
                    <a:pt x="59" y="131"/>
                  </a:lnTo>
                  <a:lnTo>
                    <a:pt x="39" y="113"/>
                  </a:lnTo>
                  <a:lnTo>
                    <a:pt x="23" y="92"/>
                  </a:lnTo>
                  <a:lnTo>
                    <a:pt x="12" y="69"/>
                  </a:lnTo>
                  <a:lnTo>
                    <a:pt x="3" y="44"/>
                  </a:lnTo>
                  <a:lnTo>
                    <a:pt x="0" y="20"/>
                  </a:lnTo>
                  <a:lnTo>
                    <a:pt x="7" y="15"/>
                  </a:lnTo>
                  <a:lnTo>
                    <a:pt x="15" y="10"/>
                  </a:lnTo>
                  <a:lnTo>
                    <a:pt x="21" y="7"/>
                  </a:lnTo>
                  <a:lnTo>
                    <a:pt x="29" y="3"/>
                  </a:lnTo>
                  <a:lnTo>
                    <a:pt x="38" y="1"/>
                  </a:lnTo>
                  <a:lnTo>
                    <a:pt x="50" y="0"/>
                  </a:lnTo>
                  <a:lnTo>
                    <a:pt x="65" y="0"/>
                  </a:lnTo>
                  <a:lnTo>
                    <a:pt x="86" y="2"/>
                  </a:lnTo>
                  <a:close/>
                </a:path>
              </a:pathLst>
            </a:custGeom>
            <a:solidFill>
              <a:srgbClr val="B0B8B8"/>
            </a:solidFill>
            <a:ln w="9525">
              <a:noFill/>
              <a:round/>
              <a:headEnd/>
              <a:tailEnd/>
            </a:ln>
          </p:spPr>
          <p:txBody>
            <a:bodyPr/>
            <a:lstStyle/>
            <a:p>
              <a:endParaRPr lang="en-US"/>
            </a:p>
          </p:txBody>
        </p:sp>
        <p:sp>
          <p:nvSpPr>
            <p:cNvPr id="115874" name="Freeform 162"/>
            <p:cNvSpPr>
              <a:spLocks/>
            </p:cNvSpPr>
            <p:nvPr/>
          </p:nvSpPr>
          <p:spPr bwMode="auto">
            <a:xfrm>
              <a:off x="3687" y="2312"/>
              <a:ext cx="114" cy="16"/>
            </a:xfrm>
            <a:custGeom>
              <a:avLst/>
              <a:gdLst/>
              <a:ahLst/>
              <a:cxnLst>
                <a:cxn ang="0">
                  <a:pos x="86" y="12"/>
                </a:cxn>
                <a:cxn ang="0">
                  <a:pos x="110" y="28"/>
                </a:cxn>
                <a:cxn ang="0">
                  <a:pos x="151" y="44"/>
                </a:cxn>
                <a:cxn ang="0">
                  <a:pos x="206" y="57"/>
                </a:cxn>
                <a:cxn ang="0">
                  <a:pos x="273" y="71"/>
                </a:cxn>
                <a:cxn ang="0">
                  <a:pos x="348" y="81"/>
                </a:cxn>
                <a:cxn ang="0">
                  <a:pos x="430" y="91"/>
                </a:cxn>
                <a:cxn ang="0">
                  <a:pos x="517" y="99"/>
                </a:cxn>
                <a:cxn ang="0">
                  <a:pos x="605" y="104"/>
                </a:cxn>
                <a:cxn ang="0">
                  <a:pos x="692" y="107"/>
                </a:cxn>
                <a:cxn ang="0">
                  <a:pos x="775" y="107"/>
                </a:cxn>
                <a:cxn ang="0">
                  <a:pos x="853" y="104"/>
                </a:cxn>
                <a:cxn ang="0">
                  <a:pos x="922" y="99"/>
                </a:cxn>
                <a:cxn ang="0">
                  <a:pos x="981" y="90"/>
                </a:cxn>
                <a:cxn ang="0">
                  <a:pos x="1026" y="78"/>
                </a:cxn>
                <a:cxn ang="0">
                  <a:pos x="1055" y="62"/>
                </a:cxn>
                <a:cxn ang="0">
                  <a:pos x="1073" y="52"/>
                </a:cxn>
                <a:cxn ang="0">
                  <a:pos x="1086" y="53"/>
                </a:cxn>
                <a:cxn ang="0">
                  <a:pos x="1099" y="56"/>
                </a:cxn>
                <a:cxn ang="0">
                  <a:pos x="1118" y="60"/>
                </a:cxn>
                <a:cxn ang="0">
                  <a:pos x="1133" y="88"/>
                </a:cxn>
                <a:cxn ang="0">
                  <a:pos x="1116" y="135"/>
                </a:cxn>
                <a:cxn ang="0">
                  <a:pos x="1084" y="171"/>
                </a:cxn>
                <a:cxn ang="0">
                  <a:pos x="1033" y="190"/>
                </a:cxn>
                <a:cxn ang="0">
                  <a:pos x="975" y="190"/>
                </a:cxn>
                <a:cxn ang="0">
                  <a:pos x="929" y="188"/>
                </a:cxn>
                <a:cxn ang="0">
                  <a:pos x="890" y="186"/>
                </a:cxn>
                <a:cxn ang="0">
                  <a:pos x="855" y="183"/>
                </a:cxn>
                <a:cxn ang="0">
                  <a:pos x="824" y="181"/>
                </a:cxn>
                <a:cxn ang="0">
                  <a:pos x="794" y="180"/>
                </a:cxn>
                <a:cxn ang="0">
                  <a:pos x="764" y="179"/>
                </a:cxn>
                <a:cxn ang="0">
                  <a:pos x="732" y="177"/>
                </a:cxn>
                <a:cxn ang="0">
                  <a:pos x="697" y="176"/>
                </a:cxn>
                <a:cxn ang="0">
                  <a:pos x="655" y="174"/>
                </a:cxn>
                <a:cxn ang="0">
                  <a:pos x="607" y="171"/>
                </a:cxn>
                <a:cxn ang="0">
                  <a:pos x="550" y="169"/>
                </a:cxn>
                <a:cxn ang="0">
                  <a:pos x="483" y="166"/>
                </a:cxn>
                <a:cxn ang="0">
                  <a:pos x="405" y="162"/>
                </a:cxn>
                <a:cxn ang="0">
                  <a:pos x="311" y="158"/>
                </a:cxn>
                <a:cxn ang="0">
                  <a:pos x="204" y="152"/>
                </a:cxn>
                <a:cxn ang="0">
                  <a:pos x="111" y="144"/>
                </a:cxn>
                <a:cxn ang="0">
                  <a:pos x="59" y="120"/>
                </a:cxn>
                <a:cxn ang="0">
                  <a:pos x="23" y="81"/>
                </a:cxn>
                <a:cxn ang="0">
                  <a:pos x="3" y="33"/>
                </a:cxn>
                <a:cxn ang="0">
                  <a:pos x="8" y="6"/>
                </a:cxn>
                <a:cxn ang="0">
                  <a:pos x="21" y="2"/>
                </a:cxn>
                <a:cxn ang="0">
                  <a:pos x="35" y="0"/>
                </a:cxn>
                <a:cxn ang="0">
                  <a:pos x="61" y="1"/>
                </a:cxn>
              </a:cxnLst>
              <a:rect l="0" t="0" r="r" b="b"/>
              <a:pathLst>
                <a:path w="1134" h="191">
                  <a:moveTo>
                    <a:pt x="81" y="3"/>
                  </a:moveTo>
                  <a:lnTo>
                    <a:pt x="86" y="12"/>
                  </a:lnTo>
                  <a:lnTo>
                    <a:pt x="96" y="20"/>
                  </a:lnTo>
                  <a:lnTo>
                    <a:pt x="110" y="28"/>
                  </a:lnTo>
                  <a:lnTo>
                    <a:pt x="128" y="35"/>
                  </a:lnTo>
                  <a:lnTo>
                    <a:pt x="151" y="44"/>
                  </a:lnTo>
                  <a:lnTo>
                    <a:pt x="176" y="51"/>
                  </a:lnTo>
                  <a:lnTo>
                    <a:pt x="206" y="57"/>
                  </a:lnTo>
                  <a:lnTo>
                    <a:pt x="237" y="64"/>
                  </a:lnTo>
                  <a:lnTo>
                    <a:pt x="273" y="71"/>
                  </a:lnTo>
                  <a:lnTo>
                    <a:pt x="309" y="76"/>
                  </a:lnTo>
                  <a:lnTo>
                    <a:pt x="348" y="81"/>
                  </a:lnTo>
                  <a:lnTo>
                    <a:pt x="389" y="86"/>
                  </a:lnTo>
                  <a:lnTo>
                    <a:pt x="430" y="91"/>
                  </a:lnTo>
                  <a:lnTo>
                    <a:pt x="473" y="94"/>
                  </a:lnTo>
                  <a:lnTo>
                    <a:pt x="517" y="99"/>
                  </a:lnTo>
                  <a:lnTo>
                    <a:pt x="560" y="101"/>
                  </a:lnTo>
                  <a:lnTo>
                    <a:pt x="605" y="104"/>
                  </a:lnTo>
                  <a:lnTo>
                    <a:pt x="649" y="105"/>
                  </a:lnTo>
                  <a:lnTo>
                    <a:pt x="692" y="107"/>
                  </a:lnTo>
                  <a:lnTo>
                    <a:pt x="734" y="107"/>
                  </a:lnTo>
                  <a:lnTo>
                    <a:pt x="775" y="107"/>
                  </a:lnTo>
                  <a:lnTo>
                    <a:pt x="814" y="106"/>
                  </a:lnTo>
                  <a:lnTo>
                    <a:pt x="853" y="104"/>
                  </a:lnTo>
                  <a:lnTo>
                    <a:pt x="889" y="102"/>
                  </a:lnTo>
                  <a:lnTo>
                    <a:pt x="922" y="99"/>
                  </a:lnTo>
                  <a:lnTo>
                    <a:pt x="953" y="94"/>
                  </a:lnTo>
                  <a:lnTo>
                    <a:pt x="981" y="90"/>
                  </a:lnTo>
                  <a:lnTo>
                    <a:pt x="1006" y="84"/>
                  </a:lnTo>
                  <a:lnTo>
                    <a:pt x="1026" y="78"/>
                  </a:lnTo>
                  <a:lnTo>
                    <a:pt x="1043" y="71"/>
                  </a:lnTo>
                  <a:lnTo>
                    <a:pt x="1055" y="62"/>
                  </a:lnTo>
                  <a:lnTo>
                    <a:pt x="1063" y="53"/>
                  </a:lnTo>
                  <a:lnTo>
                    <a:pt x="1073" y="52"/>
                  </a:lnTo>
                  <a:lnTo>
                    <a:pt x="1080" y="52"/>
                  </a:lnTo>
                  <a:lnTo>
                    <a:pt x="1086" y="53"/>
                  </a:lnTo>
                  <a:lnTo>
                    <a:pt x="1092" y="54"/>
                  </a:lnTo>
                  <a:lnTo>
                    <a:pt x="1099" y="56"/>
                  </a:lnTo>
                  <a:lnTo>
                    <a:pt x="1107" y="58"/>
                  </a:lnTo>
                  <a:lnTo>
                    <a:pt x="1118" y="60"/>
                  </a:lnTo>
                  <a:lnTo>
                    <a:pt x="1134" y="62"/>
                  </a:lnTo>
                  <a:lnTo>
                    <a:pt x="1133" y="88"/>
                  </a:lnTo>
                  <a:lnTo>
                    <a:pt x="1126" y="112"/>
                  </a:lnTo>
                  <a:lnTo>
                    <a:pt x="1116" y="135"/>
                  </a:lnTo>
                  <a:lnTo>
                    <a:pt x="1102" y="155"/>
                  </a:lnTo>
                  <a:lnTo>
                    <a:pt x="1084" y="171"/>
                  </a:lnTo>
                  <a:lnTo>
                    <a:pt x="1060" y="182"/>
                  </a:lnTo>
                  <a:lnTo>
                    <a:pt x="1033" y="190"/>
                  </a:lnTo>
                  <a:lnTo>
                    <a:pt x="1000" y="191"/>
                  </a:lnTo>
                  <a:lnTo>
                    <a:pt x="975" y="190"/>
                  </a:lnTo>
                  <a:lnTo>
                    <a:pt x="951" y="189"/>
                  </a:lnTo>
                  <a:lnTo>
                    <a:pt x="929" y="188"/>
                  </a:lnTo>
                  <a:lnTo>
                    <a:pt x="909" y="187"/>
                  </a:lnTo>
                  <a:lnTo>
                    <a:pt x="890" y="186"/>
                  </a:lnTo>
                  <a:lnTo>
                    <a:pt x="872" y="185"/>
                  </a:lnTo>
                  <a:lnTo>
                    <a:pt x="855" y="183"/>
                  </a:lnTo>
                  <a:lnTo>
                    <a:pt x="839" y="182"/>
                  </a:lnTo>
                  <a:lnTo>
                    <a:pt x="824" y="181"/>
                  </a:lnTo>
                  <a:lnTo>
                    <a:pt x="808" y="181"/>
                  </a:lnTo>
                  <a:lnTo>
                    <a:pt x="794" y="180"/>
                  </a:lnTo>
                  <a:lnTo>
                    <a:pt x="779" y="179"/>
                  </a:lnTo>
                  <a:lnTo>
                    <a:pt x="764" y="179"/>
                  </a:lnTo>
                  <a:lnTo>
                    <a:pt x="748" y="178"/>
                  </a:lnTo>
                  <a:lnTo>
                    <a:pt x="732" y="177"/>
                  </a:lnTo>
                  <a:lnTo>
                    <a:pt x="715" y="176"/>
                  </a:lnTo>
                  <a:lnTo>
                    <a:pt x="697" y="176"/>
                  </a:lnTo>
                  <a:lnTo>
                    <a:pt x="676" y="175"/>
                  </a:lnTo>
                  <a:lnTo>
                    <a:pt x="655" y="174"/>
                  </a:lnTo>
                  <a:lnTo>
                    <a:pt x="633" y="173"/>
                  </a:lnTo>
                  <a:lnTo>
                    <a:pt x="607" y="171"/>
                  </a:lnTo>
                  <a:lnTo>
                    <a:pt x="580" y="170"/>
                  </a:lnTo>
                  <a:lnTo>
                    <a:pt x="550" y="169"/>
                  </a:lnTo>
                  <a:lnTo>
                    <a:pt x="519" y="167"/>
                  </a:lnTo>
                  <a:lnTo>
                    <a:pt x="483" y="166"/>
                  </a:lnTo>
                  <a:lnTo>
                    <a:pt x="445" y="164"/>
                  </a:lnTo>
                  <a:lnTo>
                    <a:pt x="405" y="162"/>
                  </a:lnTo>
                  <a:lnTo>
                    <a:pt x="360" y="160"/>
                  </a:lnTo>
                  <a:lnTo>
                    <a:pt x="311" y="158"/>
                  </a:lnTo>
                  <a:lnTo>
                    <a:pt x="260" y="155"/>
                  </a:lnTo>
                  <a:lnTo>
                    <a:pt x="204" y="152"/>
                  </a:lnTo>
                  <a:lnTo>
                    <a:pt x="144" y="149"/>
                  </a:lnTo>
                  <a:lnTo>
                    <a:pt x="111" y="144"/>
                  </a:lnTo>
                  <a:lnTo>
                    <a:pt x="83" y="135"/>
                  </a:lnTo>
                  <a:lnTo>
                    <a:pt x="59" y="120"/>
                  </a:lnTo>
                  <a:lnTo>
                    <a:pt x="39" y="102"/>
                  </a:lnTo>
                  <a:lnTo>
                    <a:pt x="23" y="81"/>
                  </a:lnTo>
                  <a:lnTo>
                    <a:pt x="12" y="58"/>
                  </a:lnTo>
                  <a:lnTo>
                    <a:pt x="3" y="33"/>
                  </a:lnTo>
                  <a:lnTo>
                    <a:pt x="0" y="9"/>
                  </a:lnTo>
                  <a:lnTo>
                    <a:pt x="8" y="6"/>
                  </a:lnTo>
                  <a:lnTo>
                    <a:pt x="15" y="4"/>
                  </a:lnTo>
                  <a:lnTo>
                    <a:pt x="21" y="2"/>
                  </a:lnTo>
                  <a:lnTo>
                    <a:pt x="27" y="1"/>
                  </a:lnTo>
                  <a:lnTo>
                    <a:pt x="35" y="0"/>
                  </a:lnTo>
                  <a:lnTo>
                    <a:pt x="46" y="0"/>
                  </a:lnTo>
                  <a:lnTo>
                    <a:pt x="61" y="1"/>
                  </a:lnTo>
                  <a:lnTo>
                    <a:pt x="81" y="3"/>
                  </a:lnTo>
                  <a:close/>
                </a:path>
              </a:pathLst>
            </a:custGeom>
            <a:solidFill>
              <a:srgbClr val="BAC2C2"/>
            </a:solidFill>
            <a:ln w="9525">
              <a:noFill/>
              <a:round/>
              <a:headEnd/>
              <a:tailEnd/>
            </a:ln>
          </p:spPr>
          <p:txBody>
            <a:bodyPr/>
            <a:lstStyle/>
            <a:p>
              <a:endParaRPr lang="en-US"/>
            </a:p>
          </p:txBody>
        </p:sp>
        <p:sp>
          <p:nvSpPr>
            <p:cNvPr id="115875" name="Freeform 163"/>
            <p:cNvSpPr>
              <a:spLocks/>
            </p:cNvSpPr>
            <p:nvPr/>
          </p:nvSpPr>
          <p:spPr bwMode="auto">
            <a:xfrm>
              <a:off x="3687" y="2313"/>
              <a:ext cx="114" cy="15"/>
            </a:xfrm>
            <a:custGeom>
              <a:avLst/>
              <a:gdLst/>
              <a:ahLst/>
              <a:cxnLst>
                <a:cxn ang="0">
                  <a:pos x="77" y="7"/>
                </a:cxn>
                <a:cxn ang="0">
                  <a:pos x="80" y="16"/>
                </a:cxn>
                <a:cxn ang="0">
                  <a:pos x="88" y="24"/>
                </a:cxn>
                <a:cxn ang="0">
                  <a:pos x="101" y="34"/>
                </a:cxn>
                <a:cxn ang="0">
                  <a:pos x="119" y="42"/>
                </a:cxn>
                <a:cxn ang="0">
                  <a:pos x="142" y="50"/>
                </a:cxn>
                <a:cxn ang="0">
                  <a:pos x="169" y="58"/>
                </a:cxn>
                <a:cxn ang="0">
                  <a:pos x="199" y="66"/>
                </a:cxn>
                <a:cxn ang="0">
                  <a:pos x="232" y="73"/>
                </a:cxn>
                <a:cxn ang="0">
                  <a:pos x="269" y="79"/>
                </a:cxn>
                <a:cxn ang="0">
                  <a:pos x="307" y="85"/>
                </a:cxn>
                <a:cxn ang="0">
                  <a:pos x="349" y="92"/>
                </a:cxn>
                <a:cxn ang="0">
                  <a:pos x="392" y="97"/>
                </a:cxn>
                <a:cxn ang="0">
                  <a:pos x="436" y="102"/>
                </a:cxn>
                <a:cxn ang="0">
                  <a:pos x="482" y="106"/>
                </a:cxn>
                <a:cxn ang="0">
                  <a:pos x="528" y="109"/>
                </a:cxn>
                <a:cxn ang="0">
                  <a:pos x="575" y="112"/>
                </a:cxn>
                <a:cxn ang="0">
                  <a:pos x="621" y="115"/>
                </a:cxn>
                <a:cxn ang="0">
                  <a:pos x="668" y="118"/>
                </a:cxn>
                <a:cxn ang="0">
                  <a:pos x="713" y="119"/>
                </a:cxn>
                <a:cxn ang="0">
                  <a:pos x="758" y="119"/>
                </a:cxn>
                <a:cxn ang="0">
                  <a:pos x="799" y="119"/>
                </a:cxn>
                <a:cxn ang="0">
                  <a:pos x="841" y="118"/>
                </a:cxn>
                <a:cxn ang="0">
                  <a:pos x="879" y="115"/>
                </a:cxn>
                <a:cxn ang="0">
                  <a:pos x="916" y="112"/>
                </a:cxn>
                <a:cxn ang="0">
                  <a:pos x="950" y="108"/>
                </a:cxn>
                <a:cxn ang="0">
                  <a:pos x="979" y="104"/>
                </a:cxn>
                <a:cxn ang="0">
                  <a:pos x="1006" y="99"/>
                </a:cxn>
                <a:cxn ang="0">
                  <a:pos x="1029" y="93"/>
                </a:cxn>
                <a:cxn ang="0">
                  <a:pos x="1046" y="84"/>
                </a:cxn>
                <a:cxn ang="0">
                  <a:pos x="1059" y="76"/>
                </a:cxn>
                <a:cxn ang="0">
                  <a:pos x="1068" y="67"/>
                </a:cxn>
                <a:cxn ang="0">
                  <a:pos x="1071" y="56"/>
                </a:cxn>
                <a:cxn ang="0">
                  <a:pos x="1134" y="53"/>
                </a:cxn>
                <a:cxn ang="0">
                  <a:pos x="1133" y="79"/>
                </a:cxn>
                <a:cxn ang="0">
                  <a:pos x="1126" y="103"/>
                </a:cxn>
                <a:cxn ang="0">
                  <a:pos x="1116" y="126"/>
                </a:cxn>
                <a:cxn ang="0">
                  <a:pos x="1102" y="146"/>
                </a:cxn>
                <a:cxn ang="0">
                  <a:pos x="1084" y="162"/>
                </a:cxn>
                <a:cxn ang="0">
                  <a:pos x="1060" y="173"/>
                </a:cxn>
                <a:cxn ang="0">
                  <a:pos x="1033" y="181"/>
                </a:cxn>
                <a:cxn ang="0">
                  <a:pos x="1000" y="182"/>
                </a:cxn>
                <a:cxn ang="0">
                  <a:pos x="144" y="140"/>
                </a:cxn>
                <a:cxn ang="0">
                  <a:pos x="111" y="135"/>
                </a:cxn>
                <a:cxn ang="0">
                  <a:pos x="83" y="126"/>
                </a:cxn>
                <a:cxn ang="0">
                  <a:pos x="59" y="111"/>
                </a:cxn>
                <a:cxn ang="0">
                  <a:pos x="39" y="93"/>
                </a:cxn>
                <a:cxn ang="0">
                  <a:pos x="23" y="72"/>
                </a:cxn>
                <a:cxn ang="0">
                  <a:pos x="12" y="49"/>
                </a:cxn>
                <a:cxn ang="0">
                  <a:pos x="3" y="24"/>
                </a:cxn>
                <a:cxn ang="0">
                  <a:pos x="0" y="0"/>
                </a:cxn>
                <a:cxn ang="0">
                  <a:pos x="77" y="7"/>
                </a:cxn>
              </a:cxnLst>
              <a:rect l="0" t="0" r="r" b="b"/>
              <a:pathLst>
                <a:path w="1134" h="182">
                  <a:moveTo>
                    <a:pt x="77" y="7"/>
                  </a:moveTo>
                  <a:lnTo>
                    <a:pt x="80" y="16"/>
                  </a:lnTo>
                  <a:lnTo>
                    <a:pt x="88" y="24"/>
                  </a:lnTo>
                  <a:lnTo>
                    <a:pt x="101" y="34"/>
                  </a:lnTo>
                  <a:lnTo>
                    <a:pt x="119" y="42"/>
                  </a:lnTo>
                  <a:lnTo>
                    <a:pt x="142" y="50"/>
                  </a:lnTo>
                  <a:lnTo>
                    <a:pt x="169" y="58"/>
                  </a:lnTo>
                  <a:lnTo>
                    <a:pt x="199" y="66"/>
                  </a:lnTo>
                  <a:lnTo>
                    <a:pt x="232" y="73"/>
                  </a:lnTo>
                  <a:lnTo>
                    <a:pt x="269" y="79"/>
                  </a:lnTo>
                  <a:lnTo>
                    <a:pt x="307" y="85"/>
                  </a:lnTo>
                  <a:lnTo>
                    <a:pt x="349" y="92"/>
                  </a:lnTo>
                  <a:lnTo>
                    <a:pt x="392" y="97"/>
                  </a:lnTo>
                  <a:lnTo>
                    <a:pt x="436" y="102"/>
                  </a:lnTo>
                  <a:lnTo>
                    <a:pt x="482" y="106"/>
                  </a:lnTo>
                  <a:lnTo>
                    <a:pt x="528" y="109"/>
                  </a:lnTo>
                  <a:lnTo>
                    <a:pt x="575" y="112"/>
                  </a:lnTo>
                  <a:lnTo>
                    <a:pt x="621" y="115"/>
                  </a:lnTo>
                  <a:lnTo>
                    <a:pt x="668" y="118"/>
                  </a:lnTo>
                  <a:lnTo>
                    <a:pt x="713" y="119"/>
                  </a:lnTo>
                  <a:lnTo>
                    <a:pt x="758" y="119"/>
                  </a:lnTo>
                  <a:lnTo>
                    <a:pt x="799" y="119"/>
                  </a:lnTo>
                  <a:lnTo>
                    <a:pt x="841" y="118"/>
                  </a:lnTo>
                  <a:lnTo>
                    <a:pt x="879" y="115"/>
                  </a:lnTo>
                  <a:lnTo>
                    <a:pt x="916" y="112"/>
                  </a:lnTo>
                  <a:lnTo>
                    <a:pt x="950" y="108"/>
                  </a:lnTo>
                  <a:lnTo>
                    <a:pt x="979" y="104"/>
                  </a:lnTo>
                  <a:lnTo>
                    <a:pt x="1006" y="99"/>
                  </a:lnTo>
                  <a:lnTo>
                    <a:pt x="1029" y="93"/>
                  </a:lnTo>
                  <a:lnTo>
                    <a:pt x="1046" y="84"/>
                  </a:lnTo>
                  <a:lnTo>
                    <a:pt x="1059" y="76"/>
                  </a:lnTo>
                  <a:lnTo>
                    <a:pt x="1068" y="67"/>
                  </a:lnTo>
                  <a:lnTo>
                    <a:pt x="1071" y="56"/>
                  </a:lnTo>
                  <a:lnTo>
                    <a:pt x="1134" y="53"/>
                  </a:lnTo>
                  <a:lnTo>
                    <a:pt x="1133" y="79"/>
                  </a:lnTo>
                  <a:lnTo>
                    <a:pt x="1126" y="103"/>
                  </a:lnTo>
                  <a:lnTo>
                    <a:pt x="1116" y="126"/>
                  </a:lnTo>
                  <a:lnTo>
                    <a:pt x="1102" y="146"/>
                  </a:lnTo>
                  <a:lnTo>
                    <a:pt x="1084" y="162"/>
                  </a:lnTo>
                  <a:lnTo>
                    <a:pt x="1060" y="173"/>
                  </a:lnTo>
                  <a:lnTo>
                    <a:pt x="1033" y="181"/>
                  </a:lnTo>
                  <a:lnTo>
                    <a:pt x="1000" y="182"/>
                  </a:lnTo>
                  <a:lnTo>
                    <a:pt x="144" y="140"/>
                  </a:lnTo>
                  <a:lnTo>
                    <a:pt x="111" y="135"/>
                  </a:lnTo>
                  <a:lnTo>
                    <a:pt x="83" y="126"/>
                  </a:lnTo>
                  <a:lnTo>
                    <a:pt x="59" y="111"/>
                  </a:lnTo>
                  <a:lnTo>
                    <a:pt x="39" y="93"/>
                  </a:lnTo>
                  <a:lnTo>
                    <a:pt x="23" y="72"/>
                  </a:lnTo>
                  <a:lnTo>
                    <a:pt x="12" y="49"/>
                  </a:lnTo>
                  <a:lnTo>
                    <a:pt x="3" y="24"/>
                  </a:lnTo>
                  <a:lnTo>
                    <a:pt x="0" y="0"/>
                  </a:lnTo>
                  <a:lnTo>
                    <a:pt x="77" y="7"/>
                  </a:lnTo>
                  <a:close/>
                </a:path>
              </a:pathLst>
            </a:custGeom>
            <a:solidFill>
              <a:srgbClr val="C4CCCC"/>
            </a:solidFill>
            <a:ln w="9525">
              <a:noFill/>
              <a:round/>
              <a:headEnd/>
              <a:tailEnd/>
            </a:ln>
          </p:spPr>
          <p:txBody>
            <a:bodyPr/>
            <a:lstStyle/>
            <a:p>
              <a:endParaRPr lang="en-US"/>
            </a:p>
          </p:txBody>
        </p:sp>
        <p:sp>
          <p:nvSpPr>
            <p:cNvPr id="115876" name="Freeform 164"/>
            <p:cNvSpPr>
              <a:spLocks/>
            </p:cNvSpPr>
            <p:nvPr/>
          </p:nvSpPr>
          <p:spPr bwMode="auto">
            <a:xfrm>
              <a:off x="3695" y="2306"/>
              <a:ext cx="47" cy="17"/>
            </a:xfrm>
            <a:custGeom>
              <a:avLst/>
              <a:gdLst/>
              <a:ahLst/>
              <a:cxnLst>
                <a:cxn ang="0">
                  <a:pos x="419" y="207"/>
                </a:cxn>
                <a:cxn ang="0">
                  <a:pos x="424" y="208"/>
                </a:cxn>
                <a:cxn ang="0">
                  <a:pos x="431" y="207"/>
                </a:cxn>
                <a:cxn ang="0">
                  <a:pos x="439" y="204"/>
                </a:cxn>
                <a:cxn ang="0">
                  <a:pos x="447" y="202"/>
                </a:cxn>
                <a:cxn ang="0">
                  <a:pos x="454" y="199"/>
                </a:cxn>
                <a:cxn ang="0">
                  <a:pos x="460" y="195"/>
                </a:cxn>
                <a:cxn ang="0">
                  <a:pos x="464" y="190"/>
                </a:cxn>
                <a:cxn ang="0">
                  <a:pos x="466" y="185"/>
                </a:cxn>
                <a:cxn ang="0">
                  <a:pos x="463" y="51"/>
                </a:cxn>
                <a:cxn ang="0">
                  <a:pos x="461" y="42"/>
                </a:cxn>
                <a:cxn ang="0">
                  <a:pos x="457" y="35"/>
                </a:cxn>
                <a:cxn ang="0">
                  <a:pos x="450" y="30"/>
                </a:cxn>
                <a:cxn ang="0">
                  <a:pos x="442" y="26"/>
                </a:cxn>
                <a:cxn ang="0">
                  <a:pos x="199" y="19"/>
                </a:cxn>
                <a:cxn ang="0">
                  <a:pos x="94" y="0"/>
                </a:cxn>
                <a:cxn ang="0">
                  <a:pos x="78" y="1"/>
                </a:cxn>
                <a:cxn ang="0">
                  <a:pos x="61" y="6"/>
                </a:cxn>
                <a:cxn ang="0">
                  <a:pos x="45" y="14"/>
                </a:cxn>
                <a:cxn ang="0">
                  <a:pos x="30" y="25"/>
                </a:cxn>
                <a:cxn ang="0">
                  <a:pos x="18" y="39"/>
                </a:cxn>
                <a:cxn ang="0">
                  <a:pos x="8" y="54"/>
                </a:cxn>
                <a:cxn ang="0">
                  <a:pos x="2" y="70"/>
                </a:cxn>
                <a:cxn ang="0">
                  <a:pos x="0" y="85"/>
                </a:cxn>
                <a:cxn ang="0">
                  <a:pos x="2" y="110"/>
                </a:cxn>
                <a:cxn ang="0">
                  <a:pos x="4" y="126"/>
                </a:cxn>
                <a:cxn ang="0">
                  <a:pos x="8" y="140"/>
                </a:cxn>
                <a:cxn ang="0">
                  <a:pos x="16" y="154"/>
                </a:cxn>
                <a:cxn ang="0">
                  <a:pos x="25" y="166"/>
                </a:cxn>
                <a:cxn ang="0">
                  <a:pos x="37" y="176"/>
                </a:cxn>
                <a:cxn ang="0">
                  <a:pos x="50" y="184"/>
                </a:cxn>
                <a:cxn ang="0">
                  <a:pos x="65" y="188"/>
                </a:cxn>
                <a:cxn ang="0">
                  <a:pos x="80" y="190"/>
                </a:cxn>
                <a:cxn ang="0">
                  <a:pos x="419" y="207"/>
                </a:cxn>
              </a:cxnLst>
              <a:rect l="0" t="0" r="r" b="b"/>
              <a:pathLst>
                <a:path w="466" h="208">
                  <a:moveTo>
                    <a:pt x="419" y="207"/>
                  </a:moveTo>
                  <a:lnTo>
                    <a:pt x="424" y="208"/>
                  </a:lnTo>
                  <a:lnTo>
                    <a:pt x="431" y="207"/>
                  </a:lnTo>
                  <a:lnTo>
                    <a:pt x="439" y="204"/>
                  </a:lnTo>
                  <a:lnTo>
                    <a:pt x="447" y="202"/>
                  </a:lnTo>
                  <a:lnTo>
                    <a:pt x="454" y="199"/>
                  </a:lnTo>
                  <a:lnTo>
                    <a:pt x="460" y="195"/>
                  </a:lnTo>
                  <a:lnTo>
                    <a:pt x="464" y="190"/>
                  </a:lnTo>
                  <a:lnTo>
                    <a:pt x="466" y="185"/>
                  </a:lnTo>
                  <a:lnTo>
                    <a:pt x="463" y="51"/>
                  </a:lnTo>
                  <a:lnTo>
                    <a:pt x="461" y="42"/>
                  </a:lnTo>
                  <a:lnTo>
                    <a:pt x="457" y="35"/>
                  </a:lnTo>
                  <a:lnTo>
                    <a:pt x="450" y="30"/>
                  </a:lnTo>
                  <a:lnTo>
                    <a:pt x="442" y="26"/>
                  </a:lnTo>
                  <a:lnTo>
                    <a:pt x="199" y="19"/>
                  </a:lnTo>
                  <a:lnTo>
                    <a:pt x="94" y="0"/>
                  </a:lnTo>
                  <a:lnTo>
                    <a:pt x="78" y="1"/>
                  </a:lnTo>
                  <a:lnTo>
                    <a:pt x="61" y="6"/>
                  </a:lnTo>
                  <a:lnTo>
                    <a:pt x="45" y="14"/>
                  </a:lnTo>
                  <a:lnTo>
                    <a:pt x="30" y="25"/>
                  </a:lnTo>
                  <a:lnTo>
                    <a:pt x="18" y="39"/>
                  </a:lnTo>
                  <a:lnTo>
                    <a:pt x="8" y="54"/>
                  </a:lnTo>
                  <a:lnTo>
                    <a:pt x="2" y="70"/>
                  </a:lnTo>
                  <a:lnTo>
                    <a:pt x="0" y="85"/>
                  </a:lnTo>
                  <a:lnTo>
                    <a:pt x="2" y="110"/>
                  </a:lnTo>
                  <a:lnTo>
                    <a:pt x="4" y="126"/>
                  </a:lnTo>
                  <a:lnTo>
                    <a:pt x="8" y="140"/>
                  </a:lnTo>
                  <a:lnTo>
                    <a:pt x="16" y="154"/>
                  </a:lnTo>
                  <a:lnTo>
                    <a:pt x="25" y="166"/>
                  </a:lnTo>
                  <a:lnTo>
                    <a:pt x="37" y="176"/>
                  </a:lnTo>
                  <a:lnTo>
                    <a:pt x="50" y="184"/>
                  </a:lnTo>
                  <a:lnTo>
                    <a:pt x="65" y="188"/>
                  </a:lnTo>
                  <a:lnTo>
                    <a:pt x="80" y="190"/>
                  </a:lnTo>
                  <a:lnTo>
                    <a:pt x="419" y="207"/>
                  </a:lnTo>
                  <a:close/>
                </a:path>
              </a:pathLst>
            </a:custGeom>
            <a:solidFill>
              <a:srgbClr val="111919"/>
            </a:solidFill>
            <a:ln w="9525">
              <a:noFill/>
              <a:round/>
              <a:headEnd/>
              <a:tailEnd/>
            </a:ln>
          </p:spPr>
          <p:txBody>
            <a:bodyPr/>
            <a:lstStyle/>
            <a:p>
              <a:endParaRPr lang="en-US"/>
            </a:p>
          </p:txBody>
        </p:sp>
        <p:sp>
          <p:nvSpPr>
            <p:cNvPr id="115877" name="Freeform 165"/>
            <p:cNvSpPr>
              <a:spLocks/>
            </p:cNvSpPr>
            <p:nvPr/>
          </p:nvSpPr>
          <p:spPr bwMode="auto">
            <a:xfrm>
              <a:off x="3696" y="2305"/>
              <a:ext cx="47" cy="18"/>
            </a:xfrm>
            <a:custGeom>
              <a:avLst/>
              <a:gdLst/>
              <a:ahLst/>
              <a:cxnLst>
                <a:cxn ang="0">
                  <a:pos x="419" y="208"/>
                </a:cxn>
                <a:cxn ang="0">
                  <a:pos x="425" y="208"/>
                </a:cxn>
                <a:cxn ang="0">
                  <a:pos x="431" y="208"/>
                </a:cxn>
                <a:cxn ang="0">
                  <a:pos x="439" y="206"/>
                </a:cxn>
                <a:cxn ang="0">
                  <a:pos x="447" y="203"/>
                </a:cxn>
                <a:cxn ang="0">
                  <a:pos x="454" y="200"/>
                </a:cxn>
                <a:cxn ang="0">
                  <a:pos x="460" y="196"/>
                </a:cxn>
                <a:cxn ang="0">
                  <a:pos x="464" y="191"/>
                </a:cxn>
                <a:cxn ang="0">
                  <a:pos x="466" y="186"/>
                </a:cxn>
                <a:cxn ang="0">
                  <a:pos x="463" y="52"/>
                </a:cxn>
                <a:cxn ang="0">
                  <a:pos x="461" y="44"/>
                </a:cxn>
                <a:cxn ang="0">
                  <a:pos x="457" y="37"/>
                </a:cxn>
                <a:cxn ang="0">
                  <a:pos x="450" y="31"/>
                </a:cxn>
                <a:cxn ang="0">
                  <a:pos x="442" y="28"/>
                </a:cxn>
                <a:cxn ang="0">
                  <a:pos x="199" y="20"/>
                </a:cxn>
                <a:cxn ang="0">
                  <a:pos x="94" y="0"/>
                </a:cxn>
                <a:cxn ang="0">
                  <a:pos x="78" y="1"/>
                </a:cxn>
                <a:cxn ang="0">
                  <a:pos x="61" y="8"/>
                </a:cxn>
                <a:cxn ang="0">
                  <a:pos x="45" y="16"/>
                </a:cxn>
                <a:cxn ang="0">
                  <a:pos x="30" y="27"/>
                </a:cxn>
                <a:cxn ang="0">
                  <a:pos x="18" y="41"/>
                </a:cxn>
                <a:cxn ang="0">
                  <a:pos x="8" y="55"/>
                </a:cxn>
                <a:cxn ang="0">
                  <a:pos x="2" y="72"/>
                </a:cxn>
                <a:cxn ang="0">
                  <a:pos x="0" y="87"/>
                </a:cxn>
                <a:cxn ang="0">
                  <a:pos x="2" y="112"/>
                </a:cxn>
                <a:cxn ang="0">
                  <a:pos x="4" y="128"/>
                </a:cxn>
                <a:cxn ang="0">
                  <a:pos x="8" y="142"/>
                </a:cxn>
                <a:cxn ang="0">
                  <a:pos x="16" y="156"/>
                </a:cxn>
                <a:cxn ang="0">
                  <a:pos x="25" y="167"/>
                </a:cxn>
                <a:cxn ang="0">
                  <a:pos x="37" y="176"/>
                </a:cxn>
                <a:cxn ang="0">
                  <a:pos x="51" y="185"/>
                </a:cxn>
                <a:cxn ang="0">
                  <a:pos x="65" y="189"/>
                </a:cxn>
                <a:cxn ang="0">
                  <a:pos x="80" y="191"/>
                </a:cxn>
                <a:cxn ang="0">
                  <a:pos x="419" y="208"/>
                </a:cxn>
              </a:cxnLst>
              <a:rect l="0" t="0" r="r" b="b"/>
              <a:pathLst>
                <a:path w="466" h="208">
                  <a:moveTo>
                    <a:pt x="419" y="208"/>
                  </a:moveTo>
                  <a:lnTo>
                    <a:pt x="425" y="208"/>
                  </a:lnTo>
                  <a:lnTo>
                    <a:pt x="431" y="208"/>
                  </a:lnTo>
                  <a:lnTo>
                    <a:pt x="439" y="206"/>
                  </a:lnTo>
                  <a:lnTo>
                    <a:pt x="447" y="203"/>
                  </a:lnTo>
                  <a:lnTo>
                    <a:pt x="454" y="200"/>
                  </a:lnTo>
                  <a:lnTo>
                    <a:pt x="460" y="196"/>
                  </a:lnTo>
                  <a:lnTo>
                    <a:pt x="464" y="191"/>
                  </a:lnTo>
                  <a:lnTo>
                    <a:pt x="466" y="186"/>
                  </a:lnTo>
                  <a:lnTo>
                    <a:pt x="463" y="52"/>
                  </a:lnTo>
                  <a:lnTo>
                    <a:pt x="461" y="44"/>
                  </a:lnTo>
                  <a:lnTo>
                    <a:pt x="457" y="37"/>
                  </a:lnTo>
                  <a:lnTo>
                    <a:pt x="450" y="31"/>
                  </a:lnTo>
                  <a:lnTo>
                    <a:pt x="442" y="28"/>
                  </a:lnTo>
                  <a:lnTo>
                    <a:pt x="199" y="20"/>
                  </a:lnTo>
                  <a:lnTo>
                    <a:pt x="94" y="0"/>
                  </a:lnTo>
                  <a:lnTo>
                    <a:pt x="78" y="1"/>
                  </a:lnTo>
                  <a:lnTo>
                    <a:pt x="61" y="8"/>
                  </a:lnTo>
                  <a:lnTo>
                    <a:pt x="45" y="16"/>
                  </a:lnTo>
                  <a:lnTo>
                    <a:pt x="30" y="27"/>
                  </a:lnTo>
                  <a:lnTo>
                    <a:pt x="18" y="41"/>
                  </a:lnTo>
                  <a:lnTo>
                    <a:pt x="8" y="55"/>
                  </a:lnTo>
                  <a:lnTo>
                    <a:pt x="2" y="72"/>
                  </a:lnTo>
                  <a:lnTo>
                    <a:pt x="0" y="87"/>
                  </a:lnTo>
                  <a:lnTo>
                    <a:pt x="2" y="112"/>
                  </a:lnTo>
                  <a:lnTo>
                    <a:pt x="4" y="128"/>
                  </a:lnTo>
                  <a:lnTo>
                    <a:pt x="8" y="142"/>
                  </a:lnTo>
                  <a:lnTo>
                    <a:pt x="16" y="156"/>
                  </a:lnTo>
                  <a:lnTo>
                    <a:pt x="25" y="167"/>
                  </a:lnTo>
                  <a:lnTo>
                    <a:pt x="37" y="176"/>
                  </a:lnTo>
                  <a:lnTo>
                    <a:pt x="51" y="185"/>
                  </a:lnTo>
                  <a:lnTo>
                    <a:pt x="65" y="189"/>
                  </a:lnTo>
                  <a:lnTo>
                    <a:pt x="80" y="191"/>
                  </a:lnTo>
                  <a:lnTo>
                    <a:pt x="419" y="208"/>
                  </a:lnTo>
                  <a:close/>
                </a:path>
              </a:pathLst>
            </a:custGeom>
            <a:solidFill>
              <a:srgbClr val="999999"/>
            </a:solidFill>
            <a:ln w="9525">
              <a:noFill/>
              <a:round/>
              <a:headEnd/>
              <a:tailEnd/>
            </a:ln>
          </p:spPr>
          <p:txBody>
            <a:bodyPr/>
            <a:lstStyle/>
            <a:p>
              <a:endParaRPr lang="en-US"/>
            </a:p>
          </p:txBody>
        </p:sp>
        <p:sp>
          <p:nvSpPr>
            <p:cNvPr id="115878" name="Freeform 166"/>
            <p:cNvSpPr>
              <a:spLocks/>
            </p:cNvSpPr>
            <p:nvPr/>
          </p:nvSpPr>
          <p:spPr bwMode="auto">
            <a:xfrm>
              <a:off x="3747" y="2308"/>
              <a:ext cx="46" cy="17"/>
            </a:xfrm>
            <a:custGeom>
              <a:avLst/>
              <a:gdLst/>
              <a:ahLst/>
              <a:cxnLst>
                <a:cxn ang="0">
                  <a:pos x="24" y="193"/>
                </a:cxn>
                <a:cxn ang="0">
                  <a:pos x="17" y="191"/>
                </a:cxn>
                <a:cxn ang="0">
                  <a:pos x="11" y="187"/>
                </a:cxn>
                <a:cxn ang="0">
                  <a:pos x="7" y="179"/>
                </a:cxn>
                <a:cxn ang="0">
                  <a:pos x="5" y="170"/>
                </a:cxn>
                <a:cxn ang="0">
                  <a:pos x="0" y="35"/>
                </a:cxn>
                <a:cxn ang="0">
                  <a:pos x="1" y="29"/>
                </a:cxn>
                <a:cxn ang="0">
                  <a:pos x="5" y="24"/>
                </a:cxn>
                <a:cxn ang="0">
                  <a:pos x="10" y="18"/>
                </a:cxn>
                <a:cxn ang="0">
                  <a:pos x="17" y="13"/>
                </a:cxn>
                <a:cxn ang="0">
                  <a:pos x="24" y="8"/>
                </a:cxn>
                <a:cxn ang="0">
                  <a:pos x="31" y="3"/>
                </a:cxn>
                <a:cxn ang="0">
                  <a:pos x="38" y="1"/>
                </a:cxn>
                <a:cxn ang="0">
                  <a:pos x="44" y="0"/>
                </a:cxn>
                <a:cxn ang="0">
                  <a:pos x="237" y="24"/>
                </a:cxn>
                <a:cxn ang="0">
                  <a:pos x="361" y="29"/>
                </a:cxn>
                <a:cxn ang="0">
                  <a:pos x="377" y="32"/>
                </a:cxn>
                <a:cxn ang="0">
                  <a:pos x="394" y="38"/>
                </a:cxn>
                <a:cxn ang="0">
                  <a:pos x="411" y="46"/>
                </a:cxn>
                <a:cxn ang="0">
                  <a:pos x="428" y="55"/>
                </a:cxn>
                <a:cxn ang="0">
                  <a:pos x="442" y="68"/>
                </a:cxn>
                <a:cxn ang="0">
                  <a:pos x="453" y="81"/>
                </a:cxn>
                <a:cxn ang="0">
                  <a:pos x="460" y="96"/>
                </a:cxn>
                <a:cxn ang="0">
                  <a:pos x="463" y="111"/>
                </a:cxn>
                <a:cxn ang="0">
                  <a:pos x="465" y="136"/>
                </a:cxn>
                <a:cxn ang="0">
                  <a:pos x="462" y="152"/>
                </a:cxn>
                <a:cxn ang="0">
                  <a:pos x="455" y="166"/>
                </a:cxn>
                <a:cxn ang="0">
                  <a:pos x="444" y="178"/>
                </a:cxn>
                <a:cxn ang="0">
                  <a:pos x="430" y="189"/>
                </a:cxn>
                <a:cxn ang="0">
                  <a:pos x="414" y="198"/>
                </a:cxn>
                <a:cxn ang="0">
                  <a:pos x="397" y="205"/>
                </a:cxn>
                <a:cxn ang="0">
                  <a:pos x="380" y="209"/>
                </a:cxn>
                <a:cxn ang="0">
                  <a:pos x="364" y="211"/>
                </a:cxn>
                <a:cxn ang="0">
                  <a:pos x="24" y="193"/>
                </a:cxn>
              </a:cxnLst>
              <a:rect l="0" t="0" r="r" b="b"/>
              <a:pathLst>
                <a:path w="465" h="211">
                  <a:moveTo>
                    <a:pt x="24" y="193"/>
                  </a:moveTo>
                  <a:lnTo>
                    <a:pt x="17" y="191"/>
                  </a:lnTo>
                  <a:lnTo>
                    <a:pt x="11" y="187"/>
                  </a:lnTo>
                  <a:lnTo>
                    <a:pt x="7" y="179"/>
                  </a:lnTo>
                  <a:lnTo>
                    <a:pt x="5" y="170"/>
                  </a:lnTo>
                  <a:lnTo>
                    <a:pt x="0" y="35"/>
                  </a:lnTo>
                  <a:lnTo>
                    <a:pt x="1" y="29"/>
                  </a:lnTo>
                  <a:lnTo>
                    <a:pt x="5" y="24"/>
                  </a:lnTo>
                  <a:lnTo>
                    <a:pt x="10" y="18"/>
                  </a:lnTo>
                  <a:lnTo>
                    <a:pt x="17" y="13"/>
                  </a:lnTo>
                  <a:lnTo>
                    <a:pt x="24" y="8"/>
                  </a:lnTo>
                  <a:lnTo>
                    <a:pt x="31" y="3"/>
                  </a:lnTo>
                  <a:lnTo>
                    <a:pt x="38" y="1"/>
                  </a:lnTo>
                  <a:lnTo>
                    <a:pt x="44" y="0"/>
                  </a:lnTo>
                  <a:lnTo>
                    <a:pt x="237" y="24"/>
                  </a:lnTo>
                  <a:lnTo>
                    <a:pt x="361" y="29"/>
                  </a:lnTo>
                  <a:lnTo>
                    <a:pt x="377" y="32"/>
                  </a:lnTo>
                  <a:lnTo>
                    <a:pt x="394" y="38"/>
                  </a:lnTo>
                  <a:lnTo>
                    <a:pt x="411" y="46"/>
                  </a:lnTo>
                  <a:lnTo>
                    <a:pt x="428" y="55"/>
                  </a:lnTo>
                  <a:lnTo>
                    <a:pt x="442" y="68"/>
                  </a:lnTo>
                  <a:lnTo>
                    <a:pt x="453" y="81"/>
                  </a:lnTo>
                  <a:lnTo>
                    <a:pt x="460" y="96"/>
                  </a:lnTo>
                  <a:lnTo>
                    <a:pt x="463" y="111"/>
                  </a:lnTo>
                  <a:lnTo>
                    <a:pt x="465" y="136"/>
                  </a:lnTo>
                  <a:lnTo>
                    <a:pt x="462" y="152"/>
                  </a:lnTo>
                  <a:lnTo>
                    <a:pt x="455" y="166"/>
                  </a:lnTo>
                  <a:lnTo>
                    <a:pt x="444" y="178"/>
                  </a:lnTo>
                  <a:lnTo>
                    <a:pt x="430" y="189"/>
                  </a:lnTo>
                  <a:lnTo>
                    <a:pt x="414" y="198"/>
                  </a:lnTo>
                  <a:lnTo>
                    <a:pt x="397" y="205"/>
                  </a:lnTo>
                  <a:lnTo>
                    <a:pt x="380" y="209"/>
                  </a:lnTo>
                  <a:lnTo>
                    <a:pt x="364" y="211"/>
                  </a:lnTo>
                  <a:lnTo>
                    <a:pt x="24" y="193"/>
                  </a:lnTo>
                  <a:close/>
                </a:path>
              </a:pathLst>
            </a:custGeom>
            <a:solidFill>
              <a:srgbClr val="111919"/>
            </a:solidFill>
            <a:ln w="9525">
              <a:noFill/>
              <a:round/>
              <a:headEnd/>
              <a:tailEnd/>
            </a:ln>
          </p:spPr>
          <p:txBody>
            <a:bodyPr/>
            <a:lstStyle/>
            <a:p>
              <a:endParaRPr lang="en-US"/>
            </a:p>
          </p:txBody>
        </p:sp>
        <p:sp>
          <p:nvSpPr>
            <p:cNvPr id="115879" name="Freeform 167"/>
            <p:cNvSpPr>
              <a:spLocks/>
            </p:cNvSpPr>
            <p:nvPr/>
          </p:nvSpPr>
          <p:spPr bwMode="auto">
            <a:xfrm>
              <a:off x="3747" y="2307"/>
              <a:ext cx="47" cy="18"/>
            </a:xfrm>
            <a:custGeom>
              <a:avLst/>
              <a:gdLst/>
              <a:ahLst/>
              <a:cxnLst>
                <a:cxn ang="0">
                  <a:pos x="24" y="193"/>
                </a:cxn>
                <a:cxn ang="0">
                  <a:pos x="17" y="191"/>
                </a:cxn>
                <a:cxn ang="0">
                  <a:pos x="11" y="187"/>
                </a:cxn>
                <a:cxn ang="0">
                  <a:pos x="7" y="180"/>
                </a:cxn>
                <a:cxn ang="0">
                  <a:pos x="5" y="171"/>
                </a:cxn>
                <a:cxn ang="0">
                  <a:pos x="0" y="34"/>
                </a:cxn>
                <a:cxn ang="0">
                  <a:pos x="1" y="29"/>
                </a:cxn>
                <a:cxn ang="0">
                  <a:pos x="5" y="24"/>
                </a:cxn>
                <a:cxn ang="0">
                  <a:pos x="11" y="18"/>
                </a:cxn>
                <a:cxn ang="0">
                  <a:pos x="17" y="13"/>
                </a:cxn>
                <a:cxn ang="0">
                  <a:pos x="25" y="7"/>
                </a:cxn>
                <a:cxn ang="0">
                  <a:pos x="33" y="3"/>
                </a:cxn>
                <a:cxn ang="0">
                  <a:pos x="39" y="1"/>
                </a:cxn>
                <a:cxn ang="0">
                  <a:pos x="44" y="0"/>
                </a:cxn>
                <a:cxn ang="0">
                  <a:pos x="238" y="25"/>
                </a:cxn>
                <a:cxn ang="0">
                  <a:pos x="361" y="29"/>
                </a:cxn>
                <a:cxn ang="0">
                  <a:pos x="377" y="32"/>
                </a:cxn>
                <a:cxn ang="0">
                  <a:pos x="394" y="37"/>
                </a:cxn>
                <a:cxn ang="0">
                  <a:pos x="412" y="46"/>
                </a:cxn>
                <a:cxn ang="0">
                  <a:pos x="428" y="56"/>
                </a:cxn>
                <a:cxn ang="0">
                  <a:pos x="442" y="67"/>
                </a:cxn>
                <a:cxn ang="0">
                  <a:pos x="453" y="81"/>
                </a:cxn>
                <a:cxn ang="0">
                  <a:pos x="460" y="95"/>
                </a:cxn>
                <a:cxn ang="0">
                  <a:pos x="463" y="111"/>
                </a:cxn>
                <a:cxn ang="0">
                  <a:pos x="465" y="136"/>
                </a:cxn>
                <a:cxn ang="0">
                  <a:pos x="462" y="151"/>
                </a:cxn>
                <a:cxn ang="0">
                  <a:pos x="455" y="166"/>
                </a:cxn>
                <a:cxn ang="0">
                  <a:pos x="444" y="178"/>
                </a:cxn>
                <a:cxn ang="0">
                  <a:pos x="430" y="189"/>
                </a:cxn>
                <a:cxn ang="0">
                  <a:pos x="414" y="198"/>
                </a:cxn>
                <a:cxn ang="0">
                  <a:pos x="397" y="205"/>
                </a:cxn>
                <a:cxn ang="0">
                  <a:pos x="380" y="209"/>
                </a:cxn>
                <a:cxn ang="0">
                  <a:pos x="364" y="210"/>
                </a:cxn>
                <a:cxn ang="0">
                  <a:pos x="24" y="193"/>
                </a:cxn>
              </a:cxnLst>
              <a:rect l="0" t="0" r="r" b="b"/>
              <a:pathLst>
                <a:path w="465" h="210">
                  <a:moveTo>
                    <a:pt x="24" y="193"/>
                  </a:moveTo>
                  <a:lnTo>
                    <a:pt x="17" y="191"/>
                  </a:lnTo>
                  <a:lnTo>
                    <a:pt x="11" y="187"/>
                  </a:lnTo>
                  <a:lnTo>
                    <a:pt x="7" y="180"/>
                  </a:lnTo>
                  <a:lnTo>
                    <a:pt x="5" y="171"/>
                  </a:lnTo>
                  <a:lnTo>
                    <a:pt x="0" y="34"/>
                  </a:lnTo>
                  <a:lnTo>
                    <a:pt x="1" y="29"/>
                  </a:lnTo>
                  <a:lnTo>
                    <a:pt x="5" y="24"/>
                  </a:lnTo>
                  <a:lnTo>
                    <a:pt x="11" y="18"/>
                  </a:lnTo>
                  <a:lnTo>
                    <a:pt x="17" y="13"/>
                  </a:lnTo>
                  <a:lnTo>
                    <a:pt x="25" y="7"/>
                  </a:lnTo>
                  <a:lnTo>
                    <a:pt x="33" y="3"/>
                  </a:lnTo>
                  <a:lnTo>
                    <a:pt x="39" y="1"/>
                  </a:lnTo>
                  <a:lnTo>
                    <a:pt x="44" y="0"/>
                  </a:lnTo>
                  <a:lnTo>
                    <a:pt x="238" y="25"/>
                  </a:lnTo>
                  <a:lnTo>
                    <a:pt x="361" y="29"/>
                  </a:lnTo>
                  <a:lnTo>
                    <a:pt x="377" y="32"/>
                  </a:lnTo>
                  <a:lnTo>
                    <a:pt x="394" y="37"/>
                  </a:lnTo>
                  <a:lnTo>
                    <a:pt x="412" y="46"/>
                  </a:lnTo>
                  <a:lnTo>
                    <a:pt x="428" y="56"/>
                  </a:lnTo>
                  <a:lnTo>
                    <a:pt x="442" y="67"/>
                  </a:lnTo>
                  <a:lnTo>
                    <a:pt x="453" y="81"/>
                  </a:lnTo>
                  <a:lnTo>
                    <a:pt x="460" y="95"/>
                  </a:lnTo>
                  <a:lnTo>
                    <a:pt x="463" y="111"/>
                  </a:lnTo>
                  <a:lnTo>
                    <a:pt x="465" y="136"/>
                  </a:lnTo>
                  <a:lnTo>
                    <a:pt x="462" y="151"/>
                  </a:lnTo>
                  <a:lnTo>
                    <a:pt x="455" y="166"/>
                  </a:lnTo>
                  <a:lnTo>
                    <a:pt x="444" y="178"/>
                  </a:lnTo>
                  <a:lnTo>
                    <a:pt x="430" y="189"/>
                  </a:lnTo>
                  <a:lnTo>
                    <a:pt x="414" y="198"/>
                  </a:lnTo>
                  <a:lnTo>
                    <a:pt x="397" y="205"/>
                  </a:lnTo>
                  <a:lnTo>
                    <a:pt x="380" y="209"/>
                  </a:lnTo>
                  <a:lnTo>
                    <a:pt x="364" y="210"/>
                  </a:lnTo>
                  <a:lnTo>
                    <a:pt x="24" y="193"/>
                  </a:lnTo>
                  <a:close/>
                </a:path>
              </a:pathLst>
            </a:custGeom>
            <a:solidFill>
              <a:srgbClr val="999999"/>
            </a:solidFill>
            <a:ln w="9525">
              <a:noFill/>
              <a:round/>
              <a:headEnd/>
              <a:tailEnd/>
            </a:ln>
          </p:spPr>
          <p:txBody>
            <a:bodyPr/>
            <a:lstStyle/>
            <a:p>
              <a:endParaRPr lang="en-US"/>
            </a:p>
          </p:txBody>
        </p:sp>
        <p:sp>
          <p:nvSpPr>
            <p:cNvPr id="115880" name="Freeform 168"/>
            <p:cNvSpPr>
              <a:spLocks/>
            </p:cNvSpPr>
            <p:nvPr/>
          </p:nvSpPr>
          <p:spPr bwMode="auto">
            <a:xfrm>
              <a:off x="3699" y="2305"/>
              <a:ext cx="44" cy="17"/>
            </a:xfrm>
            <a:custGeom>
              <a:avLst/>
              <a:gdLst/>
              <a:ahLst/>
              <a:cxnLst>
                <a:cxn ang="0">
                  <a:pos x="420" y="196"/>
                </a:cxn>
                <a:cxn ang="0">
                  <a:pos x="427" y="196"/>
                </a:cxn>
                <a:cxn ang="0">
                  <a:pos x="433" y="192"/>
                </a:cxn>
                <a:cxn ang="0">
                  <a:pos x="437" y="186"/>
                </a:cxn>
                <a:cxn ang="0">
                  <a:pos x="439" y="176"/>
                </a:cxn>
                <a:cxn ang="0">
                  <a:pos x="437" y="40"/>
                </a:cxn>
                <a:cxn ang="0">
                  <a:pos x="435" y="32"/>
                </a:cxn>
                <a:cxn ang="0">
                  <a:pos x="431" y="25"/>
                </a:cxn>
                <a:cxn ang="0">
                  <a:pos x="424" y="20"/>
                </a:cxn>
                <a:cxn ang="0">
                  <a:pos x="415" y="18"/>
                </a:cxn>
                <a:cxn ang="0">
                  <a:pos x="199" y="8"/>
                </a:cxn>
                <a:cxn ang="0">
                  <a:pos x="75" y="0"/>
                </a:cxn>
                <a:cxn ang="0">
                  <a:pos x="60" y="1"/>
                </a:cxn>
                <a:cxn ang="0">
                  <a:pos x="46" y="6"/>
                </a:cxn>
                <a:cxn ang="0">
                  <a:pos x="34" y="13"/>
                </a:cxn>
                <a:cxn ang="0">
                  <a:pos x="23" y="22"/>
                </a:cxn>
                <a:cxn ang="0">
                  <a:pos x="13" y="32"/>
                </a:cxn>
                <a:cxn ang="0">
                  <a:pos x="6" y="45"/>
                </a:cxn>
                <a:cxn ang="0">
                  <a:pos x="1" y="59"/>
                </a:cxn>
                <a:cxn ang="0">
                  <a:pos x="0" y="75"/>
                </a:cxn>
                <a:cxn ang="0">
                  <a:pos x="2" y="99"/>
                </a:cxn>
                <a:cxn ang="0">
                  <a:pos x="4" y="114"/>
                </a:cxn>
                <a:cxn ang="0">
                  <a:pos x="8" y="129"/>
                </a:cxn>
                <a:cxn ang="0">
                  <a:pos x="16" y="142"/>
                </a:cxn>
                <a:cxn ang="0">
                  <a:pos x="26" y="155"/>
                </a:cxn>
                <a:cxn ang="0">
                  <a:pos x="38" y="164"/>
                </a:cxn>
                <a:cxn ang="0">
                  <a:pos x="51" y="172"/>
                </a:cxn>
                <a:cxn ang="0">
                  <a:pos x="65" y="176"/>
                </a:cxn>
                <a:cxn ang="0">
                  <a:pos x="80" y="178"/>
                </a:cxn>
                <a:cxn ang="0">
                  <a:pos x="420" y="196"/>
                </a:cxn>
              </a:cxnLst>
              <a:rect l="0" t="0" r="r" b="b"/>
              <a:pathLst>
                <a:path w="439" h="196">
                  <a:moveTo>
                    <a:pt x="420" y="196"/>
                  </a:moveTo>
                  <a:lnTo>
                    <a:pt x="427" y="196"/>
                  </a:lnTo>
                  <a:lnTo>
                    <a:pt x="433" y="192"/>
                  </a:lnTo>
                  <a:lnTo>
                    <a:pt x="437" y="186"/>
                  </a:lnTo>
                  <a:lnTo>
                    <a:pt x="439" y="176"/>
                  </a:lnTo>
                  <a:lnTo>
                    <a:pt x="437" y="40"/>
                  </a:lnTo>
                  <a:lnTo>
                    <a:pt x="435" y="32"/>
                  </a:lnTo>
                  <a:lnTo>
                    <a:pt x="431" y="25"/>
                  </a:lnTo>
                  <a:lnTo>
                    <a:pt x="424" y="20"/>
                  </a:lnTo>
                  <a:lnTo>
                    <a:pt x="415" y="18"/>
                  </a:lnTo>
                  <a:lnTo>
                    <a:pt x="199" y="8"/>
                  </a:lnTo>
                  <a:lnTo>
                    <a:pt x="75" y="0"/>
                  </a:lnTo>
                  <a:lnTo>
                    <a:pt x="60" y="1"/>
                  </a:lnTo>
                  <a:lnTo>
                    <a:pt x="46" y="6"/>
                  </a:lnTo>
                  <a:lnTo>
                    <a:pt x="34" y="13"/>
                  </a:lnTo>
                  <a:lnTo>
                    <a:pt x="23" y="22"/>
                  </a:lnTo>
                  <a:lnTo>
                    <a:pt x="13" y="32"/>
                  </a:lnTo>
                  <a:lnTo>
                    <a:pt x="6" y="45"/>
                  </a:lnTo>
                  <a:lnTo>
                    <a:pt x="1" y="59"/>
                  </a:lnTo>
                  <a:lnTo>
                    <a:pt x="0" y="75"/>
                  </a:lnTo>
                  <a:lnTo>
                    <a:pt x="2" y="99"/>
                  </a:lnTo>
                  <a:lnTo>
                    <a:pt x="4" y="114"/>
                  </a:lnTo>
                  <a:lnTo>
                    <a:pt x="8" y="129"/>
                  </a:lnTo>
                  <a:lnTo>
                    <a:pt x="16" y="142"/>
                  </a:lnTo>
                  <a:lnTo>
                    <a:pt x="26" y="155"/>
                  </a:lnTo>
                  <a:lnTo>
                    <a:pt x="38" y="164"/>
                  </a:lnTo>
                  <a:lnTo>
                    <a:pt x="51" y="172"/>
                  </a:lnTo>
                  <a:lnTo>
                    <a:pt x="65" y="176"/>
                  </a:lnTo>
                  <a:lnTo>
                    <a:pt x="80" y="178"/>
                  </a:lnTo>
                  <a:lnTo>
                    <a:pt x="420" y="196"/>
                  </a:lnTo>
                  <a:close/>
                </a:path>
              </a:pathLst>
            </a:custGeom>
            <a:solidFill>
              <a:srgbClr val="E8E8E8"/>
            </a:solidFill>
            <a:ln w="9525">
              <a:noFill/>
              <a:round/>
              <a:headEnd/>
              <a:tailEnd/>
            </a:ln>
          </p:spPr>
          <p:txBody>
            <a:bodyPr/>
            <a:lstStyle/>
            <a:p>
              <a:endParaRPr lang="en-US"/>
            </a:p>
          </p:txBody>
        </p:sp>
        <p:sp>
          <p:nvSpPr>
            <p:cNvPr id="115881" name="Freeform 169"/>
            <p:cNvSpPr>
              <a:spLocks/>
            </p:cNvSpPr>
            <p:nvPr/>
          </p:nvSpPr>
          <p:spPr bwMode="auto">
            <a:xfrm>
              <a:off x="3750" y="2307"/>
              <a:ext cx="44" cy="17"/>
            </a:xfrm>
            <a:custGeom>
              <a:avLst/>
              <a:gdLst/>
              <a:ahLst/>
              <a:cxnLst>
                <a:cxn ang="0">
                  <a:pos x="25" y="178"/>
                </a:cxn>
                <a:cxn ang="0">
                  <a:pos x="18" y="175"/>
                </a:cxn>
                <a:cxn ang="0">
                  <a:pos x="12" y="171"/>
                </a:cxn>
                <a:cxn ang="0">
                  <a:pos x="8" y="165"/>
                </a:cxn>
                <a:cxn ang="0">
                  <a:pos x="6" y="155"/>
                </a:cxn>
                <a:cxn ang="0">
                  <a:pos x="0" y="20"/>
                </a:cxn>
                <a:cxn ang="0">
                  <a:pos x="2" y="12"/>
                </a:cxn>
                <a:cxn ang="0">
                  <a:pos x="8" y="4"/>
                </a:cxn>
                <a:cxn ang="0">
                  <a:pos x="15" y="0"/>
                </a:cxn>
                <a:cxn ang="0">
                  <a:pos x="23" y="0"/>
                </a:cxn>
                <a:cxn ang="0">
                  <a:pos x="237" y="10"/>
                </a:cxn>
                <a:cxn ang="0">
                  <a:pos x="361" y="15"/>
                </a:cxn>
                <a:cxn ang="0">
                  <a:pos x="377" y="18"/>
                </a:cxn>
                <a:cxn ang="0">
                  <a:pos x="391" y="23"/>
                </a:cxn>
                <a:cxn ang="0">
                  <a:pos x="404" y="31"/>
                </a:cxn>
                <a:cxn ang="0">
                  <a:pos x="415" y="41"/>
                </a:cxn>
                <a:cxn ang="0">
                  <a:pos x="424" y="53"/>
                </a:cxn>
                <a:cxn ang="0">
                  <a:pos x="431" y="66"/>
                </a:cxn>
                <a:cxn ang="0">
                  <a:pos x="437" y="81"/>
                </a:cxn>
                <a:cxn ang="0">
                  <a:pos x="440" y="96"/>
                </a:cxn>
                <a:cxn ang="0">
                  <a:pos x="440" y="121"/>
                </a:cxn>
                <a:cxn ang="0">
                  <a:pos x="437" y="137"/>
                </a:cxn>
                <a:cxn ang="0">
                  <a:pos x="433" y="150"/>
                </a:cxn>
                <a:cxn ang="0">
                  <a:pos x="426" y="163"/>
                </a:cxn>
                <a:cxn ang="0">
                  <a:pos x="417" y="174"/>
                </a:cxn>
                <a:cxn ang="0">
                  <a:pos x="406" y="183"/>
                </a:cxn>
                <a:cxn ang="0">
                  <a:pos x="393" y="190"/>
                </a:cxn>
                <a:cxn ang="0">
                  <a:pos x="379" y="195"/>
                </a:cxn>
                <a:cxn ang="0">
                  <a:pos x="363" y="196"/>
                </a:cxn>
                <a:cxn ang="0">
                  <a:pos x="25" y="178"/>
                </a:cxn>
              </a:cxnLst>
              <a:rect l="0" t="0" r="r" b="b"/>
              <a:pathLst>
                <a:path w="440" h="196">
                  <a:moveTo>
                    <a:pt x="25" y="178"/>
                  </a:moveTo>
                  <a:lnTo>
                    <a:pt x="18" y="175"/>
                  </a:lnTo>
                  <a:lnTo>
                    <a:pt x="12" y="171"/>
                  </a:lnTo>
                  <a:lnTo>
                    <a:pt x="8" y="165"/>
                  </a:lnTo>
                  <a:lnTo>
                    <a:pt x="6" y="155"/>
                  </a:lnTo>
                  <a:lnTo>
                    <a:pt x="0" y="20"/>
                  </a:lnTo>
                  <a:lnTo>
                    <a:pt x="2" y="12"/>
                  </a:lnTo>
                  <a:lnTo>
                    <a:pt x="8" y="4"/>
                  </a:lnTo>
                  <a:lnTo>
                    <a:pt x="15" y="0"/>
                  </a:lnTo>
                  <a:lnTo>
                    <a:pt x="23" y="0"/>
                  </a:lnTo>
                  <a:lnTo>
                    <a:pt x="237" y="10"/>
                  </a:lnTo>
                  <a:lnTo>
                    <a:pt x="361" y="15"/>
                  </a:lnTo>
                  <a:lnTo>
                    <a:pt x="377" y="18"/>
                  </a:lnTo>
                  <a:lnTo>
                    <a:pt x="391" y="23"/>
                  </a:lnTo>
                  <a:lnTo>
                    <a:pt x="404" y="31"/>
                  </a:lnTo>
                  <a:lnTo>
                    <a:pt x="415" y="41"/>
                  </a:lnTo>
                  <a:lnTo>
                    <a:pt x="424" y="53"/>
                  </a:lnTo>
                  <a:lnTo>
                    <a:pt x="431" y="66"/>
                  </a:lnTo>
                  <a:lnTo>
                    <a:pt x="437" y="81"/>
                  </a:lnTo>
                  <a:lnTo>
                    <a:pt x="440" y="96"/>
                  </a:lnTo>
                  <a:lnTo>
                    <a:pt x="440" y="121"/>
                  </a:lnTo>
                  <a:lnTo>
                    <a:pt x="437" y="137"/>
                  </a:lnTo>
                  <a:lnTo>
                    <a:pt x="433" y="150"/>
                  </a:lnTo>
                  <a:lnTo>
                    <a:pt x="426" y="163"/>
                  </a:lnTo>
                  <a:lnTo>
                    <a:pt x="417" y="174"/>
                  </a:lnTo>
                  <a:lnTo>
                    <a:pt x="406" y="183"/>
                  </a:lnTo>
                  <a:lnTo>
                    <a:pt x="393" y="190"/>
                  </a:lnTo>
                  <a:lnTo>
                    <a:pt x="379" y="195"/>
                  </a:lnTo>
                  <a:lnTo>
                    <a:pt x="363" y="196"/>
                  </a:lnTo>
                  <a:lnTo>
                    <a:pt x="25" y="178"/>
                  </a:lnTo>
                  <a:close/>
                </a:path>
              </a:pathLst>
            </a:custGeom>
            <a:solidFill>
              <a:srgbClr val="E8E8E8"/>
            </a:solidFill>
            <a:ln w="9525">
              <a:noFill/>
              <a:round/>
              <a:headEnd/>
              <a:tailEnd/>
            </a:ln>
          </p:spPr>
          <p:txBody>
            <a:bodyPr/>
            <a:lstStyle/>
            <a:p>
              <a:endParaRPr lang="en-US"/>
            </a:p>
          </p:txBody>
        </p:sp>
        <p:sp>
          <p:nvSpPr>
            <p:cNvPr id="115882" name="Freeform 170"/>
            <p:cNvSpPr>
              <a:spLocks/>
            </p:cNvSpPr>
            <p:nvPr/>
          </p:nvSpPr>
          <p:spPr bwMode="auto">
            <a:xfrm>
              <a:off x="3713" y="2270"/>
              <a:ext cx="20" cy="17"/>
            </a:xfrm>
            <a:custGeom>
              <a:avLst/>
              <a:gdLst/>
              <a:ahLst/>
              <a:cxnLst>
                <a:cxn ang="0">
                  <a:pos x="102" y="203"/>
                </a:cxn>
                <a:cxn ang="0">
                  <a:pos x="82" y="200"/>
                </a:cxn>
                <a:cxn ang="0">
                  <a:pos x="63" y="192"/>
                </a:cxn>
                <a:cxn ang="0">
                  <a:pos x="46" y="182"/>
                </a:cxn>
                <a:cxn ang="0">
                  <a:pos x="31" y="169"/>
                </a:cxn>
                <a:cxn ang="0">
                  <a:pos x="19" y="153"/>
                </a:cxn>
                <a:cxn ang="0">
                  <a:pos x="9" y="136"/>
                </a:cxn>
                <a:cxn ang="0">
                  <a:pos x="3" y="116"/>
                </a:cxn>
                <a:cxn ang="0">
                  <a:pos x="0" y="95"/>
                </a:cxn>
                <a:cxn ang="0">
                  <a:pos x="3"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2" y="67"/>
                </a:cxn>
                <a:cxn ang="0">
                  <a:pos x="198" y="87"/>
                </a:cxn>
                <a:cxn ang="0">
                  <a:pos x="200" y="108"/>
                </a:cxn>
                <a:cxn ang="0">
                  <a:pos x="198" y="128"/>
                </a:cxn>
                <a:cxn ang="0">
                  <a:pos x="193" y="147"/>
                </a:cxn>
                <a:cxn ang="0">
                  <a:pos x="183" y="163"/>
                </a:cxn>
                <a:cxn ang="0">
                  <a:pos x="172" y="177"/>
                </a:cxn>
                <a:cxn ang="0">
                  <a:pos x="157" y="188"/>
                </a:cxn>
                <a:cxn ang="0">
                  <a:pos x="141" y="197"/>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6"/>
                  </a:lnTo>
                  <a:lnTo>
                    <a:pt x="3" y="116"/>
                  </a:lnTo>
                  <a:lnTo>
                    <a:pt x="0" y="95"/>
                  </a:lnTo>
                  <a:lnTo>
                    <a:pt x="3"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2" y="67"/>
                  </a:lnTo>
                  <a:lnTo>
                    <a:pt x="198" y="87"/>
                  </a:lnTo>
                  <a:lnTo>
                    <a:pt x="200" y="108"/>
                  </a:lnTo>
                  <a:lnTo>
                    <a:pt x="198" y="128"/>
                  </a:lnTo>
                  <a:lnTo>
                    <a:pt x="193" y="147"/>
                  </a:lnTo>
                  <a:lnTo>
                    <a:pt x="183" y="163"/>
                  </a:lnTo>
                  <a:lnTo>
                    <a:pt x="172" y="177"/>
                  </a:lnTo>
                  <a:lnTo>
                    <a:pt x="157" y="188"/>
                  </a:lnTo>
                  <a:lnTo>
                    <a:pt x="141" y="197"/>
                  </a:lnTo>
                  <a:lnTo>
                    <a:pt x="122" y="202"/>
                  </a:lnTo>
                  <a:lnTo>
                    <a:pt x="102" y="203"/>
                  </a:lnTo>
                  <a:close/>
                </a:path>
              </a:pathLst>
            </a:custGeom>
            <a:solidFill>
              <a:srgbClr val="000000"/>
            </a:solidFill>
            <a:ln w="9525">
              <a:noFill/>
              <a:round/>
              <a:headEnd/>
              <a:tailEnd/>
            </a:ln>
          </p:spPr>
          <p:txBody>
            <a:bodyPr/>
            <a:lstStyle/>
            <a:p>
              <a:endParaRPr lang="en-US"/>
            </a:p>
          </p:txBody>
        </p:sp>
        <p:sp>
          <p:nvSpPr>
            <p:cNvPr id="115883" name="Freeform 171"/>
            <p:cNvSpPr>
              <a:spLocks/>
            </p:cNvSpPr>
            <p:nvPr/>
          </p:nvSpPr>
          <p:spPr bwMode="auto">
            <a:xfrm>
              <a:off x="3755" y="2272"/>
              <a:ext cx="19" cy="17"/>
            </a:xfrm>
            <a:custGeom>
              <a:avLst/>
              <a:gdLst/>
              <a:ahLst/>
              <a:cxnLst>
                <a:cxn ang="0">
                  <a:pos x="101" y="203"/>
                </a:cxn>
                <a:cxn ang="0">
                  <a:pos x="81" y="200"/>
                </a:cxn>
                <a:cxn ang="0">
                  <a:pos x="63" y="192"/>
                </a:cxn>
                <a:cxn ang="0">
                  <a:pos x="46" y="182"/>
                </a:cxn>
                <a:cxn ang="0">
                  <a:pos x="31" y="169"/>
                </a:cxn>
                <a:cxn ang="0">
                  <a:pos x="18" y="153"/>
                </a:cxn>
                <a:cxn ang="0">
                  <a:pos x="8" y="135"/>
                </a:cxn>
                <a:cxn ang="0">
                  <a:pos x="2" y="116"/>
                </a:cxn>
                <a:cxn ang="0">
                  <a:pos x="0" y="95"/>
                </a:cxn>
                <a:cxn ang="0">
                  <a:pos x="2" y="74"/>
                </a:cxn>
                <a:cxn ang="0">
                  <a:pos x="7" y="56"/>
                </a:cxn>
                <a:cxn ang="0">
                  <a:pos x="16" y="39"/>
                </a:cxn>
                <a:cxn ang="0">
                  <a:pos x="28" y="26"/>
                </a:cxn>
                <a:cxn ang="0">
                  <a:pos x="43" y="14"/>
                </a:cxn>
                <a:cxn ang="0">
                  <a:pos x="59" y="6"/>
                </a:cxn>
                <a:cxn ang="0">
                  <a:pos x="77" y="1"/>
                </a:cxn>
                <a:cxn ang="0">
                  <a:pos x="97" y="0"/>
                </a:cxn>
                <a:cxn ang="0">
                  <a:pos x="117" y="3"/>
                </a:cxn>
                <a:cxn ang="0">
                  <a:pos x="135" y="10"/>
                </a:cxn>
                <a:cxn ang="0">
                  <a:pos x="153" y="21"/>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39" y="196"/>
                </a:cxn>
                <a:cxn ang="0">
                  <a:pos x="121" y="202"/>
                </a:cxn>
                <a:cxn ang="0">
                  <a:pos x="101" y="203"/>
                </a:cxn>
              </a:cxnLst>
              <a:rect l="0" t="0" r="r" b="b"/>
              <a:pathLst>
                <a:path w="198" h="203">
                  <a:moveTo>
                    <a:pt x="101" y="203"/>
                  </a:moveTo>
                  <a:lnTo>
                    <a:pt x="81" y="200"/>
                  </a:lnTo>
                  <a:lnTo>
                    <a:pt x="63" y="192"/>
                  </a:lnTo>
                  <a:lnTo>
                    <a:pt x="46" y="182"/>
                  </a:lnTo>
                  <a:lnTo>
                    <a:pt x="31" y="169"/>
                  </a:lnTo>
                  <a:lnTo>
                    <a:pt x="18" y="153"/>
                  </a:lnTo>
                  <a:lnTo>
                    <a:pt x="8" y="135"/>
                  </a:lnTo>
                  <a:lnTo>
                    <a:pt x="2" y="116"/>
                  </a:lnTo>
                  <a:lnTo>
                    <a:pt x="0" y="95"/>
                  </a:lnTo>
                  <a:lnTo>
                    <a:pt x="2" y="74"/>
                  </a:lnTo>
                  <a:lnTo>
                    <a:pt x="7" y="56"/>
                  </a:lnTo>
                  <a:lnTo>
                    <a:pt x="16" y="39"/>
                  </a:lnTo>
                  <a:lnTo>
                    <a:pt x="28" y="26"/>
                  </a:lnTo>
                  <a:lnTo>
                    <a:pt x="43" y="14"/>
                  </a:lnTo>
                  <a:lnTo>
                    <a:pt x="59" y="6"/>
                  </a:lnTo>
                  <a:lnTo>
                    <a:pt x="77" y="1"/>
                  </a:lnTo>
                  <a:lnTo>
                    <a:pt x="97" y="0"/>
                  </a:lnTo>
                  <a:lnTo>
                    <a:pt x="117" y="3"/>
                  </a:lnTo>
                  <a:lnTo>
                    <a:pt x="135" y="10"/>
                  </a:lnTo>
                  <a:lnTo>
                    <a:pt x="153" y="21"/>
                  </a:lnTo>
                  <a:lnTo>
                    <a:pt x="168" y="34"/>
                  </a:lnTo>
                  <a:lnTo>
                    <a:pt x="180" y="49"/>
                  </a:lnTo>
                  <a:lnTo>
                    <a:pt x="190" y="67"/>
                  </a:lnTo>
                  <a:lnTo>
                    <a:pt x="196" y="87"/>
                  </a:lnTo>
                  <a:lnTo>
                    <a:pt x="198" y="107"/>
                  </a:lnTo>
                  <a:lnTo>
                    <a:pt x="196" y="128"/>
                  </a:lnTo>
                  <a:lnTo>
                    <a:pt x="191" y="147"/>
                  </a:lnTo>
                  <a:lnTo>
                    <a:pt x="182" y="163"/>
                  </a:lnTo>
                  <a:lnTo>
                    <a:pt x="171" y="177"/>
                  </a:lnTo>
                  <a:lnTo>
                    <a:pt x="156" y="188"/>
                  </a:lnTo>
                  <a:lnTo>
                    <a:pt x="139" y="196"/>
                  </a:lnTo>
                  <a:lnTo>
                    <a:pt x="121" y="202"/>
                  </a:lnTo>
                  <a:lnTo>
                    <a:pt x="101" y="203"/>
                  </a:lnTo>
                  <a:close/>
                </a:path>
              </a:pathLst>
            </a:custGeom>
            <a:solidFill>
              <a:srgbClr val="000000"/>
            </a:solidFill>
            <a:ln w="9525">
              <a:noFill/>
              <a:round/>
              <a:headEnd/>
              <a:tailEnd/>
            </a:ln>
          </p:spPr>
          <p:txBody>
            <a:bodyPr/>
            <a:lstStyle/>
            <a:p>
              <a:endParaRPr lang="en-US"/>
            </a:p>
          </p:txBody>
        </p:sp>
        <p:sp>
          <p:nvSpPr>
            <p:cNvPr id="115884" name="Freeform 172"/>
            <p:cNvSpPr>
              <a:spLocks/>
            </p:cNvSpPr>
            <p:nvPr/>
          </p:nvSpPr>
          <p:spPr bwMode="auto">
            <a:xfrm>
              <a:off x="3707" y="2243"/>
              <a:ext cx="34" cy="18"/>
            </a:xfrm>
            <a:custGeom>
              <a:avLst/>
              <a:gdLst/>
              <a:ahLst/>
              <a:cxnLst>
                <a:cxn ang="0">
                  <a:pos x="106" y="0"/>
                </a:cxn>
                <a:cxn ang="0">
                  <a:pos x="230" y="7"/>
                </a:cxn>
                <a:cxn ang="0">
                  <a:pos x="278" y="20"/>
                </a:cxn>
                <a:cxn ang="0">
                  <a:pos x="312" y="46"/>
                </a:cxn>
                <a:cxn ang="0">
                  <a:pos x="334" y="81"/>
                </a:cxn>
                <a:cxn ang="0">
                  <a:pos x="342" y="120"/>
                </a:cxn>
                <a:cxn ang="0">
                  <a:pos x="336" y="158"/>
                </a:cxn>
                <a:cxn ang="0">
                  <a:pos x="317" y="191"/>
                </a:cxn>
                <a:cxn ang="0">
                  <a:pos x="283" y="212"/>
                </a:cxn>
                <a:cxn ang="0">
                  <a:pos x="235" y="217"/>
                </a:cxn>
                <a:cxn ang="0">
                  <a:pos x="111" y="210"/>
                </a:cxn>
                <a:cxn ang="0">
                  <a:pos x="63" y="198"/>
                </a:cxn>
                <a:cxn ang="0">
                  <a:pos x="29" y="172"/>
                </a:cxn>
                <a:cxn ang="0">
                  <a:pos x="8" y="137"/>
                </a:cxn>
                <a:cxn ang="0">
                  <a:pos x="0" y="97"/>
                </a:cxn>
                <a:cxn ang="0">
                  <a:pos x="7" y="59"/>
                </a:cxn>
                <a:cxn ang="0">
                  <a:pos x="26" y="27"/>
                </a:cxn>
                <a:cxn ang="0">
                  <a:pos x="59" y="5"/>
                </a:cxn>
                <a:cxn ang="0">
                  <a:pos x="106" y="0"/>
                </a:cxn>
              </a:cxnLst>
              <a:rect l="0" t="0" r="r" b="b"/>
              <a:pathLst>
                <a:path w="342" h="217">
                  <a:moveTo>
                    <a:pt x="106" y="0"/>
                  </a:moveTo>
                  <a:lnTo>
                    <a:pt x="230" y="7"/>
                  </a:lnTo>
                  <a:lnTo>
                    <a:pt x="278" y="20"/>
                  </a:lnTo>
                  <a:lnTo>
                    <a:pt x="312" y="46"/>
                  </a:lnTo>
                  <a:lnTo>
                    <a:pt x="334" y="81"/>
                  </a:lnTo>
                  <a:lnTo>
                    <a:pt x="342" y="120"/>
                  </a:lnTo>
                  <a:lnTo>
                    <a:pt x="336" y="158"/>
                  </a:lnTo>
                  <a:lnTo>
                    <a:pt x="317" y="191"/>
                  </a:lnTo>
                  <a:lnTo>
                    <a:pt x="283" y="212"/>
                  </a:lnTo>
                  <a:lnTo>
                    <a:pt x="235" y="217"/>
                  </a:lnTo>
                  <a:lnTo>
                    <a:pt x="111" y="210"/>
                  </a:lnTo>
                  <a:lnTo>
                    <a:pt x="63" y="198"/>
                  </a:lnTo>
                  <a:lnTo>
                    <a:pt x="29" y="172"/>
                  </a:lnTo>
                  <a:lnTo>
                    <a:pt x="8" y="137"/>
                  </a:lnTo>
                  <a:lnTo>
                    <a:pt x="0" y="97"/>
                  </a:lnTo>
                  <a:lnTo>
                    <a:pt x="7" y="59"/>
                  </a:lnTo>
                  <a:lnTo>
                    <a:pt x="26" y="27"/>
                  </a:lnTo>
                  <a:lnTo>
                    <a:pt x="59" y="5"/>
                  </a:lnTo>
                  <a:lnTo>
                    <a:pt x="106" y="0"/>
                  </a:lnTo>
                  <a:close/>
                </a:path>
              </a:pathLst>
            </a:custGeom>
            <a:solidFill>
              <a:srgbClr val="000000"/>
            </a:solidFill>
            <a:ln w="9525">
              <a:noFill/>
              <a:round/>
              <a:headEnd/>
              <a:tailEnd/>
            </a:ln>
          </p:spPr>
          <p:txBody>
            <a:bodyPr/>
            <a:lstStyle/>
            <a:p>
              <a:endParaRPr lang="en-US"/>
            </a:p>
          </p:txBody>
        </p:sp>
        <p:sp>
          <p:nvSpPr>
            <p:cNvPr id="115885" name="Freeform 173"/>
            <p:cNvSpPr>
              <a:spLocks/>
            </p:cNvSpPr>
            <p:nvPr/>
          </p:nvSpPr>
          <p:spPr bwMode="auto">
            <a:xfrm>
              <a:off x="3676" y="2268"/>
              <a:ext cx="28" cy="18"/>
            </a:xfrm>
            <a:custGeom>
              <a:avLst/>
              <a:gdLst/>
              <a:ahLst/>
              <a:cxnLst>
                <a:cxn ang="0">
                  <a:pos x="105" y="0"/>
                </a:cxn>
                <a:cxn ang="0">
                  <a:pos x="171" y="4"/>
                </a:cxn>
                <a:cxn ang="0">
                  <a:pos x="219" y="16"/>
                </a:cxn>
                <a:cxn ang="0">
                  <a:pos x="254" y="42"/>
                </a:cxn>
                <a:cxn ang="0">
                  <a:pos x="274" y="76"/>
                </a:cxn>
                <a:cxn ang="0">
                  <a:pos x="282" y="115"/>
                </a:cxn>
                <a:cxn ang="0">
                  <a:pos x="276" y="153"/>
                </a:cxn>
                <a:cxn ang="0">
                  <a:pos x="256" y="187"/>
                </a:cxn>
                <a:cxn ang="0">
                  <a:pos x="223" y="208"/>
                </a:cxn>
                <a:cxn ang="0">
                  <a:pos x="176" y="214"/>
                </a:cxn>
                <a:cxn ang="0">
                  <a:pos x="110" y="210"/>
                </a:cxn>
                <a:cxn ang="0">
                  <a:pos x="63" y="198"/>
                </a:cxn>
                <a:cxn ang="0">
                  <a:pos x="28" y="172"/>
                </a:cxn>
                <a:cxn ang="0">
                  <a:pos x="7" y="137"/>
                </a:cxn>
                <a:cxn ang="0">
                  <a:pos x="0" y="97"/>
                </a:cxn>
                <a:cxn ang="0">
                  <a:pos x="6" y="59"/>
                </a:cxn>
                <a:cxn ang="0">
                  <a:pos x="25" y="27"/>
                </a:cxn>
                <a:cxn ang="0">
                  <a:pos x="58" y="5"/>
                </a:cxn>
                <a:cxn ang="0">
                  <a:pos x="105" y="0"/>
                </a:cxn>
              </a:cxnLst>
              <a:rect l="0" t="0" r="r" b="b"/>
              <a:pathLst>
                <a:path w="282" h="214">
                  <a:moveTo>
                    <a:pt x="105" y="0"/>
                  </a:moveTo>
                  <a:lnTo>
                    <a:pt x="171" y="4"/>
                  </a:lnTo>
                  <a:lnTo>
                    <a:pt x="219" y="16"/>
                  </a:lnTo>
                  <a:lnTo>
                    <a:pt x="254" y="42"/>
                  </a:lnTo>
                  <a:lnTo>
                    <a:pt x="274" y="76"/>
                  </a:lnTo>
                  <a:lnTo>
                    <a:pt x="282" y="115"/>
                  </a:lnTo>
                  <a:lnTo>
                    <a:pt x="276" y="153"/>
                  </a:lnTo>
                  <a:lnTo>
                    <a:pt x="256" y="187"/>
                  </a:lnTo>
                  <a:lnTo>
                    <a:pt x="223" y="208"/>
                  </a:lnTo>
                  <a:lnTo>
                    <a:pt x="176" y="214"/>
                  </a:lnTo>
                  <a:lnTo>
                    <a:pt x="110" y="210"/>
                  </a:lnTo>
                  <a:lnTo>
                    <a:pt x="63" y="198"/>
                  </a:lnTo>
                  <a:lnTo>
                    <a:pt x="28" y="172"/>
                  </a:lnTo>
                  <a:lnTo>
                    <a:pt x="7" y="137"/>
                  </a:lnTo>
                  <a:lnTo>
                    <a:pt x="0" y="97"/>
                  </a:lnTo>
                  <a:lnTo>
                    <a:pt x="6" y="59"/>
                  </a:lnTo>
                  <a:lnTo>
                    <a:pt x="25" y="27"/>
                  </a:lnTo>
                  <a:lnTo>
                    <a:pt x="58" y="5"/>
                  </a:lnTo>
                  <a:lnTo>
                    <a:pt x="105" y="0"/>
                  </a:lnTo>
                  <a:close/>
                </a:path>
              </a:pathLst>
            </a:custGeom>
            <a:solidFill>
              <a:srgbClr val="000000"/>
            </a:solidFill>
            <a:ln w="9525">
              <a:noFill/>
              <a:round/>
              <a:headEnd/>
              <a:tailEnd/>
            </a:ln>
          </p:spPr>
          <p:txBody>
            <a:bodyPr/>
            <a:lstStyle/>
            <a:p>
              <a:endParaRPr lang="en-US"/>
            </a:p>
          </p:txBody>
        </p:sp>
        <p:sp>
          <p:nvSpPr>
            <p:cNvPr id="115886" name="Freeform 174"/>
            <p:cNvSpPr>
              <a:spLocks/>
            </p:cNvSpPr>
            <p:nvPr/>
          </p:nvSpPr>
          <p:spPr bwMode="auto">
            <a:xfrm>
              <a:off x="3748" y="2246"/>
              <a:ext cx="34" cy="18"/>
            </a:xfrm>
            <a:custGeom>
              <a:avLst/>
              <a:gdLst/>
              <a:ahLst/>
              <a:cxnLst>
                <a:cxn ang="0">
                  <a:pos x="106" y="0"/>
                </a:cxn>
                <a:cxn ang="0">
                  <a:pos x="229" y="7"/>
                </a:cxn>
                <a:cxn ang="0">
                  <a:pos x="277" y="20"/>
                </a:cxn>
                <a:cxn ang="0">
                  <a:pos x="312" y="46"/>
                </a:cxn>
                <a:cxn ang="0">
                  <a:pos x="333" y="81"/>
                </a:cxn>
                <a:cxn ang="0">
                  <a:pos x="341" y="120"/>
                </a:cxn>
                <a:cxn ang="0">
                  <a:pos x="334" y="158"/>
                </a:cxn>
                <a:cxn ang="0">
                  <a:pos x="315" y="190"/>
                </a:cxn>
                <a:cxn ang="0">
                  <a:pos x="282" y="212"/>
                </a:cxn>
                <a:cxn ang="0">
                  <a:pos x="234" y="217"/>
                </a:cxn>
                <a:cxn ang="0">
                  <a:pos x="111" y="210"/>
                </a:cxn>
                <a:cxn ang="0">
                  <a:pos x="63" y="198"/>
                </a:cxn>
                <a:cxn ang="0">
                  <a:pos x="29" y="172"/>
                </a:cxn>
                <a:cxn ang="0">
                  <a:pos x="7" y="137"/>
                </a:cxn>
                <a:cxn ang="0">
                  <a:pos x="0" y="98"/>
                </a:cxn>
                <a:cxn ang="0">
                  <a:pos x="6" y="60"/>
                </a:cxn>
                <a:cxn ang="0">
                  <a:pos x="25" y="28"/>
                </a:cxn>
                <a:cxn ang="0">
                  <a:pos x="59" y="6"/>
                </a:cxn>
                <a:cxn ang="0">
                  <a:pos x="106" y="0"/>
                </a:cxn>
              </a:cxnLst>
              <a:rect l="0" t="0" r="r" b="b"/>
              <a:pathLst>
                <a:path w="341" h="217">
                  <a:moveTo>
                    <a:pt x="106" y="0"/>
                  </a:moveTo>
                  <a:lnTo>
                    <a:pt x="229" y="7"/>
                  </a:lnTo>
                  <a:lnTo>
                    <a:pt x="277" y="20"/>
                  </a:lnTo>
                  <a:lnTo>
                    <a:pt x="312" y="46"/>
                  </a:lnTo>
                  <a:lnTo>
                    <a:pt x="333" y="81"/>
                  </a:lnTo>
                  <a:lnTo>
                    <a:pt x="341" y="120"/>
                  </a:lnTo>
                  <a:lnTo>
                    <a:pt x="334" y="158"/>
                  </a:lnTo>
                  <a:lnTo>
                    <a:pt x="315" y="190"/>
                  </a:lnTo>
                  <a:lnTo>
                    <a:pt x="282" y="212"/>
                  </a:lnTo>
                  <a:lnTo>
                    <a:pt x="234" y="217"/>
                  </a:lnTo>
                  <a:lnTo>
                    <a:pt x="111" y="210"/>
                  </a:lnTo>
                  <a:lnTo>
                    <a:pt x="63" y="198"/>
                  </a:lnTo>
                  <a:lnTo>
                    <a:pt x="29" y="172"/>
                  </a:lnTo>
                  <a:lnTo>
                    <a:pt x="7" y="137"/>
                  </a:lnTo>
                  <a:lnTo>
                    <a:pt x="0" y="98"/>
                  </a:lnTo>
                  <a:lnTo>
                    <a:pt x="6" y="60"/>
                  </a:lnTo>
                  <a:lnTo>
                    <a:pt x="25" y="28"/>
                  </a:lnTo>
                  <a:lnTo>
                    <a:pt x="59" y="6"/>
                  </a:lnTo>
                  <a:lnTo>
                    <a:pt x="106" y="0"/>
                  </a:lnTo>
                  <a:close/>
                </a:path>
              </a:pathLst>
            </a:custGeom>
            <a:solidFill>
              <a:srgbClr val="000000"/>
            </a:solidFill>
            <a:ln w="9525">
              <a:noFill/>
              <a:round/>
              <a:headEnd/>
              <a:tailEnd/>
            </a:ln>
          </p:spPr>
          <p:txBody>
            <a:bodyPr/>
            <a:lstStyle/>
            <a:p>
              <a:endParaRPr lang="en-US"/>
            </a:p>
          </p:txBody>
        </p:sp>
        <p:sp>
          <p:nvSpPr>
            <p:cNvPr id="115887" name="Freeform 175"/>
            <p:cNvSpPr>
              <a:spLocks/>
            </p:cNvSpPr>
            <p:nvPr/>
          </p:nvSpPr>
          <p:spPr bwMode="auto">
            <a:xfrm>
              <a:off x="3788" y="2247"/>
              <a:ext cx="21" cy="44"/>
            </a:xfrm>
            <a:custGeom>
              <a:avLst/>
              <a:gdLst/>
              <a:ahLst/>
              <a:cxnLst>
                <a:cxn ang="0">
                  <a:pos x="7" y="415"/>
                </a:cxn>
                <a:cxn ang="0">
                  <a:pos x="0" y="98"/>
                </a:cxn>
                <a:cxn ang="0">
                  <a:pos x="1" y="74"/>
                </a:cxn>
                <a:cxn ang="0">
                  <a:pos x="7" y="53"/>
                </a:cxn>
                <a:cxn ang="0">
                  <a:pos x="17" y="36"/>
                </a:cxn>
                <a:cxn ang="0">
                  <a:pos x="29" y="22"/>
                </a:cxn>
                <a:cxn ang="0">
                  <a:pos x="44" y="12"/>
                </a:cxn>
                <a:cxn ang="0">
                  <a:pos x="62" y="5"/>
                </a:cxn>
                <a:cxn ang="0">
                  <a:pos x="80" y="1"/>
                </a:cxn>
                <a:cxn ang="0">
                  <a:pos x="99" y="0"/>
                </a:cxn>
                <a:cxn ang="0">
                  <a:pos x="118" y="3"/>
                </a:cxn>
                <a:cxn ang="0">
                  <a:pos x="138" y="9"/>
                </a:cxn>
                <a:cxn ang="0">
                  <a:pos x="155" y="18"/>
                </a:cxn>
                <a:cxn ang="0">
                  <a:pos x="171" y="31"/>
                </a:cxn>
                <a:cxn ang="0">
                  <a:pos x="185" y="46"/>
                </a:cxn>
                <a:cxn ang="0">
                  <a:pos x="196" y="65"/>
                </a:cxn>
                <a:cxn ang="0">
                  <a:pos x="203" y="86"/>
                </a:cxn>
                <a:cxn ang="0">
                  <a:pos x="206" y="110"/>
                </a:cxn>
                <a:cxn ang="0">
                  <a:pos x="213" y="427"/>
                </a:cxn>
                <a:cxn ang="0">
                  <a:pos x="211" y="452"/>
                </a:cxn>
                <a:cxn ang="0">
                  <a:pos x="206" y="473"/>
                </a:cxn>
                <a:cxn ang="0">
                  <a:pos x="196" y="489"/>
                </a:cxn>
                <a:cxn ang="0">
                  <a:pos x="183" y="502"/>
                </a:cxn>
                <a:cxn ang="0">
                  <a:pos x="168" y="512"/>
                </a:cxn>
                <a:cxn ang="0">
                  <a:pos x="151" y="518"/>
                </a:cxn>
                <a:cxn ang="0">
                  <a:pos x="133" y="522"/>
                </a:cxn>
                <a:cxn ang="0">
                  <a:pos x="113" y="523"/>
                </a:cxn>
                <a:cxn ang="0">
                  <a:pos x="92" y="521"/>
                </a:cxn>
                <a:cxn ang="0">
                  <a:pos x="73" y="516"/>
                </a:cxn>
                <a:cxn ang="0">
                  <a:pos x="55" y="507"/>
                </a:cxn>
                <a:cxn ang="0">
                  <a:pos x="40" y="494"/>
                </a:cxn>
                <a:cxn ang="0">
                  <a:pos x="27" y="479"/>
                </a:cxn>
                <a:cxn ang="0">
                  <a:pos x="18" y="460"/>
                </a:cxn>
                <a:cxn ang="0">
                  <a:pos x="11" y="439"/>
                </a:cxn>
                <a:cxn ang="0">
                  <a:pos x="7" y="415"/>
                </a:cxn>
              </a:cxnLst>
              <a:rect l="0" t="0" r="r" b="b"/>
              <a:pathLst>
                <a:path w="213" h="523">
                  <a:moveTo>
                    <a:pt x="7" y="415"/>
                  </a:moveTo>
                  <a:lnTo>
                    <a:pt x="0" y="98"/>
                  </a:lnTo>
                  <a:lnTo>
                    <a:pt x="1" y="74"/>
                  </a:lnTo>
                  <a:lnTo>
                    <a:pt x="7" y="53"/>
                  </a:lnTo>
                  <a:lnTo>
                    <a:pt x="17" y="36"/>
                  </a:lnTo>
                  <a:lnTo>
                    <a:pt x="29" y="22"/>
                  </a:lnTo>
                  <a:lnTo>
                    <a:pt x="44" y="12"/>
                  </a:lnTo>
                  <a:lnTo>
                    <a:pt x="62" y="5"/>
                  </a:lnTo>
                  <a:lnTo>
                    <a:pt x="80" y="1"/>
                  </a:lnTo>
                  <a:lnTo>
                    <a:pt x="99" y="0"/>
                  </a:lnTo>
                  <a:lnTo>
                    <a:pt x="118" y="3"/>
                  </a:lnTo>
                  <a:lnTo>
                    <a:pt x="138" y="9"/>
                  </a:lnTo>
                  <a:lnTo>
                    <a:pt x="155" y="18"/>
                  </a:lnTo>
                  <a:lnTo>
                    <a:pt x="171" y="31"/>
                  </a:lnTo>
                  <a:lnTo>
                    <a:pt x="185" y="46"/>
                  </a:lnTo>
                  <a:lnTo>
                    <a:pt x="196" y="65"/>
                  </a:lnTo>
                  <a:lnTo>
                    <a:pt x="203" y="86"/>
                  </a:lnTo>
                  <a:lnTo>
                    <a:pt x="206" y="110"/>
                  </a:lnTo>
                  <a:lnTo>
                    <a:pt x="213" y="427"/>
                  </a:lnTo>
                  <a:lnTo>
                    <a:pt x="211" y="452"/>
                  </a:lnTo>
                  <a:lnTo>
                    <a:pt x="206" y="473"/>
                  </a:lnTo>
                  <a:lnTo>
                    <a:pt x="196" y="489"/>
                  </a:lnTo>
                  <a:lnTo>
                    <a:pt x="183" y="502"/>
                  </a:lnTo>
                  <a:lnTo>
                    <a:pt x="168" y="512"/>
                  </a:lnTo>
                  <a:lnTo>
                    <a:pt x="151" y="518"/>
                  </a:lnTo>
                  <a:lnTo>
                    <a:pt x="133" y="522"/>
                  </a:lnTo>
                  <a:lnTo>
                    <a:pt x="113" y="523"/>
                  </a:lnTo>
                  <a:lnTo>
                    <a:pt x="92" y="521"/>
                  </a:lnTo>
                  <a:lnTo>
                    <a:pt x="73" y="516"/>
                  </a:lnTo>
                  <a:lnTo>
                    <a:pt x="55" y="507"/>
                  </a:lnTo>
                  <a:lnTo>
                    <a:pt x="40" y="494"/>
                  </a:lnTo>
                  <a:lnTo>
                    <a:pt x="27" y="479"/>
                  </a:lnTo>
                  <a:lnTo>
                    <a:pt x="18" y="460"/>
                  </a:lnTo>
                  <a:lnTo>
                    <a:pt x="11" y="439"/>
                  </a:lnTo>
                  <a:lnTo>
                    <a:pt x="7" y="415"/>
                  </a:lnTo>
                  <a:close/>
                </a:path>
              </a:pathLst>
            </a:custGeom>
            <a:solidFill>
              <a:srgbClr val="000000"/>
            </a:solidFill>
            <a:ln w="9525">
              <a:noFill/>
              <a:round/>
              <a:headEnd/>
              <a:tailEnd/>
            </a:ln>
          </p:spPr>
          <p:txBody>
            <a:bodyPr/>
            <a:lstStyle/>
            <a:p>
              <a:endParaRPr lang="en-US"/>
            </a:p>
          </p:txBody>
        </p:sp>
        <p:sp>
          <p:nvSpPr>
            <p:cNvPr id="115888" name="Freeform 176"/>
            <p:cNvSpPr>
              <a:spLocks/>
            </p:cNvSpPr>
            <p:nvPr/>
          </p:nvSpPr>
          <p:spPr bwMode="auto">
            <a:xfrm>
              <a:off x="3714" y="2269"/>
              <a:ext cx="20" cy="17"/>
            </a:xfrm>
            <a:custGeom>
              <a:avLst/>
              <a:gdLst/>
              <a:ahLst/>
              <a:cxnLst>
                <a:cxn ang="0">
                  <a:pos x="101" y="203"/>
                </a:cxn>
                <a:cxn ang="0">
                  <a:pos x="81" y="199"/>
                </a:cxn>
                <a:cxn ang="0">
                  <a:pos x="63" y="192"/>
                </a:cxn>
                <a:cxn ang="0">
                  <a:pos x="45" y="182"/>
                </a:cxn>
                <a:cxn ang="0">
                  <a:pos x="30" y="168"/>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6" y="10"/>
                </a:cxn>
                <a:cxn ang="0">
                  <a:pos x="153" y="20"/>
                </a:cxn>
                <a:cxn ang="0">
                  <a:pos x="168" y="34"/>
                </a:cxn>
                <a:cxn ang="0">
                  <a:pos x="181" y="49"/>
                </a:cxn>
                <a:cxn ang="0">
                  <a:pos x="191" y="67"/>
                </a:cxn>
                <a:cxn ang="0">
                  <a:pos x="197" y="87"/>
                </a:cxn>
                <a:cxn ang="0">
                  <a:pos x="199" y="107"/>
                </a:cxn>
                <a:cxn ang="0">
                  <a:pos x="197" y="128"/>
                </a:cxn>
                <a:cxn ang="0">
                  <a:pos x="192" y="147"/>
                </a:cxn>
                <a:cxn ang="0">
                  <a:pos x="183" y="163"/>
                </a:cxn>
                <a:cxn ang="0">
                  <a:pos x="171" y="177"/>
                </a:cxn>
                <a:cxn ang="0">
                  <a:pos x="156" y="188"/>
                </a:cxn>
                <a:cxn ang="0">
                  <a:pos x="140" y="196"/>
                </a:cxn>
                <a:cxn ang="0">
                  <a:pos x="122" y="202"/>
                </a:cxn>
                <a:cxn ang="0">
                  <a:pos x="101" y="203"/>
                </a:cxn>
              </a:cxnLst>
              <a:rect l="0" t="0" r="r" b="b"/>
              <a:pathLst>
                <a:path w="199" h="203">
                  <a:moveTo>
                    <a:pt x="101" y="203"/>
                  </a:moveTo>
                  <a:lnTo>
                    <a:pt x="81" y="199"/>
                  </a:lnTo>
                  <a:lnTo>
                    <a:pt x="63" y="192"/>
                  </a:lnTo>
                  <a:lnTo>
                    <a:pt x="45" y="182"/>
                  </a:lnTo>
                  <a:lnTo>
                    <a:pt x="30" y="168"/>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6" y="10"/>
                  </a:lnTo>
                  <a:lnTo>
                    <a:pt x="153" y="20"/>
                  </a:lnTo>
                  <a:lnTo>
                    <a:pt x="168" y="34"/>
                  </a:lnTo>
                  <a:lnTo>
                    <a:pt x="181" y="49"/>
                  </a:lnTo>
                  <a:lnTo>
                    <a:pt x="191" y="67"/>
                  </a:lnTo>
                  <a:lnTo>
                    <a:pt x="197" y="87"/>
                  </a:lnTo>
                  <a:lnTo>
                    <a:pt x="199" y="107"/>
                  </a:lnTo>
                  <a:lnTo>
                    <a:pt x="197" y="128"/>
                  </a:lnTo>
                  <a:lnTo>
                    <a:pt x="192" y="147"/>
                  </a:lnTo>
                  <a:lnTo>
                    <a:pt x="183" y="163"/>
                  </a:lnTo>
                  <a:lnTo>
                    <a:pt x="171" y="177"/>
                  </a:lnTo>
                  <a:lnTo>
                    <a:pt x="156" y="188"/>
                  </a:lnTo>
                  <a:lnTo>
                    <a:pt x="140" y="196"/>
                  </a:lnTo>
                  <a:lnTo>
                    <a:pt x="122" y="202"/>
                  </a:lnTo>
                  <a:lnTo>
                    <a:pt x="101" y="203"/>
                  </a:lnTo>
                  <a:close/>
                </a:path>
              </a:pathLst>
            </a:custGeom>
            <a:solidFill>
              <a:srgbClr val="999999"/>
            </a:solidFill>
            <a:ln w="9525">
              <a:noFill/>
              <a:round/>
              <a:headEnd/>
              <a:tailEnd/>
            </a:ln>
          </p:spPr>
          <p:txBody>
            <a:bodyPr/>
            <a:lstStyle/>
            <a:p>
              <a:endParaRPr lang="en-US"/>
            </a:p>
          </p:txBody>
        </p:sp>
        <p:sp>
          <p:nvSpPr>
            <p:cNvPr id="115889" name="Freeform 177"/>
            <p:cNvSpPr>
              <a:spLocks/>
            </p:cNvSpPr>
            <p:nvPr/>
          </p:nvSpPr>
          <p:spPr bwMode="auto">
            <a:xfrm>
              <a:off x="3755" y="2271"/>
              <a:ext cx="20" cy="17"/>
            </a:xfrm>
            <a:custGeom>
              <a:avLst/>
              <a:gdLst/>
              <a:ahLst/>
              <a:cxnLst>
                <a:cxn ang="0">
                  <a:pos x="101" y="202"/>
                </a:cxn>
                <a:cxn ang="0">
                  <a:pos x="81" y="199"/>
                </a:cxn>
                <a:cxn ang="0">
                  <a:pos x="63" y="192"/>
                </a:cxn>
                <a:cxn ang="0">
                  <a:pos x="46" y="182"/>
                </a:cxn>
                <a:cxn ang="0">
                  <a:pos x="31" y="168"/>
                </a:cxn>
                <a:cxn ang="0">
                  <a:pos x="19" y="153"/>
                </a:cxn>
                <a:cxn ang="0">
                  <a:pos x="8" y="135"/>
                </a:cxn>
                <a:cxn ang="0">
                  <a:pos x="2" y="116"/>
                </a:cxn>
                <a:cxn ang="0">
                  <a:pos x="0" y="95"/>
                </a:cxn>
                <a:cxn ang="0">
                  <a:pos x="2" y="74"/>
                </a:cxn>
                <a:cxn ang="0">
                  <a:pos x="7" y="55"/>
                </a:cxn>
                <a:cxn ang="0">
                  <a:pos x="17" y="39"/>
                </a:cxn>
                <a:cxn ang="0">
                  <a:pos x="28" y="25"/>
                </a:cxn>
                <a:cxn ang="0">
                  <a:pos x="43" y="14"/>
                </a:cxn>
                <a:cxn ang="0">
                  <a:pos x="59" y="6"/>
                </a:cxn>
                <a:cxn ang="0">
                  <a:pos x="78" y="1"/>
                </a:cxn>
                <a:cxn ang="0">
                  <a:pos x="97" y="0"/>
                </a:cxn>
                <a:cxn ang="0">
                  <a:pos x="117" y="3"/>
                </a:cxn>
                <a:cxn ang="0">
                  <a:pos x="135" y="10"/>
                </a:cxn>
                <a:cxn ang="0">
                  <a:pos x="153" y="20"/>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40" y="196"/>
                </a:cxn>
                <a:cxn ang="0">
                  <a:pos x="121" y="201"/>
                </a:cxn>
                <a:cxn ang="0">
                  <a:pos x="101" y="202"/>
                </a:cxn>
              </a:cxnLst>
              <a:rect l="0" t="0" r="r" b="b"/>
              <a:pathLst>
                <a:path w="198" h="202">
                  <a:moveTo>
                    <a:pt x="101" y="202"/>
                  </a:moveTo>
                  <a:lnTo>
                    <a:pt x="81" y="199"/>
                  </a:lnTo>
                  <a:lnTo>
                    <a:pt x="63" y="192"/>
                  </a:lnTo>
                  <a:lnTo>
                    <a:pt x="46" y="182"/>
                  </a:lnTo>
                  <a:lnTo>
                    <a:pt x="31" y="168"/>
                  </a:lnTo>
                  <a:lnTo>
                    <a:pt x="19" y="153"/>
                  </a:lnTo>
                  <a:lnTo>
                    <a:pt x="8" y="135"/>
                  </a:lnTo>
                  <a:lnTo>
                    <a:pt x="2" y="116"/>
                  </a:lnTo>
                  <a:lnTo>
                    <a:pt x="0" y="95"/>
                  </a:lnTo>
                  <a:lnTo>
                    <a:pt x="2" y="74"/>
                  </a:lnTo>
                  <a:lnTo>
                    <a:pt x="7" y="55"/>
                  </a:lnTo>
                  <a:lnTo>
                    <a:pt x="17" y="39"/>
                  </a:lnTo>
                  <a:lnTo>
                    <a:pt x="28" y="25"/>
                  </a:lnTo>
                  <a:lnTo>
                    <a:pt x="43" y="14"/>
                  </a:lnTo>
                  <a:lnTo>
                    <a:pt x="59" y="6"/>
                  </a:lnTo>
                  <a:lnTo>
                    <a:pt x="78" y="1"/>
                  </a:lnTo>
                  <a:lnTo>
                    <a:pt x="97" y="0"/>
                  </a:lnTo>
                  <a:lnTo>
                    <a:pt x="117" y="3"/>
                  </a:lnTo>
                  <a:lnTo>
                    <a:pt x="135" y="10"/>
                  </a:lnTo>
                  <a:lnTo>
                    <a:pt x="153" y="20"/>
                  </a:lnTo>
                  <a:lnTo>
                    <a:pt x="168" y="34"/>
                  </a:lnTo>
                  <a:lnTo>
                    <a:pt x="180" y="49"/>
                  </a:lnTo>
                  <a:lnTo>
                    <a:pt x="190" y="67"/>
                  </a:lnTo>
                  <a:lnTo>
                    <a:pt x="196" y="87"/>
                  </a:lnTo>
                  <a:lnTo>
                    <a:pt x="198" y="107"/>
                  </a:lnTo>
                  <a:lnTo>
                    <a:pt x="196" y="128"/>
                  </a:lnTo>
                  <a:lnTo>
                    <a:pt x="191" y="147"/>
                  </a:lnTo>
                  <a:lnTo>
                    <a:pt x="182" y="163"/>
                  </a:lnTo>
                  <a:lnTo>
                    <a:pt x="171" y="177"/>
                  </a:lnTo>
                  <a:lnTo>
                    <a:pt x="156" y="188"/>
                  </a:lnTo>
                  <a:lnTo>
                    <a:pt x="140" y="196"/>
                  </a:lnTo>
                  <a:lnTo>
                    <a:pt x="121" y="201"/>
                  </a:lnTo>
                  <a:lnTo>
                    <a:pt x="101" y="202"/>
                  </a:lnTo>
                  <a:close/>
                </a:path>
              </a:pathLst>
            </a:custGeom>
            <a:solidFill>
              <a:srgbClr val="999999"/>
            </a:solidFill>
            <a:ln w="9525">
              <a:noFill/>
              <a:round/>
              <a:headEnd/>
              <a:tailEnd/>
            </a:ln>
          </p:spPr>
          <p:txBody>
            <a:bodyPr/>
            <a:lstStyle/>
            <a:p>
              <a:endParaRPr lang="en-US"/>
            </a:p>
          </p:txBody>
        </p:sp>
        <p:sp>
          <p:nvSpPr>
            <p:cNvPr id="115890" name="Freeform 178"/>
            <p:cNvSpPr>
              <a:spLocks/>
            </p:cNvSpPr>
            <p:nvPr/>
          </p:nvSpPr>
          <p:spPr bwMode="auto">
            <a:xfrm>
              <a:off x="3708" y="2242"/>
              <a:ext cx="34" cy="19"/>
            </a:xfrm>
            <a:custGeom>
              <a:avLst/>
              <a:gdLst/>
              <a:ahLst/>
              <a:cxnLst>
                <a:cxn ang="0">
                  <a:pos x="105" y="0"/>
                </a:cxn>
                <a:cxn ang="0">
                  <a:pos x="229" y="8"/>
                </a:cxn>
                <a:cxn ang="0">
                  <a:pos x="277" y="20"/>
                </a:cxn>
                <a:cxn ang="0">
                  <a:pos x="312" y="46"/>
                </a:cxn>
                <a:cxn ang="0">
                  <a:pos x="333" y="82"/>
                </a:cxn>
                <a:cxn ang="0">
                  <a:pos x="341" y="120"/>
                </a:cxn>
                <a:cxn ang="0">
                  <a:pos x="335" y="158"/>
                </a:cxn>
                <a:cxn ang="0">
                  <a:pos x="315" y="190"/>
                </a:cxn>
                <a:cxn ang="0">
                  <a:pos x="281" y="212"/>
                </a:cxn>
                <a:cxn ang="0">
                  <a:pos x="233" y="218"/>
                </a:cxn>
                <a:cxn ang="0">
                  <a:pos x="110" y="210"/>
                </a:cxn>
                <a:cxn ang="0">
                  <a:pos x="63" y="197"/>
                </a:cxn>
                <a:cxn ang="0">
                  <a:pos x="28" y="172"/>
                </a:cxn>
                <a:cxn ang="0">
                  <a:pos x="7" y="136"/>
                </a:cxn>
                <a:cxn ang="0">
                  <a:pos x="0" y="98"/>
                </a:cxn>
                <a:cxn ang="0">
                  <a:pos x="6" y="60"/>
                </a:cxn>
                <a:cxn ang="0">
                  <a:pos x="25" y="28"/>
                </a:cxn>
                <a:cxn ang="0">
                  <a:pos x="59" y="6"/>
                </a:cxn>
                <a:cxn ang="0">
                  <a:pos x="105" y="0"/>
                </a:cxn>
              </a:cxnLst>
              <a:rect l="0" t="0" r="r" b="b"/>
              <a:pathLst>
                <a:path w="341" h="218">
                  <a:moveTo>
                    <a:pt x="105" y="0"/>
                  </a:moveTo>
                  <a:lnTo>
                    <a:pt x="229" y="8"/>
                  </a:lnTo>
                  <a:lnTo>
                    <a:pt x="277" y="20"/>
                  </a:lnTo>
                  <a:lnTo>
                    <a:pt x="312" y="46"/>
                  </a:lnTo>
                  <a:lnTo>
                    <a:pt x="333" y="82"/>
                  </a:lnTo>
                  <a:lnTo>
                    <a:pt x="341" y="120"/>
                  </a:lnTo>
                  <a:lnTo>
                    <a:pt x="335" y="158"/>
                  </a:lnTo>
                  <a:lnTo>
                    <a:pt x="315" y="190"/>
                  </a:lnTo>
                  <a:lnTo>
                    <a:pt x="281" y="212"/>
                  </a:lnTo>
                  <a:lnTo>
                    <a:pt x="233" y="218"/>
                  </a:lnTo>
                  <a:lnTo>
                    <a:pt x="110" y="210"/>
                  </a:lnTo>
                  <a:lnTo>
                    <a:pt x="63" y="197"/>
                  </a:lnTo>
                  <a:lnTo>
                    <a:pt x="28" y="172"/>
                  </a:lnTo>
                  <a:lnTo>
                    <a:pt x="7" y="136"/>
                  </a:lnTo>
                  <a:lnTo>
                    <a:pt x="0" y="98"/>
                  </a:lnTo>
                  <a:lnTo>
                    <a:pt x="6" y="60"/>
                  </a:lnTo>
                  <a:lnTo>
                    <a:pt x="25" y="28"/>
                  </a:lnTo>
                  <a:lnTo>
                    <a:pt x="59" y="6"/>
                  </a:lnTo>
                  <a:lnTo>
                    <a:pt x="105" y="0"/>
                  </a:lnTo>
                  <a:close/>
                </a:path>
              </a:pathLst>
            </a:custGeom>
            <a:solidFill>
              <a:srgbClr val="999999"/>
            </a:solidFill>
            <a:ln w="9525">
              <a:noFill/>
              <a:round/>
              <a:headEnd/>
              <a:tailEnd/>
            </a:ln>
          </p:spPr>
          <p:txBody>
            <a:bodyPr/>
            <a:lstStyle/>
            <a:p>
              <a:endParaRPr lang="en-US"/>
            </a:p>
          </p:txBody>
        </p:sp>
        <p:sp>
          <p:nvSpPr>
            <p:cNvPr id="115891" name="Freeform 179"/>
            <p:cNvSpPr>
              <a:spLocks/>
            </p:cNvSpPr>
            <p:nvPr/>
          </p:nvSpPr>
          <p:spPr bwMode="auto">
            <a:xfrm>
              <a:off x="3677" y="2267"/>
              <a:ext cx="28" cy="18"/>
            </a:xfrm>
            <a:custGeom>
              <a:avLst/>
              <a:gdLst/>
              <a:ahLst/>
              <a:cxnLst>
                <a:cxn ang="0">
                  <a:pos x="105" y="0"/>
                </a:cxn>
                <a:cxn ang="0">
                  <a:pos x="170" y="5"/>
                </a:cxn>
                <a:cxn ang="0">
                  <a:pos x="218" y="16"/>
                </a:cxn>
                <a:cxn ang="0">
                  <a:pos x="253" y="42"/>
                </a:cxn>
                <a:cxn ang="0">
                  <a:pos x="274" y="76"/>
                </a:cxn>
                <a:cxn ang="0">
                  <a:pos x="281" y="116"/>
                </a:cxn>
                <a:cxn ang="0">
                  <a:pos x="275" y="154"/>
                </a:cxn>
                <a:cxn ang="0">
                  <a:pos x="256" y="186"/>
                </a:cxn>
                <a:cxn ang="0">
                  <a:pos x="222" y="209"/>
                </a:cxn>
                <a:cxn ang="0">
                  <a:pos x="176" y="215"/>
                </a:cxn>
                <a:cxn ang="0">
                  <a:pos x="110" y="210"/>
                </a:cxn>
                <a:cxn ang="0">
                  <a:pos x="63" y="198"/>
                </a:cxn>
                <a:cxn ang="0">
                  <a:pos x="28" y="172"/>
                </a:cxn>
                <a:cxn ang="0">
                  <a:pos x="7" y="136"/>
                </a:cxn>
                <a:cxn ang="0">
                  <a:pos x="0" y="97"/>
                </a:cxn>
                <a:cxn ang="0">
                  <a:pos x="6" y="59"/>
                </a:cxn>
                <a:cxn ang="0">
                  <a:pos x="25" y="27"/>
                </a:cxn>
                <a:cxn ang="0">
                  <a:pos x="59" y="5"/>
                </a:cxn>
                <a:cxn ang="0">
                  <a:pos x="105" y="0"/>
                </a:cxn>
              </a:cxnLst>
              <a:rect l="0" t="0" r="r" b="b"/>
              <a:pathLst>
                <a:path w="281" h="215">
                  <a:moveTo>
                    <a:pt x="105" y="0"/>
                  </a:moveTo>
                  <a:lnTo>
                    <a:pt x="170" y="5"/>
                  </a:lnTo>
                  <a:lnTo>
                    <a:pt x="218" y="16"/>
                  </a:lnTo>
                  <a:lnTo>
                    <a:pt x="253" y="42"/>
                  </a:lnTo>
                  <a:lnTo>
                    <a:pt x="274" y="76"/>
                  </a:lnTo>
                  <a:lnTo>
                    <a:pt x="281" y="116"/>
                  </a:lnTo>
                  <a:lnTo>
                    <a:pt x="275" y="154"/>
                  </a:lnTo>
                  <a:lnTo>
                    <a:pt x="256" y="186"/>
                  </a:lnTo>
                  <a:lnTo>
                    <a:pt x="222" y="209"/>
                  </a:lnTo>
                  <a:lnTo>
                    <a:pt x="176" y="215"/>
                  </a:lnTo>
                  <a:lnTo>
                    <a:pt x="110" y="210"/>
                  </a:lnTo>
                  <a:lnTo>
                    <a:pt x="63" y="198"/>
                  </a:lnTo>
                  <a:lnTo>
                    <a:pt x="28" y="172"/>
                  </a:lnTo>
                  <a:lnTo>
                    <a:pt x="7" y="136"/>
                  </a:lnTo>
                  <a:lnTo>
                    <a:pt x="0" y="97"/>
                  </a:lnTo>
                  <a:lnTo>
                    <a:pt x="6" y="59"/>
                  </a:lnTo>
                  <a:lnTo>
                    <a:pt x="25" y="27"/>
                  </a:lnTo>
                  <a:lnTo>
                    <a:pt x="59" y="5"/>
                  </a:lnTo>
                  <a:lnTo>
                    <a:pt x="105" y="0"/>
                  </a:lnTo>
                  <a:close/>
                </a:path>
              </a:pathLst>
            </a:custGeom>
            <a:solidFill>
              <a:srgbClr val="999999"/>
            </a:solidFill>
            <a:ln w="9525">
              <a:noFill/>
              <a:round/>
              <a:headEnd/>
              <a:tailEnd/>
            </a:ln>
          </p:spPr>
          <p:txBody>
            <a:bodyPr/>
            <a:lstStyle/>
            <a:p>
              <a:endParaRPr lang="en-US"/>
            </a:p>
          </p:txBody>
        </p:sp>
        <p:sp>
          <p:nvSpPr>
            <p:cNvPr id="115892" name="Freeform 180"/>
            <p:cNvSpPr>
              <a:spLocks/>
            </p:cNvSpPr>
            <p:nvPr/>
          </p:nvSpPr>
          <p:spPr bwMode="auto">
            <a:xfrm>
              <a:off x="3749" y="2245"/>
              <a:ext cx="34" cy="18"/>
            </a:xfrm>
            <a:custGeom>
              <a:avLst/>
              <a:gdLst/>
              <a:ahLst/>
              <a:cxnLst>
                <a:cxn ang="0">
                  <a:pos x="106" y="0"/>
                </a:cxn>
                <a:cxn ang="0">
                  <a:pos x="229" y="7"/>
                </a:cxn>
                <a:cxn ang="0">
                  <a:pos x="277" y="19"/>
                </a:cxn>
                <a:cxn ang="0">
                  <a:pos x="311" y="45"/>
                </a:cxn>
                <a:cxn ang="0">
                  <a:pos x="333" y="80"/>
                </a:cxn>
                <a:cxn ang="0">
                  <a:pos x="341" y="119"/>
                </a:cxn>
                <a:cxn ang="0">
                  <a:pos x="335" y="157"/>
                </a:cxn>
                <a:cxn ang="0">
                  <a:pos x="315" y="189"/>
                </a:cxn>
                <a:cxn ang="0">
                  <a:pos x="282" y="211"/>
                </a:cxn>
                <a:cxn ang="0">
                  <a:pos x="234" y="217"/>
                </a:cxn>
                <a:cxn ang="0">
                  <a:pos x="111" y="210"/>
                </a:cxn>
                <a:cxn ang="0">
                  <a:pos x="63" y="197"/>
                </a:cxn>
                <a:cxn ang="0">
                  <a:pos x="29" y="172"/>
                </a:cxn>
                <a:cxn ang="0">
                  <a:pos x="7" y="136"/>
                </a:cxn>
                <a:cxn ang="0">
                  <a:pos x="0" y="97"/>
                </a:cxn>
                <a:cxn ang="0">
                  <a:pos x="6" y="59"/>
                </a:cxn>
                <a:cxn ang="0">
                  <a:pos x="26" y="27"/>
                </a:cxn>
                <a:cxn ang="0">
                  <a:pos x="59" y="5"/>
                </a:cxn>
                <a:cxn ang="0">
                  <a:pos x="106" y="0"/>
                </a:cxn>
              </a:cxnLst>
              <a:rect l="0" t="0" r="r" b="b"/>
              <a:pathLst>
                <a:path w="341" h="217">
                  <a:moveTo>
                    <a:pt x="106" y="0"/>
                  </a:moveTo>
                  <a:lnTo>
                    <a:pt x="229" y="7"/>
                  </a:lnTo>
                  <a:lnTo>
                    <a:pt x="277" y="19"/>
                  </a:lnTo>
                  <a:lnTo>
                    <a:pt x="311" y="45"/>
                  </a:lnTo>
                  <a:lnTo>
                    <a:pt x="333" y="80"/>
                  </a:lnTo>
                  <a:lnTo>
                    <a:pt x="341" y="119"/>
                  </a:lnTo>
                  <a:lnTo>
                    <a:pt x="335" y="157"/>
                  </a:lnTo>
                  <a:lnTo>
                    <a:pt x="315" y="189"/>
                  </a:lnTo>
                  <a:lnTo>
                    <a:pt x="282" y="211"/>
                  </a:lnTo>
                  <a:lnTo>
                    <a:pt x="234" y="217"/>
                  </a:lnTo>
                  <a:lnTo>
                    <a:pt x="111" y="210"/>
                  </a:lnTo>
                  <a:lnTo>
                    <a:pt x="63" y="197"/>
                  </a:lnTo>
                  <a:lnTo>
                    <a:pt x="29" y="172"/>
                  </a:lnTo>
                  <a:lnTo>
                    <a:pt x="7" y="136"/>
                  </a:lnTo>
                  <a:lnTo>
                    <a:pt x="0" y="97"/>
                  </a:lnTo>
                  <a:lnTo>
                    <a:pt x="6" y="59"/>
                  </a:lnTo>
                  <a:lnTo>
                    <a:pt x="26" y="27"/>
                  </a:lnTo>
                  <a:lnTo>
                    <a:pt x="59" y="5"/>
                  </a:lnTo>
                  <a:lnTo>
                    <a:pt x="106" y="0"/>
                  </a:lnTo>
                  <a:close/>
                </a:path>
              </a:pathLst>
            </a:custGeom>
            <a:solidFill>
              <a:srgbClr val="999999"/>
            </a:solidFill>
            <a:ln w="9525">
              <a:noFill/>
              <a:round/>
              <a:headEnd/>
              <a:tailEnd/>
            </a:ln>
          </p:spPr>
          <p:txBody>
            <a:bodyPr/>
            <a:lstStyle/>
            <a:p>
              <a:endParaRPr lang="en-US"/>
            </a:p>
          </p:txBody>
        </p:sp>
        <p:sp>
          <p:nvSpPr>
            <p:cNvPr id="115893" name="Freeform 181"/>
            <p:cNvSpPr>
              <a:spLocks/>
            </p:cNvSpPr>
            <p:nvPr/>
          </p:nvSpPr>
          <p:spPr bwMode="auto">
            <a:xfrm>
              <a:off x="3789" y="2246"/>
              <a:ext cx="21" cy="44"/>
            </a:xfrm>
            <a:custGeom>
              <a:avLst/>
              <a:gdLst/>
              <a:ahLst/>
              <a:cxnLst>
                <a:cxn ang="0">
                  <a:pos x="8" y="415"/>
                </a:cxn>
                <a:cxn ang="0">
                  <a:pos x="0" y="99"/>
                </a:cxn>
                <a:cxn ang="0">
                  <a:pos x="2" y="75"/>
                </a:cxn>
                <a:cxn ang="0">
                  <a:pos x="7" y="53"/>
                </a:cxn>
                <a:cxn ang="0">
                  <a:pos x="17" y="37"/>
                </a:cxn>
                <a:cxn ang="0">
                  <a:pos x="30" y="22"/>
                </a:cxn>
                <a:cxn ang="0">
                  <a:pos x="44" y="12"/>
                </a:cxn>
                <a:cxn ang="0">
                  <a:pos x="62" y="5"/>
                </a:cxn>
                <a:cxn ang="0">
                  <a:pos x="80" y="0"/>
                </a:cxn>
                <a:cxn ang="0">
                  <a:pos x="99" y="0"/>
                </a:cxn>
                <a:cxn ang="0">
                  <a:pos x="120" y="3"/>
                </a:cxn>
                <a:cxn ang="0">
                  <a:pos x="138" y="10"/>
                </a:cxn>
                <a:cxn ang="0">
                  <a:pos x="156" y="19"/>
                </a:cxn>
                <a:cxn ang="0">
                  <a:pos x="172" y="31"/>
                </a:cxn>
                <a:cxn ang="0">
                  <a:pos x="186" y="47"/>
                </a:cxn>
                <a:cxn ang="0">
                  <a:pos x="196" y="66"/>
                </a:cxn>
                <a:cxn ang="0">
                  <a:pos x="203" y="86"/>
                </a:cxn>
                <a:cxn ang="0">
                  <a:pos x="206" y="111"/>
                </a:cxn>
                <a:cxn ang="0">
                  <a:pos x="214" y="428"/>
                </a:cxn>
                <a:cxn ang="0">
                  <a:pos x="212" y="453"/>
                </a:cxn>
                <a:cxn ang="0">
                  <a:pos x="207" y="473"/>
                </a:cxn>
                <a:cxn ang="0">
                  <a:pos x="197" y="490"/>
                </a:cxn>
                <a:cxn ang="0">
                  <a:pos x="185" y="502"/>
                </a:cxn>
                <a:cxn ang="0">
                  <a:pos x="169" y="513"/>
                </a:cxn>
                <a:cxn ang="0">
                  <a:pos x="152" y="519"/>
                </a:cxn>
                <a:cxn ang="0">
                  <a:pos x="134" y="523"/>
                </a:cxn>
                <a:cxn ang="0">
                  <a:pos x="115" y="524"/>
                </a:cxn>
                <a:cxn ang="0">
                  <a:pos x="93" y="522"/>
                </a:cxn>
                <a:cxn ang="0">
                  <a:pos x="74" y="517"/>
                </a:cxn>
                <a:cxn ang="0">
                  <a:pos x="56" y="508"/>
                </a:cxn>
                <a:cxn ang="0">
                  <a:pos x="40" y="495"/>
                </a:cxn>
                <a:cxn ang="0">
                  <a:pos x="28" y="480"/>
                </a:cxn>
                <a:cxn ang="0">
                  <a:pos x="18" y="461"/>
                </a:cxn>
                <a:cxn ang="0">
                  <a:pos x="11" y="439"/>
                </a:cxn>
                <a:cxn ang="0">
                  <a:pos x="8" y="415"/>
                </a:cxn>
              </a:cxnLst>
              <a:rect l="0" t="0" r="r" b="b"/>
              <a:pathLst>
                <a:path w="214" h="524">
                  <a:moveTo>
                    <a:pt x="8" y="415"/>
                  </a:moveTo>
                  <a:lnTo>
                    <a:pt x="0" y="99"/>
                  </a:lnTo>
                  <a:lnTo>
                    <a:pt x="2" y="75"/>
                  </a:lnTo>
                  <a:lnTo>
                    <a:pt x="7" y="53"/>
                  </a:lnTo>
                  <a:lnTo>
                    <a:pt x="17" y="37"/>
                  </a:lnTo>
                  <a:lnTo>
                    <a:pt x="30" y="22"/>
                  </a:lnTo>
                  <a:lnTo>
                    <a:pt x="44" y="12"/>
                  </a:lnTo>
                  <a:lnTo>
                    <a:pt x="62" y="5"/>
                  </a:lnTo>
                  <a:lnTo>
                    <a:pt x="80" y="0"/>
                  </a:lnTo>
                  <a:lnTo>
                    <a:pt x="99" y="0"/>
                  </a:lnTo>
                  <a:lnTo>
                    <a:pt x="120" y="3"/>
                  </a:lnTo>
                  <a:lnTo>
                    <a:pt x="138" y="10"/>
                  </a:lnTo>
                  <a:lnTo>
                    <a:pt x="156" y="19"/>
                  </a:lnTo>
                  <a:lnTo>
                    <a:pt x="172" y="31"/>
                  </a:lnTo>
                  <a:lnTo>
                    <a:pt x="186" y="47"/>
                  </a:lnTo>
                  <a:lnTo>
                    <a:pt x="196" y="66"/>
                  </a:lnTo>
                  <a:lnTo>
                    <a:pt x="203" y="86"/>
                  </a:lnTo>
                  <a:lnTo>
                    <a:pt x="206" y="111"/>
                  </a:lnTo>
                  <a:lnTo>
                    <a:pt x="214" y="428"/>
                  </a:lnTo>
                  <a:lnTo>
                    <a:pt x="212" y="453"/>
                  </a:lnTo>
                  <a:lnTo>
                    <a:pt x="207" y="473"/>
                  </a:lnTo>
                  <a:lnTo>
                    <a:pt x="197" y="490"/>
                  </a:lnTo>
                  <a:lnTo>
                    <a:pt x="185" y="502"/>
                  </a:lnTo>
                  <a:lnTo>
                    <a:pt x="169" y="513"/>
                  </a:lnTo>
                  <a:lnTo>
                    <a:pt x="152" y="519"/>
                  </a:lnTo>
                  <a:lnTo>
                    <a:pt x="134" y="523"/>
                  </a:lnTo>
                  <a:lnTo>
                    <a:pt x="115" y="524"/>
                  </a:lnTo>
                  <a:lnTo>
                    <a:pt x="93" y="522"/>
                  </a:lnTo>
                  <a:lnTo>
                    <a:pt x="74" y="517"/>
                  </a:lnTo>
                  <a:lnTo>
                    <a:pt x="56" y="508"/>
                  </a:lnTo>
                  <a:lnTo>
                    <a:pt x="40" y="495"/>
                  </a:lnTo>
                  <a:lnTo>
                    <a:pt x="28" y="480"/>
                  </a:lnTo>
                  <a:lnTo>
                    <a:pt x="18" y="461"/>
                  </a:lnTo>
                  <a:lnTo>
                    <a:pt x="11" y="439"/>
                  </a:lnTo>
                  <a:lnTo>
                    <a:pt x="8" y="415"/>
                  </a:lnTo>
                  <a:close/>
                </a:path>
              </a:pathLst>
            </a:custGeom>
            <a:solidFill>
              <a:srgbClr val="999999"/>
            </a:solidFill>
            <a:ln w="9525">
              <a:noFill/>
              <a:round/>
              <a:headEnd/>
              <a:tailEnd/>
            </a:ln>
          </p:spPr>
          <p:txBody>
            <a:bodyPr/>
            <a:lstStyle/>
            <a:p>
              <a:endParaRPr lang="en-US"/>
            </a:p>
          </p:txBody>
        </p:sp>
        <p:sp>
          <p:nvSpPr>
            <p:cNvPr id="115894" name="Freeform 182"/>
            <p:cNvSpPr>
              <a:spLocks/>
            </p:cNvSpPr>
            <p:nvPr/>
          </p:nvSpPr>
          <p:spPr bwMode="auto">
            <a:xfrm>
              <a:off x="3716" y="2268"/>
              <a:ext cx="20" cy="17"/>
            </a:xfrm>
            <a:custGeom>
              <a:avLst/>
              <a:gdLst/>
              <a:ahLst/>
              <a:cxnLst>
                <a:cxn ang="0">
                  <a:pos x="102" y="203"/>
                </a:cxn>
                <a:cxn ang="0">
                  <a:pos x="81" y="200"/>
                </a:cxn>
                <a:cxn ang="0">
                  <a:pos x="63" y="193"/>
                </a:cxn>
                <a:cxn ang="0">
                  <a:pos x="46" y="182"/>
                </a:cxn>
                <a:cxn ang="0">
                  <a:pos x="30" y="169"/>
                </a:cxn>
                <a:cxn ang="0">
                  <a:pos x="18" y="154"/>
                </a:cxn>
                <a:cxn ang="0">
                  <a:pos x="8" y="136"/>
                </a:cxn>
                <a:cxn ang="0">
                  <a:pos x="2" y="116"/>
                </a:cxn>
                <a:cxn ang="0">
                  <a:pos x="0" y="96"/>
                </a:cxn>
                <a:cxn ang="0">
                  <a:pos x="2" y="75"/>
                </a:cxn>
                <a:cxn ang="0">
                  <a:pos x="7" y="56"/>
                </a:cxn>
                <a:cxn ang="0">
                  <a:pos x="16" y="40"/>
                </a:cxn>
                <a:cxn ang="0">
                  <a:pos x="27" y="26"/>
                </a:cxn>
                <a:cxn ang="0">
                  <a:pos x="43" y="15"/>
                </a:cxn>
                <a:cxn ang="0">
                  <a:pos x="59" y="7"/>
                </a:cxn>
                <a:cxn ang="0">
                  <a:pos x="77" y="1"/>
                </a:cxn>
                <a:cxn ang="0">
                  <a:pos x="98" y="0"/>
                </a:cxn>
                <a:cxn ang="0">
                  <a:pos x="118" y="3"/>
                </a:cxn>
                <a:cxn ang="0">
                  <a:pos x="136" y="11"/>
                </a:cxn>
                <a:cxn ang="0">
                  <a:pos x="153" y="21"/>
                </a:cxn>
                <a:cxn ang="0">
                  <a:pos x="169" y="34"/>
                </a:cxn>
                <a:cxn ang="0">
                  <a:pos x="181" y="50"/>
                </a:cxn>
                <a:cxn ang="0">
                  <a:pos x="191" y="68"/>
                </a:cxn>
                <a:cxn ang="0">
                  <a:pos x="197" y="87"/>
                </a:cxn>
                <a:cxn ang="0">
                  <a:pos x="199" y="108"/>
                </a:cxn>
                <a:cxn ang="0">
                  <a:pos x="197" y="129"/>
                </a:cxn>
                <a:cxn ang="0">
                  <a:pos x="192" y="147"/>
                </a:cxn>
                <a:cxn ang="0">
                  <a:pos x="183" y="164"/>
                </a:cxn>
                <a:cxn ang="0">
                  <a:pos x="172" y="177"/>
                </a:cxn>
                <a:cxn ang="0">
                  <a:pos x="156" y="189"/>
                </a:cxn>
                <a:cxn ang="0">
                  <a:pos x="140" y="197"/>
                </a:cxn>
                <a:cxn ang="0">
                  <a:pos x="122" y="202"/>
                </a:cxn>
                <a:cxn ang="0">
                  <a:pos x="102" y="203"/>
                </a:cxn>
              </a:cxnLst>
              <a:rect l="0" t="0" r="r" b="b"/>
              <a:pathLst>
                <a:path w="199" h="203">
                  <a:moveTo>
                    <a:pt x="102" y="203"/>
                  </a:moveTo>
                  <a:lnTo>
                    <a:pt x="81" y="200"/>
                  </a:lnTo>
                  <a:lnTo>
                    <a:pt x="63" y="193"/>
                  </a:lnTo>
                  <a:lnTo>
                    <a:pt x="46" y="182"/>
                  </a:lnTo>
                  <a:lnTo>
                    <a:pt x="30" y="169"/>
                  </a:lnTo>
                  <a:lnTo>
                    <a:pt x="18" y="154"/>
                  </a:lnTo>
                  <a:lnTo>
                    <a:pt x="8" y="136"/>
                  </a:lnTo>
                  <a:lnTo>
                    <a:pt x="2" y="116"/>
                  </a:lnTo>
                  <a:lnTo>
                    <a:pt x="0" y="96"/>
                  </a:lnTo>
                  <a:lnTo>
                    <a:pt x="2" y="75"/>
                  </a:lnTo>
                  <a:lnTo>
                    <a:pt x="7" y="56"/>
                  </a:lnTo>
                  <a:lnTo>
                    <a:pt x="16" y="40"/>
                  </a:lnTo>
                  <a:lnTo>
                    <a:pt x="27" y="26"/>
                  </a:lnTo>
                  <a:lnTo>
                    <a:pt x="43" y="15"/>
                  </a:lnTo>
                  <a:lnTo>
                    <a:pt x="59" y="7"/>
                  </a:lnTo>
                  <a:lnTo>
                    <a:pt x="77" y="1"/>
                  </a:lnTo>
                  <a:lnTo>
                    <a:pt x="98" y="0"/>
                  </a:lnTo>
                  <a:lnTo>
                    <a:pt x="118" y="3"/>
                  </a:lnTo>
                  <a:lnTo>
                    <a:pt x="136" y="11"/>
                  </a:lnTo>
                  <a:lnTo>
                    <a:pt x="153" y="21"/>
                  </a:lnTo>
                  <a:lnTo>
                    <a:pt x="169" y="34"/>
                  </a:lnTo>
                  <a:lnTo>
                    <a:pt x="181" y="50"/>
                  </a:lnTo>
                  <a:lnTo>
                    <a:pt x="191" y="68"/>
                  </a:lnTo>
                  <a:lnTo>
                    <a:pt x="197" y="87"/>
                  </a:lnTo>
                  <a:lnTo>
                    <a:pt x="199" y="108"/>
                  </a:lnTo>
                  <a:lnTo>
                    <a:pt x="197" y="129"/>
                  </a:lnTo>
                  <a:lnTo>
                    <a:pt x="192" y="147"/>
                  </a:lnTo>
                  <a:lnTo>
                    <a:pt x="183" y="164"/>
                  </a:lnTo>
                  <a:lnTo>
                    <a:pt x="172" y="177"/>
                  </a:lnTo>
                  <a:lnTo>
                    <a:pt x="156" y="189"/>
                  </a:lnTo>
                  <a:lnTo>
                    <a:pt x="140" y="197"/>
                  </a:lnTo>
                  <a:lnTo>
                    <a:pt x="122" y="202"/>
                  </a:lnTo>
                  <a:lnTo>
                    <a:pt x="102" y="203"/>
                  </a:lnTo>
                  <a:close/>
                </a:path>
              </a:pathLst>
            </a:custGeom>
            <a:solidFill>
              <a:srgbClr val="CCCCCC"/>
            </a:solidFill>
            <a:ln w="9525">
              <a:noFill/>
              <a:round/>
              <a:headEnd/>
              <a:tailEnd/>
            </a:ln>
          </p:spPr>
          <p:txBody>
            <a:bodyPr/>
            <a:lstStyle/>
            <a:p>
              <a:endParaRPr lang="en-US"/>
            </a:p>
          </p:txBody>
        </p:sp>
        <p:sp>
          <p:nvSpPr>
            <p:cNvPr id="115895" name="Freeform 183"/>
            <p:cNvSpPr>
              <a:spLocks/>
            </p:cNvSpPr>
            <p:nvPr/>
          </p:nvSpPr>
          <p:spPr bwMode="auto">
            <a:xfrm>
              <a:off x="3758" y="2271"/>
              <a:ext cx="19" cy="16"/>
            </a:xfrm>
            <a:custGeom>
              <a:avLst/>
              <a:gdLst/>
              <a:ahLst/>
              <a:cxnLst>
                <a:cxn ang="0">
                  <a:pos x="100" y="203"/>
                </a:cxn>
                <a:cxn ang="0">
                  <a:pos x="80" y="200"/>
                </a:cxn>
                <a:cxn ang="0">
                  <a:pos x="62" y="193"/>
                </a:cxn>
                <a:cxn ang="0">
                  <a:pos x="45" y="182"/>
                </a:cxn>
                <a:cxn ang="0">
                  <a:pos x="30" y="169"/>
                </a:cxn>
                <a:cxn ang="0">
                  <a:pos x="18" y="153"/>
                </a:cxn>
                <a:cxn ang="0">
                  <a:pos x="8" y="136"/>
                </a:cxn>
                <a:cxn ang="0">
                  <a:pos x="2" y="116"/>
                </a:cxn>
                <a:cxn ang="0">
                  <a:pos x="0" y="95"/>
                </a:cxn>
                <a:cxn ang="0">
                  <a:pos x="2" y="75"/>
                </a:cxn>
                <a:cxn ang="0">
                  <a:pos x="7" y="56"/>
                </a:cxn>
                <a:cxn ang="0">
                  <a:pos x="16" y="40"/>
                </a:cxn>
                <a:cxn ang="0">
                  <a:pos x="27" y="26"/>
                </a:cxn>
                <a:cxn ang="0">
                  <a:pos x="42" y="15"/>
                </a:cxn>
                <a:cxn ang="0">
                  <a:pos x="59" y="6"/>
                </a:cxn>
                <a:cxn ang="0">
                  <a:pos x="76" y="1"/>
                </a:cxn>
                <a:cxn ang="0">
                  <a:pos x="96" y="0"/>
                </a:cxn>
                <a:cxn ang="0">
                  <a:pos x="117" y="3"/>
                </a:cxn>
                <a:cxn ang="0">
                  <a:pos x="135" y="11"/>
                </a:cxn>
                <a:cxn ang="0">
                  <a:pos x="152" y="21"/>
                </a:cxn>
                <a:cxn ang="0">
                  <a:pos x="167" y="34"/>
                </a:cxn>
                <a:cxn ang="0">
                  <a:pos x="180" y="50"/>
                </a:cxn>
                <a:cxn ang="0">
                  <a:pos x="190" y="67"/>
                </a:cxn>
                <a:cxn ang="0">
                  <a:pos x="196" y="87"/>
                </a:cxn>
                <a:cxn ang="0">
                  <a:pos x="198" y="108"/>
                </a:cxn>
                <a:cxn ang="0">
                  <a:pos x="196" y="129"/>
                </a:cxn>
                <a:cxn ang="0">
                  <a:pos x="191" y="147"/>
                </a:cxn>
                <a:cxn ang="0">
                  <a:pos x="182" y="164"/>
                </a:cxn>
                <a:cxn ang="0">
                  <a:pos x="170" y="177"/>
                </a:cxn>
                <a:cxn ang="0">
                  <a:pos x="155" y="189"/>
                </a:cxn>
                <a:cxn ang="0">
                  <a:pos x="139" y="197"/>
                </a:cxn>
                <a:cxn ang="0">
                  <a:pos x="121" y="202"/>
                </a:cxn>
                <a:cxn ang="0">
                  <a:pos x="100" y="203"/>
                </a:cxn>
              </a:cxnLst>
              <a:rect l="0" t="0" r="r" b="b"/>
              <a:pathLst>
                <a:path w="198" h="203">
                  <a:moveTo>
                    <a:pt x="100" y="203"/>
                  </a:moveTo>
                  <a:lnTo>
                    <a:pt x="80" y="200"/>
                  </a:lnTo>
                  <a:lnTo>
                    <a:pt x="62" y="193"/>
                  </a:lnTo>
                  <a:lnTo>
                    <a:pt x="45" y="182"/>
                  </a:lnTo>
                  <a:lnTo>
                    <a:pt x="30" y="169"/>
                  </a:lnTo>
                  <a:lnTo>
                    <a:pt x="18" y="153"/>
                  </a:lnTo>
                  <a:lnTo>
                    <a:pt x="8" y="136"/>
                  </a:lnTo>
                  <a:lnTo>
                    <a:pt x="2" y="116"/>
                  </a:lnTo>
                  <a:lnTo>
                    <a:pt x="0" y="95"/>
                  </a:lnTo>
                  <a:lnTo>
                    <a:pt x="2" y="75"/>
                  </a:lnTo>
                  <a:lnTo>
                    <a:pt x="7" y="56"/>
                  </a:lnTo>
                  <a:lnTo>
                    <a:pt x="16" y="40"/>
                  </a:lnTo>
                  <a:lnTo>
                    <a:pt x="27" y="26"/>
                  </a:lnTo>
                  <a:lnTo>
                    <a:pt x="42" y="15"/>
                  </a:lnTo>
                  <a:lnTo>
                    <a:pt x="59" y="6"/>
                  </a:lnTo>
                  <a:lnTo>
                    <a:pt x="76" y="1"/>
                  </a:lnTo>
                  <a:lnTo>
                    <a:pt x="96" y="0"/>
                  </a:lnTo>
                  <a:lnTo>
                    <a:pt x="117" y="3"/>
                  </a:lnTo>
                  <a:lnTo>
                    <a:pt x="135" y="11"/>
                  </a:lnTo>
                  <a:lnTo>
                    <a:pt x="152" y="21"/>
                  </a:lnTo>
                  <a:lnTo>
                    <a:pt x="167" y="34"/>
                  </a:lnTo>
                  <a:lnTo>
                    <a:pt x="180" y="50"/>
                  </a:lnTo>
                  <a:lnTo>
                    <a:pt x="190" y="67"/>
                  </a:lnTo>
                  <a:lnTo>
                    <a:pt x="196" y="87"/>
                  </a:lnTo>
                  <a:lnTo>
                    <a:pt x="198" y="108"/>
                  </a:lnTo>
                  <a:lnTo>
                    <a:pt x="196" y="129"/>
                  </a:lnTo>
                  <a:lnTo>
                    <a:pt x="191" y="147"/>
                  </a:lnTo>
                  <a:lnTo>
                    <a:pt x="182" y="164"/>
                  </a:lnTo>
                  <a:lnTo>
                    <a:pt x="170" y="177"/>
                  </a:lnTo>
                  <a:lnTo>
                    <a:pt x="155" y="189"/>
                  </a:lnTo>
                  <a:lnTo>
                    <a:pt x="139" y="197"/>
                  </a:lnTo>
                  <a:lnTo>
                    <a:pt x="121" y="202"/>
                  </a:lnTo>
                  <a:lnTo>
                    <a:pt x="100" y="203"/>
                  </a:lnTo>
                  <a:close/>
                </a:path>
              </a:pathLst>
            </a:custGeom>
            <a:solidFill>
              <a:srgbClr val="CCCCCC"/>
            </a:solidFill>
            <a:ln w="9525">
              <a:noFill/>
              <a:round/>
              <a:headEnd/>
              <a:tailEnd/>
            </a:ln>
          </p:spPr>
          <p:txBody>
            <a:bodyPr/>
            <a:lstStyle/>
            <a:p>
              <a:endParaRPr lang="en-US"/>
            </a:p>
          </p:txBody>
        </p:sp>
        <p:sp>
          <p:nvSpPr>
            <p:cNvPr id="115896" name="Freeform 184"/>
            <p:cNvSpPr>
              <a:spLocks/>
            </p:cNvSpPr>
            <p:nvPr/>
          </p:nvSpPr>
          <p:spPr bwMode="auto">
            <a:xfrm>
              <a:off x="3710" y="2242"/>
              <a:ext cx="34" cy="18"/>
            </a:xfrm>
            <a:custGeom>
              <a:avLst/>
              <a:gdLst/>
              <a:ahLst/>
              <a:cxnLst>
                <a:cxn ang="0">
                  <a:pos x="106" y="0"/>
                </a:cxn>
                <a:cxn ang="0">
                  <a:pos x="230" y="7"/>
                </a:cxn>
                <a:cxn ang="0">
                  <a:pos x="277" y="19"/>
                </a:cxn>
                <a:cxn ang="0">
                  <a:pos x="312" y="45"/>
                </a:cxn>
                <a:cxn ang="0">
                  <a:pos x="333" y="80"/>
                </a:cxn>
                <a:cxn ang="0">
                  <a:pos x="341" y="120"/>
                </a:cxn>
                <a:cxn ang="0">
                  <a:pos x="335" y="158"/>
                </a:cxn>
                <a:cxn ang="0">
                  <a:pos x="316" y="190"/>
                </a:cxn>
                <a:cxn ang="0">
                  <a:pos x="282" y="212"/>
                </a:cxn>
                <a:cxn ang="0">
                  <a:pos x="235" y="217"/>
                </a:cxn>
                <a:cxn ang="0">
                  <a:pos x="111" y="210"/>
                </a:cxn>
                <a:cxn ang="0">
                  <a:pos x="63" y="197"/>
                </a:cxn>
                <a:cxn ang="0">
                  <a:pos x="28" y="171"/>
                </a:cxn>
                <a:cxn ang="0">
                  <a:pos x="7" y="136"/>
                </a:cxn>
                <a:cxn ang="0">
                  <a:pos x="0" y="98"/>
                </a:cxn>
                <a:cxn ang="0">
                  <a:pos x="6" y="60"/>
                </a:cxn>
                <a:cxn ang="0">
                  <a:pos x="25" y="27"/>
                </a:cxn>
                <a:cxn ang="0">
                  <a:pos x="59" y="6"/>
                </a:cxn>
                <a:cxn ang="0">
                  <a:pos x="106" y="0"/>
                </a:cxn>
              </a:cxnLst>
              <a:rect l="0" t="0" r="r" b="b"/>
              <a:pathLst>
                <a:path w="341" h="217">
                  <a:moveTo>
                    <a:pt x="106" y="0"/>
                  </a:moveTo>
                  <a:lnTo>
                    <a:pt x="230" y="7"/>
                  </a:lnTo>
                  <a:lnTo>
                    <a:pt x="277" y="19"/>
                  </a:lnTo>
                  <a:lnTo>
                    <a:pt x="312" y="45"/>
                  </a:lnTo>
                  <a:lnTo>
                    <a:pt x="333" y="80"/>
                  </a:lnTo>
                  <a:lnTo>
                    <a:pt x="341" y="120"/>
                  </a:lnTo>
                  <a:lnTo>
                    <a:pt x="335" y="158"/>
                  </a:lnTo>
                  <a:lnTo>
                    <a:pt x="316" y="190"/>
                  </a:lnTo>
                  <a:lnTo>
                    <a:pt x="282" y="212"/>
                  </a:lnTo>
                  <a:lnTo>
                    <a:pt x="235" y="217"/>
                  </a:lnTo>
                  <a:lnTo>
                    <a:pt x="111" y="210"/>
                  </a:lnTo>
                  <a:lnTo>
                    <a:pt x="63" y="197"/>
                  </a:lnTo>
                  <a:lnTo>
                    <a:pt x="28" y="171"/>
                  </a:lnTo>
                  <a:lnTo>
                    <a:pt x="7" y="136"/>
                  </a:lnTo>
                  <a:lnTo>
                    <a:pt x="0" y="98"/>
                  </a:lnTo>
                  <a:lnTo>
                    <a:pt x="6" y="60"/>
                  </a:lnTo>
                  <a:lnTo>
                    <a:pt x="25" y="27"/>
                  </a:lnTo>
                  <a:lnTo>
                    <a:pt x="59" y="6"/>
                  </a:lnTo>
                  <a:lnTo>
                    <a:pt x="106" y="0"/>
                  </a:lnTo>
                  <a:close/>
                </a:path>
              </a:pathLst>
            </a:custGeom>
            <a:solidFill>
              <a:srgbClr val="CCCCCC"/>
            </a:solidFill>
            <a:ln w="9525">
              <a:noFill/>
              <a:round/>
              <a:headEnd/>
              <a:tailEnd/>
            </a:ln>
          </p:spPr>
          <p:txBody>
            <a:bodyPr/>
            <a:lstStyle/>
            <a:p>
              <a:endParaRPr lang="en-US"/>
            </a:p>
          </p:txBody>
        </p:sp>
        <p:sp>
          <p:nvSpPr>
            <p:cNvPr id="115897" name="Freeform 185"/>
            <p:cNvSpPr>
              <a:spLocks/>
            </p:cNvSpPr>
            <p:nvPr/>
          </p:nvSpPr>
          <p:spPr bwMode="auto">
            <a:xfrm>
              <a:off x="3679" y="2267"/>
              <a:ext cx="28" cy="17"/>
            </a:xfrm>
            <a:custGeom>
              <a:avLst/>
              <a:gdLst/>
              <a:ahLst/>
              <a:cxnLst>
                <a:cxn ang="0">
                  <a:pos x="106" y="0"/>
                </a:cxn>
                <a:cxn ang="0">
                  <a:pos x="171" y="5"/>
                </a:cxn>
                <a:cxn ang="0">
                  <a:pos x="219" y="16"/>
                </a:cxn>
                <a:cxn ang="0">
                  <a:pos x="253" y="42"/>
                </a:cxn>
                <a:cxn ang="0">
                  <a:pos x="274" y="76"/>
                </a:cxn>
                <a:cxn ang="0">
                  <a:pos x="282" y="116"/>
                </a:cxn>
                <a:cxn ang="0">
                  <a:pos x="275" y="154"/>
                </a:cxn>
                <a:cxn ang="0">
                  <a:pos x="256" y="186"/>
                </a:cxn>
                <a:cxn ang="0">
                  <a:pos x="223" y="209"/>
                </a:cxn>
                <a:cxn ang="0">
                  <a:pos x="176" y="215"/>
                </a:cxn>
                <a:cxn ang="0">
                  <a:pos x="111" y="210"/>
                </a:cxn>
                <a:cxn ang="0">
                  <a:pos x="63" y="197"/>
                </a:cxn>
                <a:cxn ang="0">
                  <a:pos x="28" y="171"/>
                </a:cxn>
                <a:cxn ang="0">
                  <a:pos x="7" y="136"/>
                </a:cxn>
                <a:cxn ang="0">
                  <a:pos x="0" y="97"/>
                </a:cxn>
                <a:cxn ang="0">
                  <a:pos x="6" y="59"/>
                </a:cxn>
                <a:cxn ang="0">
                  <a:pos x="25" y="27"/>
                </a:cxn>
                <a:cxn ang="0">
                  <a:pos x="59" y="5"/>
                </a:cxn>
                <a:cxn ang="0">
                  <a:pos x="106" y="0"/>
                </a:cxn>
              </a:cxnLst>
              <a:rect l="0" t="0" r="r" b="b"/>
              <a:pathLst>
                <a:path w="282" h="215">
                  <a:moveTo>
                    <a:pt x="106" y="0"/>
                  </a:moveTo>
                  <a:lnTo>
                    <a:pt x="171" y="5"/>
                  </a:lnTo>
                  <a:lnTo>
                    <a:pt x="219" y="16"/>
                  </a:lnTo>
                  <a:lnTo>
                    <a:pt x="253" y="42"/>
                  </a:lnTo>
                  <a:lnTo>
                    <a:pt x="274" y="76"/>
                  </a:lnTo>
                  <a:lnTo>
                    <a:pt x="282" y="116"/>
                  </a:lnTo>
                  <a:lnTo>
                    <a:pt x="275" y="154"/>
                  </a:lnTo>
                  <a:lnTo>
                    <a:pt x="256" y="186"/>
                  </a:lnTo>
                  <a:lnTo>
                    <a:pt x="223" y="209"/>
                  </a:lnTo>
                  <a:lnTo>
                    <a:pt x="176" y="215"/>
                  </a:lnTo>
                  <a:lnTo>
                    <a:pt x="111" y="210"/>
                  </a:lnTo>
                  <a:lnTo>
                    <a:pt x="63" y="197"/>
                  </a:lnTo>
                  <a:lnTo>
                    <a:pt x="28" y="171"/>
                  </a:lnTo>
                  <a:lnTo>
                    <a:pt x="7" y="136"/>
                  </a:lnTo>
                  <a:lnTo>
                    <a:pt x="0" y="97"/>
                  </a:lnTo>
                  <a:lnTo>
                    <a:pt x="6" y="59"/>
                  </a:lnTo>
                  <a:lnTo>
                    <a:pt x="25" y="27"/>
                  </a:lnTo>
                  <a:lnTo>
                    <a:pt x="59" y="5"/>
                  </a:lnTo>
                  <a:lnTo>
                    <a:pt x="106" y="0"/>
                  </a:lnTo>
                  <a:close/>
                </a:path>
              </a:pathLst>
            </a:custGeom>
            <a:solidFill>
              <a:srgbClr val="CCCCCC"/>
            </a:solidFill>
            <a:ln w="9525">
              <a:noFill/>
              <a:round/>
              <a:headEnd/>
              <a:tailEnd/>
            </a:ln>
          </p:spPr>
          <p:txBody>
            <a:bodyPr/>
            <a:lstStyle/>
            <a:p>
              <a:endParaRPr lang="en-US"/>
            </a:p>
          </p:txBody>
        </p:sp>
        <p:sp>
          <p:nvSpPr>
            <p:cNvPr id="115898" name="Freeform 186"/>
            <p:cNvSpPr>
              <a:spLocks/>
            </p:cNvSpPr>
            <p:nvPr/>
          </p:nvSpPr>
          <p:spPr bwMode="auto">
            <a:xfrm>
              <a:off x="3751" y="2244"/>
              <a:ext cx="34" cy="18"/>
            </a:xfrm>
            <a:custGeom>
              <a:avLst/>
              <a:gdLst/>
              <a:ahLst/>
              <a:cxnLst>
                <a:cxn ang="0">
                  <a:pos x="105" y="0"/>
                </a:cxn>
                <a:cxn ang="0">
                  <a:pos x="228" y="9"/>
                </a:cxn>
                <a:cxn ang="0">
                  <a:pos x="276" y="21"/>
                </a:cxn>
                <a:cxn ang="0">
                  <a:pos x="311" y="47"/>
                </a:cxn>
                <a:cxn ang="0">
                  <a:pos x="332" y="82"/>
                </a:cxn>
                <a:cxn ang="0">
                  <a:pos x="340" y="121"/>
                </a:cxn>
                <a:cxn ang="0">
                  <a:pos x="334" y="159"/>
                </a:cxn>
                <a:cxn ang="0">
                  <a:pos x="315" y="191"/>
                </a:cxn>
                <a:cxn ang="0">
                  <a:pos x="281" y="213"/>
                </a:cxn>
                <a:cxn ang="0">
                  <a:pos x="233" y="219"/>
                </a:cxn>
                <a:cxn ang="0">
                  <a:pos x="110" y="211"/>
                </a:cxn>
                <a:cxn ang="0">
                  <a:pos x="63" y="198"/>
                </a:cxn>
                <a:cxn ang="0">
                  <a:pos x="28" y="172"/>
                </a:cxn>
                <a:cxn ang="0">
                  <a:pos x="7" y="137"/>
                </a:cxn>
                <a:cxn ang="0">
                  <a:pos x="0" y="99"/>
                </a:cxn>
                <a:cxn ang="0">
                  <a:pos x="6" y="60"/>
                </a:cxn>
                <a:cxn ang="0">
                  <a:pos x="25" y="28"/>
                </a:cxn>
                <a:cxn ang="0">
                  <a:pos x="59" y="7"/>
                </a:cxn>
                <a:cxn ang="0">
                  <a:pos x="105" y="0"/>
                </a:cxn>
              </a:cxnLst>
              <a:rect l="0" t="0" r="r" b="b"/>
              <a:pathLst>
                <a:path w="340" h="219">
                  <a:moveTo>
                    <a:pt x="105" y="0"/>
                  </a:moveTo>
                  <a:lnTo>
                    <a:pt x="228" y="9"/>
                  </a:lnTo>
                  <a:lnTo>
                    <a:pt x="276" y="21"/>
                  </a:lnTo>
                  <a:lnTo>
                    <a:pt x="311" y="47"/>
                  </a:lnTo>
                  <a:lnTo>
                    <a:pt x="332" y="82"/>
                  </a:lnTo>
                  <a:lnTo>
                    <a:pt x="340" y="121"/>
                  </a:lnTo>
                  <a:lnTo>
                    <a:pt x="334" y="159"/>
                  </a:lnTo>
                  <a:lnTo>
                    <a:pt x="315" y="191"/>
                  </a:lnTo>
                  <a:lnTo>
                    <a:pt x="281" y="213"/>
                  </a:lnTo>
                  <a:lnTo>
                    <a:pt x="233" y="219"/>
                  </a:lnTo>
                  <a:lnTo>
                    <a:pt x="110" y="211"/>
                  </a:lnTo>
                  <a:lnTo>
                    <a:pt x="63" y="198"/>
                  </a:lnTo>
                  <a:lnTo>
                    <a:pt x="28" y="172"/>
                  </a:lnTo>
                  <a:lnTo>
                    <a:pt x="7" y="137"/>
                  </a:lnTo>
                  <a:lnTo>
                    <a:pt x="0" y="99"/>
                  </a:lnTo>
                  <a:lnTo>
                    <a:pt x="6" y="60"/>
                  </a:lnTo>
                  <a:lnTo>
                    <a:pt x="25" y="28"/>
                  </a:lnTo>
                  <a:lnTo>
                    <a:pt x="59" y="7"/>
                  </a:lnTo>
                  <a:lnTo>
                    <a:pt x="105" y="0"/>
                  </a:lnTo>
                  <a:close/>
                </a:path>
              </a:pathLst>
            </a:custGeom>
            <a:solidFill>
              <a:srgbClr val="CCCCCC"/>
            </a:solidFill>
            <a:ln w="9525">
              <a:noFill/>
              <a:round/>
              <a:headEnd/>
              <a:tailEnd/>
            </a:ln>
          </p:spPr>
          <p:txBody>
            <a:bodyPr/>
            <a:lstStyle/>
            <a:p>
              <a:endParaRPr lang="en-US"/>
            </a:p>
          </p:txBody>
        </p:sp>
        <p:sp>
          <p:nvSpPr>
            <p:cNvPr id="115899" name="Freeform 187"/>
            <p:cNvSpPr>
              <a:spLocks/>
            </p:cNvSpPr>
            <p:nvPr/>
          </p:nvSpPr>
          <p:spPr bwMode="auto">
            <a:xfrm>
              <a:off x="3791" y="2246"/>
              <a:ext cx="21" cy="43"/>
            </a:xfrm>
            <a:custGeom>
              <a:avLst/>
              <a:gdLst/>
              <a:ahLst/>
              <a:cxnLst>
                <a:cxn ang="0">
                  <a:pos x="8" y="415"/>
                </a:cxn>
                <a:cxn ang="0">
                  <a:pos x="0" y="98"/>
                </a:cxn>
                <a:cxn ang="0">
                  <a:pos x="2" y="75"/>
                </a:cxn>
                <a:cxn ang="0">
                  <a:pos x="7" y="53"/>
                </a:cxn>
                <a:cxn ang="0">
                  <a:pos x="17" y="36"/>
                </a:cxn>
                <a:cxn ang="0">
                  <a:pos x="30" y="22"/>
                </a:cxn>
                <a:cxn ang="0">
                  <a:pos x="45" y="12"/>
                </a:cxn>
                <a:cxn ang="0">
                  <a:pos x="62" y="4"/>
                </a:cxn>
                <a:cxn ang="0">
                  <a:pos x="80" y="0"/>
                </a:cxn>
                <a:cxn ang="0">
                  <a:pos x="100" y="0"/>
                </a:cxn>
                <a:cxn ang="0">
                  <a:pos x="120" y="3"/>
                </a:cxn>
                <a:cxn ang="0">
                  <a:pos x="139" y="9"/>
                </a:cxn>
                <a:cxn ang="0">
                  <a:pos x="157" y="19"/>
                </a:cxn>
                <a:cxn ang="0">
                  <a:pos x="173" y="31"/>
                </a:cxn>
                <a:cxn ang="0">
                  <a:pos x="186" y="47"/>
                </a:cxn>
                <a:cxn ang="0">
                  <a:pos x="197" y="65"/>
                </a:cxn>
                <a:cxn ang="0">
                  <a:pos x="204" y="86"/>
                </a:cxn>
                <a:cxn ang="0">
                  <a:pos x="207" y="111"/>
                </a:cxn>
                <a:cxn ang="0">
                  <a:pos x="214" y="428"/>
                </a:cxn>
                <a:cxn ang="0">
                  <a:pos x="212" y="452"/>
                </a:cxn>
                <a:cxn ang="0">
                  <a:pos x="207" y="473"/>
                </a:cxn>
                <a:cxn ang="0">
                  <a:pos x="197" y="490"/>
                </a:cxn>
                <a:cxn ang="0">
                  <a:pos x="185" y="502"/>
                </a:cxn>
                <a:cxn ang="0">
                  <a:pos x="170" y="513"/>
                </a:cxn>
                <a:cxn ang="0">
                  <a:pos x="152" y="519"/>
                </a:cxn>
                <a:cxn ang="0">
                  <a:pos x="134" y="523"/>
                </a:cxn>
                <a:cxn ang="0">
                  <a:pos x="115" y="524"/>
                </a:cxn>
                <a:cxn ang="0">
                  <a:pos x="94" y="522"/>
                </a:cxn>
                <a:cxn ang="0">
                  <a:pos x="74" y="517"/>
                </a:cxn>
                <a:cxn ang="0">
                  <a:pos x="56" y="507"/>
                </a:cxn>
                <a:cxn ang="0">
                  <a:pos x="41" y="494"/>
                </a:cxn>
                <a:cxn ang="0">
                  <a:pos x="28" y="478"/>
                </a:cxn>
                <a:cxn ang="0">
                  <a:pos x="18" y="460"/>
                </a:cxn>
                <a:cxn ang="0">
                  <a:pos x="11" y="439"/>
                </a:cxn>
                <a:cxn ang="0">
                  <a:pos x="8" y="415"/>
                </a:cxn>
              </a:cxnLst>
              <a:rect l="0" t="0" r="r" b="b"/>
              <a:pathLst>
                <a:path w="214" h="524">
                  <a:moveTo>
                    <a:pt x="8" y="415"/>
                  </a:moveTo>
                  <a:lnTo>
                    <a:pt x="0" y="98"/>
                  </a:lnTo>
                  <a:lnTo>
                    <a:pt x="2" y="75"/>
                  </a:lnTo>
                  <a:lnTo>
                    <a:pt x="7" y="53"/>
                  </a:lnTo>
                  <a:lnTo>
                    <a:pt x="17" y="36"/>
                  </a:lnTo>
                  <a:lnTo>
                    <a:pt x="30" y="22"/>
                  </a:lnTo>
                  <a:lnTo>
                    <a:pt x="45" y="12"/>
                  </a:lnTo>
                  <a:lnTo>
                    <a:pt x="62" y="4"/>
                  </a:lnTo>
                  <a:lnTo>
                    <a:pt x="80" y="0"/>
                  </a:lnTo>
                  <a:lnTo>
                    <a:pt x="100" y="0"/>
                  </a:lnTo>
                  <a:lnTo>
                    <a:pt x="120" y="3"/>
                  </a:lnTo>
                  <a:lnTo>
                    <a:pt x="139" y="9"/>
                  </a:lnTo>
                  <a:lnTo>
                    <a:pt x="157" y="19"/>
                  </a:lnTo>
                  <a:lnTo>
                    <a:pt x="173" y="31"/>
                  </a:lnTo>
                  <a:lnTo>
                    <a:pt x="186" y="47"/>
                  </a:lnTo>
                  <a:lnTo>
                    <a:pt x="197" y="65"/>
                  </a:lnTo>
                  <a:lnTo>
                    <a:pt x="204" y="86"/>
                  </a:lnTo>
                  <a:lnTo>
                    <a:pt x="207" y="111"/>
                  </a:lnTo>
                  <a:lnTo>
                    <a:pt x="214" y="428"/>
                  </a:lnTo>
                  <a:lnTo>
                    <a:pt x="212" y="452"/>
                  </a:lnTo>
                  <a:lnTo>
                    <a:pt x="207" y="473"/>
                  </a:lnTo>
                  <a:lnTo>
                    <a:pt x="197" y="490"/>
                  </a:lnTo>
                  <a:lnTo>
                    <a:pt x="185" y="502"/>
                  </a:lnTo>
                  <a:lnTo>
                    <a:pt x="170" y="513"/>
                  </a:lnTo>
                  <a:lnTo>
                    <a:pt x="152" y="519"/>
                  </a:lnTo>
                  <a:lnTo>
                    <a:pt x="134" y="523"/>
                  </a:lnTo>
                  <a:lnTo>
                    <a:pt x="115" y="524"/>
                  </a:lnTo>
                  <a:lnTo>
                    <a:pt x="94" y="522"/>
                  </a:lnTo>
                  <a:lnTo>
                    <a:pt x="74" y="517"/>
                  </a:lnTo>
                  <a:lnTo>
                    <a:pt x="56" y="507"/>
                  </a:lnTo>
                  <a:lnTo>
                    <a:pt x="41" y="494"/>
                  </a:lnTo>
                  <a:lnTo>
                    <a:pt x="28" y="478"/>
                  </a:lnTo>
                  <a:lnTo>
                    <a:pt x="18" y="460"/>
                  </a:lnTo>
                  <a:lnTo>
                    <a:pt x="11" y="439"/>
                  </a:lnTo>
                  <a:lnTo>
                    <a:pt x="8" y="415"/>
                  </a:lnTo>
                  <a:close/>
                </a:path>
              </a:pathLst>
            </a:custGeom>
            <a:solidFill>
              <a:srgbClr val="CCCCCC"/>
            </a:solidFill>
            <a:ln w="9525">
              <a:noFill/>
              <a:round/>
              <a:headEnd/>
              <a:tailEnd/>
            </a:ln>
          </p:spPr>
          <p:txBody>
            <a:bodyPr/>
            <a:lstStyle/>
            <a:p>
              <a:endParaRPr lang="en-US"/>
            </a:p>
          </p:txBody>
        </p:sp>
        <p:sp>
          <p:nvSpPr>
            <p:cNvPr id="115900" name="Freeform 188"/>
            <p:cNvSpPr>
              <a:spLocks/>
            </p:cNvSpPr>
            <p:nvPr/>
          </p:nvSpPr>
          <p:spPr bwMode="auto">
            <a:xfrm>
              <a:off x="3679" y="2239"/>
              <a:ext cx="24" cy="20"/>
            </a:xfrm>
            <a:custGeom>
              <a:avLst/>
              <a:gdLst/>
              <a:ahLst/>
              <a:cxnLst>
                <a:cxn ang="0">
                  <a:pos x="123" y="245"/>
                </a:cxn>
                <a:cxn ang="0">
                  <a:pos x="99" y="243"/>
                </a:cxn>
                <a:cxn ang="0">
                  <a:pos x="76" y="236"/>
                </a:cxn>
                <a:cxn ang="0">
                  <a:pos x="55" y="226"/>
                </a:cxn>
                <a:cxn ang="0">
                  <a:pos x="38" y="211"/>
                </a:cxn>
                <a:cxn ang="0">
                  <a:pos x="22" y="193"/>
                </a:cxn>
                <a:cxn ang="0">
                  <a:pos x="10" y="173"/>
                </a:cxn>
                <a:cxn ang="0">
                  <a:pos x="3" y="150"/>
                </a:cxn>
                <a:cxn ang="0">
                  <a:pos x="0" y="126"/>
                </a:cxn>
                <a:cxn ang="0">
                  <a:pos x="2" y="101"/>
                </a:cxn>
                <a:cxn ang="0">
                  <a:pos x="8" y="78"/>
                </a:cxn>
                <a:cxn ang="0">
                  <a:pos x="18" y="56"/>
                </a:cxn>
                <a:cxn ang="0">
                  <a:pos x="32" y="38"/>
                </a:cxn>
                <a:cxn ang="0">
                  <a:pos x="51" y="23"/>
                </a:cxn>
                <a:cxn ang="0">
                  <a:pos x="70" y="11"/>
                </a:cxn>
                <a:cxn ang="0">
                  <a:pos x="92" y="3"/>
                </a:cxn>
                <a:cxn ang="0">
                  <a:pos x="117" y="0"/>
                </a:cxn>
                <a:cxn ang="0">
                  <a:pos x="141" y="2"/>
                </a:cxn>
                <a:cxn ang="0">
                  <a:pos x="164" y="9"/>
                </a:cxn>
                <a:cxn ang="0">
                  <a:pos x="185" y="19"/>
                </a:cxn>
                <a:cxn ang="0">
                  <a:pos x="203" y="33"/>
                </a:cxn>
                <a:cxn ang="0">
                  <a:pos x="217" y="52"/>
                </a:cxn>
                <a:cxn ang="0">
                  <a:pos x="230" y="72"/>
                </a:cxn>
                <a:cxn ang="0">
                  <a:pos x="237" y="94"/>
                </a:cxn>
                <a:cxn ang="0">
                  <a:pos x="240" y="119"/>
                </a:cxn>
                <a:cxn ang="0">
                  <a:pos x="238" y="144"/>
                </a:cxn>
                <a:cxn ang="0">
                  <a:pos x="232" y="167"/>
                </a:cxn>
                <a:cxn ang="0">
                  <a:pos x="222" y="189"/>
                </a:cxn>
                <a:cxn ang="0">
                  <a:pos x="207" y="206"/>
                </a:cxn>
                <a:cxn ang="0">
                  <a:pos x="189" y="222"/>
                </a:cxn>
                <a:cxn ang="0">
                  <a:pos x="170" y="234"/>
                </a:cxn>
                <a:cxn ang="0">
                  <a:pos x="147" y="241"/>
                </a:cxn>
                <a:cxn ang="0">
                  <a:pos x="123" y="245"/>
                </a:cxn>
              </a:cxnLst>
              <a:rect l="0" t="0" r="r" b="b"/>
              <a:pathLst>
                <a:path w="240" h="245">
                  <a:moveTo>
                    <a:pt x="123" y="245"/>
                  </a:moveTo>
                  <a:lnTo>
                    <a:pt x="99" y="243"/>
                  </a:lnTo>
                  <a:lnTo>
                    <a:pt x="76" y="236"/>
                  </a:lnTo>
                  <a:lnTo>
                    <a:pt x="55" y="226"/>
                  </a:lnTo>
                  <a:lnTo>
                    <a:pt x="38" y="211"/>
                  </a:lnTo>
                  <a:lnTo>
                    <a:pt x="22" y="193"/>
                  </a:lnTo>
                  <a:lnTo>
                    <a:pt x="10" y="173"/>
                  </a:lnTo>
                  <a:lnTo>
                    <a:pt x="3" y="150"/>
                  </a:lnTo>
                  <a:lnTo>
                    <a:pt x="0" y="126"/>
                  </a:lnTo>
                  <a:lnTo>
                    <a:pt x="2" y="101"/>
                  </a:lnTo>
                  <a:lnTo>
                    <a:pt x="8" y="78"/>
                  </a:lnTo>
                  <a:lnTo>
                    <a:pt x="18" y="56"/>
                  </a:lnTo>
                  <a:lnTo>
                    <a:pt x="32" y="38"/>
                  </a:lnTo>
                  <a:lnTo>
                    <a:pt x="51" y="23"/>
                  </a:lnTo>
                  <a:lnTo>
                    <a:pt x="70" y="11"/>
                  </a:lnTo>
                  <a:lnTo>
                    <a:pt x="92" y="3"/>
                  </a:lnTo>
                  <a:lnTo>
                    <a:pt x="117" y="0"/>
                  </a:lnTo>
                  <a:lnTo>
                    <a:pt x="141" y="2"/>
                  </a:lnTo>
                  <a:lnTo>
                    <a:pt x="164" y="9"/>
                  </a:lnTo>
                  <a:lnTo>
                    <a:pt x="185" y="19"/>
                  </a:lnTo>
                  <a:lnTo>
                    <a:pt x="203" y="33"/>
                  </a:lnTo>
                  <a:lnTo>
                    <a:pt x="217" y="52"/>
                  </a:lnTo>
                  <a:lnTo>
                    <a:pt x="230" y="72"/>
                  </a:lnTo>
                  <a:lnTo>
                    <a:pt x="237" y="94"/>
                  </a:lnTo>
                  <a:lnTo>
                    <a:pt x="240" y="119"/>
                  </a:lnTo>
                  <a:lnTo>
                    <a:pt x="238" y="144"/>
                  </a:lnTo>
                  <a:lnTo>
                    <a:pt x="232" y="167"/>
                  </a:lnTo>
                  <a:lnTo>
                    <a:pt x="222" y="189"/>
                  </a:lnTo>
                  <a:lnTo>
                    <a:pt x="207" y="206"/>
                  </a:lnTo>
                  <a:lnTo>
                    <a:pt x="189" y="222"/>
                  </a:lnTo>
                  <a:lnTo>
                    <a:pt x="170" y="234"/>
                  </a:lnTo>
                  <a:lnTo>
                    <a:pt x="147" y="241"/>
                  </a:lnTo>
                  <a:lnTo>
                    <a:pt x="123" y="245"/>
                  </a:lnTo>
                  <a:close/>
                </a:path>
              </a:pathLst>
            </a:custGeom>
            <a:solidFill>
              <a:srgbClr val="545959"/>
            </a:solidFill>
            <a:ln w="9525">
              <a:noFill/>
              <a:round/>
              <a:headEnd/>
              <a:tailEnd/>
            </a:ln>
          </p:spPr>
          <p:txBody>
            <a:bodyPr/>
            <a:lstStyle/>
            <a:p>
              <a:endParaRPr lang="en-US"/>
            </a:p>
          </p:txBody>
        </p:sp>
        <p:sp>
          <p:nvSpPr>
            <p:cNvPr id="115901" name="Freeform 189"/>
            <p:cNvSpPr>
              <a:spLocks/>
            </p:cNvSpPr>
            <p:nvPr/>
          </p:nvSpPr>
          <p:spPr bwMode="auto">
            <a:xfrm>
              <a:off x="3680" y="2241"/>
              <a:ext cx="21" cy="17"/>
            </a:xfrm>
            <a:custGeom>
              <a:avLst/>
              <a:gdLst/>
              <a:ahLst/>
              <a:cxnLst>
                <a:cxn ang="0">
                  <a:pos x="107" y="214"/>
                </a:cxn>
                <a:cxn ang="0">
                  <a:pos x="85" y="213"/>
                </a:cxn>
                <a:cxn ang="0">
                  <a:pos x="66" y="207"/>
                </a:cxn>
                <a:cxn ang="0">
                  <a:pos x="48" y="198"/>
                </a:cxn>
                <a:cxn ang="0">
                  <a:pos x="33" y="185"/>
                </a:cxn>
                <a:cxn ang="0">
                  <a:pos x="19" y="170"/>
                </a:cxn>
                <a:cxn ang="0">
                  <a:pos x="9" y="151"/>
                </a:cxn>
                <a:cxn ang="0">
                  <a:pos x="2" y="131"/>
                </a:cxn>
                <a:cxn ang="0">
                  <a:pos x="0" y="110"/>
                </a:cxn>
                <a:cxn ang="0">
                  <a:pos x="1" y="88"/>
                </a:cxn>
                <a:cxn ang="0">
                  <a:pos x="7" y="68"/>
                </a:cxn>
                <a:cxn ang="0">
                  <a:pos x="16" y="50"/>
                </a:cxn>
                <a:cxn ang="0">
                  <a:pos x="29" y="33"/>
                </a:cxn>
                <a:cxn ang="0">
                  <a:pos x="44" y="20"/>
                </a:cxn>
                <a:cxn ang="0">
                  <a:pos x="62" y="9"/>
                </a:cxn>
                <a:cxn ang="0">
                  <a:pos x="81" y="3"/>
                </a:cxn>
                <a:cxn ang="0">
                  <a:pos x="103" y="0"/>
                </a:cxn>
                <a:cxn ang="0">
                  <a:pos x="124" y="2"/>
                </a:cxn>
                <a:cxn ang="0">
                  <a:pos x="143" y="7"/>
                </a:cxn>
                <a:cxn ang="0">
                  <a:pos x="162" y="18"/>
                </a:cxn>
                <a:cxn ang="0">
                  <a:pos x="178" y="30"/>
                </a:cxn>
                <a:cxn ang="0">
                  <a:pos x="191" y="46"/>
                </a:cxn>
                <a:cxn ang="0">
                  <a:pos x="201" y="64"/>
                </a:cxn>
                <a:cxn ang="0">
                  <a:pos x="207" y="84"/>
                </a:cxn>
                <a:cxn ang="0">
                  <a:pos x="210" y="106"/>
                </a:cxn>
                <a:cxn ang="0">
                  <a:pos x="208" y="127"/>
                </a:cxn>
                <a:cxn ang="0">
                  <a:pos x="203" y="147"/>
                </a:cxn>
                <a:cxn ang="0">
                  <a:pos x="193" y="166"/>
                </a:cxn>
                <a:cxn ang="0">
                  <a:pos x="181" y="181"/>
                </a:cxn>
                <a:cxn ang="0">
                  <a:pos x="166" y="195"/>
                </a:cxn>
                <a:cxn ang="0">
                  <a:pos x="147" y="205"/>
                </a:cxn>
                <a:cxn ang="0">
                  <a:pos x="128" y="212"/>
                </a:cxn>
                <a:cxn ang="0">
                  <a:pos x="107" y="214"/>
                </a:cxn>
              </a:cxnLst>
              <a:rect l="0" t="0" r="r" b="b"/>
              <a:pathLst>
                <a:path w="210" h="214">
                  <a:moveTo>
                    <a:pt x="107" y="214"/>
                  </a:moveTo>
                  <a:lnTo>
                    <a:pt x="85" y="213"/>
                  </a:lnTo>
                  <a:lnTo>
                    <a:pt x="66" y="207"/>
                  </a:lnTo>
                  <a:lnTo>
                    <a:pt x="48" y="198"/>
                  </a:lnTo>
                  <a:lnTo>
                    <a:pt x="33" y="185"/>
                  </a:lnTo>
                  <a:lnTo>
                    <a:pt x="19" y="170"/>
                  </a:lnTo>
                  <a:lnTo>
                    <a:pt x="9" y="151"/>
                  </a:lnTo>
                  <a:lnTo>
                    <a:pt x="2" y="131"/>
                  </a:lnTo>
                  <a:lnTo>
                    <a:pt x="0" y="110"/>
                  </a:lnTo>
                  <a:lnTo>
                    <a:pt x="1" y="88"/>
                  </a:lnTo>
                  <a:lnTo>
                    <a:pt x="7" y="68"/>
                  </a:lnTo>
                  <a:lnTo>
                    <a:pt x="16" y="50"/>
                  </a:lnTo>
                  <a:lnTo>
                    <a:pt x="29" y="33"/>
                  </a:lnTo>
                  <a:lnTo>
                    <a:pt x="44" y="20"/>
                  </a:lnTo>
                  <a:lnTo>
                    <a:pt x="62" y="9"/>
                  </a:lnTo>
                  <a:lnTo>
                    <a:pt x="81" y="3"/>
                  </a:lnTo>
                  <a:lnTo>
                    <a:pt x="103" y="0"/>
                  </a:lnTo>
                  <a:lnTo>
                    <a:pt x="124" y="2"/>
                  </a:lnTo>
                  <a:lnTo>
                    <a:pt x="143" y="7"/>
                  </a:lnTo>
                  <a:lnTo>
                    <a:pt x="162" y="18"/>
                  </a:lnTo>
                  <a:lnTo>
                    <a:pt x="178" y="30"/>
                  </a:lnTo>
                  <a:lnTo>
                    <a:pt x="191" y="46"/>
                  </a:lnTo>
                  <a:lnTo>
                    <a:pt x="201" y="64"/>
                  </a:lnTo>
                  <a:lnTo>
                    <a:pt x="207" y="84"/>
                  </a:lnTo>
                  <a:lnTo>
                    <a:pt x="210" y="106"/>
                  </a:lnTo>
                  <a:lnTo>
                    <a:pt x="208" y="127"/>
                  </a:lnTo>
                  <a:lnTo>
                    <a:pt x="203" y="147"/>
                  </a:lnTo>
                  <a:lnTo>
                    <a:pt x="193" y="166"/>
                  </a:lnTo>
                  <a:lnTo>
                    <a:pt x="181" y="181"/>
                  </a:lnTo>
                  <a:lnTo>
                    <a:pt x="166" y="195"/>
                  </a:lnTo>
                  <a:lnTo>
                    <a:pt x="147" y="205"/>
                  </a:lnTo>
                  <a:lnTo>
                    <a:pt x="128" y="212"/>
                  </a:lnTo>
                  <a:lnTo>
                    <a:pt x="107" y="214"/>
                  </a:lnTo>
                  <a:close/>
                </a:path>
              </a:pathLst>
            </a:custGeom>
            <a:solidFill>
              <a:srgbClr val="000000"/>
            </a:solidFill>
            <a:ln w="9525">
              <a:noFill/>
              <a:round/>
              <a:headEnd/>
              <a:tailEnd/>
            </a:ln>
          </p:spPr>
          <p:txBody>
            <a:bodyPr/>
            <a:lstStyle/>
            <a:p>
              <a:endParaRPr lang="en-US"/>
            </a:p>
          </p:txBody>
        </p:sp>
        <p:sp>
          <p:nvSpPr>
            <p:cNvPr id="115902" name="Freeform 190"/>
            <p:cNvSpPr>
              <a:spLocks/>
            </p:cNvSpPr>
            <p:nvPr/>
          </p:nvSpPr>
          <p:spPr bwMode="auto">
            <a:xfrm>
              <a:off x="3680" y="2240"/>
              <a:ext cx="21" cy="18"/>
            </a:xfrm>
            <a:custGeom>
              <a:avLst/>
              <a:gdLst/>
              <a:ahLst/>
              <a:cxnLst>
                <a:cxn ang="0">
                  <a:pos x="107" y="214"/>
                </a:cxn>
                <a:cxn ang="0">
                  <a:pos x="86" y="213"/>
                </a:cxn>
                <a:cxn ang="0">
                  <a:pos x="66" y="207"/>
                </a:cxn>
                <a:cxn ang="0">
                  <a:pos x="48" y="197"/>
                </a:cxn>
                <a:cxn ang="0">
                  <a:pos x="33" y="185"/>
                </a:cxn>
                <a:cxn ang="0">
                  <a:pos x="19" y="170"/>
                </a:cxn>
                <a:cxn ang="0">
                  <a:pos x="9" y="151"/>
                </a:cxn>
                <a:cxn ang="0">
                  <a:pos x="2" y="131"/>
                </a:cxn>
                <a:cxn ang="0">
                  <a:pos x="0" y="110"/>
                </a:cxn>
                <a:cxn ang="0">
                  <a:pos x="1" y="88"/>
                </a:cxn>
                <a:cxn ang="0">
                  <a:pos x="7" y="68"/>
                </a:cxn>
                <a:cxn ang="0">
                  <a:pos x="16" y="49"/>
                </a:cxn>
                <a:cxn ang="0">
                  <a:pos x="29" y="33"/>
                </a:cxn>
                <a:cxn ang="0">
                  <a:pos x="44" y="19"/>
                </a:cxn>
                <a:cxn ang="0">
                  <a:pos x="62" y="9"/>
                </a:cxn>
                <a:cxn ang="0">
                  <a:pos x="81" y="3"/>
                </a:cxn>
                <a:cxn ang="0">
                  <a:pos x="103" y="0"/>
                </a:cxn>
                <a:cxn ang="0">
                  <a:pos x="124" y="2"/>
                </a:cxn>
                <a:cxn ang="0">
                  <a:pos x="143" y="7"/>
                </a:cxn>
                <a:cxn ang="0">
                  <a:pos x="162" y="17"/>
                </a:cxn>
                <a:cxn ang="0">
                  <a:pos x="178" y="30"/>
                </a:cxn>
                <a:cxn ang="0">
                  <a:pos x="191" y="45"/>
                </a:cxn>
                <a:cxn ang="0">
                  <a:pos x="201" y="64"/>
                </a:cxn>
                <a:cxn ang="0">
                  <a:pos x="208" y="84"/>
                </a:cxn>
                <a:cxn ang="0">
                  <a:pos x="211" y="105"/>
                </a:cxn>
                <a:cxn ang="0">
                  <a:pos x="209" y="127"/>
                </a:cxn>
                <a:cxn ang="0">
                  <a:pos x="203" y="147"/>
                </a:cxn>
                <a:cxn ang="0">
                  <a:pos x="193" y="165"/>
                </a:cxn>
                <a:cxn ang="0">
                  <a:pos x="181" y="181"/>
                </a:cxn>
                <a:cxn ang="0">
                  <a:pos x="166" y="194"/>
                </a:cxn>
                <a:cxn ang="0">
                  <a:pos x="148" y="205"/>
                </a:cxn>
                <a:cxn ang="0">
                  <a:pos x="128" y="212"/>
                </a:cxn>
                <a:cxn ang="0">
                  <a:pos x="107" y="214"/>
                </a:cxn>
              </a:cxnLst>
              <a:rect l="0" t="0" r="r" b="b"/>
              <a:pathLst>
                <a:path w="211" h="214">
                  <a:moveTo>
                    <a:pt x="107" y="214"/>
                  </a:moveTo>
                  <a:lnTo>
                    <a:pt x="86" y="213"/>
                  </a:lnTo>
                  <a:lnTo>
                    <a:pt x="66" y="207"/>
                  </a:lnTo>
                  <a:lnTo>
                    <a:pt x="48" y="197"/>
                  </a:lnTo>
                  <a:lnTo>
                    <a:pt x="33" y="185"/>
                  </a:lnTo>
                  <a:lnTo>
                    <a:pt x="19" y="170"/>
                  </a:lnTo>
                  <a:lnTo>
                    <a:pt x="9" y="151"/>
                  </a:lnTo>
                  <a:lnTo>
                    <a:pt x="2" y="131"/>
                  </a:lnTo>
                  <a:lnTo>
                    <a:pt x="0" y="110"/>
                  </a:lnTo>
                  <a:lnTo>
                    <a:pt x="1" y="88"/>
                  </a:lnTo>
                  <a:lnTo>
                    <a:pt x="7" y="68"/>
                  </a:lnTo>
                  <a:lnTo>
                    <a:pt x="16" y="49"/>
                  </a:lnTo>
                  <a:lnTo>
                    <a:pt x="29" y="33"/>
                  </a:lnTo>
                  <a:lnTo>
                    <a:pt x="44" y="19"/>
                  </a:lnTo>
                  <a:lnTo>
                    <a:pt x="62" y="9"/>
                  </a:lnTo>
                  <a:lnTo>
                    <a:pt x="81" y="3"/>
                  </a:lnTo>
                  <a:lnTo>
                    <a:pt x="103" y="0"/>
                  </a:lnTo>
                  <a:lnTo>
                    <a:pt x="124" y="2"/>
                  </a:lnTo>
                  <a:lnTo>
                    <a:pt x="143" y="7"/>
                  </a:lnTo>
                  <a:lnTo>
                    <a:pt x="162" y="17"/>
                  </a:lnTo>
                  <a:lnTo>
                    <a:pt x="178" y="30"/>
                  </a:lnTo>
                  <a:lnTo>
                    <a:pt x="191" y="45"/>
                  </a:lnTo>
                  <a:lnTo>
                    <a:pt x="201" y="64"/>
                  </a:lnTo>
                  <a:lnTo>
                    <a:pt x="208" y="84"/>
                  </a:lnTo>
                  <a:lnTo>
                    <a:pt x="211" y="105"/>
                  </a:lnTo>
                  <a:lnTo>
                    <a:pt x="209" y="127"/>
                  </a:lnTo>
                  <a:lnTo>
                    <a:pt x="203" y="147"/>
                  </a:lnTo>
                  <a:lnTo>
                    <a:pt x="193" y="165"/>
                  </a:lnTo>
                  <a:lnTo>
                    <a:pt x="181" y="181"/>
                  </a:lnTo>
                  <a:lnTo>
                    <a:pt x="166" y="194"/>
                  </a:lnTo>
                  <a:lnTo>
                    <a:pt x="148" y="205"/>
                  </a:lnTo>
                  <a:lnTo>
                    <a:pt x="128" y="212"/>
                  </a:lnTo>
                  <a:lnTo>
                    <a:pt x="107" y="214"/>
                  </a:lnTo>
                  <a:close/>
                </a:path>
              </a:pathLst>
            </a:custGeom>
            <a:solidFill>
              <a:srgbClr val="999999"/>
            </a:solidFill>
            <a:ln w="9525">
              <a:noFill/>
              <a:round/>
              <a:headEnd/>
              <a:tailEnd/>
            </a:ln>
          </p:spPr>
          <p:txBody>
            <a:bodyPr/>
            <a:lstStyle/>
            <a:p>
              <a:endParaRPr lang="en-US"/>
            </a:p>
          </p:txBody>
        </p:sp>
        <p:sp>
          <p:nvSpPr>
            <p:cNvPr id="115903" name="Freeform 191"/>
            <p:cNvSpPr>
              <a:spLocks/>
            </p:cNvSpPr>
            <p:nvPr/>
          </p:nvSpPr>
          <p:spPr bwMode="auto">
            <a:xfrm>
              <a:off x="3682" y="2240"/>
              <a:ext cx="19" cy="17"/>
            </a:xfrm>
            <a:custGeom>
              <a:avLst/>
              <a:gdLst/>
              <a:ahLst/>
              <a:cxnLst>
                <a:cxn ang="0">
                  <a:pos x="102" y="203"/>
                </a:cxn>
                <a:cxn ang="0">
                  <a:pos x="82" y="200"/>
                </a:cxn>
                <a:cxn ang="0">
                  <a:pos x="63" y="192"/>
                </a:cxn>
                <a:cxn ang="0">
                  <a:pos x="46" y="182"/>
                </a:cxn>
                <a:cxn ang="0">
                  <a:pos x="31" y="169"/>
                </a:cxn>
                <a:cxn ang="0">
                  <a:pos x="19" y="153"/>
                </a:cxn>
                <a:cxn ang="0">
                  <a:pos x="9" y="135"/>
                </a:cxn>
                <a:cxn ang="0">
                  <a:pos x="2" y="116"/>
                </a:cxn>
                <a:cxn ang="0">
                  <a:pos x="0" y="95"/>
                </a:cxn>
                <a:cxn ang="0">
                  <a:pos x="2"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1" y="67"/>
                </a:cxn>
                <a:cxn ang="0">
                  <a:pos x="198" y="87"/>
                </a:cxn>
                <a:cxn ang="0">
                  <a:pos x="200" y="107"/>
                </a:cxn>
                <a:cxn ang="0">
                  <a:pos x="198" y="128"/>
                </a:cxn>
                <a:cxn ang="0">
                  <a:pos x="192" y="147"/>
                </a:cxn>
                <a:cxn ang="0">
                  <a:pos x="183" y="163"/>
                </a:cxn>
                <a:cxn ang="0">
                  <a:pos x="172" y="177"/>
                </a:cxn>
                <a:cxn ang="0">
                  <a:pos x="157" y="188"/>
                </a:cxn>
                <a:cxn ang="0">
                  <a:pos x="141" y="196"/>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5"/>
                  </a:lnTo>
                  <a:lnTo>
                    <a:pt x="2" y="116"/>
                  </a:lnTo>
                  <a:lnTo>
                    <a:pt x="0" y="95"/>
                  </a:lnTo>
                  <a:lnTo>
                    <a:pt x="2"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1" y="67"/>
                  </a:lnTo>
                  <a:lnTo>
                    <a:pt x="198" y="87"/>
                  </a:lnTo>
                  <a:lnTo>
                    <a:pt x="200" y="107"/>
                  </a:lnTo>
                  <a:lnTo>
                    <a:pt x="198" y="128"/>
                  </a:lnTo>
                  <a:lnTo>
                    <a:pt x="192" y="147"/>
                  </a:lnTo>
                  <a:lnTo>
                    <a:pt x="183" y="163"/>
                  </a:lnTo>
                  <a:lnTo>
                    <a:pt x="172" y="177"/>
                  </a:lnTo>
                  <a:lnTo>
                    <a:pt x="157" y="188"/>
                  </a:lnTo>
                  <a:lnTo>
                    <a:pt x="141" y="196"/>
                  </a:lnTo>
                  <a:lnTo>
                    <a:pt x="122" y="202"/>
                  </a:lnTo>
                  <a:lnTo>
                    <a:pt x="102" y="203"/>
                  </a:lnTo>
                  <a:close/>
                </a:path>
              </a:pathLst>
            </a:custGeom>
            <a:solidFill>
              <a:srgbClr val="CCCCCC"/>
            </a:solidFill>
            <a:ln w="9525">
              <a:noFill/>
              <a:round/>
              <a:headEnd/>
              <a:tailEnd/>
            </a:ln>
          </p:spPr>
          <p:txBody>
            <a:bodyPr/>
            <a:lstStyle/>
            <a:p>
              <a:endParaRPr lang="en-US"/>
            </a:p>
          </p:txBody>
        </p:sp>
        <p:sp>
          <p:nvSpPr>
            <p:cNvPr id="115904" name="Freeform 192"/>
            <p:cNvSpPr>
              <a:spLocks/>
            </p:cNvSpPr>
            <p:nvPr/>
          </p:nvSpPr>
          <p:spPr bwMode="auto">
            <a:xfrm>
              <a:off x="3681" y="2148"/>
              <a:ext cx="136" cy="88"/>
            </a:xfrm>
            <a:custGeom>
              <a:avLst/>
              <a:gdLst/>
              <a:ahLst/>
              <a:cxnLst>
                <a:cxn ang="0">
                  <a:pos x="7" y="117"/>
                </a:cxn>
                <a:cxn ang="0">
                  <a:pos x="23" y="73"/>
                </a:cxn>
                <a:cxn ang="0">
                  <a:pos x="59" y="37"/>
                </a:cxn>
                <a:cxn ang="0">
                  <a:pos x="107" y="12"/>
                </a:cxn>
                <a:cxn ang="0">
                  <a:pos x="156" y="1"/>
                </a:cxn>
                <a:cxn ang="0">
                  <a:pos x="223" y="0"/>
                </a:cxn>
                <a:cxn ang="0">
                  <a:pos x="290" y="0"/>
                </a:cxn>
                <a:cxn ang="0">
                  <a:pos x="357" y="0"/>
                </a:cxn>
                <a:cxn ang="0">
                  <a:pos x="424" y="3"/>
                </a:cxn>
                <a:cxn ang="0">
                  <a:pos x="491" y="5"/>
                </a:cxn>
                <a:cxn ang="0">
                  <a:pos x="558" y="8"/>
                </a:cxn>
                <a:cxn ang="0">
                  <a:pos x="625" y="12"/>
                </a:cxn>
                <a:cxn ang="0">
                  <a:pos x="693" y="17"/>
                </a:cxn>
                <a:cxn ang="0">
                  <a:pos x="760" y="23"/>
                </a:cxn>
                <a:cxn ang="0">
                  <a:pos x="826" y="30"/>
                </a:cxn>
                <a:cxn ang="0">
                  <a:pos x="893" y="38"/>
                </a:cxn>
                <a:cxn ang="0">
                  <a:pos x="959" y="47"/>
                </a:cxn>
                <a:cxn ang="0">
                  <a:pos x="1025" y="57"/>
                </a:cxn>
                <a:cxn ang="0">
                  <a:pos x="1091" y="68"/>
                </a:cxn>
                <a:cxn ang="0">
                  <a:pos x="1157" y="80"/>
                </a:cxn>
                <a:cxn ang="0">
                  <a:pos x="1223" y="93"/>
                </a:cxn>
                <a:cxn ang="0">
                  <a:pos x="1268" y="113"/>
                </a:cxn>
                <a:cxn ang="0">
                  <a:pos x="1306" y="151"/>
                </a:cxn>
                <a:cxn ang="0">
                  <a:pos x="1333" y="198"/>
                </a:cxn>
                <a:cxn ang="0">
                  <a:pos x="1344" y="249"/>
                </a:cxn>
                <a:cxn ang="0">
                  <a:pos x="1354" y="947"/>
                </a:cxn>
                <a:cxn ang="0">
                  <a:pos x="1329" y="990"/>
                </a:cxn>
                <a:cxn ang="0">
                  <a:pos x="1287" y="1024"/>
                </a:cxn>
                <a:cxn ang="0">
                  <a:pos x="1239" y="1043"/>
                </a:cxn>
                <a:cxn ang="0">
                  <a:pos x="1180" y="1047"/>
                </a:cxn>
                <a:cxn ang="0">
                  <a:pos x="1108" y="1048"/>
                </a:cxn>
                <a:cxn ang="0">
                  <a:pos x="1038" y="1049"/>
                </a:cxn>
                <a:cxn ang="0">
                  <a:pos x="967" y="1049"/>
                </a:cxn>
                <a:cxn ang="0">
                  <a:pos x="897" y="1048"/>
                </a:cxn>
                <a:cxn ang="0">
                  <a:pos x="828" y="1046"/>
                </a:cxn>
                <a:cxn ang="0">
                  <a:pos x="760" y="1043"/>
                </a:cxn>
                <a:cxn ang="0">
                  <a:pos x="689" y="1039"/>
                </a:cxn>
                <a:cxn ang="0">
                  <a:pos x="621" y="1034"/>
                </a:cxn>
                <a:cxn ang="0">
                  <a:pos x="552" y="1028"/>
                </a:cxn>
                <a:cxn ang="0">
                  <a:pos x="483" y="1022"/>
                </a:cxn>
                <a:cxn ang="0">
                  <a:pos x="414" y="1014"/>
                </a:cxn>
                <a:cxn ang="0">
                  <a:pos x="345" y="1006"/>
                </a:cxn>
                <a:cxn ang="0">
                  <a:pos x="275" y="996"/>
                </a:cxn>
                <a:cxn ang="0">
                  <a:pos x="206" y="986"/>
                </a:cxn>
                <a:cxn ang="0">
                  <a:pos x="136" y="976"/>
                </a:cxn>
                <a:cxn ang="0">
                  <a:pos x="81" y="963"/>
                </a:cxn>
                <a:cxn ang="0">
                  <a:pos x="45" y="938"/>
                </a:cxn>
                <a:cxn ang="0">
                  <a:pos x="18" y="901"/>
                </a:cxn>
                <a:cxn ang="0">
                  <a:pos x="2" y="859"/>
                </a:cxn>
              </a:cxnLst>
              <a:rect l="0" t="0" r="r" b="b"/>
              <a:pathLst>
                <a:path w="1358" h="1049">
                  <a:moveTo>
                    <a:pt x="0" y="838"/>
                  </a:moveTo>
                  <a:lnTo>
                    <a:pt x="7" y="117"/>
                  </a:lnTo>
                  <a:lnTo>
                    <a:pt x="12" y="95"/>
                  </a:lnTo>
                  <a:lnTo>
                    <a:pt x="23" y="73"/>
                  </a:lnTo>
                  <a:lnTo>
                    <a:pt x="39" y="54"/>
                  </a:lnTo>
                  <a:lnTo>
                    <a:pt x="59" y="37"/>
                  </a:lnTo>
                  <a:lnTo>
                    <a:pt x="83" y="22"/>
                  </a:lnTo>
                  <a:lnTo>
                    <a:pt x="107" y="12"/>
                  </a:lnTo>
                  <a:lnTo>
                    <a:pt x="132" y="5"/>
                  </a:lnTo>
                  <a:lnTo>
                    <a:pt x="156" y="1"/>
                  </a:lnTo>
                  <a:lnTo>
                    <a:pt x="189" y="0"/>
                  </a:lnTo>
                  <a:lnTo>
                    <a:pt x="223" y="0"/>
                  </a:lnTo>
                  <a:lnTo>
                    <a:pt x="256" y="0"/>
                  </a:lnTo>
                  <a:lnTo>
                    <a:pt x="290" y="0"/>
                  </a:lnTo>
                  <a:lnTo>
                    <a:pt x="324" y="0"/>
                  </a:lnTo>
                  <a:lnTo>
                    <a:pt x="357" y="0"/>
                  </a:lnTo>
                  <a:lnTo>
                    <a:pt x="391" y="1"/>
                  </a:lnTo>
                  <a:lnTo>
                    <a:pt x="424" y="3"/>
                  </a:lnTo>
                  <a:lnTo>
                    <a:pt x="458" y="4"/>
                  </a:lnTo>
                  <a:lnTo>
                    <a:pt x="491" y="5"/>
                  </a:lnTo>
                  <a:lnTo>
                    <a:pt x="525" y="6"/>
                  </a:lnTo>
                  <a:lnTo>
                    <a:pt x="558" y="8"/>
                  </a:lnTo>
                  <a:lnTo>
                    <a:pt x="592" y="10"/>
                  </a:lnTo>
                  <a:lnTo>
                    <a:pt x="625" y="12"/>
                  </a:lnTo>
                  <a:lnTo>
                    <a:pt x="659" y="15"/>
                  </a:lnTo>
                  <a:lnTo>
                    <a:pt x="693" y="17"/>
                  </a:lnTo>
                  <a:lnTo>
                    <a:pt x="726" y="20"/>
                  </a:lnTo>
                  <a:lnTo>
                    <a:pt x="760" y="23"/>
                  </a:lnTo>
                  <a:lnTo>
                    <a:pt x="793" y="26"/>
                  </a:lnTo>
                  <a:lnTo>
                    <a:pt x="826" y="30"/>
                  </a:lnTo>
                  <a:lnTo>
                    <a:pt x="859" y="34"/>
                  </a:lnTo>
                  <a:lnTo>
                    <a:pt x="893" y="38"/>
                  </a:lnTo>
                  <a:lnTo>
                    <a:pt x="925" y="43"/>
                  </a:lnTo>
                  <a:lnTo>
                    <a:pt x="959" y="47"/>
                  </a:lnTo>
                  <a:lnTo>
                    <a:pt x="992" y="52"/>
                  </a:lnTo>
                  <a:lnTo>
                    <a:pt x="1025" y="57"/>
                  </a:lnTo>
                  <a:lnTo>
                    <a:pt x="1058" y="63"/>
                  </a:lnTo>
                  <a:lnTo>
                    <a:pt x="1091" y="68"/>
                  </a:lnTo>
                  <a:lnTo>
                    <a:pt x="1124" y="74"/>
                  </a:lnTo>
                  <a:lnTo>
                    <a:pt x="1157" y="80"/>
                  </a:lnTo>
                  <a:lnTo>
                    <a:pt x="1191" y="86"/>
                  </a:lnTo>
                  <a:lnTo>
                    <a:pt x="1223" y="93"/>
                  </a:lnTo>
                  <a:lnTo>
                    <a:pt x="1246" y="100"/>
                  </a:lnTo>
                  <a:lnTo>
                    <a:pt x="1268" y="113"/>
                  </a:lnTo>
                  <a:lnTo>
                    <a:pt x="1288" y="130"/>
                  </a:lnTo>
                  <a:lnTo>
                    <a:pt x="1306" y="151"/>
                  </a:lnTo>
                  <a:lnTo>
                    <a:pt x="1322" y="173"/>
                  </a:lnTo>
                  <a:lnTo>
                    <a:pt x="1333" y="198"/>
                  </a:lnTo>
                  <a:lnTo>
                    <a:pt x="1341" y="223"/>
                  </a:lnTo>
                  <a:lnTo>
                    <a:pt x="1344" y="249"/>
                  </a:lnTo>
                  <a:lnTo>
                    <a:pt x="1358" y="923"/>
                  </a:lnTo>
                  <a:lnTo>
                    <a:pt x="1354" y="947"/>
                  </a:lnTo>
                  <a:lnTo>
                    <a:pt x="1344" y="969"/>
                  </a:lnTo>
                  <a:lnTo>
                    <a:pt x="1329" y="990"/>
                  </a:lnTo>
                  <a:lnTo>
                    <a:pt x="1309" y="1009"/>
                  </a:lnTo>
                  <a:lnTo>
                    <a:pt x="1287" y="1024"/>
                  </a:lnTo>
                  <a:lnTo>
                    <a:pt x="1264" y="1036"/>
                  </a:lnTo>
                  <a:lnTo>
                    <a:pt x="1239" y="1043"/>
                  </a:lnTo>
                  <a:lnTo>
                    <a:pt x="1216" y="1046"/>
                  </a:lnTo>
                  <a:lnTo>
                    <a:pt x="1180" y="1047"/>
                  </a:lnTo>
                  <a:lnTo>
                    <a:pt x="1144" y="1048"/>
                  </a:lnTo>
                  <a:lnTo>
                    <a:pt x="1108" y="1048"/>
                  </a:lnTo>
                  <a:lnTo>
                    <a:pt x="1073" y="1049"/>
                  </a:lnTo>
                  <a:lnTo>
                    <a:pt x="1038" y="1049"/>
                  </a:lnTo>
                  <a:lnTo>
                    <a:pt x="1002" y="1049"/>
                  </a:lnTo>
                  <a:lnTo>
                    <a:pt x="967" y="1049"/>
                  </a:lnTo>
                  <a:lnTo>
                    <a:pt x="932" y="1048"/>
                  </a:lnTo>
                  <a:lnTo>
                    <a:pt x="897" y="1048"/>
                  </a:lnTo>
                  <a:lnTo>
                    <a:pt x="862" y="1047"/>
                  </a:lnTo>
                  <a:lnTo>
                    <a:pt x="828" y="1046"/>
                  </a:lnTo>
                  <a:lnTo>
                    <a:pt x="794" y="1044"/>
                  </a:lnTo>
                  <a:lnTo>
                    <a:pt x="760" y="1043"/>
                  </a:lnTo>
                  <a:lnTo>
                    <a:pt x="725" y="1041"/>
                  </a:lnTo>
                  <a:lnTo>
                    <a:pt x="689" y="1039"/>
                  </a:lnTo>
                  <a:lnTo>
                    <a:pt x="656" y="1037"/>
                  </a:lnTo>
                  <a:lnTo>
                    <a:pt x="621" y="1034"/>
                  </a:lnTo>
                  <a:lnTo>
                    <a:pt x="587" y="1031"/>
                  </a:lnTo>
                  <a:lnTo>
                    <a:pt x="552" y="1028"/>
                  </a:lnTo>
                  <a:lnTo>
                    <a:pt x="518" y="1025"/>
                  </a:lnTo>
                  <a:lnTo>
                    <a:pt x="483" y="1022"/>
                  </a:lnTo>
                  <a:lnTo>
                    <a:pt x="449" y="1018"/>
                  </a:lnTo>
                  <a:lnTo>
                    <a:pt x="414" y="1014"/>
                  </a:lnTo>
                  <a:lnTo>
                    <a:pt x="379" y="1010"/>
                  </a:lnTo>
                  <a:lnTo>
                    <a:pt x="345" y="1006"/>
                  </a:lnTo>
                  <a:lnTo>
                    <a:pt x="309" y="1001"/>
                  </a:lnTo>
                  <a:lnTo>
                    <a:pt x="275" y="996"/>
                  </a:lnTo>
                  <a:lnTo>
                    <a:pt x="240" y="991"/>
                  </a:lnTo>
                  <a:lnTo>
                    <a:pt x="206" y="986"/>
                  </a:lnTo>
                  <a:lnTo>
                    <a:pt x="170" y="981"/>
                  </a:lnTo>
                  <a:lnTo>
                    <a:pt x="136" y="976"/>
                  </a:lnTo>
                  <a:lnTo>
                    <a:pt x="100" y="969"/>
                  </a:lnTo>
                  <a:lnTo>
                    <a:pt x="81" y="963"/>
                  </a:lnTo>
                  <a:lnTo>
                    <a:pt x="61" y="953"/>
                  </a:lnTo>
                  <a:lnTo>
                    <a:pt x="45" y="938"/>
                  </a:lnTo>
                  <a:lnTo>
                    <a:pt x="30" y="921"/>
                  </a:lnTo>
                  <a:lnTo>
                    <a:pt x="18" y="901"/>
                  </a:lnTo>
                  <a:lnTo>
                    <a:pt x="8" y="880"/>
                  </a:lnTo>
                  <a:lnTo>
                    <a:pt x="2" y="859"/>
                  </a:lnTo>
                  <a:lnTo>
                    <a:pt x="0" y="838"/>
                  </a:lnTo>
                  <a:close/>
                </a:path>
              </a:pathLst>
            </a:custGeom>
            <a:solidFill>
              <a:srgbClr val="2B3333"/>
            </a:solidFill>
            <a:ln w="9525">
              <a:noFill/>
              <a:round/>
              <a:headEnd/>
              <a:tailEnd/>
            </a:ln>
          </p:spPr>
          <p:txBody>
            <a:bodyPr/>
            <a:lstStyle/>
            <a:p>
              <a:endParaRPr lang="en-US"/>
            </a:p>
          </p:txBody>
        </p:sp>
        <p:sp>
          <p:nvSpPr>
            <p:cNvPr id="115905" name="Freeform 193"/>
            <p:cNvSpPr>
              <a:spLocks/>
            </p:cNvSpPr>
            <p:nvPr/>
          </p:nvSpPr>
          <p:spPr bwMode="auto">
            <a:xfrm>
              <a:off x="3683" y="2149"/>
              <a:ext cx="133" cy="86"/>
            </a:xfrm>
            <a:custGeom>
              <a:avLst/>
              <a:gdLst/>
              <a:ahLst/>
              <a:cxnLst>
                <a:cxn ang="0">
                  <a:pos x="9" y="113"/>
                </a:cxn>
                <a:cxn ang="0">
                  <a:pos x="23" y="70"/>
                </a:cxn>
                <a:cxn ang="0">
                  <a:pos x="60" y="34"/>
                </a:cxn>
                <a:cxn ang="0">
                  <a:pos x="106" y="10"/>
                </a:cxn>
                <a:cxn ang="0">
                  <a:pos x="155" y="1"/>
                </a:cxn>
                <a:cxn ang="0">
                  <a:pos x="221" y="0"/>
                </a:cxn>
                <a:cxn ang="0">
                  <a:pos x="286" y="0"/>
                </a:cxn>
                <a:cxn ang="0">
                  <a:pos x="352" y="0"/>
                </a:cxn>
                <a:cxn ang="0">
                  <a:pos x="417" y="2"/>
                </a:cxn>
                <a:cxn ang="0">
                  <a:pos x="483" y="4"/>
                </a:cxn>
                <a:cxn ang="0">
                  <a:pos x="548" y="7"/>
                </a:cxn>
                <a:cxn ang="0">
                  <a:pos x="614" y="11"/>
                </a:cxn>
                <a:cxn ang="0">
                  <a:pos x="680" y="15"/>
                </a:cxn>
                <a:cxn ang="0">
                  <a:pos x="746" y="22"/>
                </a:cxn>
                <a:cxn ang="0">
                  <a:pos x="810" y="29"/>
                </a:cxn>
                <a:cxn ang="0">
                  <a:pos x="875" y="36"/>
                </a:cxn>
                <a:cxn ang="0">
                  <a:pos x="941" y="44"/>
                </a:cxn>
                <a:cxn ang="0">
                  <a:pos x="1006" y="55"/>
                </a:cxn>
                <a:cxn ang="0">
                  <a:pos x="1071" y="65"/>
                </a:cxn>
                <a:cxn ang="0">
                  <a:pos x="1135" y="77"/>
                </a:cxn>
                <a:cxn ang="0">
                  <a:pos x="1200" y="90"/>
                </a:cxn>
                <a:cxn ang="0">
                  <a:pos x="1244" y="110"/>
                </a:cxn>
                <a:cxn ang="0">
                  <a:pos x="1281" y="146"/>
                </a:cxn>
                <a:cxn ang="0">
                  <a:pos x="1307" y="193"/>
                </a:cxn>
                <a:cxn ang="0">
                  <a:pos x="1317" y="243"/>
                </a:cxn>
                <a:cxn ang="0">
                  <a:pos x="1328" y="925"/>
                </a:cxn>
                <a:cxn ang="0">
                  <a:pos x="1305" y="969"/>
                </a:cxn>
                <a:cxn ang="0">
                  <a:pos x="1264" y="1003"/>
                </a:cxn>
                <a:cxn ang="0">
                  <a:pos x="1216" y="1022"/>
                </a:cxn>
                <a:cxn ang="0">
                  <a:pos x="1157" y="1028"/>
                </a:cxn>
                <a:cxn ang="0">
                  <a:pos x="1088" y="1029"/>
                </a:cxn>
                <a:cxn ang="0">
                  <a:pos x="1018" y="1029"/>
                </a:cxn>
                <a:cxn ang="0">
                  <a:pos x="949" y="1028"/>
                </a:cxn>
                <a:cxn ang="0">
                  <a:pos x="881" y="1027"/>
                </a:cxn>
                <a:cxn ang="0">
                  <a:pos x="813" y="1025"/>
                </a:cxn>
                <a:cxn ang="0">
                  <a:pos x="746" y="1020"/>
                </a:cxn>
                <a:cxn ang="0">
                  <a:pos x="677" y="1017"/>
                </a:cxn>
                <a:cxn ang="0">
                  <a:pos x="610" y="1012"/>
                </a:cxn>
                <a:cxn ang="0">
                  <a:pos x="542" y="1007"/>
                </a:cxn>
                <a:cxn ang="0">
                  <a:pos x="474" y="1001"/>
                </a:cxn>
                <a:cxn ang="0">
                  <a:pos x="407" y="993"/>
                </a:cxn>
                <a:cxn ang="0">
                  <a:pos x="339" y="985"/>
                </a:cxn>
                <a:cxn ang="0">
                  <a:pos x="271" y="976"/>
                </a:cxn>
                <a:cxn ang="0">
                  <a:pos x="203" y="967"/>
                </a:cxn>
                <a:cxn ang="0">
                  <a:pos x="134" y="955"/>
                </a:cxn>
                <a:cxn ang="0">
                  <a:pos x="80" y="944"/>
                </a:cxn>
                <a:cxn ang="0">
                  <a:pos x="44" y="919"/>
                </a:cxn>
                <a:cxn ang="0">
                  <a:pos x="18" y="883"/>
                </a:cxn>
                <a:cxn ang="0">
                  <a:pos x="3" y="841"/>
                </a:cxn>
              </a:cxnLst>
              <a:rect l="0" t="0" r="r" b="b"/>
              <a:pathLst>
                <a:path w="1331" h="1029">
                  <a:moveTo>
                    <a:pt x="0" y="821"/>
                  </a:moveTo>
                  <a:lnTo>
                    <a:pt x="9" y="113"/>
                  </a:lnTo>
                  <a:lnTo>
                    <a:pt x="13" y="91"/>
                  </a:lnTo>
                  <a:lnTo>
                    <a:pt x="23" y="70"/>
                  </a:lnTo>
                  <a:lnTo>
                    <a:pt x="39" y="51"/>
                  </a:lnTo>
                  <a:lnTo>
                    <a:pt x="60" y="34"/>
                  </a:lnTo>
                  <a:lnTo>
                    <a:pt x="82" y="20"/>
                  </a:lnTo>
                  <a:lnTo>
                    <a:pt x="106" y="10"/>
                  </a:lnTo>
                  <a:lnTo>
                    <a:pt x="132" y="3"/>
                  </a:lnTo>
                  <a:lnTo>
                    <a:pt x="155" y="1"/>
                  </a:lnTo>
                  <a:lnTo>
                    <a:pt x="188" y="0"/>
                  </a:lnTo>
                  <a:lnTo>
                    <a:pt x="221" y="0"/>
                  </a:lnTo>
                  <a:lnTo>
                    <a:pt x="254" y="0"/>
                  </a:lnTo>
                  <a:lnTo>
                    <a:pt x="286" y="0"/>
                  </a:lnTo>
                  <a:lnTo>
                    <a:pt x="319" y="0"/>
                  </a:lnTo>
                  <a:lnTo>
                    <a:pt x="352" y="0"/>
                  </a:lnTo>
                  <a:lnTo>
                    <a:pt x="385" y="1"/>
                  </a:lnTo>
                  <a:lnTo>
                    <a:pt x="417" y="2"/>
                  </a:lnTo>
                  <a:lnTo>
                    <a:pt x="451" y="3"/>
                  </a:lnTo>
                  <a:lnTo>
                    <a:pt x="483" y="4"/>
                  </a:lnTo>
                  <a:lnTo>
                    <a:pt x="516" y="5"/>
                  </a:lnTo>
                  <a:lnTo>
                    <a:pt x="548" y="7"/>
                  </a:lnTo>
                  <a:lnTo>
                    <a:pt x="582" y="9"/>
                  </a:lnTo>
                  <a:lnTo>
                    <a:pt x="614" y="11"/>
                  </a:lnTo>
                  <a:lnTo>
                    <a:pt x="647" y="13"/>
                  </a:lnTo>
                  <a:lnTo>
                    <a:pt x="680" y="15"/>
                  </a:lnTo>
                  <a:lnTo>
                    <a:pt x="713" y="18"/>
                  </a:lnTo>
                  <a:lnTo>
                    <a:pt x="746" y="22"/>
                  </a:lnTo>
                  <a:lnTo>
                    <a:pt x="778" y="25"/>
                  </a:lnTo>
                  <a:lnTo>
                    <a:pt x="810" y="29"/>
                  </a:lnTo>
                  <a:lnTo>
                    <a:pt x="842" y="32"/>
                  </a:lnTo>
                  <a:lnTo>
                    <a:pt x="875" y="36"/>
                  </a:lnTo>
                  <a:lnTo>
                    <a:pt x="908" y="40"/>
                  </a:lnTo>
                  <a:lnTo>
                    <a:pt x="941" y="44"/>
                  </a:lnTo>
                  <a:lnTo>
                    <a:pt x="973" y="49"/>
                  </a:lnTo>
                  <a:lnTo>
                    <a:pt x="1006" y="55"/>
                  </a:lnTo>
                  <a:lnTo>
                    <a:pt x="1038" y="60"/>
                  </a:lnTo>
                  <a:lnTo>
                    <a:pt x="1071" y="65"/>
                  </a:lnTo>
                  <a:lnTo>
                    <a:pt x="1102" y="71"/>
                  </a:lnTo>
                  <a:lnTo>
                    <a:pt x="1135" y="77"/>
                  </a:lnTo>
                  <a:lnTo>
                    <a:pt x="1167" y="84"/>
                  </a:lnTo>
                  <a:lnTo>
                    <a:pt x="1200" y="90"/>
                  </a:lnTo>
                  <a:lnTo>
                    <a:pt x="1222" y="97"/>
                  </a:lnTo>
                  <a:lnTo>
                    <a:pt x="1244" y="110"/>
                  </a:lnTo>
                  <a:lnTo>
                    <a:pt x="1264" y="126"/>
                  </a:lnTo>
                  <a:lnTo>
                    <a:pt x="1281" y="146"/>
                  </a:lnTo>
                  <a:lnTo>
                    <a:pt x="1295" y="169"/>
                  </a:lnTo>
                  <a:lnTo>
                    <a:pt x="1307" y="193"/>
                  </a:lnTo>
                  <a:lnTo>
                    <a:pt x="1315" y="218"/>
                  </a:lnTo>
                  <a:lnTo>
                    <a:pt x="1317" y="243"/>
                  </a:lnTo>
                  <a:lnTo>
                    <a:pt x="1331" y="902"/>
                  </a:lnTo>
                  <a:lnTo>
                    <a:pt x="1328" y="925"/>
                  </a:lnTo>
                  <a:lnTo>
                    <a:pt x="1319" y="948"/>
                  </a:lnTo>
                  <a:lnTo>
                    <a:pt x="1305" y="969"/>
                  </a:lnTo>
                  <a:lnTo>
                    <a:pt x="1286" y="986"/>
                  </a:lnTo>
                  <a:lnTo>
                    <a:pt x="1264" y="1003"/>
                  </a:lnTo>
                  <a:lnTo>
                    <a:pt x="1241" y="1014"/>
                  </a:lnTo>
                  <a:lnTo>
                    <a:pt x="1216" y="1022"/>
                  </a:lnTo>
                  <a:lnTo>
                    <a:pt x="1193" y="1027"/>
                  </a:lnTo>
                  <a:lnTo>
                    <a:pt x="1157" y="1028"/>
                  </a:lnTo>
                  <a:lnTo>
                    <a:pt x="1123" y="1028"/>
                  </a:lnTo>
                  <a:lnTo>
                    <a:pt x="1088" y="1029"/>
                  </a:lnTo>
                  <a:lnTo>
                    <a:pt x="1053" y="1029"/>
                  </a:lnTo>
                  <a:lnTo>
                    <a:pt x="1018" y="1029"/>
                  </a:lnTo>
                  <a:lnTo>
                    <a:pt x="983" y="1029"/>
                  </a:lnTo>
                  <a:lnTo>
                    <a:pt x="949" y="1028"/>
                  </a:lnTo>
                  <a:lnTo>
                    <a:pt x="915" y="1028"/>
                  </a:lnTo>
                  <a:lnTo>
                    <a:pt x="881" y="1027"/>
                  </a:lnTo>
                  <a:lnTo>
                    <a:pt x="846" y="1026"/>
                  </a:lnTo>
                  <a:lnTo>
                    <a:pt x="813" y="1025"/>
                  </a:lnTo>
                  <a:lnTo>
                    <a:pt x="779" y="1022"/>
                  </a:lnTo>
                  <a:lnTo>
                    <a:pt x="746" y="1020"/>
                  </a:lnTo>
                  <a:lnTo>
                    <a:pt x="712" y="1019"/>
                  </a:lnTo>
                  <a:lnTo>
                    <a:pt x="677" y="1017"/>
                  </a:lnTo>
                  <a:lnTo>
                    <a:pt x="644" y="1014"/>
                  </a:lnTo>
                  <a:lnTo>
                    <a:pt x="610" y="1012"/>
                  </a:lnTo>
                  <a:lnTo>
                    <a:pt x="576" y="1010"/>
                  </a:lnTo>
                  <a:lnTo>
                    <a:pt x="542" y="1007"/>
                  </a:lnTo>
                  <a:lnTo>
                    <a:pt x="509" y="1004"/>
                  </a:lnTo>
                  <a:lnTo>
                    <a:pt x="474" y="1001"/>
                  </a:lnTo>
                  <a:lnTo>
                    <a:pt x="441" y="997"/>
                  </a:lnTo>
                  <a:lnTo>
                    <a:pt x="407" y="993"/>
                  </a:lnTo>
                  <a:lnTo>
                    <a:pt x="373" y="989"/>
                  </a:lnTo>
                  <a:lnTo>
                    <a:pt x="339" y="985"/>
                  </a:lnTo>
                  <a:lnTo>
                    <a:pt x="304" y="981"/>
                  </a:lnTo>
                  <a:lnTo>
                    <a:pt x="271" y="976"/>
                  </a:lnTo>
                  <a:lnTo>
                    <a:pt x="236" y="971"/>
                  </a:lnTo>
                  <a:lnTo>
                    <a:pt x="203" y="967"/>
                  </a:lnTo>
                  <a:lnTo>
                    <a:pt x="168" y="961"/>
                  </a:lnTo>
                  <a:lnTo>
                    <a:pt x="134" y="955"/>
                  </a:lnTo>
                  <a:lnTo>
                    <a:pt x="99" y="950"/>
                  </a:lnTo>
                  <a:lnTo>
                    <a:pt x="80" y="944"/>
                  </a:lnTo>
                  <a:lnTo>
                    <a:pt x="62" y="933"/>
                  </a:lnTo>
                  <a:lnTo>
                    <a:pt x="44" y="919"/>
                  </a:lnTo>
                  <a:lnTo>
                    <a:pt x="30" y="902"/>
                  </a:lnTo>
                  <a:lnTo>
                    <a:pt x="18" y="883"/>
                  </a:lnTo>
                  <a:lnTo>
                    <a:pt x="9" y="862"/>
                  </a:lnTo>
                  <a:lnTo>
                    <a:pt x="3" y="841"/>
                  </a:lnTo>
                  <a:lnTo>
                    <a:pt x="0" y="821"/>
                  </a:lnTo>
                  <a:close/>
                </a:path>
              </a:pathLst>
            </a:custGeom>
            <a:solidFill>
              <a:srgbClr val="C4CCCC"/>
            </a:solidFill>
            <a:ln w="9525">
              <a:noFill/>
              <a:round/>
              <a:headEnd/>
              <a:tailEnd/>
            </a:ln>
          </p:spPr>
          <p:txBody>
            <a:bodyPr/>
            <a:lstStyle/>
            <a:p>
              <a:endParaRPr lang="en-US"/>
            </a:p>
          </p:txBody>
        </p:sp>
        <p:sp>
          <p:nvSpPr>
            <p:cNvPr id="115906" name="Freeform 194"/>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115907" name="Freeform 195"/>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115908" name="Freeform 196"/>
            <p:cNvSpPr>
              <a:spLocks/>
            </p:cNvSpPr>
            <p:nvPr/>
          </p:nvSpPr>
          <p:spPr bwMode="auto">
            <a:xfrm>
              <a:off x="3687" y="2212"/>
              <a:ext cx="124" cy="22"/>
            </a:xfrm>
            <a:custGeom>
              <a:avLst/>
              <a:gdLst/>
              <a:ahLst/>
              <a:cxnLst>
                <a:cxn ang="0">
                  <a:pos x="187" y="105"/>
                </a:cxn>
                <a:cxn ang="0">
                  <a:pos x="222" y="86"/>
                </a:cxn>
                <a:cxn ang="0">
                  <a:pos x="249" y="51"/>
                </a:cxn>
                <a:cxn ang="0">
                  <a:pos x="277" y="17"/>
                </a:cxn>
                <a:cxn ang="0">
                  <a:pos x="313" y="1"/>
                </a:cxn>
                <a:cxn ang="0">
                  <a:pos x="432" y="0"/>
                </a:cxn>
                <a:cxn ang="0">
                  <a:pos x="534" y="2"/>
                </a:cxn>
                <a:cxn ang="0">
                  <a:pos x="622" y="6"/>
                </a:cxn>
                <a:cxn ang="0">
                  <a:pos x="697" y="12"/>
                </a:cxn>
                <a:cxn ang="0">
                  <a:pos x="762" y="19"/>
                </a:cxn>
                <a:cxn ang="0">
                  <a:pos x="817" y="26"/>
                </a:cxn>
                <a:cxn ang="0">
                  <a:pos x="867" y="33"/>
                </a:cxn>
                <a:cxn ang="0">
                  <a:pos x="912" y="41"/>
                </a:cxn>
                <a:cxn ang="0">
                  <a:pos x="960" y="67"/>
                </a:cxn>
                <a:cxn ang="0">
                  <a:pos x="1007" y="114"/>
                </a:cxn>
                <a:cxn ang="0">
                  <a:pos x="1047" y="160"/>
                </a:cxn>
                <a:cxn ang="0">
                  <a:pos x="1072" y="181"/>
                </a:cxn>
                <a:cxn ang="0">
                  <a:pos x="1239" y="218"/>
                </a:cxn>
                <a:cxn ang="0">
                  <a:pos x="1223" y="238"/>
                </a:cxn>
                <a:cxn ang="0">
                  <a:pos x="1195" y="254"/>
                </a:cxn>
                <a:cxn ang="0">
                  <a:pos x="1160" y="262"/>
                </a:cxn>
                <a:cxn ang="0">
                  <a:pos x="1104" y="264"/>
                </a:cxn>
                <a:cxn ang="0">
                  <a:pos x="1036" y="265"/>
                </a:cxn>
                <a:cxn ang="0">
                  <a:pos x="969" y="265"/>
                </a:cxn>
                <a:cxn ang="0">
                  <a:pos x="901" y="265"/>
                </a:cxn>
                <a:cxn ang="0">
                  <a:pos x="835" y="264"/>
                </a:cxn>
                <a:cxn ang="0">
                  <a:pos x="769" y="262"/>
                </a:cxn>
                <a:cxn ang="0">
                  <a:pos x="703" y="259"/>
                </a:cxn>
                <a:cxn ang="0">
                  <a:pos x="636" y="255"/>
                </a:cxn>
                <a:cxn ang="0">
                  <a:pos x="570" y="251"/>
                </a:cxn>
                <a:cxn ang="0">
                  <a:pos x="504" y="246"/>
                </a:cxn>
                <a:cxn ang="0">
                  <a:pos x="438" y="239"/>
                </a:cxn>
                <a:cxn ang="0">
                  <a:pos x="373" y="232"/>
                </a:cxn>
                <a:cxn ang="0">
                  <a:pos x="307" y="224"/>
                </a:cxn>
                <a:cxn ang="0">
                  <a:pos x="240" y="215"/>
                </a:cxn>
                <a:cxn ang="0">
                  <a:pos x="174" y="205"/>
                </a:cxn>
                <a:cxn ang="0">
                  <a:pos x="107" y="195"/>
                </a:cxn>
                <a:cxn ang="0">
                  <a:pos x="56" y="186"/>
                </a:cxn>
                <a:cxn ang="0">
                  <a:pos x="28" y="175"/>
                </a:cxn>
                <a:cxn ang="0">
                  <a:pos x="10" y="160"/>
                </a:cxn>
                <a:cxn ang="0">
                  <a:pos x="1" y="135"/>
                </a:cxn>
              </a:cxnLst>
              <a:rect l="0" t="0" r="r" b="b"/>
              <a:pathLst>
                <a:path w="1242" h="265">
                  <a:moveTo>
                    <a:pt x="0" y="117"/>
                  </a:moveTo>
                  <a:lnTo>
                    <a:pt x="187" y="105"/>
                  </a:lnTo>
                  <a:lnTo>
                    <a:pt x="206" y="99"/>
                  </a:lnTo>
                  <a:lnTo>
                    <a:pt x="222" y="86"/>
                  </a:lnTo>
                  <a:lnTo>
                    <a:pt x="235" y="70"/>
                  </a:lnTo>
                  <a:lnTo>
                    <a:pt x="249" y="51"/>
                  </a:lnTo>
                  <a:lnTo>
                    <a:pt x="262" y="32"/>
                  </a:lnTo>
                  <a:lnTo>
                    <a:pt x="277" y="17"/>
                  </a:lnTo>
                  <a:lnTo>
                    <a:pt x="293" y="6"/>
                  </a:lnTo>
                  <a:lnTo>
                    <a:pt x="313" y="1"/>
                  </a:lnTo>
                  <a:lnTo>
                    <a:pt x="375" y="0"/>
                  </a:lnTo>
                  <a:lnTo>
                    <a:pt x="432" y="0"/>
                  </a:lnTo>
                  <a:lnTo>
                    <a:pt x="485" y="0"/>
                  </a:lnTo>
                  <a:lnTo>
                    <a:pt x="534" y="2"/>
                  </a:lnTo>
                  <a:lnTo>
                    <a:pt x="580" y="3"/>
                  </a:lnTo>
                  <a:lnTo>
                    <a:pt x="622" y="6"/>
                  </a:lnTo>
                  <a:lnTo>
                    <a:pt x="661" y="9"/>
                  </a:lnTo>
                  <a:lnTo>
                    <a:pt x="697" y="12"/>
                  </a:lnTo>
                  <a:lnTo>
                    <a:pt x="731" y="15"/>
                  </a:lnTo>
                  <a:lnTo>
                    <a:pt x="762" y="19"/>
                  </a:lnTo>
                  <a:lnTo>
                    <a:pt x="790" y="22"/>
                  </a:lnTo>
                  <a:lnTo>
                    <a:pt x="817" y="26"/>
                  </a:lnTo>
                  <a:lnTo>
                    <a:pt x="843" y="30"/>
                  </a:lnTo>
                  <a:lnTo>
                    <a:pt x="867" y="33"/>
                  </a:lnTo>
                  <a:lnTo>
                    <a:pt x="890" y="38"/>
                  </a:lnTo>
                  <a:lnTo>
                    <a:pt x="912" y="41"/>
                  </a:lnTo>
                  <a:lnTo>
                    <a:pt x="935" y="50"/>
                  </a:lnTo>
                  <a:lnTo>
                    <a:pt x="960" y="67"/>
                  </a:lnTo>
                  <a:lnTo>
                    <a:pt x="984" y="89"/>
                  </a:lnTo>
                  <a:lnTo>
                    <a:pt x="1007" y="114"/>
                  </a:lnTo>
                  <a:lnTo>
                    <a:pt x="1029" y="139"/>
                  </a:lnTo>
                  <a:lnTo>
                    <a:pt x="1047" y="160"/>
                  </a:lnTo>
                  <a:lnTo>
                    <a:pt x="1062" y="175"/>
                  </a:lnTo>
                  <a:lnTo>
                    <a:pt x="1072" y="181"/>
                  </a:lnTo>
                  <a:lnTo>
                    <a:pt x="1242" y="206"/>
                  </a:lnTo>
                  <a:lnTo>
                    <a:pt x="1239" y="218"/>
                  </a:lnTo>
                  <a:lnTo>
                    <a:pt x="1232" y="229"/>
                  </a:lnTo>
                  <a:lnTo>
                    <a:pt x="1223" y="238"/>
                  </a:lnTo>
                  <a:lnTo>
                    <a:pt x="1211" y="247"/>
                  </a:lnTo>
                  <a:lnTo>
                    <a:pt x="1195" y="254"/>
                  </a:lnTo>
                  <a:lnTo>
                    <a:pt x="1178" y="259"/>
                  </a:lnTo>
                  <a:lnTo>
                    <a:pt x="1160" y="262"/>
                  </a:lnTo>
                  <a:lnTo>
                    <a:pt x="1139" y="263"/>
                  </a:lnTo>
                  <a:lnTo>
                    <a:pt x="1104" y="264"/>
                  </a:lnTo>
                  <a:lnTo>
                    <a:pt x="1070" y="264"/>
                  </a:lnTo>
                  <a:lnTo>
                    <a:pt x="1036" y="265"/>
                  </a:lnTo>
                  <a:lnTo>
                    <a:pt x="1002" y="265"/>
                  </a:lnTo>
                  <a:lnTo>
                    <a:pt x="969" y="265"/>
                  </a:lnTo>
                  <a:lnTo>
                    <a:pt x="934" y="265"/>
                  </a:lnTo>
                  <a:lnTo>
                    <a:pt x="901" y="265"/>
                  </a:lnTo>
                  <a:lnTo>
                    <a:pt x="867" y="264"/>
                  </a:lnTo>
                  <a:lnTo>
                    <a:pt x="835" y="264"/>
                  </a:lnTo>
                  <a:lnTo>
                    <a:pt x="801" y="263"/>
                  </a:lnTo>
                  <a:lnTo>
                    <a:pt x="769" y="262"/>
                  </a:lnTo>
                  <a:lnTo>
                    <a:pt x="736" y="260"/>
                  </a:lnTo>
                  <a:lnTo>
                    <a:pt x="703" y="259"/>
                  </a:lnTo>
                  <a:lnTo>
                    <a:pt x="669" y="257"/>
                  </a:lnTo>
                  <a:lnTo>
                    <a:pt x="636" y="255"/>
                  </a:lnTo>
                  <a:lnTo>
                    <a:pt x="604" y="253"/>
                  </a:lnTo>
                  <a:lnTo>
                    <a:pt x="570" y="251"/>
                  </a:lnTo>
                  <a:lnTo>
                    <a:pt x="538" y="248"/>
                  </a:lnTo>
                  <a:lnTo>
                    <a:pt x="504" y="246"/>
                  </a:lnTo>
                  <a:lnTo>
                    <a:pt x="472" y="243"/>
                  </a:lnTo>
                  <a:lnTo>
                    <a:pt x="438" y="239"/>
                  </a:lnTo>
                  <a:lnTo>
                    <a:pt x="406" y="235"/>
                  </a:lnTo>
                  <a:lnTo>
                    <a:pt x="373" y="232"/>
                  </a:lnTo>
                  <a:lnTo>
                    <a:pt x="340" y="228"/>
                  </a:lnTo>
                  <a:lnTo>
                    <a:pt x="307" y="224"/>
                  </a:lnTo>
                  <a:lnTo>
                    <a:pt x="274" y="220"/>
                  </a:lnTo>
                  <a:lnTo>
                    <a:pt x="240" y="215"/>
                  </a:lnTo>
                  <a:lnTo>
                    <a:pt x="208" y="210"/>
                  </a:lnTo>
                  <a:lnTo>
                    <a:pt x="174" y="205"/>
                  </a:lnTo>
                  <a:lnTo>
                    <a:pt x="140" y="200"/>
                  </a:lnTo>
                  <a:lnTo>
                    <a:pt x="107" y="195"/>
                  </a:lnTo>
                  <a:lnTo>
                    <a:pt x="73" y="189"/>
                  </a:lnTo>
                  <a:lnTo>
                    <a:pt x="56" y="186"/>
                  </a:lnTo>
                  <a:lnTo>
                    <a:pt x="41" y="180"/>
                  </a:lnTo>
                  <a:lnTo>
                    <a:pt x="28" y="175"/>
                  </a:lnTo>
                  <a:lnTo>
                    <a:pt x="17" y="169"/>
                  </a:lnTo>
                  <a:lnTo>
                    <a:pt x="10" y="160"/>
                  </a:lnTo>
                  <a:lnTo>
                    <a:pt x="4" y="149"/>
                  </a:lnTo>
                  <a:lnTo>
                    <a:pt x="1" y="135"/>
                  </a:lnTo>
                  <a:lnTo>
                    <a:pt x="0" y="117"/>
                  </a:lnTo>
                  <a:close/>
                </a:path>
              </a:pathLst>
            </a:custGeom>
            <a:solidFill>
              <a:srgbClr val="BAC2C2"/>
            </a:solidFill>
            <a:ln w="9525">
              <a:noFill/>
              <a:round/>
              <a:headEnd/>
              <a:tailEnd/>
            </a:ln>
          </p:spPr>
          <p:txBody>
            <a:bodyPr/>
            <a:lstStyle/>
            <a:p>
              <a:endParaRPr lang="en-US"/>
            </a:p>
          </p:txBody>
        </p:sp>
        <p:sp>
          <p:nvSpPr>
            <p:cNvPr id="115909" name="Freeform 197"/>
            <p:cNvSpPr>
              <a:spLocks/>
            </p:cNvSpPr>
            <p:nvPr/>
          </p:nvSpPr>
          <p:spPr bwMode="auto">
            <a:xfrm>
              <a:off x="3685" y="2150"/>
              <a:ext cx="128" cy="40"/>
            </a:xfrm>
            <a:custGeom>
              <a:avLst/>
              <a:gdLst/>
              <a:ahLst/>
              <a:cxnLst>
                <a:cxn ang="0">
                  <a:pos x="0" y="112"/>
                </a:cxn>
                <a:cxn ang="0">
                  <a:pos x="18" y="69"/>
                </a:cxn>
                <a:cxn ang="0">
                  <a:pos x="52" y="34"/>
                </a:cxn>
                <a:cxn ang="0">
                  <a:pos x="95" y="11"/>
                </a:cxn>
                <a:cxn ang="0">
                  <a:pos x="141" y="1"/>
                </a:cxn>
                <a:cxn ang="0">
                  <a:pos x="205" y="0"/>
                </a:cxn>
                <a:cxn ang="0">
                  <a:pos x="268" y="0"/>
                </a:cxn>
                <a:cxn ang="0">
                  <a:pos x="332" y="1"/>
                </a:cxn>
                <a:cxn ang="0">
                  <a:pos x="396" y="2"/>
                </a:cxn>
                <a:cxn ang="0">
                  <a:pos x="460" y="5"/>
                </a:cxn>
                <a:cxn ang="0">
                  <a:pos x="524" y="9"/>
                </a:cxn>
                <a:cxn ang="0">
                  <a:pos x="588" y="12"/>
                </a:cxn>
                <a:cxn ang="0">
                  <a:pos x="653" y="17"/>
                </a:cxn>
                <a:cxn ang="0">
                  <a:pos x="717" y="22"/>
                </a:cxn>
                <a:cxn ang="0">
                  <a:pos x="781" y="29"/>
                </a:cxn>
                <a:cxn ang="0">
                  <a:pos x="843" y="37"/>
                </a:cxn>
                <a:cxn ang="0">
                  <a:pos x="907" y="45"/>
                </a:cxn>
                <a:cxn ang="0">
                  <a:pos x="970" y="55"/>
                </a:cxn>
                <a:cxn ang="0">
                  <a:pos x="1033" y="66"/>
                </a:cxn>
                <a:cxn ang="0">
                  <a:pos x="1096" y="77"/>
                </a:cxn>
                <a:cxn ang="0">
                  <a:pos x="1158" y="90"/>
                </a:cxn>
                <a:cxn ang="0">
                  <a:pos x="1199" y="108"/>
                </a:cxn>
                <a:cxn ang="0">
                  <a:pos x="1233" y="141"/>
                </a:cxn>
                <a:cxn ang="0">
                  <a:pos x="1258" y="186"/>
                </a:cxn>
                <a:cxn ang="0">
                  <a:pos x="1274" y="238"/>
                </a:cxn>
                <a:cxn ang="0">
                  <a:pos x="946" y="470"/>
                </a:cxn>
                <a:cxn ang="0">
                  <a:pos x="913" y="480"/>
                </a:cxn>
                <a:cxn ang="0">
                  <a:pos x="877" y="480"/>
                </a:cxn>
                <a:cxn ang="0">
                  <a:pos x="839" y="476"/>
                </a:cxn>
                <a:cxn ang="0">
                  <a:pos x="799" y="473"/>
                </a:cxn>
                <a:cxn ang="0">
                  <a:pos x="760" y="472"/>
                </a:cxn>
                <a:cxn ang="0">
                  <a:pos x="716" y="471"/>
                </a:cxn>
                <a:cxn ang="0">
                  <a:pos x="665" y="469"/>
                </a:cxn>
                <a:cxn ang="0">
                  <a:pos x="607" y="467"/>
                </a:cxn>
                <a:cxn ang="0">
                  <a:pos x="542" y="463"/>
                </a:cxn>
                <a:cxn ang="0">
                  <a:pos x="469" y="457"/>
                </a:cxn>
                <a:cxn ang="0">
                  <a:pos x="385" y="447"/>
                </a:cxn>
                <a:cxn ang="0">
                  <a:pos x="322" y="439"/>
                </a:cxn>
                <a:cxn ang="0">
                  <a:pos x="287" y="423"/>
                </a:cxn>
                <a:cxn ang="0">
                  <a:pos x="254" y="399"/>
                </a:cxn>
                <a:cxn ang="0">
                  <a:pos x="225" y="371"/>
                </a:cxn>
              </a:cxnLst>
              <a:rect l="0" t="0" r="r" b="b"/>
              <a:pathLst>
                <a:path w="1274" h="481">
                  <a:moveTo>
                    <a:pt x="211" y="357"/>
                  </a:moveTo>
                  <a:lnTo>
                    <a:pt x="0" y="112"/>
                  </a:lnTo>
                  <a:lnTo>
                    <a:pt x="6" y="89"/>
                  </a:lnTo>
                  <a:lnTo>
                    <a:pt x="18" y="69"/>
                  </a:lnTo>
                  <a:lnTo>
                    <a:pt x="34" y="50"/>
                  </a:lnTo>
                  <a:lnTo>
                    <a:pt x="52" y="34"/>
                  </a:lnTo>
                  <a:lnTo>
                    <a:pt x="72" y="21"/>
                  </a:lnTo>
                  <a:lnTo>
                    <a:pt x="95" y="11"/>
                  </a:lnTo>
                  <a:lnTo>
                    <a:pt x="118" y="4"/>
                  </a:lnTo>
                  <a:lnTo>
                    <a:pt x="141" y="1"/>
                  </a:lnTo>
                  <a:lnTo>
                    <a:pt x="173" y="1"/>
                  </a:lnTo>
                  <a:lnTo>
                    <a:pt x="205" y="0"/>
                  </a:lnTo>
                  <a:lnTo>
                    <a:pt x="237" y="0"/>
                  </a:lnTo>
                  <a:lnTo>
                    <a:pt x="268" y="0"/>
                  </a:lnTo>
                  <a:lnTo>
                    <a:pt x="301" y="1"/>
                  </a:lnTo>
                  <a:lnTo>
                    <a:pt x="332" y="1"/>
                  </a:lnTo>
                  <a:lnTo>
                    <a:pt x="365" y="2"/>
                  </a:lnTo>
                  <a:lnTo>
                    <a:pt x="396" y="2"/>
                  </a:lnTo>
                  <a:lnTo>
                    <a:pt x="429" y="3"/>
                  </a:lnTo>
                  <a:lnTo>
                    <a:pt x="460" y="5"/>
                  </a:lnTo>
                  <a:lnTo>
                    <a:pt x="493" y="7"/>
                  </a:lnTo>
                  <a:lnTo>
                    <a:pt x="524" y="9"/>
                  </a:lnTo>
                  <a:lnTo>
                    <a:pt x="557" y="10"/>
                  </a:lnTo>
                  <a:lnTo>
                    <a:pt x="588" y="12"/>
                  </a:lnTo>
                  <a:lnTo>
                    <a:pt x="621" y="14"/>
                  </a:lnTo>
                  <a:lnTo>
                    <a:pt x="653" y="17"/>
                  </a:lnTo>
                  <a:lnTo>
                    <a:pt x="685" y="19"/>
                  </a:lnTo>
                  <a:lnTo>
                    <a:pt x="717" y="22"/>
                  </a:lnTo>
                  <a:lnTo>
                    <a:pt x="748" y="25"/>
                  </a:lnTo>
                  <a:lnTo>
                    <a:pt x="781" y="29"/>
                  </a:lnTo>
                  <a:lnTo>
                    <a:pt x="811" y="32"/>
                  </a:lnTo>
                  <a:lnTo>
                    <a:pt x="843" y="37"/>
                  </a:lnTo>
                  <a:lnTo>
                    <a:pt x="874" y="41"/>
                  </a:lnTo>
                  <a:lnTo>
                    <a:pt x="907" y="45"/>
                  </a:lnTo>
                  <a:lnTo>
                    <a:pt x="938" y="50"/>
                  </a:lnTo>
                  <a:lnTo>
                    <a:pt x="970" y="55"/>
                  </a:lnTo>
                  <a:lnTo>
                    <a:pt x="1001" y="60"/>
                  </a:lnTo>
                  <a:lnTo>
                    <a:pt x="1033" y="66"/>
                  </a:lnTo>
                  <a:lnTo>
                    <a:pt x="1064" y="72"/>
                  </a:lnTo>
                  <a:lnTo>
                    <a:pt x="1096" y="77"/>
                  </a:lnTo>
                  <a:lnTo>
                    <a:pt x="1126" y="84"/>
                  </a:lnTo>
                  <a:lnTo>
                    <a:pt x="1158" y="90"/>
                  </a:lnTo>
                  <a:lnTo>
                    <a:pt x="1180" y="97"/>
                  </a:lnTo>
                  <a:lnTo>
                    <a:pt x="1199" y="108"/>
                  </a:lnTo>
                  <a:lnTo>
                    <a:pt x="1218" y="122"/>
                  </a:lnTo>
                  <a:lnTo>
                    <a:pt x="1233" y="141"/>
                  </a:lnTo>
                  <a:lnTo>
                    <a:pt x="1247" y="162"/>
                  </a:lnTo>
                  <a:lnTo>
                    <a:pt x="1258" y="186"/>
                  </a:lnTo>
                  <a:lnTo>
                    <a:pt x="1267" y="211"/>
                  </a:lnTo>
                  <a:lnTo>
                    <a:pt x="1274" y="238"/>
                  </a:lnTo>
                  <a:lnTo>
                    <a:pt x="964" y="460"/>
                  </a:lnTo>
                  <a:lnTo>
                    <a:pt x="946" y="470"/>
                  </a:lnTo>
                  <a:lnTo>
                    <a:pt x="929" y="476"/>
                  </a:lnTo>
                  <a:lnTo>
                    <a:pt x="913" y="480"/>
                  </a:lnTo>
                  <a:lnTo>
                    <a:pt x="895" y="481"/>
                  </a:lnTo>
                  <a:lnTo>
                    <a:pt x="877" y="480"/>
                  </a:lnTo>
                  <a:lnTo>
                    <a:pt x="859" y="477"/>
                  </a:lnTo>
                  <a:lnTo>
                    <a:pt x="839" y="476"/>
                  </a:lnTo>
                  <a:lnTo>
                    <a:pt x="817" y="474"/>
                  </a:lnTo>
                  <a:lnTo>
                    <a:pt x="799" y="473"/>
                  </a:lnTo>
                  <a:lnTo>
                    <a:pt x="781" y="473"/>
                  </a:lnTo>
                  <a:lnTo>
                    <a:pt x="760" y="472"/>
                  </a:lnTo>
                  <a:lnTo>
                    <a:pt x="739" y="471"/>
                  </a:lnTo>
                  <a:lnTo>
                    <a:pt x="716" y="471"/>
                  </a:lnTo>
                  <a:lnTo>
                    <a:pt x="690" y="470"/>
                  </a:lnTo>
                  <a:lnTo>
                    <a:pt x="665" y="469"/>
                  </a:lnTo>
                  <a:lnTo>
                    <a:pt x="636" y="468"/>
                  </a:lnTo>
                  <a:lnTo>
                    <a:pt x="607" y="467"/>
                  </a:lnTo>
                  <a:lnTo>
                    <a:pt x="575" y="465"/>
                  </a:lnTo>
                  <a:lnTo>
                    <a:pt x="542" y="463"/>
                  </a:lnTo>
                  <a:lnTo>
                    <a:pt x="506" y="460"/>
                  </a:lnTo>
                  <a:lnTo>
                    <a:pt x="469" y="457"/>
                  </a:lnTo>
                  <a:lnTo>
                    <a:pt x="428" y="453"/>
                  </a:lnTo>
                  <a:lnTo>
                    <a:pt x="385" y="447"/>
                  </a:lnTo>
                  <a:lnTo>
                    <a:pt x="340" y="442"/>
                  </a:lnTo>
                  <a:lnTo>
                    <a:pt x="322" y="439"/>
                  </a:lnTo>
                  <a:lnTo>
                    <a:pt x="304" y="432"/>
                  </a:lnTo>
                  <a:lnTo>
                    <a:pt x="287" y="423"/>
                  </a:lnTo>
                  <a:lnTo>
                    <a:pt x="270" y="411"/>
                  </a:lnTo>
                  <a:lnTo>
                    <a:pt x="254" y="399"/>
                  </a:lnTo>
                  <a:lnTo>
                    <a:pt x="239" y="385"/>
                  </a:lnTo>
                  <a:lnTo>
                    <a:pt x="225" y="371"/>
                  </a:lnTo>
                  <a:lnTo>
                    <a:pt x="211" y="357"/>
                  </a:lnTo>
                  <a:close/>
                </a:path>
              </a:pathLst>
            </a:custGeom>
            <a:solidFill>
              <a:srgbClr val="545959"/>
            </a:solidFill>
            <a:ln w="9525">
              <a:noFill/>
              <a:round/>
              <a:headEnd/>
              <a:tailEnd/>
            </a:ln>
          </p:spPr>
          <p:txBody>
            <a:bodyPr/>
            <a:lstStyle/>
            <a:p>
              <a:endParaRPr lang="en-US"/>
            </a:p>
          </p:txBody>
        </p:sp>
        <p:sp>
          <p:nvSpPr>
            <p:cNvPr id="115910" name="Freeform 198"/>
            <p:cNvSpPr>
              <a:spLocks/>
            </p:cNvSpPr>
            <p:nvPr/>
          </p:nvSpPr>
          <p:spPr bwMode="auto">
            <a:xfrm>
              <a:off x="3697" y="2171"/>
              <a:ext cx="104" cy="58"/>
            </a:xfrm>
            <a:custGeom>
              <a:avLst/>
              <a:gdLst/>
              <a:ahLst/>
              <a:cxnLst>
                <a:cxn ang="0">
                  <a:pos x="976" y="691"/>
                </a:cxn>
                <a:cxn ang="0">
                  <a:pos x="917" y="689"/>
                </a:cxn>
                <a:cxn ang="0">
                  <a:pos x="857" y="688"/>
                </a:cxn>
                <a:cxn ang="0">
                  <a:pos x="798" y="686"/>
                </a:cxn>
                <a:cxn ang="0">
                  <a:pos x="739" y="684"/>
                </a:cxn>
                <a:cxn ang="0">
                  <a:pos x="680" y="681"/>
                </a:cxn>
                <a:cxn ang="0">
                  <a:pos x="622" y="678"/>
                </a:cxn>
                <a:cxn ang="0">
                  <a:pos x="562" y="675"/>
                </a:cxn>
                <a:cxn ang="0">
                  <a:pos x="503" y="670"/>
                </a:cxn>
                <a:cxn ang="0">
                  <a:pos x="443" y="664"/>
                </a:cxn>
                <a:cxn ang="0">
                  <a:pos x="383" y="659"/>
                </a:cxn>
                <a:cxn ang="0">
                  <a:pos x="323" y="653"/>
                </a:cxn>
                <a:cxn ang="0">
                  <a:pos x="262" y="646"/>
                </a:cxn>
                <a:cxn ang="0">
                  <a:pos x="201" y="638"/>
                </a:cxn>
                <a:cxn ang="0">
                  <a:pos x="139" y="628"/>
                </a:cxn>
                <a:cxn ang="0">
                  <a:pos x="78" y="618"/>
                </a:cxn>
                <a:cxn ang="0">
                  <a:pos x="37" y="611"/>
                </a:cxn>
                <a:cxn ang="0">
                  <a:pos x="22" y="603"/>
                </a:cxn>
                <a:cxn ang="0">
                  <a:pos x="10" y="591"/>
                </a:cxn>
                <a:cxn ang="0">
                  <a:pos x="4" y="576"/>
                </a:cxn>
                <a:cxn ang="0">
                  <a:pos x="1" y="434"/>
                </a:cxn>
                <a:cxn ang="0">
                  <a:pos x="0" y="174"/>
                </a:cxn>
                <a:cxn ang="0">
                  <a:pos x="4" y="31"/>
                </a:cxn>
                <a:cxn ang="0">
                  <a:pos x="10" y="16"/>
                </a:cxn>
                <a:cxn ang="0">
                  <a:pos x="20" y="6"/>
                </a:cxn>
                <a:cxn ang="0">
                  <a:pos x="35" y="1"/>
                </a:cxn>
                <a:cxn ang="0">
                  <a:pos x="74" y="0"/>
                </a:cxn>
                <a:cxn ang="0">
                  <a:pos x="133" y="2"/>
                </a:cxn>
                <a:cxn ang="0">
                  <a:pos x="192" y="3"/>
                </a:cxn>
                <a:cxn ang="0">
                  <a:pos x="251" y="5"/>
                </a:cxn>
                <a:cxn ang="0">
                  <a:pos x="310" y="7"/>
                </a:cxn>
                <a:cxn ang="0">
                  <a:pos x="369" y="9"/>
                </a:cxn>
                <a:cxn ang="0">
                  <a:pos x="428" y="12"/>
                </a:cxn>
                <a:cxn ang="0">
                  <a:pos x="487" y="16"/>
                </a:cxn>
                <a:cxn ang="0">
                  <a:pos x="546" y="20"/>
                </a:cxn>
                <a:cxn ang="0">
                  <a:pos x="605" y="25"/>
                </a:cxn>
                <a:cxn ang="0">
                  <a:pos x="664" y="30"/>
                </a:cxn>
                <a:cxn ang="0">
                  <a:pos x="721" y="35"/>
                </a:cxn>
                <a:cxn ang="0">
                  <a:pos x="780" y="41"/>
                </a:cxn>
                <a:cxn ang="0">
                  <a:pos x="840" y="49"/>
                </a:cxn>
                <a:cxn ang="0">
                  <a:pos x="900" y="56"/>
                </a:cxn>
                <a:cxn ang="0">
                  <a:pos x="959" y="65"/>
                </a:cxn>
                <a:cxn ang="0">
                  <a:pos x="999" y="71"/>
                </a:cxn>
                <a:cxn ang="0">
                  <a:pos x="1014" y="80"/>
                </a:cxn>
                <a:cxn ang="0">
                  <a:pos x="1025" y="91"/>
                </a:cxn>
                <a:cxn ang="0">
                  <a:pos x="1032" y="105"/>
                </a:cxn>
                <a:cxn ang="0">
                  <a:pos x="1038" y="248"/>
                </a:cxn>
                <a:cxn ang="0">
                  <a:pos x="1042" y="516"/>
                </a:cxn>
                <a:cxn ang="0">
                  <a:pos x="1044" y="662"/>
                </a:cxn>
                <a:cxn ang="0">
                  <a:pos x="1039" y="676"/>
                </a:cxn>
                <a:cxn ang="0">
                  <a:pos x="1028" y="685"/>
                </a:cxn>
                <a:cxn ang="0">
                  <a:pos x="1013" y="690"/>
                </a:cxn>
              </a:cxnLst>
              <a:rect l="0" t="0" r="r" b="b"/>
              <a:pathLst>
                <a:path w="1044" h="691">
                  <a:moveTo>
                    <a:pt x="1005" y="691"/>
                  </a:moveTo>
                  <a:lnTo>
                    <a:pt x="976" y="691"/>
                  </a:lnTo>
                  <a:lnTo>
                    <a:pt x="946" y="690"/>
                  </a:lnTo>
                  <a:lnTo>
                    <a:pt x="917" y="689"/>
                  </a:lnTo>
                  <a:lnTo>
                    <a:pt x="887" y="689"/>
                  </a:lnTo>
                  <a:lnTo>
                    <a:pt x="857" y="688"/>
                  </a:lnTo>
                  <a:lnTo>
                    <a:pt x="827" y="687"/>
                  </a:lnTo>
                  <a:lnTo>
                    <a:pt x="798" y="686"/>
                  </a:lnTo>
                  <a:lnTo>
                    <a:pt x="768" y="685"/>
                  </a:lnTo>
                  <a:lnTo>
                    <a:pt x="739" y="684"/>
                  </a:lnTo>
                  <a:lnTo>
                    <a:pt x="709" y="683"/>
                  </a:lnTo>
                  <a:lnTo>
                    <a:pt x="680" y="681"/>
                  </a:lnTo>
                  <a:lnTo>
                    <a:pt x="651" y="680"/>
                  </a:lnTo>
                  <a:lnTo>
                    <a:pt x="622" y="678"/>
                  </a:lnTo>
                  <a:lnTo>
                    <a:pt x="592" y="676"/>
                  </a:lnTo>
                  <a:lnTo>
                    <a:pt x="562" y="675"/>
                  </a:lnTo>
                  <a:lnTo>
                    <a:pt x="532" y="672"/>
                  </a:lnTo>
                  <a:lnTo>
                    <a:pt x="503" y="670"/>
                  </a:lnTo>
                  <a:lnTo>
                    <a:pt x="472" y="668"/>
                  </a:lnTo>
                  <a:lnTo>
                    <a:pt x="443" y="664"/>
                  </a:lnTo>
                  <a:lnTo>
                    <a:pt x="412" y="662"/>
                  </a:lnTo>
                  <a:lnTo>
                    <a:pt x="383" y="659"/>
                  </a:lnTo>
                  <a:lnTo>
                    <a:pt x="353" y="656"/>
                  </a:lnTo>
                  <a:lnTo>
                    <a:pt x="323" y="653"/>
                  </a:lnTo>
                  <a:lnTo>
                    <a:pt x="293" y="649"/>
                  </a:lnTo>
                  <a:lnTo>
                    <a:pt x="262" y="646"/>
                  </a:lnTo>
                  <a:lnTo>
                    <a:pt x="232" y="642"/>
                  </a:lnTo>
                  <a:lnTo>
                    <a:pt x="201" y="638"/>
                  </a:lnTo>
                  <a:lnTo>
                    <a:pt x="171" y="632"/>
                  </a:lnTo>
                  <a:lnTo>
                    <a:pt x="139" y="628"/>
                  </a:lnTo>
                  <a:lnTo>
                    <a:pt x="109" y="623"/>
                  </a:lnTo>
                  <a:lnTo>
                    <a:pt x="78" y="618"/>
                  </a:lnTo>
                  <a:lnTo>
                    <a:pt x="47" y="613"/>
                  </a:lnTo>
                  <a:lnTo>
                    <a:pt x="37" y="611"/>
                  </a:lnTo>
                  <a:lnTo>
                    <a:pt x="29" y="607"/>
                  </a:lnTo>
                  <a:lnTo>
                    <a:pt x="22" y="603"/>
                  </a:lnTo>
                  <a:lnTo>
                    <a:pt x="16" y="597"/>
                  </a:lnTo>
                  <a:lnTo>
                    <a:pt x="10" y="591"/>
                  </a:lnTo>
                  <a:lnTo>
                    <a:pt x="6" y="584"/>
                  </a:lnTo>
                  <a:lnTo>
                    <a:pt x="4" y="576"/>
                  </a:lnTo>
                  <a:lnTo>
                    <a:pt x="3" y="568"/>
                  </a:lnTo>
                  <a:lnTo>
                    <a:pt x="1" y="434"/>
                  </a:lnTo>
                  <a:lnTo>
                    <a:pt x="0" y="303"/>
                  </a:lnTo>
                  <a:lnTo>
                    <a:pt x="0" y="174"/>
                  </a:lnTo>
                  <a:lnTo>
                    <a:pt x="3" y="39"/>
                  </a:lnTo>
                  <a:lnTo>
                    <a:pt x="4" y="31"/>
                  </a:lnTo>
                  <a:lnTo>
                    <a:pt x="6" y="23"/>
                  </a:lnTo>
                  <a:lnTo>
                    <a:pt x="10" y="16"/>
                  </a:lnTo>
                  <a:lnTo>
                    <a:pt x="15" y="10"/>
                  </a:lnTo>
                  <a:lnTo>
                    <a:pt x="20" y="6"/>
                  </a:lnTo>
                  <a:lnTo>
                    <a:pt x="27" y="3"/>
                  </a:lnTo>
                  <a:lnTo>
                    <a:pt x="35" y="1"/>
                  </a:lnTo>
                  <a:lnTo>
                    <a:pt x="45" y="0"/>
                  </a:lnTo>
                  <a:lnTo>
                    <a:pt x="74" y="0"/>
                  </a:lnTo>
                  <a:lnTo>
                    <a:pt x="104" y="1"/>
                  </a:lnTo>
                  <a:lnTo>
                    <a:pt x="133" y="2"/>
                  </a:lnTo>
                  <a:lnTo>
                    <a:pt x="162" y="2"/>
                  </a:lnTo>
                  <a:lnTo>
                    <a:pt x="192" y="3"/>
                  </a:lnTo>
                  <a:lnTo>
                    <a:pt x="221" y="4"/>
                  </a:lnTo>
                  <a:lnTo>
                    <a:pt x="251" y="5"/>
                  </a:lnTo>
                  <a:lnTo>
                    <a:pt x="280" y="6"/>
                  </a:lnTo>
                  <a:lnTo>
                    <a:pt x="310" y="7"/>
                  </a:lnTo>
                  <a:lnTo>
                    <a:pt x="339" y="8"/>
                  </a:lnTo>
                  <a:lnTo>
                    <a:pt x="369" y="9"/>
                  </a:lnTo>
                  <a:lnTo>
                    <a:pt x="398" y="11"/>
                  </a:lnTo>
                  <a:lnTo>
                    <a:pt x="428" y="12"/>
                  </a:lnTo>
                  <a:lnTo>
                    <a:pt x="457" y="14"/>
                  </a:lnTo>
                  <a:lnTo>
                    <a:pt x="487" y="16"/>
                  </a:lnTo>
                  <a:lnTo>
                    <a:pt x="516" y="17"/>
                  </a:lnTo>
                  <a:lnTo>
                    <a:pt x="546" y="20"/>
                  </a:lnTo>
                  <a:lnTo>
                    <a:pt x="575" y="22"/>
                  </a:lnTo>
                  <a:lnTo>
                    <a:pt x="605" y="25"/>
                  </a:lnTo>
                  <a:lnTo>
                    <a:pt x="634" y="27"/>
                  </a:lnTo>
                  <a:lnTo>
                    <a:pt x="664" y="30"/>
                  </a:lnTo>
                  <a:lnTo>
                    <a:pt x="692" y="32"/>
                  </a:lnTo>
                  <a:lnTo>
                    <a:pt x="721" y="35"/>
                  </a:lnTo>
                  <a:lnTo>
                    <a:pt x="751" y="38"/>
                  </a:lnTo>
                  <a:lnTo>
                    <a:pt x="780" y="41"/>
                  </a:lnTo>
                  <a:lnTo>
                    <a:pt x="811" y="44"/>
                  </a:lnTo>
                  <a:lnTo>
                    <a:pt x="840" y="49"/>
                  </a:lnTo>
                  <a:lnTo>
                    <a:pt x="870" y="53"/>
                  </a:lnTo>
                  <a:lnTo>
                    <a:pt x="900" y="56"/>
                  </a:lnTo>
                  <a:lnTo>
                    <a:pt x="930" y="60"/>
                  </a:lnTo>
                  <a:lnTo>
                    <a:pt x="959" y="65"/>
                  </a:lnTo>
                  <a:lnTo>
                    <a:pt x="990" y="69"/>
                  </a:lnTo>
                  <a:lnTo>
                    <a:pt x="999" y="71"/>
                  </a:lnTo>
                  <a:lnTo>
                    <a:pt x="1007" y="75"/>
                  </a:lnTo>
                  <a:lnTo>
                    <a:pt x="1014" y="80"/>
                  </a:lnTo>
                  <a:lnTo>
                    <a:pt x="1020" y="85"/>
                  </a:lnTo>
                  <a:lnTo>
                    <a:pt x="1025" y="91"/>
                  </a:lnTo>
                  <a:lnTo>
                    <a:pt x="1029" y="98"/>
                  </a:lnTo>
                  <a:lnTo>
                    <a:pt x="1032" y="105"/>
                  </a:lnTo>
                  <a:lnTo>
                    <a:pt x="1033" y="114"/>
                  </a:lnTo>
                  <a:lnTo>
                    <a:pt x="1038" y="248"/>
                  </a:lnTo>
                  <a:lnTo>
                    <a:pt x="1041" y="382"/>
                  </a:lnTo>
                  <a:lnTo>
                    <a:pt x="1042" y="516"/>
                  </a:lnTo>
                  <a:lnTo>
                    <a:pt x="1044" y="654"/>
                  </a:lnTo>
                  <a:lnTo>
                    <a:pt x="1044" y="662"/>
                  </a:lnTo>
                  <a:lnTo>
                    <a:pt x="1042" y="670"/>
                  </a:lnTo>
                  <a:lnTo>
                    <a:pt x="1039" y="676"/>
                  </a:lnTo>
                  <a:lnTo>
                    <a:pt x="1033" y="681"/>
                  </a:lnTo>
                  <a:lnTo>
                    <a:pt x="1028" y="685"/>
                  </a:lnTo>
                  <a:lnTo>
                    <a:pt x="1021" y="688"/>
                  </a:lnTo>
                  <a:lnTo>
                    <a:pt x="1013" y="690"/>
                  </a:lnTo>
                  <a:lnTo>
                    <a:pt x="1005" y="691"/>
                  </a:lnTo>
                  <a:close/>
                </a:path>
              </a:pathLst>
            </a:custGeom>
            <a:solidFill>
              <a:srgbClr val="000000"/>
            </a:solidFill>
            <a:ln w="9525">
              <a:noFill/>
              <a:round/>
              <a:headEnd/>
              <a:tailEnd/>
            </a:ln>
          </p:spPr>
          <p:txBody>
            <a:bodyPr/>
            <a:lstStyle/>
            <a:p>
              <a:endParaRPr lang="en-US"/>
            </a:p>
          </p:txBody>
        </p:sp>
        <p:sp>
          <p:nvSpPr>
            <p:cNvPr id="115911" name="Freeform 199"/>
            <p:cNvSpPr>
              <a:spLocks/>
            </p:cNvSpPr>
            <p:nvPr/>
          </p:nvSpPr>
          <p:spPr bwMode="auto">
            <a:xfrm>
              <a:off x="3697" y="2172"/>
              <a:ext cx="103" cy="57"/>
            </a:xfrm>
            <a:custGeom>
              <a:avLst/>
              <a:gdLst/>
              <a:ahLst/>
              <a:cxnLst>
                <a:cxn ang="0">
                  <a:pos x="964" y="683"/>
                </a:cxn>
                <a:cxn ang="0">
                  <a:pos x="906" y="682"/>
                </a:cxn>
                <a:cxn ang="0">
                  <a:pos x="848" y="680"/>
                </a:cxn>
                <a:cxn ang="0">
                  <a:pos x="790" y="678"/>
                </a:cxn>
                <a:cxn ang="0">
                  <a:pos x="731" y="676"/>
                </a:cxn>
                <a:cxn ang="0">
                  <a:pos x="673" y="673"/>
                </a:cxn>
                <a:cxn ang="0">
                  <a:pos x="615" y="670"/>
                </a:cxn>
                <a:cxn ang="0">
                  <a:pos x="556" y="667"/>
                </a:cxn>
                <a:cxn ang="0">
                  <a:pos x="497" y="663"/>
                </a:cxn>
                <a:cxn ang="0">
                  <a:pos x="438" y="657"/>
                </a:cxn>
                <a:cxn ang="0">
                  <a:pos x="379" y="651"/>
                </a:cxn>
                <a:cxn ang="0">
                  <a:pos x="319" y="645"/>
                </a:cxn>
                <a:cxn ang="0">
                  <a:pos x="259" y="638"/>
                </a:cxn>
                <a:cxn ang="0">
                  <a:pos x="199" y="631"/>
                </a:cxn>
                <a:cxn ang="0">
                  <a:pos x="138" y="621"/>
                </a:cxn>
                <a:cxn ang="0">
                  <a:pos x="76" y="611"/>
                </a:cxn>
                <a:cxn ang="0">
                  <a:pos x="37" y="604"/>
                </a:cxn>
                <a:cxn ang="0">
                  <a:pos x="23" y="595"/>
                </a:cxn>
                <a:cxn ang="0">
                  <a:pos x="11" y="584"/>
                </a:cxn>
                <a:cxn ang="0">
                  <a:pos x="5" y="569"/>
                </a:cxn>
                <a:cxn ang="0">
                  <a:pos x="1" y="429"/>
                </a:cxn>
                <a:cxn ang="0">
                  <a:pos x="0" y="170"/>
                </a:cxn>
                <a:cxn ang="0">
                  <a:pos x="5" y="29"/>
                </a:cxn>
                <a:cxn ang="0">
                  <a:pos x="11" y="16"/>
                </a:cxn>
                <a:cxn ang="0">
                  <a:pos x="21" y="6"/>
                </a:cxn>
                <a:cxn ang="0">
                  <a:pos x="35" y="1"/>
                </a:cxn>
                <a:cxn ang="0">
                  <a:pos x="73" y="0"/>
                </a:cxn>
                <a:cxn ang="0">
                  <a:pos x="131" y="1"/>
                </a:cxn>
                <a:cxn ang="0">
                  <a:pos x="190" y="2"/>
                </a:cxn>
                <a:cxn ang="0">
                  <a:pos x="248" y="4"/>
                </a:cxn>
                <a:cxn ang="0">
                  <a:pos x="307" y="6"/>
                </a:cxn>
                <a:cxn ang="0">
                  <a:pos x="365" y="8"/>
                </a:cxn>
                <a:cxn ang="0">
                  <a:pos x="423" y="12"/>
                </a:cxn>
                <a:cxn ang="0">
                  <a:pos x="481" y="16"/>
                </a:cxn>
                <a:cxn ang="0">
                  <a:pos x="540" y="19"/>
                </a:cxn>
                <a:cxn ang="0">
                  <a:pos x="597" y="24"/>
                </a:cxn>
                <a:cxn ang="0">
                  <a:pos x="656" y="29"/>
                </a:cxn>
                <a:cxn ang="0">
                  <a:pos x="713" y="34"/>
                </a:cxn>
                <a:cxn ang="0">
                  <a:pos x="772" y="40"/>
                </a:cxn>
                <a:cxn ang="0">
                  <a:pos x="831" y="48"/>
                </a:cxn>
                <a:cxn ang="0">
                  <a:pos x="890" y="55"/>
                </a:cxn>
                <a:cxn ang="0">
                  <a:pos x="950" y="63"/>
                </a:cxn>
                <a:cxn ang="0">
                  <a:pos x="988" y="69"/>
                </a:cxn>
                <a:cxn ang="0">
                  <a:pos x="1001" y="78"/>
                </a:cxn>
                <a:cxn ang="0">
                  <a:pos x="1012" y="90"/>
                </a:cxn>
                <a:cxn ang="0">
                  <a:pos x="1019" y="105"/>
                </a:cxn>
                <a:cxn ang="0">
                  <a:pos x="1024" y="245"/>
                </a:cxn>
                <a:cxn ang="0">
                  <a:pos x="1029" y="509"/>
                </a:cxn>
                <a:cxn ang="0">
                  <a:pos x="1031" y="655"/>
                </a:cxn>
                <a:cxn ang="0">
                  <a:pos x="1026" y="669"/>
                </a:cxn>
                <a:cxn ang="0">
                  <a:pos x="1016" y="678"/>
                </a:cxn>
                <a:cxn ang="0">
                  <a:pos x="1002" y="683"/>
                </a:cxn>
              </a:cxnLst>
              <a:rect l="0" t="0" r="r" b="b"/>
              <a:pathLst>
                <a:path w="1032" h="684">
                  <a:moveTo>
                    <a:pt x="994" y="684"/>
                  </a:moveTo>
                  <a:lnTo>
                    <a:pt x="964" y="683"/>
                  </a:lnTo>
                  <a:lnTo>
                    <a:pt x="935" y="683"/>
                  </a:lnTo>
                  <a:lnTo>
                    <a:pt x="906" y="682"/>
                  </a:lnTo>
                  <a:lnTo>
                    <a:pt x="877" y="681"/>
                  </a:lnTo>
                  <a:lnTo>
                    <a:pt x="848" y="680"/>
                  </a:lnTo>
                  <a:lnTo>
                    <a:pt x="818" y="679"/>
                  </a:lnTo>
                  <a:lnTo>
                    <a:pt x="790" y="678"/>
                  </a:lnTo>
                  <a:lnTo>
                    <a:pt x="760" y="677"/>
                  </a:lnTo>
                  <a:lnTo>
                    <a:pt x="731" y="676"/>
                  </a:lnTo>
                  <a:lnTo>
                    <a:pt x="701" y="675"/>
                  </a:lnTo>
                  <a:lnTo>
                    <a:pt x="673" y="673"/>
                  </a:lnTo>
                  <a:lnTo>
                    <a:pt x="644" y="672"/>
                  </a:lnTo>
                  <a:lnTo>
                    <a:pt x="615" y="670"/>
                  </a:lnTo>
                  <a:lnTo>
                    <a:pt x="585" y="669"/>
                  </a:lnTo>
                  <a:lnTo>
                    <a:pt x="556" y="667"/>
                  </a:lnTo>
                  <a:lnTo>
                    <a:pt x="526" y="665"/>
                  </a:lnTo>
                  <a:lnTo>
                    <a:pt x="497" y="663"/>
                  </a:lnTo>
                  <a:lnTo>
                    <a:pt x="467" y="659"/>
                  </a:lnTo>
                  <a:lnTo>
                    <a:pt x="438" y="657"/>
                  </a:lnTo>
                  <a:lnTo>
                    <a:pt x="408" y="654"/>
                  </a:lnTo>
                  <a:lnTo>
                    <a:pt x="379" y="651"/>
                  </a:lnTo>
                  <a:lnTo>
                    <a:pt x="349" y="648"/>
                  </a:lnTo>
                  <a:lnTo>
                    <a:pt x="319" y="645"/>
                  </a:lnTo>
                  <a:lnTo>
                    <a:pt x="290" y="642"/>
                  </a:lnTo>
                  <a:lnTo>
                    <a:pt x="259" y="638"/>
                  </a:lnTo>
                  <a:lnTo>
                    <a:pt x="229" y="635"/>
                  </a:lnTo>
                  <a:lnTo>
                    <a:pt x="199" y="631"/>
                  </a:lnTo>
                  <a:lnTo>
                    <a:pt x="169" y="625"/>
                  </a:lnTo>
                  <a:lnTo>
                    <a:pt x="138" y="621"/>
                  </a:lnTo>
                  <a:lnTo>
                    <a:pt x="108" y="616"/>
                  </a:lnTo>
                  <a:lnTo>
                    <a:pt x="76" y="611"/>
                  </a:lnTo>
                  <a:lnTo>
                    <a:pt x="46" y="606"/>
                  </a:lnTo>
                  <a:lnTo>
                    <a:pt x="37" y="604"/>
                  </a:lnTo>
                  <a:lnTo>
                    <a:pt x="30" y="599"/>
                  </a:lnTo>
                  <a:lnTo>
                    <a:pt x="23" y="595"/>
                  </a:lnTo>
                  <a:lnTo>
                    <a:pt x="17" y="589"/>
                  </a:lnTo>
                  <a:lnTo>
                    <a:pt x="11" y="584"/>
                  </a:lnTo>
                  <a:lnTo>
                    <a:pt x="7" y="577"/>
                  </a:lnTo>
                  <a:lnTo>
                    <a:pt x="5" y="569"/>
                  </a:lnTo>
                  <a:lnTo>
                    <a:pt x="4" y="561"/>
                  </a:lnTo>
                  <a:lnTo>
                    <a:pt x="1" y="429"/>
                  </a:lnTo>
                  <a:lnTo>
                    <a:pt x="0" y="298"/>
                  </a:lnTo>
                  <a:lnTo>
                    <a:pt x="0" y="170"/>
                  </a:lnTo>
                  <a:lnTo>
                    <a:pt x="4" y="37"/>
                  </a:lnTo>
                  <a:lnTo>
                    <a:pt x="5" y="29"/>
                  </a:lnTo>
                  <a:lnTo>
                    <a:pt x="7" y="23"/>
                  </a:lnTo>
                  <a:lnTo>
                    <a:pt x="11" y="16"/>
                  </a:lnTo>
                  <a:lnTo>
                    <a:pt x="15" y="10"/>
                  </a:lnTo>
                  <a:lnTo>
                    <a:pt x="21" y="6"/>
                  </a:lnTo>
                  <a:lnTo>
                    <a:pt x="28" y="3"/>
                  </a:lnTo>
                  <a:lnTo>
                    <a:pt x="35" y="1"/>
                  </a:lnTo>
                  <a:lnTo>
                    <a:pt x="44" y="0"/>
                  </a:lnTo>
                  <a:lnTo>
                    <a:pt x="73" y="0"/>
                  </a:lnTo>
                  <a:lnTo>
                    <a:pt x="103" y="1"/>
                  </a:lnTo>
                  <a:lnTo>
                    <a:pt x="131" y="1"/>
                  </a:lnTo>
                  <a:lnTo>
                    <a:pt x="160" y="2"/>
                  </a:lnTo>
                  <a:lnTo>
                    <a:pt x="190" y="2"/>
                  </a:lnTo>
                  <a:lnTo>
                    <a:pt x="219" y="3"/>
                  </a:lnTo>
                  <a:lnTo>
                    <a:pt x="248" y="4"/>
                  </a:lnTo>
                  <a:lnTo>
                    <a:pt x="277" y="5"/>
                  </a:lnTo>
                  <a:lnTo>
                    <a:pt x="307" y="6"/>
                  </a:lnTo>
                  <a:lnTo>
                    <a:pt x="335" y="7"/>
                  </a:lnTo>
                  <a:lnTo>
                    <a:pt x="365" y="8"/>
                  </a:lnTo>
                  <a:lnTo>
                    <a:pt x="394" y="10"/>
                  </a:lnTo>
                  <a:lnTo>
                    <a:pt x="423" y="12"/>
                  </a:lnTo>
                  <a:lnTo>
                    <a:pt x="452" y="14"/>
                  </a:lnTo>
                  <a:lnTo>
                    <a:pt x="481" y="16"/>
                  </a:lnTo>
                  <a:lnTo>
                    <a:pt x="510" y="17"/>
                  </a:lnTo>
                  <a:lnTo>
                    <a:pt x="540" y="19"/>
                  </a:lnTo>
                  <a:lnTo>
                    <a:pt x="568" y="21"/>
                  </a:lnTo>
                  <a:lnTo>
                    <a:pt x="597" y="24"/>
                  </a:lnTo>
                  <a:lnTo>
                    <a:pt x="627" y="26"/>
                  </a:lnTo>
                  <a:lnTo>
                    <a:pt x="656" y="29"/>
                  </a:lnTo>
                  <a:lnTo>
                    <a:pt x="684" y="31"/>
                  </a:lnTo>
                  <a:lnTo>
                    <a:pt x="713" y="34"/>
                  </a:lnTo>
                  <a:lnTo>
                    <a:pt x="743" y="37"/>
                  </a:lnTo>
                  <a:lnTo>
                    <a:pt x="772" y="40"/>
                  </a:lnTo>
                  <a:lnTo>
                    <a:pt x="802" y="44"/>
                  </a:lnTo>
                  <a:lnTo>
                    <a:pt x="831" y="48"/>
                  </a:lnTo>
                  <a:lnTo>
                    <a:pt x="861" y="51"/>
                  </a:lnTo>
                  <a:lnTo>
                    <a:pt x="890" y="55"/>
                  </a:lnTo>
                  <a:lnTo>
                    <a:pt x="920" y="59"/>
                  </a:lnTo>
                  <a:lnTo>
                    <a:pt x="950" y="63"/>
                  </a:lnTo>
                  <a:lnTo>
                    <a:pt x="980" y="67"/>
                  </a:lnTo>
                  <a:lnTo>
                    <a:pt x="988" y="69"/>
                  </a:lnTo>
                  <a:lnTo>
                    <a:pt x="995" y="74"/>
                  </a:lnTo>
                  <a:lnTo>
                    <a:pt x="1001" y="78"/>
                  </a:lnTo>
                  <a:lnTo>
                    <a:pt x="1007" y="83"/>
                  </a:lnTo>
                  <a:lnTo>
                    <a:pt x="1012" y="90"/>
                  </a:lnTo>
                  <a:lnTo>
                    <a:pt x="1016" y="97"/>
                  </a:lnTo>
                  <a:lnTo>
                    <a:pt x="1019" y="105"/>
                  </a:lnTo>
                  <a:lnTo>
                    <a:pt x="1020" y="114"/>
                  </a:lnTo>
                  <a:lnTo>
                    <a:pt x="1024" y="245"/>
                  </a:lnTo>
                  <a:lnTo>
                    <a:pt x="1027" y="377"/>
                  </a:lnTo>
                  <a:lnTo>
                    <a:pt x="1029" y="509"/>
                  </a:lnTo>
                  <a:lnTo>
                    <a:pt x="1032" y="647"/>
                  </a:lnTo>
                  <a:lnTo>
                    <a:pt x="1031" y="655"/>
                  </a:lnTo>
                  <a:lnTo>
                    <a:pt x="1029" y="663"/>
                  </a:lnTo>
                  <a:lnTo>
                    <a:pt x="1026" y="669"/>
                  </a:lnTo>
                  <a:lnTo>
                    <a:pt x="1021" y="674"/>
                  </a:lnTo>
                  <a:lnTo>
                    <a:pt x="1016" y="678"/>
                  </a:lnTo>
                  <a:lnTo>
                    <a:pt x="1009" y="681"/>
                  </a:lnTo>
                  <a:lnTo>
                    <a:pt x="1002" y="683"/>
                  </a:lnTo>
                  <a:lnTo>
                    <a:pt x="994" y="684"/>
                  </a:lnTo>
                  <a:close/>
                </a:path>
              </a:pathLst>
            </a:custGeom>
            <a:solidFill>
              <a:srgbClr val="0F1411"/>
            </a:solidFill>
            <a:ln w="9525">
              <a:noFill/>
              <a:round/>
              <a:headEnd/>
              <a:tailEnd/>
            </a:ln>
          </p:spPr>
          <p:txBody>
            <a:bodyPr/>
            <a:lstStyle/>
            <a:p>
              <a:endParaRPr lang="en-US"/>
            </a:p>
          </p:txBody>
        </p:sp>
        <p:sp>
          <p:nvSpPr>
            <p:cNvPr id="115912" name="Freeform 200"/>
            <p:cNvSpPr>
              <a:spLocks/>
            </p:cNvSpPr>
            <p:nvPr/>
          </p:nvSpPr>
          <p:spPr bwMode="auto">
            <a:xfrm>
              <a:off x="3697" y="2173"/>
              <a:ext cx="102" cy="56"/>
            </a:xfrm>
            <a:custGeom>
              <a:avLst/>
              <a:gdLst/>
              <a:ahLst/>
              <a:cxnLst>
                <a:cxn ang="0">
                  <a:pos x="952" y="675"/>
                </a:cxn>
                <a:cxn ang="0">
                  <a:pos x="894" y="674"/>
                </a:cxn>
                <a:cxn ang="0">
                  <a:pos x="836" y="672"/>
                </a:cxn>
                <a:cxn ang="0">
                  <a:pos x="778" y="670"/>
                </a:cxn>
                <a:cxn ang="0">
                  <a:pos x="720" y="668"/>
                </a:cxn>
                <a:cxn ang="0">
                  <a:pos x="665" y="665"/>
                </a:cxn>
                <a:cxn ang="0">
                  <a:pos x="607" y="662"/>
                </a:cxn>
                <a:cxn ang="0">
                  <a:pos x="549" y="659"/>
                </a:cxn>
                <a:cxn ang="0">
                  <a:pos x="491" y="655"/>
                </a:cxn>
                <a:cxn ang="0">
                  <a:pos x="432" y="649"/>
                </a:cxn>
                <a:cxn ang="0">
                  <a:pos x="374" y="643"/>
                </a:cxn>
                <a:cxn ang="0">
                  <a:pos x="315" y="637"/>
                </a:cxn>
                <a:cxn ang="0">
                  <a:pos x="256" y="630"/>
                </a:cxn>
                <a:cxn ang="0">
                  <a:pos x="196" y="623"/>
                </a:cxn>
                <a:cxn ang="0">
                  <a:pos x="136" y="613"/>
                </a:cxn>
                <a:cxn ang="0">
                  <a:pos x="76" y="603"/>
                </a:cxn>
                <a:cxn ang="0">
                  <a:pos x="36" y="596"/>
                </a:cxn>
                <a:cxn ang="0">
                  <a:pos x="21" y="588"/>
                </a:cxn>
                <a:cxn ang="0">
                  <a:pos x="11" y="577"/>
                </a:cxn>
                <a:cxn ang="0">
                  <a:pos x="5" y="562"/>
                </a:cxn>
                <a:cxn ang="0">
                  <a:pos x="1" y="423"/>
                </a:cxn>
                <a:cxn ang="0">
                  <a:pos x="0" y="169"/>
                </a:cxn>
                <a:cxn ang="0">
                  <a:pos x="5" y="29"/>
                </a:cxn>
                <a:cxn ang="0">
                  <a:pos x="11" y="16"/>
                </a:cxn>
                <a:cxn ang="0">
                  <a:pos x="21" y="7"/>
                </a:cxn>
                <a:cxn ang="0">
                  <a:pos x="35" y="1"/>
                </a:cxn>
                <a:cxn ang="0">
                  <a:pos x="72" y="0"/>
                </a:cxn>
                <a:cxn ang="0">
                  <a:pos x="130" y="1"/>
                </a:cxn>
                <a:cxn ang="0">
                  <a:pos x="188" y="4"/>
                </a:cxn>
                <a:cxn ang="0">
                  <a:pos x="245" y="5"/>
                </a:cxn>
                <a:cxn ang="0">
                  <a:pos x="303" y="7"/>
                </a:cxn>
                <a:cxn ang="0">
                  <a:pos x="361" y="10"/>
                </a:cxn>
                <a:cxn ang="0">
                  <a:pos x="418" y="13"/>
                </a:cxn>
                <a:cxn ang="0">
                  <a:pos x="476" y="16"/>
                </a:cxn>
                <a:cxn ang="0">
                  <a:pos x="532" y="20"/>
                </a:cxn>
                <a:cxn ang="0">
                  <a:pos x="590" y="24"/>
                </a:cxn>
                <a:cxn ang="0">
                  <a:pos x="648" y="29"/>
                </a:cxn>
                <a:cxn ang="0">
                  <a:pos x="705" y="35"/>
                </a:cxn>
                <a:cxn ang="0">
                  <a:pos x="763" y="42"/>
                </a:cxn>
                <a:cxn ang="0">
                  <a:pos x="821" y="48"/>
                </a:cxn>
                <a:cxn ang="0">
                  <a:pos x="880" y="56"/>
                </a:cxn>
                <a:cxn ang="0">
                  <a:pos x="938" y="65"/>
                </a:cxn>
                <a:cxn ang="0">
                  <a:pos x="977" y="71"/>
                </a:cxn>
                <a:cxn ang="0">
                  <a:pos x="991" y="79"/>
                </a:cxn>
                <a:cxn ang="0">
                  <a:pos x="1001" y="90"/>
                </a:cxn>
                <a:cxn ang="0">
                  <a:pos x="1007" y="105"/>
                </a:cxn>
                <a:cxn ang="0">
                  <a:pos x="1013" y="243"/>
                </a:cxn>
                <a:cxn ang="0">
                  <a:pos x="1018" y="504"/>
                </a:cxn>
                <a:cxn ang="0">
                  <a:pos x="1019" y="647"/>
                </a:cxn>
                <a:cxn ang="0">
                  <a:pos x="1014" y="661"/>
                </a:cxn>
                <a:cxn ang="0">
                  <a:pos x="1004" y="670"/>
                </a:cxn>
                <a:cxn ang="0">
                  <a:pos x="990" y="675"/>
                </a:cxn>
              </a:cxnLst>
              <a:rect l="0" t="0" r="r" b="b"/>
              <a:pathLst>
                <a:path w="1020" h="676">
                  <a:moveTo>
                    <a:pt x="982" y="676"/>
                  </a:moveTo>
                  <a:lnTo>
                    <a:pt x="952" y="675"/>
                  </a:lnTo>
                  <a:lnTo>
                    <a:pt x="924" y="675"/>
                  </a:lnTo>
                  <a:lnTo>
                    <a:pt x="894" y="674"/>
                  </a:lnTo>
                  <a:lnTo>
                    <a:pt x="866" y="673"/>
                  </a:lnTo>
                  <a:lnTo>
                    <a:pt x="836" y="672"/>
                  </a:lnTo>
                  <a:lnTo>
                    <a:pt x="808" y="671"/>
                  </a:lnTo>
                  <a:lnTo>
                    <a:pt x="778" y="670"/>
                  </a:lnTo>
                  <a:lnTo>
                    <a:pt x="750" y="669"/>
                  </a:lnTo>
                  <a:lnTo>
                    <a:pt x="720" y="668"/>
                  </a:lnTo>
                  <a:lnTo>
                    <a:pt x="692" y="667"/>
                  </a:lnTo>
                  <a:lnTo>
                    <a:pt x="665" y="665"/>
                  </a:lnTo>
                  <a:lnTo>
                    <a:pt x="635" y="664"/>
                  </a:lnTo>
                  <a:lnTo>
                    <a:pt x="607" y="662"/>
                  </a:lnTo>
                  <a:lnTo>
                    <a:pt x="577" y="661"/>
                  </a:lnTo>
                  <a:lnTo>
                    <a:pt x="549" y="659"/>
                  </a:lnTo>
                  <a:lnTo>
                    <a:pt x="519" y="657"/>
                  </a:lnTo>
                  <a:lnTo>
                    <a:pt x="491" y="655"/>
                  </a:lnTo>
                  <a:lnTo>
                    <a:pt x="461" y="651"/>
                  </a:lnTo>
                  <a:lnTo>
                    <a:pt x="432" y="649"/>
                  </a:lnTo>
                  <a:lnTo>
                    <a:pt x="403" y="646"/>
                  </a:lnTo>
                  <a:lnTo>
                    <a:pt x="374" y="643"/>
                  </a:lnTo>
                  <a:lnTo>
                    <a:pt x="344" y="640"/>
                  </a:lnTo>
                  <a:lnTo>
                    <a:pt x="315" y="637"/>
                  </a:lnTo>
                  <a:lnTo>
                    <a:pt x="285" y="634"/>
                  </a:lnTo>
                  <a:lnTo>
                    <a:pt x="256" y="630"/>
                  </a:lnTo>
                  <a:lnTo>
                    <a:pt x="227" y="627"/>
                  </a:lnTo>
                  <a:lnTo>
                    <a:pt x="196" y="623"/>
                  </a:lnTo>
                  <a:lnTo>
                    <a:pt x="167" y="617"/>
                  </a:lnTo>
                  <a:lnTo>
                    <a:pt x="136" y="613"/>
                  </a:lnTo>
                  <a:lnTo>
                    <a:pt x="107" y="608"/>
                  </a:lnTo>
                  <a:lnTo>
                    <a:pt x="76" y="603"/>
                  </a:lnTo>
                  <a:lnTo>
                    <a:pt x="46" y="598"/>
                  </a:lnTo>
                  <a:lnTo>
                    <a:pt x="36" y="596"/>
                  </a:lnTo>
                  <a:lnTo>
                    <a:pt x="28" y="592"/>
                  </a:lnTo>
                  <a:lnTo>
                    <a:pt x="21" y="588"/>
                  </a:lnTo>
                  <a:lnTo>
                    <a:pt x="16" y="583"/>
                  </a:lnTo>
                  <a:lnTo>
                    <a:pt x="11" y="577"/>
                  </a:lnTo>
                  <a:lnTo>
                    <a:pt x="7" y="570"/>
                  </a:lnTo>
                  <a:lnTo>
                    <a:pt x="5" y="562"/>
                  </a:lnTo>
                  <a:lnTo>
                    <a:pt x="4" y="553"/>
                  </a:lnTo>
                  <a:lnTo>
                    <a:pt x="1" y="423"/>
                  </a:lnTo>
                  <a:lnTo>
                    <a:pt x="0" y="295"/>
                  </a:lnTo>
                  <a:lnTo>
                    <a:pt x="0" y="169"/>
                  </a:lnTo>
                  <a:lnTo>
                    <a:pt x="4" y="37"/>
                  </a:lnTo>
                  <a:lnTo>
                    <a:pt x="5" y="29"/>
                  </a:lnTo>
                  <a:lnTo>
                    <a:pt x="7" y="22"/>
                  </a:lnTo>
                  <a:lnTo>
                    <a:pt x="11" y="16"/>
                  </a:lnTo>
                  <a:lnTo>
                    <a:pt x="15" y="11"/>
                  </a:lnTo>
                  <a:lnTo>
                    <a:pt x="21" y="7"/>
                  </a:lnTo>
                  <a:lnTo>
                    <a:pt x="28" y="4"/>
                  </a:lnTo>
                  <a:lnTo>
                    <a:pt x="35" y="1"/>
                  </a:lnTo>
                  <a:lnTo>
                    <a:pt x="44" y="0"/>
                  </a:lnTo>
                  <a:lnTo>
                    <a:pt x="72" y="0"/>
                  </a:lnTo>
                  <a:lnTo>
                    <a:pt x="102" y="1"/>
                  </a:lnTo>
                  <a:lnTo>
                    <a:pt x="130" y="1"/>
                  </a:lnTo>
                  <a:lnTo>
                    <a:pt x="158" y="2"/>
                  </a:lnTo>
                  <a:lnTo>
                    <a:pt x="188" y="4"/>
                  </a:lnTo>
                  <a:lnTo>
                    <a:pt x="216" y="5"/>
                  </a:lnTo>
                  <a:lnTo>
                    <a:pt x="245" y="5"/>
                  </a:lnTo>
                  <a:lnTo>
                    <a:pt x="274" y="6"/>
                  </a:lnTo>
                  <a:lnTo>
                    <a:pt x="303" y="7"/>
                  </a:lnTo>
                  <a:lnTo>
                    <a:pt x="331" y="9"/>
                  </a:lnTo>
                  <a:lnTo>
                    <a:pt x="361" y="10"/>
                  </a:lnTo>
                  <a:lnTo>
                    <a:pt x="389" y="11"/>
                  </a:lnTo>
                  <a:lnTo>
                    <a:pt x="418" y="13"/>
                  </a:lnTo>
                  <a:lnTo>
                    <a:pt x="446" y="14"/>
                  </a:lnTo>
                  <a:lnTo>
                    <a:pt x="476" y="16"/>
                  </a:lnTo>
                  <a:lnTo>
                    <a:pt x="504" y="18"/>
                  </a:lnTo>
                  <a:lnTo>
                    <a:pt x="532" y="20"/>
                  </a:lnTo>
                  <a:lnTo>
                    <a:pt x="562" y="22"/>
                  </a:lnTo>
                  <a:lnTo>
                    <a:pt x="590" y="24"/>
                  </a:lnTo>
                  <a:lnTo>
                    <a:pt x="620" y="27"/>
                  </a:lnTo>
                  <a:lnTo>
                    <a:pt x="648" y="29"/>
                  </a:lnTo>
                  <a:lnTo>
                    <a:pt x="676" y="32"/>
                  </a:lnTo>
                  <a:lnTo>
                    <a:pt x="705" y="35"/>
                  </a:lnTo>
                  <a:lnTo>
                    <a:pt x="734" y="38"/>
                  </a:lnTo>
                  <a:lnTo>
                    <a:pt x="763" y="42"/>
                  </a:lnTo>
                  <a:lnTo>
                    <a:pt x="793" y="45"/>
                  </a:lnTo>
                  <a:lnTo>
                    <a:pt x="821" y="48"/>
                  </a:lnTo>
                  <a:lnTo>
                    <a:pt x="851" y="52"/>
                  </a:lnTo>
                  <a:lnTo>
                    <a:pt x="880" y="56"/>
                  </a:lnTo>
                  <a:lnTo>
                    <a:pt x="908" y="60"/>
                  </a:lnTo>
                  <a:lnTo>
                    <a:pt x="938" y="65"/>
                  </a:lnTo>
                  <a:lnTo>
                    <a:pt x="967" y="69"/>
                  </a:lnTo>
                  <a:lnTo>
                    <a:pt x="977" y="71"/>
                  </a:lnTo>
                  <a:lnTo>
                    <a:pt x="984" y="75"/>
                  </a:lnTo>
                  <a:lnTo>
                    <a:pt x="991" y="79"/>
                  </a:lnTo>
                  <a:lnTo>
                    <a:pt x="996" y="84"/>
                  </a:lnTo>
                  <a:lnTo>
                    <a:pt x="1001" y="90"/>
                  </a:lnTo>
                  <a:lnTo>
                    <a:pt x="1004" y="97"/>
                  </a:lnTo>
                  <a:lnTo>
                    <a:pt x="1007" y="105"/>
                  </a:lnTo>
                  <a:lnTo>
                    <a:pt x="1008" y="113"/>
                  </a:lnTo>
                  <a:lnTo>
                    <a:pt x="1013" y="243"/>
                  </a:lnTo>
                  <a:lnTo>
                    <a:pt x="1016" y="373"/>
                  </a:lnTo>
                  <a:lnTo>
                    <a:pt x="1018" y="504"/>
                  </a:lnTo>
                  <a:lnTo>
                    <a:pt x="1020" y="639"/>
                  </a:lnTo>
                  <a:lnTo>
                    <a:pt x="1019" y="647"/>
                  </a:lnTo>
                  <a:lnTo>
                    <a:pt x="1017" y="655"/>
                  </a:lnTo>
                  <a:lnTo>
                    <a:pt x="1014" y="661"/>
                  </a:lnTo>
                  <a:lnTo>
                    <a:pt x="1009" y="666"/>
                  </a:lnTo>
                  <a:lnTo>
                    <a:pt x="1004" y="670"/>
                  </a:lnTo>
                  <a:lnTo>
                    <a:pt x="997" y="673"/>
                  </a:lnTo>
                  <a:lnTo>
                    <a:pt x="990" y="675"/>
                  </a:lnTo>
                  <a:lnTo>
                    <a:pt x="982" y="676"/>
                  </a:lnTo>
                  <a:close/>
                </a:path>
              </a:pathLst>
            </a:custGeom>
            <a:solidFill>
              <a:srgbClr val="1E2B23"/>
            </a:solidFill>
            <a:ln w="9525">
              <a:noFill/>
              <a:round/>
              <a:headEnd/>
              <a:tailEnd/>
            </a:ln>
          </p:spPr>
          <p:txBody>
            <a:bodyPr/>
            <a:lstStyle/>
            <a:p>
              <a:endParaRPr lang="en-US"/>
            </a:p>
          </p:txBody>
        </p:sp>
        <p:sp>
          <p:nvSpPr>
            <p:cNvPr id="115913" name="Freeform 201"/>
            <p:cNvSpPr>
              <a:spLocks/>
            </p:cNvSpPr>
            <p:nvPr/>
          </p:nvSpPr>
          <p:spPr bwMode="auto">
            <a:xfrm>
              <a:off x="3697" y="2173"/>
              <a:ext cx="101" cy="56"/>
            </a:xfrm>
            <a:custGeom>
              <a:avLst/>
              <a:gdLst/>
              <a:ahLst/>
              <a:cxnLst>
                <a:cxn ang="0">
                  <a:pos x="941" y="665"/>
                </a:cxn>
                <a:cxn ang="0">
                  <a:pos x="884" y="664"/>
                </a:cxn>
                <a:cxn ang="0">
                  <a:pos x="826" y="662"/>
                </a:cxn>
                <a:cxn ang="0">
                  <a:pos x="769" y="660"/>
                </a:cxn>
                <a:cxn ang="0">
                  <a:pos x="712" y="658"/>
                </a:cxn>
                <a:cxn ang="0">
                  <a:pos x="656" y="655"/>
                </a:cxn>
                <a:cxn ang="0">
                  <a:pos x="600" y="652"/>
                </a:cxn>
                <a:cxn ang="0">
                  <a:pos x="542" y="649"/>
                </a:cxn>
                <a:cxn ang="0">
                  <a:pos x="485" y="645"/>
                </a:cxn>
                <a:cxn ang="0">
                  <a:pos x="427" y="639"/>
                </a:cxn>
                <a:cxn ang="0">
                  <a:pos x="370" y="634"/>
                </a:cxn>
                <a:cxn ang="0">
                  <a:pos x="311" y="628"/>
                </a:cxn>
                <a:cxn ang="0">
                  <a:pos x="253" y="621"/>
                </a:cxn>
                <a:cxn ang="0">
                  <a:pos x="194" y="614"/>
                </a:cxn>
                <a:cxn ang="0">
                  <a:pos x="135" y="604"/>
                </a:cxn>
                <a:cxn ang="0">
                  <a:pos x="75" y="595"/>
                </a:cxn>
                <a:cxn ang="0">
                  <a:pos x="36" y="588"/>
                </a:cxn>
                <a:cxn ang="0">
                  <a:pos x="21" y="579"/>
                </a:cxn>
                <a:cxn ang="0">
                  <a:pos x="11" y="568"/>
                </a:cxn>
                <a:cxn ang="0">
                  <a:pos x="5" y="554"/>
                </a:cxn>
                <a:cxn ang="0">
                  <a:pos x="1" y="416"/>
                </a:cxn>
                <a:cxn ang="0">
                  <a:pos x="0" y="165"/>
                </a:cxn>
                <a:cxn ang="0">
                  <a:pos x="5" y="29"/>
                </a:cxn>
                <a:cxn ang="0">
                  <a:pos x="11" y="14"/>
                </a:cxn>
                <a:cxn ang="0">
                  <a:pos x="21" y="5"/>
                </a:cxn>
                <a:cxn ang="0">
                  <a:pos x="35" y="1"/>
                </a:cxn>
                <a:cxn ang="0">
                  <a:pos x="72" y="0"/>
                </a:cxn>
                <a:cxn ang="0">
                  <a:pos x="129" y="1"/>
                </a:cxn>
                <a:cxn ang="0">
                  <a:pos x="187" y="2"/>
                </a:cxn>
                <a:cxn ang="0">
                  <a:pos x="244" y="4"/>
                </a:cxn>
                <a:cxn ang="0">
                  <a:pos x="300" y="6"/>
                </a:cxn>
                <a:cxn ang="0">
                  <a:pos x="357" y="8"/>
                </a:cxn>
                <a:cxn ang="0">
                  <a:pos x="414" y="11"/>
                </a:cxn>
                <a:cxn ang="0">
                  <a:pos x="470" y="14"/>
                </a:cxn>
                <a:cxn ang="0">
                  <a:pos x="527" y="18"/>
                </a:cxn>
                <a:cxn ang="0">
                  <a:pos x="584" y="22"/>
                </a:cxn>
                <a:cxn ang="0">
                  <a:pos x="641" y="28"/>
                </a:cxn>
                <a:cxn ang="0">
                  <a:pos x="697" y="34"/>
                </a:cxn>
                <a:cxn ang="0">
                  <a:pos x="754" y="40"/>
                </a:cxn>
                <a:cxn ang="0">
                  <a:pos x="811" y="47"/>
                </a:cxn>
                <a:cxn ang="0">
                  <a:pos x="869" y="55"/>
                </a:cxn>
                <a:cxn ang="0">
                  <a:pos x="927" y="63"/>
                </a:cxn>
                <a:cxn ang="0">
                  <a:pos x="964" y="69"/>
                </a:cxn>
                <a:cxn ang="0">
                  <a:pos x="979" y="76"/>
                </a:cxn>
                <a:cxn ang="0">
                  <a:pos x="990" y="88"/>
                </a:cxn>
                <a:cxn ang="0">
                  <a:pos x="995" y="102"/>
                </a:cxn>
                <a:cxn ang="0">
                  <a:pos x="1002" y="239"/>
                </a:cxn>
                <a:cxn ang="0">
                  <a:pos x="1006" y="497"/>
                </a:cxn>
                <a:cxn ang="0">
                  <a:pos x="1007" y="637"/>
                </a:cxn>
                <a:cxn ang="0">
                  <a:pos x="1002" y="651"/>
                </a:cxn>
                <a:cxn ang="0">
                  <a:pos x="992" y="660"/>
                </a:cxn>
                <a:cxn ang="0">
                  <a:pos x="978" y="665"/>
                </a:cxn>
              </a:cxnLst>
              <a:rect l="0" t="0" r="r" b="b"/>
              <a:pathLst>
                <a:path w="1008" h="666">
                  <a:moveTo>
                    <a:pt x="969" y="666"/>
                  </a:moveTo>
                  <a:lnTo>
                    <a:pt x="941" y="665"/>
                  </a:lnTo>
                  <a:lnTo>
                    <a:pt x="913" y="665"/>
                  </a:lnTo>
                  <a:lnTo>
                    <a:pt x="884" y="664"/>
                  </a:lnTo>
                  <a:lnTo>
                    <a:pt x="855" y="663"/>
                  </a:lnTo>
                  <a:lnTo>
                    <a:pt x="826" y="662"/>
                  </a:lnTo>
                  <a:lnTo>
                    <a:pt x="798" y="661"/>
                  </a:lnTo>
                  <a:lnTo>
                    <a:pt x="769" y="660"/>
                  </a:lnTo>
                  <a:lnTo>
                    <a:pt x="741" y="659"/>
                  </a:lnTo>
                  <a:lnTo>
                    <a:pt x="712" y="658"/>
                  </a:lnTo>
                  <a:lnTo>
                    <a:pt x="684" y="657"/>
                  </a:lnTo>
                  <a:lnTo>
                    <a:pt x="656" y="655"/>
                  </a:lnTo>
                  <a:lnTo>
                    <a:pt x="628" y="654"/>
                  </a:lnTo>
                  <a:lnTo>
                    <a:pt x="600" y="652"/>
                  </a:lnTo>
                  <a:lnTo>
                    <a:pt x="571" y="651"/>
                  </a:lnTo>
                  <a:lnTo>
                    <a:pt x="542" y="649"/>
                  </a:lnTo>
                  <a:lnTo>
                    <a:pt x="513" y="647"/>
                  </a:lnTo>
                  <a:lnTo>
                    <a:pt x="485" y="645"/>
                  </a:lnTo>
                  <a:lnTo>
                    <a:pt x="456" y="643"/>
                  </a:lnTo>
                  <a:lnTo>
                    <a:pt x="427" y="639"/>
                  </a:lnTo>
                  <a:lnTo>
                    <a:pt x="398" y="637"/>
                  </a:lnTo>
                  <a:lnTo>
                    <a:pt x="370" y="634"/>
                  </a:lnTo>
                  <a:lnTo>
                    <a:pt x="340" y="631"/>
                  </a:lnTo>
                  <a:lnTo>
                    <a:pt x="311" y="628"/>
                  </a:lnTo>
                  <a:lnTo>
                    <a:pt x="282" y="625"/>
                  </a:lnTo>
                  <a:lnTo>
                    <a:pt x="253" y="621"/>
                  </a:lnTo>
                  <a:lnTo>
                    <a:pt x="223" y="618"/>
                  </a:lnTo>
                  <a:lnTo>
                    <a:pt x="194" y="614"/>
                  </a:lnTo>
                  <a:lnTo>
                    <a:pt x="165" y="609"/>
                  </a:lnTo>
                  <a:lnTo>
                    <a:pt x="135" y="604"/>
                  </a:lnTo>
                  <a:lnTo>
                    <a:pt x="106" y="600"/>
                  </a:lnTo>
                  <a:lnTo>
                    <a:pt x="75" y="595"/>
                  </a:lnTo>
                  <a:lnTo>
                    <a:pt x="46" y="590"/>
                  </a:lnTo>
                  <a:lnTo>
                    <a:pt x="36" y="588"/>
                  </a:lnTo>
                  <a:lnTo>
                    <a:pt x="28" y="584"/>
                  </a:lnTo>
                  <a:lnTo>
                    <a:pt x="21" y="579"/>
                  </a:lnTo>
                  <a:lnTo>
                    <a:pt x="16" y="574"/>
                  </a:lnTo>
                  <a:lnTo>
                    <a:pt x="11" y="568"/>
                  </a:lnTo>
                  <a:lnTo>
                    <a:pt x="7" y="561"/>
                  </a:lnTo>
                  <a:lnTo>
                    <a:pt x="5" y="554"/>
                  </a:lnTo>
                  <a:lnTo>
                    <a:pt x="4" y="545"/>
                  </a:lnTo>
                  <a:lnTo>
                    <a:pt x="1" y="416"/>
                  </a:lnTo>
                  <a:lnTo>
                    <a:pt x="0" y="291"/>
                  </a:lnTo>
                  <a:lnTo>
                    <a:pt x="0" y="165"/>
                  </a:lnTo>
                  <a:lnTo>
                    <a:pt x="4" y="37"/>
                  </a:lnTo>
                  <a:lnTo>
                    <a:pt x="5" y="29"/>
                  </a:lnTo>
                  <a:lnTo>
                    <a:pt x="7" y="20"/>
                  </a:lnTo>
                  <a:lnTo>
                    <a:pt x="11" y="14"/>
                  </a:lnTo>
                  <a:lnTo>
                    <a:pt x="15" y="9"/>
                  </a:lnTo>
                  <a:lnTo>
                    <a:pt x="21" y="5"/>
                  </a:lnTo>
                  <a:lnTo>
                    <a:pt x="28" y="2"/>
                  </a:lnTo>
                  <a:lnTo>
                    <a:pt x="35" y="1"/>
                  </a:lnTo>
                  <a:lnTo>
                    <a:pt x="44" y="0"/>
                  </a:lnTo>
                  <a:lnTo>
                    <a:pt x="72" y="0"/>
                  </a:lnTo>
                  <a:lnTo>
                    <a:pt x="100" y="1"/>
                  </a:lnTo>
                  <a:lnTo>
                    <a:pt x="129" y="1"/>
                  </a:lnTo>
                  <a:lnTo>
                    <a:pt x="158" y="1"/>
                  </a:lnTo>
                  <a:lnTo>
                    <a:pt x="187" y="2"/>
                  </a:lnTo>
                  <a:lnTo>
                    <a:pt x="215" y="3"/>
                  </a:lnTo>
                  <a:lnTo>
                    <a:pt x="244" y="4"/>
                  </a:lnTo>
                  <a:lnTo>
                    <a:pt x="272" y="5"/>
                  </a:lnTo>
                  <a:lnTo>
                    <a:pt x="300" y="6"/>
                  </a:lnTo>
                  <a:lnTo>
                    <a:pt x="328" y="7"/>
                  </a:lnTo>
                  <a:lnTo>
                    <a:pt x="357" y="8"/>
                  </a:lnTo>
                  <a:lnTo>
                    <a:pt x="385" y="9"/>
                  </a:lnTo>
                  <a:lnTo>
                    <a:pt x="414" y="11"/>
                  </a:lnTo>
                  <a:lnTo>
                    <a:pt x="442" y="12"/>
                  </a:lnTo>
                  <a:lnTo>
                    <a:pt x="470" y="14"/>
                  </a:lnTo>
                  <a:lnTo>
                    <a:pt x="499" y="16"/>
                  </a:lnTo>
                  <a:lnTo>
                    <a:pt x="527" y="18"/>
                  </a:lnTo>
                  <a:lnTo>
                    <a:pt x="556" y="20"/>
                  </a:lnTo>
                  <a:lnTo>
                    <a:pt x="584" y="22"/>
                  </a:lnTo>
                  <a:lnTo>
                    <a:pt x="613" y="26"/>
                  </a:lnTo>
                  <a:lnTo>
                    <a:pt x="641" y="28"/>
                  </a:lnTo>
                  <a:lnTo>
                    <a:pt x="669" y="31"/>
                  </a:lnTo>
                  <a:lnTo>
                    <a:pt x="697" y="34"/>
                  </a:lnTo>
                  <a:lnTo>
                    <a:pt x="726" y="37"/>
                  </a:lnTo>
                  <a:lnTo>
                    <a:pt x="754" y="40"/>
                  </a:lnTo>
                  <a:lnTo>
                    <a:pt x="782" y="43"/>
                  </a:lnTo>
                  <a:lnTo>
                    <a:pt x="811" y="47"/>
                  </a:lnTo>
                  <a:lnTo>
                    <a:pt x="839" y="50"/>
                  </a:lnTo>
                  <a:lnTo>
                    <a:pt x="869" y="55"/>
                  </a:lnTo>
                  <a:lnTo>
                    <a:pt x="897" y="59"/>
                  </a:lnTo>
                  <a:lnTo>
                    <a:pt x="927" y="63"/>
                  </a:lnTo>
                  <a:lnTo>
                    <a:pt x="955" y="67"/>
                  </a:lnTo>
                  <a:lnTo>
                    <a:pt x="964" y="69"/>
                  </a:lnTo>
                  <a:lnTo>
                    <a:pt x="972" y="72"/>
                  </a:lnTo>
                  <a:lnTo>
                    <a:pt x="979" y="76"/>
                  </a:lnTo>
                  <a:lnTo>
                    <a:pt x="985" y="81"/>
                  </a:lnTo>
                  <a:lnTo>
                    <a:pt x="990" y="88"/>
                  </a:lnTo>
                  <a:lnTo>
                    <a:pt x="993" y="95"/>
                  </a:lnTo>
                  <a:lnTo>
                    <a:pt x="995" y="102"/>
                  </a:lnTo>
                  <a:lnTo>
                    <a:pt x="996" y="112"/>
                  </a:lnTo>
                  <a:lnTo>
                    <a:pt x="1002" y="239"/>
                  </a:lnTo>
                  <a:lnTo>
                    <a:pt x="1004" y="367"/>
                  </a:lnTo>
                  <a:lnTo>
                    <a:pt x="1006" y="497"/>
                  </a:lnTo>
                  <a:lnTo>
                    <a:pt x="1008" y="629"/>
                  </a:lnTo>
                  <a:lnTo>
                    <a:pt x="1007" y="637"/>
                  </a:lnTo>
                  <a:lnTo>
                    <a:pt x="1005" y="645"/>
                  </a:lnTo>
                  <a:lnTo>
                    <a:pt x="1002" y="651"/>
                  </a:lnTo>
                  <a:lnTo>
                    <a:pt x="997" y="656"/>
                  </a:lnTo>
                  <a:lnTo>
                    <a:pt x="992" y="660"/>
                  </a:lnTo>
                  <a:lnTo>
                    <a:pt x="985" y="663"/>
                  </a:lnTo>
                  <a:lnTo>
                    <a:pt x="978" y="665"/>
                  </a:lnTo>
                  <a:lnTo>
                    <a:pt x="969" y="666"/>
                  </a:lnTo>
                  <a:close/>
                </a:path>
              </a:pathLst>
            </a:custGeom>
            <a:solidFill>
              <a:srgbClr val="2C4036"/>
            </a:solidFill>
            <a:ln w="9525">
              <a:noFill/>
              <a:round/>
              <a:headEnd/>
              <a:tailEnd/>
            </a:ln>
          </p:spPr>
          <p:txBody>
            <a:bodyPr/>
            <a:lstStyle/>
            <a:p>
              <a:endParaRPr lang="en-US"/>
            </a:p>
          </p:txBody>
        </p:sp>
        <p:sp>
          <p:nvSpPr>
            <p:cNvPr id="115914" name="Freeform 202"/>
            <p:cNvSpPr>
              <a:spLocks/>
            </p:cNvSpPr>
            <p:nvPr/>
          </p:nvSpPr>
          <p:spPr bwMode="auto">
            <a:xfrm>
              <a:off x="3697" y="2174"/>
              <a:ext cx="99" cy="55"/>
            </a:xfrm>
            <a:custGeom>
              <a:avLst/>
              <a:gdLst/>
              <a:ahLst/>
              <a:cxnLst>
                <a:cxn ang="0">
                  <a:pos x="929" y="659"/>
                </a:cxn>
                <a:cxn ang="0">
                  <a:pos x="873" y="657"/>
                </a:cxn>
                <a:cxn ang="0">
                  <a:pos x="817" y="656"/>
                </a:cxn>
                <a:cxn ang="0">
                  <a:pos x="760" y="654"/>
                </a:cxn>
                <a:cxn ang="0">
                  <a:pos x="704" y="652"/>
                </a:cxn>
                <a:cxn ang="0">
                  <a:pos x="648" y="649"/>
                </a:cxn>
                <a:cxn ang="0">
                  <a:pos x="592" y="646"/>
                </a:cxn>
                <a:cxn ang="0">
                  <a:pos x="535" y="643"/>
                </a:cxn>
                <a:cxn ang="0">
                  <a:pos x="479" y="639"/>
                </a:cxn>
                <a:cxn ang="0">
                  <a:pos x="422" y="633"/>
                </a:cxn>
                <a:cxn ang="0">
                  <a:pos x="365" y="628"/>
                </a:cxn>
                <a:cxn ang="0">
                  <a:pos x="307" y="622"/>
                </a:cxn>
                <a:cxn ang="0">
                  <a:pos x="250" y="615"/>
                </a:cxn>
                <a:cxn ang="0">
                  <a:pos x="191" y="608"/>
                </a:cxn>
                <a:cxn ang="0">
                  <a:pos x="132" y="599"/>
                </a:cxn>
                <a:cxn ang="0">
                  <a:pos x="73" y="590"/>
                </a:cxn>
                <a:cxn ang="0">
                  <a:pos x="35" y="583"/>
                </a:cxn>
                <a:cxn ang="0">
                  <a:pos x="21" y="574"/>
                </a:cxn>
                <a:cxn ang="0">
                  <a:pos x="11" y="563"/>
                </a:cxn>
                <a:cxn ang="0">
                  <a:pos x="5" y="549"/>
                </a:cxn>
                <a:cxn ang="0">
                  <a:pos x="1" y="412"/>
                </a:cxn>
                <a:cxn ang="0">
                  <a:pos x="0" y="164"/>
                </a:cxn>
                <a:cxn ang="0">
                  <a:pos x="5" y="30"/>
                </a:cxn>
                <a:cxn ang="0">
                  <a:pos x="10" y="17"/>
                </a:cxn>
                <a:cxn ang="0">
                  <a:pos x="20" y="7"/>
                </a:cxn>
                <a:cxn ang="0">
                  <a:pos x="33" y="2"/>
                </a:cxn>
                <a:cxn ang="0">
                  <a:pos x="69" y="0"/>
                </a:cxn>
                <a:cxn ang="0">
                  <a:pos x="126" y="1"/>
                </a:cxn>
                <a:cxn ang="0">
                  <a:pos x="183" y="2"/>
                </a:cxn>
                <a:cxn ang="0">
                  <a:pos x="239" y="4"/>
                </a:cxn>
                <a:cxn ang="0">
                  <a:pos x="295" y="6"/>
                </a:cxn>
                <a:cxn ang="0">
                  <a:pos x="352" y="8"/>
                </a:cxn>
                <a:cxn ang="0">
                  <a:pos x="407" y="11"/>
                </a:cxn>
                <a:cxn ang="0">
                  <a:pos x="463" y="15"/>
                </a:cxn>
                <a:cxn ang="0">
                  <a:pos x="520" y="19"/>
                </a:cxn>
                <a:cxn ang="0">
                  <a:pos x="576" y="24"/>
                </a:cxn>
                <a:cxn ang="0">
                  <a:pos x="633" y="29"/>
                </a:cxn>
                <a:cxn ang="0">
                  <a:pos x="688" y="34"/>
                </a:cxn>
                <a:cxn ang="0">
                  <a:pos x="745" y="40"/>
                </a:cxn>
                <a:cxn ang="0">
                  <a:pos x="802" y="48"/>
                </a:cxn>
                <a:cxn ang="0">
                  <a:pos x="859" y="55"/>
                </a:cxn>
                <a:cxn ang="0">
                  <a:pos x="917" y="63"/>
                </a:cxn>
                <a:cxn ang="0">
                  <a:pos x="952" y="69"/>
                </a:cxn>
                <a:cxn ang="0">
                  <a:pos x="965" y="77"/>
                </a:cxn>
                <a:cxn ang="0">
                  <a:pos x="977" y="88"/>
                </a:cxn>
                <a:cxn ang="0">
                  <a:pos x="983" y="102"/>
                </a:cxn>
                <a:cxn ang="0">
                  <a:pos x="989" y="238"/>
                </a:cxn>
                <a:cxn ang="0">
                  <a:pos x="994" y="493"/>
                </a:cxn>
                <a:cxn ang="0">
                  <a:pos x="995" y="633"/>
                </a:cxn>
                <a:cxn ang="0">
                  <a:pos x="990" y="646"/>
                </a:cxn>
                <a:cxn ang="0">
                  <a:pos x="980" y="655"/>
                </a:cxn>
                <a:cxn ang="0">
                  <a:pos x="965" y="659"/>
                </a:cxn>
              </a:cxnLst>
              <a:rect l="0" t="0" r="r" b="b"/>
              <a:pathLst>
                <a:path w="996" h="659">
                  <a:moveTo>
                    <a:pt x="957" y="659"/>
                  </a:moveTo>
                  <a:lnTo>
                    <a:pt x="929" y="659"/>
                  </a:lnTo>
                  <a:lnTo>
                    <a:pt x="901" y="658"/>
                  </a:lnTo>
                  <a:lnTo>
                    <a:pt x="873" y="657"/>
                  </a:lnTo>
                  <a:lnTo>
                    <a:pt x="844" y="657"/>
                  </a:lnTo>
                  <a:lnTo>
                    <a:pt x="817" y="656"/>
                  </a:lnTo>
                  <a:lnTo>
                    <a:pt x="789" y="655"/>
                  </a:lnTo>
                  <a:lnTo>
                    <a:pt x="760" y="654"/>
                  </a:lnTo>
                  <a:lnTo>
                    <a:pt x="733" y="653"/>
                  </a:lnTo>
                  <a:lnTo>
                    <a:pt x="704" y="652"/>
                  </a:lnTo>
                  <a:lnTo>
                    <a:pt x="676" y="651"/>
                  </a:lnTo>
                  <a:lnTo>
                    <a:pt x="648" y="649"/>
                  </a:lnTo>
                  <a:lnTo>
                    <a:pt x="621" y="648"/>
                  </a:lnTo>
                  <a:lnTo>
                    <a:pt x="592" y="646"/>
                  </a:lnTo>
                  <a:lnTo>
                    <a:pt x="564" y="645"/>
                  </a:lnTo>
                  <a:lnTo>
                    <a:pt x="535" y="643"/>
                  </a:lnTo>
                  <a:lnTo>
                    <a:pt x="507" y="641"/>
                  </a:lnTo>
                  <a:lnTo>
                    <a:pt x="479" y="639"/>
                  </a:lnTo>
                  <a:lnTo>
                    <a:pt x="450" y="637"/>
                  </a:lnTo>
                  <a:lnTo>
                    <a:pt x="422" y="633"/>
                  </a:lnTo>
                  <a:lnTo>
                    <a:pt x="393" y="631"/>
                  </a:lnTo>
                  <a:lnTo>
                    <a:pt x="365" y="628"/>
                  </a:lnTo>
                  <a:lnTo>
                    <a:pt x="336" y="625"/>
                  </a:lnTo>
                  <a:lnTo>
                    <a:pt x="307" y="622"/>
                  </a:lnTo>
                  <a:lnTo>
                    <a:pt x="278" y="619"/>
                  </a:lnTo>
                  <a:lnTo>
                    <a:pt x="250" y="615"/>
                  </a:lnTo>
                  <a:lnTo>
                    <a:pt x="220" y="612"/>
                  </a:lnTo>
                  <a:lnTo>
                    <a:pt x="191" y="608"/>
                  </a:lnTo>
                  <a:lnTo>
                    <a:pt x="161" y="603"/>
                  </a:lnTo>
                  <a:lnTo>
                    <a:pt x="132" y="599"/>
                  </a:lnTo>
                  <a:lnTo>
                    <a:pt x="103" y="594"/>
                  </a:lnTo>
                  <a:lnTo>
                    <a:pt x="73" y="590"/>
                  </a:lnTo>
                  <a:lnTo>
                    <a:pt x="44" y="585"/>
                  </a:lnTo>
                  <a:lnTo>
                    <a:pt x="35" y="583"/>
                  </a:lnTo>
                  <a:lnTo>
                    <a:pt x="28" y="580"/>
                  </a:lnTo>
                  <a:lnTo>
                    <a:pt x="21" y="574"/>
                  </a:lnTo>
                  <a:lnTo>
                    <a:pt x="15" y="569"/>
                  </a:lnTo>
                  <a:lnTo>
                    <a:pt x="11" y="563"/>
                  </a:lnTo>
                  <a:lnTo>
                    <a:pt x="7" y="556"/>
                  </a:lnTo>
                  <a:lnTo>
                    <a:pt x="5" y="549"/>
                  </a:lnTo>
                  <a:lnTo>
                    <a:pt x="4" y="540"/>
                  </a:lnTo>
                  <a:lnTo>
                    <a:pt x="1" y="412"/>
                  </a:lnTo>
                  <a:lnTo>
                    <a:pt x="0" y="288"/>
                  </a:lnTo>
                  <a:lnTo>
                    <a:pt x="0" y="164"/>
                  </a:lnTo>
                  <a:lnTo>
                    <a:pt x="4" y="37"/>
                  </a:lnTo>
                  <a:lnTo>
                    <a:pt x="5" y="30"/>
                  </a:lnTo>
                  <a:lnTo>
                    <a:pt x="7" y="23"/>
                  </a:lnTo>
                  <a:lnTo>
                    <a:pt x="10" y="17"/>
                  </a:lnTo>
                  <a:lnTo>
                    <a:pt x="15" y="11"/>
                  </a:lnTo>
                  <a:lnTo>
                    <a:pt x="20" y="7"/>
                  </a:lnTo>
                  <a:lnTo>
                    <a:pt x="26" y="4"/>
                  </a:lnTo>
                  <a:lnTo>
                    <a:pt x="33" y="2"/>
                  </a:lnTo>
                  <a:lnTo>
                    <a:pt x="41" y="0"/>
                  </a:lnTo>
                  <a:lnTo>
                    <a:pt x="69" y="0"/>
                  </a:lnTo>
                  <a:lnTo>
                    <a:pt x="97" y="1"/>
                  </a:lnTo>
                  <a:lnTo>
                    <a:pt x="126" y="1"/>
                  </a:lnTo>
                  <a:lnTo>
                    <a:pt x="154" y="2"/>
                  </a:lnTo>
                  <a:lnTo>
                    <a:pt x="183" y="2"/>
                  </a:lnTo>
                  <a:lnTo>
                    <a:pt x="210" y="3"/>
                  </a:lnTo>
                  <a:lnTo>
                    <a:pt x="239" y="4"/>
                  </a:lnTo>
                  <a:lnTo>
                    <a:pt x="267" y="5"/>
                  </a:lnTo>
                  <a:lnTo>
                    <a:pt x="295" y="6"/>
                  </a:lnTo>
                  <a:lnTo>
                    <a:pt x="323" y="7"/>
                  </a:lnTo>
                  <a:lnTo>
                    <a:pt x="352" y="8"/>
                  </a:lnTo>
                  <a:lnTo>
                    <a:pt x="379" y="10"/>
                  </a:lnTo>
                  <a:lnTo>
                    <a:pt x="407" y="11"/>
                  </a:lnTo>
                  <a:lnTo>
                    <a:pt x="436" y="13"/>
                  </a:lnTo>
                  <a:lnTo>
                    <a:pt x="463" y="15"/>
                  </a:lnTo>
                  <a:lnTo>
                    <a:pt x="492" y="17"/>
                  </a:lnTo>
                  <a:lnTo>
                    <a:pt x="520" y="19"/>
                  </a:lnTo>
                  <a:lnTo>
                    <a:pt x="548" y="21"/>
                  </a:lnTo>
                  <a:lnTo>
                    <a:pt x="576" y="24"/>
                  </a:lnTo>
                  <a:lnTo>
                    <a:pt x="605" y="26"/>
                  </a:lnTo>
                  <a:lnTo>
                    <a:pt x="633" y="29"/>
                  </a:lnTo>
                  <a:lnTo>
                    <a:pt x="660" y="31"/>
                  </a:lnTo>
                  <a:lnTo>
                    <a:pt x="688" y="34"/>
                  </a:lnTo>
                  <a:lnTo>
                    <a:pt x="716" y="37"/>
                  </a:lnTo>
                  <a:lnTo>
                    <a:pt x="745" y="40"/>
                  </a:lnTo>
                  <a:lnTo>
                    <a:pt x="773" y="43"/>
                  </a:lnTo>
                  <a:lnTo>
                    <a:pt x="802" y="48"/>
                  </a:lnTo>
                  <a:lnTo>
                    <a:pt x="830" y="51"/>
                  </a:lnTo>
                  <a:lnTo>
                    <a:pt x="859" y="55"/>
                  </a:lnTo>
                  <a:lnTo>
                    <a:pt x="887" y="59"/>
                  </a:lnTo>
                  <a:lnTo>
                    <a:pt x="917" y="63"/>
                  </a:lnTo>
                  <a:lnTo>
                    <a:pt x="945" y="67"/>
                  </a:lnTo>
                  <a:lnTo>
                    <a:pt x="952" y="69"/>
                  </a:lnTo>
                  <a:lnTo>
                    <a:pt x="959" y="72"/>
                  </a:lnTo>
                  <a:lnTo>
                    <a:pt x="965" y="77"/>
                  </a:lnTo>
                  <a:lnTo>
                    <a:pt x="972" y="82"/>
                  </a:lnTo>
                  <a:lnTo>
                    <a:pt x="977" y="88"/>
                  </a:lnTo>
                  <a:lnTo>
                    <a:pt x="981" y="95"/>
                  </a:lnTo>
                  <a:lnTo>
                    <a:pt x="983" y="102"/>
                  </a:lnTo>
                  <a:lnTo>
                    <a:pt x="984" y="112"/>
                  </a:lnTo>
                  <a:lnTo>
                    <a:pt x="989" y="238"/>
                  </a:lnTo>
                  <a:lnTo>
                    <a:pt x="992" y="364"/>
                  </a:lnTo>
                  <a:lnTo>
                    <a:pt x="994" y="493"/>
                  </a:lnTo>
                  <a:lnTo>
                    <a:pt x="996" y="625"/>
                  </a:lnTo>
                  <a:lnTo>
                    <a:pt x="995" y="633"/>
                  </a:lnTo>
                  <a:lnTo>
                    <a:pt x="993" y="640"/>
                  </a:lnTo>
                  <a:lnTo>
                    <a:pt x="990" y="646"/>
                  </a:lnTo>
                  <a:lnTo>
                    <a:pt x="985" y="651"/>
                  </a:lnTo>
                  <a:lnTo>
                    <a:pt x="980" y="655"/>
                  </a:lnTo>
                  <a:lnTo>
                    <a:pt x="973" y="658"/>
                  </a:lnTo>
                  <a:lnTo>
                    <a:pt x="965" y="659"/>
                  </a:lnTo>
                  <a:lnTo>
                    <a:pt x="957" y="659"/>
                  </a:lnTo>
                  <a:close/>
                </a:path>
              </a:pathLst>
            </a:custGeom>
            <a:solidFill>
              <a:srgbClr val="3D574A"/>
            </a:solidFill>
            <a:ln w="9525">
              <a:noFill/>
              <a:round/>
              <a:headEnd/>
              <a:tailEnd/>
            </a:ln>
          </p:spPr>
          <p:txBody>
            <a:bodyPr/>
            <a:lstStyle/>
            <a:p>
              <a:endParaRPr lang="en-US"/>
            </a:p>
          </p:txBody>
        </p:sp>
        <p:sp>
          <p:nvSpPr>
            <p:cNvPr id="115915" name="Freeform 203"/>
            <p:cNvSpPr>
              <a:spLocks/>
            </p:cNvSpPr>
            <p:nvPr/>
          </p:nvSpPr>
          <p:spPr bwMode="auto">
            <a:xfrm>
              <a:off x="3697" y="2175"/>
              <a:ext cx="98" cy="54"/>
            </a:xfrm>
            <a:custGeom>
              <a:avLst/>
              <a:gdLst/>
              <a:ahLst/>
              <a:cxnLst>
                <a:cxn ang="0">
                  <a:pos x="917" y="649"/>
                </a:cxn>
                <a:cxn ang="0">
                  <a:pos x="862" y="647"/>
                </a:cxn>
                <a:cxn ang="0">
                  <a:pos x="806" y="646"/>
                </a:cxn>
                <a:cxn ang="0">
                  <a:pos x="750" y="644"/>
                </a:cxn>
                <a:cxn ang="0">
                  <a:pos x="695" y="642"/>
                </a:cxn>
                <a:cxn ang="0">
                  <a:pos x="640" y="640"/>
                </a:cxn>
                <a:cxn ang="0">
                  <a:pos x="584" y="637"/>
                </a:cxn>
                <a:cxn ang="0">
                  <a:pos x="528" y="634"/>
                </a:cxn>
                <a:cxn ang="0">
                  <a:pos x="473" y="630"/>
                </a:cxn>
                <a:cxn ang="0">
                  <a:pos x="417" y="624"/>
                </a:cxn>
                <a:cxn ang="0">
                  <a:pos x="361" y="619"/>
                </a:cxn>
                <a:cxn ang="0">
                  <a:pos x="304" y="613"/>
                </a:cxn>
                <a:cxn ang="0">
                  <a:pos x="247" y="606"/>
                </a:cxn>
                <a:cxn ang="0">
                  <a:pos x="190" y="599"/>
                </a:cxn>
                <a:cxn ang="0">
                  <a:pos x="132" y="589"/>
                </a:cxn>
                <a:cxn ang="0">
                  <a:pos x="73" y="580"/>
                </a:cxn>
                <a:cxn ang="0">
                  <a:pos x="35" y="573"/>
                </a:cxn>
                <a:cxn ang="0">
                  <a:pos x="21" y="565"/>
                </a:cxn>
                <a:cxn ang="0">
                  <a:pos x="11" y="555"/>
                </a:cxn>
                <a:cxn ang="0">
                  <a:pos x="5" y="542"/>
                </a:cxn>
                <a:cxn ang="0">
                  <a:pos x="1" y="407"/>
                </a:cxn>
                <a:cxn ang="0">
                  <a:pos x="0" y="160"/>
                </a:cxn>
                <a:cxn ang="0">
                  <a:pos x="5" y="27"/>
                </a:cxn>
                <a:cxn ang="0">
                  <a:pos x="10" y="14"/>
                </a:cxn>
                <a:cxn ang="0">
                  <a:pos x="19" y="5"/>
                </a:cxn>
                <a:cxn ang="0">
                  <a:pos x="32" y="1"/>
                </a:cxn>
                <a:cxn ang="0">
                  <a:pos x="69" y="0"/>
                </a:cxn>
                <a:cxn ang="0">
                  <a:pos x="125" y="1"/>
                </a:cxn>
                <a:cxn ang="0">
                  <a:pos x="180" y="2"/>
                </a:cxn>
                <a:cxn ang="0">
                  <a:pos x="236" y="3"/>
                </a:cxn>
                <a:cxn ang="0">
                  <a:pos x="292" y="5"/>
                </a:cxn>
                <a:cxn ang="0">
                  <a:pos x="346" y="8"/>
                </a:cxn>
                <a:cxn ang="0">
                  <a:pos x="402" y="11"/>
                </a:cxn>
                <a:cxn ang="0">
                  <a:pos x="458" y="14"/>
                </a:cxn>
                <a:cxn ang="0">
                  <a:pos x="513" y="18"/>
                </a:cxn>
                <a:cxn ang="0">
                  <a:pos x="569" y="22"/>
                </a:cxn>
                <a:cxn ang="0">
                  <a:pos x="625" y="27"/>
                </a:cxn>
                <a:cxn ang="0">
                  <a:pos x="680" y="32"/>
                </a:cxn>
                <a:cxn ang="0">
                  <a:pos x="736" y="39"/>
                </a:cxn>
                <a:cxn ang="0">
                  <a:pos x="792" y="45"/>
                </a:cxn>
                <a:cxn ang="0">
                  <a:pos x="848" y="52"/>
                </a:cxn>
                <a:cxn ang="0">
                  <a:pos x="904" y="60"/>
                </a:cxn>
                <a:cxn ang="0">
                  <a:pos x="941" y="67"/>
                </a:cxn>
                <a:cxn ang="0">
                  <a:pos x="954" y="74"/>
                </a:cxn>
                <a:cxn ang="0">
                  <a:pos x="964" y="85"/>
                </a:cxn>
                <a:cxn ang="0">
                  <a:pos x="970" y="99"/>
                </a:cxn>
                <a:cxn ang="0">
                  <a:pos x="977" y="232"/>
                </a:cxn>
                <a:cxn ang="0">
                  <a:pos x="982" y="485"/>
                </a:cxn>
                <a:cxn ang="0">
                  <a:pos x="983" y="623"/>
                </a:cxn>
                <a:cxn ang="0">
                  <a:pos x="978" y="636"/>
                </a:cxn>
                <a:cxn ang="0">
                  <a:pos x="967" y="645"/>
                </a:cxn>
                <a:cxn ang="0">
                  <a:pos x="953" y="649"/>
                </a:cxn>
              </a:cxnLst>
              <a:rect l="0" t="0" r="r" b="b"/>
              <a:pathLst>
                <a:path w="984" h="649">
                  <a:moveTo>
                    <a:pt x="945" y="649"/>
                  </a:moveTo>
                  <a:lnTo>
                    <a:pt x="917" y="649"/>
                  </a:lnTo>
                  <a:lnTo>
                    <a:pt x="889" y="648"/>
                  </a:lnTo>
                  <a:lnTo>
                    <a:pt x="862" y="647"/>
                  </a:lnTo>
                  <a:lnTo>
                    <a:pt x="833" y="647"/>
                  </a:lnTo>
                  <a:lnTo>
                    <a:pt x="806" y="646"/>
                  </a:lnTo>
                  <a:lnTo>
                    <a:pt x="777" y="645"/>
                  </a:lnTo>
                  <a:lnTo>
                    <a:pt x="750" y="644"/>
                  </a:lnTo>
                  <a:lnTo>
                    <a:pt x="722" y="643"/>
                  </a:lnTo>
                  <a:lnTo>
                    <a:pt x="695" y="642"/>
                  </a:lnTo>
                  <a:lnTo>
                    <a:pt x="667" y="641"/>
                  </a:lnTo>
                  <a:lnTo>
                    <a:pt x="640" y="640"/>
                  </a:lnTo>
                  <a:lnTo>
                    <a:pt x="613" y="639"/>
                  </a:lnTo>
                  <a:lnTo>
                    <a:pt x="584" y="637"/>
                  </a:lnTo>
                  <a:lnTo>
                    <a:pt x="557" y="635"/>
                  </a:lnTo>
                  <a:lnTo>
                    <a:pt x="528" y="634"/>
                  </a:lnTo>
                  <a:lnTo>
                    <a:pt x="501" y="632"/>
                  </a:lnTo>
                  <a:lnTo>
                    <a:pt x="473" y="630"/>
                  </a:lnTo>
                  <a:lnTo>
                    <a:pt x="445" y="628"/>
                  </a:lnTo>
                  <a:lnTo>
                    <a:pt x="417" y="624"/>
                  </a:lnTo>
                  <a:lnTo>
                    <a:pt x="389" y="622"/>
                  </a:lnTo>
                  <a:lnTo>
                    <a:pt x="361" y="619"/>
                  </a:lnTo>
                  <a:lnTo>
                    <a:pt x="332" y="616"/>
                  </a:lnTo>
                  <a:lnTo>
                    <a:pt x="304" y="613"/>
                  </a:lnTo>
                  <a:lnTo>
                    <a:pt x="275" y="610"/>
                  </a:lnTo>
                  <a:lnTo>
                    <a:pt x="247" y="606"/>
                  </a:lnTo>
                  <a:lnTo>
                    <a:pt x="218" y="603"/>
                  </a:lnTo>
                  <a:lnTo>
                    <a:pt x="190" y="599"/>
                  </a:lnTo>
                  <a:lnTo>
                    <a:pt x="160" y="594"/>
                  </a:lnTo>
                  <a:lnTo>
                    <a:pt x="132" y="589"/>
                  </a:lnTo>
                  <a:lnTo>
                    <a:pt x="103" y="585"/>
                  </a:lnTo>
                  <a:lnTo>
                    <a:pt x="73" y="580"/>
                  </a:lnTo>
                  <a:lnTo>
                    <a:pt x="44" y="575"/>
                  </a:lnTo>
                  <a:lnTo>
                    <a:pt x="35" y="573"/>
                  </a:lnTo>
                  <a:lnTo>
                    <a:pt x="28" y="570"/>
                  </a:lnTo>
                  <a:lnTo>
                    <a:pt x="21" y="565"/>
                  </a:lnTo>
                  <a:lnTo>
                    <a:pt x="15" y="560"/>
                  </a:lnTo>
                  <a:lnTo>
                    <a:pt x="11" y="555"/>
                  </a:lnTo>
                  <a:lnTo>
                    <a:pt x="7" y="549"/>
                  </a:lnTo>
                  <a:lnTo>
                    <a:pt x="5" y="542"/>
                  </a:lnTo>
                  <a:lnTo>
                    <a:pt x="4" y="533"/>
                  </a:lnTo>
                  <a:lnTo>
                    <a:pt x="1" y="407"/>
                  </a:lnTo>
                  <a:lnTo>
                    <a:pt x="0" y="283"/>
                  </a:lnTo>
                  <a:lnTo>
                    <a:pt x="0" y="160"/>
                  </a:lnTo>
                  <a:lnTo>
                    <a:pt x="4" y="34"/>
                  </a:lnTo>
                  <a:lnTo>
                    <a:pt x="5" y="27"/>
                  </a:lnTo>
                  <a:lnTo>
                    <a:pt x="7" y="20"/>
                  </a:lnTo>
                  <a:lnTo>
                    <a:pt x="10" y="14"/>
                  </a:lnTo>
                  <a:lnTo>
                    <a:pt x="14" y="10"/>
                  </a:lnTo>
                  <a:lnTo>
                    <a:pt x="19" y="5"/>
                  </a:lnTo>
                  <a:lnTo>
                    <a:pt x="26" y="2"/>
                  </a:lnTo>
                  <a:lnTo>
                    <a:pt x="32" y="1"/>
                  </a:lnTo>
                  <a:lnTo>
                    <a:pt x="41" y="0"/>
                  </a:lnTo>
                  <a:lnTo>
                    <a:pt x="69" y="0"/>
                  </a:lnTo>
                  <a:lnTo>
                    <a:pt x="96" y="1"/>
                  </a:lnTo>
                  <a:lnTo>
                    <a:pt x="125" y="1"/>
                  </a:lnTo>
                  <a:lnTo>
                    <a:pt x="152" y="1"/>
                  </a:lnTo>
                  <a:lnTo>
                    <a:pt x="180" y="2"/>
                  </a:lnTo>
                  <a:lnTo>
                    <a:pt x="208" y="3"/>
                  </a:lnTo>
                  <a:lnTo>
                    <a:pt x="236" y="3"/>
                  </a:lnTo>
                  <a:lnTo>
                    <a:pt x="263" y="4"/>
                  </a:lnTo>
                  <a:lnTo>
                    <a:pt x="292" y="5"/>
                  </a:lnTo>
                  <a:lnTo>
                    <a:pt x="319" y="7"/>
                  </a:lnTo>
                  <a:lnTo>
                    <a:pt x="346" y="8"/>
                  </a:lnTo>
                  <a:lnTo>
                    <a:pt x="375" y="10"/>
                  </a:lnTo>
                  <a:lnTo>
                    <a:pt x="402" y="11"/>
                  </a:lnTo>
                  <a:lnTo>
                    <a:pt x="430" y="13"/>
                  </a:lnTo>
                  <a:lnTo>
                    <a:pt x="458" y="14"/>
                  </a:lnTo>
                  <a:lnTo>
                    <a:pt x="486" y="16"/>
                  </a:lnTo>
                  <a:lnTo>
                    <a:pt x="513" y="18"/>
                  </a:lnTo>
                  <a:lnTo>
                    <a:pt x="542" y="20"/>
                  </a:lnTo>
                  <a:lnTo>
                    <a:pt x="569" y="22"/>
                  </a:lnTo>
                  <a:lnTo>
                    <a:pt x="596" y="24"/>
                  </a:lnTo>
                  <a:lnTo>
                    <a:pt x="625" y="27"/>
                  </a:lnTo>
                  <a:lnTo>
                    <a:pt x="652" y="29"/>
                  </a:lnTo>
                  <a:lnTo>
                    <a:pt x="680" y="32"/>
                  </a:lnTo>
                  <a:lnTo>
                    <a:pt x="707" y="36"/>
                  </a:lnTo>
                  <a:lnTo>
                    <a:pt x="736" y="39"/>
                  </a:lnTo>
                  <a:lnTo>
                    <a:pt x="763" y="42"/>
                  </a:lnTo>
                  <a:lnTo>
                    <a:pt x="792" y="45"/>
                  </a:lnTo>
                  <a:lnTo>
                    <a:pt x="820" y="48"/>
                  </a:lnTo>
                  <a:lnTo>
                    <a:pt x="848" y="52"/>
                  </a:lnTo>
                  <a:lnTo>
                    <a:pt x="876" y="56"/>
                  </a:lnTo>
                  <a:lnTo>
                    <a:pt x="904" y="60"/>
                  </a:lnTo>
                  <a:lnTo>
                    <a:pt x="933" y="64"/>
                  </a:lnTo>
                  <a:lnTo>
                    <a:pt x="941" y="67"/>
                  </a:lnTo>
                  <a:lnTo>
                    <a:pt x="948" y="70"/>
                  </a:lnTo>
                  <a:lnTo>
                    <a:pt x="954" y="74"/>
                  </a:lnTo>
                  <a:lnTo>
                    <a:pt x="960" y="79"/>
                  </a:lnTo>
                  <a:lnTo>
                    <a:pt x="964" y="85"/>
                  </a:lnTo>
                  <a:lnTo>
                    <a:pt x="968" y="91"/>
                  </a:lnTo>
                  <a:lnTo>
                    <a:pt x="970" y="99"/>
                  </a:lnTo>
                  <a:lnTo>
                    <a:pt x="973" y="107"/>
                  </a:lnTo>
                  <a:lnTo>
                    <a:pt x="977" y="232"/>
                  </a:lnTo>
                  <a:lnTo>
                    <a:pt x="980" y="357"/>
                  </a:lnTo>
                  <a:lnTo>
                    <a:pt x="982" y="485"/>
                  </a:lnTo>
                  <a:lnTo>
                    <a:pt x="984" y="615"/>
                  </a:lnTo>
                  <a:lnTo>
                    <a:pt x="983" y="623"/>
                  </a:lnTo>
                  <a:lnTo>
                    <a:pt x="981" y="630"/>
                  </a:lnTo>
                  <a:lnTo>
                    <a:pt x="978" y="636"/>
                  </a:lnTo>
                  <a:lnTo>
                    <a:pt x="973" y="641"/>
                  </a:lnTo>
                  <a:lnTo>
                    <a:pt x="967" y="645"/>
                  </a:lnTo>
                  <a:lnTo>
                    <a:pt x="960" y="648"/>
                  </a:lnTo>
                  <a:lnTo>
                    <a:pt x="953" y="649"/>
                  </a:lnTo>
                  <a:lnTo>
                    <a:pt x="945" y="649"/>
                  </a:lnTo>
                  <a:close/>
                </a:path>
              </a:pathLst>
            </a:custGeom>
            <a:solidFill>
              <a:srgbClr val="4C6B5C"/>
            </a:solidFill>
            <a:ln w="9525">
              <a:noFill/>
              <a:round/>
              <a:headEnd/>
              <a:tailEnd/>
            </a:ln>
          </p:spPr>
          <p:txBody>
            <a:bodyPr/>
            <a:lstStyle/>
            <a:p>
              <a:endParaRPr lang="en-US"/>
            </a:p>
          </p:txBody>
        </p:sp>
      </p:grpSp>
      <p:grpSp>
        <p:nvGrpSpPr>
          <p:cNvPr id="115975" name="Group 263"/>
          <p:cNvGrpSpPr>
            <a:grpSpLocks/>
          </p:cNvGrpSpPr>
          <p:nvPr/>
        </p:nvGrpSpPr>
        <p:grpSpPr bwMode="auto">
          <a:xfrm>
            <a:off x="11540480" y="2941713"/>
            <a:ext cx="573088" cy="987425"/>
            <a:chOff x="4247" y="1538"/>
            <a:chExt cx="536" cy="1001"/>
          </a:xfrm>
        </p:grpSpPr>
        <p:grpSp>
          <p:nvGrpSpPr>
            <p:cNvPr id="115916" name="Group 204"/>
            <p:cNvGrpSpPr>
              <a:grpSpLocks/>
            </p:cNvGrpSpPr>
            <p:nvPr/>
          </p:nvGrpSpPr>
          <p:grpSpPr bwMode="auto">
            <a:xfrm>
              <a:off x="4247" y="1538"/>
              <a:ext cx="536" cy="172"/>
              <a:chOff x="3844" y="2356"/>
              <a:chExt cx="536" cy="172"/>
            </a:xfrm>
          </p:grpSpPr>
          <p:sp>
            <p:nvSpPr>
              <p:cNvPr id="115917" name="Freeform 205"/>
              <p:cNvSpPr>
                <a:spLocks/>
              </p:cNvSpPr>
              <p:nvPr/>
            </p:nvSpPr>
            <p:spPr bwMode="auto">
              <a:xfrm>
                <a:off x="4213" y="2429"/>
                <a:ext cx="167" cy="99"/>
              </a:xfrm>
              <a:custGeom>
                <a:avLst/>
                <a:gdLst/>
                <a:ahLst/>
                <a:cxnLst>
                  <a:cxn ang="0">
                    <a:pos x="0" y="397"/>
                  </a:cxn>
                  <a:cxn ang="0">
                    <a:pos x="176" y="260"/>
                  </a:cxn>
                  <a:cxn ang="0">
                    <a:pos x="187" y="326"/>
                  </a:cxn>
                  <a:cxn ang="0">
                    <a:pos x="458" y="107"/>
                  </a:cxn>
                  <a:cxn ang="0">
                    <a:pos x="470" y="144"/>
                  </a:cxn>
                  <a:cxn ang="0">
                    <a:pos x="665" y="0"/>
                  </a:cxn>
                </a:cxnLst>
                <a:rect l="0" t="0" r="r" b="b"/>
                <a:pathLst>
                  <a:path w="665" h="397">
                    <a:moveTo>
                      <a:pt x="0" y="397"/>
                    </a:moveTo>
                    <a:lnTo>
                      <a:pt x="176" y="260"/>
                    </a:lnTo>
                    <a:lnTo>
                      <a:pt x="187" y="326"/>
                    </a:lnTo>
                    <a:lnTo>
                      <a:pt x="458" y="107"/>
                    </a:lnTo>
                    <a:lnTo>
                      <a:pt x="470" y="144"/>
                    </a:lnTo>
                    <a:lnTo>
                      <a:pt x="665" y="0"/>
                    </a:lnTo>
                  </a:path>
                </a:pathLst>
              </a:custGeom>
              <a:noFill/>
              <a:ln w="7938">
                <a:solidFill>
                  <a:schemeClr val="tx1"/>
                </a:solidFill>
                <a:prstDash val="solid"/>
                <a:round/>
                <a:headEnd/>
                <a:tailEnd/>
              </a:ln>
            </p:spPr>
            <p:txBody>
              <a:bodyPr/>
              <a:lstStyle/>
              <a:p>
                <a:endParaRPr lang="en-US"/>
              </a:p>
            </p:txBody>
          </p:sp>
          <p:sp>
            <p:nvSpPr>
              <p:cNvPr id="115918" name="Freeform 206"/>
              <p:cNvSpPr>
                <a:spLocks/>
              </p:cNvSpPr>
              <p:nvPr/>
            </p:nvSpPr>
            <p:spPr bwMode="auto">
              <a:xfrm>
                <a:off x="4139" y="2356"/>
                <a:ext cx="116" cy="151"/>
              </a:xfrm>
              <a:custGeom>
                <a:avLst/>
                <a:gdLst/>
                <a:ahLst/>
                <a:cxnLst>
                  <a:cxn ang="0">
                    <a:pos x="0" y="603"/>
                  </a:cxn>
                  <a:cxn ang="0">
                    <a:pos x="65" y="429"/>
                  </a:cxn>
                  <a:cxn ang="0">
                    <a:pos x="144" y="484"/>
                  </a:cxn>
                  <a:cxn ang="0">
                    <a:pos x="292" y="170"/>
                  </a:cxn>
                  <a:cxn ang="0">
                    <a:pos x="354" y="212"/>
                  </a:cxn>
                  <a:cxn ang="0">
                    <a:pos x="463" y="0"/>
                  </a:cxn>
                </a:cxnLst>
                <a:rect l="0" t="0" r="r" b="b"/>
                <a:pathLst>
                  <a:path w="463" h="603">
                    <a:moveTo>
                      <a:pt x="0" y="603"/>
                    </a:moveTo>
                    <a:lnTo>
                      <a:pt x="65" y="429"/>
                    </a:lnTo>
                    <a:lnTo>
                      <a:pt x="144" y="484"/>
                    </a:lnTo>
                    <a:lnTo>
                      <a:pt x="292" y="170"/>
                    </a:lnTo>
                    <a:lnTo>
                      <a:pt x="354" y="212"/>
                    </a:lnTo>
                    <a:lnTo>
                      <a:pt x="463" y="0"/>
                    </a:lnTo>
                  </a:path>
                </a:pathLst>
              </a:custGeom>
              <a:noFill/>
              <a:ln w="7938">
                <a:solidFill>
                  <a:schemeClr val="tx1"/>
                </a:solidFill>
                <a:prstDash val="solid"/>
                <a:round/>
                <a:headEnd/>
                <a:tailEnd/>
              </a:ln>
            </p:spPr>
            <p:txBody>
              <a:bodyPr/>
              <a:lstStyle/>
              <a:p>
                <a:endParaRPr lang="en-US"/>
              </a:p>
            </p:txBody>
          </p:sp>
          <p:sp>
            <p:nvSpPr>
              <p:cNvPr id="115919" name="Freeform 207"/>
              <p:cNvSpPr>
                <a:spLocks/>
              </p:cNvSpPr>
              <p:nvPr/>
            </p:nvSpPr>
            <p:spPr bwMode="auto">
              <a:xfrm>
                <a:off x="3966" y="2356"/>
                <a:ext cx="117" cy="151"/>
              </a:xfrm>
              <a:custGeom>
                <a:avLst/>
                <a:gdLst/>
                <a:ahLst/>
                <a:cxnLst>
                  <a:cxn ang="0">
                    <a:pos x="468" y="603"/>
                  </a:cxn>
                  <a:cxn ang="0">
                    <a:pos x="397" y="435"/>
                  </a:cxn>
                  <a:cxn ang="0">
                    <a:pos x="314" y="486"/>
                  </a:cxn>
                  <a:cxn ang="0">
                    <a:pos x="162" y="170"/>
                  </a:cxn>
                  <a:cxn ang="0">
                    <a:pos x="103" y="218"/>
                  </a:cxn>
                  <a:cxn ang="0">
                    <a:pos x="0" y="0"/>
                  </a:cxn>
                </a:cxnLst>
                <a:rect l="0" t="0" r="r" b="b"/>
                <a:pathLst>
                  <a:path w="468" h="603">
                    <a:moveTo>
                      <a:pt x="468" y="603"/>
                    </a:moveTo>
                    <a:lnTo>
                      <a:pt x="397" y="435"/>
                    </a:lnTo>
                    <a:lnTo>
                      <a:pt x="314" y="486"/>
                    </a:lnTo>
                    <a:lnTo>
                      <a:pt x="162" y="170"/>
                    </a:lnTo>
                    <a:lnTo>
                      <a:pt x="103" y="218"/>
                    </a:lnTo>
                    <a:lnTo>
                      <a:pt x="0" y="0"/>
                    </a:lnTo>
                  </a:path>
                </a:pathLst>
              </a:custGeom>
              <a:noFill/>
              <a:ln w="7938">
                <a:solidFill>
                  <a:schemeClr val="tx1"/>
                </a:solidFill>
                <a:prstDash val="solid"/>
                <a:round/>
                <a:headEnd/>
                <a:tailEnd/>
              </a:ln>
            </p:spPr>
            <p:txBody>
              <a:bodyPr/>
              <a:lstStyle/>
              <a:p>
                <a:endParaRPr lang="en-US"/>
              </a:p>
            </p:txBody>
          </p:sp>
          <p:sp>
            <p:nvSpPr>
              <p:cNvPr id="115920" name="Freeform 208"/>
              <p:cNvSpPr>
                <a:spLocks/>
              </p:cNvSpPr>
              <p:nvPr/>
            </p:nvSpPr>
            <p:spPr bwMode="auto">
              <a:xfrm>
                <a:off x="3844" y="2429"/>
                <a:ext cx="164" cy="99"/>
              </a:xfrm>
              <a:custGeom>
                <a:avLst/>
                <a:gdLst/>
                <a:ahLst/>
                <a:cxnLst>
                  <a:cxn ang="0">
                    <a:pos x="656" y="395"/>
                  </a:cxn>
                  <a:cxn ang="0">
                    <a:pos x="478" y="250"/>
                  </a:cxn>
                  <a:cxn ang="0">
                    <a:pos x="475" y="316"/>
                  </a:cxn>
                  <a:cxn ang="0">
                    <a:pos x="207" y="93"/>
                  </a:cxn>
                  <a:cxn ang="0">
                    <a:pos x="190" y="146"/>
                  </a:cxn>
                  <a:cxn ang="0">
                    <a:pos x="0" y="0"/>
                  </a:cxn>
                </a:cxnLst>
                <a:rect l="0" t="0" r="r" b="b"/>
                <a:pathLst>
                  <a:path w="656" h="395">
                    <a:moveTo>
                      <a:pt x="656" y="395"/>
                    </a:moveTo>
                    <a:lnTo>
                      <a:pt x="478" y="250"/>
                    </a:lnTo>
                    <a:lnTo>
                      <a:pt x="475" y="316"/>
                    </a:lnTo>
                    <a:lnTo>
                      <a:pt x="207" y="93"/>
                    </a:lnTo>
                    <a:lnTo>
                      <a:pt x="190" y="146"/>
                    </a:lnTo>
                    <a:lnTo>
                      <a:pt x="0" y="0"/>
                    </a:lnTo>
                  </a:path>
                </a:pathLst>
              </a:custGeom>
              <a:noFill/>
              <a:ln w="7938">
                <a:solidFill>
                  <a:schemeClr val="tx1"/>
                </a:solidFill>
                <a:prstDash val="solid"/>
                <a:round/>
                <a:headEnd/>
                <a:tailEnd/>
              </a:ln>
            </p:spPr>
            <p:txBody>
              <a:bodyPr/>
              <a:lstStyle/>
              <a:p>
                <a:endParaRPr lang="en-US"/>
              </a:p>
            </p:txBody>
          </p:sp>
        </p:grpSp>
        <p:grpSp>
          <p:nvGrpSpPr>
            <p:cNvPr id="115921" name="Group 209"/>
            <p:cNvGrpSpPr>
              <a:grpSpLocks/>
            </p:cNvGrpSpPr>
            <p:nvPr/>
          </p:nvGrpSpPr>
          <p:grpSpPr bwMode="auto">
            <a:xfrm>
              <a:off x="4464" y="1728"/>
              <a:ext cx="108" cy="811"/>
              <a:chOff x="4061" y="2546"/>
              <a:chExt cx="108" cy="811"/>
            </a:xfrm>
          </p:grpSpPr>
          <p:sp>
            <p:nvSpPr>
              <p:cNvPr id="115922" name="Line 210"/>
              <p:cNvSpPr>
                <a:spLocks noChangeShapeType="1"/>
              </p:cNvSpPr>
              <p:nvPr/>
            </p:nvSpPr>
            <p:spPr bwMode="auto">
              <a:xfrm>
                <a:off x="4099" y="2837"/>
                <a:ext cx="34" cy="1"/>
              </a:xfrm>
              <a:prstGeom prst="line">
                <a:avLst/>
              </a:prstGeom>
              <a:noFill/>
              <a:ln w="15875">
                <a:solidFill>
                  <a:schemeClr val="tx1"/>
                </a:solidFill>
                <a:round/>
                <a:headEnd/>
                <a:tailEnd/>
              </a:ln>
            </p:spPr>
            <p:txBody>
              <a:bodyPr/>
              <a:lstStyle/>
              <a:p>
                <a:endParaRPr lang="en-US"/>
              </a:p>
            </p:txBody>
          </p:sp>
          <p:grpSp>
            <p:nvGrpSpPr>
              <p:cNvPr id="115923" name="Group 211"/>
              <p:cNvGrpSpPr>
                <a:grpSpLocks/>
              </p:cNvGrpSpPr>
              <p:nvPr/>
            </p:nvGrpSpPr>
            <p:grpSpPr bwMode="auto">
              <a:xfrm>
                <a:off x="4061" y="2546"/>
                <a:ext cx="108" cy="811"/>
                <a:chOff x="4061" y="2546"/>
                <a:chExt cx="108" cy="811"/>
              </a:xfrm>
            </p:grpSpPr>
            <p:sp>
              <p:nvSpPr>
                <p:cNvPr id="115924" name="Line 212"/>
                <p:cNvSpPr>
                  <a:spLocks noChangeShapeType="1"/>
                </p:cNvSpPr>
                <p:nvPr/>
              </p:nvSpPr>
              <p:spPr bwMode="auto">
                <a:xfrm flipV="1">
                  <a:off x="4115" y="2557"/>
                  <a:ext cx="1" cy="163"/>
                </a:xfrm>
                <a:prstGeom prst="line">
                  <a:avLst/>
                </a:prstGeom>
                <a:noFill/>
                <a:ln w="15875">
                  <a:solidFill>
                    <a:schemeClr val="tx1"/>
                  </a:solidFill>
                  <a:round/>
                  <a:headEnd/>
                  <a:tailEnd/>
                </a:ln>
              </p:spPr>
              <p:txBody>
                <a:bodyPr/>
                <a:lstStyle/>
                <a:p>
                  <a:endParaRPr lang="en-US"/>
                </a:p>
              </p:txBody>
            </p:sp>
            <p:sp>
              <p:nvSpPr>
                <p:cNvPr id="115925" name="Line 213"/>
                <p:cNvSpPr>
                  <a:spLocks noChangeShapeType="1"/>
                </p:cNvSpPr>
                <p:nvPr/>
              </p:nvSpPr>
              <p:spPr bwMode="auto">
                <a:xfrm flipV="1">
                  <a:off x="4061" y="2716"/>
                  <a:ext cx="43" cy="641"/>
                </a:xfrm>
                <a:prstGeom prst="line">
                  <a:avLst/>
                </a:prstGeom>
                <a:noFill/>
                <a:ln w="15875">
                  <a:solidFill>
                    <a:schemeClr val="tx1"/>
                  </a:solidFill>
                  <a:round/>
                  <a:headEnd/>
                  <a:tailEnd/>
                </a:ln>
              </p:spPr>
              <p:txBody>
                <a:bodyPr/>
                <a:lstStyle/>
                <a:p>
                  <a:endParaRPr lang="en-US"/>
                </a:p>
              </p:txBody>
            </p:sp>
            <p:sp>
              <p:nvSpPr>
                <p:cNvPr id="115926" name="Line 214"/>
                <p:cNvSpPr>
                  <a:spLocks noChangeShapeType="1"/>
                </p:cNvSpPr>
                <p:nvPr/>
              </p:nvSpPr>
              <p:spPr bwMode="auto">
                <a:xfrm>
                  <a:off x="4126" y="2717"/>
                  <a:ext cx="43" cy="640"/>
                </a:xfrm>
                <a:prstGeom prst="line">
                  <a:avLst/>
                </a:prstGeom>
                <a:noFill/>
                <a:ln w="15875">
                  <a:solidFill>
                    <a:schemeClr val="tx1"/>
                  </a:solidFill>
                  <a:round/>
                  <a:headEnd/>
                  <a:tailEnd/>
                </a:ln>
              </p:spPr>
              <p:txBody>
                <a:bodyPr/>
                <a:lstStyle/>
                <a:p>
                  <a:endParaRPr lang="en-US"/>
                </a:p>
              </p:txBody>
            </p:sp>
            <p:sp>
              <p:nvSpPr>
                <p:cNvPr id="115927" name="Line 215"/>
                <p:cNvSpPr>
                  <a:spLocks noChangeShapeType="1"/>
                </p:cNvSpPr>
                <p:nvPr/>
              </p:nvSpPr>
              <p:spPr bwMode="auto">
                <a:xfrm>
                  <a:off x="4064" y="3339"/>
                  <a:ext cx="103" cy="1"/>
                </a:xfrm>
                <a:prstGeom prst="line">
                  <a:avLst/>
                </a:prstGeom>
                <a:noFill/>
                <a:ln w="15875">
                  <a:solidFill>
                    <a:schemeClr val="tx1"/>
                  </a:solidFill>
                  <a:round/>
                  <a:headEnd/>
                  <a:tailEnd/>
                </a:ln>
              </p:spPr>
              <p:txBody>
                <a:bodyPr/>
                <a:lstStyle/>
                <a:p>
                  <a:endParaRPr lang="en-US"/>
                </a:p>
              </p:txBody>
            </p:sp>
            <p:sp>
              <p:nvSpPr>
                <p:cNvPr id="115928" name="Line 216"/>
                <p:cNvSpPr>
                  <a:spLocks noChangeShapeType="1"/>
                </p:cNvSpPr>
                <p:nvPr/>
              </p:nvSpPr>
              <p:spPr bwMode="auto">
                <a:xfrm>
                  <a:off x="4076" y="3164"/>
                  <a:ext cx="81" cy="1"/>
                </a:xfrm>
                <a:prstGeom prst="line">
                  <a:avLst/>
                </a:prstGeom>
                <a:noFill/>
                <a:ln w="15875">
                  <a:solidFill>
                    <a:schemeClr val="tx1"/>
                  </a:solidFill>
                  <a:round/>
                  <a:headEnd/>
                  <a:tailEnd/>
                </a:ln>
              </p:spPr>
              <p:txBody>
                <a:bodyPr/>
                <a:lstStyle/>
                <a:p>
                  <a:endParaRPr lang="en-US"/>
                </a:p>
              </p:txBody>
            </p:sp>
            <p:sp>
              <p:nvSpPr>
                <p:cNvPr id="115929" name="Line 217"/>
                <p:cNvSpPr>
                  <a:spLocks noChangeShapeType="1"/>
                </p:cNvSpPr>
                <p:nvPr/>
              </p:nvSpPr>
              <p:spPr bwMode="auto">
                <a:xfrm>
                  <a:off x="4076" y="3167"/>
                  <a:ext cx="88" cy="176"/>
                </a:xfrm>
                <a:prstGeom prst="line">
                  <a:avLst/>
                </a:prstGeom>
                <a:noFill/>
                <a:ln w="7938">
                  <a:solidFill>
                    <a:schemeClr val="tx1"/>
                  </a:solidFill>
                  <a:round/>
                  <a:headEnd/>
                  <a:tailEnd/>
                </a:ln>
              </p:spPr>
              <p:txBody>
                <a:bodyPr/>
                <a:lstStyle/>
                <a:p>
                  <a:endParaRPr lang="en-US"/>
                </a:p>
              </p:txBody>
            </p:sp>
            <p:sp>
              <p:nvSpPr>
                <p:cNvPr id="115930" name="Line 218"/>
                <p:cNvSpPr>
                  <a:spLocks noChangeShapeType="1"/>
                </p:cNvSpPr>
                <p:nvPr/>
              </p:nvSpPr>
              <p:spPr bwMode="auto">
                <a:xfrm flipH="1">
                  <a:off x="4066" y="3165"/>
                  <a:ext cx="88" cy="174"/>
                </a:xfrm>
                <a:prstGeom prst="line">
                  <a:avLst/>
                </a:prstGeom>
                <a:noFill/>
                <a:ln w="7938">
                  <a:solidFill>
                    <a:schemeClr val="tx1"/>
                  </a:solidFill>
                  <a:round/>
                  <a:headEnd/>
                  <a:tailEnd/>
                </a:ln>
              </p:spPr>
              <p:txBody>
                <a:bodyPr/>
                <a:lstStyle/>
                <a:p>
                  <a:endParaRPr lang="en-US"/>
                </a:p>
              </p:txBody>
            </p:sp>
            <p:sp>
              <p:nvSpPr>
                <p:cNvPr id="115931" name="Line 219"/>
                <p:cNvSpPr>
                  <a:spLocks noChangeShapeType="1"/>
                </p:cNvSpPr>
                <p:nvPr/>
              </p:nvSpPr>
              <p:spPr bwMode="auto">
                <a:xfrm>
                  <a:off x="4087" y="2994"/>
                  <a:ext cx="57" cy="1"/>
                </a:xfrm>
                <a:prstGeom prst="line">
                  <a:avLst/>
                </a:prstGeom>
                <a:noFill/>
                <a:ln w="15875">
                  <a:solidFill>
                    <a:schemeClr val="tx1"/>
                  </a:solidFill>
                  <a:round/>
                  <a:headEnd/>
                  <a:tailEnd/>
                </a:ln>
              </p:spPr>
              <p:txBody>
                <a:bodyPr/>
                <a:lstStyle/>
                <a:p>
                  <a:endParaRPr lang="en-US"/>
                </a:p>
              </p:txBody>
            </p:sp>
            <p:sp>
              <p:nvSpPr>
                <p:cNvPr id="115932" name="Line 220"/>
                <p:cNvSpPr>
                  <a:spLocks noChangeShapeType="1"/>
                </p:cNvSpPr>
                <p:nvPr/>
              </p:nvSpPr>
              <p:spPr bwMode="auto">
                <a:xfrm>
                  <a:off x="4087" y="2994"/>
                  <a:ext cx="65" cy="171"/>
                </a:xfrm>
                <a:prstGeom prst="line">
                  <a:avLst/>
                </a:prstGeom>
                <a:noFill/>
                <a:ln w="7938">
                  <a:solidFill>
                    <a:schemeClr val="tx1"/>
                  </a:solidFill>
                  <a:round/>
                  <a:headEnd/>
                  <a:tailEnd/>
                </a:ln>
              </p:spPr>
              <p:txBody>
                <a:bodyPr/>
                <a:lstStyle/>
                <a:p>
                  <a:endParaRPr lang="en-US"/>
                </a:p>
              </p:txBody>
            </p:sp>
            <p:sp>
              <p:nvSpPr>
                <p:cNvPr id="115933" name="Line 221"/>
                <p:cNvSpPr>
                  <a:spLocks noChangeShapeType="1"/>
                </p:cNvSpPr>
                <p:nvPr/>
              </p:nvSpPr>
              <p:spPr bwMode="auto">
                <a:xfrm flipV="1">
                  <a:off x="4073" y="2994"/>
                  <a:ext cx="69" cy="170"/>
                </a:xfrm>
                <a:prstGeom prst="line">
                  <a:avLst/>
                </a:prstGeom>
                <a:noFill/>
                <a:ln w="7938">
                  <a:solidFill>
                    <a:schemeClr val="tx1"/>
                  </a:solidFill>
                  <a:round/>
                  <a:headEnd/>
                  <a:tailEnd/>
                </a:ln>
              </p:spPr>
              <p:txBody>
                <a:bodyPr/>
                <a:lstStyle/>
                <a:p>
                  <a:endParaRPr lang="en-US"/>
                </a:p>
              </p:txBody>
            </p:sp>
            <p:sp>
              <p:nvSpPr>
                <p:cNvPr id="115934" name="Line 222"/>
                <p:cNvSpPr>
                  <a:spLocks noChangeShapeType="1"/>
                </p:cNvSpPr>
                <p:nvPr/>
              </p:nvSpPr>
              <p:spPr bwMode="auto">
                <a:xfrm>
                  <a:off x="4094" y="2837"/>
                  <a:ext cx="50" cy="159"/>
                </a:xfrm>
                <a:prstGeom prst="line">
                  <a:avLst/>
                </a:prstGeom>
                <a:noFill/>
                <a:ln w="7938">
                  <a:solidFill>
                    <a:schemeClr val="tx1"/>
                  </a:solidFill>
                  <a:round/>
                  <a:headEnd/>
                  <a:tailEnd/>
                </a:ln>
              </p:spPr>
              <p:txBody>
                <a:bodyPr/>
                <a:lstStyle/>
                <a:p>
                  <a:endParaRPr lang="en-US"/>
                </a:p>
              </p:txBody>
            </p:sp>
            <p:sp>
              <p:nvSpPr>
                <p:cNvPr id="115935" name="Line 223"/>
                <p:cNvSpPr>
                  <a:spLocks noChangeShapeType="1"/>
                </p:cNvSpPr>
                <p:nvPr/>
              </p:nvSpPr>
              <p:spPr bwMode="auto">
                <a:xfrm flipV="1">
                  <a:off x="4084" y="2835"/>
                  <a:ext cx="48" cy="162"/>
                </a:xfrm>
                <a:prstGeom prst="line">
                  <a:avLst/>
                </a:prstGeom>
                <a:noFill/>
                <a:ln w="7938">
                  <a:solidFill>
                    <a:schemeClr val="tx1"/>
                  </a:solidFill>
                  <a:round/>
                  <a:headEnd/>
                  <a:tailEnd/>
                </a:ln>
              </p:spPr>
              <p:txBody>
                <a:bodyPr/>
                <a:lstStyle/>
                <a:p>
                  <a:endParaRPr lang="en-US"/>
                </a:p>
              </p:txBody>
            </p:sp>
            <p:sp>
              <p:nvSpPr>
                <p:cNvPr id="115936" name="Line 224"/>
                <p:cNvSpPr>
                  <a:spLocks noChangeShapeType="1"/>
                </p:cNvSpPr>
                <p:nvPr/>
              </p:nvSpPr>
              <p:spPr bwMode="auto">
                <a:xfrm flipV="1">
                  <a:off x="4092" y="2717"/>
                  <a:ext cx="33" cy="124"/>
                </a:xfrm>
                <a:prstGeom prst="line">
                  <a:avLst/>
                </a:prstGeom>
                <a:noFill/>
                <a:ln w="7938">
                  <a:solidFill>
                    <a:schemeClr val="tx1"/>
                  </a:solidFill>
                  <a:round/>
                  <a:headEnd/>
                  <a:tailEnd/>
                </a:ln>
              </p:spPr>
              <p:txBody>
                <a:bodyPr/>
                <a:lstStyle/>
                <a:p>
                  <a:endParaRPr lang="en-US"/>
                </a:p>
              </p:txBody>
            </p:sp>
            <p:sp>
              <p:nvSpPr>
                <p:cNvPr id="115937" name="Oval 225"/>
                <p:cNvSpPr>
                  <a:spLocks noChangeArrowheads="1"/>
                </p:cNvSpPr>
                <p:nvPr/>
              </p:nvSpPr>
              <p:spPr bwMode="auto">
                <a:xfrm>
                  <a:off x="4101" y="2546"/>
                  <a:ext cx="27" cy="19"/>
                </a:xfrm>
                <a:prstGeom prst="ellipse">
                  <a:avLst/>
                </a:prstGeom>
                <a:solidFill>
                  <a:srgbClr val="C0C0C0"/>
                </a:solidFill>
                <a:ln w="9525">
                  <a:solidFill>
                    <a:schemeClr val="tx1"/>
                  </a:solidFill>
                  <a:round/>
                  <a:headEnd/>
                  <a:tailEnd/>
                </a:ln>
              </p:spPr>
              <p:txBody>
                <a:bodyPr/>
                <a:lstStyle/>
                <a:p>
                  <a:endParaRPr lang="en-US"/>
                </a:p>
              </p:txBody>
            </p:sp>
          </p:grpSp>
        </p:grpSp>
      </p:grpSp>
      <p:sp>
        <p:nvSpPr>
          <p:cNvPr id="115938" name="Line 226"/>
          <p:cNvSpPr>
            <a:spLocks noChangeShapeType="1"/>
          </p:cNvSpPr>
          <p:nvPr/>
        </p:nvSpPr>
        <p:spPr bwMode="auto">
          <a:xfrm flipV="1">
            <a:off x="6816080" y="2027312"/>
            <a:ext cx="0" cy="2971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5939" name="Text Box 227"/>
          <p:cNvSpPr txBox="1">
            <a:spLocks noChangeArrowheads="1"/>
          </p:cNvSpPr>
          <p:nvPr/>
        </p:nvSpPr>
        <p:spPr bwMode="auto">
          <a:xfrm>
            <a:off x="6511280" y="1874912"/>
            <a:ext cx="24130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f</a:t>
            </a:r>
          </a:p>
        </p:txBody>
      </p:sp>
      <p:sp>
        <p:nvSpPr>
          <p:cNvPr id="115940" name="Line 228"/>
          <p:cNvSpPr>
            <a:spLocks noChangeShapeType="1"/>
          </p:cNvSpPr>
          <p:nvPr/>
        </p:nvSpPr>
        <p:spPr bwMode="auto">
          <a:xfrm>
            <a:off x="6816080" y="4999112"/>
            <a:ext cx="4495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5941" name="Text Box 229"/>
          <p:cNvSpPr txBox="1">
            <a:spLocks noChangeArrowheads="1"/>
          </p:cNvSpPr>
          <p:nvPr/>
        </p:nvSpPr>
        <p:spPr bwMode="auto">
          <a:xfrm>
            <a:off x="11083280" y="4999112"/>
            <a:ext cx="24130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t</a:t>
            </a:r>
          </a:p>
        </p:txBody>
      </p:sp>
      <p:sp>
        <p:nvSpPr>
          <p:cNvPr id="115943" name="Rectangle 231"/>
          <p:cNvSpPr>
            <a:spLocks noChangeArrowheads="1"/>
          </p:cNvSpPr>
          <p:nvPr/>
        </p:nvSpPr>
        <p:spPr bwMode="auto">
          <a:xfrm>
            <a:off x="6816080" y="2332112"/>
            <a:ext cx="3810000" cy="1524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200">
                <a:latin typeface="Arial" charset="0"/>
              </a:rPr>
              <a:t>124</a:t>
            </a:r>
          </a:p>
        </p:txBody>
      </p:sp>
      <p:sp>
        <p:nvSpPr>
          <p:cNvPr id="115944" name="Rectangle 232"/>
          <p:cNvSpPr>
            <a:spLocks noChangeArrowheads="1"/>
          </p:cNvSpPr>
          <p:nvPr/>
        </p:nvSpPr>
        <p:spPr bwMode="auto">
          <a:xfrm>
            <a:off x="6816080" y="2484512"/>
            <a:ext cx="3810000" cy="1524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15945" name="Rectangle 233"/>
          <p:cNvSpPr>
            <a:spLocks noChangeArrowheads="1"/>
          </p:cNvSpPr>
          <p:nvPr/>
        </p:nvSpPr>
        <p:spPr bwMode="auto">
          <a:xfrm>
            <a:off x="6816080" y="2636912"/>
            <a:ext cx="3810000" cy="1524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15946" name="Rectangle 234"/>
          <p:cNvSpPr>
            <a:spLocks noChangeArrowheads="1"/>
          </p:cNvSpPr>
          <p:nvPr/>
        </p:nvSpPr>
        <p:spPr bwMode="auto">
          <a:xfrm>
            <a:off x="6816080" y="3170312"/>
            <a:ext cx="3810000" cy="1524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200">
                <a:latin typeface="Arial" charset="0"/>
              </a:rPr>
              <a:t>1</a:t>
            </a:r>
          </a:p>
        </p:txBody>
      </p:sp>
      <p:sp>
        <p:nvSpPr>
          <p:cNvPr id="115947" name="Rectangle 235"/>
          <p:cNvSpPr>
            <a:spLocks noChangeArrowheads="1"/>
          </p:cNvSpPr>
          <p:nvPr/>
        </p:nvSpPr>
        <p:spPr bwMode="auto">
          <a:xfrm>
            <a:off x="6816080" y="3856112"/>
            <a:ext cx="3810000" cy="1524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200">
                <a:latin typeface="Arial" charset="0"/>
              </a:rPr>
              <a:t>124</a:t>
            </a:r>
          </a:p>
        </p:txBody>
      </p:sp>
      <p:sp>
        <p:nvSpPr>
          <p:cNvPr id="115948" name="Rectangle 236"/>
          <p:cNvSpPr>
            <a:spLocks noChangeArrowheads="1"/>
          </p:cNvSpPr>
          <p:nvPr/>
        </p:nvSpPr>
        <p:spPr bwMode="auto">
          <a:xfrm>
            <a:off x="6816080" y="4008512"/>
            <a:ext cx="3810000" cy="1524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15949" name="Rectangle 237"/>
          <p:cNvSpPr>
            <a:spLocks noChangeArrowheads="1"/>
          </p:cNvSpPr>
          <p:nvPr/>
        </p:nvSpPr>
        <p:spPr bwMode="auto">
          <a:xfrm>
            <a:off x="6816080" y="4160912"/>
            <a:ext cx="3810000" cy="152400"/>
          </a:xfrm>
          <a:prstGeom prst="rect">
            <a:avLst/>
          </a:prstGeom>
          <a:solidFill>
            <a:srgbClr val="DADAF6"/>
          </a:solidFill>
          <a:ln w="9525">
            <a:solidFill>
              <a:schemeClr val="tx1"/>
            </a:solidFill>
            <a:miter lim="800000"/>
            <a:headEnd/>
            <a:tailEnd/>
          </a:ln>
          <a:effectLst/>
        </p:spPr>
        <p:txBody>
          <a:bodyPr wrap="none" anchor="ctr"/>
          <a:lstStyle/>
          <a:p>
            <a:endParaRPr lang="en-US"/>
          </a:p>
        </p:txBody>
      </p:sp>
      <p:sp>
        <p:nvSpPr>
          <p:cNvPr id="115950" name="Rectangle 238"/>
          <p:cNvSpPr>
            <a:spLocks noChangeArrowheads="1"/>
          </p:cNvSpPr>
          <p:nvPr/>
        </p:nvSpPr>
        <p:spPr bwMode="auto">
          <a:xfrm>
            <a:off x="6816080" y="4694312"/>
            <a:ext cx="3810000" cy="1524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200">
                <a:latin typeface="Arial" charset="0"/>
              </a:rPr>
              <a:t>1</a:t>
            </a:r>
          </a:p>
        </p:txBody>
      </p:sp>
      <p:sp>
        <p:nvSpPr>
          <p:cNvPr id="115953" name="Line 241"/>
          <p:cNvSpPr>
            <a:spLocks noChangeShapeType="1"/>
          </p:cNvSpPr>
          <p:nvPr/>
        </p:nvSpPr>
        <p:spPr bwMode="auto">
          <a:xfrm>
            <a:off x="7578080" y="4389512"/>
            <a:ext cx="0" cy="22860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5954" name="Line 242"/>
          <p:cNvSpPr>
            <a:spLocks noChangeShapeType="1"/>
          </p:cNvSpPr>
          <p:nvPr/>
        </p:nvSpPr>
        <p:spPr bwMode="auto">
          <a:xfrm>
            <a:off x="9940280" y="4389512"/>
            <a:ext cx="0" cy="22860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5955" name="Line 243"/>
          <p:cNvSpPr>
            <a:spLocks noChangeShapeType="1"/>
          </p:cNvSpPr>
          <p:nvPr/>
        </p:nvSpPr>
        <p:spPr bwMode="auto">
          <a:xfrm>
            <a:off x="7578080" y="2865512"/>
            <a:ext cx="0" cy="22860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5956" name="Line 244"/>
          <p:cNvSpPr>
            <a:spLocks noChangeShapeType="1"/>
          </p:cNvSpPr>
          <p:nvPr/>
        </p:nvSpPr>
        <p:spPr bwMode="auto">
          <a:xfrm>
            <a:off x="9940280" y="2865512"/>
            <a:ext cx="0" cy="22860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5957" name="Line 245"/>
          <p:cNvSpPr>
            <a:spLocks noChangeShapeType="1"/>
          </p:cNvSpPr>
          <p:nvPr/>
        </p:nvSpPr>
        <p:spPr bwMode="auto">
          <a:xfrm>
            <a:off x="9864080" y="3322712"/>
            <a:ext cx="0" cy="53340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115958" name="Text Box 246"/>
          <p:cNvSpPr txBox="1">
            <a:spLocks noChangeArrowheads="1"/>
          </p:cNvSpPr>
          <p:nvPr/>
        </p:nvSpPr>
        <p:spPr bwMode="auto">
          <a:xfrm>
            <a:off x="9864081" y="3475112"/>
            <a:ext cx="708025" cy="274638"/>
          </a:xfrm>
          <a:prstGeom prst="rect">
            <a:avLst/>
          </a:prstGeom>
          <a:noFill/>
          <a:ln w="9525">
            <a:noFill/>
            <a:miter lim="800000"/>
            <a:headEnd/>
            <a:tailEnd/>
          </a:ln>
          <a:effectLst/>
        </p:spPr>
        <p:txBody>
          <a:bodyPr wrap="none" anchor="ctr">
            <a:spAutoFit/>
          </a:bodyPr>
          <a:lstStyle/>
          <a:p>
            <a:pPr eaLnBrk="0" hangingPunct="0"/>
            <a:r>
              <a:rPr lang="en-US" sz="1200">
                <a:latin typeface="Arial" charset="0"/>
              </a:rPr>
              <a:t>20 MHz</a:t>
            </a:r>
          </a:p>
        </p:txBody>
      </p:sp>
      <p:sp>
        <p:nvSpPr>
          <p:cNvPr id="115959" name="AutoShape 247"/>
          <p:cNvSpPr>
            <a:spLocks/>
          </p:cNvSpPr>
          <p:nvPr/>
        </p:nvSpPr>
        <p:spPr bwMode="auto">
          <a:xfrm>
            <a:off x="10626080" y="3170312"/>
            <a:ext cx="76200" cy="152400"/>
          </a:xfrm>
          <a:prstGeom prst="rightBrace">
            <a:avLst>
              <a:gd name="adj1" fmla="val 16667"/>
              <a:gd name="adj2" fmla="val 50000"/>
            </a:avLst>
          </a:prstGeom>
          <a:noFill/>
          <a:ln w="9525">
            <a:solidFill>
              <a:schemeClr val="tx1"/>
            </a:solidFill>
            <a:round/>
            <a:headEnd/>
            <a:tailEnd/>
          </a:ln>
          <a:effectLst/>
        </p:spPr>
        <p:txBody>
          <a:bodyPr wrap="none" anchor="ctr"/>
          <a:lstStyle/>
          <a:p>
            <a:endParaRPr lang="en-US"/>
          </a:p>
        </p:txBody>
      </p:sp>
      <p:sp>
        <p:nvSpPr>
          <p:cNvPr id="115960" name="Text Box 248"/>
          <p:cNvSpPr txBox="1">
            <a:spLocks noChangeArrowheads="1"/>
          </p:cNvSpPr>
          <p:nvPr/>
        </p:nvSpPr>
        <p:spPr bwMode="auto">
          <a:xfrm>
            <a:off x="10702281" y="3094112"/>
            <a:ext cx="835025" cy="304800"/>
          </a:xfrm>
          <a:prstGeom prst="rect">
            <a:avLst/>
          </a:prstGeom>
          <a:noFill/>
          <a:ln w="9525">
            <a:noFill/>
            <a:miter lim="800000"/>
            <a:headEnd/>
            <a:tailEnd/>
          </a:ln>
          <a:effectLst/>
        </p:spPr>
        <p:txBody>
          <a:bodyPr wrap="none" anchor="ctr">
            <a:spAutoFit/>
          </a:bodyPr>
          <a:lstStyle/>
          <a:p>
            <a:pPr eaLnBrk="0" hangingPunct="0"/>
            <a:r>
              <a:rPr lang="en-US" sz="1400">
                <a:latin typeface="Arial" charset="0"/>
              </a:rPr>
              <a:t>200 kHz</a:t>
            </a:r>
          </a:p>
        </p:txBody>
      </p:sp>
      <p:sp>
        <p:nvSpPr>
          <p:cNvPr id="115961" name="Text Box 249"/>
          <p:cNvSpPr txBox="1">
            <a:spLocks noChangeArrowheads="1"/>
          </p:cNvSpPr>
          <p:nvPr/>
        </p:nvSpPr>
        <p:spPr bwMode="auto">
          <a:xfrm>
            <a:off x="5596880" y="4694312"/>
            <a:ext cx="1041400" cy="304800"/>
          </a:xfrm>
          <a:prstGeom prst="rect">
            <a:avLst/>
          </a:prstGeom>
          <a:noFill/>
          <a:ln w="9525">
            <a:noFill/>
            <a:miter lim="800000"/>
            <a:headEnd/>
            <a:tailEnd/>
          </a:ln>
          <a:effectLst/>
        </p:spPr>
        <p:txBody>
          <a:bodyPr wrap="none" anchor="ctr">
            <a:spAutoFit/>
          </a:bodyPr>
          <a:lstStyle/>
          <a:p>
            <a:pPr eaLnBrk="0" hangingPunct="0"/>
            <a:r>
              <a:rPr lang="en-US" sz="1400">
                <a:latin typeface="Arial" charset="0"/>
              </a:rPr>
              <a:t>890.2 MHz</a:t>
            </a:r>
          </a:p>
        </p:txBody>
      </p:sp>
      <p:sp>
        <p:nvSpPr>
          <p:cNvPr id="115962" name="Text Box 250"/>
          <p:cNvSpPr txBox="1">
            <a:spLocks noChangeArrowheads="1"/>
          </p:cNvSpPr>
          <p:nvPr/>
        </p:nvSpPr>
        <p:spPr bwMode="auto">
          <a:xfrm>
            <a:off x="5596880" y="3170312"/>
            <a:ext cx="1041400" cy="304800"/>
          </a:xfrm>
          <a:prstGeom prst="rect">
            <a:avLst/>
          </a:prstGeom>
          <a:noFill/>
          <a:ln w="9525">
            <a:noFill/>
            <a:miter lim="800000"/>
            <a:headEnd/>
            <a:tailEnd/>
          </a:ln>
          <a:effectLst/>
        </p:spPr>
        <p:txBody>
          <a:bodyPr wrap="none" anchor="ctr">
            <a:spAutoFit/>
          </a:bodyPr>
          <a:lstStyle/>
          <a:p>
            <a:pPr eaLnBrk="0" hangingPunct="0"/>
            <a:r>
              <a:rPr lang="en-US" sz="1400">
                <a:latin typeface="Arial" charset="0"/>
              </a:rPr>
              <a:t>935.2 MHz</a:t>
            </a:r>
          </a:p>
        </p:txBody>
      </p:sp>
      <p:sp>
        <p:nvSpPr>
          <p:cNvPr id="115963" name="Text Box 251"/>
          <p:cNvSpPr txBox="1">
            <a:spLocks noChangeArrowheads="1"/>
          </p:cNvSpPr>
          <p:nvPr/>
        </p:nvSpPr>
        <p:spPr bwMode="auto">
          <a:xfrm>
            <a:off x="5749281" y="3703712"/>
            <a:ext cx="893763" cy="304800"/>
          </a:xfrm>
          <a:prstGeom prst="rect">
            <a:avLst/>
          </a:prstGeom>
          <a:noFill/>
          <a:ln w="9525">
            <a:noFill/>
            <a:miter lim="800000"/>
            <a:headEnd/>
            <a:tailEnd/>
          </a:ln>
          <a:effectLst/>
        </p:spPr>
        <p:txBody>
          <a:bodyPr wrap="none" anchor="ctr">
            <a:spAutoFit/>
          </a:bodyPr>
          <a:lstStyle/>
          <a:p>
            <a:pPr eaLnBrk="0" hangingPunct="0"/>
            <a:r>
              <a:rPr lang="en-US" sz="1400">
                <a:latin typeface="Arial" charset="0"/>
              </a:rPr>
              <a:t>915 MHz</a:t>
            </a:r>
          </a:p>
        </p:txBody>
      </p:sp>
      <p:sp>
        <p:nvSpPr>
          <p:cNvPr id="115964" name="Text Box 252"/>
          <p:cNvSpPr txBox="1">
            <a:spLocks noChangeArrowheads="1"/>
          </p:cNvSpPr>
          <p:nvPr/>
        </p:nvSpPr>
        <p:spPr bwMode="auto">
          <a:xfrm>
            <a:off x="5749281" y="2179712"/>
            <a:ext cx="893763" cy="304800"/>
          </a:xfrm>
          <a:prstGeom prst="rect">
            <a:avLst/>
          </a:prstGeom>
          <a:noFill/>
          <a:ln w="9525">
            <a:noFill/>
            <a:miter lim="800000"/>
            <a:headEnd/>
            <a:tailEnd/>
          </a:ln>
          <a:effectLst/>
        </p:spPr>
        <p:txBody>
          <a:bodyPr wrap="none" anchor="ctr">
            <a:spAutoFit/>
          </a:bodyPr>
          <a:lstStyle/>
          <a:p>
            <a:pPr eaLnBrk="0" hangingPunct="0"/>
            <a:r>
              <a:rPr lang="en-US" sz="1400">
                <a:latin typeface="Arial" charset="0"/>
              </a:rPr>
              <a:t>960 MHz</a:t>
            </a:r>
          </a:p>
        </p:txBody>
      </p:sp>
      <p:sp>
        <p:nvSpPr>
          <p:cNvPr id="115965" name="Line 253"/>
          <p:cNvSpPr>
            <a:spLocks noChangeShapeType="1"/>
          </p:cNvSpPr>
          <p:nvPr/>
        </p:nvSpPr>
        <p:spPr bwMode="auto">
          <a:xfrm>
            <a:off x="6663680" y="4846712"/>
            <a:ext cx="152400" cy="0"/>
          </a:xfrm>
          <a:prstGeom prst="line">
            <a:avLst/>
          </a:prstGeom>
          <a:noFill/>
          <a:ln w="9525">
            <a:solidFill>
              <a:schemeClr val="tx1"/>
            </a:solidFill>
            <a:round/>
            <a:headEnd/>
            <a:tailEnd/>
          </a:ln>
          <a:effectLst/>
        </p:spPr>
        <p:txBody>
          <a:bodyPr wrap="none" anchor="ctr"/>
          <a:lstStyle/>
          <a:p>
            <a:endParaRPr lang="en-US"/>
          </a:p>
        </p:txBody>
      </p:sp>
      <p:sp>
        <p:nvSpPr>
          <p:cNvPr id="115966" name="Line 254"/>
          <p:cNvSpPr>
            <a:spLocks noChangeShapeType="1"/>
          </p:cNvSpPr>
          <p:nvPr/>
        </p:nvSpPr>
        <p:spPr bwMode="auto">
          <a:xfrm>
            <a:off x="6663680" y="3856112"/>
            <a:ext cx="152400" cy="0"/>
          </a:xfrm>
          <a:prstGeom prst="line">
            <a:avLst/>
          </a:prstGeom>
          <a:noFill/>
          <a:ln w="9525">
            <a:solidFill>
              <a:schemeClr val="tx1"/>
            </a:solidFill>
            <a:round/>
            <a:headEnd/>
            <a:tailEnd/>
          </a:ln>
          <a:effectLst/>
        </p:spPr>
        <p:txBody>
          <a:bodyPr wrap="none" anchor="ctr"/>
          <a:lstStyle/>
          <a:p>
            <a:endParaRPr lang="en-US"/>
          </a:p>
        </p:txBody>
      </p:sp>
      <p:sp>
        <p:nvSpPr>
          <p:cNvPr id="115967" name="Line 255"/>
          <p:cNvSpPr>
            <a:spLocks noChangeShapeType="1"/>
          </p:cNvSpPr>
          <p:nvPr/>
        </p:nvSpPr>
        <p:spPr bwMode="auto">
          <a:xfrm>
            <a:off x="6663680" y="3322712"/>
            <a:ext cx="152400" cy="0"/>
          </a:xfrm>
          <a:prstGeom prst="line">
            <a:avLst/>
          </a:prstGeom>
          <a:noFill/>
          <a:ln w="9525">
            <a:solidFill>
              <a:schemeClr val="tx1"/>
            </a:solidFill>
            <a:round/>
            <a:headEnd/>
            <a:tailEnd/>
          </a:ln>
          <a:effectLst/>
        </p:spPr>
        <p:txBody>
          <a:bodyPr wrap="none" anchor="ctr"/>
          <a:lstStyle/>
          <a:p>
            <a:endParaRPr lang="en-US"/>
          </a:p>
        </p:txBody>
      </p:sp>
      <p:sp>
        <p:nvSpPr>
          <p:cNvPr id="115968" name="Line 256"/>
          <p:cNvSpPr>
            <a:spLocks noChangeShapeType="1"/>
          </p:cNvSpPr>
          <p:nvPr/>
        </p:nvSpPr>
        <p:spPr bwMode="auto">
          <a:xfrm>
            <a:off x="6663680" y="2332112"/>
            <a:ext cx="152400" cy="0"/>
          </a:xfrm>
          <a:prstGeom prst="line">
            <a:avLst/>
          </a:prstGeom>
          <a:noFill/>
          <a:ln w="9525">
            <a:solidFill>
              <a:schemeClr val="tx1"/>
            </a:solidFill>
            <a:round/>
            <a:headEnd/>
            <a:tailEnd/>
          </a:ln>
          <a:effectLst/>
        </p:spPr>
        <p:txBody>
          <a:bodyPr wrap="none" anchor="ctr"/>
          <a:lstStyle/>
          <a:p>
            <a:endParaRPr lang="en-US"/>
          </a:p>
        </p:txBody>
      </p:sp>
      <p:sp>
        <p:nvSpPr>
          <p:cNvPr id="115971" name="AutoShape 259"/>
          <p:cNvSpPr>
            <a:spLocks noChangeArrowheads="1"/>
          </p:cNvSpPr>
          <p:nvPr/>
        </p:nvSpPr>
        <p:spPr bwMode="auto">
          <a:xfrm rot="10800000" flipH="1">
            <a:off x="5292080" y="4160912"/>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5972" name="AutoShape 260"/>
          <p:cNvSpPr>
            <a:spLocks noChangeArrowheads="1"/>
          </p:cNvSpPr>
          <p:nvPr/>
        </p:nvSpPr>
        <p:spPr bwMode="auto">
          <a:xfrm rot="16200000" flipH="1">
            <a:off x="5292080" y="2484512"/>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5973" name="AutoShape 261"/>
          <p:cNvSpPr>
            <a:spLocks noChangeArrowheads="1"/>
          </p:cNvSpPr>
          <p:nvPr/>
        </p:nvSpPr>
        <p:spPr bwMode="auto">
          <a:xfrm rot="5400000" flipH="1">
            <a:off x="11540480" y="4084712"/>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5974" name="AutoShape 262"/>
          <p:cNvSpPr>
            <a:spLocks noChangeArrowheads="1"/>
          </p:cNvSpPr>
          <p:nvPr/>
        </p:nvSpPr>
        <p:spPr bwMode="auto">
          <a:xfrm flipH="1">
            <a:off x="11464280" y="2408312"/>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OFDMA – Orthogonal frequency-division multiple access</a:t>
            </a:r>
          </a:p>
        </p:txBody>
      </p:sp>
      <p:sp>
        <p:nvSpPr>
          <p:cNvPr id="4" name="Content Placeholder 3"/>
          <p:cNvSpPr>
            <a:spLocks noGrp="1"/>
          </p:cNvSpPr>
          <p:nvPr>
            <p:ph idx="1"/>
          </p:nvPr>
        </p:nvSpPr>
        <p:spPr/>
        <p:txBody>
          <a:bodyPr/>
          <a:lstStyle/>
          <a:p>
            <a:r>
              <a:rPr lang="en-US" dirty="0"/>
              <a:t>Use OFDM for multiple access, i.e. assign sub-carriers to individual users for a certain time</a:t>
            </a:r>
          </a:p>
          <a:p>
            <a:pPr lvl="1"/>
            <a:r>
              <a:rPr lang="en-US" dirty="0"/>
              <a:t>can be seen as combination of FDM and TDM</a:t>
            </a:r>
          </a:p>
          <a:p>
            <a:pPr lvl="1"/>
            <a:r>
              <a:rPr lang="en-US" dirty="0"/>
              <a:t>OFDM uses FDM with “orthogonal” carriers, i.e. multiple closely spaced subcarrier signals with overlapping spectra are transmitted to carry data in parallel (See e.g. DVB, DAB+, DSL, IEEE 802.11a, …)</a:t>
            </a:r>
          </a:p>
          <a:p>
            <a:pPr lvl="1"/>
            <a:r>
              <a:rPr lang="en-US" dirty="0"/>
              <a:t>used in e.g. IEEE 802.11ax, LTE, 5G New Radio</a:t>
            </a:r>
          </a:p>
          <a:p>
            <a:pPr lvl="1"/>
            <a:endParaRPr lang="en-US" dirty="0"/>
          </a:p>
          <a:p>
            <a:r>
              <a:rPr lang="en-US" dirty="0"/>
              <a:t>Advantages</a:t>
            </a:r>
          </a:p>
          <a:p>
            <a:pPr lvl="1"/>
            <a:r>
              <a:rPr lang="en-US" dirty="0"/>
              <a:t>high flexibility (data rates, frequencies, </a:t>
            </a:r>
            <a:r>
              <a:rPr lang="en-US" dirty="0" err="1"/>
              <a:t>QoS</a:t>
            </a:r>
            <a:r>
              <a:rPr lang="en-US" dirty="0"/>
              <a:t>)</a:t>
            </a:r>
          </a:p>
          <a:p>
            <a:pPr lvl="1"/>
            <a:r>
              <a:rPr lang="en-US" dirty="0"/>
              <a:t>can fill white spaces (see CR)</a:t>
            </a:r>
          </a:p>
          <a:p>
            <a:pPr lvl="1"/>
            <a:r>
              <a:rPr lang="en-US" dirty="0"/>
              <a:t>good robustness </a:t>
            </a:r>
            <a:r>
              <a:rPr lang="en-US" dirty="0" err="1"/>
              <a:t>wrt</a:t>
            </a:r>
            <a:r>
              <a:rPr lang="en-US" dirty="0"/>
              <a:t>. fading and interference</a:t>
            </a:r>
          </a:p>
          <a:p>
            <a:pPr lvl="1"/>
            <a:r>
              <a:rPr lang="en-US" dirty="0"/>
              <a:t>shorter/constant delay</a:t>
            </a:r>
          </a:p>
          <a:p>
            <a:pPr lvl="1"/>
            <a:endParaRPr lang="en-US" dirty="0"/>
          </a:p>
          <a:p>
            <a:r>
              <a:rPr lang="en-US" dirty="0"/>
              <a:t>Disadvantages</a:t>
            </a:r>
          </a:p>
          <a:p>
            <a:pPr lvl="1"/>
            <a:r>
              <a:rPr lang="en-US" dirty="0"/>
              <a:t>more complex electronics with FFT, FEC</a:t>
            </a:r>
          </a:p>
          <a:p>
            <a:pPr lvl="1"/>
            <a:r>
              <a:rPr lang="en-US" dirty="0"/>
              <a:t>frequency-selective fading if few subcarriers used</a:t>
            </a:r>
          </a:p>
          <a:p>
            <a:pPr lvl="1"/>
            <a:r>
              <a:rPr lang="en-US" dirty="0"/>
              <a:t>co-channel interference from neighboring cells</a:t>
            </a:r>
          </a:p>
        </p:txBody>
      </p:sp>
      <p:sp>
        <p:nvSpPr>
          <p:cNvPr id="3" name="Footer Placeholder 2"/>
          <p:cNvSpPr>
            <a:spLocks noGrp="1"/>
          </p:cNvSpPr>
          <p:nvPr>
            <p:ph type="ftr" sz="quarter" idx="10"/>
          </p:nvPr>
        </p:nvSpPr>
        <p:spPr/>
        <p:txBody>
          <a:bodyPr/>
          <a:lstStyle/>
          <a:p>
            <a:r>
              <a:rPr lang="en-US"/>
              <a:t>Prof. Dr.-Ing. Jochen H. Schiller    www.jochenschiller.de    Mobile Communications</a:t>
            </a:r>
          </a:p>
        </p:txBody>
      </p:sp>
      <p:sp>
        <p:nvSpPr>
          <p:cNvPr id="5" name="AutoShape 83"/>
          <p:cNvSpPr>
            <a:spLocks noChangeArrowheads="1"/>
          </p:cNvSpPr>
          <p:nvPr/>
        </p:nvSpPr>
        <p:spPr bwMode="auto">
          <a:xfrm rot="-5400000">
            <a:off x="8958436" y="4303489"/>
            <a:ext cx="2209800" cy="152400"/>
          </a:xfrm>
          <a:prstGeom prst="flowChartDelay">
            <a:avLst/>
          </a:prstGeom>
          <a:solidFill>
            <a:srgbClr val="C0C0C0"/>
          </a:solidFill>
          <a:ln w="9525">
            <a:solidFill>
              <a:schemeClr val="tx1"/>
            </a:solidFill>
            <a:miter lim="800000"/>
            <a:headEnd/>
            <a:tailEnd/>
          </a:ln>
          <a:effectLst/>
        </p:spPr>
        <p:txBody>
          <a:bodyPr wrap="none" anchor="ctr"/>
          <a:lstStyle/>
          <a:p>
            <a:endParaRPr lang="en-US"/>
          </a:p>
        </p:txBody>
      </p:sp>
      <p:sp>
        <p:nvSpPr>
          <p:cNvPr id="6" name="AutoShape 101"/>
          <p:cNvSpPr>
            <a:spLocks noChangeArrowheads="1"/>
          </p:cNvSpPr>
          <p:nvPr/>
        </p:nvSpPr>
        <p:spPr bwMode="auto">
          <a:xfrm rot="-5400000">
            <a:off x="5758036" y="4303489"/>
            <a:ext cx="2209800" cy="152400"/>
          </a:xfrm>
          <a:prstGeom prst="flowChartDelay">
            <a:avLst/>
          </a:prstGeom>
          <a:solidFill>
            <a:srgbClr val="C0C0C0"/>
          </a:solidFill>
          <a:ln w="9525">
            <a:solidFill>
              <a:schemeClr val="tx1"/>
            </a:solidFill>
            <a:miter lim="800000"/>
            <a:headEnd/>
            <a:tailEnd/>
          </a:ln>
          <a:effectLst/>
        </p:spPr>
        <p:txBody>
          <a:bodyPr wrap="none" anchor="ctr"/>
          <a:lstStyle/>
          <a:p>
            <a:endParaRPr lang="en-US"/>
          </a:p>
        </p:txBody>
      </p:sp>
      <p:sp>
        <p:nvSpPr>
          <p:cNvPr id="7" name="AutoShape 112"/>
          <p:cNvSpPr>
            <a:spLocks noChangeArrowheads="1"/>
          </p:cNvSpPr>
          <p:nvPr/>
        </p:nvSpPr>
        <p:spPr bwMode="auto">
          <a:xfrm rot="-5400000">
            <a:off x="6824836" y="4303489"/>
            <a:ext cx="2209800" cy="152400"/>
          </a:xfrm>
          <a:prstGeom prst="flowChartDelay">
            <a:avLst/>
          </a:prstGeom>
          <a:solidFill>
            <a:srgbClr val="C0C0C0"/>
          </a:solidFill>
          <a:ln w="9525">
            <a:solidFill>
              <a:schemeClr val="tx1"/>
            </a:solidFill>
            <a:miter lim="800000"/>
            <a:headEnd/>
            <a:tailEnd/>
          </a:ln>
          <a:effectLst/>
        </p:spPr>
        <p:txBody>
          <a:bodyPr wrap="none" anchor="ctr"/>
          <a:lstStyle/>
          <a:p>
            <a:endParaRPr lang="en-US"/>
          </a:p>
        </p:txBody>
      </p:sp>
      <p:sp>
        <p:nvSpPr>
          <p:cNvPr id="8" name="Line 7"/>
          <p:cNvSpPr>
            <a:spLocks noChangeShapeType="1"/>
          </p:cNvSpPr>
          <p:nvPr/>
        </p:nvSpPr>
        <p:spPr bwMode="auto">
          <a:xfrm>
            <a:off x="5643736" y="5484589"/>
            <a:ext cx="55626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 name="Text Box 8"/>
          <p:cNvSpPr txBox="1">
            <a:spLocks noChangeArrowheads="1"/>
          </p:cNvSpPr>
          <p:nvPr/>
        </p:nvSpPr>
        <p:spPr bwMode="auto">
          <a:xfrm>
            <a:off x="10901536" y="5484590"/>
            <a:ext cx="1087438" cy="581025"/>
          </a:xfrm>
          <a:prstGeom prst="rect">
            <a:avLst/>
          </a:prstGeom>
          <a:noFill/>
          <a:ln w="9525">
            <a:noFill/>
            <a:miter lim="800000"/>
            <a:headEnd/>
            <a:tailEnd/>
          </a:ln>
          <a:effectLst/>
        </p:spPr>
        <p:txBody>
          <a:bodyPr wrap="none">
            <a:spAutoFit/>
          </a:bodyPr>
          <a:lstStyle/>
          <a:p>
            <a:pPr algn="l" eaLnBrk="0" hangingPunct="0"/>
            <a:r>
              <a:rPr lang="de-DE" sz="1600">
                <a:latin typeface="Arial" charset="0"/>
              </a:rPr>
              <a:t>subcarrier</a:t>
            </a:r>
          </a:p>
          <a:p>
            <a:pPr algn="l" eaLnBrk="0" hangingPunct="0"/>
            <a:r>
              <a:rPr lang="de-DE" sz="1600">
                <a:latin typeface="Arial" charset="0"/>
              </a:rPr>
              <a:t>number</a:t>
            </a:r>
            <a:endParaRPr lang="en-US" sz="1600">
              <a:latin typeface="Arial" charset="0"/>
            </a:endParaRPr>
          </a:p>
        </p:txBody>
      </p:sp>
      <p:sp>
        <p:nvSpPr>
          <p:cNvPr id="10" name="Line 9"/>
          <p:cNvSpPr>
            <a:spLocks noChangeShapeType="1"/>
          </p:cNvSpPr>
          <p:nvPr/>
        </p:nvSpPr>
        <p:spPr bwMode="auto">
          <a:xfrm flipV="1">
            <a:off x="8463136" y="2741389"/>
            <a:ext cx="0" cy="3048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 name="Text Box 11"/>
          <p:cNvSpPr txBox="1">
            <a:spLocks noChangeArrowheads="1"/>
          </p:cNvSpPr>
          <p:nvPr/>
        </p:nvSpPr>
        <p:spPr bwMode="auto">
          <a:xfrm>
            <a:off x="8386937" y="5484589"/>
            <a:ext cx="296863"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1</a:t>
            </a:r>
            <a:endParaRPr lang="en-US" sz="1600">
              <a:latin typeface="Arial" charset="0"/>
            </a:endParaRPr>
          </a:p>
        </p:txBody>
      </p:sp>
      <p:sp>
        <p:nvSpPr>
          <p:cNvPr id="12" name="Text Box 13"/>
          <p:cNvSpPr txBox="1">
            <a:spLocks noChangeArrowheads="1"/>
          </p:cNvSpPr>
          <p:nvPr/>
        </p:nvSpPr>
        <p:spPr bwMode="auto">
          <a:xfrm>
            <a:off x="8844137" y="5484589"/>
            <a:ext cx="296863"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7</a:t>
            </a:r>
            <a:endParaRPr lang="en-US" sz="1600">
              <a:latin typeface="Arial" charset="0"/>
            </a:endParaRPr>
          </a:p>
        </p:txBody>
      </p:sp>
      <p:sp>
        <p:nvSpPr>
          <p:cNvPr id="13" name="Text Box 14"/>
          <p:cNvSpPr txBox="1">
            <a:spLocks noChangeArrowheads="1"/>
          </p:cNvSpPr>
          <p:nvPr/>
        </p:nvSpPr>
        <p:spPr bwMode="auto">
          <a:xfrm>
            <a:off x="9882362" y="5484589"/>
            <a:ext cx="409575"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21</a:t>
            </a:r>
            <a:endParaRPr lang="en-US" sz="1600">
              <a:latin typeface="Arial" charset="0"/>
            </a:endParaRPr>
          </a:p>
        </p:txBody>
      </p:sp>
      <p:sp>
        <p:nvSpPr>
          <p:cNvPr id="14" name="Text Box 15"/>
          <p:cNvSpPr txBox="1">
            <a:spLocks noChangeArrowheads="1"/>
          </p:cNvSpPr>
          <p:nvPr/>
        </p:nvSpPr>
        <p:spPr bwMode="auto">
          <a:xfrm>
            <a:off x="10263362" y="5484589"/>
            <a:ext cx="409575"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26</a:t>
            </a:r>
            <a:endParaRPr lang="en-US" sz="1600">
              <a:latin typeface="Arial" charset="0"/>
            </a:endParaRPr>
          </a:p>
        </p:txBody>
      </p:sp>
      <p:sp>
        <p:nvSpPr>
          <p:cNvPr id="15" name="AutoShape 63"/>
          <p:cNvSpPr>
            <a:spLocks noChangeArrowheads="1"/>
          </p:cNvSpPr>
          <p:nvPr/>
        </p:nvSpPr>
        <p:spPr bwMode="auto">
          <a:xfrm rot="-5400000">
            <a:off x="7434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16" name="AutoShape 64"/>
          <p:cNvSpPr>
            <a:spLocks noChangeArrowheads="1"/>
          </p:cNvSpPr>
          <p:nvPr/>
        </p:nvSpPr>
        <p:spPr bwMode="auto">
          <a:xfrm rot="-5400000">
            <a:off x="75106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17" name="AutoShape 65"/>
          <p:cNvSpPr>
            <a:spLocks noChangeArrowheads="1"/>
          </p:cNvSpPr>
          <p:nvPr/>
        </p:nvSpPr>
        <p:spPr bwMode="auto">
          <a:xfrm rot="-5400000">
            <a:off x="75868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18" name="AutoShape 66"/>
          <p:cNvSpPr>
            <a:spLocks noChangeArrowheads="1"/>
          </p:cNvSpPr>
          <p:nvPr/>
        </p:nvSpPr>
        <p:spPr bwMode="auto">
          <a:xfrm rot="-5400000">
            <a:off x="7663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19" name="AutoShape 67"/>
          <p:cNvSpPr>
            <a:spLocks noChangeArrowheads="1"/>
          </p:cNvSpPr>
          <p:nvPr/>
        </p:nvSpPr>
        <p:spPr bwMode="auto">
          <a:xfrm rot="-5400000">
            <a:off x="7739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20" name="AutoShape 69"/>
          <p:cNvSpPr>
            <a:spLocks noChangeArrowheads="1"/>
          </p:cNvSpPr>
          <p:nvPr/>
        </p:nvSpPr>
        <p:spPr bwMode="auto">
          <a:xfrm rot="-5400000">
            <a:off x="7891636" y="4303489"/>
            <a:ext cx="2209800" cy="152400"/>
          </a:xfrm>
          <a:prstGeom prst="flowChartDelay">
            <a:avLst/>
          </a:prstGeom>
          <a:solidFill>
            <a:srgbClr val="C0C0C0"/>
          </a:solidFill>
          <a:ln w="9525">
            <a:solidFill>
              <a:schemeClr val="tx1"/>
            </a:solidFill>
            <a:miter lim="800000"/>
            <a:headEnd/>
            <a:tailEnd/>
          </a:ln>
          <a:effectLst/>
        </p:spPr>
        <p:txBody>
          <a:bodyPr wrap="none" anchor="ctr"/>
          <a:lstStyle/>
          <a:p>
            <a:endParaRPr lang="en-US"/>
          </a:p>
        </p:txBody>
      </p:sp>
      <p:sp>
        <p:nvSpPr>
          <p:cNvPr id="21" name="AutoShape 70"/>
          <p:cNvSpPr>
            <a:spLocks noChangeArrowheads="1"/>
          </p:cNvSpPr>
          <p:nvPr/>
        </p:nvSpPr>
        <p:spPr bwMode="auto">
          <a:xfrm rot="-5400000">
            <a:off x="79678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22" name="AutoShape 68"/>
          <p:cNvSpPr>
            <a:spLocks noChangeArrowheads="1"/>
          </p:cNvSpPr>
          <p:nvPr/>
        </p:nvSpPr>
        <p:spPr bwMode="auto">
          <a:xfrm rot="-5400000">
            <a:off x="7815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23" name="AutoShape 71"/>
          <p:cNvSpPr>
            <a:spLocks noChangeArrowheads="1"/>
          </p:cNvSpPr>
          <p:nvPr/>
        </p:nvSpPr>
        <p:spPr bwMode="auto">
          <a:xfrm rot="-5400000">
            <a:off x="8044036" y="4303489"/>
            <a:ext cx="2209800" cy="152400"/>
          </a:xfrm>
          <a:prstGeom prst="flowChartDelay">
            <a:avLst/>
          </a:prstGeom>
          <a:solidFill>
            <a:srgbClr val="FF0000">
              <a:alpha val="50000"/>
            </a:srgbClr>
          </a:solidFill>
          <a:ln w="9525">
            <a:solidFill>
              <a:schemeClr val="tx1"/>
            </a:solidFill>
            <a:miter lim="800000"/>
            <a:headEnd/>
            <a:tailEnd/>
          </a:ln>
          <a:effectLst/>
        </p:spPr>
        <p:txBody>
          <a:bodyPr wrap="none" anchor="ctr"/>
          <a:lstStyle/>
          <a:p>
            <a:endParaRPr lang="en-US"/>
          </a:p>
        </p:txBody>
      </p:sp>
      <p:sp>
        <p:nvSpPr>
          <p:cNvPr id="24" name="AutoShape 72"/>
          <p:cNvSpPr>
            <a:spLocks noChangeArrowheads="1"/>
          </p:cNvSpPr>
          <p:nvPr/>
        </p:nvSpPr>
        <p:spPr bwMode="auto">
          <a:xfrm rot="-5400000">
            <a:off x="8120236" y="4303489"/>
            <a:ext cx="2209800" cy="152400"/>
          </a:xfrm>
          <a:prstGeom prst="flowChartDelay">
            <a:avLst/>
          </a:prstGeom>
          <a:solidFill>
            <a:srgbClr val="FF0000">
              <a:alpha val="50000"/>
            </a:srgbClr>
          </a:solidFill>
          <a:ln w="9525">
            <a:solidFill>
              <a:schemeClr val="tx1"/>
            </a:solidFill>
            <a:miter lim="800000"/>
            <a:headEnd/>
            <a:tailEnd/>
          </a:ln>
          <a:effectLst/>
        </p:spPr>
        <p:txBody>
          <a:bodyPr wrap="none" anchor="ctr"/>
          <a:lstStyle/>
          <a:p>
            <a:endParaRPr lang="en-US"/>
          </a:p>
        </p:txBody>
      </p:sp>
      <p:sp>
        <p:nvSpPr>
          <p:cNvPr id="25" name="AutoShape 73"/>
          <p:cNvSpPr>
            <a:spLocks noChangeArrowheads="1"/>
          </p:cNvSpPr>
          <p:nvPr/>
        </p:nvSpPr>
        <p:spPr bwMode="auto">
          <a:xfrm rot="-5400000">
            <a:off x="8196436" y="4303489"/>
            <a:ext cx="2209800" cy="152400"/>
          </a:xfrm>
          <a:prstGeom prst="flowChartDelay">
            <a:avLst/>
          </a:prstGeom>
          <a:solidFill>
            <a:srgbClr val="FFC000">
              <a:alpha val="50000"/>
            </a:srgbClr>
          </a:solidFill>
          <a:ln w="9525">
            <a:solidFill>
              <a:schemeClr val="tx1"/>
            </a:solidFill>
            <a:miter lim="800000"/>
            <a:headEnd/>
            <a:tailEnd/>
          </a:ln>
          <a:effectLst/>
        </p:spPr>
        <p:txBody>
          <a:bodyPr wrap="none" anchor="ctr"/>
          <a:lstStyle/>
          <a:p>
            <a:endParaRPr lang="en-US"/>
          </a:p>
        </p:txBody>
      </p:sp>
      <p:sp>
        <p:nvSpPr>
          <p:cNvPr id="26" name="AutoShape 74"/>
          <p:cNvSpPr>
            <a:spLocks noChangeArrowheads="1"/>
          </p:cNvSpPr>
          <p:nvPr/>
        </p:nvSpPr>
        <p:spPr bwMode="auto">
          <a:xfrm rot="-5400000">
            <a:off x="8272636" y="4303489"/>
            <a:ext cx="2209800" cy="152400"/>
          </a:xfrm>
          <a:prstGeom prst="flowChartDelay">
            <a:avLst/>
          </a:prstGeom>
          <a:solidFill>
            <a:srgbClr val="FFC000">
              <a:alpha val="50000"/>
            </a:srgbClr>
          </a:solidFill>
          <a:ln w="9525">
            <a:solidFill>
              <a:schemeClr val="tx1"/>
            </a:solidFill>
            <a:miter lim="800000"/>
            <a:headEnd/>
            <a:tailEnd/>
          </a:ln>
          <a:effectLst/>
        </p:spPr>
        <p:txBody>
          <a:bodyPr wrap="none" anchor="ctr"/>
          <a:lstStyle/>
          <a:p>
            <a:endParaRPr lang="en-US"/>
          </a:p>
        </p:txBody>
      </p:sp>
      <p:sp>
        <p:nvSpPr>
          <p:cNvPr id="27" name="AutoShape 75"/>
          <p:cNvSpPr>
            <a:spLocks noChangeArrowheads="1"/>
          </p:cNvSpPr>
          <p:nvPr/>
        </p:nvSpPr>
        <p:spPr bwMode="auto">
          <a:xfrm rot="-5400000">
            <a:off x="8348836" y="4303489"/>
            <a:ext cx="2209800" cy="152400"/>
          </a:xfrm>
          <a:prstGeom prst="flowChartDelay">
            <a:avLst/>
          </a:prstGeom>
          <a:solidFill>
            <a:srgbClr val="FFC000">
              <a:alpha val="50000"/>
            </a:srgbClr>
          </a:solidFill>
          <a:ln w="9525">
            <a:solidFill>
              <a:schemeClr val="tx1"/>
            </a:solidFill>
            <a:miter lim="800000"/>
            <a:headEnd/>
            <a:tailEnd/>
          </a:ln>
          <a:effectLst/>
        </p:spPr>
        <p:txBody>
          <a:bodyPr wrap="none" anchor="ctr"/>
          <a:lstStyle/>
          <a:p>
            <a:endParaRPr lang="en-US"/>
          </a:p>
        </p:txBody>
      </p:sp>
      <p:sp>
        <p:nvSpPr>
          <p:cNvPr id="28" name="AutoShape 76"/>
          <p:cNvSpPr>
            <a:spLocks noChangeArrowheads="1"/>
          </p:cNvSpPr>
          <p:nvPr/>
        </p:nvSpPr>
        <p:spPr bwMode="auto">
          <a:xfrm rot="-5400000">
            <a:off x="8501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29" name="AutoShape 77"/>
          <p:cNvSpPr>
            <a:spLocks noChangeArrowheads="1"/>
          </p:cNvSpPr>
          <p:nvPr/>
        </p:nvSpPr>
        <p:spPr bwMode="auto">
          <a:xfrm rot="-5400000">
            <a:off x="8577436" y="4303489"/>
            <a:ext cx="2209800" cy="152400"/>
          </a:xfrm>
          <a:prstGeom prst="flowChartDelay">
            <a:avLst/>
          </a:prstGeom>
          <a:solidFill>
            <a:srgbClr val="00B0F0">
              <a:alpha val="50000"/>
            </a:srgbClr>
          </a:solidFill>
          <a:ln w="9525">
            <a:solidFill>
              <a:schemeClr val="tx1"/>
            </a:solidFill>
            <a:miter lim="800000"/>
            <a:headEnd/>
            <a:tailEnd/>
          </a:ln>
          <a:effectLst/>
        </p:spPr>
        <p:txBody>
          <a:bodyPr wrap="none" anchor="ctr"/>
          <a:lstStyle/>
          <a:p>
            <a:endParaRPr lang="en-US"/>
          </a:p>
        </p:txBody>
      </p:sp>
      <p:sp>
        <p:nvSpPr>
          <p:cNvPr id="30" name="AutoShape 78"/>
          <p:cNvSpPr>
            <a:spLocks noChangeArrowheads="1"/>
          </p:cNvSpPr>
          <p:nvPr/>
        </p:nvSpPr>
        <p:spPr bwMode="auto">
          <a:xfrm rot="-5400000">
            <a:off x="8425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1" name="AutoShape 79"/>
          <p:cNvSpPr>
            <a:spLocks noChangeArrowheads="1"/>
          </p:cNvSpPr>
          <p:nvPr/>
        </p:nvSpPr>
        <p:spPr bwMode="auto">
          <a:xfrm rot="-5400000">
            <a:off x="8653636" y="4303489"/>
            <a:ext cx="2209800" cy="152400"/>
          </a:xfrm>
          <a:prstGeom prst="flowChartDelay">
            <a:avLst/>
          </a:prstGeom>
          <a:solidFill>
            <a:srgbClr val="00B0F0">
              <a:alpha val="50000"/>
            </a:srgbClr>
          </a:solidFill>
          <a:ln w="9525">
            <a:solidFill>
              <a:schemeClr val="tx1"/>
            </a:solidFill>
            <a:miter lim="800000"/>
            <a:headEnd/>
            <a:tailEnd/>
          </a:ln>
          <a:effectLst/>
        </p:spPr>
        <p:txBody>
          <a:bodyPr wrap="none" anchor="ctr"/>
          <a:lstStyle/>
          <a:p>
            <a:endParaRPr lang="en-US"/>
          </a:p>
        </p:txBody>
      </p:sp>
      <p:sp>
        <p:nvSpPr>
          <p:cNvPr id="32" name="AutoShape 80"/>
          <p:cNvSpPr>
            <a:spLocks noChangeArrowheads="1"/>
          </p:cNvSpPr>
          <p:nvPr/>
        </p:nvSpPr>
        <p:spPr bwMode="auto">
          <a:xfrm rot="-5400000">
            <a:off x="8806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3" name="AutoShape 81"/>
          <p:cNvSpPr>
            <a:spLocks noChangeArrowheads="1"/>
          </p:cNvSpPr>
          <p:nvPr/>
        </p:nvSpPr>
        <p:spPr bwMode="auto">
          <a:xfrm rot="-5400000">
            <a:off x="8882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4" name="AutoShape 82"/>
          <p:cNvSpPr>
            <a:spLocks noChangeArrowheads="1"/>
          </p:cNvSpPr>
          <p:nvPr/>
        </p:nvSpPr>
        <p:spPr bwMode="auto">
          <a:xfrm rot="-5400000">
            <a:off x="87298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5" name="AutoShape 84"/>
          <p:cNvSpPr>
            <a:spLocks noChangeArrowheads="1"/>
          </p:cNvSpPr>
          <p:nvPr/>
        </p:nvSpPr>
        <p:spPr bwMode="auto">
          <a:xfrm rot="-5400000">
            <a:off x="90346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6" name="AutoShape 85"/>
          <p:cNvSpPr>
            <a:spLocks noChangeArrowheads="1"/>
          </p:cNvSpPr>
          <p:nvPr/>
        </p:nvSpPr>
        <p:spPr bwMode="auto">
          <a:xfrm rot="-5400000">
            <a:off x="91108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7" name="AutoShape 86"/>
          <p:cNvSpPr>
            <a:spLocks noChangeArrowheads="1"/>
          </p:cNvSpPr>
          <p:nvPr/>
        </p:nvSpPr>
        <p:spPr bwMode="auto">
          <a:xfrm rot="-5400000">
            <a:off x="9263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8" name="AutoShape 87"/>
          <p:cNvSpPr>
            <a:spLocks noChangeArrowheads="1"/>
          </p:cNvSpPr>
          <p:nvPr/>
        </p:nvSpPr>
        <p:spPr bwMode="auto">
          <a:xfrm rot="-5400000">
            <a:off x="9339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39" name="AutoShape 88"/>
          <p:cNvSpPr>
            <a:spLocks noChangeArrowheads="1"/>
          </p:cNvSpPr>
          <p:nvPr/>
        </p:nvSpPr>
        <p:spPr bwMode="auto">
          <a:xfrm rot="-5400000">
            <a:off x="9187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0" name="AutoShape 89"/>
          <p:cNvSpPr>
            <a:spLocks noChangeArrowheads="1"/>
          </p:cNvSpPr>
          <p:nvPr/>
        </p:nvSpPr>
        <p:spPr bwMode="auto">
          <a:xfrm rot="-5400000">
            <a:off x="6901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1" name="Text Box 90"/>
          <p:cNvSpPr txBox="1">
            <a:spLocks noChangeArrowheads="1"/>
          </p:cNvSpPr>
          <p:nvPr/>
        </p:nvSpPr>
        <p:spPr bwMode="auto">
          <a:xfrm>
            <a:off x="6232700" y="5484589"/>
            <a:ext cx="477837"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-26</a:t>
            </a:r>
            <a:endParaRPr lang="en-US" sz="1600">
              <a:latin typeface="Arial" charset="0"/>
            </a:endParaRPr>
          </a:p>
        </p:txBody>
      </p:sp>
      <p:sp>
        <p:nvSpPr>
          <p:cNvPr id="42" name="Text Box 91"/>
          <p:cNvSpPr txBox="1">
            <a:spLocks noChangeArrowheads="1"/>
          </p:cNvSpPr>
          <p:nvPr/>
        </p:nvSpPr>
        <p:spPr bwMode="auto">
          <a:xfrm>
            <a:off x="6616875" y="5484589"/>
            <a:ext cx="477837"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-21</a:t>
            </a:r>
            <a:endParaRPr lang="en-US" sz="1600">
              <a:latin typeface="Arial" charset="0"/>
            </a:endParaRPr>
          </a:p>
        </p:txBody>
      </p:sp>
      <p:sp>
        <p:nvSpPr>
          <p:cNvPr id="43" name="Text Box 92"/>
          <p:cNvSpPr txBox="1">
            <a:spLocks noChangeArrowheads="1"/>
          </p:cNvSpPr>
          <p:nvPr/>
        </p:nvSpPr>
        <p:spPr bwMode="auto">
          <a:xfrm>
            <a:off x="7824962" y="5484589"/>
            <a:ext cx="365125"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-7</a:t>
            </a:r>
            <a:endParaRPr lang="en-US" sz="1600">
              <a:latin typeface="Arial" charset="0"/>
            </a:endParaRPr>
          </a:p>
        </p:txBody>
      </p:sp>
      <p:sp>
        <p:nvSpPr>
          <p:cNvPr id="44" name="Text Box 93"/>
          <p:cNvSpPr txBox="1">
            <a:spLocks noChangeArrowheads="1"/>
          </p:cNvSpPr>
          <p:nvPr/>
        </p:nvSpPr>
        <p:spPr bwMode="auto">
          <a:xfrm>
            <a:off x="8158337" y="5484589"/>
            <a:ext cx="365125"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-1</a:t>
            </a:r>
            <a:endParaRPr lang="en-US" sz="1600">
              <a:latin typeface="Arial" charset="0"/>
            </a:endParaRPr>
          </a:p>
        </p:txBody>
      </p:sp>
      <p:sp>
        <p:nvSpPr>
          <p:cNvPr id="45" name="AutoShape 94"/>
          <p:cNvSpPr>
            <a:spLocks noChangeArrowheads="1"/>
          </p:cNvSpPr>
          <p:nvPr/>
        </p:nvSpPr>
        <p:spPr bwMode="auto">
          <a:xfrm rot="-5400000">
            <a:off x="5377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6" name="AutoShape 95"/>
          <p:cNvSpPr>
            <a:spLocks noChangeArrowheads="1"/>
          </p:cNvSpPr>
          <p:nvPr/>
        </p:nvSpPr>
        <p:spPr bwMode="auto">
          <a:xfrm rot="-5400000">
            <a:off x="5453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7" name="AutoShape 96"/>
          <p:cNvSpPr>
            <a:spLocks noChangeArrowheads="1"/>
          </p:cNvSpPr>
          <p:nvPr/>
        </p:nvSpPr>
        <p:spPr bwMode="auto">
          <a:xfrm rot="-5400000">
            <a:off x="5529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8" name="AutoShape 97"/>
          <p:cNvSpPr>
            <a:spLocks noChangeArrowheads="1"/>
          </p:cNvSpPr>
          <p:nvPr/>
        </p:nvSpPr>
        <p:spPr bwMode="auto">
          <a:xfrm rot="-5400000">
            <a:off x="56056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49" name="AutoShape 98"/>
          <p:cNvSpPr>
            <a:spLocks noChangeArrowheads="1"/>
          </p:cNvSpPr>
          <p:nvPr/>
        </p:nvSpPr>
        <p:spPr bwMode="auto">
          <a:xfrm rot="-5400000">
            <a:off x="56818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50" name="AutoShape 99"/>
          <p:cNvSpPr>
            <a:spLocks noChangeArrowheads="1"/>
          </p:cNvSpPr>
          <p:nvPr/>
        </p:nvSpPr>
        <p:spPr bwMode="auto">
          <a:xfrm rot="-5400000">
            <a:off x="5834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51" name="AutoShape 100"/>
          <p:cNvSpPr>
            <a:spLocks noChangeArrowheads="1"/>
          </p:cNvSpPr>
          <p:nvPr/>
        </p:nvSpPr>
        <p:spPr bwMode="auto">
          <a:xfrm rot="-5400000">
            <a:off x="5910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52" name="AutoShape 102"/>
          <p:cNvSpPr>
            <a:spLocks noChangeArrowheads="1"/>
          </p:cNvSpPr>
          <p:nvPr/>
        </p:nvSpPr>
        <p:spPr bwMode="auto">
          <a:xfrm rot="-5400000">
            <a:off x="59866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53" name="AutoShape 103"/>
          <p:cNvSpPr>
            <a:spLocks noChangeArrowheads="1"/>
          </p:cNvSpPr>
          <p:nvPr/>
        </p:nvSpPr>
        <p:spPr bwMode="auto">
          <a:xfrm rot="-5400000">
            <a:off x="60628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54" name="AutoShape 104"/>
          <p:cNvSpPr>
            <a:spLocks noChangeArrowheads="1"/>
          </p:cNvSpPr>
          <p:nvPr/>
        </p:nvSpPr>
        <p:spPr bwMode="auto">
          <a:xfrm rot="-5400000">
            <a:off x="61390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55" name="AutoShape 105"/>
          <p:cNvSpPr>
            <a:spLocks noChangeArrowheads="1"/>
          </p:cNvSpPr>
          <p:nvPr/>
        </p:nvSpPr>
        <p:spPr bwMode="auto">
          <a:xfrm rot="-5400000">
            <a:off x="6215236" y="4303489"/>
            <a:ext cx="2209800" cy="152400"/>
          </a:xfrm>
          <a:prstGeom prst="flowChartDelay">
            <a:avLst/>
          </a:prstGeom>
          <a:solidFill>
            <a:srgbClr val="FFC000">
              <a:alpha val="50000"/>
            </a:srgbClr>
          </a:solidFill>
          <a:ln w="9525">
            <a:solidFill>
              <a:schemeClr val="tx1"/>
            </a:solidFill>
            <a:miter lim="800000"/>
            <a:headEnd/>
            <a:tailEnd/>
          </a:ln>
          <a:effectLst/>
        </p:spPr>
        <p:txBody>
          <a:bodyPr wrap="none" anchor="ctr"/>
          <a:lstStyle/>
          <a:p>
            <a:endParaRPr lang="en-US"/>
          </a:p>
        </p:txBody>
      </p:sp>
      <p:sp>
        <p:nvSpPr>
          <p:cNvPr id="56" name="AutoShape 106"/>
          <p:cNvSpPr>
            <a:spLocks noChangeArrowheads="1"/>
          </p:cNvSpPr>
          <p:nvPr/>
        </p:nvSpPr>
        <p:spPr bwMode="auto">
          <a:xfrm rot="-5400000">
            <a:off x="6291436" y="4303489"/>
            <a:ext cx="2209800" cy="152400"/>
          </a:xfrm>
          <a:prstGeom prst="flowChartDelay">
            <a:avLst/>
          </a:prstGeom>
          <a:solidFill>
            <a:srgbClr val="FFC000">
              <a:alpha val="50000"/>
            </a:srgbClr>
          </a:solidFill>
          <a:ln w="9525">
            <a:solidFill>
              <a:schemeClr val="tx1"/>
            </a:solidFill>
            <a:miter lim="800000"/>
            <a:headEnd/>
            <a:tailEnd/>
          </a:ln>
          <a:effectLst/>
        </p:spPr>
        <p:txBody>
          <a:bodyPr wrap="none" anchor="ctr"/>
          <a:lstStyle/>
          <a:p>
            <a:endParaRPr lang="en-US"/>
          </a:p>
        </p:txBody>
      </p:sp>
      <p:sp>
        <p:nvSpPr>
          <p:cNvPr id="57" name="AutoShape 107"/>
          <p:cNvSpPr>
            <a:spLocks noChangeArrowheads="1"/>
          </p:cNvSpPr>
          <p:nvPr/>
        </p:nvSpPr>
        <p:spPr bwMode="auto">
          <a:xfrm rot="-5400000">
            <a:off x="6443836" y="4303489"/>
            <a:ext cx="2209800" cy="152400"/>
          </a:xfrm>
          <a:prstGeom prst="flowChartDelay">
            <a:avLst/>
          </a:prstGeom>
          <a:solidFill>
            <a:srgbClr val="FF0000">
              <a:alpha val="50000"/>
            </a:srgbClr>
          </a:solidFill>
          <a:ln w="9525">
            <a:solidFill>
              <a:schemeClr val="tx1"/>
            </a:solidFill>
            <a:miter lim="800000"/>
            <a:headEnd/>
            <a:tailEnd/>
          </a:ln>
          <a:effectLst/>
        </p:spPr>
        <p:txBody>
          <a:bodyPr wrap="none" anchor="ctr"/>
          <a:lstStyle/>
          <a:p>
            <a:endParaRPr lang="en-US"/>
          </a:p>
        </p:txBody>
      </p:sp>
      <p:sp>
        <p:nvSpPr>
          <p:cNvPr id="58" name="AutoShape 108"/>
          <p:cNvSpPr>
            <a:spLocks noChangeArrowheads="1"/>
          </p:cNvSpPr>
          <p:nvPr/>
        </p:nvSpPr>
        <p:spPr bwMode="auto">
          <a:xfrm rot="-5400000">
            <a:off x="65200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59" name="AutoShape 109"/>
          <p:cNvSpPr>
            <a:spLocks noChangeArrowheads="1"/>
          </p:cNvSpPr>
          <p:nvPr/>
        </p:nvSpPr>
        <p:spPr bwMode="auto">
          <a:xfrm rot="-5400000">
            <a:off x="6367636" y="4303489"/>
            <a:ext cx="2209800" cy="152400"/>
          </a:xfrm>
          <a:prstGeom prst="flowChartDelay">
            <a:avLst/>
          </a:prstGeom>
          <a:solidFill>
            <a:srgbClr val="FF0000">
              <a:alpha val="50000"/>
            </a:srgbClr>
          </a:solidFill>
          <a:ln w="9525">
            <a:solidFill>
              <a:schemeClr val="tx1"/>
            </a:solidFill>
            <a:miter lim="800000"/>
            <a:headEnd/>
            <a:tailEnd/>
          </a:ln>
          <a:effectLst/>
        </p:spPr>
        <p:txBody>
          <a:bodyPr wrap="none" anchor="ctr"/>
          <a:lstStyle/>
          <a:p>
            <a:endParaRPr lang="en-US"/>
          </a:p>
        </p:txBody>
      </p:sp>
      <p:sp>
        <p:nvSpPr>
          <p:cNvPr id="60" name="AutoShape 110"/>
          <p:cNvSpPr>
            <a:spLocks noChangeArrowheads="1"/>
          </p:cNvSpPr>
          <p:nvPr/>
        </p:nvSpPr>
        <p:spPr bwMode="auto">
          <a:xfrm rot="-5400000">
            <a:off x="65962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61" name="AutoShape 111"/>
          <p:cNvSpPr>
            <a:spLocks noChangeArrowheads="1"/>
          </p:cNvSpPr>
          <p:nvPr/>
        </p:nvSpPr>
        <p:spPr bwMode="auto">
          <a:xfrm rot="-5400000">
            <a:off x="67486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62" name="AutoShape 113"/>
          <p:cNvSpPr>
            <a:spLocks noChangeArrowheads="1"/>
          </p:cNvSpPr>
          <p:nvPr/>
        </p:nvSpPr>
        <p:spPr bwMode="auto">
          <a:xfrm rot="-5400000">
            <a:off x="6672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63" name="AutoShape 114"/>
          <p:cNvSpPr>
            <a:spLocks noChangeArrowheads="1"/>
          </p:cNvSpPr>
          <p:nvPr/>
        </p:nvSpPr>
        <p:spPr bwMode="auto">
          <a:xfrm rot="-5400000">
            <a:off x="6977236" y="4303489"/>
            <a:ext cx="2209800" cy="152400"/>
          </a:xfrm>
          <a:prstGeom prst="flowChartDelay">
            <a:avLst/>
          </a:prstGeom>
          <a:solidFill>
            <a:srgbClr val="FF0000">
              <a:alpha val="50000"/>
            </a:srgbClr>
          </a:solidFill>
          <a:ln w="9525">
            <a:solidFill>
              <a:schemeClr val="tx1"/>
            </a:solidFill>
            <a:miter lim="800000"/>
            <a:headEnd/>
            <a:tailEnd/>
          </a:ln>
          <a:effectLst/>
        </p:spPr>
        <p:txBody>
          <a:bodyPr wrap="none" anchor="ctr"/>
          <a:lstStyle/>
          <a:p>
            <a:endParaRPr lang="en-US"/>
          </a:p>
        </p:txBody>
      </p:sp>
      <p:sp>
        <p:nvSpPr>
          <p:cNvPr id="64" name="AutoShape 115"/>
          <p:cNvSpPr>
            <a:spLocks noChangeArrowheads="1"/>
          </p:cNvSpPr>
          <p:nvPr/>
        </p:nvSpPr>
        <p:spPr bwMode="auto">
          <a:xfrm rot="-5400000">
            <a:off x="70534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65" name="AutoShape 116"/>
          <p:cNvSpPr>
            <a:spLocks noChangeArrowheads="1"/>
          </p:cNvSpPr>
          <p:nvPr/>
        </p:nvSpPr>
        <p:spPr bwMode="auto">
          <a:xfrm rot="-5400000">
            <a:off x="72058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66" name="AutoShape 117"/>
          <p:cNvSpPr>
            <a:spLocks noChangeArrowheads="1"/>
          </p:cNvSpPr>
          <p:nvPr/>
        </p:nvSpPr>
        <p:spPr bwMode="auto">
          <a:xfrm rot="-5400000">
            <a:off x="7282036" y="4303489"/>
            <a:ext cx="2209800" cy="152400"/>
          </a:xfrm>
          <a:prstGeom prst="flowChartDelay">
            <a:avLst/>
          </a:prstGeom>
          <a:noFill/>
          <a:ln w="9525">
            <a:solidFill>
              <a:schemeClr val="tx1"/>
            </a:solidFill>
            <a:miter lim="800000"/>
            <a:headEnd/>
            <a:tailEnd/>
          </a:ln>
          <a:effectLst/>
        </p:spPr>
        <p:txBody>
          <a:bodyPr wrap="none" anchor="ctr"/>
          <a:lstStyle/>
          <a:p>
            <a:endParaRPr lang="en-US"/>
          </a:p>
        </p:txBody>
      </p:sp>
      <p:sp>
        <p:nvSpPr>
          <p:cNvPr id="67" name="AutoShape 118"/>
          <p:cNvSpPr>
            <a:spLocks noChangeArrowheads="1"/>
          </p:cNvSpPr>
          <p:nvPr/>
        </p:nvSpPr>
        <p:spPr bwMode="auto">
          <a:xfrm rot="-5400000">
            <a:off x="7129636" y="4303489"/>
            <a:ext cx="2209800" cy="152400"/>
          </a:xfrm>
          <a:prstGeom prst="flowChartDelay">
            <a:avLst/>
          </a:prstGeom>
          <a:solidFill>
            <a:srgbClr val="00B050">
              <a:alpha val="50000"/>
            </a:srgbClr>
          </a:solidFill>
          <a:ln w="9525">
            <a:solidFill>
              <a:schemeClr val="tx1"/>
            </a:solidFill>
            <a:miter lim="800000"/>
            <a:headEnd/>
            <a:tailEnd/>
          </a:ln>
          <a:effectLst/>
        </p:spPr>
        <p:txBody>
          <a:bodyPr wrap="none" anchor="ctr"/>
          <a:lstStyle/>
          <a:p>
            <a:endParaRPr lang="en-US"/>
          </a:p>
        </p:txBody>
      </p:sp>
      <p:sp>
        <p:nvSpPr>
          <p:cNvPr id="68" name="Text Box 119"/>
          <p:cNvSpPr txBox="1">
            <a:spLocks noChangeArrowheads="1"/>
          </p:cNvSpPr>
          <p:nvPr/>
        </p:nvSpPr>
        <p:spPr bwMode="auto">
          <a:xfrm>
            <a:off x="7320136" y="5805264"/>
            <a:ext cx="2465388"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channel center frequency</a:t>
            </a:r>
            <a:endParaRPr lang="en-US" sz="1600">
              <a:latin typeface="Arial" charset="0"/>
            </a:endParaRPr>
          </a:p>
        </p:txBody>
      </p:sp>
      <p:sp>
        <p:nvSpPr>
          <p:cNvPr id="69" name="Line 121"/>
          <p:cNvSpPr>
            <a:spLocks noChangeShapeType="1"/>
          </p:cNvSpPr>
          <p:nvPr/>
        </p:nvSpPr>
        <p:spPr bwMode="auto">
          <a:xfrm>
            <a:off x="10368136" y="3017614"/>
            <a:ext cx="0" cy="152400"/>
          </a:xfrm>
          <a:prstGeom prst="line">
            <a:avLst/>
          </a:prstGeom>
          <a:noFill/>
          <a:ln w="9525">
            <a:solidFill>
              <a:schemeClr val="tx1"/>
            </a:solidFill>
            <a:round/>
            <a:headEnd/>
            <a:tailEnd/>
          </a:ln>
          <a:effectLst/>
        </p:spPr>
        <p:txBody>
          <a:bodyPr wrap="none" anchor="ctr"/>
          <a:lstStyle/>
          <a:p>
            <a:endParaRPr lang="en-US"/>
          </a:p>
        </p:txBody>
      </p:sp>
      <p:sp>
        <p:nvSpPr>
          <p:cNvPr id="70" name="Line 122"/>
          <p:cNvSpPr>
            <a:spLocks noChangeShapeType="1"/>
          </p:cNvSpPr>
          <p:nvPr/>
        </p:nvSpPr>
        <p:spPr bwMode="auto">
          <a:xfrm>
            <a:off x="10444336" y="3017614"/>
            <a:ext cx="0" cy="152400"/>
          </a:xfrm>
          <a:prstGeom prst="line">
            <a:avLst/>
          </a:prstGeom>
          <a:noFill/>
          <a:ln w="9525">
            <a:solidFill>
              <a:schemeClr val="tx1"/>
            </a:solidFill>
            <a:round/>
            <a:headEnd/>
            <a:tailEnd/>
          </a:ln>
          <a:effectLst/>
        </p:spPr>
        <p:txBody>
          <a:bodyPr wrap="none" anchor="ctr"/>
          <a:lstStyle/>
          <a:p>
            <a:endParaRPr lang="en-US"/>
          </a:p>
        </p:txBody>
      </p:sp>
      <p:sp>
        <p:nvSpPr>
          <p:cNvPr id="71" name="Text Box 123"/>
          <p:cNvSpPr txBox="1">
            <a:spLocks noChangeArrowheads="1"/>
          </p:cNvSpPr>
          <p:nvPr/>
        </p:nvSpPr>
        <p:spPr bwMode="auto">
          <a:xfrm>
            <a:off x="9462432" y="2560414"/>
            <a:ext cx="1893467" cy="338554"/>
          </a:xfrm>
          <a:prstGeom prst="rect">
            <a:avLst/>
          </a:prstGeom>
          <a:noFill/>
          <a:ln w="9525">
            <a:noFill/>
            <a:miter lim="800000"/>
            <a:headEnd/>
            <a:tailEnd/>
          </a:ln>
          <a:effectLst/>
        </p:spPr>
        <p:txBody>
          <a:bodyPr wrap="none">
            <a:spAutoFit/>
          </a:bodyPr>
          <a:lstStyle/>
          <a:p>
            <a:pPr algn="l" eaLnBrk="0" hangingPunct="0"/>
            <a:r>
              <a:rPr lang="de-DE" sz="1600" dirty="0" err="1">
                <a:latin typeface="Arial" charset="0"/>
              </a:rPr>
              <a:t>subcarrier</a:t>
            </a:r>
            <a:r>
              <a:rPr lang="de-DE" sz="1600" dirty="0">
                <a:latin typeface="Arial" charset="0"/>
              </a:rPr>
              <a:t> </a:t>
            </a:r>
            <a:r>
              <a:rPr lang="de-DE" sz="1600" dirty="0" err="1">
                <a:latin typeface="Arial" charset="0"/>
              </a:rPr>
              <a:t>spacing</a:t>
            </a:r>
            <a:endParaRPr lang="en-US" sz="1600" dirty="0">
              <a:latin typeface="Arial" charset="0"/>
            </a:endParaRPr>
          </a:p>
        </p:txBody>
      </p:sp>
      <p:sp>
        <p:nvSpPr>
          <p:cNvPr id="72" name="Line 124"/>
          <p:cNvSpPr>
            <a:spLocks noChangeShapeType="1"/>
          </p:cNvSpPr>
          <p:nvPr/>
        </p:nvSpPr>
        <p:spPr bwMode="auto">
          <a:xfrm flipH="1" flipV="1">
            <a:off x="9987136" y="2865214"/>
            <a:ext cx="381000" cy="152400"/>
          </a:xfrm>
          <a:prstGeom prst="line">
            <a:avLst/>
          </a:prstGeom>
          <a:noFill/>
          <a:ln w="9525">
            <a:solidFill>
              <a:schemeClr val="tx1"/>
            </a:solidFill>
            <a:round/>
            <a:headEnd/>
            <a:tailEnd/>
          </a:ln>
          <a:effectLst/>
        </p:spPr>
        <p:txBody>
          <a:bodyPr wrap="none" anchor="ctr"/>
          <a:lstStyle/>
          <a:p>
            <a:endParaRPr lang="en-US"/>
          </a:p>
        </p:txBody>
      </p:sp>
      <p:sp>
        <p:nvSpPr>
          <p:cNvPr id="73" name="Line 125"/>
          <p:cNvSpPr>
            <a:spLocks noChangeShapeType="1"/>
          </p:cNvSpPr>
          <p:nvPr/>
        </p:nvSpPr>
        <p:spPr bwMode="auto">
          <a:xfrm flipV="1">
            <a:off x="10444336" y="2865214"/>
            <a:ext cx="381000" cy="152400"/>
          </a:xfrm>
          <a:prstGeom prst="line">
            <a:avLst/>
          </a:prstGeom>
          <a:noFill/>
          <a:ln w="9525">
            <a:solidFill>
              <a:schemeClr val="tx1"/>
            </a:solidFill>
            <a:round/>
            <a:headEnd/>
            <a:tailEnd/>
          </a:ln>
          <a:effectLst/>
        </p:spPr>
        <p:txBody>
          <a:bodyPr wrap="none" anchor="ctr"/>
          <a:lstStyle/>
          <a:p>
            <a:endParaRPr lang="en-US"/>
          </a:p>
        </p:txBody>
      </p:sp>
      <p:sp>
        <p:nvSpPr>
          <p:cNvPr id="74" name="Text Box 126"/>
          <p:cNvSpPr txBox="1">
            <a:spLocks noChangeArrowheads="1"/>
          </p:cNvSpPr>
          <p:nvPr/>
        </p:nvSpPr>
        <p:spPr bwMode="auto">
          <a:xfrm>
            <a:off x="7243937" y="2636614"/>
            <a:ext cx="555625" cy="336550"/>
          </a:xfrm>
          <a:prstGeom prst="rect">
            <a:avLst/>
          </a:prstGeom>
          <a:noFill/>
          <a:ln w="9525">
            <a:noFill/>
            <a:miter lim="800000"/>
            <a:headEnd/>
            <a:tailEnd/>
          </a:ln>
          <a:effectLst/>
        </p:spPr>
        <p:txBody>
          <a:bodyPr wrap="none">
            <a:spAutoFit/>
          </a:bodyPr>
          <a:lstStyle/>
          <a:p>
            <a:pPr algn="l" eaLnBrk="0" hangingPunct="0"/>
            <a:r>
              <a:rPr lang="de-DE" sz="1600">
                <a:latin typeface="Arial" charset="0"/>
              </a:rPr>
              <a:t>pilot</a:t>
            </a:r>
            <a:endParaRPr lang="en-US" sz="1600">
              <a:latin typeface="Arial" charset="0"/>
            </a:endParaRPr>
          </a:p>
        </p:txBody>
      </p:sp>
      <p:cxnSp>
        <p:nvCxnSpPr>
          <p:cNvPr id="75" name="AutoShape 127"/>
          <p:cNvCxnSpPr>
            <a:cxnSpLocks noChangeShapeType="1"/>
            <a:stCxn id="74" idx="2"/>
            <a:endCxn id="6" idx="3"/>
          </p:cNvCxnSpPr>
          <p:nvPr/>
        </p:nvCxnSpPr>
        <p:spPr bwMode="auto">
          <a:xfrm rot="5400000">
            <a:off x="7041531" y="2794571"/>
            <a:ext cx="301625" cy="658813"/>
          </a:xfrm>
          <a:prstGeom prst="bentConnector3">
            <a:avLst>
              <a:gd name="adj1" fmla="val 50000"/>
            </a:avLst>
          </a:prstGeom>
          <a:noFill/>
          <a:ln w="9525">
            <a:solidFill>
              <a:schemeClr val="tx1"/>
            </a:solidFill>
            <a:miter lim="800000"/>
            <a:headEnd/>
            <a:tailEnd type="triangle" w="med" len="med"/>
          </a:ln>
          <a:effectLst/>
        </p:spPr>
      </p:cxnSp>
      <p:cxnSp>
        <p:nvCxnSpPr>
          <p:cNvPr id="76" name="AutoShape 128"/>
          <p:cNvCxnSpPr>
            <a:cxnSpLocks noChangeShapeType="1"/>
            <a:stCxn id="74" idx="2"/>
            <a:endCxn id="7" idx="3"/>
          </p:cNvCxnSpPr>
          <p:nvPr/>
        </p:nvCxnSpPr>
        <p:spPr bwMode="auto">
          <a:xfrm rot="16200000" flipH="1">
            <a:off x="7574931" y="2919984"/>
            <a:ext cx="301625" cy="407987"/>
          </a:xfrm>
          <a:prstGeom prst="bentConnector3">
            <a:avLst>
              <a:gd name="adj1" fmla="val 50000"/>
            </a:avLst>
          </a:prstGeom>
          <a:noFill/>
          <a:ln w="9525">
            <a:solidFill>
              <a:schemeClr val="tx1"/>
            </a:solidFill>
            <a:miter lim="800000"/>
            <a:headEnd/>
            <a:tailEnd type="triangle" w="med" len="med"/>
          </a:ln>
          <a:effectLst/>
        </p:spPr>
      </p:cxnSp>
      <p:cxnSp>
        <p:nvCxnSpPr>
          <p:cNvPr id="77" name="AutoShape 129"/>
          <p:cNvCxnSpPr>
            <a:cxnSpLocks noChangeShapeType="1"/>
            <a:stCxn id="74" idx="2"/>
            <a:endCxn id="20" idx="3"/>
          </p:cNvCxnSpPr>
          <p:nvPr/>
        </p:nvCxnSpPr>
        <p:spPr bwMode="auto">
          <a:xfrm rot="16200000" flipH="1">
            <a:off x="8108331" y="2386584"/>
            <a:ext cx="301625" cy="1474787"/>
          </a:xfrm>
          <a:prstGeom prst="bentConnector3">
            <a:avLst>
              <a:gd name="adj1" fmla="val 50000"/>
            </a:avLst>
          </a:prstGeom>
          <a:noFill/>
          <a:ln w="9525">
            <a:solidFill>
              <a:schemeClr val="tx1"/>
            </a:solidFill>
            <a:miter lim="800000"/>
            <a:headEnd/>
            <a:tailEnd type="triangle" w="med" len="med"/>
          </a:ln>
          <a:effectLst/>
        </p:spPr>
      </p:cxnSp>
      <p:cxnSp>
        <p:nvCxnSpPr>
          <p:cNvPr id="78" name="AutoShape 130"/>
          <p:cNvCxnSpPr>
            <a:cxnSpLocks noChangeShapeType="1"/>
            <a:stCxn id="74" idx="2"/>
            <a:endCxn id="5" idx="3"/>
          </p:cNvCxnSpPr>
          <p:nvPr/>
        </p:nvCxnSpPr>
        <p:spPr bwMode="auto">
          <a:xfrm rot="16200000" flipH="1">
            <a:off x="8641731" y="1853184"/>
            <a:ext cx="301625" cy="2541587"/>
          </a:xfrm>
          <a:prstGeom prst="bentConnector3">
            <a:avLst>
              <a:gd name="adj1" fmla="val 50000"/>
            </a:avLst>
          </a:prstGeom>
          <a:noFill/>
          <a:ln w="9525">
            <a:solidFill>
              <a:schemeClr val="tx1"/>
            </a:solidFill>
            <a:miter lim="800000"/>
            <a:headEnd/>
            <a:tailEnd type="triangle" w="med" len="med"/>
          </a:ln>
          <a:effectLst/>
        </p:spPr>
      </p:cxnSp>
    </p:spTree>
    <p:extLst>
      <p:ext uri="{BB962C8B-B14F-4D97-AF65-F5344CB8AC3E}">
        <p14:creationId xmlns:p14="http://schemas.microsoft.com/office/powerpoint/2010/main" val="358060245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t>TDD/TDMA - general scheme, example DECT</a:t>
            </a:r>
          </a:p>
        </p:txBody>
      </p:sp>
      <p:sp>
        <p:nvSpPr>
          <p:cNvPr id="2" name="Content Placeholder 1"/>
          <p:cNvSpPr>
            <a:spLocks noGrp="1"/>
          </p:cNvSpPr>
          <p:nvPr>
            <p:ph idx="1"/>
          </p:nvPr>
        </p:nvSpPr>
        <p:spPr/>
        <p:txBody>
          <a:bodyPr/>
          <a:lstStyle/>
          <a:p>
            <a:r>
              <a:rPr lang="en-US" dirty="0"/>
              <a:t>TDM used twice</a:t>
            </a:r>
          </a:p>
          <a:p>
            <a:pPr lvl="1"/>
            <a:r>
              <a:rPr lang="en-US" dirty="0"/>
              <a:t>TDD (Frequency Division Duplex)</a:t>
            </a:r>
          </a:p>
          <a:p>
            <a:pPr lvl="2"/>
            <a:r>
              <a:rPr lang="en-US" dirty="0"/>
              <a:t>separation of the direction (uplink/downlink) </a:t>
            </a:r>
            <a:br>
              <a:rPr lang="en-US" dirty="0"/>
            </a:br>
            <a:r>
              <a:rPr lang="en-US" dirty="0"/>
              <a:t>using different time periods</a:t>
            </a:r>
          </a:p>
          <a:p>
            <a:pPr lvl="1"/>
            <a:r>
              <a:rPr lang="en-US" dirty="0"/>
              <a:t>TDMA</a:t>
            </a:r>
          </a:p>
          <a:p>
            <a:pPr lvl="2"/>
            <a:r>
              <a:rPr lang="en-US" dirty="0"/>
              <a:t>separation of different channels </a:t>
            </a:r>
            <a:br>
              <a:rPr lang="en-US" dirty="0"/>
            </a:br>
            <a:r>
              <a:rPr lang="en-US" dirty="0"/>
              <a:t>using different time-slots</a:t>
            </a:r>
          </a:p>
          <a:p>
            <a:pPr lvl="2"/>
            <a:endParaRPr lang="en-US" dirty="0"/>
          </a:p>
          <a:p>
            <a:pPr marL="100905" lvl="1" indent="0">
              <a:buNone/>
            </a:pPr>
            <a:r>
              <a:rPr lang="en-US" b="1" dirty="0">
                <a:solidFill>
                  <a:srgbClr val="FFC000"/>
                </a:solidFill>
              </a:rPr>
              <a:t>Please note!</a:t>
            </a:r>
          </a:p>
          <a:p>
            <a:pPr lvl="1"/>
            <a:r>
              <a:rPr lang="en-US" dirty="0"/>
              <a:t>other combinations can also make sense</a:t>
            </a:r>
          </a:p>
          <a:p>
            <a:pPr lvl="1"/>
            <a:r>
              <a:rPr lang="en-US" dirty="0"/>
              <a:t>TDD, TDMA, FDM: WLANs following 802.11 offering</a:t>
            </a:r>
            <a:br>
              <a:rPr lang="en-US" dirty="0"/>
            </a:br>
            <a:r>
              <a:rPr lang="en-US" dirty="0"/>
              <a:t>several channels, up- and downlink on same channel, users</a:t>
            </a:r>
            <a:br>
              <a:rPr lang="en-US" dirty="0"/>
            </a:br>
            <a:r>
              <a:rPr lang="en-US" dirty="0"/>
              <a:t>separated in time</a:t>
            </a:r>
          </a:p>
          <a:p>
            <a:pPr lvl="1"/>
            <a:r>
              <a:rPr lang="en-US" dirty="0"/>
              <a:t>FDD, TDMA: GSM when looking at users on a certain channel,</a:t>
            </a:r>
            <a:br>
              <a:rPr lang="en-US" dirty="0"/>
            </a:br>
            <a:r>
              <a:rPr lang="en-US" dirty="0"/>
              <a:t>up- and downlink separated in frequency, users separated in time</a:t>
            </a:r>
          </a:p>
          <a:p>
            <a:pPr lvl="1"/>
            <a:r>
              <a:rPr lang="en-US" dirty="0"/>
              <a:t>…</a:t>
            </a:r>
          </a:p>
          <a:p>
            <a:endParaRPr lang="en-US" dirty="0"/>
          </a:p>
        </p:txBody>
      </p:sp>
      <p:sp>
        <p:nvSpPr>
          <p:cNvPr id="251" name="Fußzeilenplatzhalter 2"/>
          <p:cNvSpPr>
            <a:spLocks noGrp="1"/>
          </p:cNvSpPr>
          <p:nvPr>
            <p:ph type="ftr" sz="quarter" idx="10"/>
          </p:nvPr>
        </p:nvSpPr>
        <p:spPr/>
        <p:txBody>
          <a:bodyPr/>
          <a:lstStyle/>
          <a:p>
            <a:r>
              <a:rPr lang="en-US"/>
              <a:t>Prof. Dr.-Ing. Jochen H. Schiller    www.jochenschiller.de    Mobile Communications</a:t>
            </a:r>
          </a:p>
        </p:txBody>
      </p:sp>
      <p:grpSp>
        <p:nvGrpSpPr>
          <p:cNvPr id="116739" name="Group 3"/>
          <p:cNvGrpSpPr>
            <a:grpSpLocks/>
          </p:cNvGrpSpPr>
          <p:nvPr/>
        </p:nvGrpSpPr>
        <p:grpSpPr bwMode="auto">
          <a:xfrm>
            <a:off x="8967937" y="4069121"/>
            <a:ext cx="276225" cy="990600"/>
            <a:chOff x="3648" y="1872"/>
            <a:chExt cx="174" cy="624"/>
          </a:xfrm>
        </p:grpSpPr>
        <p:sp>
          <p:nvSpPr>
            <p:cNvPr id="116740" name="Freeform 4"/>
            <p:cNvSpPr>
              <a:spLocks/>
            </p:cNvSpPr>
            <p:nvPr/>
          </p:nvSpPr>
          <p:spPr bwMode="auto">
            <a:xfrm>
              <a:off x="3775" y="1872"/>
              <a:ext cx="22" cy="31"/>
            </a:xfrm>
            <a:custGeom>
              <a:avLst/>
              <a:gdLst/>
              <a:ahLst/>
              <a:cxnLst>
                <a:cxn ang="0">
                  <a:pos x="0" y="366"/>
                </a:cxn>
                <a:cxn ang="0">
                  <a:pos x="219" y="368"/>
                </a:cxn>
                <a:cxn ang="0">
                  <a:pos x="224" y="57"/>
                </a:cxn>
                <a:cxn ang="0">
                  <a:pos x="222" y="43"/>
                </a:cxn>
                <a:cxn ang="0">
                  <a:pos x="215" y="33"/>
                </a:cxn>
                <a:cxn ang="0">
                  <a:pos x="205" y="23"/>
                </a:cxn>
                <a:cxn ang="0">
                  <a:pos x="192" y="16"/>
                </a:cxn>
                <a:cxn ang="0">
                  <a:pos x="174" y="9"/>
                </a:cxn>
                <a:cxn ang="0">
                  <a:pos x="156" y="4"/>
                </a:cxn>
                <a:cxn ang="0">
                  <a:pos x="137" y="1"/>
                </a:cxn>
                <a:cxn ang="0">
                  <a:pos x="116" y="0"/>
                </a:cxn>
                <a:cxn ang="0">
                  <a:pos x="96" y="1"/>
                </a:cxn>
                <a:cxn ang="0">
                  <a:pos x="77" y="3"/>
                </a:cxn>
                <a:cxn ang="0">
                  <a:pos x="58" y="7"/>
                </a:cxn>
                <a:cxn ang="0">
                  <a:pos x="42" y="13"/>
                </a:cxn>
                <a:cxn ang="0">
                  <a:pos x="28" y="21"/>
                </a:cxn>
                <a:cxn ang="0">
                  <a:pos x="17" y="31"/>
                </a:cxn>
                <a:cxn ang="0">
                  <a:pos x="10" y="41"/>
                </a:cxn>
                <a:cxn ang="0">
                  <a:pos x="8" y="55"/>
                </a:cxn>
                <a:cxn ang="0">
                  <a:pos x="0" y="366"/>
                </a:cxn>
              </a:cxnLst>
              <a:rect l="0" t="0" r="r" b="b"/>
              <a:pathLst>
                <a:path w="224" h="368">
                  <a:moveTo>
                    <a:pt x="0" y="366"/>
                  </a:moveTo>
                  <a:lnTo>
                    <a:pt x="219" y="368"/>
                  </a:lnTo>
                  <a:lnTo>
                    <a:pt x="224" y="57"/>
                  </a:lnTo>
                  <a:lnTo>
                    <a:pt x="222" y="43"/>
                  </a:lnTo>
                  <a:lnTo>
                    <a:pt x="215" y="33"/>
                  </a:lnTo>
                  <a:lnTo>
                    <a:pt x="205" y="23"/>
                  </a:lnTo>
                  <a:lnTo>
                    <a:pt x="192" y="16"/>
                  </a:lnTo>
                  <a:lnTo>
                    <a:pt x="174" y="9"/>
                  </a:lnTo>
                  <a:lnTo>
                    <a:pt x="156" y="4"/>
                  </a:lnTo>
                  <a:lnTo>
                    <a:pt x="137" y="1"/>
                  </a:lnTo>
                  <a:lnTo>
                    <a:pt x="116" y="0"/>
                  </a:lnTo>
                  <a:lnTo>
                    <a:pt x="96" y="1"/>
                  </a:lnTo>
                  <a:lnTo>
                    <a:pt x="77" y="3"/>
                  </a:lnTo>
                  <a:lnTo>
                    <a:pt x="58" y="7"/>
                  </a:lnTo>
                  <a:lnTo>
                    <a:pt x="42" y="13"/>
                  </a:lnTo>
                  <a:lnTo>
                    <a:pt x="28" y="21"/>
                  </a:lnTo>
                  <a:lnTo>
                    <a:pt x="17" y="31"/>
                  </a:lnTo>
                  <a:lnTo>
                    <a:pt x="10" y="41"/>
                  </a:lnTo>
                  <a:lnTo>
                    <a:pt x="8" y="55"/>
                  </a:lnTo>
                  <a:lnTo>
                    <a:pt x="0" y="366"/>
                  </a:lnTo>
                  <a:close/>
                </a:path>
              </a:pathLst>
            </a:custGeom>
            <a:solidFill>
              <a:srgbClr val="111919"/>
            </a:solidFill>
            <a:ln w="9525">
              <a:noFill/>
              <a:round/>
              <a:headEnd/>
              <a:tailEnd/>
            </a:ln>
          </p:spPr>
          <p:txBody>
            <a:bodyPr/>
            <a:lstStyle/>
            <a:p>
              <a:endParaRPr lang="en-US"/>
            </a:p>
          </p:txBody>
        </p:sp>
        <p:sp>
          <p:nvSpPr>
            <p:cNvPr id="116741" name="Freeform 5"/>
            <p:cNvSpPr>
              <a:spLocks/>
            </p:cNvSpPr>
            <p:nvPr/>
          </p:nvSpPr>
          <p:spPr bwMode="auto">
            <a:xfrm>
              <a:off x="3776" y="1872"/>
              <a:ext cx="21" cy="31"/>
            </a:xfrm>
            <a:custGeom>
              <a:avLst/>
              <a:gdLst/>
              <a:ahLst/>
              <a:cxnLst>
                <a:cxn ang="0">
                  <a:pos x="0" y="363"/>
                </a:cxn>
                <a:cxn ang="0">
                  <a:pos x="12" y="363"/>
                </a:cxn>
                <a:cxn ang="0">
                  <a:pos x="22" y="363"/>
                </a:cxn>
                <a:cxn ang="0">
                  <a:pos x="30" y="363"/>
                </a:cxn>
                <a:cxn ang="0">
                  <a:pos x="38" y="363"/>
                </a:cxn>
                <a:cxn ang="0">
                  <a:pos x="45" y="363"/>
                </a:cxn>
                <a:cxn ang="0">
                  <a:pos x="52" y="363"/>
                </a:cxn>
                <a:cxn ang="0">
                  <a:pos x="61" y="363"/>
                </a:cxn>
                <a:cxn ang="0">
                  <a:pos x="69" y="363"/>
                </a:cxn>
                <a:cxn ang="0">
                  <a:pos x="78" y="363"/>
                </a:cxn>
                <a:cxn ang="0">
                  <a:pos x="88" y="363"/>
                </a:cxn>
                <a:cxn ang="0">
                  <a:pos x="100" y="364"/>
                </a:cxn>
                <a:cxn ang="0">
                  <a:pos x="115" y="364"/>
                </a:cxn>
                <a:cxn ang="0">
                  <a:pos x="133" y="364"/>
                </a:cxn>
                <a:cxn ang="0">
                  <a:pos x="153" y="364"/>
                </a:cxn>
                <a:cxn ang="0">
                  <a:pos x="176" y="365"/>
                </a:cxn>
                <a:cxn ang="0">
                  <a:pos x="204" y="365"/>
                </a:cxn>
                <a:cxn ang="0">
                  <a:pos x="205" y="308"/>
                </a:cxn>
                <a:cxn ang="0">
                  <a:pos x="206" y="262"/>
                </a:cxn>
                <a:cxn ang="0">
                  <a:pos x="208" y="192"/>
                </a:cxn>
                <a:cxn ang="0">
                  <a:pos x="211" y="57"/>
                </a:cxn>
                <a:cxn ang="0">
                  <a:pos x="209" y="44"/>
                </a:cxn>
                <a:cxn ang="0">
                  <a:pos x="202" y="32"/>
                </a:cxn>
                <a:cxn ang="0">
                  <a:pos x="193" y="23"/>
                </a:cxn>
                <a:cxn ang="0">
                  <a:pos x="179" y="15"/>
                </a:cxn>
                <a:cxn ang="0">
                  <a:pos x="164" y="8"/>
                </a:cxn>
                <a:cxn ang="0">
                  <a:pos x="147" y="4"/>
                </a:cxn>
                <a:cxn ang="0">
                  <a:pos x="128" y="1"/>
                </a:cxn>
                <a:cxn ang="0">
                  <a:pos x="109" y="0"/>
                </a:cxn>
                <a:cxn ang="0">
                  <a:pos x="90" y="0"/>
                </a:cxn>
                <a:cxn ang="0">
                  <a:pos x="72" y="2"/>
                </a:cxn>
                <a:cxn ang="0">
                  <a:pos x="53" y="6"/>
                </a:cxn>
                <a:cxn ang="0">
                  <a:pos x="38" y="13"/>
                </a:cxn>
                <a:cxn ang="0">
                  <a:pos x="25" y="20"/>
                </a:cxn>
                <a:cxn ang="0">
                  <a:pos x="15" y="28"/>
                </a:cxn>
                <a:cxn ang="0">
                  <a:pos x="8" y="39"/>
                </a:cxn>
                <a:cxn ang="0">
                  <a:pos x="5" y="52"/>
                </a:cxn>
                <a:cxn ang="0">
                  <a:pos x="5" y="110"/>
                </a:cxn>
                <a:cxn ang="0">
                  <a:pos x="4" y="155"/>
                </a:cxn>
                <a:cxn ang="0">
                  <a:pos x="3" y="227"/>
                </a:cxn>
                <a:cxn ang="0">
                  <a:pos x="0" y="363"/>
                </a:cxn>
              </a:cxnLst>
              <a:rect l="0" t="0" r="r" b="b"/>
              <a:pathLst>
                <a:path w="211" h="365">
                  <a:moveTo>
                    <a:pt x="0" y="363"/>
                  </a:moveTo>
                  <a:lnTo>
                    <a:pt x="12" y="363"/>
                  </a:lnTo>
                  <a:lnTo>
                    <a:pt x="22" y="363"/>
                  </a:lnTo>
                  <a:lnTo>
                    <a:pt x="30" y="363"/>
                  </a:lnTo>
                  <a:lnTo>
                    <a:pt x="38" y="363"/>
                  </a:lnTo>
                  <a:lnTo>
                    <a:pt x="45" y="363"/>
                  </a:lnTo>
                  <a:lnTo>
                    <a:pt x="52" y="363"/>
                  </a:lnTo>
                  <a:lnTo>
                    <a:pt x="61" y="363"/>
                  </a:lnTo>
                  <a:lnTo>
                    <a:pt x="69" y="363"/>
                  </a:lnTo>
                  <a:lnTo>
                    <a:pt x="78" y="363"/>
                  </a:lnTo>
                  <a:lnTo>
                    <a:pt x="88" y="363"/>
                  </a:lnTo>
                  <a:lnTo>
                    <a:pt x="100" y="364"/>
                  </a:lnTo>
                  <a:lnTo>
                    <a:pt x="115" y="364"/>
                  </a:lnTo>
                  <a:lnTo>
                    <a:pt x="133" y="364"/>
                  </a:lnTo>
                  <a:lnTo>
                    <a:pt x="153" y="364"/>
                  </a:lnTo>
                  <a:lnTo>
                    <a:pt x="176" y="365"/>
                  </a:lnTo>
                  <a:lnTo>
                    <a:pt x="204" y="365"/>
                  </a:lnTo>
                  <a:lnTo>
                    <a:pt x="205" y="308"/>
                  </a:lnTo>
                  <a:lnTo>
                    <a:pt x="206" y="262"/>
                  </a:lnTo>
                  <a:lnTo>
                    <a:pt x="208" y="192"/>
                  </a:lnTo>
                  <a:lnTo>
                    <a:pt x="211" y="57"/>
                  </a:lnTo>
                  <a:lnTo>
                    <a:pt x="209" y="44"/>
                  </a:lnTo>
                  <a:lnTo>
                    <a:pt x="202" y="32"/>
                  </a:lnTo>
                  <a:lnTo>
                    <a:pt x="193" y="23"/>
                  </a:lnTo>
                  <a:lnTo>
                    <a:pt x="179" y="15"/>
                  </a:lnTo>
                  <a:lnTo>
                    <a:pt x="164" y="8"/>
                  </a:lnTo>
                  <a:lnTo>
                    <a:pt x="147" y="4"/>
                  </a:lnTo>
                  <a:lnTo>
                    <a:pt x="128" y="1"/>
                  </a:lnTo>
                  <a:lnTo>
                    <a:pt x="109" y="0"/>
                  </a:lnTo>
                  <a:lnTo>
                    <a:pt x="90" y="0"/>
                  </a:lnTo>
                  <a:lnTo>
                    <a:pt x="72" y="2"/>
                  </a:lnTo>
                  <a:lnTo>
                    <a:pt x="53" y="6"/>
                  </a:lnTo>
                  <a:lnTo>
                    <a:pt x="38" y="13"/>
                  </a:lnTo>
                  <a:lnTo>
                    <a:pt x="25" y="20"/>
                  </a:lnTo>
                  <a:lnTo>
                    <a:pt x="15" y="28"/>
                  </a:lnTo>
                  <a:lnTo>
                    <a:pt x="8" y="39"/>
                  </a:lnTo>
                  <a:lnTo>
                    <a:pt x="5" y="52"/>
                  </a:lnTo>
                  <a:lnTo>
                    <a:pt x="5" y="110"/>
                  </a:lnTo>
                  <a:lnTo>
                    <a:pt x="4" y="155"/>
                  </a:lnTo>
                  <a:lnTo>
                    <a:pt x="3" y="227"/>
                  </a:lnTo>
                  <a:lnTo>
                    <a:pt x="0" y="363"/>
                  </a:lnTo>
                  <a:close/>
                </a:path>
              </a:pathLst>
            </a:custGeom>
            <a:solidFill>
              <a:srgbClr val="232B2B"/>
            </a:solidFill>
            <a:ln w="9525">
              <a:noFill/>
              <a:round/>
              <a:headEnd/>
              <a:tailEnd/>
            </a:ln>
          </p:spPr>
          <p:txBody>
            <a:bodyPr/>
            <a:lstStyle/>
            <a:p>
              <a:endParaRPr lang="en-US"/>
            </a:p>
          </p:txBody>
        </p:sp>
        <p:sp>
          <p:nvSpPr>
            <p:cNvPr id="116742" name="Freeform 6"/>
            <p:cNvSpPr>
              <a:spLocks/>
            </p:cNvSpPr>
            <p:nvPr/>
          </p:nvSpPr>
          <p:spPr bwMode="auto">
            <a:xfrm>
              <a:off x="3777" y="1872"/>
              <a:ext cx="19" cy="31"/>
            </a:xfrm>
            <a:custGeom>
              <a:avLst/>
              <a:gdLst/>
              <a:ahLst/>
              <a:cxnLst>
                <a:cxn ang="0">
                  <a:pos x="0" y="362"/>
                </a:cxn>
                <a:cxn ang="0">
                  <a:pos x="11" y="362"/>
                </a:cxn>
                <a:cxn ang="0">
                  <a:pos x="20" y="362"/>
                </a:cxn>
                <a:cxn ang="0">
                  <a:pos x="28" y="362"/>
                </a:cxn>
                <a:cxn ang="0">
                  <a:pos x="35" y="362"/>
                </a:cxn>
                <a:cxn ang="0">
                  <a:pos x="41" y="362"/>
                </a:cxn>
                <a:cxn ang="0">
                  <a:pos x="49" y="362"/>
                </a:cxn>
                <a:cxn ang="0">
                  <a:pos x="56" y="362"/>
                </a:cxn>
                <a:cxn ang="0">
                  <a:pos x="63" y="362"/>
                </a:cxn>
                <a:cxn ang="0">
                  <a:pos x="72" y="362"/>
                </a:cxn>
                <a:cxn ang="0">
                  <a:pos x="82" y="362"/>
                </a:cxn>
                <a:cxn ang="0">
                  <a:pos x="93" y="363"/>
                </a:cxn>
                <a:cxn ang="0">
                  <a:pos x="107" y="363"/>
                </a:cxn>
                <a:cxn ang="0">
                  <a:pos x="124" y="363"/>
                </a:cxn>
                <a:cxn ang="0">
                  <a:pos x="143" y="363"/>
                </a:cxn>
                <a:cxn ang="0">
                  <a:pos x="165" y="364"/>
                </a:cxn>
                <a:cxn ang="0">
                  <a:pos x="192" y="364"/>
                </a:cxn>
                <a:cxn ang="0">
                  <a:pos x="192" y="308"/>
                </a:cxn>
                <a:cxn ang="0">
                  <a:pos x="193" y="263"/>
                </a:cxn>
                <a:cxn ang="0">
                  <a:pos x="194" y="192"/>
                </a:cxn>
                <a:cxn ang="0">
                  <a:pos x="196" y="56"/>
                </a:cxn>
                <a:cxn ang="0">
                  <a:pos x="194" y="44"/>
                </a:cxn>
                <a:cxn ang="0">
                  <a:pos x="188" y="32"/>
                </a:cxn>
                <a:cxn ang="0">
                  <a:pos x="179" y="23"/>
                </a:cxn>
                <a:cxn ang="0">
                  <a:pos x="166" y="15"/>
                </a:cxn>
                <a:cxn ang="0">
                  <a:pos x="152" y="8"/>
                </a:cxn>
                <a:cxn ang="0">
                  <a:pos x="136" y="4"/>
                </a:cxn>
                <a:cxn ang="0">
                  <a:pos x="119" y="1"/>
                </a:cxn>
                <a:cxn ang="0">
                  <a:pos x="101" y="0"/>
                </a:cxn>
                <a:cxn ang="0">
                  <a:pos x="83" y="1"/>
                </a:cxn>
                <a:cxn ang="0">
                  <a:pos x="66" y="3"/>
                </a:cxn>
                <a:cxn ang="0">
                  <a:pos x="50" y="7"/>
                </a:cxn>
                <a:cxn ang="0">
                  <a:pos x="35" y="14"/>
                </a:cxn>
                <a:cxn ang="0">
                  <a:pos x="23" y="21"/>
                </a:cxn>
                <a:cxn ang="0">
                  <a:pos x="14" y="29"/>
                </a:cxn>
                <a:cxn ang="0">
                  <a:pos x="7" y="41"/>
                </a:cxn>
                <a:cxn ang="0">
                  <a:pos x="5" y="53"/>
                </a:cxn>
                <a:cxn ang="0">
                  <a:pos x="5" y="110"/>
                </a:cxn>
                <a:cxn ang="0">
                  <a:pos x="4" y="155"/>
                </a:cxn>
                <a:cxn ang="0">
                  <a:pos x="3" y="227"/>
                </a:cxn>
                <a:cxn ang="0">
                  <a:pos x="0" y="362"/>
                </a:cxn>
              </a:cxnLst>
              <a:rect l="0" t="0" r="r" b="b"/>
              <a:pathLst>
                <a:path w="196" h="364">
                  <a:moveTo>
                    <a:pt x="0" y="362"/>
                  </a:moveTo>
                  <a:lnTo>
                    <a:pt x="11" y="362"/>
                  </a:lnTo>
                  <a:lnTo>
                    <a:pt x="20" y="362"/>
                  </a:lnTo>
                  <a:lnTo>
                    <a:pt x="28" y="362"/>
                  </a:lnTo>
                  <a:lnTo>
                    <a:pt x="35" y="362"/>
                  </a:lnTo>
                  <a:lnTo>
                    <a:pt x="41" y="362"/>
                  </a:lnTo>
                  <a:lnTo>
                    <a:pt x="49" y="362"/>
                  </a:lnTo>
                  <a:lnTo>
                    <a:pt x="56" y="362"/>
                  </a:lnTo>
                  <a:lnTo>
                    <a:pt x="63" y="362"/>
                  </a:lnTo>
                  <a:lnTo>
                    <a:pt x="72" y="362"/>
                  </a:lnTo>
                  <a:lnTo>
                    <a:pt x="82" y="362"/>
                  </a:lnTo>
                  <a:lnTo>
                    <a:pt x="93" y="363"/>
                  </a:lnTo>
                  <a:lnTo>
                    <a:pt x="107" y="363"/>
                  </a:lnTo>
                  <a:lnTo>
                    <a:pt x="124" y="363"/>
                  </a:lnTo>
                  <a:lnTo>
                    <a:pt x="143" y="363"/>
                  </a:lnTo>
                  <a:lnTo>
                    <a:pt x="165" y="364"/>
                  </a:lnTo>
                  <a:lnTo>
                    <a:pt x="192" y="364"/>
                  </a:lnTo>
                  <a:lnTo>
                    <a:pt x="192" y="308"/>
                  </a:lnTo>
                  <a:lnTo>
                    <a:pt x="193" y="263"/>
                  </a:lnTo>
                  <a:lnTo>
                    <a:pt x="194" y="192"/>
                  </a:lnTo>
                  <a:lnTo>
                    <a:pt x="196" y="56"/>
                  </a:lnTo>
                  <a:lnTo>
                    <a:pt x="194" y="44"/>
                  </a:lnTo>
                  <a:lnTo>
                    <a:pt x="188" y="32"/>
                  </a:lnTo>
                  <a:lnTo>
                    <a:pt x="179" y="23"/>
                  </a:lnTo>
                  <a:lnTo>
                    <a:pt x="166" y="15"/>
                  </a:lnTo>
                  <a:lnTo>
                    <a:pt x="152" y="8"/>
                  </a:lnTo>
                  <a:lnTo>
                    <a:pt x="136" y="4"/>
                  </a:lnTo>
                  <a:lnTo>
                    <a:pt x="119" y="1"/>
                  </a:lnTo>
                  <a:lnTo>
                    <a:pt x="101" y="0"/>
                  </a:lnTo>
                  <a:lnTo>
                    <a:pt x="83" y="1"/>
                  </a:lnTo>
                  <a:lnTo>
                    <a:pt x="66" y="3"/>
                  </a:lnTo>
                  <a:lnTo>
                    <a:pt x="50" y="7"/>
                  </a:lnTo>
                  <a:lnTo>
                    <a:pt x="35" y="14"/>
                  </a:lnTo>
                  <a:lnTo>
                    <a:pt x="23" y="21"/>
                  </a:lnTo>
                  <a:lnTo>
                    <a:pt x="14" y="29"/>
                  </a:lnTo>
                  <a:lnTo>
                    <a:pt x="7" y="41"/>
                  </a:lnTo>
                  <a:lnTo>
                    <a:pt x="5" y="53"/>
                  </a:lnTo>
                  <a:lnTo>
                    <a:pt x="5" y="110"/>
                  </a:lnTo>
                  <a:lnTo>
                    <a:pt x="4" y="155"/>
                  </a:lnTo>
                  <a:lnTo>
                    <a:pt x="3" y="227"/>
                  </a:lnTo>
                  <a:lnTo>
                    <a:pt x="0" y="362"/>
                  </a:lnTo>
                  <a:close/>
                </a:path>
              </a:pathLst>
            </a:custGeom>
            <a:solidFill>
              <a:srgbClr val="353D3D"/>
            </a:solidFill>
            <a:ln w="9525">
              <a:noFill/>
              <a:round/>
              <a:headEnd/>
              <a:tailEnd/>
            </a:ln>
          </p:spPr>
          <p:txBody>
            <a:bodyPr/>
            <a:lstStyle/>
            <a:p>
              <a:endParaRPr lang="en-US"/>
            </a:p>
          </p:txBody>
        </p:sp>
        <p:sp>
          <p:nvSpPr>
            <p:cNvPr id="116743" name="Freeform 7"/>
            <p:cNvSpPr>
              <a:spLocks/>
            </p:cNvSpPr>
            <p:nvPr/>
          </p:nvSpPr>
          <p:spPr bwMode="auto">
            <a:xfrm>
              <a:off x="3778" y="1872"/>
              <a:ext cx="18" cy="31"/>
            </a:xfrm>
            <a:custGeom>
              <a:avLst/>
              <a:gdLst/>
              <a:ahLst/>
              <a:cxnLst>
                <a:cxn ang="0">
                  <a:pos x="0" y="361"/>
                </a:cxn>
                <a:cxn ang="0">
                  <a:pos x="10" y="361"/>
                </a:cxn>
                <a:cxn ang="0">
                  <a:pos x="19" y="361"/>
                </a:cxn>
                <a:cxn ang="0">
                  <a:pos x="26" y="361"/>
                </a:cxn>
                <a:cxn ang="0">
                  <a:pos x="33" y="361"/>
                </a:cxn>
                <a:cxn ang="0">
                  <a:pos x="40" y="361"/>
                </a:cxn>
                <a:cxn ang="0">
                  <a:pos x="46" y="361"/>
                </a:cxn>
                <a:cxn ang="0">
                  <a:pos x="52" y="361"/>
                </a:cxn>
                <a:cxn ang="0">
                  <a:pos x="59" y="361"/>
                </a:cxn>
                <a:cxn ang="0">
                  <a:pos x="67" y="361"/>
                </a:cxn>
                <a:cxn ang="0">
                  <a:pos x="76" y="361"/>
                </a:cxn>
                <a:cxn ang="0">
                  <a:pos x="87" y="362"/>
                </a:cxn>
                <a:cxn ang="0">
                  <a:pos x="99" y="362"/>
                </a:cxn>
                <a:cxn ang="0">
                  <a:pos x="115" y="362"/>
                </a:cxn>
                <a:cxn ang="0">
                  <a:pos x="133" y="362"/>
                </a:cxn>
                <a:cxn ang="0">
                  <a:pos x="153" y="363"/>
                </a:cxn>
                <a:cxn ang="0">
                  <a:pos x="178" y="363"/>
                </a:cxn>
                <a:cxn ang="0">
                  <a:pos x="179" y="307"/>
                </a:cxn>
                <a:cxn ang="0">
                  <a:pos x="180" y="261"/>
                </a:cxn>
                <a:cxn ang="0">
                  <a:pos x="182" y="191"/>
                </a:cxn>
                <a:cxn ang="0">
                  <a:pos x="185" y="57"/>
                </a:cxn>
                <a:cxn ang="0">
                  <a:pos x="183" y="44"/>
                </a:cxn>
                <a:cxn ang="0">
                  <a:pos x="178" y="32"/>
                </a:cxn>
                <a:cxn ang="0">
                  <a:pos x="169" y="23"/>
                </a:cxn>
                <a:cxn ang="0">
                  <a:pos x="157" y="15"/>
                </a:cxn>
                <a:cxn ang="0">
                  <a:pos x="144" y="8"/>
                </a:cxn>
                <a:cxn ang="0">
                  <a:pos x="129" y="4"/>
                </a:cxn>
                <a:cxn ang="0">
                  <a:pos x="113" y="1"/>
                </a:cxn>
                <a:cxn ang="0">
                  <a:pos x="96" y="0"/>
                </a:cxn>
                <a:cxn ang="0">
                  <a:pos x="79" y="0"/>
                </a:cxn>
                <a:cxn ang="0">
                  <a:pos x="63" y="2"/>
                </a:cxn>
                <a:cxn ang="0">
                  <a:pos x="48" y="6"/>
                </a:cxn>
                <a:cxn ang="0">
                  <a:pos x="34" y="13"/>
                </a:cxn>
                <a:cxn ang="0">
                  <a:pos x="22" y="20"/>
                </a:cxn>
                <a:cxn ang="0">
                  <a:pos x="13" y="28"/>
                </a:cxn>
                <a:cxn ang="0">
                  <a:pos x="7" y="40"/>
                </a:cxn>
                <a:cxn ang="0">
                  <a:pos x="5" y="52"/>
                </a:cxn>
                <a:cxn ang="0">
                  <a:pos x="4" y="111"/>
                </a:cxn>
                <a:cxn ang="0">
                  <a:pos x="4" y="155"/>
                </a:cxn>
                <a:cxn ang="0">
                  <a:pos x="3" y="227"/>
                </a:cxn>
                <a:cxn ang="0">
                  <a:pos x="0" y="361"/>
                </a:cxn>
              </a:cxnLst>
              <a:rect l="0" t="0" r="r" b="b"/>
              <a:pathLst>
                <a:path w="185" h="363">
                  <a:moveTo>
                    <a:pt x="0" y="361"/>
                  </a:moveTo>
                  <a:lnTo>
                    <a:pt x="10" y="361"/>
                  </a:lnTo>
                  <a:lnTo>
                    <a:pt x="19" y="361"/>
                  </a:lnTo>
                  <a:lnTo>
                    <a:pt x="26" y="361"/>
                  </a:lnTo>
                  <a:lnTo>
                    <a:pt x="33" y="361"/>
                  </a:lnTo>
                  <a:lnTo>
                    <a:pt x="40" y="361"/>
                  </a:lnTo>
                  <a:lnTo>
                    <a:pt x="46" y="361"/>
                  </a:lnTo>
                  <a:lnTo>
                    <a:pt x="52" y="361"/>
                  </a:lnTo>
                  <a:lnTo>
                    <a:pt x="59" y="361"/>
                  </a:lnTo>
                  <a:lnTo>
                    <a:pt x="67" y="361"/>
                  </a:lnTo>
                  <a:lnTo>
                    <a:pt x="76" y="361"/>
                  </a:lnTo>
                  <a:lnTo>
                    <a:pt x="87" y="362"/>
                  </a:lnTo>
                  <a:lnTo>
                    <a:pt x="99" y="362"/>
                  </a:lnTo>
                  <a:lnTo>
                    <a:pt x="115" y="362"/>
                  </a:lnTo>
                  <a:lnTo>
                    <a:pt x="133" y="362"/>
                  </a:lnTo>
                  <a:lnTo>
                    <a:pt x="153" y="363"/>
                  </a:lnTo>
                  <a:lnTo>
                    <a:pt x="178" y="363"/>
                  </a:lnTo>
                  <a:lnTo>
                    <a:pt x="179" y="307"/>
                  </a:lnTo>
                  <a:lnTo>
                    <a:pt x="180" y="261"/>
                  </a:lnTo>
                  <a:lnTo>
                    <a:pt x="182" y="191"/>
                  </a:lnTo>
                  <a:lnTo>
                    <a:pt x="185" y="57"/>
                  </a:lnTo>
                  <a:lnTo>
                    <a:pt x="183" y="44"/>
                  </a:lnTo>
                  <a:lnTo>
                    <a:pt x="178" y="32"/>
                  </a:lnTo>
                  <a:lnTo>
                    <a:pt x="169" y="23"/>
                  </a:lnTo>
                  <a:lnTo>
                    <a:pt x="157" y="15"/>
                  </a:lnTo>
                  <a:lnTo>
                    <a:pt x="144" y="8"/>
                  </a:lnTo>
                  <a:lnTo>
                    <a:pt x="129" y="4"/>
                  </a:lnTo>
                  <a:lnTo>
                    <a:pt x="113" y="1"/>
                  </a:lnTo>
                  <a:lnTo>
                    <a:pt x="96" y="0"/>
                  </a:lnTo>
                  <a:lnTo>
                    <a:pt x="79" y="0"/>
                  </a:lnTo>
                  <a:lnTo>
                    <a:pt x="63" y="2"/>
                  </a:lnTo>
                  <a:lnTo>
                    <a:pt x="48" y="6"/>
                  </a:lnTo>
                  <a:lnTo>
                    <a:pt x="34" y="13"/>
                  </a:lnTo>
                  <a:lnTo>
                    <a:pt x="22" y="20"/>
                  </a:lnTo>
                  <a:lnTo>
                    <a:pt x="13" y="28"/>
                  </a:lnTo>
                  <a:lnTo>
                    <a:pt x="7" y="40"/>
                  </a:lnTo>
                  <a:lnTo>
                    <a:pt x="5" y="52"/>
                  </a:lnTo>
                  <a:lnTo>
                    <a:pt x="4" y="111"/>
                  </a:lnTo>
                  <a:lnTo>
                    <a:pt x="4" y="155"/>
                  </a:lnTo>
                  <a:lnTo>
                    <a:pt x="3" y="227"/>
                  </a:lnTo>
                  <a:lnTo>
                    <a:pt x="0" y="361"/>
                  </a:lnTo>
                  <a:close/>
                </a:path>
              </a:pathLst>
            </a:custGeom>
            <a:solidFill>
              <a:srgbClr val="4A4F4F"/>
            </a:solidFill>
            <a:ln w="9525">
              <a:noFill/>
              <a:round/>
              <a:headEnd/>
              <a:tailEnd/>
            </a:ln>
          </p:spPr>
          <p:txBody>
            <a:bodyPr/>
            <a:lstStyle/>
            <a:p>
              <a:endParaRPr lang="en-US"/>
            </a:p>
          </p:txBody>
        </p:sp>
        <p:sp>
          <p:nvSpPr>
            <p:cNvPr id="116744" name="Freeform 8"/>
            <p:cNvSpPr>
              <a:spLocks/>
            </p:cNvSpPr>
            <p:nvPr/>
          </p:nvSpPr>
          <p:spPr bwMode="auto">
            <a:xfrm>
              <a:off x="3779" y="1873"/>
              <a:ext cx="17" cy="30"/>
            </a:xfrm>
            <a:custGeom>
              <a:avLst/>
              <a:gdLst/>
              <a:ahLst/>
              <a:cxnLst>
                <a:cxn ang="0">
                  <a:pos x="0" y="359"/>
                </a:cxn>
                <a:cxn ang="0">
                  <a:pos x="9" y="359"/>
                </a:cxn>
                <a:cxn ang="0">
                  <a:pos x="17" y="359"/>
                </a:cxn>
                <a:cxn ang="0">
                  <a:pos x="24" y="359"/>
                </a:cxn>
                <a:cxn ang="0">
                  <a:pos x="31" y="359"/>
                </a:cxn>
                <a:cxn ang="0">
                  <a:pos x="37" y="359"/>
                </a:cxn>
                <a:cxn ang="0">
                  <a:pos x="42" y="359"/>
                </a:cxn>
                <a:cxn ang="0">
                  <a:pos x="48" y="359"/>
                </a:cxn>
                <a:cxn ang="0">
                  <a:pos x="55" y="359"/>
                </a:cxn>
                <a:cxn ang="0">
                  <a:pos x="62" y="359"/>
                </a:cxn>
                <a:cxn ang="0">
                  <a:pos x="70" y="359"/>
                </a:cxn>
                <a:cxn ang="0">
                  <a:pos x="80" y="360"/>
                </a:cxn>
                <a:cxn ang="0">
                  <a:pos x="93" y="360"/>
                </a:cxn>
                <a:cxn ang="0">
                  <a:pos x="107" y="360"/>
                </a:cxn>
                <a:cxn ang="0">
                  <a:pos x="123" y="360"/>
                </a:cxn>
                <a:cxn ang="0">
                  <a:pos x="142" y="361"/>
                </a:cxn>
                <a:cxn ang="0">
                  <a:pos x="165" y="361"/>
                </a:cxn>
                <a:cxn ang="0">
                  <a:pos x="165" y="305"/>
                </a:cxn>
                <a:cxn ang="0">
                  <a:pos x="166" y="259"/>
                </a:cxn>
                <a:cxn ang="0">
                  <a:pos x="167" y="190"/>
                </a:cxn>
                <a:cxn ang="0">
                  <a:pos x="170" y="57"/>
                </a:cxn>
                <a:cxn ang="0">
                  <a:pos x="168" y="44"/>
                </a:cxn>
                <a:cxn ang="0">
                  <a:pos x="163" y="33"/>
                </a:cxn>
                <a:cxn ang="0">
                  <a:pos x="155" y="23"/>
                </a:cxn>
                <a:cxn ang="0">
                  <a:pos x="144" y="16"/>
                </a:cxn>
                <a:cxn ang="0">
                  <a:pos x="132" y="10"/>
                </a:cxn>
                <a:cxn ang="0">
                  <a:pos x="118" y="4"/>
                </a:cxn>
                <a:cxn ang="0">
                  <a:pos x="104" y="1"/>
                </a:cxn>
                <a:cxn ang="0">
                  <a:pos x="88" y="0"/>
                </a:cxn>
                <a:cxn ang="0">
                  <a:pos x="73" y="1"/>
                </a:cxn>
                <a:cxn ang="0">
                  <a:pos x="58" y="3"/>
                </a:cxn>
                <a:cxn ang="0">
                  <a:pos x="44" y="7"/>
                </a:cxn>
                <a:cxn ang="0">
                  <a:pos x="32" y="13"/>
                </a:cxn>
                <a:cxn ang="0">
                  <a:pos x="21" y="20"/>
                </a:cxn>
                <a:cxn ang="0">
                  <a:pos x="13" y="29"/>
                </a:cxn>
                <a:cxn ang="0">
                  <a:pos x="7" y="41"/>
                </a:cxn>
                <a:cxn ang="0">
                  <a:pos x="5" y="53"/>
                </a:cxn>
                <a:cxn ang="0">
                  <a:pos x="4" y="110"/>
                </a:cxn>
                <a:cxn ang="0">
                  <a:pos x="3" y="156"/>
                </a:cxn>
                <a:cxn ang="0">
                  <a:pos x="2" y="226"/>
                </a:cxn>
                <a:cxn ang="0">
                  <a:pos x="0" y="359"/>
                </a:cxn>
              </a:cxnLst>
              <a:rect l="0" t="0" r="r" b="b"/>
              <a:pathLst>
                <a:path w="170" h="361">
                  <a:moveTo>
                    <a:pt x="0" y="359"/>
                  </a:moveTo>
                  <a:lnTo>
                    <a:pt x="9" y="359"/>
                  </a:lnTo>
                  <a:lnTo>
                    <a:pt x="17" y="359"/>
                  </a:lnTo>
                  <a:lnTo>
                    <a:pt x="24" y="359"/>
                  </a:lnTo>
                  <a:lnTo>
                    <a:pt x="31" y="359"/>
                  </a:lnTo>
                  <a:lnTo>
                    <a:pt x="37" y="359"/>
                  </a:lnTo>
                  <a:lnTo>
                    <a:pt x="42" y="359"/>
                  </a:lnTo>
                  <a:lnTo>
                    <a:pt x="48" y="359"/>
                  </a:lnTo>
                  <a:lnTo>
                    <a:pt x="55" y="359"/>
                  </a:lnTo>
                  <a:lnTo>
                    <a:pt x="62" y="359"/>
                  </a:lnTo>
                  <a:lnTo>
                    <a:pt x="70" y="359"/>
                  </a:lnTo>
                  <a:lnTo>
                    <a:pt x="80" y="360"/>
                  </a:lnTo>
                  <a:lnTo>
                    <a:pt x="93" y="360"/>
                  </a:lnTo>
                  <a:lnTo>
                    <a:pt x="107" y="360"/>
                  </a:lnTo>
                  <a:lnTo>
                    <a:pt x="123" y="360"/>
                  </a:lnTo>
                  <a:lnTo>
                    <a:pt x="142" y="361"/>
                  </a:lnTo>
                  <a:lnTo>
                    <a:pt x="165" y="361"/>
                  </a:lnTo>
                  <a:lnTo>
                    <a:pt x="165" y="305"/>
                  </a:lnTo>
                  <a:lnTo>
                    <a:pt x="166" y="259"/>
                  </a:lnTo>
                  <a:lnTo>
                    <a:pt x="167" y="190"/>
                  </a:lnTo>
                  <a:lnTo>
                    <a:pt x="170" y="57"/>
                  </a:lnTo>
                  <a:lnTo>
                    <a:pt x="168" y="44"/>
                  </a:lnTo>
                  <a:lnTo>
                    <a:pt x="163" y="33"/>
                  </a:lnTo>
                  <a:lnTo>
                    <a:pt x="155" y="23"/>
                  </a:lnTo>
                  <a:lnTo>
                    <a:pt x="144" y="16"/>
                  </a:lnTo>
                  <a:lnTo>
                    <a:pt x="132" y="10"/>
                  </a:lnTo>
                  <a:lnTo>
                    <a:pt x="118" y="4"/>
                  </a:lnTo>
                  <a:lnTo>
                    <a:pt x="104" y="1"/>
                  </a:lnTo>
                  <a:lnTo>
                    <a:pt x="88" y="0"/>
                  </a:lnTo>
                  <a:lnTo>
                    <a:pt x="73" y="1"/>
                  </a:lnTo>
                  <a:lnTo>
                    <a:pt x="58" y="3"/>
                  </a:lnTo>
                  <a:lnTo>
                    <a:pt x="44" y="7"/>
                  </a:lnTo>
                  <a:lnTo>
                    <a:pt x="32" y="13"/>
                  </a:lnTo>
                  <a:lnTo>
                    <a:pt x="21" y="20"/>
                  </a:lnTo>
                  <a:lnTo>
                    <a:pt x="13" y="29"/>
                  </a:lnTo>
                  <a:lnTo>
                    <a:pt x="7" y="41"/>
                  </a:lnTo>
                  <a:lnTo>
                    <a:pt x="5" y="53"/>
                  </a:lnTo>
                  <a:lnTo>
                    <a:pt x="4" y="110"/>
                  </a:lnTo>
                  <a:lnTo>
                    <a:pt x="3" y="156"/>
                  </a:lnTo>
                  <a:lnTo>
                    <a:pt x="2" y="226"/>
                  </a:lnTo>
                  <a:lnTo>
                    <a:pt x="0" y="359"/>
                  </a:lnTo>
                  <a:close/>
                </a:path>
              </a:pathLst>
            </a:custGeom>
            <a:solidFill>
              <a:srgbClr val="596161"/>
            </a:solidFill>
            <a:ln w="9525">
              <a:noFill/>
              <a:round/>
              <a:headEnd/>
              <a:tailEnd/>
            </a:ln>
          </p:spPr>
          <p:txBody>
            <a:bodyPr/>
            <a:lstStyle/>
            <a:p>
              <a:endParaRPr lang="en-US"/>
            </a:p>
          </p:txBody>
        </p:sp>
        <p:sp>
          <p:nvSpPr>
            <p:cNvPr id="116745" name="Freeform 9"/>
            <p:cNvSpPr>
              <a:spLocks/>
            </p:cNvSpPr>
            <p:nvPr/>
          </p:nvSpPr>
          <p:spPr bwMode="auto">
            <a:xfrm>
              <a:off x="3780" y="1873"/>
              <a:ext cx="15" cy="30"/>
            </a:xfrm>
            <a:custGeom>
              <a:avLst/>
              <a:gdLst/>
              <a:ahLst/>
              <a:cxnLst>
                <a:cxn ang="0">
                  <a:pos x="0" y="357"/>
                </a:cxn>
                <a:cxn ang="0">
                  <a:pos x="15" y="357"/>
                </a:cxn>
                <a:cxn ang="0">
                  <a:pos x="28" y="357"/>
                </a:cxn>
                <a:cxn ang="0">
                  <a:pos x="38" y="357"/>
                </a:cxn>
                <a:cxn ang="0">
                  <a:pos x="50" y="357"/>
                </a:cxn>
                <a:cxn ang="0">
                  <a:pos x="64" y="357"/>
                </a:cxn>
                <a:cxn ang="0">
                  <a:pos x="85" y="358"/>
                </a:cxn>
                <a:cxn ang="0">
                  <a:pos x="113" y="358"/>
                </a:cxn>
                <a:cxn ang="0">
                  <a:pos x="151" y="359"/>
                </a:cxn>
                <a:cxn ang="0">
                  <a:pos x="152" y="303"/>
                </a:cxn>
                <a:cxn ang="0">
                  <a:pos x="152" y="257"/>
                </a:cxn>
                <a:cxn ang="0">
                  <a:pos x="153" y="188"/>
                </a:cxn>
                <a:cxn ang="0">
                  <a:pos x="155" y="55"/>
                </a:cxn>
                <a:cxn ang="0">
                  <a:pos x="150" y="31"/>
                </a:cxn>
                <a:cxn ang="0">
                  <a:pos x="132" y="15"/>
                </a:cxn>
                <a:cxn ang="0">
                  <a:pos x="108" y="4"/>
                </a:cxn>
                <a:cxn ang="0">
                  <a:pos x="81" y="0"/>
                </a:cxn>
                <a:cxn ang="0">
                  <a:pos x="53" y="3"/>
                </a:cxn>
                <a:cxn ang="0">
                  <a:pos x="29" y="13"/>
                </a:cxn>
                <a:cxn ang="0">
                  <a:pos x="10" y="29"/>
                </a:cxn>
                <a:cxn ang="0">
                  <a:pos x="4" y="53"/>
                </a:cxn>
                <a:cxn ang="0">
                  <a:pos x="3" y="110"/>
                </a:cxn>
                <a:cxn ang="0">
                  <a:pos x="2" y="155"/>
                </a:cxn>
                <a:cxn ang="0">
                  <a:pos x="1" y="224"/>
                </a:cxn>
                <a:cxn ang="0">
                  <a:pos x="0" y="357"/>
                </a:cxn>
              </a:cxnLst>
              <a:rect l="0" t="0" r="r" b="b"/>
              <a:pathLst>
                <a:path w="155" h="359">
                  <a:moveTo>
                    <a:pt x="0" y="357"/>
                  </a:moveTo>
                  <a:lnTo>
                    <a:pt x="15" y="357"/>
                  </a:lnTo>
                  <a:lnTo>
                    <a:pt x="28" y="357"/>
                  </a:lnTo>
                  <a:lnTo>
                    <a:pt x="38" y="357"/>
                  </a:lnTo>
                  <a:lnTo>
                    <a:pt x="50" y="357"/>
                  </a:lnTo>
                  <a:lnTo>
                    <a:pt x="64" y="357"/>
                  </a:lnTo>
                  <a:lnTo>
                    <a:pt x="85" y="358"/>
                  </a:lnTo>
                  <a:lnTo>
                    <a:pt x="113" y="358"/>
                  </a:lnTo>
                  <a:lnTo>
                    <a:pt x="151" y="359"/>
                  </a:lnTo>
                  <a:lnTo>
                    <a:pt x="152" y="303"/>
                  </a:lnTo>
                  <a:lnTo>
                    <a:pt x="152" y="257"/>
                  </a:lnTo>
                  <a:lnTo>
                    <a:pt x="153" y="188"/>
                  </a:lnTo>
                  <a:lnTo>
                    <a:pt x="155" y="55"/>
                  </a:lnTo>
                  <a:lnTo>
                    <a:pt x="150" y="31"/>
                  </a:lnTo>
                  <a:lnTo>
                    <a:pt x="132" y="15"/>
                  </a:lnTo>
                  <a:lnTo>
                    <a:pt x="108" y="4"/>
                  </a:lnTo>
                  <a:lnTo>
                    <a:pt x="81" y="0"/>
                  </a:lnTo>
                  <a:lnTo>
                    <a:pt x="53" y="3"/>
                  </a:lnTo>
                  <a:lnTo>
                    <a:pt x="29" y="13"/>
                  </a:lnTo>
                  <a:lnTo>
                    <a:pt x="10" y="29"/>
                  </a:lnTo>
                  <a:lnTo>
                    <a:pt x="4" y="53"/>
                  </a:lnTo>
                  <a:lnTo>
                    <a:pt x="3" y="110"/>
                  </a:lnTo>
                  <a:lnTo>
                    <a:pt x="2" y="155"/>
                  </a:lnTo>
                  <a:lnTo>
                    <a:pt x="1" y="224"/>
                  </a:lnTo>
                  <a:lnTo>
                    <a:pt x="0" y="357"/>
                  </a:lnTo>
                  <a:close/>
                </a:path>
              </a:pathLst>
            </a:custGeom>
            <a:solidFill>
              <a:srgbClr val="6B7373"/>
            </a:solidFill>
            <a:ln w="9525">
              <a:noFill/>
              <a:round/>
              <a:headEnd/>
              <a:tailEnd/>
            </a:ln>
          </p:spPr>
          <p:txBody>
            <a:bodyPr/>
            <a:lstStyle/>
            <a:p>
              <a:endParaRPr lang="en-US"/>
            </a:p>
          </p:txBody>
        </p:sp>
        <p:sp>
          <p:nvSpPr>
            <p:cNvPr id="116746" name="Freeform 10"/>
            <p:cNvSpPr>
              <a:spLocks/>
            </p:cNvSpPr>
            <p:nvPr/>
          </p:nvSpPr>
          <p:spPr bwMode="auto">
            <a:xfrm>
              <a:off x="3781" y="1873"/>
              <a:ext cx="14" cy="30"/>
            </a:xfrm>
            <a:custGeom>
              <a:avLst/>
              <a:gdLst/>
              <a:ahLst/>
              <a:cxnLst>
                <a:cxn ang="0">
                  <a:pos x="0" y="356"/>
                </a:cxn>
                <a:cxn ang="0">
                  <a:pos x="16" y="356"/>
                </a:cxn>
                <a:cxn ang="0">
                  <a:pos x="27" y="356"/>
                </a:cxn>
                <a:cxn ang="0">
                  <a:pos x="36" y="356"/>
                </a:cxn>
                <a:cxn ang="0">
                  <a:pos x="46" y="356"/>
                </a:cxn>
                <a:cxn ang="0">
                  <a:pos x="59" y="356"/>
                </a:cxn>
                <a:cxn ang="0">
                  <a:pos x="77" y="357"/>
                </a:cxn>
                <a:cxn ang="0">
                  <a:pos x="102" y="357"/>
                </a:cxn>
                <a:cxn ang="0">
                  <a:pos x="137" y="358"/>
                </a:cxn>
                <a:cxn ang="0">
                  <a:pos x="138" y="302"/>
                </a:cxn>
                <a:cxn ang="0">
                  <a:pos x="139" y="257"/>
                </a:cxn>
                <a:cxn ang="0">
                  <a:pos x="140" y="188"/>
                </a:cxn>
                <a:cxn ang="0">
                  <a:pos x="142" y="54"/>
                </a:cxn>
                <a:cxn ang="0">
                  <a:pos x="137" y="30"/>
                </a:cxn>
                <a:cxn ang="0">
                  <a:pos x="121" y="14"/>
                </a:cxn>
                <a:cxn ang="0">
                  <a:pos x="99" y="3"/>
                </a:cxn>
                <a:cxn ang="0">
                  <a:pos x="75" y="0"/>
                </a:cxn>
                <a:cxn ang="0">
                  <a:pos x="49" y="3"/>
                </a:cxn>
                <a:cxn ang="0">
                  <a:pos x="27" y="13"/>
                </a:cxn>
                <a:cxn ang="0">
                  <a:pos x="12" y="29"/>
                </a:cxn>
                <a:cxn ang="0">
                  <a:pos x="5" y="52"/>
                </a:cxn>
                <a:cxn ang="0">
                  <a:pos x="4" y="109"/>
                </a:cxn>
                <a:cxn ang="0">
                  <a:pos x="3" y="155"/>
                </a:cxn>
                <a:cxn ang="0">
                  <a:pos x="2" y="224"/>
                </a:cxn>
                <a:cxn ang="0">
                  <a:pos x="0" y="356"/>
                </a:cxn>
              </a:cxnLst>
              <a:rect l="0" t="0" r="r" b="b"/>
              <a:pathLst>
                <a:path w="142" h="358">
                  <a:moveTo>
                    <a:pt x="0" y="356"/>
                  </a:moveTo>
                  <a:lnTo>
                    <a:pt x="16" y="356"/>
                  </a:lnTo>
                  <a:lnTo>
                    <a:pt x="27" y="356"/>
                  </a:lnTo>
                  <a:lnTo>
                    <a:pt x="36" y="356"/>
                  </a:lnTo>
                  <a:lnTo>
                    <a:pt x="46" y="356"/>
                  </a:lnTo>
                  <a:lnTo>
                    <a:pt x="59" y="356"/>
                  </a:lnTo>
                  <a:lnTo>
                    <a:pt x="77" y="357"/>
                  </a:lnTo>
                  <a:lnTo>
                    <a:pt x="102" y="357"/>
                  </a:lnTo>
                  <a:lnTo>
                    <a:pt x="137" y="358"/>
                  </a:lnTo>
                  <a:lnTo>
                    <a:pt x="138" y="302"/>
                  </a:lnTo>
                  <a:lnTo>
                    <a:pt x="139" y="257"/>
                  </a:lnTo>
                  <a:lnTo>
                    <a:pt x="140" y="188"/>
                  </a:lnTo>
                  <a:lnTo>
                    <a:pt x="142" y="54"/>
                  </a:lnTo>
                  <a:lnTo>
                    <a:pt x="137" y="30"/>
                  </a:lnTo>
                  <a:lnTo>
                    <a:pt x="121" y="14"/>
                  </a:lnTo>
                  <a:lnTo>
                    <a:pt x="99" y="3"/>
                  </a:lnTo>
                  <a:lnTo>
                    <a:pt x="75" y="0"/>
                  </a:lnTo>
                  <a:lnTo>
                    <a:pt x="49" y="3"/>
                  </a:lnTo>
                  <a:lnTo>
                    <a:pt x="27" y="13"/>
                  </a:lnTo>
                  <a:lnTo>
                    <a:pt x="12" y="29"/>
                  </a:lnTo>
                  <a:lnTo>
                    <a:pt x="5" y="52"/>
                  </a:lnTo>
                  <a:lnTo>
                    <a:pt x="4" y="109"/>
                  </a:lnTo>
                  <a:lnTo>
                    <a:pt x="3" y="155"/>
                  </a:lnTo>
                  <a:lnTo>
                    <a:pt x="2" y="224"/>
                  </a:lnTo>
                  <a:lnTo>
                    <a:pt x="0" y="356"/>
                  </a:lnTo>
                  <a:close/>
                </a:path>
              </a:pathLst>
            </a:custGeom>
            <a:solidFill>
              <a:srgbClr val="7F8787"/>
            </a:solidFill>
            <a:ln w="9525">
              <a:noFill/>
              <a:round/>
              <a:headEnd/>
              <a:tailEnd/>
            </a:ln>
          </p:spPr>
          <p:txBody>
            <a:bodyPr/>
            <a:lstStyle/>
            <a:p>
              <a:endParaRPr lang="en-US"/>
            </a:p>
          </p:txBody>
        </p:sp>
        <p:sp>
          <p:nvSpPr>
            <p:cNvPr id="116747" name="Freeform 11"/>
            <p:cNvSpPr>
              <a:spLocks/>
            </p:cNvSpPr>
            <p:nvPr/>
          </p:nvSpPr>
          <p:spPr bwMode="auto">
            <a:xfrm>
              <a:off x="3782" y="1873"/>
              <a:ext cx="13" cy="30"/>
            </a:xfrm>
            <a:custGeom>
              <a:avLst/>
              <a:gdLst/>
              <a:ahLst/>
              <a:cxnLst>
                <a:cxn ang="0">
                  <a:pos x="0" y="353"/>
                </a:cxn>
                <a:cxn ang="0">
                  <a:pos x="13" y="353"/>
                </a:cxn>
                <a:cxn ang="0">
                  <a:pos x="22" y="353"/>
                </a:cxn>
                <a:cxn ang="0">
                  <a:pos x="31" y="353"/>
                </a:cxn>
                <a:cxn ang="0">
                  <a:pos x="40" y="353"/>
                </a:cxn>
                <a:cxn ang="0">
                  <a:pos x="51" y="353"/>
                </a:cxn>
                <a:cxn ang="0">
                  <a:pos x="68" y="354"/>
                </a:cxn>
                <a:cxn ang="0">
                  <a:pos x="90" y="354"/>
                </a:cxn>
                <a:cxn ang="0">
                  <a:pos x="120" y="355"/>
                </a:cxn>
                <a:cxn ang="0">
                  <a:pos x="123" y="299"/>
                </a:cxn>
                <a:cxn ang="0">
                  <a:pos x="124" y="255"/>
                </a:cxn>
                <a:cxn ang="0">
                  <a:pos x="126" y="186"/>
                </a:cxn>
                <a:cxn ang="0">
                  <a:pos x="128" y="54"/>
                </a:cxn>
                <a:cxn ang="0">
                  <a:pos x="123" y="30"/>
                </a:cxn>
                <a:cxn ang="0">
                  <a:pos x="108" y="14"/>
                </a:cxn>
                <a:cxn ang="0">
                  <a:pos x="88" y="4"/>
                </a:cxn>
                <a:cxn ang="0">
                  <a:pos x="66" y="0"/>
                </a:cxn>
                <a:cxn ang="0">
                  <a:pos x="43" y="4"/>
                </a:cxn>
                <a:cxn ang="0">
                  <a:pos x="23" y="13"/>
                </a:cxn>
                <a:cxn ang="0">
                  <a:pos x="9" y="28"/>
                </a:cxn>
                <a:cxn ang="0">
                  <a:pos x="4" y="51"/>
                </a:cxn>
                <a:cxn ang="0">
                  <a:pos x="3" y="108"/>
                </a:cxn>
                <a:cxn ang="0">
                  <a:pos x="2" y="153"/>
                </a:cxn>
                <a:cxn ang="0">
                  <a:pos x="1" y="222"/>
                </a:cxn>
                <a:cxn ang="0">
                  <a:pos x="0" y="353"/>
                </a:cxn>
              </a:cxnLst>
              <a:rect l="0" t="0" r="r" b="b"/>
              <a:pathLst>
                <a:path w="128" h="355">
                  <a:moveTo>
                    <a:pt x="0" y="353"/>
                  </a:moveTo>
                  <a:lnTo>
                    <a:pt x="13" y="353"/>
                  </a:lnTo>
                  <a:lnTo>
                    <a:pt x="22" y="353"/>
                  </a:lnTo>
                  <a:lnTo>
                    <a:pt x="31" y="353"/>
                  </a:lnTo>
                  <a:lnTo>
                    <a:pt x="40" y="353"/>
                  </a:lnTo>
                  <a:lnTo>
                    <a:pt x="51" y="353"/>
                  </a:lnTo>
                  <a:lnTo>
                    <a:pt x="68" y="354"/>
                  </a:lnTo>
                  <a:lnTo>
                    <a:pt x="90" y="354"/>
                  </a:lnTo>
                  <a:lnTo>
                    <a:pt x="120" y="355"/>
                  </a:lnTo>
                  <a:lnTo>
                    <a:pt x="123" y="299"/>
                  </a:lnTo>
                  <a:lnTo>
                    <a:pt x="124" y="255"/>
                  </a:lnTo>
                  <a:lnTo>
                    <a:pt x="126" y="186"/>
                  </a:lnTo>
                  <a:lnTo>
                    <a:pt x="128" y="54"/>
                  </a:lnTo>
                  <a:lnTo>
                    <a:pt x="123" y="30"/>
                  </a:lnTo>
                  <a:lnTo>
                    <a:pt x="108" y="14"/>
                  </a:lnTo>
                  <a:lnTo>
                    <a:pt x="88" y="4"/>
                  </a:lnTo>
                  <a:lnTo>
                    <a:pt x="66" y="0"/>
                  </a:lnTo>
                  <a:lnTo>
                    <a:pt x="43" y="4"/>
                  </a:lnTo>
                  <a:lnTo>
                    <a:pt x="23" y="13"/>
                  </a:lnTo>
                  <a:lnTo>
                    <a:pt x="9" y="28"/>
                  </a:lnTo>
                  <a:lnTo>
                    <a:pt x="4" y="51"/>
                  </a:lnTo>
                  <a:lnTo>
                    <a:pt x="3" y="108"/>
                  </a:lnTo>
                  <a:lnTo>
                    <a:pt x="2" y="153"/>
                  </a:lnTo>
                  <a:lnTo>
                    <a:pt x="1" y="222"/>
                  </a:lnTo>
                  <a:lnTo>
                    <a:pt x="0" y="353"/>
                  </a:lnTo>
                  <a:close/>
                </a:path>
              </a:pathLst>
            </a:custGeom>
            <a:solidFill>
              <a:srgbClr val="919999"/>
            </a:solidFill>
            <a:ln w="9525">
              <a:noFill/>
              <a:round/>
              <a:headEnd/>
              <a:tailEnd/>
            </a:ln>
          </p:spPr>
          <p:txBody>
            <a:bodyPr/>
            <a:lstStyle/>
            <a:p>
              <a:endParaRPr lang="en-US"/>
            </a:p>
          </p:txBody>
        </p:sp>
        <p:sp>
          <p:nvSpPr>
            <p:cNvPr id="116748" name="Freeform 12"/>
            <p:cNvSpPr>
              <a:spLocks/>
            </p:cNvSpPr>
            <p:nvPr/>
          </p:nvSpPr>
          <p:spPr bwMode="auto">
            <a:xfrm>
              <a:off x="3782" y="1873"/>
              <a:ext cx="12" cy="30"/>
            </a:xfrm>
            <a:custGeom>
              <a:avLst/>
              <a:gdLst/>
              <a:ahLst/>
              <a:cxnLst>
                <a:cxn ang="0">
                  <a:pos x="0" y="352"/>
                </a:cxn>
                <a:cxn ang="0">
                  <a:pos x="12" y="352"/>
                </a:cxn>
                <a:cxn ang="0">
                  <a:pos x="21" y="352"/>
                </a:cxn>
                <a:cxn ang="0">
                  <a:pos x="29" y="352"/>
                </a:cxn>
                <a:cxn ang="0">
                  <a:pos x="38" y="352"/>
                </a:cxn>
                <a:cxn ang="0">
                  <a:pos x="48" y="352"/>
                </a:cxn>
                <a:cxn ang="0">
                  <a:pos x="64" y="353"/>
                </a:cxn>
                <a:cxn ang="0">
                  <a:pos x="84" y="353"/>
                </a:cxn>
                <a:cxn ang="0">
                  <a:pos x="111" y="354"/>
                </a:cxn>
                <a:cxn ang="0">
                  <a:pos x="112" y="298"/>
                </a:cxn>
                <a:cxn ang="0">
                  <a:pos x="113" y="254"/>
                </a:cxn>
                <a:cxn ang="0">
                  <a:pos x="114" y="186"/>
                </a:cxn>
                <a:cxn ang="0">
                  <a:pos x="117" y="55"/>
                </a:cxn>
                <a:cxn ang="0">
                  <a:pos x="112" y="32"/>
                </a:cxn>
                <a:cxn ang="0">
                  <a:pos x="100" y="15"/>
                </a:cxn>
                <a:cxn ang="0">
                  <a:pos x="83" y="5"/>
                </a:cxn>
                <a:cxn ang="0">
                  <a:pos x="63" y="0"/>
                </a:cxn>
                <a:cxn ang="0">
                  <a:pos x="42" y="4"/>
                </a:cxn>
                <a:cxn ang="0">
                  <a:pos x="24" y="13"/>
                </a:cxn>
                <a:cxn ang="0">
                  <a:pos x="12" y="29"/>
                </a:cxn>
                <a:cxn ang="0">
                  <a:pos x="7" y="53"/>
                </a:cxn>
                <a:cxn ang="0">
                  <a:pos x="6" y="109"/>
                </a:cxn>
                <a:cxn ang="0">
                  <a:pos x="5" y="153"/>
                </a:cxn>
                <a:cxn ang="0">
                  <a:pos x="3" y="221"/>
                </a:cxn>
                <a:cxn ang="0">
                  <a:pos x="0" y="352"/>
                </a:cxn>
              </a:cxnLst>
              <a:rect l="0" t="0" r="r" b="b"/>
              <a:pathLst>
                <a:path w="117" h="354">
                  <a:moveTo>
                    <a:pt x="0" y="352"/>
                  </a:moveTo>
                  <a:lnTo>
                    <a:pt x="12" y="352"/>
                  </a:lnTo>
                  <a:lnTo>
                    <a:pt x="21" y="352"/>
                  </a:lnTo>
                  <a:lnTo>
                    <a:pt x="29" y="352"/>
                  </a:lnTo>
                  <a:lnTo>
                    <a:pt x="38" y="352"/>
                  </a:lnTo>
                  <a:lnTo>
                    <a:pt x="48" y="352"/>
                  </a:lnTo>
                  <a:lnTo>
                    <a:pt x="64" y="353"/>
                  </a:lnTo>
                  <a:lnTo>
                    <a:pt x="84" y="353"/>
                  </a:lnTo>
                  <a:lnTo>
                    <a:pt x="111" y="354"/>
                  </a:lnTo>
                  <a:lnTo>
                    <a:pt x="112" y="298"/>
                  </a:lnTo>
                  <a:lnTo>
                    <a:pt x="113" y="254"/>
                  </a:lnTo>
                  <a:lnTo>
                    <a:pt x="114" y="186"/>
                  </a:lnTo>
                  <a:lnTo>
                    <a:pt x="117" y="55"/>
                  </a:lnTo>
                  <a:lnTo>
                    <a:pt x="112" y="32"/>
                  </a:lnTo>
                  <a:lnTo>
                    <a:pt x="100" y="15"/>
                  </a:lnTo>
                  <a:lnTo>
                    <a:pt x="83" y="5"/>
                  </a:lnTo>
                  <a:lnTo>
                    <a:pt x="63" y="0"/>
                  </a:lnTo>
                  <a:lnTo>
                    <a:pt x="42" y="4"/>
                  </a:lnTo>
                  <a:lnTo>
                    <a:pt x="24" y="13"/>
                  </a:lnTo>
                  <a:lnTo>
                    <a:pt x="12" y="29"/>
                  </a:lnTo>
                  <a:lnTo>
                    <a:pt x="7" y="53"/>
                  </a:lnTo>
                  <a:lnTo>
                    <a:pt x="6" y="109"/>
                  </a:lnTo>
                  <a:lnTo>
                    <a:pt x="5" y="153"/>
                  </a:lnTo>
                  <a:lnTo>
                    <a:pt x="3" y="221"/>
                  </a:lnTo>
                  <a:lnTo>
                    <a:pt x="0" y="352"/>
                  </a:lnTo>
                  <a:close/>
                </a:path>
              </a:pathLst>
            </a:custGeom>
            <a:solidFill>
              <a:srgbClr val="A3ABAB"/>
            </a:solidFill>
            <a:ln w="9525">
              <a:noFill/>
              <a:round/>
              <a:headEnd/>
              <a:tailEnd/>
            </a:ln>
          </p:spPr>
          <p:txBody>
            <a:bodyPr/>
            <a:lstStyle/>
            <a:p>
              <a:endParaRPr lang="en-US"/>
            </a:p>
          </p:txBody>
        </p:sp>
        <p:sp>
          <p:nvSpPr>
            <p:cNvPr id="116749" name="Freeform 13"/>
            <p:cNvSpPr>
              <a:spLocks/>
            </p:cNvSpPr>
            <p:nvPr/>
          </p:nvSpPr>
          <p:spPr bwMode="auto">
            <a:xfrm>
              <a:off x="3783" y="1873"/>
              <a:ext cx="11" cy="30"/>
            </a:xfrm>
            <a:custGeom>
              <a:avLst/>
              <a:gdLst/>
              <a:ahLst/>
              <a:cxnLst>
                <a:cxn ang="0">
                  <a:pos x="0" y="349"/>
                </a:cxn>
                <a:cxn ang="0">
                  <a:pos x="11" y="349"/>
                </a:cxn>
                <a:cxn ang="0">
                  <a:pos x="19" y="349"/>
                </a:cxn>
                <a:cxn ang="0">
                  <a:pos x="26" y="349"/>
                </a:cxn>
                <a:cxn ang="0">
                  <a:pos x="33" y="349"/>
                </a:cxn>
                <a:cxn ang="0">
                  <a:pos x="42" y="349"/>
                </a:cxn>
                <a:cxn ang="0">
                  <a:pos x="56" y="350"/>
                </a:cxn>
                <a:cxn ang="0">
                  <a:pos x="73" y="350"/>
                </a:cxn>
                <a:cxn ang="0">
                  <a:pos x="97" y="351"/>
                </a:cxn>
                <a:cxn ang="0">
                  <a:pos x="98" y="296"/>
                </a:cxn>
                <a:cxn ang="0">
                  <a:pos x="99" y="252"/>
                </a:cxn>
                <a:cxn ang="0">
                  <a:pos x="101" y="184"/>
                </a:cxn>
                <a:cxn ang="0">
                  <a:pos x="104" y="52"/>
                </a:cxn>
                <a:cxn ang="0">
                  <a:pos x="100" y="30"/>
                </a:cxn>
                <a:cxn ang="0">
                  <a:pos x="89" y="13"/>
                </a:cxn>
                <a:cxn ang="0">
                  <a:pos x="74" y="3"/>
                </a:cxn>
                <a:cxn ang="0">
                  <a:pos x="56" y="0"/>
                </a:cxn>
                <a:cxn ang="0">
                  <a:pos x="37" y="3"/>
                </a:cxn>
                <a:cxn ang="0">
                  <a:pos x="22" y="12"/>
                </a:cxn>
                <a:cxn ang="0">
                  <a:pos x="10" y="29"/>
                </a:cxn>
                <a:cxn ang="0">
                  <a:pos x="5" y="52"/>
                </a:cxn>
                <a:cxn ang="0">
                  <a:pos x="5" y="108"/>
                </a:cxn>
                <a:cxn ang="0">
                  <a:pos x="4" y="152"/>
                </a:cxn>
                <a:cxn ang="0">
                  <a:pos x="3" y="220"/>
                </a:cxn>
                <a:cxn ang="0">
                  <a:pos x="0" y="349"/>
                </a:cxn>
              </a:cxnLst>
              <a:rect l="0" t="0" r="r" b="b"/>
              <a:pathLst>
                <a:path w="104" h="351">
                  <a:moveTo>
                    <a:pt x="0" y="349"/>
                  </a:moveTo>
                  <a:lnTo>
                    <a:pt x="11" y="349"/>
                  </a:lnTo>
                  <a:lnTo>
                    <a:pt x="19" y="349"/>
                  </a:lnTo>
                  <a:lnTo>
                    <a:pt x="26" y="349"/>
                  </a:lnTo>
                  <a:lnTo>
                    <a:pt x="33" y="349"/>
                  </a:lnTo>
                  <a:lnTo>
                    <a:pt x="42" y="349"/>
                  </a:lnTo>
                  <a:lnTo>
                    <a:pt x="56" y="350"/>
                  </a:lnTo>
                  <a:lnTo>
                    <a:pt x="73" y="350"/>
                  </a:lnTo>
                  <a:lnTo>
                    <a:pt x="97" y="351"/>
                  </a:lnTo>
                  <a:lnTo>
                    <a:pt x="98" y="296"/>
                  </a:lnTo>
                  <a:lnTo>
                    <a:pt x="99" y="252"/>
                  </a:lnTo>
                  <a:lnTo>
                    <a:pt x="101" y="184"/>
                  </a:lnTo>
                  <a:lnTo>
                    <a:pt x="104" y="52"/>
                  </a:lnTo>
                  <a:lnTo>
                    <a:pt x="100" y="30"/>
                  </a:lnTo>
                  <a:lnTo>
                    <a:pt x="89" y="13"/>
                  </a:lnTo>
                  <a:lnTo>
                    <a:pt x="74" y="3"/>
                  </a:lnTo>
                  <a:lnTo>
                    <a:pt x="56" y="0"/>
                  </a:lnTo>
                  <a:lnTo>
                    <a:pt x="37" y="3"/>
                  </a:lnTo>
                  <a:lnTo>
                    <a:pt x="22" y="12"/>
                  </a:lnTo>
                  <a:lnTo>
                    <a:pt x="10" y="29"/>
                  </a:lnTo>
                  <a:lnTo>
                    <a:pt x="5" y="52"/>
                  </a:lnTo>
                  <a:lnTo>
                    <a:pt x="5" y="108"/>
                  </a:lnTo>
                  <a:lnTo>
                    <a:pt x="4" y="152"/>
                  </a:lnTo>
                  <a:lnTo>
                    <a:pt x="3" y="220"/>
                  </a:lnTo>
                  <a:lnTo>
                    <a:pt x="0" y="349"/>
                  </a:lnTo>
                  <a:close/>
                </a:path>
              </a:pathLst>
            </a:custGeom>
            <a:solidFill>
              <a:srgbClr val="B5BDBD"/>
            </a:solidFill>
            <a:ln w="9525">
              <a:noFill/>
              <a:round/>
              <a:headEnd/>
              <a:tailEnd/>
            </a:ln>
          </p:spPr>
          <p:txBody>
            <a:bodyPr/>
            <a:lstStyle/>
            <a:p>
              <a:endParaRPr lang="en-US"/>
            </a:p>
          </p:txBody>
        </p:sp>
        <p:sp>
          <p:nvSpPr>
            <p:cNvPr id="116750" name="Freeform 14"/>
            <p:cNvSpPr>
              <a:spLocks/>
            </p:cNvSpPr>
            <p:nvPr/>
          </p:nvSpPr>
          <p:spPr bwMode="auto">
            <a:xfrm>
              <a:off x="3784" y="1873"/>
              <a:ext cx="9" cy="30"/>
            </a:xfrm>
            <a:custGeom>
              <a:avLst/>
              <a:gdLst/>
              <a:ahLst/>
              <a:cxnLst>
                <a:cxn ang="0">
                  <a:pos x="0" y="348"/>
                </a:cxn>
                <a:cxn ang="0">
                  <a:pos x="85" y="350"/>
                </a:cxn>
                <a:cxn ang="0">
                  <a:pos x="89" y="54"/>
                </a:cxn>
                <a:cxn ang="0">
                  <a:pos x="86" y="31"/>
                </a:cxn>
                <a:cxn ang="0">
                  <a:pos x="76" y="14"/>
                </a:cxn>
                <a:cxn ang="0">
                  <a:pos x="63" y="4"/>
                </a:cxn>
                <a:cxn ang="0">
                  <a:pos x="48" y="0"/>
                </a:cxn>
                <a:cxn ang="0">
                  <a:pos x="32" y="4"/>
                </a:cxn>
                <a:cxn ang="0">
                  <a:pos x="19" y="14"/>
                </a:cxn>
                <a:cxn ang="0">
                  <a:pos x="9" y="31"/>
                </a:cxn>
                <a:cxn ang="0">
                  <a:pos x="5" y="54"/>
                </a:cxn>
                <a:cxn ang="0">
                  <a:pos x="0" y="348"/>
                </a:cxn>
              </a:cxnLst>
              <a:rect l="0" t="0" r="r" b="b"/>
              <a:pathLst>
                <a:path w="89" h="350">
                  <a:moveTo>
                    <a:pt x="0" y="348"/>
                  </a:moveTo>
                  <a:lnTo>
                    <a:pt x="85" y="350"/>
                  </a:lnTo>
                  <a:lnTo>
                    <a:pt x="89" y="54"/>
                  </a:lnTo>
                  <a:lnTo>
                    <a:pt x="86" y="31"/>
                  </a:lnTo>
                  <a:lnTo>
                    <a:pt x="76" y="14"/>
                  </a:lnTo>
                  <a:lnTo>
                    <a:pt x="63" y="4"/>
                  </a:lnTo>
                  <a:lnTo>
                    <a:pt x="48" y="0"/>
                  </a:lnTo>
                  <a:lnTo>
                    <a:pt x="32" y="4"/>
                  </a:lnTo>
                  <a:lnTo>
                    <a:pt x="19" y="14"/>
                  </a:lnTo>
                  <a:lnTo>
                    <a:pt x="9" y="31"/>
                  </a:lnTo>
                  <a:lnTo>
                    <a:pt x="5" y="54"/>
                  </a:lnTo>
                  <a:lnTo>
                    <a:pt x="0" y="348"/>
                  </a:lnTo>
                  <a:close/>
                </a:path>
              </a:pathLst>
            </a:custGeom>
            <a:solidFill>
              <a:srgbClr val="C4CCCC"/>
            </a:solidFill>
            <a:ln w="9525">
              <a:noFill/>
              <a:round/>
              <a:headEnd/>
              <a:tailEnd/>
            </a:ln>
          </p:spPr>
          <p:txBody>
            <a:bodyPr/>
            <a:lstStyle/>
            <a:p>
              <a:endParaRPr lang="en-US"/>
            </a:p>
          </p:txBody>
        </p:sp>
        <p:sp>
          <p:nvSpPr>
            <p:cNvPr id="116751" name="Freeform 15"/>
            <p:cNvSpPr>
              <a:spLocks/>
            </p:cNvSpPr>
            <p:nvPr/>
          </p:nvSpPr>
          <p:spPr bwMode="auto">
            <a:xfrm>
              <a:off x="3775" y="1898"/>
              <a:ext cx="22" cy="9"/>
            </a:xfrm>
            <a:custGeom>
              <a:avLst/>
              <a:gdLst/>
              <a:ahLst/>
              <a:cxnLst>
                <a:cxn ang="0">
                  <a:pos x="110" y="0"/>
                </a:cxn>
                <a:cxn ang="0">
                  <a:pos x="133" y="1"/>
                </a:cxn>
                <a:cxn ang="0">
                  <a:pos x="153" y="5"/>
                </a:cxn>
                <a:cxn ang="0">
                  <a:pos x="171" y="10"/>
                </a:cxn>
                <a:cxn ang="0">
                  <a:pos x="187" y="17"/>
                </a:cxn>
                <a:cxn ang="0">
                  <a:pos x="200" y="25"/>
                </a:cxn>
                <a:cxn ang="0">
                  <a:pos x="210" y="36"/>
                </a:cxn>
                <a:cxn ang="0">
                  <a:pos x="216" y="46"/>
                </a:cxn>
                <a:cxn ang="0">
                  <a:pos x="218" y="57"/>
                </a:cxn>
                <a:cxn ang="0">
                  <a:pos x="216" y="69"/>
                </a:cxn>
                <a:cxn ang="0">
                  <a:pos x="209" y="78"/>
                </a:cxn>
                <a:cxn ang="0">
                  <a:pos x="199" y="88"/>
                </a:cxn>
                <a:cxn ang="0">
                  <a:pos x="185" y="96"/>
                </a:cxn>
                <a:cxn ang="0">
                  <a:pos x="169" y="103"/>
                </a:cxn>
                <a:cxn ang="0">
                  <a:pos x="151" y="107"/>
                </a:cxn>
                <a:cxn ang="0">
                  <a:pos x="131" y="110"/>
                </a:cxn>
                <a:cxn ang="0">
                  <a:pos x="108" y="111"/>
                </a:cxn>
                <a:cxn ang="0">
                  <a:pos x="86" y="110"/>
                </a:cxn>
                <a:cxn ang="0">
                  <a:pos x="65" y="106"/>
                </a:cxn>
                <a:cxn ang="0">
                  <a:pos x="47" y="101"/>
                </a:cxn>
                <a:cxn ang="0">
                  <a:pos x="32" y="94"/>
                </a:cxn>
                <a:cxn ang="0">
                  <a:pos x="19" y="85"/>
                </a:cxn>
                <a:cxn ang="0">
                  <a:pos x="9" y="75"/>
                </a:cxn>
                <a:cxn ang="0">
                  <a:pos x="2" y="65"/>
                </a:cxn>
                <a:cxn ang="0">
                  <a:pos x="0" y="53"/>
                </a:cxn>
                <a:cxn ang="0">
                  <a:pos x="2" y="42"/>
                </a:cxn>
                <a:cxn ang="0">
                  <a:pos x="10" y="32"/>
                </a:cxn>
                <a:cxn ang="0">
                  <a:pos x="20" y="23"/>
                </a:cxn>
                <a:cxn ang="0">
                  <a:pos x="33" y="15"/>
                </a:cxn>
                <a:cxn ang="0">
                  <a:pos x="49" y="8"/>
                </a:cxn>
                <a:cxn ang="0">
                  <a:pos x="68" y="4"/>
                </a:cxn>
                <a:cxn ang="0">
                  <a:pos x="88" y="1"/>
                </a:cxn>
                <a:cxn ang="0">
                  <a:pos x="110" y="0"/>
                </a:cxn>
              </a:cxnLst>
              <a:rect l="0" t="0" r="r" b="b"/>
              <a:pathLst>
                <a:path w="218" h="111">
                  <a:moveTo>
                    <a:pt x="110" y="0"/>
                  </a:moveTo>
                  <a:lnTo>
                    <a:pt x="133" y="1"/>
                  </a:lnTo>
                  <a:lnTo>
                    <a:pt x="153" y="5"/>
                  </a:lnTo>
                  <a:lnTo>
                    <a:pt x="171" y="10"/>
                  </a:lnTo>
                  <a:lnTo>
                    <a:pt x="187" y="17"/>
                  </a:lnTo>
                  <a:lnTo>
                    <a:pt x="200" y="25"/>
                  </a:lnTo>
                  <a:lnTo>
                    <a:pt x="210" y="36"/>
                  </a:lnTo>
                  <a:lnTo>
                    <a:pt x="216" y="46"/>
                  </a:lnTo>
                  <a:lnTo>
                    <a:pt x="218" y="57"/>
                  </a:lnTo>
                  <a:lnTo>
                    <a:pt x="216" y="69"/>
                  </a:lnTo>
                  <a:lnTo>
                    <a:pt x="209" y="78"/>
                  </a:lnTo>
                  <a:lnTo>
                    <a:pt x="199" y="88"/>
                  </a:lnTo>
                  <a:lnTo>
                    <a:pt x="185" y="96"/>
                  </a:lnTo>
                  <a:lnTo>
                    <a:pt x="169" y="103"/>
                  </a:lnTo>
                  <a:lnTo>
                    <a:pt x="151" y="107"/>
                  </a:lnTo>
                  <a:lnTo>
                    <a:pt x="131" y="110"/>
                  </a:lnTo>
                  <a:lnTo>
                    <a:pt x="108" y="111"/>
                  </a:lnTo>
                  <a:lnTo>
                    <a:pt x="86" y="110"/>
                  </a:lnTo>
                  <a:lnTo>
                    <a:pt x="65" y="106"/>
                  </a:lnTo>
                  <a:lnTo>
                    <a:pt x="47" y="101"/>
                  </a:lnTo>
                  <a:lnTo>
                    <a:pt x="32" y="94"/>
                  </a:lnTo>
                  <a:lnTo>
                    <a:pt x="19" y="85"/>
                  </a:lnTo>
                  <a:lnTo>
                    <a:pt x="9" y="75"/>
                  </a:lnTo>
                  <a:lnTo>
                    <a:pt x="2" y="65"/>
                  </a:lnTo>
                  <a:lnTo>
                    <a:pt x="0" y="53"/>
                  </a:lnTo>
                  <a:lnTo>
                    <a:pt x="2" y="42"/>
                  </a:lnTo>
                  <a:lnTo>
                    <a:pt x="10" y="32"/>
                  </a:lnTo>
                  <a:lnTo>
                    <a:pt x="20" y="23"/>
                  </a:lnTo>
                  <a:lnTo>
                    <a:pt x="33" y="15"/>
                  </a:lnTo>
                  <a:lnTo>
                    <a:pt x="49" y="8"/>
                  </a:lnTo>
                  <a:lnTo>
                    <a:pt x="68" y="4"/>
                  </a:lnTo>
                  <a:lnTo>
                    <a:pt x="88" y="1"/>
                  </a:lnTo>
                  <a:lnTo>
                    <a:pt x="110" y="0"/>
                  </a:lnTo>
                  <a:close/>
                </a:path>
              </a:pathLst>
            </a:custGeom>
            <a:solidFill>
              <a:srgbClr val="000000"/>
            </a:solidFill>
            <a:ln w="9525">
              <a:noFill/>
              <a:round/>
              <a:headEnd/>
              <a:tailEnd/>
            </a:ln>
          </p:spPr>
          <p:txBody>
            <a:bodyPr/>
            <a:lstStyle/>
            <a:p>
              <a:endParaRPr lang="en-US"/>
            </a:p>
          </p:txBody>
        </p:sp>
        <p:sp>
          <p:nvSpPr>
            <p:cNvPr id="116752" name="Freeform 16"/>
            <p:cNvSpPr>
              <a:spLocks/>
            </p:cNvSpPr>
            <p:nvPr/>
          </p:nvSpPr>
          <p:spPr bwMode="auto">
            <a:xfrm>
              <a:off x="3779" y="1902"/>
              <a:ext cx="11" cy="177"/>
            </a:xfrm>
            <a:custGeom>
              <a:avLst/>
              <a:gdLst/>
              <a:ahLst/>
              <a:cxnLst>
                <a:cxn ang="0">
                  <a:pos x="36" y="17"/>
                </a:cxn>
                <a:cxn ang="0">
                  <a:pos x="39" y="10"/>
                </a:cxn>
                <a:cxn ang="0">
                  <a:pos x="48" y="4"/>
                </a:cxn>
                <a:cxn ang="0">
                  <a:pos x="60" y="1"/>
                </a:cxn>
                <a:cxn ang="0">
                  <a:pos x="74" y="0"/>
                </a:cxn>
                <a:cxn ang="0">
                  <a:pos x="87" y="1"/>
                </a:cxn>
                <a:cxn ang="0">
                  <a:pos x="100" y="4"/>
                </a:cxn>
                <a:cxn ang="0">
                  <a:pos x="109" y="11"/>
                </a:cxn>
                <a:cxn ang="0">
                  <a:pos x="112" y="19"/>
                </a:cxn>
                <a:cxn ang="0">
                  <a:pos x="75" y="2104"/>
                </a:cxn>
                <a:cxn ang="0">
                  <a:pos x="72" y="2112"/>
                </a:cxn>
                <a:cxn ang="0">
                  <a:pos x="63" y="2117"/>
                </a:cxn>
                <a:cxn ang="0">
                  <a:pos x="52" y="2120"/>
                </a:cxn>
                <a:cxn ang="0">
                  <a:pos x="38" y="2121"/>
                </a:cxn>
                <a:cxn ang="0">
                  <a:pos x="23" y="2119"/>
                </a:cxn>
                <a:cxn ang="0">
                  <a:pos x="12" y="2115"/>
                </a:cxn>
                <a:cxn ang="0">
                  <a:pos x="3" y="2110"/>
                </a:cxn>
                <a:cxn ang="0">
                  <a:pos x="0" y="2102"/>
                </a:cxn>
                <a:cxn ang="0">
                  <a:pos x="36" y="17"/>
                </a:cxn>
              </a:cxnLst>
              <a:rect l="0" t="0" r="r" b="b"/>
              <a:pathLst>
                <a:path w="112" h="2121">
                  <a:moveTo>
                    <a:pt x="36" y="17"/>
                  </a:moveTo>
                  <a:lnTo>
                    <a:pt x="39" y="10"/>
                  </a:lnTo>
                  <a:lnTo>
                    <a:pt x="48" y="4"/>
                  </a:lnTo>
                  <a:lnTo>
                    <a:pt x="60" y="1"/>
                  </a:lnTo>
                  <a:lnTo>
                    <a:pt x="74" y="0"/>
                  </a:lnTo>
                  <a:lnTo>
                    <a:pt x="87" y="1"/>
                  </a:lnTo>
                  <a:lnTo>
                    <a:pt x="100" y="4"/>
                  </a:lnTo>
                  <a:lnTo>
                    <a:pt x="109" y="11"/>
                  </a:lnTo>
                  <a:lnTo>
                    <a:pt x="112" y="19"/>
                  </a:lnTo>
                  <a:lnTo>
                    <a:pt x="75" y="2104"/>
                  </a:lnTo>
                  <a:lnTo>
                    <a:pt x="72" y="2112"/>
                  </a:lnTo>
                  <a:lnTo>
                    <a:pt x="63" y="2117"/>
                  </a:lnTo>
                  <a:lnTo>
                    <a:pt x="52" y="2120"/>
                  </a:lnTo>
                  <a:lnTo>
                    <a:pt x="38" y="2121"/>
                  </a:lnTo>
                  <a:lnTo>
                    <a:pt x="23" y="2119"/>
                  </a:lnTo>
                  <a:lnTo>
                    <a:pt x="12" y="2115"/>
                  </a:lnTo>
                  <a:lnTo>
                    <a:pt x="3" y="2110"/>
                  </a:lnTo>
                  <a:lnTo>
                    <a:pt x="0" y="2102"/>
                  </a:lnTo>
                  <a:lnTo>
                    <a:pt x="36" y="17"/>
                  </a:lnTo>
                  <a:close/>
                </a:path>
              </a:pathLst>
            </a:custGeom>
            <a:solidFill>
              <a:srgbClr val="000000"/>
            </a:solidFill>
            <a:ln w="9525">
              <a:noFill/>
              <a:round/>
              <a:headEnd/>
              <a:tailEnd/>
            </a:ln>
          </p:spPr>
          <p:txBody>
            <a:bodyPr/>
            <a:lstStyle/>
            <a:p>
              <a:endParaRPr lang="en-US"/>
            </a:p>
          </p:txBody>
        </p:sp>
        <p:sp>
          <p:nvSpPr>
            <p:cNvPr id="116753" name="Freeform 17"/>
            <p:cNvSpPr>
              <a:spLocks/>
            </p:cNvSpPr>
            <p:nvPr/>
          </p:nvSpPr>
          <p:spPr bwMode="auto">
            <a:xfrm>
              <a:off x="3779" y="1902"/>
              <a:ext cx="10" cy="168"/>
            </a:xfrm>
            <a:custGeom>
              <a:avLst/>
              <a:gdLst/>
              <a:ahLst/>
              <a:cxnLst>
                <a:cxn ang="0">
                  <a:pos x="37" y="18"/>
                </a:cxn>
                <a:cxn ang="0">
                  <a:pos x="40" y="11"/>
                </a:cxn>
                <a:cxn ang="0">
                  <a:pos x="48" y="5"/>
                </a:cxn>
                <a:cxn ang="0">
                  <a:pos x="59" y="2"/>
                </a:cxn>
                <a:cxn ang="0">
                  <a:pos x="72" y="0"/>
                </a:cxn>
                <a:cxn ang="0">
                  <a:pos x="84" y="2"/>
                </a:cxn>
                <a:cxn ang="0">
                  <a:pos x="96" y="5"/>
                </a:cxn>
                <a:cxn ang="0">
                  <a:pos x="104" y="11"/>
                </a:cxn>
                <a:cxn ang="0">
                  <a:pos x="107" y="18"/>
                </a:cxn>
                <a:cxn ang="0">
                  <a:pos x="103" y="229"/>
                </a:cxn>
                <a:cxn ang="0">
                  <a:pos x="100" y="389"/>
                </a:cxn>
                <a:cxn ang="0">
                  <a:pos x="97" y="528"/>
                </a:cxn>
                <a:cxn ang="0">
                  <a:pos x="95" y="677"/>
                </a:cxn>
                <a:cxn ang="0">
                  <a:pos x="91" y="869"/>
                </a:cxn>
                <a:cxn ang="0">
                  <a:pos x="85" y="1131"/>
                </a:cxn>
                <a:cxn ang="0">
                  <a:pos x="79" y="1496"/>
                </a:cxn>
                <a:cxn ang="0">
                  <a:pos x="70" y="1996"/>
                </a:cxn>
                <a:cxn ang="0">
                  <a:pos x="67" y="2003"/>
                </a:cxn>
                <a:cxn ang="0">
                  <a:pos x="59" y="2008"/>
                </a:cxn>
                <a:cxn ang="0">
                  <a:pos x="48" y="2011"/>
                </a:cxn>
                <a:cxn ang="0">
                  <a:pos x="36" y="2011"/>
                </a:cxn>
                <a:cxn ang="0">
                  <a:pos x="22" y="2010"/>
                </a:cxn>
                <a:cxn ang="0">
                  <a:pos x="11" y="2007"/>
                </a:cxn>
                <a:cxn ang="0">
                  <a:pos x="3" y="2001"/>
                </a:cxn>
                <a:cxn ang="0">
                  <a:pos x="0" y="1993"/>
                </a:cxn>
                <a:cxn ang="0">
                  <a:pos x="5" y="1783"/>
                </a:cxn>
                <a:cxn ang="0">
                  <a:pos x="8" y="1623"/>
                </a:cxn>
                <a:cxn ang="0">
                  <a:pos x="11" y="1485"/>
                </a:cxn>
                <a:cxn ang="0">
                  <a:pos x="14" y="1336"/>
                </a:cxn>
                <a:cxn ang="0">
                  <a:pos x="17" y="1145"/>
                </a:cxn>
                <a:cxn ang="0">
                  <a:pos x="21" y="883"/>
                </a:cxn>
                <a:cxn ang="0">
                  <a:pos x="29" y="518"/>
                </a:cxn>
                <a:cxn ang="0">
                  <a:pos x="37" y="18"/>
                </a:cxn>
              </a:cxnLst>
              <a:rect l="0" t="0" r="r" b="b"/>
              <a:pathLst>
                <a:path w="107" h="2011">
                  <a:moveTo>
                    <a:pt x="37" y="18"/>
                  </a:moveTo>
                  <a:lnTo>
                    <a:pt x="40" y="11"/>
                  </a:lnTo>
                  <a:lnTo>
                    <a:pt x="48" y="5"/>
                  </a:lnTo>
                  <a:lnTo>
                    <a:pt x="59" y="2"/>
                  </a:lnTo>
                  <a:lnTo>
                    <a:pt x="72" y="0"/>
                  </a:lnTo>
                  <a:lnTo>
                    <a:pt x="84" y="2"/>
                  </a:lnTo>
                  <a:lnTo>
                    <a:pt x="96" y="5"/>
                  </a:lnTo>
                  <a:lnTo>
                    <a:pt x="104" y="11"/>
                  </a:lnTo>
                  <a:lnTo>
                    <a:pt x="107" y="18"/>
                  </a:lnTo>
                  <a:lnTo>
                    <a:pt x="103" y="229"/>
                  </a:lnTo>
                  <a:lnTo>
                    <a:pt x="100" y="389"/>
                  </a:lnTo>
                  <a:lnTo>
                    <a:pt x="97" y="528"/>
                  </a:lnTo>
                  <a:lnTo>
                    <a:pt x="95" y="677"/>
                  </a:lnTo>
                  <a:lnTo>
                    <a:pt x="91" y="869"/>
                  </a:lnTo>
                  <a:lnTo>
                    <a:pt x="85" y="1131"/>
                  </a:lnTo>
                  <a:lnTo>
                    <a:pt x="79" y="1496"/>
                  </a:lnTo>
                  <a:lnTo>
                    <a:pt x="70" y="1996"/>
                  </a:lnTo>
                  <a:lnTo>
                    <a:pt x="67" y="2003"/>
                  </a:lnTo>
                  <a:lnTo>
                    <a:pt x="59" y="2008"/>
                  </a:lnTo>
                  <a:lnTo>
                    <a:pt x="48" y="2011"/>
                  </a:lnTo>
                  <a:lnTo>
                    <a:pt x="36" y="2011"/>
                  </a:lnTo>
                  <a:lnTo>
                    <a:pt x="22" y="2010"/>
                  </a:lnTo>
                  <a:lnTo>
                    <a:pt x="11" y="2007"/>
                  </a:lnTo>
                  <a:lnTo>
                    <a:pt x="3" y="2001"/>
                  </a:lnTo>
                  <a:lnTo>
                    <a:pt x="0" y="1993"/>
                  </a:lnTo>
                  <a:lnTo>
                    <a:pt x="5" y="1783"/>
                  </a:lnTo>
                  <a:lnTo>
                    <a:pt x="8" y="1623"/>
                  </a:lnTo>
                  <a:lnTo>
                    <a:pt x="11" y="1485"/>
                  </a:lnTo>
                  <a:lnTo>
                    <a:pt x="14" y="1336"/>
                  </a:lnTo>
                  <a:lnTo>
                    <a:pt x="17" y="1145"/>
                  </a:lnTo>
                  <a:lnTo>
                    <a:pt x="21" y="883"/>
                  </a:lnTo>
                  <a:lnTo>
                    <a:pt x="29" y="518"/>
                  </a:lnTo>
                  <a:lnTo>
                    <a:pt x="37" y="18"/>
                  </a:lnTo>
                  <a:close/>
                </a:path>
              </a:pathLst>
            </a:custGeom>
            <a:solidFill>
              <a:srgbClr val="141414"/>
            </a:solidFill>
            <a:ln w="9525">
              <a:noFill/>
              <a:round/>
              <a:headEnd/>
              <a:tailEnd/>
            </a:ln>
          </p:spPr>
          <p:txBody>
            <a:bodyPr/>
            <a:lstStyle/>
            <a:p>
              <a:endParaRPr lang="en-US"/>
            </a:p>
          </p:txBody>
        </p:sp>
        <p:sp>
          <p:nvSpPr>
            <p:cNvPr id="116754" name="Freeform 18"/>
            <p:cNvSpPr>
              <a:spLocks/>
            </p:cNvSpPr>
            <p:nvPr/>
          </p:nvSpPr>
          <p:spPr bwMode="auto">
            <a:xfrm>
              <a:off x="3780" y="1902"/>
              <a:ext cx="9" cy="159"/>
            </a:xfrm>
            <a:custGeom>
              <a:avLst/>
              <a:gdLst/>
              <a:ahLst/>
              <a:cxnLst>
                <a:cxn ang="0">
                  <a:pos x="35" y="16"/>
                </a:cxn>
                <a:cxn ang="0">
                  <a:pos x="37" y="9"/>
                </a:cxn>
                <a:cxn ang="0">
                  <a:pos x="43" y="3"/>
                </a:cxn>
                <a:cxn ang="0">
                  <a:pos x="53" y="0"/>
                </a:cxn>
                <a:cxn ang="0">
                  <a:pos x="64" y="0"/>
                </a:cxn>
                <a:cxn ang="0">
                  <a:pos x="75" y="1"/>
                </a:cxn>
                <a:cxn ang="0">
                  <a:pos x="87" y="4"/>
                </a:cxn>
                <a:cxn ang="0">
                  <a:pos x="94" y="10"/>
                </a:cxn>
                <a:cxn ang="0">
                  <a:pos x="98" y="16"/>
                </a:cxn>
                <a:cxn ang="0">
                  <a:pos x="94" y="216"/>
                </a:cxn>
                <a:cxn ang="0">
                  <a:pos x="91" y="367"/>
                </a:cxn>
                <a:cxn ang="0">
                  <a:pos x="88" y="498"/>
                </a:cxn>
                <a:cxn ang="0">
                  <a:pos x="85" y="640"/>
                </a:cxn>
                <a:cxn ang="0">
                  <a:pos x="81" y="819"/>
                </a:cxn>
                <a:cxn ang="0">
                  <a:pos x="76" y="1068"/>
                </a:cxn>
                <a:cxn ang="0">
                  <a:pos x="70" y="1413"/>
                </a:cxn>
                <a:cxn ang="0">
                  <a:pos x="61" y="1885"/>
                </a:cxn>
                <a:cxn ang="0">
                  <a:pos x="58" y="1893"/>
                </a:cxn>
                <a:cxn ang="0">
                  <a:pos x="51" y="1898"/>
                </a:cxn>
                <a:cxn ang="0">
                  <a:pos x="41" y="1901"/>
                </a:cxn>
                <a:cxn ang="0">
                  <a:pos x="30" y="1902"/>
                </a:cxn>
                <a:cxn ang="0">
                  <a:pos x="18" y="1901"/>
                </a:cxn>
                <a:cxn ang="0">
                  <a:pos x="9" y="1898"/>
                </a:cxn>
                <a:cxn ang="0">
                  <a:pos x="2" y="1893"/>
                </a:cxn>
                <a:cxn ang="0">
                  <a:pos x="0" y="1885"/>
                </a:cxn>
                <a:cxn ang="0">
                  <a:pos x="3" y="1685"/>
                </a:cxn>
                <a:cxn ang="0">
                  <a:pos x="6" y="1534"/>
                </a:cxn>
                <a:cxn ang="0">
                  <a:pos x="8" y="1403"/>
                </a:cxn>
                <a:cxn ang="0">
                  <a:pos x="11" y="1262"/>
                </a:cxn>
                <a:cxn ang="0">
                  <a:pos x="14" y="1082"/>
                </a:cxn>
                <a:cxn ang="0">
                  <a:pos x="19" y="834"/>
                </a:cxn>
                <a:cxn ang="0">
                  <a:pos x="26" y="488"/>
                </a:cxn>
                <a:cxn ang="0">
                  <a:pos x="35" y="16"/>
                </a:cxn>
              </a:cxnLst>
              <a:rect l="0" t="0" r="r" b="b"/>
              <a:pathLst>
                <a:path w="98" h="1902">
                  <a:moveTo>
                    <a:pt x="35" y="16"/>
                  </a:moveTo>
                  <a:lnTo>
                    <a:pt x="37" y="9"/>
                  </a:lnTo>
                  <a:lnTo>
                    <a:pt x="43" y="3"/>
                  </a:lnTo>
                  <a:lnTo>
                    <a:pt x="53" y="0"/>
                  </a:lnTo>
                  <a:lnTo>
                    <a:pt x="64" y="0"/>
                  </a:lnTo>
                  <a:lnTo>
                    <a:pt x="75" y="1"/>
                  </a:lnTo>
                  <a:lnTo>
                    <a:pt x="87" y="4"/>
                  </a:lnTo>
                  <a:lnTo>
                    <a:pt x="94" y="10"/>
                  </a:lnTo>
                  <a:lnTo>
                    <a:pt x="98" y="16"/>
                  </a:lnTo>
                  <a:lnTo>
                    <a:pt x="94" y="216"/>
                  </a:lnTo>
                  <a:lnTo>
                    <a:pt x="91" y="367"/>
                  </a:lnTo>
                  <a:lnTo>
                    <a:pt x="88" y="498"/>
                  </a:lnTo>
                  <a:lnTo>
                    <a:pt x="85" y="640"/>
                  </a:lnTo>
                  <a:lnTo>
                    <a:pt x="81" y="819"/>
                  </a:lnTo>
                  <a:lnTo>
                    <a:pt x="76" y="1068"/>
                  </a:lnTo>
                  <a:lnTo>
                    <a:pt x="70" y="1413"/>
                  </a:lnTo>
                  <a:lnTo>
                    <a:pt x="61" y="1885"/>
                  </a:lnTo>
                  <a:lnTo>
                    <a:pt x="58" y="1893"/>
                  </a:lnTo>
                  <a:lnTo>
                    <a:pt x="51" y="1898"/>
                  </a:lnTo>
                  <a:lnTo>
                    <a:pt x="41" y="1901"/>
                  </a:lnTo>
                  <a:lnTo>
                    <a:pt x="30" y="1902"/>
                  </a:lnTo>
                  <a:lnTo>
                    <a:pt x="18" y="1901"/>
                  </a:lnTo>
                  <a:lnTo>
                    <a:pt x="9" y="1898"/>
                  </a:lnTo>
                  <a:lnTo>
                    <a:pt x="2" y="1893"/>
                  </a:lnTo>
                  <a:lnTo>
                    <a:pt x="0" y="1885"/>
                  </a:lnTo>
                  <a:lnTo>
                    <a:pt x="3" y="1685"/>
                  </a:lnTo>
                  <a:lnTo>
                    <a:pt x="6" y="1534"/>
                  </a:lnTo>
                  <a:lnTo>
                    <a:pt x="8" y="1403"/>
                  </a:lnTo>
                  <a:lnTo>
                    <a:pt x="11" y="1262"/>
                  </a:lnTo>
                  <a:lnTo>
                    <a:pt x="14" y="1082"/>
                  </a:lnTo>
                  <a:lnTo>
                    <a:pt x="19" y="834"/>
                  </a:lnTo>
                  <a:lnTo>
                    <a:pt x="26" y="488"/>
                  </a:lnTo>
                  <a:lnTo>
                    <a:pt x="35" y="16"/>
                  </a:lnTo>
                  <a:close/>
                </a:path>
              </a:pathLst>
            </a:custGeom>
            <a:solidFill>
              <a:srgbClr val="262929"/>
            </a:solidFill>
            <a:ln w="9525">
              <a:noFill/>
              <a:round/>
              <a:headEnd/>
              <a:tailEnd/>
            </a:ln>
          </p:spPr>
          <p:txBody>
            <a:bodyPr/>
            <a:lstStyle/>
            <a:p>
              <a:endParaRPr lang="en-US"/>
            </a:p>
          </p:txBody>
        </p:sp>
        <p:sp>
          <p:nvSpPr>
            <p:cNvPr id="116755" name="Freeform 19"/>
            <p:cNvSpPr>
              <a:spLocks/>
            </p:cNvSpPr>
            <p:nvPr/>
          </p:nvSpPr>
          <p:spPr bwMode="auto">
            <a:xfrm>
              <a:off x="3780" y="1902"/>
              <a:ext cx="9" cy="150"/>
            </a:xfrm>
            <a:custGeom>
              <a:avLst/>
              <a:gdLst/>
              <a:ahLst/>
              <a:cxnLst>
                <a:cxn ang="0">
                  <a:pos x="30" y="16"/>
                </a:cxn>
                <a:cxn ang="0">
                  <a:pos x="33" y="9"/>
                </a:cxn>
                <a:cxn ang="0">
                  <a:pos x="40" y="3"/>
                </a:cxn>
                <a:cxn ang="0">
                  <a:pos x="49" y="0"/>
                </a:cxn>
                <a:cxn ang="0">
                  <a:pos x="59" y="0"/>
                </a:cxn>
                <a:cxn ang="0">
                  <a:pos x="69" y="1"/>
                </a:cxn>
                <a:cxn ang="0">
                  <a:pos x="79" y="4"/>
                </a:cxn>
                <a:cxn ang="0">
                  <a:pos x="86" y="10"/>
                </a:cxn>
                <a:cxn ang="0">
                  <a:pos x="88" y="16"/>
                </a:cxn>
                <a:cxn ang="0">
                  <a:pos x="85" y="204"/>
                </a:cxn>
                <a:cxn ang="0">
                  <a:pos x="82" y="346"/>
                </a:cxn>
                <a:cxn ang="0">
                  <a:pos x="80" y="470"/>
                </a:cxn>
                <a:cxn ang="0">
                  <a:pos x="77" y="603"/>
                </a:cxn>
                <a:cxn ang="0">
                  <a:pos x="74" y="773"/>
                </a:cxn>
                <a:cxn ang="0">
                  <a:pos x="70" y="1006"/>
                </a:cxn>
                <a:cxn ang="0">
                  <a:pos x="64" y="1333"/>
                </a:cxn>
                <a:cxn ang="0">
                  <a:pos x="56" y="1779"/>
                </a:cxn>
                <a:cxn ang="0">
                  <a:pos x="54" y="1785"/>
                </a:cxn>
                <a:cxn ang="0">
                  <a:pos x="47" y="1790"/>
                </a:cxn>
                <a:cxn ang="0">
                  <a:pos x="38" y="1792"/>
                </a:cxn>
                <a:cxn ang="0">
                  <a:pos x="28" y="1793"/>
                </a:cxn>
                <a:cxn ang="0">
                  <a:pos x="18" y="1792"/>
                </a:cxn>
                <a:cxn ang="0">
                  <a:pos x="8" y="1789"/>
                </a:cxn>
                <a:cxn ang="0">
                  <a:pos x="2" y="1784"/>
                </a:cxn>
                <a:cxn ang="0">
                  <a:pos x="0" y="1777"/>
                </a:cxn>
                <a:cxn ang="0">
                  <a:pos x="6" y="1446"/>
                </a:cxn>
                <a:cxn ang="0">
                  <a:pos x="10" y="1190"/>
                </a:cxn>
                <a:cxn ang="0">
                  <a:pos x="18" y="786"/>
                </a:cxn>
                <a:cxn ang="0">
                  <a:pos x="30" y="16"/>
                </a:cxn>
              </a:cxnLst>
              <a:rect l="0" t="0" r="r" b="b"/>
              <a:pathLst>
                <a:path w="88" h="1793">
                  <a:moveTo>
                    <a:pt x="30" y="16"/>
                  </a:moveTo>
                  <a:lnTo>
                    <a:pt x="33" y="9"/>
                  </a:lnTo>
                  <a:lnTo>
                    <a:pt x="40" y="3"/>
                  </a:lnTo>
                  <a:lnTo>
                    <a:pt x="49" y="0"/>
                  </a:lnTo>
                  <a:lnTo>
                    <a:pt x="59" y="0"/>
                  </a:lnTo>
                  <a:lnTo>
                    <a:pt x="69" y="1"/>
                  </a:lnTo>
                  <a:lnTo>
                    <a:pt x="79" y="4"/>
                  </a:lnTo>
                  <a:lnTo>
                    <a:pt x="86" y="10"/>
                  </a:lnTo>
                  <a:lnTo>
                    <a:pt x="88" y="16"/>
                  </a:lnTo>
                  <a:lnTo>
                    <a:pt x="85" y="204"/>
                  </a:lnTo>
                  <a:lnTo>
                    <a:pt x="82" y="346"/>
                  </a:lnTo>
                  <a:lnTo>
                    <a:pt x="80" y="470"/>
                  </a:lnTo>
                  <a:lnTo>
                    <a:pt x="77" y="603"/>
                  </a:lnTo>
                  <a:lnTo>
                    <a:pt x="74" y="773"/>
                  </a:lnTo>
                  <a:lnTo>
                    <a:pt x="70" y="1006"/>
                  </a:lnTo>
                  <a:lnTo>
                    <a:pt x="64" y="1333"/>
                  </a:lnTo>
                  <a:lnTo>
                    <a:pt x="56" y="1779"/>
                  </a:lnTo>
                  <a:lnTo>
                    <a:pt x="54" y="1785"/>
                  </a:lnTo>
                  <a:lnTo>
                    <a:pt x="47" y="1790"/>
                  </a:lnTo>
                  <a:lnTo>
                    <a:pt x="38" y="1792"/>
                  </a:lnTo>
                  <a:lnTo>
                    <a:pt x="28" y="1793"/>
                  </a:lnTo>
                  <a:lnTo>
                    <a:pt x="18" y="1792"/>
                  </a:lnTo>
                  <a:lnTo>
                    <a:pt x="8" y="1789"/>
                  </a:lnTo>
                  <a:lnTo>
                    <a:pt x="2" y="1784"/>
                  </a:lnTo>
                  <a:lnTo>
                    <a:pt x="0" y="1777"/>
                  </a:lnTo>
                  <a:lnTo>
                    <a:pt x="6" y="1446"/>
                  </a:lnTo>
                  <a:lnTo>
                    <a:pt x="10" y="1190"/>
                  </a:lnTo>
                  <a:lnTo>
                    <a:pt x="18" y="786"/>
                  </a:lnTo>
                  <a:lnTo>
                    <a:pt x="30" y="16"/>
                  </a:lnTo>
                  <a:close/>
                </a:path>
              </a:pathLst>
            </a:custGeom>
            <a:solidFill>
              <a:srgbClr val="3A3D3D"/>
            </a:solidFill>
            <a:ln w="9525">
              <a:noFill/>
              <a:round/>
              <a:headEnd/>
              <a:tailEnd/>
            </a:ln>
          </p:spPr>
          <p:txBody>
            <a:bodyPr/>
            <a:lstStyle/>
            <a:p>
              <a:endParaRPr lang="en-US"/>
            </a:p>
          </p:txBody>
        </p:sp>
        <p:sp>
          <p:nvSpPr>
            <p:cNvPr id="116756" name="Freeform 20"/>
            <p:cNvSpPr>
              <a:spLocks/>
            </p:cNvSpPr>
            <p:nvPr/>
          </p:nvSpPr>
          <p:spPr bwMode="auto">
            <a:xfrm>
              <a:off x="3781" y="1902"/>
              <a:ext cx="8" cy="141"/>
            </a:xfrm>
            <a:custGeom>
              <a:avLst/>
              <a:gdLst/>
              <a:ahLst/>
              <a:cxnLst>
                <a:cxn ang="0">
                  <a:pos x="29" y="15"/>
                </a:cxn>
                <a:cxn ang="0">
                  <a:pos x="31" y="9"/>
                </a:cxn>
                <a:cxn ang="0">
                  <a:pos x="37" y="3"/>
                </a:cxn>
                <a:cxn ang="0">
                  <a:pos x="45" y="1"/>
                </a:cxn>
                <a:cxn ang="0">
                  <a:pos x="55" y="0"/>
                </a:cxn>
                <a:cxn ang="0">
                  <a:pos x="64" y="1"/>
                </a:cxn>
                <a:cxn ang="0">
                  <a:pos x="72" y="3"/>
                </a:cxn>
                <a:cxn ang="0">
                  <a:pos x="79" y="9"/>
                </a:cxn>
                <a:cxn ang="0">
                  <a:pos x="81" y="15"/>
                </a:cxn>
                <a:cxn ang="0">
                  <a:pos x="78" y="191"/>
                </a:cxn>
                <a:cxn ang="0">
                  <a:pos x="75" y="324"/>
                </a:cxn>
                <a:cxn ang="0">
                  <a:pos x="72" y="440"/>
                </a:cxn>
                <a:cxn ang="0">
                  <a:pos x="69" y="566"/>
                </a:cxn>
                <a:cxn ang="0">
                  <a:pos x="66" y="725"/>
                </a:cxn>
                <a:cxn ang="0">
                  <a:pos x="62" y="944"/>
                </a:cxn>
                <a:cxn ang="0">
                  <a:pos x="57" y="1251"/>
                </a:cxn>
                <a:cxn ang="0">
                  <a:pos x="49" y="1669"/>
                </a:cxn>
                <a:cxn ang="0">
                  <a:pos x="47" y="1675"/>
                </a:cxn>
                <a:cxn ang="0">
                  <a:pos x="41" y="1679"/>
                </a:cxn>
                <a:cxn ang="0">
                  <a:pos x="33" y="1682"/>
                </a:cxn>
                <a:cxn ang="0">
                  <a:pos x="24" y="1682"/>
                </a:cxn>
                <a:cxn ang="0">
                  <a:pos x="15" y="1681"/>
                </a:cxn>
                <a:cxn ang="0">
                  <a:pos x="6" y="1679"/>
                </a:cxn>
                <a:cxn ang="0">
                  <a:pos x="1" y="1675"/>
                </a:cxn>
                <a:cxn ang="0">
                  <a:pos x="0" y="1669"/>
                </a:cxn>
                <a:cxn ang="0">
                  <a:pos x="5" y="1358"/>
                </a:cxn>
                <a:cxn ang="0">
                  <a:pos x="10" y="1117"/>
                </a:cxn>
                <a:cxn ang="0">
                  <a:pos x="17" y="738"/>
                </a:cxn>
                <a:cxn ang="0">
                  <a:pos x="29" y="15"/>
                </a:cxn>
              </a:cxnLst>
              <a:rect l="0" t="0" r="r" b="b"/>
              <a:pathLst>
                <a:path w="81" h="1682">
                  <a:moveTo>
                    <a:pt x="29" y="15"/>
                  </a:moveTo>
                  <a:lnTo>
                    <a:pt x="31" y="9"/>
                  </a:lnTo>
                  <a:lnTo>
                    <a:pt x="37" y="3"/>
                  </a:lnTo>
                  <a:lnTo>
                    <a:pt x="45" y="1"/>
                  </a:lnTo>
                  <a:lnTo>
                    <a:pt x="55" y="0"/>
                  </a:lnTo>
                  <a:lnTo>
                    <a:pt x="64" y="1"/>
                  </a:lnTo>
                  <a:lnTo>
                    <a:pt x="72" y="3"/>
                  </a:lnTo>
                  <a:lnTo>
                    <a:pt x="79" y="9"/>
                  </a:lnTo>
                  <a:lnTo>
                    <a:pt x="81" y="15"/>
                  </a:lnTo>
                  <a:lnTo>
                    <a:pt x="78" y="191"/>
                  </a:lnTo>
                  <a:lnTo>
                    <a:pt x="75" y="324"/>
                  </a:lnTo>
                  <a:lnTo>
                    <a:pt x="72" y="440"/>
                  </a:lnTo>
                  <a:lnTo>
                    <a:pt x="69" y="566"/>
                  </a:lnTo>
                  <a:lnTo>
                    <a:pt x="66" y="725"/>
                  </a:lnTo>
                  <a:lnTo>
                    <a:pt x="62" y="944"/>
                  </a:lnTo>
                  <a:lnTo>
                    <a:pt x="57" y="1251"/>
                  </a:lnTo>
                  <a:lnTo>
                    <a:pt x="49" y="1669"/>
                  </a:lnTo>
                  <a:lnTo>
                    <a:pt x="47" y="1675"/>
                  </a:lnTo>
                  <a:lnTo>
                    <a:pt x="41" y="1679"/>
                  </a:lnTo>
                  <a:lnTo>
                    <a:pt x="33" y="1682"/>
                  </a:lnTo>
                  <a:lnTo>
                    <a:pt x="24" y="1682"/>
                  </a:lnTo>
                  <a:lnTo>
                    <a:pt x="15" y="1681"/>
                  </a:lnTo>
                  <a:lnTo>
                    <a:pt x="6" y="1679"/>
                  </a:lnTo>
                  <a:lnTo>
                    <a:pt x="1" y="1675"/>
                  </a:lnTo>
                  <a:lnTo>
                    <a:pt x="0" y="1669"/>
                  </a:lnTo>
                  <a:lnTo>
                    <a:pt x="5" y="1358"/>
                  </a:lnTo>
                  <a:lnTo>
                    <a:pt x="10" y="1117"/>
                  </a:lnTo>
                  <a:lnTo>
                    <a:pt x="17" y="738"/>
                  </a:lnTo>
                  <a:lnTo>
                    <a:pt x="29" y="15"/>
                  </a:lnTo>
                  <a:close/>
                </a:path>
              </a:pathLst>
            </a:custGeom>
            <a:solidFill>
              <a:srgbClr val="4F5252"/>
            </a:solidFill>
            <a:ln w="9525">
              <a:noFill/>
              <a:round/>
              <a:headEnd/>
              <a:tailEnd/>
            </a:ln>
          </p:spPr>
          <p:txBody>
            <a:bodyPr/>
            <a:lstStyle/>
            <a:p>
              <a:endParaRPr lang="en-US"/>
            </a:p>
          </p:txBody>
        </p:sp>
        <p:sp>
          <p:nvSpPr>
            <p:cNvPr id="116757" name="Freeform 21"/>
            <p:cNvSpPr>
              <a:spLocks/>
            </p:cNvSpPr>
            <p:nvPr/>
          </p:nvSpPr>
          <p:spPr bwMode="auto">
            <a:xfrm>
              <a:off x="3781" y="1902"/>
              <a:ext cx="7" cy="131"/>
            </a:xfrm>
            <a:custGeom>
              <a:avLst/>
              <a:gdLst/>
              <a:ahLst/>
              <a:cxnLst>
                <a:cxn ang="0">
                  <a:pos x="27" y="13"/>
                </a:cxn>
                <a:cxn ang="0">
                  <a:pos x="29" y="8"/>
                </a:cxn>
                <a:cxn ang="0">
                  <a:pos x="34" y="3"/>
                </a:cxn>
                <a:cxn ang="0">
                  <a:pos x="41" y="1"/>
                </a:cxn>
                <a:cxn ang="0">
                  <a:pos x="50" y="0"/>
                </a:cxn>
                <a:cxn ang="0">
                  <a:pos x="58" y="1"/>
                </a:cxn>
                <a:cxn ang="0">
                  <a:pos x="65" y="3"/>
                </a:cxn>
                <a:cxn ang="0">
                  <a:pos x="71" y="8"/>
                </a:cxn>
                <a:cxn ang="0">
                  <a:pos x="73" y="13"/>
                </a:cxn>
                <a:cxn ang="0">
                  <a:pos x="67" y="304"/>
                </a:cxn>
                <a:cxn ang="0">
                  <a:pos x="63" y="529"/>
                </a:cxn>
                <a:cxn ang="0">
                  <a:pos x="56" y="883"/>
                </a:cxn>
                <a:cxn ang="0">
                  <a:pos x="44" y="1561"/>
                </a:cxn>
                <a:cxn ang="0">
                  <a:pos x="42" y="1567"/>
                </a:cxn>
                <a:cxn ang="0">
                  <a:pos x="37" y="1572"/>
                </a:cxn>
                <a:cxn ang="0">
                  <a:pos x="30" y="1575"/>
                </a:cxn>
                <a:cxn ang="0">
                  <a:pos x="23" y="1575"/>
                </a:cxn>
                <a:cxn ang="0">
                  <a:pos x="15" y="1574"/>
                </a:cxn>
                <a:cxn ang="0">
                  <a:pos x="8" y="1571"/>
                </a:cxn>
                <a:cxn ang="0">
                  <a:pos x="2" y="1566"/>
                </a:cxn>
                <a:cxn ang="0">
                  <a:pos x="0" y="1561"/>
                </a:cxn>
                <a:cxn ang="0">
                  <a:pos x="5" y="1270"/>
                </a:cxn>
                <a:cxn ang="0">
                  <a:pos x="10" y="1045"/>
                </a:cxn>
                <a:cxn ang="0">
                  <a:pos x="16" y="691"/>
                </a:cxn>
                <a:cxn ang="0">
                  <a:pos x="27" y="13"/>
                </a:cxn>
              </a:cxnLst>
              <a:rect l="0" t="0" r="r" b="b"/>
              <a:pathLst>
                <a:path w="73" h="1575">
                  <a:moveTo>
                    <a:pt x="27" y="13"/>
                  </a:moveTo>
                  <a:lnTo>
                    <a:pt x="29" y="8"/>
                  </a:lnTo>
                  <a:lnTo>
                    <a:pt x="34" y="3"/>
                  </a:lnTo>
                  <a:lnTo>
                    <a:pt x="41" y="1"/>
                  </a:lnTo>
                  <a:lnTo>
                    <a:pt x="50" y="0"/>
                  </a:lnTo>
                  <a:lnTo>
                    <a:pt x="58" y="1"/>
                  </a:lnTo>
                  <a:lnTo>
                    <a:pt x="65" y="3"/>
                  </a:lnTo>
                  <a:lnTo>
                    <a:pt x="71" y="8"/>
                  </a:lnTo>
                  <a:lnTo>
                    <a:pt x="73" y="13"/>
                  </a:lnTo>
                  <a:lnTo>
                    <a:pt x="67" y="304"/>
                  </a:lnTo>
                  <a:lnTo>
                    <a:pt x="63" y="529"/>
                  </a:lnTo>
                  <a:lnTo>
                    <a:pt x="56" y="883"/>
                  </a:lnTo>
                  <a:lnTo>
                    <a:pt x="44" y="1561"/>
                  </a:lnTo>
                  <a:lnTo>
                    <a:pt x="42" y="1567"/>
                  </a:lnTo>
                  <a:lnTo>
                    <a:pt x="37" y="1572"/>
                  </a:lnTo>
                  <a:lnTo>
                    <a:pt x="30" y="1575"/>
                  </a:lnTo>
                  <a:lnTo>
                    <a:pt x="23" y="1575"/>
                  </a:lnTo>
                  <a:lnTo>
                    <a:pt x="15" y="1574"/>
                  </a:lnTo>
                  <a:lnTo>
                    <a:pt x="8" y="1571"/>
                  </a:lnTo>
                  <a:lnTo>
                    <a:pt x="2" y="1566"/>
                  </a:lnTo>
                  <a:lnTo>
                    <a:pt x="0" y="1561"/>
                  </a:lnTo>
                  <a:lnTo>
                    <a:pt x="5" y="1270"/>
                  </a:lnTo>
                  <a:lnTo>
                    <a:pt x="10" y="1045"/>
                  </a:lnTo>
                  <a:lnTo>
                    <a:pt x="16" y="691"/>
                  </a:lnTo>
                  <a:lnTo>
                    <a:pt x="27" y="13"/>
                  </a:lnTo>
                  <a:close/>
                </a:path>
              </a:pathLst>
            </a:custGeom>
            <a:solidFill>
              <a:srgbClr val="616666"/>
            </a:solidFill>
            <a:ln w="9525">
              <a:noFill/>
              <a:round/>
              <a:headEnd/>
              <a:tailEnd/>
            </a:ln>
          </p:spPr>
          <p:txBody>
            <a:bodyPr/>
            <a:lstStyle/>
            <a:p>
              <a:endParaRPr lang="en-US"/>
            </a:p>
          </p:txBody>
        </p:sp>
        <p:sp>
          <p:nvSpPr>
            <p:cNvPr id="116758" name="Freeform 22"/>
            <p:cNvSpPr>
              <a:spLocks/>
            </p:cNvSpPr>
            <p:nvPr/>
          </p:nvSpPr>
          <p:spPr bwMode="auto">
            <a:xfrm>
              <a:off x="3781" y="1902"/>
              <a:ext cx="7" cy="123"/>
            </a:xfrm>
            <a:custGeom>
              <a:avLst/>
              <a:gdLst/>
              <a:ahLst/>
              <a:cxnLst>
                <a:cxn ang="0">
                  <a:pos x="25" y="12"/>
                </a:cxn>
                <a:cxn ang="0">
                  <a:pos x="27" y="7"/>
                </a:cxn>
                <a:cxn ang="0">
                  <a:pos x="31" y="2"/>
                </a:cxn>
                <a:cxn ang="0">
                  <a:pos x="37" y="0"/>
                </a:cxn>
                <a:cxn ang="0">
                  <a:pos x="44" y="0"/>
                </a:cxn>
                <a:cxn ang="0">
                  <a:pos x="51" y="1"/>
                </a:cxn>
                <a:cxn ang="0">
                  <a:pos x="57" y="3"/>
                </a:cxn>
                <a:cxn ang="0">
                  <a:pos x="61" y="7"/>
                </a:cxn>
                <a:cxn ang="0">
                  <a:pos x="63" y="12"/>
                </a:cxn>
                <a:cxn ang="0">
                  <a:pos x="59" y="282"/>
                </a:cxn>
                <a:cxn ang="0">
                  <a:pos x="56" y="493"/>
                </a:cxn>
                <a:cxn ang="0">
                  <a:pos x="51" y="823"/>
                </a:cxn>
                <a:cxn ang="0">
                  <a:pos x="40" y="1454"/>
                </a:cxn>
                <a:cxn ang="0">
                  <a:pos x="38" y="1459"/>
                </a:cxn>
                <a:cxn ang="0">
                  <a:pos x="34" y="1463"/>
                </a:cxn>
                <a:cxn ang="0">
                  <a:pos x="28" y="1465"/>
                </a:cxn>
                <a:cxn ang="0">
                  <a:pos x="21" y="1466"/>
                </a:cxn>
                <a:cxn ang="0">
                  <a:pos x="13" y="1465"/>
                </a:cxn>
                <a:cxn ang="0">
                  <a:pos x="7" y="1462"/>
                </a:cxn>
                <a:cxn ang="0">
                  <a:pos x="3" y="1459"/>
                </a:cxn>
                <a:cxn ang="0">
                  <a:pos x="0" y="1454"/>
                </a:cxn>
                <a:cxn ang="0">
                  <a:pos x="5" y="1182"/>
                </a:cxn>
                <a:cxn ang="0">
                  <a:pos x="9" y="972"/>
                </a:cxn>
                <a:cxn ang="0">
                  <a:pos x="14" y="642"/>
                </a:cxn>
                <a:cxn ang="0">
                  <a:pos x="25" y="12"/>
                </a:cxn>
              </a:cxnLst>
              <a:rect l="0" t="0" r="r" b="b"/>
              <a:pathLst>
                <a:path w="63" h="1466">
                  <a:moveTo>
                    <a:pt x="25" y="12"/>
                  </a:moveTo>
                  <a:lnTo>
                    <a:pt x="27" y="7"/>
                  </a:lnTo>
                  <a:lnTo>
                    <a:pt x="31" y="2"/>
                  </a:lnTo>
                  <a:lnTo>
                    <a:pt x="37" y="0"/>
                  </a:lnTo>
                  <a:lnTo>
                    <a:pt x="44" y="0"/>
                  </a:lnTo>
                  <a:lnTo>
                    <a:pt x="51" y="1"/>
                  </a:lnTo>
                  <a:lnTo>
                    <a:pt x="57" y="3"/>
                  </a:lnTo>
                  <a:lnTo>
                    <a:pt x="61" y="7"/>
                  </a:lnTo>
                  <a:lnTo>
                    <a:pt x="63" y="12"/>
                  </a:lnTo>
                  <a:lnTo>
                    <a:pt x="59" y="282"/>
                  </a:lnTo>
                  <a:lnTo>
                    <a:pt x="56" y="493"/>
                  </a:lnTo>
                  <a:lnTo>
                    <a:pt x="51" y="823"/>
                  </a:lnTo>
                  <a:lnTo>
                    <a:pt x="40" y="1454"/>
                  </a:lnTo>
                  <a:lnTo>
                    <a:pt x="38" y="1459"/>
                  </a:lnTo>
                  <a:lnTo>
                    <a:pt x="34" y="1463"/>
                  </a:lnTo>
                  <a:lnTo>
                    <a:pt x="28" y="1465"/>
                  </a:lnTo>
                  <a:lnTo>
                    <a:pt x="21" y="1466"/>
                  </a:lnTo>
                  <a:lnTo>
                    <a:pt x="13" y="1465"/>
                  </a:lnTo>
                  <a:lnTo>
                    <a:pt x="7" y="1462"/>
                  </a:lnTo>
                  <a:lnTo>
                    <a:pt x="3" y="1459"/>
                  </a:lnTo>
                  <a:lnTo>
                    <a:pt x="0" y="1454"/>
                  </a:lnTo>
                  <a:lnTo>
                    <a:pt x="5" y="1182"/>
                  </a:lnTo>
                  <a:lnTo>
                    <a:pt x="9" y="972"/>
                  </a:lnTo>
                  <a:lnTo>
                    <a:pt x="14" y="642"/>
                  </a:lnTo>
                  <a:lnTo>
                    <a:pt x="25" y="12"/>
                  </a:lnTo>
                  <a:close/>
                </a:path>
              </a:pathLst>
            </a:custGeom>
            <a:solidFill>
              <a:srgbClr val="787D7D"/>
            </a:solidFill>
            <a:ln w="9525">
              <a:noFill/>
              <a:round/>
              <a:headEnd/>
              <a:tailEnd/>
            </a:ln>
          </p:spPr>
          <p:txBody>
            <a:bodyPr/>
            <a:lstStyle/>
            <a:p>
              <a:endParaRPr lang="en-US"/>
            </a:p>
          </p:txBody>
        </p:sp>
        <p:sp>
          <p:nvSpPr>
            <p:cNvPr id="116759" name="Freeform 23"/>
            <p:cNvSpPr>
              <a:spLocks/>
            </p:cNvSpPr>
            <p:nvPr/>
          </p:nvSpPr>
          <p:spPr bwMode="auto">
            <a:xfrm>
              <a:off x="3782" y="1902"/>
              <a:ext cx="6" cy="113"/>
            </a:xfrm>
            <a:custGeom>
              <a:avLst/>
              <a:gdLst/>
              <a:ahLst/>
              <a:cxnLst>
                <a:cxn ang="0">
                  <a:pos x="24" y="12"/>
                </a:cxn>
                <a:cxn ang="0">
                  <a:pos x="25" y="7"/>
                </a:cxn>
                <a:cxn ang="0">
                  <a:pos x="28" y="2"/>
                </a:cxn>
                <a:cxn ang="0">
                  <a:pos x="33" y="0"/>
                </a:cxn>
                <a:cxn ang="0">
                  <a:pos x="39" y="0"/>
                </a:cxn>
                <a:cxn ang="0">
                  <a:pos x="45" y="1"/>
                </a:cxn>
                <a:cxn ang="0">
                  <a:pos x="50" y="3"/>
                </a:cxn>
                <a:cxn ang="0">
                  <a:pos x="54" y="7"/>
                </a:cxn>
                <a:cxn ang="0">
                  <a:pos x="55" y="12"/>
                </a:cxn>
                <a:cxn ang="0">
                  <a:pos x="51" y="262"/>
                </a:cxn>
                <a:cxn ang="0">
                  <a:pos x="48" y="457"/>
                </a:cxn>
                <a:cxn ang="0">
                  <a:pos x="42" y="762"/>
                </a:cxn>
                <a:cxn ang="0">
                  <a:pos x="31" y="1345"/>
                </a:cxn>
                <a:cxn ang="0">
                  <a:pos x="30" y="1350"/>
                </a:cxn>
                <a:cxn ang="0">
                  <a:pos x="26" y="1354"/>
                </a:cxn>
                <a:cxn ang="0">
                  <a:pos x="21" y="1356"/>
                </a:cxn>
                <a:cxn ang="0">
                  <a:pos x="16" y="1357"/>
                </a:cxn>
                <a:cxn ang="0">
                  <a:pos x="10" y="1356"/>
                </a:cxn>
                <a:cxn ang="0">
                  <a:pos x="5" y="1353"/>
                </a:cxn>
                <a:cxn ang="0">
                  <a:pos x="1" y="1350"/>
                </a:cxn>
                <a:cxn ang="0">
                  <a:pos x="0" y="1345"/>
                </a:cxn>
                <a:cxn ang="0">
                  <a:pos x="4" y="1094"/>
                </a:cxn>
                <a:cxn ang="0">
                  <a:pos x="8" y="900"/>
                </a:cxn>
                <a:cxn ang="0">
                  <a:pos x="13" y="595"/>
                </a:cxn>
                <a:cxn ang="0">
                  <a:pos x="24" y="12"/>
                </a:cxn>
              </a:cxnLst>
              <a:rect l="0" t="0" r="r" b="b"/>
              <a:pathLst>
                <a:path w="55" h="1357">
                  <a:moveTo>
                    <a:pt x="24" y="12"/>
                  </a:moveTo>
                  <a:lnTo>
                    <a:pt x="25" y="7"/>
                  </a:lnTo>
                  <a:lnTo>
                    <a:pt x="28" y="2"/>
                  </a:lnTo>
                  <a:lnTo>
                    <a:pt x="33" y="0"/>
                  </a:lnTo>
                  <a:lnTo>
                    <a:pt x="39" y="0"/>
                  </a:lnTo>
                  <a:lnTo>
                    <a:pt x="45" y="1"/>
                  </a:lnTo>
                  <a:lnTo>
                    <a:pt x="50" y="3"/>
                  </a:lnTo>
                  <a:lnTo>
                    <a:pt x="54" y="7"/>
                  </a:lnTo>
                  <a:lnTo>
                    <a:pt x="55" y="12"/>
                  </a:lnTo>
                  <a:lnTo>
                    <a:pt x="51" y="262"/>
                  </a:lnTo>
                  <a:lnTo>
                    <a:pt x="48" y="457"/>
                  </a:lnTo>
                  <a:lnTo>
                    <a:pt x="42" y="762"/>
                  </a:lnTo>
                  <a:lnTo>
                    <a:pt x="31" y="1345"/>
                  </a:lnTo>
                  <a:lnTo>
                    <a:pt x="30" y="1350"/>
                  </a:lnTo>
                  <a:lnTo>
                    <a:pt x="26" y="1354"/>
                  </a:lnTo>
                  <a:lnTo>
                    <a:pt x="21" y="1356"/>
                  </a:lnTo>
                  <a:lnTo>
                    <a:pt x="16" y="1357"/>
                  </a:lnTo>
                  <a:lnTo>
                    <a:pt x="10" y="1356"/>
                  </a:lnTo>
                  <a:lnTo>
                    <a:pt x="5" y="1353"/>
                  </a:lnTo>
                  <a:lnTo>
                    <a:pt x="1" y="1350"/>
                  </a:lnTo>
                  <a:lnTo>
                    <a:pt x="0" y="1345"/>
                  </a:lnTo>
                  <a:lnTo>
                    <a:pt x="4" y="1094"/>
                  </a:lnTo>
                  <a:lnTo>
                    <a:pt x="8" y="900"/>
                  </a:lnTo>
                  <a:lnTo>
                    <a:pt x="13" y="595"/>
                  </a:lnTo>
                  <a:lnTo>
                    <a:pt x="24" y="12"/>
                  </a:lnTo>
                  <a:close/>
                </a:path>
              </a:pathLst>
            </a:custGeom>
            <a:solidFill>
              <a:srgbClr val="8A8F8F"/>
            </a:solidFill>
            <a:ln w="9525">
              <a:noFill/>
              <a:round/>
              <a:headEnd/>
              <a:tailEnd/>
            </a:ln>
          </p:spPr>
          <p:txBody>
            <a:bodyPr/>
            <a:lstStyle/>
            <a:p>
              <a:endParaRPr lang="en-US"/>
            </a:p>
          </p:txBody>
        </p:sp>
        <p:sp>
          <p:nvSpPr>
            <p:cNvPr id="116760" name="Freeform 24"/>
            <p:cNvSpPr>
              <a:spLocks/>
            </p:cNvSpPr>
            <p:nvPr/>
          </p:nvSpPr>
          <p:spPr bwMode="auto">
            <a:xfrm>
              <a:off x="3782" y="1902"/>
              <a:ext cx="5" cy="104"/>
            </a:xfrm>
            <a:custGeom>
              <a:avLst/>
              <a:gdLst/>
              <a:ahLst/>
              <a:cxnLst>
                <a:cxn ang="0">
                  <a:pos x="21" y="10"/>
                </a:cxn>
                <a:cxn ang="0">
                  <a:pos x="25" y="2"/>
                </a:cxn>
                <a:cxn ang="0">
                  <a:pos x="35" y="0"/>
                </a:cxn>
                <a:cxn ang="0">
                  <a:pos x="44" y="3"/>
                </a:cxn>
                <a:cxn ang="0">
                  <a:pos x="48" y="12"/>
                </a:cxn>
                <a:cxn ang="0">
                  <a:pos x="44" y="242"/>
                </a:cxn>
                <a:cxn ang="0">
                  <a:pos x="40" y="421"/>
                </a:cxn>
                <a:cxn ang="0">
                  <a:pos x="35" y="701"/>
                </a:cxn>
                <a:cxn ang="0">
                  <a:pos x="26" y="1238"/>
                </a:cxn>
                <a:cxn ang="0">
                  <a:pos x="22" y="1246"/>
                </a:cxn>
                <a:cxn ang="0">
                  <a:pos x="13" y="1248"/>
                </a:cxn>
                <a:cxn ang="0">
                  <a:pos x="4" y="1245"/>
                </a:cxn>
                <a:cxn ang="0">
                  <a:pos x="0" y="1236"/>
                </a:cxn>
                <a:cxn ang="0">
                  <a:pos x="4" y="1006"/>
                </a:cxn>
                <a:cxn ang="0">
                  <a:pos x="7" y="827"/>
                </a:cxn>
                <a:cxn ang="0">
                  <a:pos x="12" y="547"/>
                </a:cxn>
                <a:cxn ang="0">
                  <a:pos x="21" y="10"/>
                </a:cxn>
              </a:cxnLst>
              <a:rect l="0" t="0" r="r" b="b"/>
              <a:pathLst>
                <a:path w="48" h="1248">
                  <a:moveTo>
                    <a:pt x="21" y="10"/>
                  </a:moveTo>
                  <a:lnTo>
                    <a:pt x="25" y="2"/>
                  </a:lnTo>
                  <a:lnTo>
                    <a:pt x="35" y="0"/>
                  </a:lnTo>
                  <a:lnTo>
                    <a:pt x="44" y="3"/>
                  </a:lnTo>
                  <a:lnTo>
                    <a:pt x="48" y="12"/>
                  </a:lnTo>
                  <a:lnTo>
                    <a:pt x="44" y="242"/>
                  </a:lnTo>
                  <a:lnTo>
                    <a:pt x="40" y="421"/>
                  </a:lnTo>
                  <a:lnTo>
                    <a:pt x="35" y="701"/>
                  </a:lnTo>
                  <a:lnTo>
                    <a:pt x="26" y="1238"/>
                  </a:lnTo>
                  <a:lnTo>
                    <a:pt x="22" y="1246"/>
                  </a:lnTo>
                  <a:lnTo>
                    <a:pt x="13" y="1248"/>
                  </a:lnTo>
                  <a:lnTo>
                    <a:pt x="4" y="1245"/>
                  </a:lnTo>
                  <a:lnTo>
                    <a:pt x="0" y="1236"/>
                  </a:lnTo>
                  <a:lnTo>
                    <a:pt x="4" y="1006"/>
                  </a:lnTo>
                  <a:lnTo>
                    <a:pt x="7" y="827"/>
                  </a:lnTo>
                  <a:lnTo>
                    <a:pt x="12" y="547"/>
                  </a:lnTo>
                  <a:lnTo>
                    <a:pt x="21" y="10"/>
                  </a:lnTo>
                  <a:close/>
                </a:path>
              </a:pathLst>
            </a:custGeom>
            <a:solidFill>
              <a:srgbClr val="A1A6A6"/>
            </a:solidFill>
            <a:ln w="9525">
              <a:noFill/>
              <a:round/>
              <a:headEnd/>
              <a:tailEnd/>
            </a:ln>
          </p:spPr>
          <p:txBody>
            <a:bodyPr/>
            <a:lstStyle/>
            <a:p>
              <a:endParaRPr lang="en-US"/>
            </a:p>
          </p:txBody>
        </p:sp>
        <p:sp>
          <p:nvSpPr>
            <p:cNvPr id="116761" name="Freeform 25"/>
            <p:cNvSpPr>
              <a:spLocks/>
            </p:cNvSpPr>
            <p:nvPr/>
          </p:nvSpPr>
          <p:spPr bwMode="auto">
            <a:xfrm>
              <a:off x="3783" y="1902"/>
              <a:ext cx="4" cy="95"/>
            </a:xfrm>
            <a:custGeom>
              <a:avLst/>
              <a:gdLst/>
              <a:ahLst/>
              <a:cxnLst>
                <a:cxn ang="0">
                  <a:pos x="19" y="10"/>
                </a:cxn>
                <a:cxn ang="0">
                  <a:pos x="22" y="2"/>
                </a:cxn>
                <a:cxn ang="0">
                  <a:pos x="29" y="0"/>
                </a:cxn>
                <a:cxn ang="0">
                  <a:pos x="36" y="3"/>
                </a:cxn>
                <a:cxn ang="0">
                  <a:pos x="38" y="12"/>
                </a:cxn>
                <a:cxn ang="0">
                  <a:pos x="35" y="221"/>
                </a:cxn>
                <a:cxn ang="0">
                  <a:pos x="33" y="383"/>
                </a:cxn>
                <a:cxn ang="0">
                  <a:pos x="28" y="640"/>
                </a:cxn>
                <a:cxn ang="0">
                  <a:pos x="19" y="1130"/>
                </a:cxn>
                <a:cxn ang="0">
                  <a:pos x="16" y="1137"/>
                </a:cxn>
                <a:cxn ang="0">
                  <a:pos x="10" y="1139"/>
                </a:cxn>
                <a:cxn ang="0">
                  <a:pos x="3" y="1137"/>
                </a:cxn>
                <a:cxn ang="0">
                  <a:pos x="0" y="1130"/>
                </a:cxn>
                <a:cxn ang="0">
                  <a:pos x="4" y="920"/>
                </a:cxn>
                <a:cxn ang="0">
                  <a:pos x="7" y="756"/>
                </a:cxn>
                <a:cxn ang="0">
                  <a:pos x="11" y="499"/>
                </a:cxn>
                <a:cxn ang="0">
                  <a:pos x="19" y="10"/>
                </a:cxn>
              </a:cxnLst>
              <a:rect l="0" t="0" r="r" b="b"/>
              <a:pathLst>
                <a:path w="38" h="1139">
                  <a:moveTo>
                    <a:pt x="19" y="10"/>
                  </a:moveTo>
                  <a:lnTo>
                    <a:pt x="22" y="2"/>
                  </a:lnTo>
                  <a:lnTo>
                    <a:pt x="29" y="0"/>
                  </a:lnTo>
                  <a:lnTo>
                    <a:pt x="36" y="3"/>
                  </a:lnTo>
                  <a:lnTo>
                    <a:pt x="38" y="12"/>
                  </a:lnTo>
                  <a:lnTo>
                    <a:pt x="35" y="221"/>
                  </a:lnTo>
                  <a:lnTo>
                    <a:pt x="33" y="383"/>
                  </a:lnTo>
                  <a:lnTo>
                    <a:pt x="28" y="640"/>
                  </a:lnTo>
                  <a:lnTo>
                    <a:pt x="19" y="1130"/>
                  </a:lnTo>
                  <a:lnTo>
                    <a:pt x="16" y="1137"/>
                  </a:lnTo>
                  <a:lnTo>
                    <a:pt x="10" y="1139"/>
                  </a:lnTo>
                  <a:lnTo>
                    <a:pt x="3" y="1137"/>
                  </a:lnTo>
                  <a:lnTo>
                    <a:pt x="0" y="1130"/>
                  </a:lnTo>
                  <a:lnTo>
                    <a:pt x="4" y="920"/>
                  </a:lnTo>
                  <a:lnTo>
                    <a:pt x="7" y="756"/>
                  </a:lnTo>
                  <a:lnTo>
                    <a:pt x="11" y="499"/>
                  </a:lnTo>
                  <a:lnTo>
                    <a:pt x="19" y="10"/>
                  </a:lnTo>
                  <a:close/>
                </a:path>
              </a:pathLst>
            </a:custGeom>
            <a:solidFill>
              <a:srgbClr val="B2BABA"/>
            </a:solidFill>
            <a:ln w="9525">
              <a:noFill/>
              <a:round/>
              <a:headEnd/>
              <a:tailEnd/>
            </a:ln>
          </p:spPr>
          <p:txBody>
            <a:bodyPr/>
            <a:lstStyle/>
            <a:p>
              <a:endParaRPr lang="en-US"/>
            </a:p>
          </p:txBody>
        </p:sp>
        <p:sp>
          <p:nvSpPr>
            <p:cNvPr id="116762" name="Freeform 26"/>
            <p:cNvSpPr>
              <a:spLocks/>
            </p:cNvSpPr>
            <p:nvPr/>
          </p:nvSpPr>
          <p:spPr bwMode="auto">
            <a:xfrm>
              <a:off x="3783" y="1902"/>
              <a:ext cx="4" cy="86"/>
            </a:xfrm>
            <a:custGeom>
              <a:avLst/>
              <a:gdLst/>
              <a:ahLst/>
              <a:cxnLst>
                <a:cxn ang="0">
                  <a:pos x="17" y="10"/>
                </a:cxn>
                <a:cxn ang="0">
                  <a:pos x="19" y="2"/>
                </a:cxn>
                <a:cxn ang="0">
                  <a:pos x="24" y="0"/>
                </a:cxn>
                <a:cxn ang="0">
                  <a:pos x="29" y="2"/>
                </a:cxn>
                <a:cxn ang="0">
                  <a:pos x="31" y="10"/>
                </a:cxn>
                <a:cxn ang="0">
                  <a:pos x="15" y="1023"/>
                </a:cxn>
                <a:cxn ang="0">
                  <a:pos x="13" y="1029"/>
                </a:cxn>
                <a:cxn ang="0">
                  <a:pos x="8" y="1031"/>
                </a:cxn>
                <a:cxn ang="0">
                  <a:pos x="2" y="1029"/>
                </a:cxn>
                <a:cxn ang="0">
                  <a:pos x="0" y="1023"/>
                </a:cxn>
                <a:cxn ang="0">
                  <a:pos x="17" y="10"/>
                </a:cxn>
              </a:cxnLst>
              <a:rect l="0" t="0" r="r" b="b"/>
              <a:pathLst>
                <a:path w="31" h="1031">
                  <a:moveTo>
                    <a:pt x="17" y="10"/>
                  </a:moveTo>
                  <a:lnTo>
                    <a:pt x="19" y="2"/>
                  </a:lnTo>
                  <a:lnTo>
                    <a:pt x="24" y="0"/>
                  </a:lnTo>
                  <a:lnTo>
                    <a:pt x="29" y="2"/>
                  </a:lnTo>
                  <a:lnTo>
                    <a:pt x="31" y="10"/>
                  </a:lnTo>
                  <a:lnTo>
                    <a:pt x="15" y="1023"/>
                  </a:lnTo>
                  <a:lnTo>
                    <a:pt x="13" y="1029"/>
                  </a:lnTo>
                  <a:lnTo>
                    <a:pt x="8" y="1031"/>
                  </a:lnTo>
                  <a:lnTo>
                    <a:pt x="2" y="1029"/>
                  </a:lnTo>
                  <a:lnTo>
                    <a:pt x="0" y="1023"/>
                  </a:lnTo>
                  <a:lnTo>
                    <a:pt x="17" y="10"/>
                  </a:lnTo>
                  <a:close/>
                </a:path>
              </a:pathLst>
            </a:custGeom>
            <a:solidFill>
              <a:srgbClr val="C4CCCC"/>
            </a:solidFill>
            <a:ln w="9525">
              <a:noFill/>
              <a:round/>
              <a:headEnd/>
              <a:tailEnd/>
            </a:ln>
          </p:spPr>
          <p:txBody>
            <a:bodyPr/>
            <a:lstStyle/>
            <a:p>
              <a:endParaRPr lang="en-US"/>
            </a:p>
          </p:txBody>
        </p:sp>
        <p:sp>
          <p:nvSpPr>
            <p:cNvPr id="116763" name="Freeform 27"/>
            <p:cNvSpPr>
              <a:spLocks/>
            </p:cNvSpPr>
            <p:nvPr/>
          </p:nvSpPr>
          <p:spPr bwMode="auto">
            <a:xfrm>
              <a:off x="3782" y="1920"/>
              <a:ext cx="1" cy="1"/>
            </a:xfrm>
            <a:custGeom>
              <a:avLst/>
              <a:gdLst/>
              <a:ahLst/>
              <a:cxnLst>
                <a:cxn ang="0">
                  <a:pos x="6" y="0"/>
                </a:cxn>
                <a:cxn ang="0">
                  <a:pos x="4" y="1"/>
                </a:cxn>
                <a:cxn ang="0">
                  <a:pos x="0" y="8"/>
                </a:cxn>
                <a:cxn ang="0">
                  <a:pos x="9" y="12"/>
                </a:cxn>
                <a:cxn ang="0">
                  <a:pos x="12" y="5"/>
                </a:cxn>
                <a:cxn ang="0">
                  <a:pos x="10" y="6"/>
                </a:cxn>
                <a:cxn ang="0">
                  <a:pos x="6" y="0"/>
                </a:cxn>
                <a:cxn ang="0">
                  <a:pos x="5" y="0"/>
                </a:cxn>
                <a:cxn ang="0">
                  <a:pos x="4" y="1"/>
                </a:cxn>
                <a:cxn ang="0">
                  <a:pos x="6" y="0"/>
                </a:cxn>
              </a:cxnLst>
              <a:rect l="0" t="0" r="r" b="b"/>
              <a:pathLst>
                <a:path w="12" h="12">
                  <a:moveTo>
                    <a:pt x="6" y="0"/>
                  </a:moveTo>
                  <a:lnTo>
                    <a:pt x="4" y="1"/>
                  </a:lnTo>
                  <a:lnTo>
                    <a:pt x="0" y="8"/>
                  </a:lnTo>
                  <a:lnTo>
                    <a:pt x="9" y="12"/>
                  </a:lnTo>
                  <a:lnTo>
                    <a:pt x="12" y="5"/>
                  </a:lnTo>
                  <a:lnTo>
                    <a:pt x="10" y="6"/>
                  </a:lnTo>
                  <a:lnTo>
                    <a:pt x="6" y="0"/>
                  </a:lnTo>
                  <a:lnTo>
                    <a:pt x="5" y="0"/>
                  </a:lnTo>
                  <a:lnTo>
                    <a:pt x="4" y="1"/>
                  </a:lnTo>
                  <a:lnTo>
                    <a:pt x="6" y="0"/>
                  </a:lnTo>
                  <a:close/>
                </a:path>
              </a:pathLst>
            </a:custGeom>
            <a:solidFill>
              <a:srgbClr val="EDF5F5"/>
            </a:solidFill>
            <a:ln w="9525">
              <a:noFill/>
              <a:round/>
              <a:headEnd/>
              <a:tailEnd/>
            </a:ln>
          </p:spPr>
          <p:txBody>
            <a:bodyPr/>
            <a:lstStyle/>
            <a:p>
              <a:endParaRPr lang="en-US"/>
            </a:p>
          </p:txBody>
        </p:sp>
        <p:sp>
          <p:nvSpPr>
            <p:cNvPr id="116764" name="Freeform 28"/>
            <p:cNvSpPr>
              <a:spLocks/>
            </p:cNvSpPr>
            <p:nvPr/>
          </p:nvSpPr>
          <p:spPr bwMode="auto">
            <a:xfrm>
              <a:off x="3782" y="1919"/>
              <a:ext cx="1" cy="1"/>
            </a:xfrm>
            <a:custGeom>
              <a:avLst/>
              <a:gdLst/>
              <a:ahLst/>
              <a:cxnLst>
                <a:cxn ang="0">
                  <a:pos x="9" y="0"/>
                </a:cxn>
                <a:cxn ang="0">
                  <a:pos x="8" y="1"/>
                </a:cxn>
                <a:cxn ang="0">
                  <a:pos x="0" y="7"/>
                </a:cxn>
                <a:cxn ang="0">
                  <a:pos x="4" y="13"/>
                </a:cxn>
                <a:cxn ang="0">
                  <a:pos x="12" y="8"/>
                </a:cxn>
                <a:cxn ang="0">
                  <a:pos x="11" y="9"/>
                </a:cxn>
                <a:cxn ang="0">
                  <a:pos x="9" y="0"/>
                </a:cxn>
                <a:cxn ang="0">
                  <a:pos x="8" y="0"/>
                </a:cxn>
                <a:cxn ang="0">
                  <a:pos x="8" y="1"/>
                </a:cxn>
                <a:cxn ang="0">
                  <a:pos x="9" y="0"/>
                </a:cxn>
              </a:cxnLst>
              <a:rect l="0" t="0" r="r" b="b"/>
              <a:pathLst>
                <a:path w="12" h="13">
                  <a:moveTo>
                    <a:pt x="9" y="0"/>
                  </a:moveTo>
                  <a:lnTo>
                    <a:pt x="8" y="1"/>
                  </a:lnTo>
                  <a:lnTo>
                    <a:pt x="0" y="7"/>
                  </a:lnTo>
                  <a:lnTo>
                    <a:pt x="4" y="13"/>
                  </a:lnTo>
                  <a:lnTo>
                    <a:pt x="12" y="8"/>
                  </a:lnTo>
                  <a:lnTo>
                    <a:pt x="11" y="9"/>
                  </a:lnTo>
                  <a:lnTo>
                    <a:pt x="9" y="0"/>
                  </a:lnTo>
                  <a:lnTo>
                    <a:pt x="8" y="0"/>
                  </a:lnTo>
                  <a:lnTo>
                    <a:pt x="8" y="1"/>
                  </a:lnTo>
                  <a:lnTo>
                    <a:pt x="9" y="0"/>
                  </a:lnTo>
                  <a:close/>
                </a:path>
              </a:pathLst>
            </a:custGeom>
            <a:solidFill>
              <a:srgbClr val="EDF5F5"/>
            </a:solidFill>
            <a:ln w="9525">
              <a:noFill/>
              <a:round/>
              <a:headEnd/>
              <a:tailEnd/>
            </a:ln>
          </p:spPr>
          <p:txBody>
            <a:bodyPr/>
            <a:lstStyle/>
            <a:p>
              <a:endParaRPr lang="en-US"/>
            </a:p>
          </p:txBody>
        </p:sp>
        <p:sp>
          <p:nvSpPr>
            <p:cNvPr id="116765" name="Freeform 29"/>
            <p:cNvSpPr>
              <a:spLocks/>
            </p:cNvSpPr>
            <p:nvPr/>
          </p:nvSpPr>
          <p:spPr bwMode="auto">
            <a:xfrm>
              <a:off x="3783" y="1919"/>
              <a:ext cx="1" cy="1"/>
            </a:xfrm>
            <a:custGeom>
              <a:avLst/>
              <a:gdLst/>
              <a:ahLst/>
              <a:cxnLst>
                <a:cxn ang="0">
                  <a:pos x="12" y="0"/>
                </a:cxn>
                <a:cxn ang="0">
                  <a:pos x="11" y="0"/>
                </a:cxn>
                <a:cxn ang="0">
                  <a:pos x="0" y="3"/>
                </a:cxn>
                <a:cxn ang="0">
                  <a:pos x="2" y="12"/>
                </a:cxn>
                <a:cxn ang="0">
                  <a:pos x="13" y="8"/>
                </a:cxn>
                <a:cxn ang="0">
                  <a:pos x="12" y="8"/>
                </a:cxn>
                <a:cxn ang="0">
                  <a:pos x="12" y="0"/>
                </a:cxn>
                <a:cxn ang="0">
                  <a:pos x="11" y="0"/>
                </a:cxn>
                <a:cxn ang="0">
                  <a:pos x="11" y="0"/>
                </a:cxn>
                <a:cxn ang="0">
                  <a:pos x="12" y="0"/>
                </a:cxn>
              </a:cxnLst>
              <a:rect l="0" t="0" r="r" b="b"/>
              <a:pathLst>
                <a:path w="13" h="12">
                  <a:moveTo>
                    <a:pt x="12" y="0"/>
                  </a:moveTo>
                  <a:lnTo>
                    <a:pt x="11" y="0"/>
                  </a:lnTo>
                  <a:lnTo>
                    <a:pt x="0" y="3"/>
                  </a:lnTo>
                  <a:lnTo>
                    <a:pt x="2" y="12"/>
                  </a:lnTo>
                  <a:lnTo>
                    <a:pt x="13" y="8"/>
                  </a:lnTo>
                  <a:lnTo>
                    <a:pt x="12" y="8"/>
                  </a:lnTo>
                  <a:lnTo>
                    <a:pt x="12" y="0"/>
                  </a:lnTo>
                  <a:lnTo>
                    <a:pt x="11" y="0"/>
                  </a:lnTo>
                  <a:lnTo>
                    <a:pt x="11" y="0"/>
                  </a:lnTo>
                  <a:lnTo>
                    <a:pt x="12" y="0"/>
                  </a:lnTo>
                  <a:close/>
                </a:path>
              </a:pathLst>
            </a:custGeom>
            <a:solidFill>
              <a:srgbClr val="EDF5F5"/>
            </a:solidFill>
            <a:ln w="9525">
              <a:noFill/>
              <a:round/>
              <a:headEnd/>
              <a:tailEnd/>
            </a:ln>
          </p:spPr>
          <p:txBody>
            <a:bodyPr/>
            <a:lstStyle/>
            <a:p>
              <a:endParaRPr lang="en-US"/>
            </a:p>
          </p:txBody>
        </p:sp>
        <p:sp>
          <p:nvSpPr>
            <p:cNvPr id="116766" name="Freeform 30"/>
            <p:cNvSpPr>
              <a:spLocks/>
            </p:cNvSpPr>
            <p:nvPr/>
          </p:nvSpPr>
          <p:spPr bwMode="auto">
            <a:xfrm>
              <a:off x="3784" y="1919"/>
              <a:ext cx="2" cy="1"/>
            </a:xfrm>
            <a:custGeom>
              <a:avLst/>
              <a:gdLst/>
              <a:ahLst/>
              <a:cxnLst>
                <a:cxn ang="0">
                  <a:pos x="13" y="0"/>
                </a:cxn>
                <a:cxn ang="0">
                  <a:pos x="13" y="0"/>
                </a:cxn>
                <a:cxn ang="0">
                  <a:pos x="0" y="1"/>
                </a:cxn>
                <a:cxn ang="0">
                  <a:pos x="0" y="9"/>
                </a:cxn>
                <a:cxn ang="0">
                  <a:pos x="13" y="8"/>
                </a:cxn>
                <a:cxn ang="0">
                  <a:pos x="13" y="8"/>
                </a:cxn>
                <a:cxn ang="0">
                  <a:pos x="13" y="0"/>
                </a:cxn>
                <a:cxn ang="0">
                  <a:pos x="13" y="0"/>
                </a:cxn>
                <a:cxn ang="0">
                  <a:pos x="13" y="0"/>
                </a:cxn>
              </a:cxnLst>
              <a:rect l="0" t="0" r="r" b="b"/>
              <a:pathLst>
                <a:path w="13" h="9">
                  <a:moveTo>
                    <a:pt x="13" y="0"/>
                  </a:moveTo>
                  <a:lnTo>
                    <a:pt x="13" y="0"/>
                  </a:lnTo>
                  <a:lnTo>
                    <a:pt x="0" y="1"/>
                  </a:lnTo>
                  <a:lnTo>
                    <a:pt x="0" y="9"/>
                  </a:lnTo>
                  <a:lnTo>
                    <a:pt x="13" y="8"/>
                  </a:lnTo>
                  <a:lnTo>
                    <a:pt x="13" y="8"/>
                  </a:lnTo>
                  <a:lnTo>
                    <a:pt x="13" y="0"/>
                  </a:lnTo>
                  <a:lnTo>
                    <a:pt x="13" y="0"/>
                  </a:lnTo>
                  <a:lnTo>
                    <a:pt x="13" y="0"/>
                  </a:lnTo>
                  <a:close/>
                </a:path>
              </a:pathLst>
            </a:custGeom>
            <a:solidFill>
              <a:srgbClr val="EDF5F5"/>
            </a:solidFill>
            <a:ln w="9525">
              <a:noFill/>
              <a:round/>
              <a:headEnd/>
              <a:tailEnd/>
            </a:ln>
          </p:spPr>
          <p:txBody>
            <a:bodyPr/>
            <a:lstStyle/>
            <a:p>
              <a:endParaRPr lang="en-US"/>
            </a:p>
          </p:txBody>
        </p:sp>
        <p:sp>
          <p:nvSpPr>
            <p:cNvPr id="116767" name="Freeform 31"/>
            <p:cNvSpPr>
              <a:spLocks/>
            </p:cNvSpPr>
            <p:nvPr/>
          </p:nvSpPr>
          <p:spPr bwMode="auto">
            <a:xfrm>
              <a:off x="3786" y="1919"/>
              <a:ext cx="1" cy="1"/>
            </a:xfrm>
            <a:custGeom>
              <a:avLst/>
              <a:gdLst/>
              <a:ahLst/>
              <a:cxnLst>
                <a:cxn ang="0">
                  <a:pos x="14" y="1"/>
                </a:cxn>
                <a:cxn ang="0">
                  <a:pos x="13" y="1"/>
                </a:cxn>
                <a:cxn ang="0">
                  <a:pos x="0" y="0"/>
                </a:cxn>
                <a:cxn ang="0">
                  <a:pos x="0" y="8"/>
                </a:cxn>
                <a:cxn ang="0">
                  <a:pos x="13" y="9"/>
                </a:cxn>
                <a:cxn ang="0">
                  <a:pos x="12" y="9"/>
                </a:cxn>
                <a:cxn ang="0">
                  <a:pos x="14" y="1"/>
                </a:cxn>
                <a:cxn ang="0">
                  <a:pos x="14" y="1"/>
                </a:cxn>
                <a:cxn ang="0">
                  <a:pos x="13" y="1"/>
                </a:cxn>
                <a:cxn ang="0">
                  <a:pos x="14" y="1"/>
                </a:cxn>
              </a:cxnLst>
              <a:rect l="0" t="0" r="r" b="b"/>
              <a:pathLst>
                <a:path w="14" h="9">
                  <a:moveTo>
                    <a:pt x="14" y="1"/>
                  </a:moveTo>
                  <a:lnTo>
                    <a:pt x="13" y="1"/>
                  </a:lnTo>
                  <a:lnTo>
                    <a:pt x="0" y="0"/>
                  </a:lnTo>
                  <a:lnTo>
                    <a:pt x="0" y="8"/>
                  </a:lnTo>
                  <a:lnTo>
                    <a:pt x="13" y="9"/>
                  </a:lnTo>
                  <a:lnTo>
                    <a:pt x="12" y="9"/>
                  </a:lnTo>
                  <a:lnTo>
                    <a:pt x="14" y="1"/>
                  </a:lnTo>
                  <a:lnTo>
                    <a:pt x="14" y="1"/>
                  </a:lnTo>
                  <a:lnTo>
                    <a:pt x="13" y="1"/>
                  </a:lnTo>
                  <a:lnTo>
                    <a:pt x="14" y="1"/>
                  </a:lnTo>
                  <a:close/>
                </a:path>
              </a:pathLst>
            </a:custGeom>
            <a:solidFill>
              <a:srgbClr val="EDF5F5"/>
            </a:solidFill>
            <a:ln w="9525">
              <a:noFill/>
              <a:round/>
              <a:headEnd/>
              <a:tailEnd/>
            </a:ln>
          </p:spPr>
          <p:txBody>
            <a:bodyPr/>
            <a:lstStyle/>
            <a:p>
              <a:endParaRPr lang="en-US"/>
            </a:p>
          </p:txBody>
        </p:sp>
        <p:sp>
          <p:nvSpPr>
            <p:cNvPr id="116768" name="Freeform 32"/>
            <p:cNvSpPr>
              <a:spLocks/>
            </p:cNvSpPr>
            <p:nvPr/>
          </p:nvSpPr>
          <p:spPr bwMode="auto">
            <a:xfrm>
              <a:off x="3787" y="1919"/>
              <a:ext cx="1" cy="1"/>
            </a:xfrm>
            <a:custGeom>
              <a:avLst/>
              <a:gdLst/>
              <a:ahLst/>
              <a:cxnLst>
                <a:cxn ang="0">
                  <a:pos x="16" y="4"/>
                </a:cxn>
                <a:cxn ang="0">
                  <a:pos x="15" y="3"/>
                </a:cxn>
                <a:cxn ang="0">
                  <a:pos x="2" y="0"/>
                </a:cxn>
                <a:cxn ang="0">
                  <a:pos x="0" y="8"/>
                </a:cxn>
                <a:cxn ang="0">
                  <a:pos x="13" y="12"/>
                </a:cxn>
                <a:cxn ang="0">
                  <a:pos x="12" y="11"/>
                </a:cxn>
                <a:cxn ang="0">
                  <a:pos x="16" y="4"/>
                </a:cxn>
                <a:cxn ang="0">
                  <a:pos x="15" y="3"/>
                </a:cxn>
                <a:cxn ang="0">
                  <a:pos x="15" y="3"/>
                </a:cxn>
                <a:cxn ang="0">
                  <a:pos x="16" y="4"/>
                </a:cxn>
              </a:cxnLst>
              <a:rect l="0" t="0" r="r" b="b"/>
              <a:pathLst>
                <a:path w="16" h="12">
                  <a:moveTo>
                    <a:pt x="16" y="4"/>
                  </a:moveTo>
                  <a:lnTo>
                    <a:pt x="15" y="3"/>
                  </a:lnTo>
                  <a:lnTo>
                    <a:pt x="2" y="0"/>
                  </a:lnTo>
                  <a:lnTo>
                    <a:pt x="0" y="8"/>
                  </a:lnTo>
                  <a:lnTo>
                    <a:pt x="13" y="12"/>
                  </a:lnTo>
                  <a:lnTo>
                    <a:pt x="12" y="11"/>
                  </a:lnTo>
                  <a:lnTo>
                    <a:pt x="16" y="4"/>
                  </a:lnTo>
                  <a:lnTo>
                    <a:pt x="15" y="3"/>
                  </a:lnTo>
                  <a:lnTo>
                    <a:pt x="15" y="3"/>
                  </a:lnTo>
                  <a:lnTo>
                    <a:pt x="16" y="4"/>
                  </a:lnTo>
                  <a:close/>
                </a:path>
              </a:pathLst>
            </a:custGeom>
            <a:solidFill>
              <a:srgbClr val="EDF5F5"/>
            </a:solidFill>
            <a:ln w="9525">
              <a:noFill/>
              <a:round/>
              <a:headEnd/>
              <a:tailEnd/>
            </a:ln>
          </p:spPr>
          <p:txBody>
            <a:bodyPr/>
            <a:lstStyle/>
            <a:p>
              <a:endParaRPr lang="en-US"/>
            </a:p>
          </p:txBody>
        </p:sp>
        <p:sp>
          <p:nvSpPr>
            <p:cNvPr id="116769" name="Freeform 33"/>
            <p:cNvSpPr>
              <a:spLocks/>
            </p:cNvSpPr>
            <p:nvPr/>
          </p:nvSpPr>
          <p:spPr bwMode="auto">
            <a:xfrm>
              <a:off x="3788" y="1920"/>
              <a:ext cx="1" cy="1"/>
            </a:xfrm>
            <a:custGeom>
              <a:avLst/>
              <a:gdLst/>
              <a:ahLst/>
              <a:cxnLst>
                <a:cxn ang="0">
                  <a:pos x="14" y="7"/>
                </a:cxn>
                <a:cxn ang="0">
                  <a:pos x="13" y="6"/>
                </a:cxn>
                <a:cxn ang="0">
                  <a:pos x="4" y="0"/>
                </a:cxn>
                <a:cxn ang="0">
                  <a:pos x="0" y="7"/>
                </a:cxn>
                <a:cxn ang="0">
                  <a:pos x="9" y="12"/>
                </a:cxn>
                <a:cxn ang="0">
                  <a:pos x="8" y="11"/>
                </a:cxn>
                <a:cxn ang="0">
                  <a:pos x="14" y="7"/>
                </a:cxn>
                <a:cxn ang="0">
                  <a:pos x="14" y="6"/>
                </a:cxn>
                <a:cxn ang="0">
                  <a:pos x="13" y="6"/>
                </a:cxn>
                <a:cxn ang="0">
                  <a:pos x="14" y="7"/>
                </a:cxn>
              </a:cxnLst>
              <a:rect l="0" t="0" r="r" b="b"/>
              <a:pathLst>
                <a:path w="14" h="12">
                  <a:moveTo>
                    <a:pt x="14" y="7"/>
                  </a:moveTo>
                  <a:lnTo>
                    <a:pt x="13" y="6"/>
                  </a:lnTo>
                  <a:lnTo>
                    <a:pt x="4" y="0"/>
                  </a:lnTo>
                  <a:lnTo>
                    <a:pt x="0" y="7"/>
                  </a:lnTo>
                  <a:lnTo>
                    <a:pt x="9" y="12"/>
                  </a:lnTo>
                  <a:lnTo>
                    <a:pt x="8" y="11"/>
                  </a:lnTo>
                  <a:lnTo>
                    <a:pt x="14" y="7"/>
                  </a:lnTo>
                  <a:lnTo>
                    <a:pt x="14" y="6"/>
                  </a:lnTo>
                  <a:lnTo>
                    <a:pt x="13" y="6"/>
                  </a:lnTo>
                  <a:lnTo>
                    <a:pt x="14" y="7"/>
                  </a:lnTo>
                  <a:close/>
                </a:path>
              </a:pathLst>
            </a:custGeom>
            <a:solidFill>
              <a:srgbClr val="EDF5F5"/>
            </a:solidFill>
            <a:ln w="9525">
              <a:noFill/>
              <a:round/>
              <a:headEnd/>
              <a:tailEnd/>
            </a:ln>
          </p:spPr>
          <p:txBody>
            <a:bodyPr/>
            <a:lstStyle/>
            <a:p>
              <a:endParaRPr lang="en-US"/>
            </a:p>
          </p:txBody>
        </p:sp>
        <p:sp>
          <p:nvSpPr>
            <p:cNvPr id="116770" name="Freeform 34"/>
            <p:cNvSpPr>
              <a:spLocks/>
            </p:cNvSpPr>
            <p:nvPr/>
          </p:nvSpPr>
          <p:spPr bwMode="auto">
            <a:xfrm>
              <a:off x="3789" y="1920"/>
              <a:ext cx="1" cy="1"/>
            </a:xfrm>
            <a:custGeom>
              <a:avLst/>
              <a:gdLst/>
              <a:ahLst/>
              <a:cxnLst>
                <a:cxn ang="0">
                  <a:pos x="8" y="9"/>
                </a:cxn>
                <a:cxn ang="0">
                  <a:pos x="11" y="7"/>
                </a:cxn>
                <a:cxn ang="0">
                  <a:pos x="6" y="0"/>
                </a:cxn>
                <a:cxn ang="0">
                  <a:pos x="0" y="4"/>
                </a:cxn>
                <a:cxn ang="0">
                  <a:pos x="5" y="11"/>
                </a:cxn>
                <a:cxn ang="0">
                  <a:pos x="8" y="9"/>
                </a:cxn>
              </a:cxnLst>
              <a:rect l="0" t="0" r="r" b="b"/>
              <a:pathLst>
                <a:path w="11" h="11">
                  <a:moveTo>
                    <a:pt x="8" y="9"/>
                  </a:moveTo>
                  <a:lnTo>
                    <a:pt x="11" y="7"/>
                  </a:lnTo>
                  <a:lnTo>
                    <a:pt x="6" y="0"/>
                  </a:lnTo>
                  <a:lnTo>
                    <a:pt x="0" y="4"/>
                  </a:lnTo>
                  <a:lnTo>
                    <a:pt x="5" y="11"/>
                  </a:lnTo>
                  <a:lnTo>
                    <a:pt x="8" y="9"/>
                  </a:lnTo>
                  <a:close/>
                </a:path>
              </a:pathLst>
            </a:custGeom>
            <a:solidFill>
              <a:srgbClr val="EDF5F5"/>
            </a:solidFill>
            <a:ln w="9525">
              <a:noFill/>
              <a:round/>
              <a:headEnd/>
              <a:tailEnd/>
            </a:ln>
          </p:spPr>
          <p:txBody>
            <a:bodyPr/>
            <a:lstStyle/>
            <a:p>
              <a:endParaRPr lang="en-US"/>
            </a:p>
          </p:txBody>
        </p:sp>
        <p:sp>
          <p:nvSpPr>
            <p:cNvPr id="116771" name="Freeform 35"/>
            <p:cNvSpPr>
              <a:spLocks/>
            </p:cNvSpPr>
            <p:nvPr/>
          </p:nvSpPr>
          <p:spPr bwMode="auto">
            <a:xfrm>
              <a:off x="3777" y="1872"/>
              <a:ext cx="19" cy="4"/>
            </a:xfrm>
            <a:custGeom>
              <a:avLst/>
              <a:gdLst/>
              <a:ahLst/>
              <a:cxnLst>
                <a:cxn ang="0">
                  <a:pos x="96" y="0"/>
                </a:cxn>
                <a:cxn ang="0">
                  <a:pos x="115" y="2"/>
                </a:cxn>
                <a:cxn ang="0">
                  <a:pos x="132" y="5"/>
                </a:cxn>
                <a:cxn ang="0">
                  <a:pos x="148" y="9"/>
                </a:cxn>
                <a:cxn ang="0">
                  <a:pos x="163" y="15"/>
                </a:cxn>
                <a:cxn ang="0">
                  <a:pos x="176" y="21"/>
                </a:cxn>
                <a:cxn ang="0">
                  <a:pos x="186" y="27"/>
                </a:cxn>
                <a:cxn ang="0">
                  <a:pos x="192" y="33"/>
                </a:cxn>
                <a:cxn ang="0">
                  <a:pos x="194" y="40"/>
                </a:cxn>
                <a:cxn ang="0">
                  <a:pos x="186" y="36"/>
                </a:cxn>
                <a:cxn ang="0">
                  <a:pos x="178" y="32"/>
                </a:cxn>
                <a:cxn ang="0">
                  <a:pos x="167" y="29"/>
                </a:cxn>
                <a:cxn ang="0">
                  <a:pos x="156" y="26"/>
                </a:cxn>
                <a:cxn ang="0">
                  <a:pos x="143" y="23"/>
                </a:cxn>
                <a:cxn ang="0">
                  <a:pos x="130" y="21"/>
                </a:cxn>
                <a:cxn ang="0">
                  <a:pos x="114" y="19"/>
                </a:cxn>
                <a:cxn ang="0">
                  <a:pos x="96" y="18"/>
                </a:cxn>
                <a:cxn ang="0">
                  <a:pos x="80" y="18"/>
                </a:cxn>
                <a:cxn ang="0">
                  <a:pos x="66" y="19"/>
                </a:cxn>
                <a:cxn ang="0">
                  <a:pos x="52" y="20"/>
                </a:cxn>
                <a:cxn ang="0">
                  <a:pos x="40" y="22"/>
                </a:cxn>
                <a:cxn ang="0">
                  <a:pos x="29" y="24"/>
                </a:cxn>
                <a:cxn ang="0">
                  <a:pos x="19" y="27"/>
                </a:cxn>
                <a:cxn ang="0">
                  <a:pos x="9" y="31"/>
                </a:cxn>
                <a:cxn ang="0">
                  <a:pos x="0" y="35"/>
                </a:cxn>
                <a:cxn ang="0">
                  <a:pos x="2" y="29"/>
                </a:cxn>
                <a:cxn ang="0">
                  <a:pos x="9" y="23"/>
                </a:cxn>
                <a:cxn ang="0">
                  <a:pos x="18" y="18"/>
                </a:cxn>
                <a:cxn ang="0">
                  <a:pos x="31" y="12"/>
                </a:cxn>
                <a:cxn ang="0">
                  <a:pos x="45" y="7"/>
                </a:cxn>
                <a:cxn ang="0">
                  <a:pos x="62" y="3"/>
                </a:cxn>
                <a:cxn ang="0">
                  <a:pos x="79" y="1"/>
                </a:cxn>
                <a:cxn ang="0">
                  <a:pos x="96" y="0"/>
                </a:cxn>
              </a:cxnLst>
              <a:rect l="0" t="0" r="r" b="b"/>
              <a:pathLst>
                <a:path w="194" h="40">
                  <a:moveTo>
                    <a:pt x="96" y="0"/>
                  </a:moveTo>
                  <a:lnTo>
                    <a:pt x="115" y="2"/>
                  </a:lnTo>
                  <a:lnTo>
                    <a:pt x="132" y="5"/>
                  </a:lnTo>
                  <a:lnTo>
                    <a:pt x="148" y="9"/>
                  </a:lnTo>
                  <a:lnTo>
                    <a:pt x="163" y="15"/>
                  </a:lnTo>
                  <a:lnTo>
                    <a:pt x="176" y="21"/>
                  </a:lnTo>
                  <a:lnTo>
                    <a:pt x="186" y="27"/>
                  </a:lnTo>
                  <a:lnTo>
                    <a:pt x="192" y="33"/>
                  </a:lnTo>
                  <a:lnTo>
                    <a:pt x="194" y="40"/>
                  </a:lnTo>
                  <a:lnTo>
                    <a:pt x="186" y="36"/>
                  </a:lnTo>
                  <a:lnTo>
                    <a:pt x="178" y="32"/>
                  </a:lnTo>
                  <a:lnTo>
                    <a:pt x="167" y="29"/>
                  </a:lnTo>
                  <a:lnTo>
                    <a:pt x="156" y="26"/>
                  </a:lnTo>
                  <a:lnTo>
                    <a:pt x="143" y="23"/>
                  </a:lnTo>
                  <a:lnTo>
                    <a:pt x="130" y="21"/>
                  </a:lnTo>
                  <a:lnTo>
                    <a:pt x="114" y="19"/>
                  </a:lnTo>
                  <a:lnTo>
                    <a:pt x="96" y="18"/>
                  </a:lnTo>
                  <a:lnTo>
                    <a:pt x="80" y="18"/>
                  </a:lnTo>
                  <a:lnTo>
                    <a:pt x="66" y="19"/>
                  </a:lnTo>
                  <a:lnTo>
                    <a:pt x="52" y="20"/>
                  </a:lnTo>
                  <a:lnTo>
                    <a:pt x="40" y="22"/>
                  </a:lnTo>
                  <a:lnTo>
                    <a:pt x="29" y="24"/>
                  </a:lnTo>
                  <a:lnTo>
                    <a:pt x="19" y="27"/>
                  </a:lnTo>
                  <a:lnTo>
                    <a:pt x="9" y="31"/>
                  </a:lnTo>
                  <a:lnTo>
                    <a:pt x="0" y="35"/>
                  </a:lnTo>
                  <a:lnTo>
                    <a:pt x="2" y="29"/>
                  </a:lnTo>
                  <a:lnTo>
                    <a:pt x="9" y="23"/>
                  </a:lnTo>
                  <a:lnTo>
                    <a:pt x="18" y="18"/>
                  </a:lnTo>
                  <a:lnTo>
                    <a:pt x="31" y="12"/>
                  </a:lnTo>
                  <a:lnTo>
                    <a:pt x="45" y="7"/>
                  </a:lnTo>
                  <a:lnTo>
                    <a:pt x="62" y="3"/>
                  </a:lnTo>
                  <a:lnTo>
                    <a:pt x="79" y="1"/>
                  </a:lnTo>
                  <a:lnTo>
                    <a:pt x="96" y="0"/>
                  </a:lnTo>
                  <a:close/>
                </a:path>
              </a:pathLst>
            </a:custGeom>
            <a:solidFill>
              <a:srgbClr val="E0E8E8"/>
            </a:solidFill>
            <a:ln w="9525">
              <a:noFill/>
              <a:round/>
              <a:headEnd/>
              <a:tailEnd/>
            </a:ln>
          </p:spPr>
          <p:txBody>
            <a:bodyPr/>
            <a:lstStyle/>
            <a:p>
              <a:endParaRPr lang="en-US"/>
            </a:p>
          </p:txBody>
        </p:sp>
        <p:sp>
          <p:nvSpPr>
            <p:cNvPr id="116772" name="Freeform 36"/>
            <p:cNvSpPr>
              <a:spLocks/>
            </p:cNvSpPr>
            <p:nvPr/>
          </p:nvSpPr>
          <p:spPr bwMode="auto">
            <a:xfrm>
              <a:off x="3648" y="2082"/>
              <a:ext cx="18" cy="406"/>
            </a:xfrm>
            <a:custGeom>
              <a:avLst/>
              <a:gdLst/>
              <a:ahLst/>
              <a:cxnLst>
                <a:cxn ang="0">
                  <a:pos x="173" y="0"/>
                </a:cxn>
                <a:cxn ang="0">
                  <a:pos x="100" y="4687"/>
                </a:cxn>
                <a:cxn ang="0">
                  <a:pos x="101" y="4711"/>
                </a:cxn>
                <a:cxn ang="0">
                  <a:pos x="103" y="4736"/>
                </a:cxn>
                <a:cxn ang="0">
                  <a:pos x="107" y="4760"/>
                </a:cxn>
                <a:cxn ang="0">
                  <a:pos x="114" y="4783"/>
                </a:cxn>
                <a:cxn ang="0">
                  <a:pos x="124" y="4806"/>
                </a:cxn>
                <a:cxn ang="0">
                  <a:pos x="139" y="4826"/>
                </a:cxn>
                <a:cxn ang="0">
                  <a:pos x="159" y="4846"/>
                </a:cxn>
                <a:cxn ang="0">
                  <a:pos x="183" y="4865"/>
                </a:cxn>
                <a:cxn ang="0">
                  <a:pos x="161" y="4856"/>
                </a:cxn>
                <a:cxn ang="0">
                  <a:pos x="139" y="4848"/>
                </a:cxn>
                <a:cxn ang="0">
                  <a:pos x="120" y="4839"/>
                </a:cxn>
                <a:cxn ang="0">
                  <a:pos x="102" y="4828"/>
                </a:cxn>
                <a:cxn ang="0">
                  <a:pos x="85" y="4817"/>
                </a:cxn>
                <a:cxn ang="0">
                  <a:pos x="70" y="4806"/>
                </a:cxn>
                <a:cxn ang="0">
                  <a:pos x="57" y="4792"/>
                </a:cxn>
                <a:cxn ang="0">
                  <a:pos x="45" y="4780"/>
                </a:cxn>
                <a:cxn ang="0">
                  <a:pos x="35" y="4765"/>
                </a:cxn>
                <a:cxn ang="0">
                  <a:pos x="25" y="4751"/>
                </a:cxn>
                <a:cxn ang="0">
                  <a:pos x="17" y="4736"/>
                </a:cxn>
                <a:cxn ang="0">
                  <a:pos x="11" y="4721"/>
                </a:cxn>
                <a:cxn ang="0">
                  <a:pos x="6" y="4705"/>
                </a:cxn>
                <a:cxn ang="0">
                  <a:pos x="3" y="4689"/>
                </a:cxn>
                <a:cxn ang="0">
                  <a:pos x="1" y="4672"/>
                </a:cxn>
                <a:cxn ang="0">
                  <a:pos x="0" y="4655"/>
                </a:cxn>
                <a:cxn ang="0">
                  <a:pos x="87" y="220"/>
                </a:cxn>
                <a:cxn ang="0">
                  <a:pos x="90" y="173"/>
                </a:cxn>
                <a:cxn ang="0">
                  <a:pos x="97" y="133"/>
                </a:cxn>
                <a:cxn ang="0">
                  <a:pos x="106" y="102"/>
                </a:cxn>
                <a:cxn ang="0">
                  <a:pos x="118" y="76"/>
                </a:cxn>
                <a:cxn ang="0">
                  <a:pos x="130" y="56"/>
                </a:cxn>
                <a:cxn ang="0">
                  <a:pos x="144" y="36"/>
                </a:cxn>
                <a:cxn ang="0">
                  <a:pos x="159" y="18"/>
                </a:cxn>
                <a:cxn ang="0">
                  <a:pos x="173" y="0"/>
                </a:cxn>
              </a:cxnLst>
              <a:rect l="0" t="0" r="r" b="b"/>
              <a:pathLst>
                <a:path w="183" h="4865">
                  <a:moveTo>
                    <a:pt x="173" y="0"/>
                  </a:moveTo>
                  <a:lnTo>
                    <a:pt x="100" y="4687"/>
                  </a:lnTo>
                  <a:lnTo>
                    <a:pt x="101" y="4711"/>
                  </a:lnTo>
                  <a:lnTo>
                    <a:pt x="103" y="4736"/>
                  </a:lnTo>
                  <a:lnTo>
                    <a:pt x="107" y="4760"/>
                  </a:lnTo>
                  <a:lnTo>
                    <a:pt x="114" y="4783"/>
                  </a:lnTo>
                  <a:lnTo>
                    <a:pt x="124" y="4806"/>
                  </a:lnTo>
                  <a:lnTo>
                    <a:pt x="139" y="4826"/>
                  </a:lnTo>
                  <a:lnTo>
                    <a:pt x="159" y="4846"/>
                  </a:lnTo>
                  <a:lnTo>
                    <a:pt x="183" y="4865"/>
                  </a:lnTo>
                  <a:lnTo>
                    <a:pt x="161" y="4856"/>
                  </a:lnTo>
                  <a:lnTo>
                    <a:pt x="139" y="4848"/>
                  </a:lnTo>
                  <a:lnTo>
                    <a:pt x="120" y="4839"/>
                  </a:lnTo>
                  <a:lnTo>
                    <a:pt x="102" y="4828"/>
                  </a:lnTo>
                  <a:lnTo>
                    <a:pt x="85" y="4817"/>
                  </a:lnTo>
                  <a:lnTo>
                    <a:pt x="70" y="4806"/>
                  </a:lnTo>
                  <a:lnTo>
                    <a:pt x="57" y="4792"/>
                  </a:lnTo>
                  <a:lnTo>
                    <a:pt x="45" y="4780"/>
                  </a:lnTo>
                  <a:lnTo>
                    <a:pt x="35" y="4765"/>
                  </a:lnTo>
                  <a:lnTo>
                    <a:pt x="25" y="4751"/>
                  </a:lnTo>
                  <a:lnTo>
                    <a:pt x="17" y="4736"/>
                  </a:lnTo>
                  <a:lnTo>
                    <a:pt x="11" y="4721"/>
                  </a:lnTo>
                  <a:lnTo>
                    <a:pt x="6" y="4705"/>
                  </a:lnTo>
                  <a:lnTo>
                    <a:pt x="3" y="4689"/>
                  </a:lnTo>
                  <a:lnTo>
                    <a:pt x="1" y="4672"/>
                  </a:lnTo>
                  <a:lnTo>
                    <a:pt x="0" y="4655"/>
                  </a:lnTo>
                  <a:lnTo>
                    <a:pt x="87" y="220"/>
                  </a:lnTo>
                  <a:lnTo>
                    <a:pt x="90" y="173"/>
                  </a:lnTo>
                  <a:lnTo>
                    <a:pt x="97" y="133"/>
                  </a:lnTo>
                  <a:lnTo>
                    <a:pt x="106" y="102"/>
                  </a:lnTo>
                  <a:lnTo>
                    <a:pt x="118" y="76"/>
                  </a:lnTo>
                  <a:lnTo>
                    <a:pt x="130" y="56"/>
                  </a:lnTo>
                  <a:lnTo>
                    <a:pt x="144" y="36"/>
                  </a:lnTo>
                  <a:lnTo>
                    <a:pt x="159" y="18"/>
                  </a:lnTo>
                  <a:lnTo>
                    <a:pt x="173" y="0"/>
                  </a:lnTo>
                  <a:close/>
                </a:path>
              </a:pathLst>
            </a:custGeom>
            <a:solidFill>
              <a:srgbClr val="000000"/>
            </a:solidFill>
            <a:ln w="9525">
              <a:noFill/>
              <a:round/>
              <a:headEnd/>
              <a:tailEnd/>
            </a:ln>
          </p:spPr>
          <p:txBody>
            <a:bodyPr/>
            <a:lstStyle/>
            <a:p>
              <a:endParaRPr lang="en-US"/>
            </a:p>
          </p:txBody>
        </p:sp>
        <p:sp>
          <p:nvSpPr>
            <p:cNvPr id="116773" name="Freeform 37"/>
            <p:cNvSpPr>
              <a:spLocks/>
            </p:cNvSpPr>
            <p:nvPr/>
          </p:nvSpPr>
          <p:spPr bwMode="auto">
            <a:xfrm>
              <a:off x="3658" y="2070"/>
              <a:ext cx="164" cy="426"/>
            </a:xfrm>
            <a:custGeom>
              <a:avLst/>
              <a:gdLst/>
              <a:ahLst/>
              <a:cxnLst>
                <a:cxn ang="0">
                  <a:pos x="0" y="4841"/>
                </a:cxn>
                <a:cxn ang="0">
                  <a:pos x="3" y="4890"/>
                </a:cxn>
                <a:cxn ang="0">
                  <a:pos x="14" y="4937"/>
                </a:cxn>
                <a:cxn ang="0">
                  <a:pos x="39" y="4980"/>
                </a:cxn>
                <a:cxn ang="0">
                  <a:pos x="83" y="5019"/>
                </a:cxn>
                <a:cxn ang="0">
                  <a:pos x="141" y="5032"/>
                </a:cxn>
                <a:cxn ang="0">
                  <a:pos x="208" y="5047"/>
                </a:cxn>
                <a:cxn ang="0">
                  <a:pos x="283" y="5061"/>
                </a:cxn>
                <a:cxn ang="0">
                  <a:pos x="364" y="5075"/>
                </a:cxn>
                <a:cxn ang="0">
                  <a:pos x="451" y="5087"/>
                </a:cxn>
                <a:cxn ang="0">
                  <a:pos x="543" y="5098"/>
                </a:cxn>
                <a:cxn ang="0">
                  <a:pos x="639" y="5108"/>
                </a:cxn>
                <a:cxn ang="0">
                  <a:pos x="736" y="5114"/>
                </a:cxn>
                <a:cxn ang="0">
                  <a:pos x="837" y="5117"/>
                </a:cxn>
                <a:cxn ang="0">
                  <a:pos x="938" y="5117"/>
                </a:cxn>
                <a:cxn ang="0">
                  <a:pos x="1038" y="5112"/>
                </a:cxn>
                <a:cxn ang="0">
                  <a:pos x="1137" y="5104"/>
                </a:cxn>
                <a:cxn ang="0">
                  <a:pos x="1234" y="5089"/>
                </a:cxn>
                <a:cxn ang="0">
                  <a:pos x="1328" y="5069"/>
                </a:cxn>
                <a:cxn ang="0">
                  <a:pos x="1418" y="5044"/>
                </a:cxn>
                <a:cxn ang="0">
                  <a:pos x="1504" y="5011"/>
                </a:cxn>
                <a:cxn ang="0">
                  <a:pos x="1569" y="4971"/>
                </a:cxn>
                <a:cxn ang="0">
                  <a:pos x="1611" y="4918"/>
                </a:cxn>
                <a:cxn ang="0">
                  <a:pos x="1633" y="4854"/>
                </a:cxn>
                <a:cxn ang="0">
                  <a:pos x="1640" y="4782"/>
                </a:cxn>
                <a:cxn ang="0">
                  <a:pos x="1638" y="285"/>
                </a:cxn>
                <a:cxn ang="0">
                  <a:pos x="1623" y="236"/>
                </a:cxn>
                <a:cxn ang="0">
                  <a:pos x="1595" y="192"/>
                </a:cxn>
                <a:cxn ang="0">
                  <a:pos x="1559" y="155"/>
                </a:cxn>
                <a:cxn ang="0">
                  <a:pos x="1506" y="128"/>
                </a:cxn>
                <a:cxn ang="0">
                  <a:pos x="1436" y="103"/>
                </a:cxn>
                <a:cxn ang="0">
                  <a:pos x="1361" y="80"/>
                </a:cxn>
                <a:cxn ang="0">
                  <a:pos x="1281" y="60"/>
                </a:cxn>
                <a:cxn ang="0">
                  <a:pos x="1199" y="44"/>
                </a:cxn>
                <a:cxn ang="0">
                  <a:pos x="1114" y="29"/>
                </a:cxn>
                <a:cxn ang="0">
                  <a:pos x="1026" y="19"/>
                </a:cxn>
                <a:cxn ang="0">
                  <a:pos x="936" y="10"/>
                </a:cxn>
                <a:cxn ang="0">
                  <a:pos x="844" y="5"/>
                </a:cxn>
                <a:cxn ang="0">
                  <a:pos x="752" y="1"/>
                </a:cxn>
                <a:cxn ang="0">
                  <a:pos x="659" y="1"/>
                </a:cxn>
                <a:cxn ang="0">
                  <a:pos x="567" y="4"/>
                </a:cxn>
                <a:cxn ang="0">
                  <a:pos x="475" y="9"/>
                </a:cxn>
                <a:cxn ang="0">
                  <a:pos x="386" y="17"/>
                </a:cxn>
                <a:cxn ang="0">
                  <a:pos x="297" y="28"/>
                </a:cxn>
                <a:cxn ang="0">
                  <a:pos x="212" y="42"/>
                </a:cxn>
                <a:cxn ang="0">
                  <a:pos x="156" y="54"/>
                </a:cxn>
                <a:cxn ang="0">
                  <a:pos x="133" y="74"/>
                </a:cxn>
                <a:cxn ang="0">
                  <a:pos x="111" y="102"/>
                </a:cxn>
                <a:cxn ang="0">
                  <a:pos x="87" y="136"/>
                </a:cxn>
              </a:cxnLst>
              <a:rect l="0" t="0" r="r" b="b"/>
              <a:pathLst>
                <a:path w="1640" h="5117">
                  <a:moveTo>
                    <a:pt x="73" y="154"/>
                  </a:moveTo>
                  <a:lnTo>
                    <a:pt x="0" y="4841"/>
                  </a:lnTo>
                  <a:lnTo>
                    <a:pt x="1" y="4865"/>
                  </a:lnTo>
                  <a:lnTo>
                    <a:pt x="3" y="4890"/>
                  </a:lnTo>
                  <a:lnTo>
                    <a:pt x="7" y="4914"/>
                  </a:lnTo>
                  <a:lnTo>
                    <a:pt x="14" y="4937"/>
                  </a:lnTo>
                  <a:lnTo>
                    <a:pt x="24" y="4960"/>
                  </a:lnTo>
                  <a:lnTo>
                    <a:pt x="39" y="4980"/>
                  </a:lnTo>
                  <a:lnTo>
                    <a:pt x="59" y="5000"/>
                  </a:lnTo>
                  <a:lnTo>
                    <a:pt x="83" y="5019"/>
                  </a:lnTo>
                  <a:lnTo>
                    <a:pt x="111" y="5026"/>
                  </a:lnTo>
                  <a:lnTo>
                    <a:pt x="141" y="5032"/>
                  </a:lnTo>
                  <a:lnTo>
                    <a:pt x="173" y="5039"/>
                  </a:lnTo>
                  <a:lnTo>
                    <a:pt x="208" y="5047"/>
                  </a:lnTo>
                  <a:lnTo>
                    <a:pt x="245" y="5054"/>
                  </a:lnTo>
                  <a:lnTo>
                    <a:pt x="283" y="5061"/>
                  </a:lnTo>
                  <a:lnTo>
                    <a:pt x="323" y="5068"/>
                  </a:lnTo>
                  <a:lnTo>
                    <a:pt x="364" y="5075"/>
                  </a:lnTo>
                  <a:lnTo>
                    <a:pt x="407" y="5082"/>
                  </a:lnTo>
                  <a:lnTo>
                    <a:pt x="451" y="5087"/>
                  </a:lnTo>
                  <a:lnTo>
                    <a:pt x="497" y="5093"/>
                  </a:lnTo>
                  <a:lnTo>
                    <a:pt x="543" y="5098"/>
                  </a:lnTo>
                  <a:lnTo>
                    <a:pt x="590" y="5104"/>
                  </a:lnTo>
                  <a:lnTo>
                    <a:pt x="639" y="5108"/>
                  </a:lnTo>
                  <a:lnTo>
                    <a:pt x="688" y="5111"/>
                  </a:lnTo>
                  <a:lnTo>
                    <a:pt x="736" y="5114"/>
                  </a:lnTo>
                  <a:lnTo>
                    <a:pt x="786" y="5116"/>
                  </a:lnTo>
                  <a:lnTo>
                    <a:pt x="837" y="5117"/>
                  </a:lnTo>
                  <a:lnTo>
                    <a:pt x="887" y="5117"/>
                  </a:lnTo>
                  <a:lnTo>
                    <a:pt x="938" y="5117"/>
                  </a:lnTo>
                  <a:lnTo>
                    <a:pt x="988" y="5115"/>
                  </a:lnTo>
                  <a:lnTo>
                    <a:pt x="1038" y="5112"/>
                  </a:lnTo>
                  <a:lnTo>
                    <a:pt x="1087" y="5108"/>
                  </a:lnTo>
                  <a:lnTo>
                    <a:pt x="1137" y="5104"/>
                  </a:lnTo>
                  <a:lnTo>
                    <a:pt x="1186" y="5096"/>
                  </a:lnTo>
                  <a:lnTo>
                    <a:pt x="1234" y="5089"/>
                  </a:lnTo>
                  <a:lnTo>
                    <a:pt x="1281" y="5080"/>
                  </a:lnTo>
                  <a:lnTo>
                    <a:pt x="1328" y="5069"/>
                  </a:lnTo>
                  <a:lnTo>
                    <a:pt x="1374" y="5057"/>
                  </a:lnTo>
                  <a:lnTo>
                    <a:pt x="1418" y="5044"/>
                  </a:lnTo>
                  <a:lnTo>
                    <a:pt x="1462" y="5028"/>
                  </a:lnTo>
                  <a:lnTo>
                    <a:pt x="1504" y="5011"/>
                  </a:lnTo>
                  <a:lnTo>
                    <a:pt x="1539" y="4993"/>
                  </a:lnTo>
                  <a:lnTo>
                    <a:pt x="1569" y="4971"/>
                  </a:lnTo>
                  <a:lnTo>
                    <a:pt x="1592" y="4946"/>
                  </a:lnTo>
                  <a:lnTo>
                    <a:pt x="1611" y="4918"/>
                  </a:lnTo>
                  <a:lnTo>
                    <a:pt x="1624" y="4887"/>
                  </a:lnTo>
                  <a:lnTo>
                    <a:pt x="1633" y="4854"/>
                  </a:lnTo>
                  <a:lnTo>
                    <a:pt x="1638" y="4819"/>
                  </a:lnTo>
                  <a:lnTo>
                    <a:pt x="1640" y="4782"/>
                  </a:lnTo>
                  <a:lnTo>
                    <a:pt x="1640" y="310"/>
                  </a:lnTo>
                  <a:lnTo>
                    <a:pt x="1638" y="285"/>
                  </a:lnTo>
                  <a:lnTo>
                    <a:pt x="1632" y="261"/>
                  </a:lnTo>
                  <a:lnTo>
                    <a:pt x="1623" y="236"/>
                  </a:lnTo>
                  <a:lnTo>
                    <a:pt x="1611" y="214"/>
                  </a:lnTo>
                  <a:lnTo>
                    <a:pt x="1595" y="192"/>
                  </a:lnTo>
                  <a:lnTo>
                    <a:pt x="1578" y="172"/>
                  </a:lnTo>
                  <a:lnTo>
                    <a:pt x="1559" y="155"/>
                  </a:lnTo>
                  <a:lnTo>
                    <a:pt x="1538" y="141"/>
                  </a:lnTo>
                  <a:lnTo>
                    <a:pt x="1506" y="128"/>
                  </a:lnTo>
                  <a:lnTo>
                    <a:pt x="1471" y="115"/>
                  </a:lnTo>
                  <a:lnTo>
                    <a:pt x="1436" y="103"/>
                  </a:lnTo>
                  <a:lnTo>
                    <a:pt x="1399" y="92"/>
                  </a:lnTo>
                  <a:lnTo>
                    <a:pt x="1361" y="80"/>
                  </a:lnTo>
                  <a:lnTo>
                    <a:pt x="1322" y="70"/>
                  </a:lnTo>
                  <a:lnTo>
                    <a:pt x="1281" y="60"/>
                  </a:lnTo>
                  <a:lnTo>
                    <a:pt x="1241" y="52"/>
                  </a:lnTo>
                  <a:lnTo>
                    <a:pt x="1199" y="44"/>
                  </a:lnTo>
                  <a:lnTo>
                    <a:pt x="1156" y="37"/>
                  </a:lnTo>
                  <a:lnTo>
                    <a:pt x="1114" y="29"/>
                  </a:lnTo>
                  <a:lnTo>
                    <a:pt x="1070" y="24"/>
                  </a:lnTo>
                  <a:lnTo>
                    <a:pt x="1026" y="19"/>
                  </a:lnTo>
                  <a:lnTo>
                    <a:pt x="981" y="14"/>
                  </a:lnTo>
                  <a:lnTo>
                    <a:pt x="936" y="10"/>
                  </a:lnTo>
                  <a:lnTo>
                    <a:pt x="890" y="7"/>
                  </a:lnTo>
                  <a:lnTo>
                    <a:pt x="844" y="5"/>
                  </a:lnTo>
                  <a:lnTo>
                    <a:pt x="798" y="3"/>
                  </a:lnTo>
                  <a:lnTo>
                    <a:pt x="752" y="1"/>
                  </a:lnTo>
                  <a:lnTo>
                    <a:pt x="706" y="0"/>
                  </a:lnTo>
                  <a:lnTo>
                    <a:pt x="659" y="1"/>
                  </a:lnTo>
                  <a:lnTo>
                    <a:pt x="613" y="1"/>
                  </a:lnTo>
                  <a:lnTo>
                    <a:pt x="567" y="4"/>
                  </a:lnTo>
                  <a:lnTo>
                    <a:pt x="521" y="6"/>
                  </a:lnTo>
                  <a:lnTo>
                    <a:pt x="475" y="9"/>
                  </a:lnTo>
                  <a:lnTo>
                    <a:pt x="431" y="13"/>
                  </a:lnTo>
                  <a:lnTo>
                    <a:pt x="386" y="17"/>
                  </a:lnTo>
                  <a:lnTo>
                    <a:pt x="341" y="22"/>
                  </a:lnTo>
                  <a:lnTo>
                    <a:pt x="297" y="28"/>
                  </a:lnTo>
                  <a:lnTo>
                    <a:pt x="255" y="35"/>
                  </a:lnTo>
                  <a:lnTo>
                    <a:pt x="212" y="42"/>
                  </a:lnTo>
                  <a:lnTo>
                    <a:pt x="170" y="50"/>
                  </a:lnTo>
                  <a:lnTo>
                    <a:pt x="156" y="54"/>
                  </a:lnTo>
                  <a:lnTo>
                    <a:pt x="144" y="63"/>
                  </a:lnTo>
                  <a:lnTo>
                    <a:pt x="133" y="74"/>
                  </a:lnTo>
                  <a:lnTo>
                    <a:pt x="123" y="87"/>
                  </a:lnTo>
                  <a:lnTo>
                    <a:pt x="111" y="102"/>
                  </a:lnTo>
                  <a:lnTo>
                    <a:pt x="100" y="118"/>
                  </a:lnTo>
                  <a:lnTo>
                    <a:pt x="87" y="136"/>
                  </a:lnTo>
                  <a:lnTo>
                    <a:pt x="73" y="154"/>
                  </a:lnTo>
                  <a:close/>
                </a:path>
              </a:pathLst>
            </a:custGeom>
            <a:solidFill>
              <a:srgbClr val="878F8F"/>
            </a:solidFill>
            <a:ln w="9525">
              <a:noFill/>
              <a:round/>
              <a:headEnd/>
              <a:tailEnd/>
            </a:ln>
          </p:spPr>
          <p:txBody>
            <a:bodyPr/>
            <a:lstStyle/>
            <a:p>
              <a:endParaRPr lang="en-US"/>
            </a:p>
          </p:txBody>
        </p:sp>
        <p:sp>
          <p:nvSpPr>
            <p:cNvPr id="116774" name="Freeform 38"/>
            <p:cNvSpPr>
              <a:spLocks/>
            </p:cNvSpPr>
            <p:nvPr/>
          </p:nvSpPr>
          <p:spPr bwMode="auto">
            <a:xfrm>
              <a:off x="3658" y="2073"/>
              <a:ext cx="22" cy="416"/>
            </a:xfrm>
            <a:custGeom>
              <a:avLst/>
              <a:gdLst/>
              <a:ahLst/>
              <a:cxnLst>
                <a:cxn ang="0">
                  <a:pos x="73" y="116"/>
                </a:cxn>
                <a:cxn ang="0">
                  <a:pos x="0" y="4803"/>
                </a:cxn>
                <a:cxn ang="0">
                  <a:pos x="0" y="4816"/>
                </a:cxn>
                <a:cxn ang="0">
                  <a:pos x="0" y="4831"/>
                </a:cxn>
                <a:cxn ang="0">
                  <a:pos x="0" y="4846"/>
                </a:cxn>
                <a:cxn ang="0">
                  <a:pos x="1" y="4863"/>
                </a:cxn>
                <a:cxn ang="0">
                  <a:pos x="3" y="4879"/>
                </a:cxn>
                <a:cxn ang="0">
                  <a:pos x="6" y="4896"/>
                </a:cxn>
                <a:cxn ang="0">
                  <a:pos x="11" y="4911"/>
                </a:cxn>
                <a:cxn ang="0">
                  <a:pos x="18" y="4927"/>
                </a:cxn>
                <a:cxn ang="0">
                  <a:pos x="27" y="4941"/>
                </a:cxn>
                <a:cxn ang="0">
                  <a:pos x="39" y="4955"/>
                </a:cxn>
                <a:cxn ang="0">
                  <a:pos x="54" y="4966"/>
                </a:cxn>
                <a:cxn ang="0">
                  <a:pos x="74" y="4977"/>
                </a:cxn>
                <a:cxn ang="0">
                  <a:pos x="96" y="4984"/>
                </a:cxn>
                <a:cxn ang="0">
                  <a:pos x="124" y="4989"/>
                </a:cxn>
                <a:cxn ang="0">
                  <a:pos x="155" y="4990"/>
                </a:cxn>
                <a:cxn ang="0">
                  <a:pos x="192" y="4989"/>
                </a:cxn>
                <a:cxn ang="0">
                  <a:pos x="175" y="4935"/>
                </a:cxn>
                <a:cxn ang="0">
                  <a:pos x="162" y="4880"/>
                </a:cxn>
                <a:cxn ang="0">
                  <a:pos x="152" y="4825"/>
                </a:cxn>
                <a:cxn ang="0">
                  <a:pos x="143" y="4771"/>
                </a:cxn>
                <a:cxn ang="0">
                  <a:pos x="137" y="4717"/>
                </a:cxn>
                <a:cxn ang="0">
                  <a:pos x="132" y="4664"/>
                </a:cxn>
                <a:cxn ang="0">
                  <a:pos x="130" y="4613"/>
                </a:cxn>
                <a:cxn ang="0">
                  <a:pos x="129" y="4564"/>
                </a:cxn>
                <a:cxn ang="0">
                  <a:pos x="187" y="249"/>
                </a:cxn>
                <a:cxn ang="0">
                  <a:pos x="187" y="198"/>
                </a:cxn>
                <a:cxn ang="0">
                  <a:pos x="186" y="155"/>
                </a:cxn>
                <a:cxn ang="0">
                  <a:pos x="186" y="117"/>
                </a:cxn>
                <a:cxn ang="0">
                  <a:pos x="187" y="84"/>
                </a:cxn>
                <a:cxn ang="0">
                  <a:pos x="191" y="56"/>
                </a:cxn>
                <a:cxn ang="0">
                  <a:pos x="197" y="33"/>
                </a:cxn>
                <a:cxn ang="0">
                  <a:pos x="208" y="14"/>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4990">
                  <a:moveTo>
                    <a:pt x="73" y="116"/>
                  </a:moveTo>
                  <a:lnTo>
                    <a:pt x="0" y="4803"/>
                  </a:lnTo>
                  <a:lnTo>
                    <a:pt x="0" y="4816"/>
                  </a:lnTo>
                  <a:lnTo>
                    <a:pt x="0" y="4831"/>
                  </a:lnTo>
                  <a:lnTo>
                    <a:pt x="0" y="4846"/>
                  </a:lnTo>
                  <a:lnTo>
                    <a:pt x="1" y="4863"/>
                  </a:lnTo>
                  <a:lnTo>
                    <a:pt x="3" y="4879"/>
                  </a:lnTo>
                  <a:lnTo>
                    <a:pt x="6" y="4896"/>
                  </a:lnTo>
                  <a:lnTo>
                    <a:pt x="11" y="4911"/>
                  </a:lnTo>
                  <a:lnTo>
                    <a:pt x="18" y="4927"/>
                  </a:lnTo>
                  <a:lnTo>
                    <a:pt x="27" y="4941"/>
                  </a:lnTo>
                  <a:lnTo>
                    <a:pt x="39" y="4955"/>
                  </a:lnTo>
                  <a:lnTo>
                    <a:pt x="54" y="4966"/>
                  </a:lnTo>
                  <a:lnTo>
                    <a:pt x="74" y="4977"/>
                  </a:lnTo>
                  <a:lnTo>
                    <a:pt x="96" y="4984"/>
                  </a:lnTo>
                  <a:lnTo>
                    <a:pt x="124" y="4989"/>
                  </a:lnTo>
                  <a:lnTo>
                    <a:pt x="155" y="4990"/>
                  </a:lnTo>
                  <a:lnTo>
                    <a:pt x="192" y="4989"/>
                  </a:lnTo>
                  <a:lnTo>
                    <a:pt x="175" y="4935"/>
                  </a:lnTo>
                  <a:lnTo>
                    <a:pt x="162" y="4880"/>
                  </a:lnTo>
                  <a:lnTo>
                    <a:pt x="152" y="4825"/>
                  </a:lnTo>
                  <a:lnTo>
                    <a:pt x="143" y="4771"/>
                  </a:lnTo>
                  <a:lnTo>
                    <a:pt x="137" y="4717"/>
                  </a:lnTo>
                  <a:lnTo>
                    <a:pt x="132" y="4664"/>
                  </a:lnTo>
                  <a:lnTo>
                    <a:pt x="130" y="4613"/>
                  </a:lnTo>
                  <a:lnTo>
                    <a:pt x="129" y="4564"/>
                  </a:lnTo>
                  <a:lnTo>
                    <a:pt x="187" y="249"/>
                  </a:lnTo>
                  <a:lnTo>
                    <a:pt x="187" y="198"/>
                  </a:lnTo>
                  <a:lnTo>
                    <a:pt x="186" y="155"/>
                  </a:lnTo>
                  <a:lnTo>
                    <a:pt x="186" y="117"/>
                  </a:lnTo>
                  <a:lnTo>
                    <a:pt x="187" y="84"/>
                  </a:lnTo>
                  <a:lnTo>
                    <a:pt x="191" y="56"/>
                  </a:lnTo>
                  <a:lnTo>
                    <a:pt x="197" y="33"/>
                  </a:lnTo>
                  <a:lnTo>
                    <a:pt x="208" y="14"/>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878F8F"/>
            </a:solidFill>
            <a:ln w="9525">
              <a:noFill/>
              <a:round/>
              <a:headEnd/>
              <a:tailEnd/>
            </a:ln>
          </p:spPr>
          <p:txBody>
            <a:bodyPr/>
            <a:lstStyle/>
            <a:p>
              <a:endParaRPr lang="en-US"/>
            </a:p>
          </p:txBody>
        </p:sp>
        <p:sp>
          <p:nvSpPr>
            <p:cNvPr id="116775" name="Freeform 39"/>
            <p:cNvSpPr>
              <a:spLocks/>
            </p:cNvSpPr>
            <p:nvPr/>
          </p:nvSpPr>
          <p:spPr bwMode="auto">
            <a:xfrm>
              <a:off x="3657" y="2073"/>
              <a:ext cx="23" cy="416"/>
            </a:xfrm>
            <a:custGeom>
              <a:avLst/>
              <a:gdLst/>
              <a:ahLst/>
              <a:cxnLst>
                <a:cxn ang="0">
                  <a:pos x="74" y="116"/>
                </a:cxn>
                <a:cxn ang="0">
                  <a:pos x="0" y="4803"/>
                </a:cxn>
                <a:cxn ang="0">
                  <a:pos x="0" y="4816"/>
                </a:cxn>
                <a:cxn ang="0">
                  <a:pos x="0" y="4831"/>
                </a:cxn>
                <a:cxn ang="0">
                  <a:pos x="0" y="4846"/>
                </a:cxn>
                <a:cxn ang="0">
                  <a:pos x="2" y="4863"/>
                </a:cxn>
                <a:cxn ang="0">
                  <a:pos x="4" y="4879"/>
                </a:cxn>
                <a:cxn ang="0">
                  <a:pos x="7" y="4896"/>
                </a:cxn>
                <a:cxn ang="0">
                  <a:pos x="12" y="4911"/>
                </a:cxn>
                <a:cxn ang="0">
                  <a:pos x="19" y="4927"/>
                </a:cxn>
                <a:cxn ang="0">
                  <a:pos x="28" y="4941"/>
                </a:cxn>
                <a:cxn ang="0">
                  <a:pos x="40" y="4955"/>
                </a:cxn>
                <a:cxn ang="0">
                  <a:pos x="55" y="4966"/>
                </a:cxn>
                <a:cxn ang="0">
                  <a:pos x="75" y="4977"/>
                </a:cxn>
                <a:cxn ang="0">
                  <a:pos x="97" y="4984"/>
                </a:cxn>
                <a:cxn ang="0">
                  <a:pos x="124" y="4989"/>
                </a:cxn>
                <a:cxn ang="0">
                  <a:pos x="156" y="4990"/>
                </a:cxn>
                <a:cxn ang="0">
                  <a:pos x="193" y="4989"/>
                </a:cxn>
                <a:cxn ang="0">
                  <a:pos x="148" y="4970"/>
                </a:cxn>
                <a:cxn ang="0">
                  <a:pos x="113" y="4945"/>
                </a:cxn>
                <a:cxn ang="0">
                  <a:pos x="87" y="4914"/>
                </a:cxn>
                <a:cxn ang="0">
                  <a:pos x="69" y="4878"/>
                </a:cxn>
                <a:cxn ang="0">
                  <a:pos x="56" y="4839"/>
                </a:cxn>
                <a:cxn ang="0">
                  <a:pos x="48" y="4795"/>
                </a:cxn>
                <a:cxn ang="0">
                  <a:pos x="45" y="4749"/>
                </a:cxn>
                <a:cxn ang="0">
                  <a:pos x="44" y="4701"/>
                </a:cxn>
                <a:cxn ang="0">
                  <a:pos x="119" y="217"/>
                </a:cxn>
                <a:cxn ang="0">
                  <a:pos x="121" y="168"/>
                </a:cxn>
                <a:cxn ang="0">
                  <a:pos x="129" y="128"/>
                </a:cxn>
                <a:cxn ang="0">
                  <a:pos x="140" y="95"/>
                </a:cxn>
                <a:cxn ang="0">
                  <a:pos x="154" y="68"/>
                </a:cxn>
                <a:cxn ang="0">
                  <a:pos x="169" y="46"/>
                </a:cxn>
                <a:cxn ang="0">
                  <a:pos x="187" y="28"/>
                </a:cxn>
                <a:cxn ang="0">
                  <a:pos x="206" y="13"/>
                </a:cxn>
                <a:cxn ang="0">
                  <a:pos x="224" y="0"/>
                </a:cxn>
                <a:cxn ang="0">
                  <a:pos x="196" y="4"/>
                </a:cxn>
                <a:cxn ang="0">
                  <a:pos x="172" y="12"/>
                </a:cxn>
                <a:cxn ang="0">
                  <a:pos x="152" y="24"/>
                </a:cxn>
                <a:cxn ang="0">
                  <a:pos x="135" y="38"/>
                </a:cxn>
                <a:cxn ang="0">
                  <a:pos x="118" y="55"/>
                </a:cxn>
                <a:cxn ang="0">
                  <a:pos x="104" y="73"/>
                </a:cxn>
                <a:cxn ang="0">
                  <a:pos x="89" y="94"/>
                </a:cxn>
                <a:cxn ang="0">
                  <a:pos x="74" y="116"/>
                </a:cxn>
              </a:cxnLst>
              <a:rect l="0" t="0" r="r" b="b"/>
              <a:pathLst>
                <a:path w="224" h="4990">
                  <a:moveTo>
                    <a:pt x="74" y="116"/>
                  </a:moveTo>
                  <a:lnTo>
                    <a:pt x="0" y="4803"/>
                  </a:lnTo>
                  <a:lnTo>
                    <a:pt x="0" y="4816"/>
                  </a:lnTo>
                  <a:lnTo>
                    <a:pt x="0" y="4831"/>
                  </a:lnTo>
                  <a:lnTo>
                    <a:pt x="0" y="4846"/>
                  </a:lnTo>
                  <a:lnTo>
                    <a:pt x="2" y="4863"/>
                  </a:lnTo>
                  <a:lnTo>
                    <a:pt x="4" y="4879"/>
                  </a:lnTo>
                  <a:lnTo>
                    <a:pt x="7" y="4896"/>
                  </a:lnTo>
                  <a:lnTo>
                    <a:pt x="12" y="4911"/>
                  </a:lnTo>
                  <a:lnTo>
                    <a:pt x="19" y="4927"/>
                  </a:lnTo>
                  <a:lnTo>
                    <a:pt x="28" y="4941"/>
                  </a:lnTo>
                  <a:lnTo>
                    <a:pt x="40" y="4955"/>
                  </a:lnTo>
                  <a:lnTo>
                    <a:pt x="55" y="4966"/>
                  </a:lnTo>
                  <a:lnTo>
                    <a:pt x="75" y="4977"/>
                  </a:lnTo>
                  <a:lnTo>
                    <a:pt x="97" y="4984"/>
                  </a:lnTo>
                  <a:lnTo>
                    <a:pt x="124" y="4989"/>
                  </a:lnTo>
                  <a:lnTo>
                    <a:pt x="156" y="4990"/>
                  </a:lnTo>
                  <a:lnTo>
                    <a:pt x="193" y="4989"/>
                  </a:lnTo>
                  <a:lnTo>
                    <a:pt x="148" y="4970"/>
                  </a:lnTo>
                  <a:lnTo>
                    <a:pt x="113" y="4945"/>
                  </a:lnTo>
                  <a:lnTo>
                    <a:pt x="87" y="4914"/>
                  </a:lnTo>
                  <a:lnTo>
                    <a:pt x="69" y="4878"/>
                  </a:lnTo>
                  <a:lnTo>
                    <a:pt x="56" y="4839"/>
                  </a:lnTo>
                  <a:lnTo>
                    <a:pt x="48" y="4795"/>
                  </a:lnTo>
                  <a:lnTo>
                    <a:pt x="45" y="4749"/>
                  </a:lnTo>
                  <a:lnTo>
                    <a:pt x="44" y="4701"/>
                  </a:lnTo>
                  <a:lnTo>
                    <a:pt x="119" y="217"/>
                  </a:lnTo>
                  <a:lnTo>
                    <a:pt x="121" y="168"/>
                  </a:lnTo>
                  <a:lnTo>
                    <a:pt x="129" y="128"/>
                  </a:lnTo>
                  <a:lnTo>
                    <a:pt x="140" y="95"/>
                  </a:lnTo>
                  <a:lnTo>
                    <a:pt x="154" y="68"/>
                  </a:lnTo>
                  <a:lnTo>
                    <a:pt x="169" y="46"/>
                  </a:lnTo>
                  <a:lnTo>
                    <a:pt x="187" y="28"/>
                  </a:lnTo>
                  <a:lnTo>
                    <a:pt x="206" y="13"/>
                  </a:lnTo>
                  <a:lnTo>
                    <a:pt x="224" y="0"/>
                  </a:lnTo>
                  <a:lnTo>
                    <a:pt x="196" y="4"/>
                  </a:lnTo>
                  <a:lnTo>
                    <a:pt x="172" y="12"/>
                  </a:lnTo>
                  <a:lnTo>
                    <a:pt x="152" y="24"/>
                  </a:lnTo>
                  <a:lnTo>
                    <a:pt x="135" y="38"/>
                  </a:lnTo>
                  <a:lnTo>
                    <a:pt x="118" y="55"/>
                  </a:lnTo>
                  <a:lnTo>
                    <a:pt x="104" y="73"/>
                  </a:lnTo>
                  <a:lnTo>
                    <a:pt x="89" y="94"/>
                  </a:lnTo>
                  <a:lnTo>
                    <a:pt x="74" y="116"/>
                  </a:lnTo>
                  <a:close/>
                </a:path>
              </a:pathLst>
            </a:custGeom>
            <a:solidFill>
              <a:srgbClr val="C4CCCC"/>
            </a:solidFill>
            <a:ln w="9525">
              <a:noFill/>
              <a:round/>
              <a:headEnd/>
              <a:tailEnd/>
            </a:ln>
          </p:spPr>
          <p:txBody>
            <a:bodyPr/>
            <a:lstStyle/>
            <a:p>
              <a:endParaRPr lang="en-US"/>
            </a:p>
          </p:txBody>
        </p:sp>
        <p:sp>
          <p:nvSpPr>
            <p:cNvPr id="116776" name="Freeform 40"/>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3"/>
                </a:cxn>
                <a:cxn ang="0">
                  <a:pos x="3" y="4878"/>
                </a:cxn>
                <a:cxn ang="0">
                  <a:pos x="6" y="4895"/>
                </a:cxn>
                <a:cxn ang="0">
                  <a:pos x="11" y="4911"/>
                </a:cxn>
                <a:cxn ang="0">
                  <a:pos x="19" y="4927"/>
                </a:cxn>
                <a:cxn ang="0">
                  <a:pos x="28" y="4941"/>
                </a:cxn>
                <a:cxn ang="0">
                  <a:pos x="41" y="4955"/>
                </a:cxn>
                <a:cxn ang="0">
                  <a:pos x="57" y="4967"/>
                </a:cxn>
                <a:cxn ang="0">
                  <a:pos x="76" y="4978"/>
                </a:cxn>
                <a:cxn ang="0">
                  <a:pos x="99" y="4985"/>
                </a:cxn>
                <a:cxn ang="0">
                  <a:pos x="127" y="4991"/>
                </a:cxn>
                <a:cxn ang="0">
                  <a:pos x="159" y="4993"/>
                </a:cxn>
                <a:cxn ang="0">
                  <a:pos x="196" y="4993"/>
                </a:cxn>
                <a:cxn ang="0">
                  <a:pos x="171" y="4948"/>
                </a:cxn>
                <a:cxn ang="0">
                  <a:pos x="152" y="4900"/>
                </a:cxn>
                <a:cxn ang="0">
                  <a:pos x="137" y="4850"/>
                </a:cxn>
                <a:cxn ang="0">
                  <a:pos x="125" y="4800"/>
                </a:cxn>
                <a:cxn ang="0">
                  <a:pos x="117" y="4748"/>
                </a:cxn>
                <a:cxn ang="0">
                  <a:pos x="110" y="4697"/>
                </a:cxn>
                <a:cxn ang="0">
                  <a:pos x="107" y="4646"/>
                </a:cxn>
                <a:cxn ang="0">
                  <a:pos x="106" y="4598"/>
                </a:cxn>
                <a:cxn ang="0">
                  <a:pos x="113" y="4132"/>
                </a:cxn>
                <a:cxn ang="0">
                  <a:pos x="119" y="3780"/>
                </a:cxn>
                <a:cxn ang="0">
                  <a:pos x="123" y="3473"/>
                </a:cxn>
                <a:cxn ang="0">
                  <a:pos x="128" y="3143"/>
                </a:cxn>
                <a:cxn ang="0">
                  <a:pos x="133" y="2723"/>
                </a:cxn>
                <a:cxn ang="0">
                  <a:pos x="141" y="2144"/>
                </a:cxn>
                <a:cxn ang="0">
                  <a:pos x="152" y="1340"/>
                </a:cxn>
                <a:cxn ang="0">
                  <a:pos x="167" y="240"/>
                </a:cxn>
                <a:cxn ang="0">
                  <a:pos x="168" y="190"/>
                </a:cxn>
                <a:cxn ang="0">
                  <a:pos x="170" y="148"/>
                </a:cxn>
                <a:cxn ang="0">
                  <a:pos x="172" y="111"/>
                </a:cxn>
                <a:cxn ang="0">
                  <a:pos x="178" y="79"/>
                </a:cxn>
                <a:cxn ang="0">
                  <a:pos x="184" y="54"/>
                </a:cxn>
                <a:cxn ang="0">
                  <a:pos x="193" y="32"/>
                </a:cxn>
                <a:cxn ang="0">
                  <a:pos x="205"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3">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3"/>
                  </a:lnTo>
                  <a:lnTo>
                    <a:pt x="3" y="4878"/>
                  </a:lnTo>
                  <a:lnTo>
                    <a:pt x="6" y="4895"/>
                  </a:lnTo>
                  <a:lnTo>
                    <a:pt x="11" y="4911"/>
                  </a:lnTo>
                  <a:lnTo>
                    <a:pt x="19" y="4927"/>
                  </a:lnTo>
                  <a:lnTo>
                    <a:pt x="28" y="4941"/>
                  </a:lnTo>
                  <a:lnTo>
                    <a:pt x="41" y="4955"/>
                  </a:lnTo>
                  <a:lnTo>
                    <a:pt x="57" y="4967"/>
                  </a:lnTo>
                  <a:lnTo>
                    <a:pt x="76" y="4978"/>
                  </a:lnTo>
                  <a:lnTo>
                    <a:pt x="99" y="4985"/>
                  </a:lnTo>
                  <a:lnTo>
                    <a:pt x="127" y="4991"/>
                  </a:lnTo>
                  <a:lnTo>
                    <a:pt x="159" y="4993"/>
                  </a:lnTo>
                  <a:lnTo>
                    <a:pt x="196" y="4993"/>
                  </a:lnTo>
                  <a:lnTo>
                    <a:pt x="171" y="4948"/>
                  </a:lnTo>
                  <a:lnTo>
                    <a:pt x="152" y="4900"/>
                  </a:lnTo>
                  <a:lnTo>
                    <a:pt x="137" y="4850"/>
                  </a:lnTo>
                  <a:lnTo>
                    <a:pt x="125" y="4800"/>
                  </a:lnTo>
                  <a:lnTo>
                    <a:pt x="117" y="4748"/>
                  </a:lnTo>
                  <a:lnTo>
                    <a:pt x="110" y="4697"/>
                  </a:lnTo>
                  <a:lnTo>
                    <a:pt x="107" y="4646"/>
                  </a:lnTo>
                  <a:lnTo>
                    <a:pt x="106" y="4598"/>
                  </a:lnTo>
                  <a:lnTo>
                    <a:pt x="113" y="4132"/>
                  </a:lnTo>
                  <a:lnTo>
                    <a:pt x="119" y="3780"/>
                  </a:lnTo>
                  <a:lnTo>
                    <a:pt x="123" y="3473"/>
                  </a:lnTo>
                  <a:lnTo>
                    <a:pt x="128" y="3143"/>
                  </a:lnTo>
                  <a:lnTo>
                    <a:pt x="133" y="2723"/>
                  </a:lnTo>
                  <a:lnTo>
                    <a:pt x="141" y="2144"/>
                  </a:lnTo>
                  <a:lnTo>
                    <a:pt x="152" y="1340"/>
                  </a:lnTo>
                  <a:lnTo>
                    <a:pt x="167" y="240"/>
                  </a:lnTo>
                  <a:lnTo>
                    <a:pt x="168" y="190"/>
                  </a:lnTo>
                  <a:lnTo>
                    <a:pt x="170" y="148"/>
                  </a:lnTo>
                  <a:lnTo>
                    <a:pt x="172" y="111"/>
                  </a:lnTo>
                  <a:lnTo>
                    <a:pt x="178" y="79"/>
                  </a:lnTo>
                  <a:lnTo>
                    <a:pt x="184" y="54"/>
                  </a:lnTo>
                  <a:lnTo>
                    <a:pt x="193" y="32"/>
                  </a:lnTo>
                  <a:lnTo>
                    <a:pt x="205"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757D7D"/>
            </a:solidFill>
            <a:ln w="9525">
              <a:noFill/>
              <a:round/>
              <a:headEnd/>
              <a:tailEnd/>
            </a:ln>
          </p:spPr>
          <p:txBody>
            <a:bodyPr/>
            <a:lstStyle/>
            <a:p>
              <a:endParaRPr lang="en-US"/>
            </a:p>
          </p:txBody>
        </p:sp>
        <p:sp>
          <p:nvSpPr>
            <p:cNvPr id="116777" name="Freeform 41"/>
            <p:cNvSpPr>
              <a:spLocks/>
            </p:cNvSpPr>
            <p:nvPr/>
          </p:nvSpPr>
          <p:spPr bwMode="auto">
            <a:xfrm>
              <a:off x="3658" y="2073"/>
              <a:ext cx="22" cy="416"/>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1" y="4862"/>
                </a:cxn>
                <a:cxn ang="0">
                  <a:pos x="4" y="4878"/>
                </a:cxn>
                <a:cxn ang="0">
                  <a:pos x="7" y="4895"/>
                </a:cxn>
                <a:cxn ang="0">
                  <a:pos x="13" y="4911"/>
                </a:cxn>
                <a:cxn ang="0">
                  <a:pos x="20" y="4927"/>
                </a:cxn>
                <a:cxn ang="0">
                  <a:pos x="30" y="4941"/>
                </a:cxn>
                <a:cxn ang="0">
                  <a:pos x="43" y="4956"/>
                </a:cxn>
                <a:cxn ang="0">
                  <a:pos x="59" y="4968"/>
                </a:cxn>
                <a:cxn ang="0">
                  <a:pos x="79" y="4979"/>
                </a:cxn>
                <a:cxn ang="0">
                  <a:pos x="102" y="4987"/>
                </a:cxn>
                <a:cxn ang="0">
                  <a:pos x="130" y="4993"/>
                </a:cxn>
                <a:cxn ang="0">
                  <a:pos x="162" y="4997"/>
                </a:cxn>
                <a:cxn ang="0">
                  <a:pos x="199" y="4998"/>
                </a:cxn>
                <a:cxn ang="0">
                  <a:pos x="168" y="4961"/>
                </a:cxn>
                <a:cxn ang="0">
                  <a:pos x="143" y="4920"/>
                </a:cxn>
                <a:cxn ang="0">
                  <a:pos x="123" y="4875"/>
                </a:cxn>
                <a:cxn ang="0">
                  <a:pos x="107" y="4827"/>
                </a:cxn>
                <a:cxn ang="0">
                  <a:pos x="96" y="4779"/>
                </a:cxn>
                <a:cxn ang="0">
                  <a:pos x="89" y="4729"/>
                </a:cxn>
                <a:cxn ang="0">
                  <a:pos x="85" y="4679"/>
                </a:cxn>
                <a:cxn ang="0">
                  <a:pos x="84" y="4630"/>
                </a:cxn>
                <a:cxn ang="0">
                  <a:pos x="92" y="4160"/>
                </a:cxn>
                <a:cxn ang="0">
                  <a:pos x="98" y="3806"/>
                </a:cxn>
                <a:cxn ang="0">
                  <a:pos x="103" y="3496"/>
                </a:cxn>
                <a:cxn ang="0">
                  <a:pos x="108" y="3164"/>
                </a:cxn>
                <a:cxn ang="0">
                  <a:pos x="115" y="2741"/>
                </a:cxn>
                <a:cxn ang="0">
                  <a:pos x="124" y="2156"/>
                </a:cxn>
                <a:cxn ang="0">
                  <a:pos x="136" y="1344"/>
                </a:cxn>
                <a:cxn ang="0">
                  <a:pos x="152" y="233"/>
                </a:cxn>
                <a:cxn ang="0">
                  <a:pos x="153" y="183"/>
                </a:cxn>
                <a:cxn ang="0">
                  <a:pos x="156" y="142"/>
                </a:cxn>
                <a:cxn ang="0">
                  <a:pos x="161" y="105"/>
                </a:cxn>
                <a:cxn ang="0">
                  <a:pos x="169" y="75"/>
                </a:cxn>
                <a:cxn ang="0">
                  <a:pos x="179" y="51"/>
                </a:cxn>
                <a:cxn ang="0">
                  <a:pos x="191" y="31"/>
                </a:cxn>
                <a:cxn ang="0">
                  <a:pos x="204" y="14"/>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4998">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1" y="4862"/>
                  </a:lnTo>
                  <a:lnTo>
                    <a:pt x="4" y="4878"/>
                  </a:lnTo>
                  <a:lnTo>
                    <a:pt x="7" y="4895"/>
                  </a:lnTo>
                  <a:lnTo>
                    <a:pt x="13" y="4911"/>
                  </a:lnTo>
                  <a:lnTo>
                    <a:pt x="20" y="4927"/>
                  </a:lnTo>
                  <a:lnTo>
                    <a:pt x="30" y="4941"/>
                  </a:lnTo>
                  <a:lnTo>
                    <a:pt x="43" y="4956"/>
                  </a:lnTo>
                  <a:lnTo>
                    <a:pt x="59" y="4968"/>
                  </a:lnTo>
                  <a:lnTo>
                    <a:pt x="79" y="4979"/>
                  </a:lnTo>
                  <a:lnTo>
                    <a:pt x="102" y="4987"/>
                  </a:lnTo>
                  <a:lnTo>
                    <a:pt x="130" y="4993"/>
                  </a:lnTo>
                  <a:lnTo>
                    <a:pt x="162" y="4997"/>
                  </a:lnTo>
                  <a:lnTo>
                    <a:pt x="199" y="4998"/>
                  </a:lnTo>
                  <a:lnTo>
                    <a:pt x="168" y="4961"/>
                  </a:lnTo>
                  <a:lnTo>
                    <a:pt x="143" y="4920"/>
                  </a:lnTo>
                  <a:lnTo>
                    <a:pt x="123" y="4875"/>
                  </a:lnTo>
                  <a:lnTo>
                    <a:pt x="107" y="4827"/>
                  </a:lnTo>
                  <a:lnTo>
                    <a:pt x="96" y="4779"/>
                  </a:lnTo>
                  <a:lnTo>
                    <a:pt x="89" y="4729"/>
                  </a:lnTo>
                  <a:lnTo>
                    <a:pt x="85" y="4679"/>
                  </a:lnTo>
                  <a:lnTo>
                    <a:pt x="84" y="4630"/>
                  </a:lnTo>
                  <a:lnTo>
                    <a:pt x="92" y="4160"/>
                  </a:lnTo>
                  <a:lnTo>
                    <a:pt x="98" y="3806"/>
                  </a:lnTo>
                  <a:lnTo>
                    <a:pt x="103" y="3496"/>
                  </a:lnTo>
                  <a:lnTo>
                    <a:pt x="108" y="3164"/>
                  </a:lnTo>
                  <a:lnTo>
                    <a:pt x="115" y="2741"/>
                  </a:lnTo>
                  <a:lnTo>
                    <a:pt x="124" y="2156"/>
                  </a:lnTo>
                  <a:lnTo>
                    <a:pt x="136" y="1344"/>
                  </a:lnTo>
                  <a:lnTo>
                    <a:pt x="152" y="233"/>
                  </a:lnTo>
                  <a:lnTo>
                    <a:pt x="153" y="183"/>
                  </a:lnTo>
                  <a:lnTo>
                    <a:pt x="156" y="142"/>
                  </a:lnTo>
                  <a:lnTo>
                    <a:pt x="161" y="105"/>
                  </a:lnTo>
                  <a:lnTo>
                    <a:pt x="169" y="75"/>
                  </a:lnTo>
                  <a:lnTo>
                    <a:pt x="179" y="51"/>
                  </a:lnTo>
                  <a:lnTo>
                    <a:pt x="191" y="31"/>
                  </a:lnTo>
                  <a:lnTo>
                    <a:pt x="204" y="14"/>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666B6B"/>
            </a:solidFill>
            <a:ln w="9525">
              <a:noFill/>
              <a:round/>
              <a:headEnd/>
              <a:tailEnd/>
            </a:ln>
          </p:spPr>
          <p:txBody>
            <a:bodyPr/>
            <a:lstStyle/>
            <a:p>
              <a:endParaRPr lang="en-US"/>
            </a:p>
          </p:txBody>
        </p:sp>
        <p:sp>
          <p:nvSpPr>
            <p:cNvPr id="116778" name="Freeform 42"/>
            <p:cNvSpPr>
              <a:spLocks/>
            </p:cNvSpPr>
            <p:nvPr/>
          </p:nvSpPr>
          <p:spPr bwMode="auto">
            <a:xfrm>
              <a:off x="3658" y="2073"/>
              <a:ext cx="22" cy="417"/>
            </a:xfrm>
            <a:custGeom>
              <a:avLst/>
              <a:gdLst/>
              <a:ahLst/>
              <a:cxnLst>
                <a:cxn ang="0">
                  <a:pos x="72" y="116"/>
                </a:cxn>
                <a:cxn ang="0">
                  <a:pos x="65" y="617"/>
                </a:cxn>
                <a:cxn ang="0">
                  <a:pos x="59" y="994"/>
                </a:cxn>
                <a:cxn ang="0">
                  <a:pos x="54" y="1325"/>
                </a:cxn>
                <a:cxn ang="0">
                  <a:pos x="48" y="1678"/>
                </a:cxn>
                <a:cxn ang="0">
                  <a:pos x="41" y="2129"/>
                </a:cxn>
                <a:cxn ang="0">
                  <a:pos x="32" y="2751"/>
                </a:cxn>
                <a:cxn ang="0">
                  <a:pos x="18" y="3618"/>
                </a:cxn>
                <a:cxn ang="0">
                  <a:pos x="0" y="4803"/>
                </a:cxn>
                <a:cxn ang="0">
                  <a:pos x="0" y="4816"/>
                </a:cxn>
                <a:cxn ang="0">
                  <a:pos x="0" y="4831"/>
                </a:cxn>
                <a:cxn ang="0">
                  <a:pos x="0" y="4846"/>
                </a:cxn>
                <a:cxn ang="0">
                  <a:pos x="2" y="4862"/>
                </a:cxn>
                <a:cxn ang="0">
                  <a:pos x="4" y="4878"/>
                </a:cxn>
                <a:cxn ang="0">
                  <a:pos x="8" y="4895"/>
                </a:cxn>
                <a:cxn ang="0">
                  <a:pos x="14" y="4910"/>
                </a:cxn>
                <a:cxn ang="0">
                  <a:pos x="21" y="4926"/>
                </a:cxn>
                <a:cxn ang="0">
                  <a:pos x="31" y="4941"/>
                </a:cxn>
                <a:cxn ang="0">
                  <a:pos x="44" y="4955"/>
                </a:cxn>
                <a:cxn ang="0">
                  <a:pos x="62" y="4967"/>
                </a:cxn>
                <a:cxn ang="0">
                  <a:pos x="81" y="4979"/>
                </a:cxn>
                <a:cxn ang="0">
                  <a:pos x="105" y="4988"/>
                </a:cxn>
                <a:cxn ang="0">
                  <a:pos x="133" y="4995"/>
                </a:cxn>
                <a:cxn ang="0">
                  <a:pos x="165" y="4999"/>
                </a:cxn>
                <a:cxn ang="0">
                  <a:pos x="203" y="5001"/>
                </a:cxn>
                <a:cxn ang="0">
                  <a:pos x="165" y="4973"/>
                </a:cxn>
                <a:cxn ang="0">
                  <a:pos x="134" y="4939"/>
                </a:cxn>
                <a:cxn ang="0">
                  <a:pos x="109" y="4900"/>
                </a:cxn>
                <a:cxn ang="0">
                  <a:pos x="91" y="4856"/>
                </a:cxn>
                <a:cxn ang="0">
                  <a:pos x="78" y="4811"/>
                </a:cxn>
                <a:cxn ang="0">
                  <a:pos x="69" y="4763"/>
                </a:cxn>
                <a:cxn ang="0">
                  <a:pos x="64" y="4714"/>
                </a:cxn>
                <a:cxn ang="0">
                  <a:pos x="63" y="4665"/>
                </a:cxn>
                <a:cxn ang="0">
                  <a:pos x="71" y="4191"/>
                </a:cxn>
                <a:cxn ang="0">
                  <a:pos x="77" y="3832"/>
                </a:cxn>
                <a:cxn ang="0">
                  <a:pos x="82" y="3519"/>
                </a:cxn>
                <a:cxn ang="0">
                  <a:pos x="87" y="3184"/>
                </a:cxn>
                <a:cxn ang="0">
                  <a:pos x="94" y="2756"/>
                </a:cxn>
                <a:cxn ang="0">
                  <a:pos x="104" y="2166"/>
                </a:cxn>
                <a:cxn ang="0">
                  <a:pos x="118" y="1346"/>
                </a:cxn>
                <a:cxn ang="0">
                  <a:pos x="136" y="224"/>
                </a:cxn>
                <a:cxn ang="0">
                  <a:pos x="138" y="175"/>
                </a:cxn>
                <a:cxn ang="0">
                  <a:pos x="143" y="134"/>
                </a:cxn>
                <a:cxn ang="0">
                  <a:pos x="150" y="99"/>
                </a:cxn>
                <a:cxn ang="0">
                  <a:pos x="161" y="71"/>
                </a:cxn>
                <a:cxn ang="0">
                  <a:pos x="173" y="48"/>
                </a:cxn>
                <a:cxn ang="0">
                  <a:pos x="188" y="29"/>
                </a:cxn>
                <a:cxn ang="0">
                  <a:pos x="204" y="13"/>
                </a:cxn>
                <a:cxn ang="0">
                  <a:pos x="220" y="0"/>
                </a:cxn>
                <a:cxn ang="0">
                  <a:pos x="193" y="4"/>
                </a:cxn>
                <a:cxn ang="0">
                  <a:pos x="169" y="12"/>
                </a:cxn>
                <a:cxn ang="0">
                  <a:pos x="149" y="24"/>
                </a:cxn>
                <a:cxn ang="0">
                  <a:pos x="132" y="38"/>
                </a:cxn>
                <a:cxn ang="0">
                  <a:pos x="116" y="55"/>
                </a:cxn>
                <a:cxn ang="0">
                  <a:pos x="101" y="73"/>
                </a:cxn>
                <a:cxn ang="0">
                  <a:pos x="87" y="94"/>
                </a:cxn>
                <a:cxn ang="0">
                  <a:pos x="72" y="116"/>
                </a:cxn>
              </a:cxnLst>
              <a:rect l="0" t="0" r="r" b="b"/>
              <a:pathLst>
                <a:path w="220" h="5001">
                  <a:moveTo>
                    <a:pt x="72" y="116"/>
                  </a:moveTo>
                  <a:lnTo>
                    <a:pt x="65" y="617"/>
                  </a:lnTo>
                  <a:lnTo>
                    <a:pt x="59" y="994"/>
                  </a:lnTo>
                  <a:lnTo>
                    <a:pt x="54" y="1325"/>
                  </a:lnTo>
                  <a:lnTo>
                    <a:pt x="48" y="1678"/>
                  </a:lnTo>
                  <a:lnTo>
                    <a:pt x="41" y="2129"/>
                  </a:lnTo>
                  <a:lnTo>
                    <a:pt x="32" y="2751"/>
                  </a:lnTo>
                  <a:lnTo>
                    <a:pt x="18" y="3618"/>
                  </a:lnTo>
                  <a:lnTo>
                    <a:pt x="0" y="4803"/>
                  </a:lnTo>
                  <a:lnTo>
                    <a:pt x="0" y="4816"/>
                  </a:lnTo>
                  <a:lnTo>
                    <a:pt x="0" y="4831"/>
                  </a:lnTo>
                  <a:lnTo>
                    <a:pt x="0" y="4846"/>
                  </a:lnTo>
                  <a:lnTo>
                    <a:pt x="2" y="4862"/>
                  </a:lnTo>
                  <a:lnTo>
                    <a:pt x="4" y="4878"/>
                  </a:lnTo>
                  <a:lnTo>
                    <a:pt x="8" y="4895"/>
                  </a:lnTo>
                  <a:lnTo>
                    <a:pt x="14" y="4910"/>
                  </a:lnTo>
                  <a:lnTo>
                    <a:pt x="21" y="4926"/>
                  </a:lnTo>
                  <a:lnTo>
                    <a:pt x="31" y="4941"/>
                  </a:lnTo>
                  <a:lnTo>
                    <a:pt x="44" y="4955"/>
                  </a:lnTo>
                  <a:lnTo>
                    <a:pt x="62" y="4967"/>
                  </a:lnTo>
                  <a:lnTo>
                    <a:pt x="81" y="4979"/>
                  </a:lnTo>
                  <a:lnTo>
                    <a:pt x="105" y="4988"/>
                  </a:lnTo>
                  <a:lnTo>
                    <a:pt x="133" y="4995"/>
                  </a:lnTo>
                  <a:lnTo>
                    <a:pt x="165" y="4999"/>
                  </a:lnTo>
                  <a:lnTo>
                    <a:pt x="203" y="5001"/>
                  </a:lnTo>
                  <a:lnTo>
                    <a:pt x="165" y="4973"/>
                  </a:lnTo>
                  <a:lnTo>
                    <a:pt x="134" y="4939"/>
                  </a:lnTo>
                  <a:lnTo>
                    <a:pt x="109" y="4900"/>
                  </a:lnTo>
                  <a:lnTo>
                    <a:pt x="91" y="4856"/>
                  </a:lnTo>
                  <a:lnTo>
                    <a:pt x="78" y="4811"/>
                  </a:lnTo>
                  <a:lnTo>
                    <a:pt x="69" y="4763"/>
                  </a:lnTo>
                  <a:lnTo>
                    <a:pt x="64" y="4714"/>
                  </a:lnTo>
                  <a:lnTo>
                    <a:pt x="63" y="4665"/>
                  </a:lnTo>
                  <a:lnTo>
                    <a:pt x="71" y="4191"/>
                  </a:lnTo>
                  <a:lnTo>
                    <a:pt x="77" y="3832"/>
                  </a:lnTo>
                  <a:lnTo>
                    <a:pt x="82" y="3519"/>
                  </a:lnTo>
                  <a:lnTo>
                    <a:pt x="87" y="3184"/>
                  </a:lnTo>
                  <a:lnTo>
                    <a:pt x="94" y="2756"/>
                  </a:lnTo>
                  <a:lnTo>
                    <a:pt x="104" y="2166"/>
                  </a:lnTo>
                  <a:lnTo>
                    <a:pt x="118" y="1346"/>
                  </a:lnTo>
                  <a:lnTo>
                    <a:pt x="136" y="224"/>
                  </a:lnTo>
                  <a:lnTo>
                    <a:pt x="138" y="175"/>
                  </a:lnTo>
                  <a:lnTo>
                    <a:pt x="143" y="134"/>
                  </a:lnTo>
                  <a:lnTo>
                    <a:pt x="150" y="99"/>
                  </a:lnTo>
                  <a:lnTo>
                    <a:pt x="161" y="71"/>
                  </a:lnTo>
                  <a:lnTo>
                    <a:pt x="173" y="48"/>
                  </a:lnTo>
                  <a:lnTo>
                    <a:pt x="188" y="29"/>
                  </a:lnTo>
                  <a:lnTo>
                    <a:pt x="204" y="13"/>
                  </a:lnTo>
                  <a:lnTo>
                    <a:pt x="220" y="0"/>
                  </a:lnTo>
                  <a:lnTo>
                    <a:pt x="193" y="4"/>
                  </a:lnTo>
                  <a:lnTo>
                    <a:pt x="169" y="12"/>
                  </a:lnTo>
                  <a:lnTo>
                    <a:pt x="149" y="24"/>
                  </a:lnTo>
                  <a:lnTo>
                    <a:pt x="132" y="38"/>
                  </a:lnTo>
                  <a:lnTo>
                    <a:pt x="116" y="55"/>
                  </a:lnTo>
                  <a:lnTo>
                    <a:pt x="101" y="73"/>
                  </a:lnTo>
                  <a:lnTo>
                    <a:pt x="87" y="94"/>
                  </a:lnTo>
                  <a:lnTo>
                    <a:pt x="72" y="116"/>
                  </a:lnTo>
                  <a:close/>
                </a:path>
              </a:pathLst>
            </a:custGeom>
            <a:solidFill>
              <a:srgbClr val="575C5C"/>
            </a:solidFill>
            <a:ln w="9525">
              <a:noFill/>
              <a:round/>
              <a:headEnd/>
              <a:tailEnd/>
            </a:ln>
          </p:spPr>
          <p:txBody>
            <a:bodyPr/>
            <a:lstStyle/>
            <a:p>
              <a:endParaRPr lang="en-US"/>
            </a:p>
          </p:txBody>
        </p:sp>
        <p:sp>
          <p:nvSpPr>
            <p:cNvPr id="116779" name="Freeform 43"/>
            <p:cNvSpPr>
              <a:spLocks/>
            </p:cNvSpPr>
            <p:nvPr/>
          </p:nvSpPr>
          <p:spPr bwMode="auto">
            <a:xfrm>
              <a:off x="3658" y="2073"/>
              <a:ext cx="22" cy="417"/>
            </a:xfrm>
            <a:custGeom>
              <a:avLst/>
              <a:gdLst/>
              <a:ahLst/>
              <a:cxnLst>
                <a:cxn ang="0">
                  <a:pos x="73" y="116"/>
                </a:cxn>
                <a:cxn ang="0">
                  <a:pos x="0" y="4803"/>
                </a:cxn>
                <a:cxn ang="0">
                  <a:pos x="0" y="4816"/>
                </a:cxn>
                <a:cxn ang="0">
                  <a:pos x="0" y="4831"/>
                </a:cxn>
                <a:cxn ang="0">
                  <a:pos x="1" y="4845"/>
                </a:cxn>
                <a:cxn ang="0">
                  <a:pos x="3" y="4862"/>
                </a:cxn>
                <a:cxn ang="0">
                  <a:pos x="5" y="4877"/>
                </a:cxn>
                <a:cxn ang="0">
                  <a:pos x="10" y="4894"/>
                </a:cxn>
                <a:cxn ang="0">
                  <a:pos x="16" y="4910"/>
                </a:cxn>
                <a:cxn ang="0">
                  <a:pos x="24" y="4926"/>
                </a:cxn>
                <a:cxn ang="0">
                  <a:pos x="35" y="4941"/>
                </a:cxn>
                <a:cxn ang="0">
                  <a:pos x="49" y="4955"/>
                </a:cxn>
                <a:cxn ang="0">
                  <a:pos x="66" y="4968"/>
                </a:cxn>
                <a:cxn ang="0">
                  <a:pos x="86" y="4980"/>
                </a:cxn>
                <a:cxn ang="0">
                  <a:pos x="110" y="4989"/>
                </a:cxn>
                <a:cxn ang="0">
                  <a:pos x="139" y="4997"/>
                </a:cxn>
                <a:cxn ang="0">
                  <a:pos x="171" y="5002"/>
                </a:cxn>
                <a:cxn ang="0">
                  <a:pos x="209" y="5006"/>
                </a:cxn>
                <a:cxn ang="0">
                  <a:pos x="185" y="4996"/>
                </a:cxn>
                <a:cxn ang="0">
                  <a:pos x="163" y="4986"/>
                </a:cxn>
                <a:cxn ang="0">
                  <a:pos x="143" y="4973"/>
                </a:cxn>
                <a:cxn ang="0">
                  <a:pos x="126" y="4959"/>
                </a:cxn>
                <a:cxn ang="0">
                  <a:pos x="110" y="4942"/>
                </a:cxn>
                <a:cxn ang="0">
                  <a:pos x="97" y="4925"/>
                </a:cxn>
                <a:cxn ang="0">
                  <a:pos x="85" y="4906"/>
                </a:cxn>
                <a:cxn ang="0">
                  <a:pos x="75" y="4886"/>
                </a:cxn>
                <a:cxn ang="0">
                  <a:pos x="67" y="4866"/>
                </a:cxn>
                <a:cxn ang="0">
                  <a:pos x="60" y="4843"/>
                </a:cxn>
                <a:cxn ang="0">
                  <a:pos x="54" y="4821"/>
                </a:cxn>
                <a:cxn ang="0">
                  <a:pos x="50" y="4797"/>
                </a:cxn>
                <a:cxn ang="0">
                  <a:pos x="47" y="4774"/>
                </a:cxn>
                <a:cxn ang="0">
                  <a:pos x="45" y="4750"/>
                </a:cxn>
                <a:cxn ang="0">
                  <a:pos x="43" y="4725"/>
                </a:cxn>
                <a:cxn ang="0">
                  <a:pos x="43" y="4701"/>
                </a:cxn>
                <a:cxn ang="0">
                  <a:pos x="119" y="217"/>
                </a:cxn>
                <a:cxn ang="0">
                  <a:pos x="121" y="168"/>
                </a:cxn>
                <a:cxn ang="0">
                  <a:pos x="128" y="128"/>
                </a:cxn>
                <a:cxn ang="0">
                  <a:pos x="139" y="95"/>
                </a:cxn>
                <a:cxn ang="0">
                  <a:pos x="153" y="68"/>
                </a:cxn>
                <a:cxn ang="0">
                  <a:pos x="168" y="46"/>
                </a:cxn>
                <a:cxn ang="0">
                  <a:pos x="187" y="28"/>
                </a:cxn>
                <a:cxn ang="0">
                  <a:pos x="205" y="13"/>
                </a:cxn>
                <a:cxn ang="0">
                  <a:pos x="223" y="0"/>
                </a:cxn>
                <a:cxn ang="0">
                  <a:pos x="195" y="4"/>
                </a:cxn>
                <a:cxn ang="0">
                  <a:pos x="171" y="12"/>
                </a:cxn>
                <a:cxn ang="0">
                  <a:pos x="151" y="24"/>
                </a:cxn>
                <a:cxn ang="0">
                  <a:pos x="134" y="38"/>
                </a:cxn>
                <a:cxn ang="0">
                  <a:pos x="118" y="55"/>
                </a:cxn>
                <a:cxn ang="0">
                  <a:pos x="103" y="73"/>
                </a:cxn>
                <a:cxn ang="0">
                  <a:pos x="88" y="94"/>
                </a:cxn>
                <a:cxn ang="0">
                  <a:pos x="73" y="116"/>
                </a:cxn>
              </a:cxnLst>
              <a:rect l="0" t="0" r="r" b="b"/>
              <a:pathLst>
                <a:path w="223" h="5006">
                  <a:moveTo>
                    <a:pt x="73" y="116"/>
                  </a:moveTo>
                  <a:lnTo>
                    <a:pt x="0" y="4803"/>
                  </a:lnTo>
                  <a:lnTo>
                    <a:pt x="0" y="4816"/>
                  </a:lnTo>
                  <a:lnTo>
                    <a:pt x="0" y="4831"/>
                  </a:lnTo>
                  <a:lnTo>
                    <a:pt x="1" y="4845"/>
                  </a:lnTo>
                  <a:lnTo>
                    <a:pt x="3" y="4862"/>
                  </a:lnTo>
                  <a:lnTo>
                    <a:pt x="5" y="4877"/>
                  </a:lnTo>
                  <a:lnTo>
                    <a:pt x="10" y="4894"/>
                  </a:lnTo>
                  <a:lnTo>
                    <a:pt x="16" y="4910"/>
                  </a:lnTo>
                  <a:lnTo>
                    <a:pt x="24" y="4926"/>
                  </a:lnTo>
                  <a:lnTo>
                    <a:pt x="35" y="4941"/>
                  </a:lnTo>
                  <a:lnTo>
                    <a:pt x="49" y="4955"/>
                  </a:lnTo>
                  <a:lnTo>
                    <a:pt x="66" y="4968"/>
                  </a:lnTo>
                  <a:lnTo>
                    <a:pt x="86" y="4980"/>
                  </a:lnTo>
                  <a:lnTo>
                    <a:pt x="110" y="4989"/>
                  </a:lnTo>
                  <a:lnTo>
                    <a:pt x="139" y="4997"/>
                  </a:lnTo>
                  <a:lnTo>
                    <a:pt x="171" y="5002"/>
                  </a:lnTo>
                  <a:lnTo>
                    <a:pt x="209" y="5006"/>
                  </a:lnTo>
                  <a:lnTo>
                    <a:pt x="185" y="4996"/>
                  </a:lnTo>
                  <a:lnTo>
                    <a:pt x="163" y="4986"/>
                  </a:lnTo>
                  <a:lnTo>
                    <a:pt x="143" y="4973"/>
                  </a:lnTo>
                  <a:lnTo>
                    <a:pt x="126" y="4959"/>
                  </a:lnTo>
                  <a:lnTo>
                    <a:pt x="110" y="4942"/>
                  </a:lnTo>
                  <a:lnTo>
                    <a:pt x="97" y="4925"/>
                  </a:lnTo>
                  <a:lnTo>
                    <a:pt x="85" y="4906"/>
                  </a:lnTo>
                  <a:lnTo>
                    <a:pt x="75" y="4886"/>
                  </a:lnTo>
                  <a:lnTo>
                    <a:pt x="67" y="4866"/>
                  </a:lnTo>
                  <a:lnTo>
                    <a:pt x="60" y="4843"/>
                  </a:lnTo>
                  <a:lnTo>
                    <a:pt x="54" y="4821"/>
                  </a:lnTo>
                  <a:lnTo>
                    <a:pt x="50" y="4797"/>
                  </a:lnTo>
                  <a:lnTo>
                    <a:pt x="47" y="4774"/>
                  </a:lnTo>
                  <a:lnTo>
                    <a:pt x="45" y="4750"/>
                  </a:lnTo>
                  <a:lnTo>
                    <a:pt x="43" y="4725"/>
                  </a:lnTo>
                  <a:lnTo>
                    <a:pt x="43" y="4701"/>
                  </a:lnTo>
                  <a:lnTo>
                    <a:pt x="119" y="217"/>
                  </a:lnTo>
                  <a:lnTo>
                    <a:pt x="121" y="168"/>
                  </a:lnTo>
                  <a:lnTo>
                    <a:pt x="128" y="128"/>
                  </a:lnTo>
                  <a:lnTo>
                    <a:pt x="139" y="95"/>
                  </a:lnTo>
                  <a:lnTo>
                    <a:pt x="153" y="68"/>
                  </a:lnTo>
                  <a:lnTo>
                    <a:pt x="168" y="46"/>
                  </a:lnTo>
                  <a:lnTo>
                    <a:pt x="187" y="28"/>
                  </a:lnTo>
                  <a:lnTo>
                    <a:pt x="205" y="13"/>
                  </a:lnTo>
                  <a:lnTo>
                    <a:pt x="223" y="0"/>
                  </a:lnTo>
                  <a:lnTo>
                    <a:pt x="195" y="4"/>
                  </a:lnTo>
                  <a:lnTo>
                    <a:pt x="171" y="12"/>
                  </a:lnTo>
                  <a:lnTo>
                    <a:pt x="151" y="24"/>
                  </a:lnTo>
                  <a:lnTo>
                    <a:pt x="134" y="38"/>
                  </a:lnTo>
                  <a:lnTo>
                    <a:pt x="118" y="55"/>
                  </a:lnTo>
                  <a:lnTo>
                    <a:pt x="103" y="73"/>
                  </a:lnTo>
                  <a:lnTo>
                    <a:pt x="88" y="94"/>
                  </a:lnTo>
                  <a:lnTo>
                    <a:pt x="73" y="116"/>
                  </a:lnTo>
                  <a:close/>
                </a:path>
              </a:pathLst>
            </a:custGeom>
            <a:solidFill>
              <a:srgbClr val="474F4F"/>
            </a:solidFill>
            <a:ln w="9525">
              <a:noFill/>
              <a:round/>
              <a:headEnd/>
              <a:tailEnd/>
            </a:ln>
          </p:spPr>
          <p:txBody>
            <a:bodyPr/>
            <a:lstStyle/>
            <a:p>
              <a:endParaRPr lang="en-US"/>
            </a:p>
          </p:txBody>
        </p:sp>
        <p:sp>
          <p:nvSpPr>
            <p:cNvPr id="116780" name="Freeform 44"/>
            <p:cNvSpPr>
              <a:spLocks/>
            </p:cNvSpPr>
            <p:nvPr/>
          </p:nvSpPr>
          <p:spPr bwMode="auto">
            <a:xfrm>
              <a:off x="3684" y="2434"/>
              <a:ext cx="129" cy="45"/>
            </a:xfrm>
            <a:custGeom>
              <a:avLst/>
              <a:gdLst/>
              <a:ahLst/>
              <a:cxnLst>
                <a:cxn ang="0">
                  <a:pos x="4" y="136"/>
                </a:cxn>
                <a:cxn ang="0">
                  <a:pos x="36" y="89"/>
                </a:cxn>
                <a:cxn ang="0">
                  <a:pos x="94" y="53"/>
                </a:cxn>
                <a:cxn ang="0">
                  <a:pos x="174" y="27"/>
                </a:cxn>
                <a:cxn ang="0">
                  <a:pos x="265" y="11"/>
                </a:cxn>
                <a:cxn ang="0">
                  <a:pos x="363" y="2"/>
                </a:cxn>
                <a:cxn ang="0">
                  <a:pos x="461" y="0"/>
                </a:cxn>
                <a:cxn ang="0">
                  <a:pos x="552" y="3"/>
                </a:cxn>
                <a:cxn ang="0">
                  <a:pos x="635" y="8"/>
                </a:cxn>
                <a:cxn ang="0">
                  <a:pos x="716" y="14"/>
                </a:cxn>
                <a:cxn ang="0">
                  <a:pos x="795" y="23"/>
                </a:cxn>
                <a:cxn ang="0">
                  <a:pos x="867" y="33"/>
                </a:cxn>
                <a:cxn ang="0">
                  <a:pos x="939" y="45"/>
                </a:cxn>
                <a:cxn ang="0">
                  <a:pos x="1008" y="63"/>
                </a:cxn>
                <a:cxn ang="0">
                  <a:pos x="1076" y="85"/>
                </a:cxn>
                <a:cxn ang="0">
                  <a:pos x="1143" y="112"/>
                </a:cxn>
                <a:cxn ang="0">
                  <a:pos x="1199" y="141"/>
                </a:cxn>
                <a:cxn ang="0">
                  <a:pos x="1241" y="174"/>
                </a:cxn>
                <a:cxn ang="0">
                  <a:pos x="1272" y="214"/>
                </a:cxn>
                <a:cxn ang="0">
                  <a:pos x="1290" y="259"/>
                </a:cxn>
                <a:cxn ang="0">
                  <a:pos x="1281" y="329"/>
                </a:cxn>
                <a:cxn ang="0">
                  <a:pos x="1238" y="407"/>
                </a:cxn>
                <a:cxn ang="0">
                  <a:pos x="1167" y="462"/>
                </a:cxn>
                <a:cxn ang="0">
                  <a:pos x="1077" y="500"/>
                </a:cxn>
                <a:cxn ang="0">
                  <a:pos x="977" y="523"/>
                </a:cxn>
                <a:cxn ang="0">
                  <a:pos x="875" y="533"/>
                </a:cxn>
                <a:cxn ang="0">
                  <a:pos x="781" y="537"/>
                </a:cxn>
                <a:cxn ang="0">
                  <a:pos x="701" y="535"/>
                </a:cxn>
                <a:cxn ang="0">
                  <a:pos x="652" y="533"/>
                </a:cxn>
                <a:cxn ang="0">
                  <a:pos x="613" y="530"/>
                </a:cxn>
                <a:cxn ang="0">
                  <a:pos x="568" y="526"/>
                </a:cxn>
                <a:cxn ang="0">
                  <a:pos x="518" y="519"/>
                </a:cxn>
                <a:cxn ang="0">
                  <a:pos x="465" y="510"/>
                </a:cxn>
                <a:cxn ang="0">
                  <a:pos x="410" y="500"/>
                </a:cxn>
                <a:cxn ang="0">
                  <a:pos x="354" y="486"/>
                </a:cxn>
                <a:cxn ang="0">
                  <a:pos x="299" y="470"/>
                </a:cxn>
                <a:cxn ang="0">
                  <a:pos x="244" y="450"/>
                </a:cxn>
                <a:cxn ang="0">
                  <a:pos x="192" y="427"/>
                </a:cxn>
                <a:cxn ang="0">
                  <a:pos x="144" y="399"/>
                </a:cxn>
                <a:cxn ang="0">
                  <a:pos x="101" y="368"/>
                </a:cxn>
                <a:cxn ang="0">
                  <a:pos x="65" y="332"/>
                </a:cxn>
                <a:cxn ang="0">
                  <a:pos x="34" y="292"/>
                </a:cxn>
                <a:cxn ang="0">
                  <a:pos x="13" y="245"/>
                </a:cxn>
                <a:cxn ang="0">
                  <a:pos x="2" y="193"/>
                </a:cxn>
              </a:cxnLst>
              <a:rect l="0" t="0" r="r" b="b"/>
              <a:pathLst>
                <a:path w="1291" h="537">
                  <a:moveTo>
                    <a:pt x="0" y="165"/>
                  </a:moveTo>
                  <a:lnTo>
                    <a:pt x="4" y="136"/>
                  </a:lnTo>
                  <a:lnTo>
                    <a:pt x="16" y="111"/>
                  </a:lnTo>
                  <a:lnTo>
                    <a:pt x="36" y="89"/>
                  </a:lnTo>
                  <a:lnTo>
                    <a:pt x="63" y="69"/>
                  </a:lnTo>
                  <a:lnTo>
                    <a:pt x="94" y="53"/>
                  </a:lnTo>
                  <a:lnTo>
                    <a:pt x="132" y="39"/>
                  </a:lnTo>
                  <a:lnTo>
                    <a:pt x="174" y="27"/>
                  </a:lnTo>
                  <a:lnTo>
                    <a:pt x="218" y="18"/>
                  </a:lnTo>
                  <a:lnTo>
                    <a:pt x="265" y="11"/>
                  </a:lnTo>
                  <a:lnTo>
                    <a:pt x="314" y="6"/>
                  </a:lnTo>
                  <a:lnTo>
                    <a:pt x="363" y="2"/>
                  </a:lnTo>
                  <a:lnTo>
                    <a:pt x="412" y="1"/>
                  </a:lnTo>
                  <a:lnTo>
                    <a:pt x="461" y="0"/>
                  </a:lnTo>
                  <a:lnTo>
                    <a:pt x="508" y="1"/>
                  </a:lnTo>
                  <a:lnTo>
                    <a:pt x="552" y="3"/>
                  </a:lnTo>
                  <a:lnTo>
                    <a:pt x="592" y="5"/>
                  </a:lnTo>
                  <a:lnTo>
                    <a:pt x="635" y="8"/>
                  </a:lnTo>
                  <a:lnTo>
                    <a:pt x="677" y="11"/>
                  </a:lnTo>
                  <a:lnTo>
                    <a:pt x="716" y="14"/>
                  </a:lnTo>
                  <a:lnTo>
                    <a:pt x="756" y="18"/>
                  </a:lnTo>
                  <a:lnTo>
                    <a:pt x="795" y="23"/>
                  </a:lnTo>
                  <a:lnTo>
                    <a:pt x="830" y="27"/>
                  </a:lnTo>
                  <a:lnTo>
                    <a:pt x="867" y="33"/>
                  </a:lnTo>
                  <a:lnTo>
                    <a:pt x="903" y="38"/>
                  </a:lnTo>
                  <a:lnTo>
                    <a:pt x="939" y="45"/>
                  </a:lnTo>
                  <a:lnTo>
                    <a:pt x="973" y="54"/>
                  </a:lnTo>
                  <a:lnTo>
                    <a:pt x="1008" y="63"/>
                  </a:lnTo>
                  <a:lnTo>
                    <a:pt x="1042" y="73"/>
                  </a:lnTo>
                  <a:lnTo>
                    <a:pt x="1076" y="85"/>
                  </a:lnTo>
                  <a:lnTo>
                    <a:pt x="1110" y="97"/>
                  </a:lnTo>
                  <a:lnTo>
                    <a:pt x="1143" y="112"/>
                  </a:lnTo>
                  <a:lnTo>
                    <a:pt x="1177" y="128"/>
                  </a:lnTo>
                  <a:lnTo>
                    <a:pt x="1199" y="141"/>
                  </a:lnTo>
                  <a:lnTo>
                    <a:pt x="1220" y="156"/>
                  </a:lnTo>
                  <a:lnTo>
                    <a:pt x="1241" y="174"/>
                  </a:lnTo>
                  <a:lnTo>
                    <a:pt x="1258" y="193"/>
                  </a:lnTo>
                  <a:lnTo>
                    <a:pt x="1272" y="214"/>
                  </a:lnTo>
                  <a:lnTo>
                    <a:pt x="1283" y="236"/>
                  </a:lnTo>
                  <a:lnTo>
                    <a:pt x="1290" y="259"/>
                  </a:lnTo>
                  <a:lnTo>
                    <a:pt x="1291" y="281"/>
                  </a:lnTo>
                  <a:lnTo>
                    <a:pt x="1281" y="329"/>
                  </a:lnTo>
                  <a:lnTo>
                    <a:pt x="1263" y="370"/>
                  </a:lnTo>
                  <a:lnTo>
                    <a:pt x="1238" y="407"/>
                  </a:lnTo>
                  <a:lnTo>
                    <a:pt x="1205" y="437"/>
                  </a:lnTo>
                  <a:lnTo>
                    <a:pt x="1167" y="462"/>
                  </a:lnTo>
                  <a:lnTo>
                    <a:pt x="1124" y="483"/>
                  </a:lnTo>
                  <a:lnTo>
                    <a:pt x="1077" y="500"/>
                  </a:lnTo>
                  <a:lnTo>
                    <a:pt x="1027" y="512"/>
                  </a:lnTo>
                  <a:lnTo>
                    <a:pt x="977" y="523"/>
                  </a:lnTo>
                  <a:lnTo>
                    <a:pt x="926" y="529"/>
                  </a:lnTo>
                  <a:lnTo>
                    <a:pt x="875" y="533"/>
                  </a:lnTo>
                  <a:lnTo>
                    <a:pt x="826" y="536"/>
                  </a:lnTo>
                  <a:lnTo>
                    <a:pt x="781" y="537"/>
                  </a:lnTo>
                  <a:lnTo>
                    <a:pt x="739" y="536"/>
                  </a:lnTo>
                  <a:lnTo>
                    <a:pt x="701" y="535"/>
                  </a:lnTo>
                  <a:lnTo>
                    <a:pt x="670" y="534"/>
                  </a:lnTo>
                  <a:lnTo>
                    <a:pt x="652" y="533"/>
                  </a:lnTo>
                  <a:lnTo>
                    <a:pt x="633" y="532"/>
                  </a:lnTo>
                  <a:lnTo>
                    <a:pt x="613" y="530"/>
                  </a:lnTo>
                  <a:lnTo>
                    <a:pt x="591" y="528"/>
                  </a:lnTo>
                  <a:lnTo>
                    <a:pt x="568" y="526"/>
                  </a:lnTo>
                  <a:lnTo>
                    <a:pt x="544" y="523"/>
                  </a:lnTo>
                  <a:lnTo>
                    <a:pt x="518" y="519"/>
                  </a:lnTo>
                  <a:lnTo>
                    <a:pt x="492" y="515"/>
                  </a:lnTo>
                  <a:lnTo>
                    <a:pt x="465" y="510"/>
                  </a:lnTo>
                  <a:lnTo>
                    <a:pt x="438" y="506"/>
                  </a:lnTo>
                  <a:lnTo>
                    <a:pt x="410" y="500"/>
                  </a:lnTo>
                  <a:lnTo>
                    <a:pt x="382" y="494"/>
                  </a:lnTo>
                  <a:lnTo>
                    <a:pt x="354" y="486"/>
                  </a:lnTo>
                  <a:lnTo>
                    <a:pt x="326" y="479"/>
                  </a:lnTo>
                  <a:lnTo>
                    <a:pt x="299" y="470"/>
                  </a:lnTo>
                  <a:lnTo>
                    <a:pt x="271" y="460"/>
                  </a:lnTo>
                  <a:lnTo>
                    <a:pt x="244" y="450"/>
                  </a:lnTo>
                  <a:lnTo>
                    <a:pt x="218" y="439"/>
                  </a:lnTo>
                  <a:lnTo>
                    <a:pt x="192" y="427"/>
                  </a:lnTo>
                  <a:lnTo>
                    <a:pt x="167" y="414"/>
                  </a:lnTo>
                  <a:lnTo>
                    <a:pt x="144" y="399"/>
                  </a:lnTo>
                  <a:lnTo>
                    <a:pt x="122" y="385"/>
                  </a:lnTo>
                  <a:lnTo>
                    <a:pt x="101" y="368"/>
                  </a:lnTo>
                  <a:lnTo>
                    <a:pt x="82" y="351"/>
                  </a:lnTo>
                  <a:lnTo>
                    <a:pt x="65" y="332"/>
                  </a:lnTo>
                  <a:lnTo>
                    <a:pt x="49" y="312"/>
                  </a:lnTo>
                  <a:lnTo>
                    <a:pt x="34" y="292"/>
                  </a:lnTo>
                  <a:lnTo>
                    <a:pt x="23" y="269"/>
                  </a:lnTo>
                  <a:lnTo>
                    <a:pt x="13" y="245"/>
                  </a:lnTo>
                  <a:lnTo>
                    <a:pt x="6" y="220"/>
                  </a:lnTo>
                  <a:lnTo>
                    <a:pt x="2" y="193"/>
                  </a:lnTo>
                  <a:lnTo>
                    <a:pt x="0" y="165"/>
                  </a:lnTo>
                  <a:close/>
                </a:path>
              </a:pathLst>
            </a:custGeom>
            <a:solidFill>
              <a:srgbClr val="878F8F"/>
            </a:solidFill>
            <a:ln w="9525">
              <a:noFill/>
              <a:round/>
              <a:headEnd/>
              <a:tailEnd/>
            </a:ln>
          </p:spPr>
          <p:txBody>
            <a:bodyPr/>
            <a:lstStyle/>
            <a:p>
              <a:endParaRPr lang="en-US"/>
            </a:p>
          </p:txBody>
        </p:sp>
        <p:sp>
          <p:nvSpPr>
            <p:cNvPr id="116781" name="Freeform 45"/>
            <p:cNvSpPr>
              <a:spLocks/>
            </p:cNvSpPr>
            <p:nvPr/>
          </p:nvSpPr>
          <p:spPr bwMode="auto">
            <a:xfrm>
              <a:off x="3685" y="2434"/>
              <a:ext cx="126" cy="43"/>
            </a:xfrm>
            <a:custGeom>
              <a:avLst/>
              <a:gdLst/>
              <a:ahLst/>
              <a:cxnLst>
                <a:cxn ang="0">
                  <a:pos x="5" y="128"/>
                </a:cxn>
                <a:cxn ang="0">
                  <a:pos x="38" y="84"/>
                </a:cxn>
                <a:cxn ang="0">
                  <a:pos x="96" y="51"/>
                </a:cxn>
                <a:cxn ang="0">
                  <a:pos x="172" y="26"/>
                </a:cxn>
                <a:cxn ang="0">
                  <a:pos x="261" y="10"/>
                </a:cxn>
                <a:cxn ang="0">
                  <a:pos x="357" y="2"/>
                </a:cxn>
                <a:cxn ang="0">
                  <a:pos x="451" y="0"/>
                </a:cxn>
                <a:cxn ang="0">
                  <a:pos x="539" y="2"/>
                </a:cxn>
                <a:cxn ang="0">
                  <a:pos x="619" y="7"/>
                </a:cxn>
                <a:cxn ang="0">
                  <a:pos x="698" y="14"/>
                </a:cxn>
                <a:cxn ang="0">
                  <a:pos x="773" y="22"/>
                </a:cxn>
                <a:cxn ang="0">
                  <a:pos x="846" y="31"/>
                </a:cxn>
                <a:cxn ang="0">
                  <a:pos x="916" y="43"/>
                </a:cxn>
                <a:cxn ang="0">
                  <a:pos x="984" y="60"/>
                </a:cxn>
                <a:cxn ang="0">
                  <a:pos x="1050" y="80"/>
                </a:cxn>
                <a:cxn ang="0">
                  <a:pos x="1115" y="105"/>
                </a:cxn>
                <a:cxn ang="0">
                  <a:pos x="1169" y="132"/>
                </a:cxn>
                <a:cxn ang="0">
                  <a:pos x="1208" y="164"/>
                </a:cxn>
                <a:cxn ang="0">
                  <a:pos x="1241" y="204"/>
                </a:cxn>
                <a:cxn ang="0">
                  <a:pos x="1258" y="246"/>
                </a:cxn>
                <a:cxn ang="0">
                  <a:pos x="1251" y="314"/>
                </a:cxn>
                <a:cxn ang="0">
                  <a:pos x="1209" y="385"/>
                </a:cxn>
                <a:cxn ang="0">
                  <a:pos x="1140" y="437"/>
                </a:cxn>
                <a:cxn ang="0">
                  <a:pos x="1054" y="472"/>
                </a:cxn>
                <a:cxn ang="0">
                  <a:pos x="956" y="495"/>
                </a:cxn>
                <a:cxn ang="0">
                  <a:pos x="857" y="506"/>
                </a:cxn>
                <a:cxn ang="0">
                  <a:pos x="764" y="509"/>
                </a:cxn>
                <a:cxn ang="0">
                  <a:pos x="685" y="509"/>
                </a:cxn>
                <a:cxn ang="0">
                  <a:pos x="617" y="506"/>
                </a:cxn>
                <a:cxn ang="0">
                  <a:pos x="528" y="497"/>
                </a:cxn>
                <a:cxn ang="0">
                  <a:pos x="424" y="480"/>
                </a:cxn>
                <a:cxn ang="0">
                  <a:pos x="314" y="453"/>
                </a:cxn>
                <a:cxn ang="0">
                  <a:pos x="208" y="415"/>
                </a:cxn>
                <a:cxn ang="0">
                  <a:pos x="116" y="362"/>
                </a:cxn>
                <a:cxn ang="0">
                  <a:pos x="45" y="294"/>
                </a:cxn>
                <a:cxn ang="0">
                  <a:pos x="5" y="206"/>
                </a:cxn>
              </a:cxnLst>
              <a:rect l="0" t="0" r="r" b="b"/>
              <a:pathLst>
                <a:path w="1259" h="509">
                  <a:moveTo>
                    <a:pt x="0" y="155"/>
                  </a:moveTo>
                  <a:lnTo>
                    <a:pt x="5" y="128"/>
                  </a:lnTo>
                  <a:lnTo>
                    <a:pt x="17" y="104"/>
                  </a:lnTo>
                  <a:lnTo>
                    <a:pt x="38" y="84"/>
                  </a:lnTo>
                  <a:lnTo>
                    <a:pt x="64" y="66"/>
                  </a:lnTo>
                  <a:lnTo>
                    <a:pt x="96" y="51"/>
                  </a:lnTo>
                  <a:lnTo>
                    <a:pt x="132" y="37"/>
                  </a:lnTo>
                  <a:lnTo>
                    <a:pt x="172" y="26"/>
                  </a:lnTo>
                  <a:lnTo>
                    <a:pt x="215" y="17"/>
                  </a:lnTo>
                  <a:lnTo>
                    <a:pt x="261" y="10"/>
                  </a:lnTo>
                  <a:lnTo>
                    <a:pt x="309" y="6"/>
                  </a:lnTo>
                  <a:lnTo>
                    <a:pt x="357" y="2"/>
                  </a:lnTo>
                  <a:lnTo>
                    <a:pt x="405" y="0"/>
                  </a:lnTo>
                  <a:lnTo>
                    <a:pt x="451" y="0"/>
                  </a:lnTo>
                  <a:lnTo>
                    <a:pt x="496" y="0"/>
                  </a:lnTo>
                  <a:lnTo>
                    <a:pt x="539" y="2"/>
                  </a:lnTo>
                  <a:lnTo>
                    <a:pt x="578" y="4"/>
                  </a:lnTo>
                  <a:lnTo>
                    <a:pt x="619" y="7"/>
                  </a:lnTo>
                  <a:lnTo>
                    <a:pt x="659" y="10"/>
                  </a:lnTo>
                  <a:lnTo>
                    <a:pt x="698" y="14"/>
                  </a:lnTo>
                  <a:lnTo>
                    <a:pt x="736" y="17"/>
                  </a:lnTo>
                  <a:lnTo>
                    <a:pt x="773" y="22"/>
                  </a:lnTo>
                  <a:lnTo>
                    <a:pt x="809" y="27"/>
                  </a:lnTo>
                  <a:lnTo>
                    <a:pt x="846" y="31"/>
                  </a:lnTo>
                  <a:lnTo>
                    <a:pt x="881" y="37"/>
                  </a:lnTo>
                  <a:lnTo>
                    <a:pt x="916" y="43"/>
                  </a:lnTo>
                  <a:lnTo>
                    <a:pt x="949" y="51"/>
                  </a:lnTo>
                  <a:lnTo>
                    <a:pt x="984" y="60"/>
                  </a:lnTo>
                  <a:lnTo>
                    <a:pt x="1017" y="69"/>
                  </a:lnTo>
                  <a:lnTo>
                    <a:pt x="1050" y="80"/>
                  </a:lnTo>
                  <a:lnTo>
                    <a:pt x="1082" y="92"/>
                  </a:lnTo>
                  <a:lnTo>
                    <a:pt x="1115" y="105"/>
                  </a:lnTo>
                  <a:lnTo>
                    <a:pt x="1147" y="120"/>
                  </a:lnTo>
                  <a:lnTo>
                    <a:pt x="1169" y="132"/>
                  </a:lnTo>
                  <a:lnTo>
                    <a:pt x="1189" y="148"/>
                  </a:lnTo>
                  <a:lnTo>
                    <a:pt x="1208" y="164"/>
                  </a:lnTo>
                  <a:lnTo>
                    <a:pt x="1227" y="183"/>
                  </a:lnTo>
                  <a:lnTo>
                    <a:pt x="1241" y="204"/>
                  </a:lnTo>
                  <a:lnTo>
                    <a:pt x="1252" y="225"/>
                  </a:lnTo>
                  <a:lnTo>
                    <a:pt x="1258" y="246"/>
                  </a:lnTo>
                  <a:lnTo>
                    <a:pt x="1259" y="269"/>
                  </a:lnTo>
                  <a:lnTo>
                    <a:pt x="1251" y="314"/>
                  </a:lnTo>
                  <a:lnTo>
                    <a:pt x="1234" y="352"/>
                  </a:lnTo>
                  <a:lnTo>
                    <a:pt x="1209" y="385"/>
                  </a:lnTo>
                  <a:lnTo>
                    <a:pt x="1178" y="413"/>
                  </a:lnTo>
                  <a:lnTo>
                    <a:pt x="1140" y="437"/>
                  </a:lnTo>
                  <a:lnTo>
                    <a:pt x="1099" y="456"/>
                  </a:lnTo>
                  <a:lnTo>
                    <a:pt x="1054" y="472"/>
                  </a:lnTo>
                  <a:lnTo>
                    <a:pt x="1006" y="484"/>
                  </a:lnTo>
                  <a:lnTo>
                    <a:pt x="956" y="495"/>
                  </a:lnTo>
                  <a:lnTo>
                    <a:pt x="907" y="501"/>
                  </a:lnTo>
                  <a:lnTo>
                    <a:pt x="857" y="506"/>
                  </a:lnTo>
                  <a:lnTo>
                    <a:pt x="809" y="508"/>
                  </a:lnTo>
                  <a:lnTo>
                    <a:pt x="764" y="509"/>
                  </a:lnTo>
                  <a:lnTo>
                    <a:pt x="723" y="509"/>
                  </a:lnTo>
                  <a:lnTo>
                    <a:pt x="685" y="509"/>
                  </a:lnTo>
                  <a:lnTo>
                    <a:pt x="654" y="508"/>
                  </a:lnTo>
                  <a:lnTo>
                    <a:pt x="617" y="506"/>
                  </a:lnTo>
                  <a:lnTo>
                    <a:pt x="574" y="502"/>
                  </a:lnTo>
                  <a:lnTo>
                    <a:pt x="528" y="497"/>
                  </a:lnTo>
                  <a:lnTo>
                    <a:pt x="477" y="490"/>
                  </a:lnTo>
                  <a:lnTo>
                    <a:pt x="424" y="480"/>
                  </a:lnTo>
                  <a:lnTo>
                    <a:pt x="369" y="468"/>
                  </a:lnTo>
                  <a:lnTo>
                    <a:pt x="314" y="453"/>
                  </a:lnTo>
                  <a:lnTo>
                    <a:pt x="260" y="436"/>
                  </a:lnTo>
                  <a:lnTo>
                    <a:pt x="208" y="415"/>
                  </a:lnTo>
                  <a:lnTo>
                    <a:pt x="161" y="390"/>
                  </a:lnTo>
                  <a:lnTo>
                    <a:pt x="116" y="362"/>
                  </a:lnTo>
                  <a:lnTo>
                    <a:pt x="77" y="330"/>
                  </a:lnTo>
                  <a:lnTo>
                    <a:pt x="45" y="294"/>
                  </a:lnTo>
                  <a:lnTo>
                    <a:pt x="20" y="252"/>
                  </a:lnTo>
                  <a:lnTo>
                    <a:pt x="5" y="206"/>
                  </a:lnTo>
                  <a:lnTo>
                    <a:pt x="0" y="155"/>
                  </a:lnTo>
                  <a:close/>
                </a:path>
              </a:pathLst>
            </a:custGeom>
            <a:solidFill>
              <a:srgbClr val="8C9494"/>
            </a:solidFill>
            <a:ln w="9525">
              <a:noFill/>
              <a:round/>
              <a:headEnd/>
              <a:tailEnd/>
            </a:ln>
          </p:spPr>
          <p:txBody>
            <a:bodyPr/>
            <a:lstStyle/>
            <a:p>
              <a:endParaRPr lang="en-US"/>
            </a:p>
          </p:txBody>
        </p:sp>
        <p:sp>
          <p:nvSpPr>
            <p:cNvPr id="116782" name="Freeform 46"/>
            <p:cNvSpPr>
              <a:spLocks/>
            </p:cNvSpPr>
            <p:nvPr/>
          </p:nvSpPr>
          <p:spPr bwMode="auto">
            <a:xfrm>
              <a:off x="3687" y="2434"/>
              <a:ext cx="122" cy="41"/>
            </a:xfrm>
            <a:custGeom>
              <a:avLst/>
              <a:gdLst/>
              <a:ahLst/>
              <a:cxnLst>
                <a:cxn ang="0">
                  <a:pos x="5" y="118"/>
                </a:cxn>
                <a:cxn ang="0">
                  <a:pos x="37" y="77"/>
                </a:cxn>
                <a:cxn ang="0">
                  <a:pos x="94" y="46"/>
                </a:cxn>
                <a:cxn ang="0">
                  <a:pos x="169" y="23"/>
                </a:cxn>
                <a:cxn ang="0">
                  <a:pos x="255" y="9"/>
                </a:cxn>
                <a:cxn ang="0">
                  <a:pos x="348" y="1"/>
                </a:cxn>
                <a:cxn ang="0">
                  <a:pos x="438" y="0"/>
                </a:cxn>
                <a:cxn ang="0">
                  <a:pos x="523" y="2"/>
                </a:cxn>
                <a:cxn ang="0">
                  <a:pos x="600" y="7"/>
                </a:cxn>
                <a:cxn ang="0">
                  <a:pos x="677" y="13"/>
                </a:cxn>
                <a:cxn ang="0">
                  <a:pos x="751" y="21"/>
                </a:cxn>
                <a:cxn ang="0">
                  <a:pos x="821" y="30"/>
                </a:cxn>
                <a:cxn ang="0">
                  <a:pos x="891" y="41"/>
                </a:cxn>
                <a:cxn ang="0">
                  <a:pos x="957" y="57"/>
                </a:cxn>
                <a:cxn ang="0">
                  <a:pos x="1022" y="77"/>
                </a:cxn>
                <a:cxn ang="0">
                  <a:pos x="1085" y="101"/>
                </a:cxn>
                <a:cxn ang="0">
                  <a:pos x="1137" y="126"/>
                </a:cxn>
                <a:cxn ang="0">
                  <a:pos x="1175" y="155"/>
                </a:cxn>
                <a:cxn ang="0">
                  <a:pos x="1206" y="191"/>
                </a:cxn>
                <a:cxn ang="0">
                  <a:pos x="1223" y="231"/>
                </a:cxn>
                <a:cxn ang="0">
                  <a:pos x="1217" y="293"/>
                </a:cxn>
                <a:cxn ang="0">
                  <a:pos x="1176" y="360"/>
                </a:cxn>
                <a:cxn ang="0">
                  <a:pos x="1110" y="410"/>
                </a:cxn>
                <a:cxn ang="0">
                  <a:pos x="1026" y="444"/>
                </a:cxn>
                <a:cxn ang="0">
                  <a:pos x="932" y="466"/>
                </a:cxn>
                <a:cxn ang="0">
                  <a:pos x="835" y="478"/>
                </a:cxn>
                <a:cxn ang="0">
                  <a:pos x="744" y="482"/>
                </a:cxn>
                <a:cxn ang="0">
                  <a:pos x="666" y="483"/>
                </a:cxn>
                <a:cxn ang="0">
                  <a:pos x="597" y="480"/>
                </a:cxn>
                <a:cxn ang="0">
                  <a:pos x="508" y="470"/>
                </a:cxn>
                <a:cxn ang="0">
                  <a:pos x="407" y="452"/>
                </a:cxn>
                <a:cxn ang="0">
                  <a:pos x="301" y="426"/>
                </a:cxn>
                <a:cxn ang="0">
                  <a:pos x="198" y="388"/>
                </a:cxn>
                <a:cxn ang="0">
                  <a:pos x="109" y="337"/>
                </a:cxn>
                <a:cxn ang="0">
                  <a:pos x="42" y="272"/>
                </a:cxn>
                <a:cxn ang="0">
                  <a:pos x="4" y="190"/>
                </a:cxn>
              </a:cxnLst>
              <a:rect l="0" t="0" r="r" b="b"/>
              <a:pathLst>
                <a:path w="1225" h="483">
                  <a:moveTo>
                    <a:pt x="0" y="143"/>
                  </a:moveTo>
                  <a:lnTo>
                    <a:pt x="5" y="118"/>
                  </a:lnTo>
                  <a:lnTo>
                    <a:pt x="18" y="96"/>
                  </a:lnTo>
                  <a:lnTo>
                    <a:pt x="37" y="77"/>
                  </a:lnTo>
                  <a:lnTo>
                    <a:pt x="63" y="60"/>
                  </a:lnTo>
                  <a:lnTo>
                    <a:pt x="94" y="46"/>
                  </a:lnTo>
                  <a:lnTo>
                    <a:pt x="129" y="33"/>
                  </a:lnTo>
                  <a:lnTo>
                    <a:pt x="169" y="23"/>
                  </a:lnTo>
                  <a:lnTo>
                    <a:pt x="211" y="15"/>
                  </a:lnTo>
                  <a:lnTo>
                    <a:pt x="255" y="9"/>
                  </a:lnTo>
                  <a:lnTo>
                    <a:pt x="301" y="4"/>
                  </a:lnTo>
                  <a:lnTo>
                    <a:pt x="348" y="1"/>
                  </a:lnTo>
                  <a:lnTo>
                    <a:pt x="394" y="0"/>
                  </a:lnTo>
                  <a:lnTo>
                    <a:pt x="438" y="0"/>
                  </a:lnTo>
                  <a:lnTo>
                    <a:pt x="482" y="0"/>
                  </a:lnTo>
                  <a:lnTo>
                    <a:pt x="523" y="2"/>
                  </a:lnTo>
                  <a:lnTo>
                    <a:pt x="560" y="4"/>
                  </a:lnTo>
                  <a:lnTo>
                    <a:pt x="600" y="7"/>
                  </a:lnTo>
                  <a:lnTo>
                    <a:pt x="639" y="10"/>
                  </a:lnTo>
                  <a:lnTo>
                    <a:pt x="677" y="13"/>
                  </a:lnTo>
                  <a:lnTo>
                    <a:pt x="715" y="17"/>
                  </a:lnTo>
                  <a:lnTo>
                    <a:pt x="751" y="21"/>
                  </a:lnTo>
                  <a:lnTo>
                    <a:pt x="786" y="25"/>
                  </a:lnTo>
                  <a:lnTo>
                    <a:pt x="821" y="30"/>
                  </a:lnTo>
                  <a:lnTo>
                    <a:pt x="856" y="35"/>
                  </a:lnTo>
                  <a:lnTo>
                    <a:pt x="891" y="41"/>
                  </a:lnTo>
                  <a:lnTo>
                    <a:pt x="924" y="49"/>
                  </a:lnTo>
                  <a:lnTo>
                    <a:pt x="957" y="57"/>
                  </a:lnTo>
                  <a:lnTo>
                    <a:pt x="989" y="66"/>
                  </a:lnTo>
                  <a:lnTo>
                    <a:pt x="1022" y="77"/>
                  </a:lnTo>
                  <a:lnTo>
                    <a:pt x="1053" y="88"/>
                  </a:lnTo>
                  <a:lnTo>
                    <a:pt x="1085" y="101"/>
                  </a:lnTo>
                  <a:lnTo>
                    <a:pt x="1116" y="116"/>
                  </a:lnTo>
                  <a:lnTo>
                    <a:pt x="1137" y="126"/>
                  </a:lnTo>
                  <a:lnTo>
                    <a:pt x="1157" y="140"/>
                  </a:lnTo>
                  <a:lnTo>
                    <a:pt x="1175" y="155"/>
                  </a:lnTo>
                  <a:lnTo>
                    <a:pt x="1192" y="173"/>
                  </a:lnTo>
                  <a:lnTo>
                    <a:pt x="1206" y="191"/>
                  </a:lnTo>
                  <a:lnTo>
                    <a:pt x="1217" y="211"/>
                  </a:lnTo>
                  <a:lnTo>
                    <a:pt x="1223" y="231"/>
                  </a:lnTo>
                  <a:lnTo>
                    <a:pt x="1225" y="251"/>
                  </a:lnTo>
                  <a:lnTo>
                    <a:pt x="1217" y="293"/>
                  </a:lnTo>
                  <a:lnTo>
                    <a:pt x="1201" y="329"/>
                  </a:lnTo>
                  <a:lnTo>
                    <a:pt x="1176" y="360"/>
                  </a:lnTo>
                  <a:lnTo>
                    <a:pt x="1146" y="387"/>
                  </a:lnTo>
                  <a:lnTo>
                    <a:pt x="1110" y="410"/>
                  </a:lnTo>
                  <a:lnTo>
                    <a:pt x="1070" y="429"/>
                  </a:lnTo>
                  <a:lnTo>
                    <a:pt x="1026" y="444"/>
                  </a:lnTo>
                  <a:lnTo>
                    <a:pt x="980" y="456"/>
                  </a:lnTo>
                  <a:lnTo>
                    <a:pt x="932" y="466"/>
                  </a:lnTo>
                  <a:lnTo>
                    <a:pt x="883" y="473"/>
                  </a:lnTo>
                  <a:lnTo>
                    <a:pt x="835" y="478"/>
                  </a:lnTo>
                  <a:lnTo>
                    <a:pt x="788" y="481"/>
                  </a:lnTo>
                  <a:lnTo>
                    <a:pt x="744" y="482"/>
                  </a:lnTo>
                  <a:lnTo>
                    <a:pt x="703" y="483"/>
                  </a:lnTo>
                  <a:lnTo>
                    <a:pt x="666" y="483"/>
                  </a:lnTo>
                  <a:lnTo>
                    <a:pt x="633" y="482"/>
                  </a:lnTo>
                  <a:lnTo>
                    <a:pt x="597" y="480"/>
                  </a:lnTo>
                  <a:lnTo>
                    <a:pt x="555" y="476"/>
                  </a:lnTo>
                  <a:lnTo>
                    <a:pt x="508" y="470"/>
                  </a:lnTo>
                  <a:lnTo>
                    <a:pt x="460" y="463"/>
                  </a:lnTo>
                  <a:lnTo>
                    <a:pt x="407" y="452"/>
                  </a:lnTo>
                  <a:lnTo>
                    <a:pt x="354" y="441"/>
                  </a:lnTo>
                  <a:lnTo>
                    <a:pt x="301" y="426"/>
                  </a:lnTo>
                  <a:lnTo>
                    <a:pt x="248" y="409"/>
                  </a:lnTo>
                  <a:lnTo>
                    <a:pt x="198" y="388"/>
                  </a:lnTo>
                  <a:lnTo>
                    <a:pt x="152" y="365"/>
                  </a:lnTo>
                  <a:lnTo>
                    <a:pt x="109" y="337"/>
                  </a:lnTo>
                  <a:lnTo>
                    <a:pt x="72" y="307"/>
                  </a:lnTo>
                  <a:lnTo>
                    <a:pt x="42" y="272"/>
                  </a:lnTo>
                  <a:lnTo>
                    <a:pt x="19" y="234"/>
                  </a:lnTo>
                  <a:lnTo>
                    <a:pt x="4" y="190"/>
                  </a:lnTo>
                  <a:lnTo>
                    <a:pt x="0" y="143"/>
                  </a:lnTo>
                  <a:close/>
                </a:path>
              </a:pathLst>
            </a:custGeom>
            <a:solidFill>
              <a:srgbClr val="8C9494"/>
            </a:solidFill>
            <a:ln w="9525">
              <a:noFill/>
              <a:round/>
              <a:headEnd/>
              <a:tailEnd/>
            </a:ln>
          </p:spPr>
          <p:txBody>
            <a:bodyPr/>
            <a:lstStyle/>
            <a:p>
              <a:endParaRPr lang="en-US"/>
            </a:p>
          </p:txBody>
        </p:sp>
        <p:sp>
          <p:nvSpPr>
            <p:cNvPr id="116783" name="Freeform 47"/>
            <p:cNvSpPr>
              <a:spLocks/>
            </p:cNvSpPr>
            <p:nvPr/>
          </p:nvSpPr>
          <p:spPr bwMode="auto">
            <a:xfrm>
              <a:off x="3689" y="2435"/>
              <a:ext cx="118" cy="38"/>
            </a:xfrm>
            <a:custGeom>
              <a:avLst/>
              <a:gdLst/>
              <a:ahLst/>
              <a:cxnLst>
                <a:cxn ang="0">
                  <a:pos x="5" y="112"/>
                </a:cxn>
                <a:cxn ang="0">
                  <a:pos x="36" y="72"/>
                </a:cxn>
                <a:cxn ang="0">
                  <a:pos x="91" y="43"/>
                </a:cxn>
                <a:cxn ang="0">
                  <a:pos x="164" y="23"/>
                </a:cxn>
                <a:cxn ang="0">
                  <a:pos x="248" y="9"/>
                </a:cxn>
                <a:cxn ang="0">
                  <a:pos x="337" y="2"/>
                </a:cxn>
                <a:cxn ang="0">
                  <a:pos x="425" y="0"/>
                </a:cxn>
                <a:cxn ang="0">
                  <a:pos x="506" y="1"/>
                </a:cxn>
                <a:cxn ang="0">
                  <a:pos x="579" y="6"/>
                </a:cxn>
                <a:cxn ang="0">
                  <a:pos x="654" y="12"/>
                </a:cxn>
                <a:cxn ang="0">
                  <a:pos x="726" y="20"/>
                </a:cxn>
                <a:cxn ang="0">
                  <a:pos x="794" y="29"/>
                </a:cxn>
                <a:cxn ang="0">
                  <a:pos x="862" y="40"/>
                </a:cxn>
                <a:cxn ang="0">
                  <a:pos x="928" y="56"/>
                </a:cxn>
                <a:cxn ang="0">
                  <a:pos x="993" y="73"/>
                </a:cxn>
                <a:cxn ang="0">
                  <a:pos x="1053" y="96"/>
                </a:cxn>
                <a:cxn ang="0">
                  <a:pos x="1103" y="120"/>
                </a:cxn>
                <a:cxn ang="0">
                  <a:pos x="1141" y="148"/>
                </a:cxn>
                <a:cxn ang="0">
                  <a:pos x="1170" y="181"/>
                </a:cxn>
                <a:cxn ang="0">
                  <a:pos x="1187" y="218"/>
                </a:cxn>
                <a:cxn ang="0">
                  <a:pos x="1180" y="276"/>
                </a:cxn>
                <a:cxn ang="0">
                  <a:pos x="1142" y="338"/>
                </a:cxn>
                <a:cxn ang="0">
                  <a:pos x="1079" y="385"/>
                </a:cxn>
                <a:cxn ang="0">
                  <a:pos x="998" y="417"/>
                </a:cxn>
                <a:cxn ang="0">
                  <a:pos x="906" y="438"/>
                </a:cxn>
                <a:cxn ang="0">
                  <a:pos x="812" y="450"/>
                </a:cxn>
                <a:cxn ang="0">
                  <a:pos x="723" y="454"/>
                </a:cxn>
                <a:cxn ang="0">
                  <a:pos x="644" y="454"/>
                </a:cxn>
                <a:cxn ang="0">
                  <a:pos x="576" y="451"/>
                </a:cxn>
                <a:cxn ang="0">
                  <a:pos x="489" y="442"/>
                </a:cxn>
                <a:cxn ang="0">
                  <a:pos x="390" y="426"/>
                </a:cxn>
                <a:cxn ang="0">
                  <a:pos x="286" y="401"/>
                </a:cxn>
                <a:cxn ang="0">
                  <a:pos x="187" y="364"/>
                </a:cxn>
                <a:cxn ang="0">
                  <a:pos x="101" y="317"/>
                </a:cxn>
                <a:cxn ang="0">
                  <a:pos x="36" y="256"/>
                </a:cxn>
                <a:cxn ang="0">
                  <a:pos x="3" y="179"/>
                </a:cxn>
              </a:cxnLst>
              <a:rect l="0" t="0" r="r" b="b"/>
              <a:pathLst>
                <a:path w="1187" h="455">
                  <a:moveTo>
                    <a:pt x="0" y="135"/>
                  </a:moveTo>
                  <a:lnTo>
                    <a:pt x="5" y="112"/>
                  </a:lnTo>
                  <a:lnTo>
                    <a:pt x="17" y="91"/>
                  </a:lnTo>
                  <a:lnTo>
                    <a:pt x="36" y="72"/>
                  </a:lnTo>
                  <a:lnTo>
                    <a:pt x="62" y="57"/>
                  </a:lnTo>
                  <a:lnTo>
                    <a:pt x="91" y="43"/>
                  </a:lnTo>
                  <a:lnTo>
                    <a:pt x="126" y="32"/>
                  </a:lnTo>
                  <a:lnTo>
                    <a:pt x="164" y="23"/>
                  </a:lnTo>
                  <a:lnTo>
                    <a:pt x="205" y="16"/>
                  </a:lnTo>
                  <a:lnTo>
                    <a:pt x="248" y="9"/>
                  </a:lnTo>
                  <a:lnTo>
                    <a:pt x="292" y="5"/>
                  </a:lnTo>
                  <a:lnTo>
                    <a:pt x="337" y="2"/>
                  </a:lnTo>
                  <a:lnTo>
                    <a:pt x="382" y="0"/>
                  </a:lnTo>
                  <a:lnTo>
                    <a:pt x="425" y="0"/>
                  </a:lnTo>
                  <a:lnTo>
                    <a:pt x="466" y="0"/>
                  </a:lnTo>
                  <a:lnTo>
                    <a:pt x="506" y="1"/>
                  </a:lnTo>
                  <a:lnTo>
                    <a:pt x="541" y="3"/>
                  </a:lnTo>
                  <a:lnTo>
                    <a:pt x="579" y="6"/>
                  </a:lnTo>
                  <a:lnTo>
                    <a:pt x="616" y="9"/>
                  </a:lnTo>
                  <a:lnTo>
                    <a:pt x="654" y="12"/>
                  </a:lnTo>
                  <a:lnTo>
                    <a:pt x="690" y="16"/>
                  </a:lnTo>
                  <a:lnTo>
                    <a:pt x="726" y="20"/>
                  </a:lnTo>
                  <a:lnTo>
                    <a:pt x="760" y="24"/>
                  </a:lnTo>
                  <a:lnTo>
                    <a:pt x="794" y="29"/>
                  </a:lnTo>
                  <a:lnTo>
                    <a:pt x="829" y="34"/>
                  </a:lnTo>
                  <a:lnTo>
                    <a:pt x="862" y="40"/>
                  </a:lnTo>
                  <a:lnTo>
                    <a:pt x="896" y="48"/>
                  </a:lnTo>
                  <a:lnTo>
                    <a:pt x="928" y="56"/>
                  </a:lnTo>
                  <a:lnTo>
                    <a:pt x="960" y="64"/>
                  </a:lnTo>
                  <a:lnTo>
                    <a:pt x="993" y="73"/>
                  </a:lnTo>
                  <a:lnTo>
                    <a:pt x="1023" y="85"/>
                  </a:lnTo>
                  <a:lnTo>
                    <a:pt x="1053" y="96"/>
                  </a:lnTo>
                  <a:lnTo>
                    <a:pt x="1084" y="110"/>
                  </a:lnTo>
                  <a:lnTo>
                    <a:pt x="1103" y="120"/>
                  </a:lnTo>
                  <a:lnTo>
                    <a:pt x="1123" y="132"/>
                  </a:lnTo>
                  <a:lnTo>
                    <a:pt x="1141" y="148"/>
                  </a:lnTo>
                  <a:lnTo>
                    <a:pt x="1157" y="164"/>
                  </a:lnTo>
                  <a:lnTo>
                    <a:pt x="1170" y="181"/>
                  </a:lnTo>
                  <a:lnTo>
                    <a:pt x="1181" y="200"/>
                  </a:lnTo>
                  <a:lnTo>
                    <a:pt x="1187" y="218"/>
                  </a:lnTo>
                  <a:lnTo>
                    <a:pt x="1187" y="238"/>
                  </a:lnTo>
                  <a:lnTo>
                    <a:pt x="1180" y="276"/>
                  </a:lnTo>
                  <a:lnTo>
                    <a:pt x="1164" y="309"/>
                  </a:lnTo>
                  <a:lnTo>
                    <a:pt x="1142" y="338"/>
                  </a:lnTo>
                  <a:lnTo>
                    <a:pt x="1112" y="363"/>
                  </a:lnTo>
                  <a:lnTo>
                    <a:pt x="1079" y="385"/>
                  </a:lnTo>
                  <a:lnTo>
                    <a:pt x="1040" y="403"/>
                  </a:lnTo>
                  <a:lnTo>
                    <a:pt x="998" y="417"/>
                  </a:lnTo>
                  <a:lnTo>
                    <a:pt x="953" y="430"/>
                  </a:lnTo>
                  <a:lnTo>
                    <a:pt x="906" y="438"/>
                  </a:lnTo>
                  <a:lnTo>
                    <a:pt x="859" y="445"/>
                  </a:lnTo>
                  <a:lnTo>
                    <a:pt x="812" y="450"/>
                  </a:lnTo>
                  <a:lnTo>
                    <a:pt x="766" y="453"/>
                  </a:lnTo>
                  <a:lnTo>
                    <a:pt x="723" y="454"/>
                  </a:lnTo>
                  <a:lnTo>
                    <a:pt x="682" y="455"/>
                  </a:lnTo>
                  <a:lnTo>
                    <a:pt x="644" y="454"/>
                  </a:lnTo>
                  <a:lnTo>
                    <a:pt x="611" y="453"/>
                  </a:lnTo>
                  <a:lnTo>
                    <a:pt x="576" y="451"/>
                  </a:lnTo>
                  <a:lnTo>
                    <a:pt x="534" y="448"/>
                  </a:lnTo>
                  <a:lnTo>
                    <a:pt x="489" y="442"/>
                  </a:lnTo>
                  <a:lnTo>
                    <a:pt x="441" y="436"/>
                  </a:lnTo>
                  <a:lnTo>
                    <a:pt x="390" y="426"/>
                  </a:lnTo>
                  <a:lnTo>
                    <a:pt x="338" y="414"/>
                  </a:lnTo>
                  <a:lnTo>
                    <a:pt x="286" y="401"/>
                  </a:lnTo>
                  <a:lnTo>
                    <a:pt x="235" y="384"/>
                  </a:lnTo>
                  <a:lnTo>
                    <a:pt x="187" y="364"/>
                  </a:lnTo>
                  <a:lnTo>
                    <a:pt x="142" y="343"/>
                  </a:lnTo>
                  <a:lnTo>
                    <a:pt x="101" y="317"/>
                  </a:lnTo>
                  <a:lnTo>
                    <a:pt x="66" y="288"/>
                  </a:lnTo>
                  <a:lnTo>
                    <a:pt x="36" y="256"/>
                  </a:lnTo>
                  <a:lnTo>
                    <a:pt x="15" y="219"/>
                  </a:lnTo>
                  <a:lnTo>
                    <a:pt x="3" y="179"/>
                  </a:lnTo>
                  <a:lnTo>
                    <a:pt x="0" y="135"/>
                  </a:lnTo>
                  <a:close/>
                </a:path>
              </a:pathLst>
            </a:custGeom>
            <a:solidFill>
              <a:srgbClr val="919999"/>
            </a:solidFill>
            <a:ln w="9525">
              <a:noFill/>
              <a:round/>
              <a:headEnd/>
              <a:tailEnd/>
            </a:ln>
          </p:spPr>
          <p:txBody>
            <a:bodyPr/>
            <a:lstStyle/>
            <a:p>
              <a:endParaRPr lang="en-US"/>
            </a:p>
          </p:txBody>
        </p:sp>
        <p:sp>
          <p:nvSpPr>
            <p:cNvPr id="116784" name="Freeform 48"/>
            <p:cNvSpPr>
              <a:spLocks/>
            </p:cNvSpPr>
            <p:nvPr/>
          </p:nvSpPr>
          <p:spPr bwMode="auto">
            <a:xfrm>
              <a:off x="3690" y="2435"/>
              <a:ext cx="116" cy="35"/>
            </a:xfrm>
            <a:custGeom>
              <a:avLst/>
              <a:gdLst/>
              <a:ahLst/>
              <a:cxnLst>
                <a:cxn ang="0">
                  <a:pos x="6" y="104"/>
                </a:cxn>
                <a:cxn ang="0">
                  <a:pos x="38" y="67"/>
                </a:cxn>
                <a:cxn ang="0">
                  <a:pos x="93" y="39"/>
                </a:cxn>
                <a:cxn ang="0">
                  <a:pos x="164" y="21"/>
                </a:cxn>
                <a:cxn ang="0">
                  <a:pos x="246" y="8"/>
                </a:cxn>
                <a:cxn ang="0">
                  <a:pos x="332" y="2"/>
                </a:cxn>
                <a:cxn ang="0">
                  <a:pos x="417" y="0"/>
                </a:cxn>
                <a:cxn ang="0">
                  <a:pos x="495" y="2"/>
                </a:cxn>
                <a:cxn ang="0">
                  <a:pos x="566" y="6"/>
                </a:cxn>
                <a:cxn ang="0">
                  <a:pos x="637" y="12"/>
                </a:cxn>
                <a:cxn ang="0">
                  <a:pos x="707" y="19"/>
                </a:cxn>
                <a:cxn ang="0">
                  <a:pos x="774" y="27"/>
                </a:cxn>
                <a:cxn ang="0">
                  <a:pos x="841" y="38"/>
                </a:cxn>
                <a:cxn ang="0">
                  <a:pos x="905" y="52"/>
                </a:cxn>
                <a:cxn ang="0">
                  <a:pos x="967" y="69"/>
                </a:cxn>
                <a:cxn ang="0">
                  <a:pos x="1026" y="90"/>
                </a:cxn>
                <a:cxn ang="0">
                  <a:pos x="1074" y="112"/>
                </a:cxn>
                <a:cxn ang="0">
                  <a:pos x="1111" y="138"/>
                </a:cxn>
                <a:cxn ang="0">
                  <a:pos x="1139" y="170"/>
                </a:cxn>
                <a:cxn ang="0">
                  <a:pos x="1155" y="205"/>
                </a:cxn>
                <a:cxn ang="0">
                  <a:pos x="1150" y="258"/>
                </a:cxn>
                <a:cxn ang="0">
                  <a:pos x="1113" y="316"/>
                </a:cxn>
                <a:cxn ang="0">
                  <a:pos x="1052" y="359"/>
                </a:cxn>
                <a:cxn ang="0">
                  <a:pos x="973" y="390"/>
                </a:cxn>
                <a:cxn ang="0">
                  <a:pos x="886" y="411"/>
                </a:cxn>
                <a:cxn ang="0">
                  <a:pos x="795" y="422"/>
                </a:cxn>
                <a:cxn ang="0">
                  <a:pos x="707" y="428"/>
                </a:cxn>
                <a:cxn ang="0">
                  <a:pos x="630" y="428"/>
                </a:cxn>
                <a:cxn ang="0">
                  <a:pos x="562" y="424"/>
                </a:cxn>
                <a:cxn ang="0">
                  <a:pos x="475" y="415"/>
                </a:cxn>
                <a:cxn ang="0">
                  <a:pos x="378" y="400"/>
                </a:cxn>
                <a:cxn ang="0">
                  <a:pos x="276" y="375"/>
                </a:cxn>
                <a:cxn ang="0">
                  <a:pos x="180" y="340"/>
                </a:cxn>
                <a:cxn ang="0">
                  <a:pos x="96" y="295"/>
                </a:cxn>
                <a:cxn ang="0">
                  <a:pos x="34" y="237"/>
                </a:cxn>
                <a:cxn ang="0">
                  <a:pos x="2" y="166"/>
                </a:cxn>
              </a:cxnLst>
              <a:rect l="0" t="0" r="r" b="b"/>
              <a:pathLst>
                <a:path w="1157" h="429">
                  <a:moveTo>
                    <a:pt x="0" y="125"/>
                  </a:moveTo>
                  <a:lnTo>
                    <a:pt x="6" y="104"/>
                  </a:lnTo>
                  <a:lnTo>
                    <a:pt x="19" y="84"/>
                  </a:lnTo>
                  <a:lnTo>
                    <a:pt x="38" y="67"/>
                  </a:lnTo>
                  <a:lnTo>
                    <a:pt x="64" y="52"/>
                  </a:lnTo>
                  <a:lnTo>
                    <a:pt x="93" y="39"/>
                  </a:lnTo>
                  <a:lnTo>
                    <a:pt x="127" y="29"/>
                  </a:lnTo>
                  <a:lnTo>
                    <a:pt x="164" y="21"/>
                  </a:lnTo>
                  <a:lnTo>
                    <a:pt x="204" y="14"/>
                  </a:lnTo>
                  <a:lnTo>
                    <a:pt x="246" y="8"/>
                  </a:lnTo>
                  <a:lnTo>
                    <a:pt x="289" y="4"/>
                  </a:lnTo>
                  <a:lnTo>
                    <a:pt x="332" y="2"/>
                  </a:lnTo>
                  <a:lnTo>
                    <a:pt x="376" y="0"/>
                  </a:lnTo>
                  <a:lnTo>
                    <a:pt x="417" y="0"/>
                  </a:lnTo>
                  <a:lnTo>
                    <a:pt x="457" y="1"/>
                  </a:lnTo>
                  <a:lnTo>
                    <a:pt x="495" y="2"/>
                  </a:lnTo>
                  <a:lnTo>
                    <a:pt x="529" y="4"/>
                  </a:lnTo>
                  <a:lnTo>
                    <a:pt x="566" y="6"/>
                  </a:lnTo>
                  <a:lnTo>
                    <a:pt x="601" y="9"/>
                  </a:lnTo>
                  <a:lnTo>
                    <a:pt x="637" y="12"/>
                  </a:lnTo>
                  <a:lnTo>
                    <a:pt x="673" y="16"/>
                  </a:lnTo>
                  <a:lnTo>
                    <a:pt x="707" y="19"/>
                  </a:lnTo>
                  <a:lnTo>
                    <a:pt x="741" y="23"/>
                  </a:lnTo>
                  <a:lnTo>
                    <a:pt x="774" y="27"/>
                  </a:lnTo>
                  <a:lnTo>
                    <a:pt x="808" y="32"/>
                  </a:lnTo>
                  <a:lnTo>
                    <a:pt x="841" y="38"/>
                  </a:lnTo>
                  <a:lnTo>
                    <a:pt x="873" y="45"/>
                  </a:lnTo>
                  <a:lnTo>
                    <a:pt x="905" y="52"/>
                  </a:lnTo>
                  <a:lnTo>
                    <a:pt x="936" y="60"/>
                  </a:lnTo>
                  <a:lnTo>
                    <a:pt x="967" y="69"/>
                  </a:lnTo>
                  <a:lnTo>
                    <a:pt x="997" y="79"/>
                  </a:lnTo>
                  <a:lnTo>
                    <a:pt x="1026" y="90"/>
                  </a:lnTo>
                  <a:lnTo>
                    <a:pt x="1055" y="103"/>
                  </a:lnTo>
                  <a:lnTo>
                    <a:pt x="1074" y="112"/>
                  </a:lnTo>
                  <a:lnTo>
                    <a:pt x="1093" y="124"/>
                  </a:lnTo>
                  <a:lnTo>
                    <a:pt x="1111" y="138"/>
                  </a:lnTo>
                  <a:lnTo>
                    <a:pt x="1126" y="153"/>
                  </a:lnTo>
                  <a:lnTo>
                    <a:pt x="1139" y="170"/>
                  </a:lnTo>
                  <a:lnTo>
                    <a:pt x="1149" y="187"/>
                  </a:lnTo>
                  <a:lnTo>
                    <a:pt x="1155" y="205"/>
                  </a:lnTo>
                  <a:lnTo>
                    <a:pt x="1157" y="224"/>
                  </a:lnTo>
                  <a:lnTo>
                    <a:pt x="1150" y="258"/>
                  </a:lnTo>
                  <a:lnTo>
                    <a:pt x="1135" y="289"/>
                  </a:lnTo>
                  <a:lnTo>
                    <a:pt x="1113" y="316"/>
                  </a:lnTo>
                  <a:lnTo>
                    <a:pt x="1085" y="339"/>
                  </a:lnTo>
                  <a:lnTo>
                    <a:pt x="1052" y="359"/>
                  </a:lnTo>
                  <a:lnTo>
                    <a:pt x="1015" y="376"/>
                  </a:lnTo>
                  <a:lnTo>
                    <a:pt x="973" y="390"/>
                  </a:lnTo>
                  <a:lnTo>
                    <a:pt x="931" y="402"/>
                  </a:lnTo>
                  <a:lnTo>
                    <a:pt x="886" y="411"/>
                  </a:lnTo>
                  <a:lnTo>
                    <a:pt x="840" y="417"/>
                  </a:lnTo>
                  <a:lnTo>
                    <a:pt x="795" y="422"/>
                  </a:lnTo>
                  <a:lnTo>
                    <a:pt x="750" y="426"/>
                  </a:lnTo>
                  <a:lnTo>
                    <a:pt x="707" y="428"/>
                  </a:lnTo>
                  <a:lnTo>
                    <a:pt x="666" y="429"/>
                  </a:lnTo>
                  <a:lnTo>
                    <a:pt x="630" y="428"/>
                  </a:lnTo>
                  <a:lnTo>
                    <a:pt x="597" y="427"/>
                  </a:lnTo>
                  <a:lnTo>
                    <a:pt x="562" y="424"/>
                  </a:lnTo>
                  <a:lnTo>
                    <a:pt x="520" y="421"/>
                  </a:lnTo>
                  <a:lnTo>
                    <a:pt x="475" y="415"/>
                  </a:lnTo>
                  <a:lnTo>
                    <a:pt x="428" y="409"/>
                  </a:lnTo>
                  <a:lnTo>
                    <a:pt x="378" y="400"/>
                  </a:lnTo>
                  <a:lnTo>
                    <a:pt x="327" y="388"/>
                  </a:lnTo>
                  <a:lnTo>
                    <a:pt x="276" y="375"/>
                  </a:lnTo>
                  <a:lnTo>
                    <a:pt x="227" y="358"/>
                  </a:lnTo>
                  <a:lnTo>
                    <a:pt x="180" y="340"/>
                  </a:lnTo>
                  <a:lnTo>
                    <a:pt x="136" y="319"/>
                  </a:lnTo>
                  <a:lnTo>
                    <a:pt x="96" y="295"/>
                  </a:lnTo>
                  <a:lnTo>
                    <a:pt x="63" y="267"/>
                  </a:lnTo>
                  <a:lnTo>
                    <a:pt x="34" y="237"/>
                  </a:lnTo>
                  <a:lnTo>
                    <a:pt x="14" y="203"/>
                  </a:lnTo>
                  <a:lnTo>
                    <a:pt x="2" y="166"/>
                  </a:lnTo>
                  <a:lnTo>
                    <a:pt x="0" y="125"/>
                  </a:lnTo>
                  <a:close/>
                </a:path>
              </a:pathLst>
            </a:custGeom>
            <a:solidFill>
              <a:srgbClr val="99A1A1"/>
            </a:solidFill>
            <a:ln w="9525">
              <a:noFill/>
              <a:round/>
              <a:headEnd/>
              <a:tailEnd/>
            </a:ln>
          </p:spPr>
          <p:txBody>
            <a:bodyPr/>
            <a:lstStyle/>
            <a:p>
              <a:endParaRPr lang="en-US"/>
            </a:p>
          </p:txBody>
        </p:sp>
        <p:sp>
          <p:nvSpPr>
            <p:cNvPr id="116785" name="Freeform 49"/>
            <p:cNvSpPr>
              <a:spLocks/>
            </p:cNvSpPr>
            <p:nvPr/>
          </p:nvSpPr>
          <p:spPr bwMode="auto">
            <a:xfrm>
              <a:off x="3691" y="2435"/>
              <a:ext cx="113" cy="34"/>
            </a:xfrm>
            <a:custGeom>
              <a:avLst/>
              <a:gdLst/>
              <a:ahLst/>
              <a:cxnLst>
                <a:cxn ang="0">
                  <a:pos x="6" y="94"/>
                </a:cxn>
                <a:cxn ang="0">
                  <a:pos x="39" y="62"/>
                </a:cxn>
                <a:cxn ang="0">
                  <a:pos x="92" y="37"/>
                </a:cxn>
                <a:cxn ang="0">
                  <a:pos x="162" y="20"/>
                </a:cxn>
                <a:cxn ang="0">
                  <a:pos x="241" y="8"/>
                </a:cxn>
                <a:cxn ang="0">
                  <a:pos x="324" y="2"/>
                </a:cxn>
                <a:cxn ang="0">
                  <a:pos x="405" y="0"/>
                </a:cxn>
                <a:cxn ang="0">
                  <a:pos x="480" y="1"/>
                </a:cxn>
                <a:cxn ang="0">
                  <a:pos x="547" y="5"/>
                </a:cxn>
                <a:cxn ang="0">
                  <a:pos x="616" y="11"/>
                </a:cxn>
                <a:cxn ang="0">
                  <a:pos x="684" y="18"/>
                </a:cxn>
                <a:cxn ang="0">
                  <a:pos x="750" y="26"/>
                </a:cxn>
                <a:cxn ang="0">
                  <a:pos x="815" y="36"/>
                </a:cxn>
                <a:cxn ang="0">
                  <a:pos x="878" y="50"/>
                </a:cxn>
                <a:cxn ang="0">
                  <a:pos x="939" y="66"/>
                </a:cxn>
                <a:cxn ang="0">
                  <a:pos x="996" y="86"/>
                </a:cxn>
                <a:cxn ang="0">
                  <a:pos x="1042" y="106"/>
                </a:cxn>
                <a:cxn ang="0">
                  <a:pos x="1077" y="131"/>
                </a:cxn>
                <a:cxn ang="0">
                  <a:pos x="1106" y="161"/>
                </a:cxn>
                <a:cxn ang="0">
                  <a:pos x="1121" y="195"/>
                </a:cxn>
                <a:cxn ang="0">
                  <a:pos x="1116" y="242"/>
                </a:cxn>
                <a:cxn ang="0">
                  <a:pos x="1080" y="294"/>
                </a:cxn>
                <a:cxn ang="0">
                  <a:pos x="1022" y="334"/>
                </a:cxn>
                <a:cxn ang="0">
                  <a:pos x="947" y="363"/>
                </a:cxn>
                <a:cxn ang="0">
                  <a:pos x="861" y="384"/>
                </a:cxn>
                <a:cxn ang="0">
                  <a:pos x="772" y="397"/>
                </a:cxn>
                <a:cxn ang="0">
                  <a:pos x="687" y="403"/>
                </a:cxn>
                <a:cxn ang="0">
                  <a:pos x="610" y="405"/>
                </a:cxn>
                <a:cxn ang="0">
                  <a:pos x="542" y="401"/>
                </a:cxn>
                <a:cxn ang="0">
                  <a:pos x="456" y="391"/>
                </a:cxn>
                <a:cxn ang="0">
                  <a:pos x="361" y="374"/>
                </a:cxn>
                <a:cxn ang="0">
                  <a:pos x="263" y="349"/>
                </a:cxn>
                <a:cxn ang="0">
                  <a:pos x="170" y="315"/>
                </a:cxn>
                <a:cxn ang="0">
                  <a:pos x="89" y="271"/>
                </a:cxn>
                <a:cxn ang="0">
                  <a:pos x="30" y="217"/>
                </a:cxn>
                <a:cxn ang="0">
                  <a:pos x="1" y="151"/>
                </a:cxn>
              </a:cxnLst>
              <a:rect l="0" t="0" r="r" b="b"/>
              <a:pathLst>
                <a:path w="1123" h="405">
                  <a:moveTo>
                    <a:pt x="0" y="114"/>
                  </a:moveTo>
                  <a:lnTo>
                    <a:pt x="6" y="94"/>
                  </a:lnTo>
                  <a:lnTo>
                    <a:pt x="19" y="77"/>
                  </a:lnTo>
                  <a:lnTo>
                    <a:pt x="39" y="62"/>
                  </a:lnTo>
                  <a:lnTo>
                    <a:pt x="63" y="49"/>
                  </a:lnTo>
                  <a:lnTo>
                    <a:pt x="92" y="37"/>
                  </a:lnTo>
                  <a:lnTo>
                    <a:pt x="125" y="27"/>
                  </a:lnTo>
                  <a:lnTo>
                    <a:pt x="162" y="20"/>
                  </a:lnTo>
                  <a:lnTo>
                    <a:pt x="200" y="14"/>
                  </a:lnTo>
                  <a:lnTo>
                    <a:pt x="241" y="8"/>
                  </a:lnTo>
                  <a:lnTo>
                    <a:pt x="283" y="4"/>
                  </a:lnTo>
                  <a:lnTo>
                    <a:pt x="324" y="2"/>
                  </a:lnTo>
                  <a:lnTo>
                    <a:pt x="366" y="0"/>
                  </a:lnTo>
                  <a:lnTo>
                    <a:pt x="405" y="0"/>
                  </a:lnTo>
                  <a:lnTo>
                    <a:pt x="444" y="0"/>
                  </a:lnTo>
                  <a:lnTo>
                    <a:pt x="480" y="1"/>
                  </a:lnTo>
                  <a:lnTo>
                    <a:pt x="512" y="3"/>
                  </a:lnTo>
                  <a:lnTo>
                    <a:pt x="547" y="5"/>
                  </a:lnTo>
                  <a:lnTo>
                    <a:pt x="581" y="8"/>
                  </a:lnTo>
                  <a:lnTo>
                    <a:pt x="616" y="11"/>
                  </a:lnTo>
                  <a:lnTo>
                    <a:pt x="649" y="15"/>
                  </a:lnTo>
                  <a:lnTo>
                    <a:pt x="684" y="18"/>
                  </a:lnTo>
                  <a:lnTo>
                    <a:pt x="718" y="22"/>
                  </a:lnTo>
                  <a:lnTo>
                    <a:pt x="750" y="26"/>
                  </a:lnTo>
                  <a:lnTo>
                    <a:pt x="783" y="31"/>
                  </a:lnTo>
                  <a:lnTo>
                    <a:pt x="815" y="36"/>
                  </a:lnTo>
                  <a:lnTo>
                    <a:pt x="847" y="43"/>
                  </a:lnTo>
                  <a:lnTo>
                    <a:pt x="878" y="50"/>
                  </a:lnTo>
                  <a:lnTo>
                    <a:pt x="909" y="57"/>
                  </a:lnTo>
                  <a:lnTo>
                    <a:pt x="939" y="66"/>
                  </a:lnTo>
                  <a:lnTo>
                    <a:pt x="968" y="76"/>
                  </a:lnTo>
                  <a:lnTo>
                    <a:pt x="996" y="86"/>
                  </a:lnTo>
                  <a:lnTo>
                    <a:pt x="1023" y="97"/>
                  </a:lnTo>
                  <a:lnTo>
                    <a:pt x="1042" y="106"/>
                  </a:lnTo>
                  <a:lnTo>
                    <a:pt x="1060" y="117"/>
                  </a:lnTo>
                  <a:lnTo>
                    <a:pt x="1077" y="131"/>
                  </a:lnTo>
                  <a:lnTo>
                    <a:pt x="1093" y="145"/>
                  </a:lnTo>
                  <a:lnTo>
                    <a:pt x="1106" y="161"/>
                  </a:lnTo>
                  <a:lnTo>
                    <a:pt x="1115" y="177"/>
                  </a:lnTo>
                  <a:lnTo>
                    <a:pt x="1121" y="195"/>
                  </a:lnTo>
                  <a:lnTo>
                    <a:pt x="1123" y="211"/>
                  </a:lnTo>
                  <a:lnTo>
                    <a:pt x="1116" y="242"/>
                  </a:lnTo>
                  <a:lnTo>
                    <a:pt x="1102" y="270"/>
                  </a:lnTo>
                  <a:lnTo>
                    <a:pt x="1080" y="294"/>
                  </a:lnTo>
                  <a:lnTo>
                    <a:pt x="1054" y="316"/>
                  </a:lnTo>
                  <a:lnTo>
                    <a:pt x="1022" y="334"/>
                  </a:lnTo>
                  <a:lnTo>
                    <a:pt x="986" y="350"/>
                  </a:lnTo>
                  <a:lnTo>
                    <a:pt x="947" y="363"/>
                  </a:lnTo>
                  <a:lnTo>
                    <a:pt x="905" y="375"/>
                  </a:lnTo>
                  <a:lnTo>
                    <a:pt x="861" y="384"/>
                  </a:lnTo>
                  <a:lnTo>
                    <a:pt x="817" y="391"/>
                  </a:lnTo>
                  <a:lnTo>
                    <a:pt x="772" y="397"/>
                  </a:lnTo>
                  <a:lnTo>
                    <a:pt x="728" y="401"/>
                  </a:lnTo>
                  <a:lnTo>
                    <a:pt x="687" y="403"/>
                  </a:lnTo>
                  <a:lnTo>
                    <a:pt x="646" y="404"/>
                  </a:lnTo>
                  <a:lnTo>
                    <a:pt x="610" y="405"/>
                  </a:lnTo>
                  <a:lnTo>
                    <a:pt x="577" y="404"/>
                  </a:lnTo>
                  <a:lnTo>
                    <a:pt x="542" y="401"/>
                  </a:lnTo>
                  <a:lnTo>
                    <a:pt x="501" y="397"/>
                  </a:lnTo>
                  <a:lnTo>
                    <a:pt x="456" y="391"/>
                  </a:lnTo>
                  <a:lnTo>
                    <a:pt x="410" y="383"/>
                  </a:lnTo>
                  <a:lnTo>
                    <a:pt x="361" y="374"/>
                  </a:lnTo>
                  <a:lnTo>
                    <a:pt x="312" y="362"/>
                  </a:lnTo>
                  <a:lnTo>
                    <a:pt x="263" y="349"/>
                  </a:lnTo>
                  <a:lnTo>
                    <a:pt x="215" y="333"/>
                  </a:lnTo>
                  <a:lnTo>
                    <a:pt x="170" y="315"/>
                  </a:lnTo>
                  <a:lnTo>
                    <a:pt x="127" y="294"/>
                  </a:lnTo>
                  <a:lnTo>
                    <a:pt x="89" y="271"/>
                  </a:lnTo>
                  <a:lnTo>
                    <a:pt x="57" y="245"/>
                  </a:lnTo>
                  <a:lnTo>
                    <a:pt x="30" y="217"/>
                  </a:lnTo>
                  <a:lnTo>
                    <a:pt x="12" y="185"/>
                  </a:lnTo>
                  <a:lnTo>
                    <a:pt x="1" y="151"/>
                  </a:lnTo>
                  <a:lnTo>
                    <a:pt x="0" y="114"/>
                  </a:lnTo>
                  <a:close/>
                </a:path>
              </a:pathLst>
            </a:custGeom>
            <a:solidFill>
              <a:srgbClr val="9BA3A3"/>
            </a:solidFill>
            <a:ln w="9525">
              <a:noFill/>
              <a:round/>
              <a:headEnd/>
              <a:tailEnd/>
            </a:ln>
          </p:spPr>
          <p:txBody>
            <a:bodyPr/>
            <a:lstStyle/>
            <a:p>
              <a:endParaRPr lang="en-US"/>
            </a:p>
          </p:txBody>
        </p:sp>
        <p:sp>
          <p:nvSpPr>
            <p:cNvPr id="116786" name="Freeform 50"/>
            <p:cNvSpPr>
              <a:spLocks/>
            </p:cNvSpPr>
            <p:nvPr/>
          </p:nvSpPr>
          <p:spPr bwMode="auto">
            <a:xfrm>
              <a:off x="3693" y="2435"/>
              <a:ext cx="109" cy="31"/>
            </a:xfrm>
            <a:custGeom>
              <a:avLst/>
              <a:gdLst/>
              <a:ahLst/>
              <a:cxnLst>
                <a:cxn ang="0">
                  <a:pos x="7" y="86"/>
                </a:cxn>
                <a:cxn ang="0">
                  <a:pos x="39" y="56"/>
                </a:cxn>
                <a:cxn ang="0">
                  <a:pos x="92" y="33"/>
                </a:cxn>
                <a:cxn ang="0">
                  <a:pos x="160" y="18"/>
                </a:cxn>
                <a:cxn ang="0">
                  <a:pos x="237" y="7"/>
                </a:cxn>
                <a:cxn ang="0">
                  <a:pos x="317" y="2"/>
                </a:cxn>
                <a:cxn ang="0">
                  <a:pos x="396" y="0"/>
                </a:cxn>
                <a:cxn ang="0">
                  <a:pos x="467" y="2"/>
                </a:cxn>
                <a:cxn ang="0">
                  <a:pos x="531" y="5"/>
                </a:cxn>
                <a:cxn ang="0">
                  <a:pos x="598" y="11"/>
                </a:cxn>
                <a:cxn ang="0">
                  <a:pos x="664" y="16"/>
                </a:cxn>
                <a:cxn ang="0">
                  <a:pos x="728" y="24"/>
                </a:cxn>
                <a:cxn ang="0">
                  <a:pos x="792" y="33"/>
                </a:cxn>
                <a:cxn ang="0">
                  <a:pos x="854" y="46"/>
                </a:cxn>
                <a:cxn ang="0">
                  <a:pos x="913" y="61"/>
                </a:cxn>
                <a:cxn ang="0">
                  <a:pos x="968" y="80"/>
                </a:cxn>
                <a:cxn ang="0">
                  <a:pos x="1011" y="99"/>
                </a:cxn>
                <a:cxn ang="0">
                  <a:pos x="1045" y="121"/>
                </a:cxn>
                <a:cxn ang="0">
                  <a:pos x="1072" y="149"/>
                </a:cxn>
                <a:cxn ang="0">
                  <a:pos x="1088" y="179"/>
                </a:cxn>
                <a:cxn ang="0">
                  <a:pos x="1083" y="222"/>
                </a:cxn>
                <a:cxn ang="0">
                  <a:pos x="1049" y="270"/>
                </a:cxn>
                <a:cxn ang="0">
                  <a:pos x="993" y="308"/>
                </a:cxn>
                <a:cxn ang="0">
                  <a:pos x="921" y="336"/>
                </a:cxn>
                <a:cxn ang="0">
                  <a:pos x="839" y="355"/>
                </a:cxn>
                <a:cxn ang="0">
                  <a:pos x="752" y="368"/>
                </a:cxn>
                <a:cxn ang="0">
                  <a:pos x="668" y="375"/>
                </a:cxn>
                <a:cxn ang="0">
                  <a:pos x="592" y="376"/>
                </a:cxn>
                <a:cxn ang="0">
                  <a:pos x="523" y="373"/>
                </a:cxn>
                <a:cxn ang="0">
                  <a:pos x="439" y="365"/>
                </a:cxn>
                <a:cxn ang="0">
                  <a:pos x="346" y="348"/>
                </a:cxn>
                <a:cxn ang="0">
                  <a:pos x="250" y="324"/>
                </a:cxn>
                <a:cxn ang="0">
                  <a:pos x="160" y="291"/>
                </a:cxn>
                <a:cxn ang="0">
                  <a:pos x="84" y="250"/>
                </a:cxn>
                <a:cxn ang="0">
                  <a:pos x="28" y="199"/>
                </a:cxn>
                <a:cxn ang="0">
                  <a:pos x="0" y="139"/>
                </a:cxn>
              </a:cxnLst>
              <a:rect l="0" t="0" r="r" b="b"/>
              <a:pathLst>
                <a:path w="1090" h="376">
                  <a:moveTo>
                    <a:pt x="0" y="105"/>
                  </a:moveTo>
                  <a:lnTo>
                    <a:pt x="7" y="86"/>
                  </a:lnTo>
                  <a:lnTo>
                    <a:pt x="21" y="71"/>
                  </a:lnTo>
                  <a:lnTo>
                    <a:pt x="39" y="56"/>
                  </a:lnTo>
                  <a:lnTo>
                    <a:pt x="63" y="44"/>
                  </a:lnTo>
                  <a:lnTo>
                    <a:pt x="92" y="33"/>
                  </a:lnTo>
                  <a:lnTo>
                    <a:pt x="124" y="25"/>
                  </a:lnTo>
                  <a:lnTo>
                    <a:pt x="160" y="18"/>
                  </a:lnTo>
                  <a:lnTo>
                    <a:pt x="197" y="12"/>
                  </a:lnTo>
                  <a:lnTo>
                    <a:pt x="237" y="7"/>
                  </a:lnTo>
                  <a:lnTo>
                    <a:pt x="277" y="4"/>
                  </a:lnTo>
                  <a:lnTo>
                    <a:pt x="317" y="2"/>
                  </a:lnTo>
                  <a:lnTo>
                    <a:pt x="357" y="0"/>
                  </a:lnTo>
                  <a:lnTo>
                    <a:pt x="396" y="0"/>
                  </a:lnTo>
                  <a:lnTo>
                    <a:pt x="433" y="1"/>
                  </a:lnTo>
                  <a:lnTo>
                    <a:pt x="467" y="2"/>
                  </a:lnTo>
                  <a:lnTo>
                    <a:pt x="498" y="3"/>
                  </a:lnTo>
                  <a:lnTo>
                    <a:pt x="531" y="5"/>
                  </a:lnTo>
                  <a:lnTo>
                    <a:pt x="564" y="7"/>
                  </a:lnTo>
                  <a:lnTo>
                    <a:pt x="598" y="11"/>
                  </a:lnTo>
                  <a:lnTo>
                    <a:pt x="630" y="13"/>
                  </a:lnTo>
                  <a:lnTo>
                    <a:pt x="664" y="16"/>
                  </a:lnTo>
                  <a:lnTo>
                    <a:pt x="696" y="20"/>
                  </a:lnTo>
                  <a:lnTo>
                    <a:pt x="728" y="24"/>
                  </a:lnTo>
                  <a:lnTo>
                    <a:pt x="760" y="28"/>
                  </a:lnTo>
                  <a:lnTo>
                    <a:pt x="792" y="33"/>
                  </a:lnTo>
                  <a:lnTo>
                    <a:pt x="823" y="40"/>
                  </a:lnTo>
                  <a:lnTo>
                    <a:pt x="854" y="46"/>
                  </a:lnTo>
                  <a:lnTo>
                    <a:pt x="884" y="53"/>
                  </a:lnTo>
                  <a:lnTo>
                    <a:pt x="913" y="61"/>
                  </a:lnTo>
                  <a:lnTo>
                    <a:pt x="941" y="70"/>
                  </a:lnTo>
                  <a:lnTo>
                    <a:pt x="968" y="80"/>
                  </a:lnTo>
                  <a:lnTo>
                    <a:pt x="994" y="90"/>
                  </a:lnTo>
                  <a:lnTo>
                    <a:pt x="1011" y="99"/>
                  </a:lnTo>
                  <a:lnTo>
                    <a:pt x="1029" y="109"/>
                  </a:lnTo>
                  <a:lnTo>
                    <a:pt x="1045" y="121"/>
                  </a:lnTo>
                  <a:lnTo>
                    <a:pt x="1060" y="135"/>
                  </a:lnTo>
                  <a:lnTo>
                    <a:pt x="1072" y="149"/>
                  </a:lnTo>
                  <a:lnTo>
                    <a:pt x="1083" y="164"/>
                  </a:lnTo>
                  <a:lnTo>
                    <a:pt x="1088" y="179"/>
                  </a:lnTo>
                  <a:lnTo>
                    <a:pt x="1090" y="194"/>
                  </a:lnTo>
                  <a:lnTo>
                    <a:pt x="1083" y="222"/>
                  </a:lnTo>
                  <a:lnTo>
                    <a:pt x="1069" y="248"/>
                  </a:lnTo>
                  <a:lnTo>
                    <a:pt x="1049" y="270"/>
                  </a:lnTo>
                  <a:lnTo>
                    <a:pt x="1024" y="290"/>
                  </a:lnTo>
                  <a:lnTo>
                    <a:pt x="993" y="308"/>
                  </a:lnTo>
                  <a:lnTo>
                    <a:pt x="959" y="322"/>
                  </a:lnTo>
                  <a:lnTo>
                    <a:pt x="921" y="336"/>
                  </a:lnTo>
                  <a:lnTo>
                    <a:pt x="880" y="346"/>
                  </a:lnTo>
                  <a:lnTo>
                    <a:pt x="839" y="355"/>
                  </a:lnTo>
                  <a:lnTo>
                    <a:pt x="795" y="362"/>
                  </a:lnTo>
                  <a:lnTo>
                    <a:pt x="752" y="368"/>
                  </a:lnTo>
                  <a:lnTo>
                    <a:pt x="709" y="372"/>
                  </a:lnTo>
                  <a:lnTo>
                    <a:pt x="668" y="375"/>
                  </a:lnTo>
                  <a:lnTo>
                    <a:pt x="628" y="376"/>
                  </a:lnTo>
                  <a:lnTo>
                    <a:pt x="592" y="376"/>
                  </a:lnTo>
                  <a:lnTo>
                    <a:pt x="558" y="375"/>
                  </a:lnTo>
                  <a:lnTo>
                    <a:pt x="523" y="373"/>
                  </a:lnTo>
                  <a:lnTo>
                    <a:pt x="482" y="370"/>
                  </a:lnTo>
                  <a:lnTo>
                    <a:pt x="439" y="365"/>
                  </a:lnTo>
                  <a:lnTo>
                    <a:pt x="393" y="357"/>
                  </a:lnTo>
                  <a:lnTo>
                    <a:pt x="346" y="348"/>
                  </a:lnTo>
                  <a:lnTo>
                    <a:pt x="298" y="337"/>
                  </a:lnTo>
                  <a:lnTo>
                    <a:pt x="250" y="324"/>
                  </a:lnTo>
                  <a:lnTo>
                    <a:pt x="203" y="309"/>
                  </a:lnTo>
                  <a:lnTo>
                    <a:pt x="160" y="291"/>
                  </a:lnTo>
                  <a:lnTo>
                    <a:pt x="119" y="271"/>
                  </a:lnTo>
                  <a:lnTo>
                    <a:pt x="84" y="250"/>
                  </a:lnTo>
                  <a:lnTo>
                    <a:pt x="52" y="226"/>
                  </a:lnTo>
                  <a:lnTo>
                    <a:pt x="28" y="199"/>
                  </a:lnTo>
                  <a:lnTo>
                    <a:pt x="10" y="170"/>
                  </a:lnTo>
                  <a:lnTo>
                    <a:pt x="0" y="139"/>
                  </a:lnTo>
                  <a:lnTo>
                    <a:pt x="0" y="105"/>
                  </a:lnTo>
                  <a:close/>
                </a:path>
              </a:pathLst>
            </a:custGeom>
            <a:solidFill>
              <a:srgbClr val="9EA6A6"/>
            </a:solidFill>
            <a:ln w="9525">
              <a:noFill/>
              <a:round/>
              <a:headEnd/>
              <a:tailEnd/>
            </a:ln>
          </p:spPr>
          <p:txBody>
            <a:bodyPr/>
            <a:lstStyle/>
            <a:p>
              <a:endParaRPr lang="en-US"/>
            </a:p>
          </p:txBody>
        </p:sp>
        <p:sp>
          <p:nvSpPr>
            <p:cNvPr id="116787" name="Freeform 51"/>
            <p:cNvSpPr>
              <a:spLocks/>
            </p:cNvSpPr>
            <p:nvPr/>
          </p:nvSpPr>
          <p:spPr bwMode="auto">
            <a:xfrm>
              <a:off x="3694" y="2435"/>
              <a:ext cx="105" cy="29"/>
            </a:xfrm>
            <a:custGeom>
              <a:avLst/>
              <a:gdLst/>
              <a:ahLst/>
              <a:cxnLst>
                <a:cxn ang="0">
                  <a:pos x="9" y="78"/>
                </a:cxn>
                <a:cxn ang="0">
                  <a:pos x="40" y="51"/>
                </a:cxn>
                <a:cxn ang="0">
                  <a:pos x="92" y="31"/>
                </a:cxn>
                <a:cxn ang="0">
                  <a:pos x="158" y="17"/>
                </a:cxn>
                <a:cxn ang="0">
                  <a:pos x="232" y="7"/>
                </a:cxn>
                <a:cxn ang="0">
                  <a:pos x="310" y="2"/>
                </a:cxn>
                <a:cxn ang="0">
                  <a:pos x="386" y="0"/>
                </a:cxn>
                <a:cxn ang="0">
                  <a:pos x="453" y="1"/>
                </a:cxn>
                <a:cxn ang="0">
                  <a:pos x="514" y="4"/>
                </a:cxn>
                <a:cxn ang="0">
                  <a:pos x="578" y="10"/>
                </a:cxn>
                <a:cxn ang="0">
                  <a:pos x="642" y="15"/>
                </a:cxn>
                <a:cxn ang="0">
                  <a:pos x="705" y="22"/>
                </a:cxn>
                <a:cxn ang="0">
                  <a:pos x="768" y="32"/>
                </a:cxn>
                <a:cxn ang="0">
                  <a:pos x="829" y="44"/>
                </a:cxn>
                <a:cxn ang="0">
                  <a:pos x="887" y="57"/>
                </a:cxn>
                <a:cxn ang="0">
                  <a:pos x="941" y="75"/>
                </a:cxn>
                <a:cxn ang="0">
                  <a:pos x="981" y="92"/>
                </a:cxn>
                <a:cxn ang="0">
                  <a:pos x="1014" y="113"/>
                </a:cxn>
                <a:cxn ang="0">
                  <a:pos x="1040" y="139"/>
                </a:cxn>
                <a:cxn ang="0">
                  <a:pos x="1053" y="166"/>
                </a:cxn>
                <a:cxn ang="0">
                  <a:pos x="1049" y="205"/>
                </a:cxn>
                <a:cxn ang="0">
                  <a:pos x="1018" y="248"/>
                </a:cxn>
                <a:cxn ang="0">
                  <a:pos x="965" y="283"/>
                </a:cxn>
                <a:cxn ang="0">
                  <a:pos x="897" y="309"/>
                </a:cxn>
                <a:cxn ang="0">
                  <a:pos x="818" y="328"/>
                </a:cxn>
                <a:cxn ang="0">
                  <a:pos x="733" y="341"/>
                </a:cxn>
                <a:cxn ang="0">
                  <a:pos x="652" y="348"/>
                </a:cxn>
                <a:cxn ang="0">
                  <a:pos x="577" y="350"/>
                </a:cxn>
                <a:cxn ang="0">
                  <a:pos x="508" y="347"/>
                </a:cxn>
                <a:cxn ang="0">
                  <a:pos x="424" y="338"/>
                </a:cxn>
                <a:cxn ang="0">
                  <a:pos x="332" y="321"/>
                </a:cxn>
                <a:cxn ang="0">
                  <a:pos x="239" y="297"/>
                </a:cxn>
                <a:cxn ang="0">
                  <a:pos x="152" y="266"/>
                </a:cxn>
                <a:cxn ang="0">
                  <a:pos x="79" y="227"/>
                </a:cxn>
                <a:cxn ang="0">
                  <a:pos x="26" y="179"/>
                </a:cxn>
                <a:cxn ang="0">
                  <a:pos x="0" y="124"/>
                </a:cxn>
              </a:cxnLst>
              <a:rect l="0" t="0" r="r" b="b"/>
              <a:pathLst>
                <a:path w="1054" h="350">
                  <a:moveTo>
                    <a:pt x="1" y="94"/>
                  </a:moveTo>
                  <a:lnTo>
                    <a:pt x="9" y="78"/>
                  </a:lnTo>
                  <a:lnTo>
                    <a:pt x="22" y="63"/>
                  </a:lnTo>
                  <a:lnTo>
                    <a:pt x="40" y="51"/>
                  </a:lnTo>
                  <a:lnTo>
                    <a:pt x="64" y="41"/>
                  </a:lnTo>
                  <a:lnTo>
                    <a:pt x="92" y="31"/>
                  </a:lnTo>
                  <a:lnTo>
                    <a:pt x="123" y="23"/>
                  </a:lnTo>
                  <a:lnTo>
                    <a:pt x="158" y="17"/>
                  </a:lnTo>
                  <a:lnTo>
                    <a:pt x="195" y="11"/>
                  </a:lnTo>
                  <a:lnTo>
                    <a:pt x="232" y="7"/>
                  </a:lnTo>
                  <a:lnTo>
                    <a:pt x="272" y="4"/>
                  </a:lnTo>
                  <a:lnTo>
                    <a:pt x="310" y="2"/>
                  </a:lnTo>
                  <a:lnTo>
                    <a:pt x="348" y="0"/>
                  </a:lnTo>
                  <a:lnTo>
                    <a:pt x="386" y="0"/>
                  </a:lnTo>
                  <a:lnTo>
                    <a:pt x="420" y="0"/>
                  </a:lnTo>
                  <a:lnTo>
                    <a:pt x="453" y="1"/>
                  </a:lnTo>
                  <a:lnTo>
                    <a:pt x="482" y="2"/>
                  </a:lnTo>
                  <a:lnTo>
                    <a:pt x="514" y="4"/>
                  </a:lnTo>
                  <a:lnTo>
                    <a:pt x="545" y="6"/>
                  </a:lnTo>
                  <a:lnTo>
                    <a:pt x="578" y="10"/>
                  </a:lnTo>
                  <a:lnTo>
                    <a:pt x="609" y="12"/>
                  </a:lnTo>
                  <a:lnTo>
                    <a:pt x="642" y="15"/>
                  </a:lnTo>
                  <a:lnTo>
                    <a:pt x="674" y="19"/>
                  </a:lnTo>
                  <a:lnTo>
                    <a:pt x="705" y="22"/>
                  </a:lnTo>
                  <a:lnTo>
                    <a:pt x="737" y="27"/>
                  </a:lnTo>
                  <a:lnTo>
                    <a:pt x="768" y="32"/>
                  </a:lnTo>
                  <a:lnTo>
                    <a:pt x="799" y="37"/>
                  </a:lnTo>
                  <a:lnTo>
                    <a:pt x="829" y="44"/>
                  </a:lnTo>
                  <a:lnTo>
                    <a:pt x="858" y="50"/>
                  </a:lnTo>
                  <a:lnTo>
                    <a:pt x="887" y="57"/>
                  </a:lnTo>
                  <a:lnTo>
                    <a:pt x="914" y="65"/>
                  </a:lnTo>
                  <a:lnTo>
                    <a:pt x="941" y="75"/>
                  </a:lnTo>
                  <a:lnTo>
                    <a:pt x="965" y="84"/>
                  </a:lnTo>
                  <a:lnTo>
                    <a:pt x="981" y="92"/>
                  </a:lnTo>
                  <a:lnTo>
                    <a:pt x="998" y="102"/>
                  </a:lnTo>
                  <a:lnTo>
                    <a:pt x="1014" y="113"/>
                  </a:lnTo>
                  <a:lnTo>
                    <a:pt x="1028" y="125"/>
                  </a:lnTo>
                  <a:lnTo>
                    <a:pt x="1040" y="139"/>
                  </a:lnTo>
                  <a:lnTo>
                    <a:pt x="1048" y="152"/>
                  </a:lnTo>
                  <a:lnTo>
                    <a:pt x="1053" y="166"/>
                  </a:lnTo>
                  <a:lnTo>
                    <a:pt x="1054" y="180"/>
                  </a:lnTo>
                  <a:lnTo>
                    <a:pt x="1049" y="205"/>
                  </a:lnTo>
                  <a:lnTo>
                    <a:pt x="1037" y="228"/>
                  </a:lnTo>
                  <a:lnTo>
                    <a:pt x="1018" y="248"/>
                  </a:lnTo>
                  <a:lnTo>
                    <a:pt x="994" y="266"/>
                  </a:lnTo>
                  <a:lnTo>
                    <a:pt x="965" y="283"/>
                  </a:lnTo>
                  <a:lnTo>
                    <a:pt x="932" y="296"/>
                  </a:lnTo>
                  <a:lnTo>
                    <a:pt x="897" y="309"/>
                  </a:lnTo>
                  <a:lnTo>
                    <a:pt x="858" y="319"/>
                  </a:lnTo>
                  <a:lnTo>
                    <a:pt x="818" y="328"/>
                  </a:lnTo>
                  <a:lnTo>
                    <a:pt x="776" y="336"/>
                  </a:lnTo>
                  <a:lnTo>
                    <a:pt x="733" y="341"/>
                  </a:lnTo>
                  <a:lnTo>
                    <a:pt x="693" y="345"/>
                  </a:lnTo>
                  <a:lnTo>
                    <a:pt x="652" y="348"/>
                  </a:lnTo>
                  <a:lnTo>
                    <a:pt x="613" y="350"/>
                  </a:lnTo>
                  <a:lnTo>
                    <a:pt x="577" y="350"/>
                  </a:lnTo>
                  <a:lnTo>
                    <a:pt x="543" y="349"/>
                  </a:lnTo>
                  <a:lnTo>
                    <a:pt x="508" y="347"/>
                  </a:lnTo>
                  <a:lnTo>
                    <a:pt x="467" y="344"/>
                  </a:lnTo>
                  <a:lnTo>
                    <a:pt x="424" y="338"/>
                  </a:lnTo>
                  <a:lnTo>
                    <a:pt x="378" y="330"/>
                  </a:lnTo>
                  <a:lnTo>
                    <a:pt x="332" y="321"/>
                  </a:lnTo>
                  <a:lnTo>
                    <a:pt x="285" y="311"/>
                  </a:lnTo>
                  <a:lnTo>
                    <a:pt x="239" y="297"/>
                  </a:lnTo>
                  <a:lnTo>
                    <a:pt x="195" y="283"/>
                  </a:lnTo>
                  <a:lnTo>
                    <a:pt x="152" y="266"/>
                  </a:lnTo>
                  <a:lnTo>
                    <a:pt x="113" y="248"/>
                  </a:lnTo>
                  <a:lnTo>
                    <a:pt x="79" y="227"/>
                  </a:lnTo>
                  <a:lnTo>
                    <a:pt x="49" y="204"/>
                  </a:lnTo>
                  <a:lnTo>
                    <a:pt x="26" y="179"/>
                  </a:lnTo>
                  <a:lnTo>
                    <a:pt x="10" y="153"/>
                  </a:lnTo>
                  <a:lnTo>
                    <a:pt x="0" y="124"/>
                  </a:lnTo>
                  <a:lnTo>
                    <a:pt x="1" y="94"/>
                  </a:lnTo>
                  <a:close/>
                </a:path>
              </a:pathLst>
            </a:custGeom>
            <a:solidFill>
              <a:srgbClr val="A3ABAB"/>
            </a:solidFill>
            <a:ln w="9525">
              <a:noFill/>
              <a:round/>
              <a:headEnd/>
              <a:tailEnd/>
            </a:ln>
          </p:spPr>
          <p:txBody>
            <a:bodyPr/>
            <a:lstStyle/>
            <a:p>
              <a:endParaRPr lang="en-US"/>
            </a:p>
          </p:txBody>
        </p:sp>
        <p:sp>
          <p:nvSpPr>
            <p:cNvPr id="116788" name="Freeform 52"/>
            <p:cNvSpPr>
              <a:spLocks/>
            </p:cNvSpPr>
            <p:nvPr/>
          </p:nvSpPr>
          <p:spPr bwMode="auto">
            <a:xfrm>
              <a:off x="3695" y="2435"/>
              <a:ext cx="103" cy="27"/>
            </a:xfrm>
            <a:custGeom>
              <a:avLst/>
              <a:gdLst/>
              <a:ahLst/>
              <a:cxnLst>
                <a:cxn ang="0">
                  <a:pos x="10" y="68"/>
                </a:cxn>
                <a:cxn ang="0">
                  <a:pos x="42" y="44"/>
                </a:cxn>
                <a:cxn ang="0">
                  <a:pos x="92" y="25"/>
                </a:cxn>
                <a:cxn ang="0">
                  <a:pos x="156" y="13"/>
                </a:cxn>
                <a:cxn ang="0">
                  <a:pos x="228" y="4"/>
                </a:cxn>
                <a:cxn ang="0">
                  <a:pos x="303" y="0"/>
                </a:cxn>
                <a:cxn ang="0">
                  <a:pos x="374" y="0"/>
                </a:cxn>
                <a:cxn ang="0">
                  <a:pos x="438" y="1"/>
                </a:cxn>
                <a:cxn ang="0">
                  <a:pos x="495" y="4"/>
                </a:cxn>
                <a:cxn ang="0">
                  <a:pos x="557" y="9"/>
                </a:cxn>
                <a:cxn ang="0">
                  <a:pos x="620" y="15"/>
                </a:cxn>
                <a:cxn ang="0">
                  <a:pos x="682" y="22"/>
                </a:cxn>
                <a:cxn ang="0">
                  <a:pos x="744" y="30"/>
                </a:cxn>
                <a:cxn ang="0">
                  <a:pos x="803" y="42"/>
                </a:cxn>
                <a:cxn ang="0">
                  <a:pos x="858" y="55"/>
                </a:cxn>
                <a:cxn ang="0">
                  <a:pos x="909" y="71"/>
                </a:cxn>
                <a:cxn ang="0">
                  <a:pos x="949" y="86"/>
                </a:cxn>
                <a:cxn ang="0">
                  <a:pos x="980" y="105"/>
                </a:cxn>
                <a:cxn ang="0">
                  <a:pos x="1006" y="128"/>
                </a:cxn>
                <a:cxn ang="0">
                  <a:pos x="1021" y="153"/>
                </a:cxn>
                <a:cxn ang="0">
                  <a:pos x="1016" y="188"/>
                </a:cxn>
                <a:cxn ang="0">
                  <a:pos x="986" y="225"/>
                </a:cxn>
                <a:cxn ang="0">
                  <a:pos x="935" y="256"/>
                </a:cxn>
                <a:cxn ang="0">
                  <a:pos x="869" y="281"/>
                </a:cxn>
                <a:cxn ang="0">
                  <a:pos x="792" y="300"/>
                </a:cxn>
                <a:cxn ang="0">
                  <a:pos x="711" y="313"/>
                </a:cxn>
                <a:cxn ang="0">
                  <a:pos x="631" y="321"/>
                </a:cxn>
                <a:cxn ang="0">
                  <a:pos x="557" y="323"/>
                </a:cxn>
                <a:cxn ang="0">
                  <a:pos x="487" y="320"/>
                </a:cxn>
                <a:cxn ang="0">
                  <a:pos x="405" y="311"/>
                </a:cxn>
                <a:cxn ang="0">
                  <a:pos x="315" y="294"/>
                </a:cxn>
                <a:cxn ang="0">
                  <a:pos x="224" y="271"/>
                </a:cxn>
                <a:cxn ang="0">
                  <a:pos x="141" y="240"/>
                </a:cxn>
                <a:cxn ang="0">
                  <a:pos x="70" y="203"/>
                </a:cxn>
                <a:cxn ang="0">
                  <a:pos x="21" y="160"/>
                </a:cxn>
                <a:cxn ang="0">
                  <a:pos x="0" y="110"/>
                </a:cxn>
              </a:cxnLst>
              <a:rect l="0" t="0" r="r" b="b"/>
              <a:pathLst>
                <a:path w="1022" h="323">
                  <a:moveTo>
                    <a:pt x="2" y="82"/>
                  </a:moveTo>
                  <a:lnTo>
                    <a:pt x="10" y="68"/>
                  </a:lnTo>
                  <a:lnTo>
                    <a:pt x="23" y="55"/>
                  </a:lnTo>
                  <a:lnTo>
                    <a:pt x="42" y="44"/>
                  </a:lnTo>
                  <a:lnTo>
                    <a:pt x="66" y="33"/>
                  </a:lnTo>
                  <a:lnTo>
                    <a:pt x="92" y="25"/>
                  </a:lnTo>
                  <a:lnTo>
                    <a:pt x="123" y="19"/>
                  </a:lnTo>
                  <a:lnTo>
                    <a:pt x="156" y="13"/>
                  </a:lnTo>
                  <a:lnTo>
                    <a:pt x="192" y="9"/>
                  </a:lnTo>
                  <a:lnTo>
                    <a:pt x="228" y="4"/>
                  </a:lnTo>
                  <a:lnTo>
                    <a:pt x="265" y="2"/>
                  </a:lnTo>
                  <a:lnTo>
                    <a:pt x="303" y="0"/>
                  </a:lnTo>
                  <a:lnTo>
                    <a:pt x="339" y="0"/>
                  </a:lnTo>
                  <a:lnTo>
                    <a:pt x="374" y="0"/>
                  </a:lnTo>
                  <a:lnTo>
                    <a:pt x="407" y="0"/>
                  </a:lnTo>
                  <a:lnTo>
                    <a:pt x="438" y="1"/>
                  </a:lnTo>
                  <a:lnTo>
                    <a:pt x="465" y="3"/>
                  </a:lnTo>
                  <a:lnTo>
                    <a:pt x="495" y="4"/>
                  </a:lnTo>
                  <a:lnTo>
                    <a:pt x="526" y="6"/>
                  </a:lnTo>
                  <a:lnTo>
                    <a:pt x="557" y="9"/>
                  </a:lnTo>
                  <a:lnTo>
                    <a:pt x="588" y="12"/>
                  </a:lnTo>
                  <a:lnTo>
                    <a:pt x="620" y="15"/>
                  </a:lnTo>
                  <a:lnTo>
                    <a:pt x="651" y="18"/>
                  </a:lnTo>
                  <a:lnTo>
                    <a:pt x="682" y="22"/>
                  </a:lnTo>
                  <a:lnTo>
                    <a:pt x="713" y="26"/>
                  </a:lnTo>
                  <a:lnTo>
                    <a:pt x="744" y="30"/>
                  </a:lnTo>
                  <a:lnTo>
                    <a:pt x="774" y="35"/>
                  </a:lnTo>
                  <a:lnTo>
                    <a:pt x="803" y="42"/>
                  </a:lnTo>
                  <a:lnTo>
                    <a:pt x="831" y="48"/>
                  </a:lnTo>
                  <a:lnTo>
                    <a:pt x="858" y="55"/>
                  </a:lnTo>
                  <a:lnTo>
                    <a:pt x="885" y="62"/>
                  </a:lnTo>
                  <a:lnTo>
                    <a:pt x="909" y="71"/>
                  </a:lnTo>
                  <a:lnTo>
                    <a:pt x="933" y="80"/>
                  </a:lnTo>
                  <a:lnTo>
                    <a:pt x="949" y="86"/>
                  </a:lnTo>
                  <a:lnTo>
                    <a:pt x="964" y="94"/>
                  </a:lnTo>
                  <a:lnTo>
                    <a:pt x="980" y="105"/>
                  </a:lnTo>
                  <a:lnTo>
                    <a:pt x="995" y="115"/>
                  </a:lnTo>
                  <a:lnTo>
                    <a:pt x="1006" y="128"/>
                  </a:lnTo>
                  <a:lnTo>
                    <a:pt x="1015" y="140"/>
                  </a:lnTo>
                  <a:lnTo>
                    <a:pt x="1021" y="153"/>
                  </a:lnTo>
                  <a:lnTo>
                    <a:pt x="1022" y="166"/>
                  </a:lnTo>
                  <a:lnTo>
                    <a:pt x="1016" y="188"/>
                  </a:lnTo>
                  <a:lnTo>
                    <a:pt x="1004" y="207"/>
                  </a:lnTo>
                  <a:lnTo>
                    <a:pt x="986" y="225"/>
                  </a:lnTo>
                  <a:lnTo>
                    <a:pt x="963" y="241"/>
                  </a:lnTo>
                  <a:lnTo>
                    <a:pt x="935" y="256"/>
                  </a:lnTo>
                  <a:lnTo>
                    <a:pt x="903" y="269"/>
                  </a:lnTo>
                  <a:lnTo>
                    <a:pt x="869" y="281"/>
                  </a:lnTo>
                  <a:lnTo>
                    <a:pt x="831" y="291"/>
                  </a:lnTo>
                  <a:lnTo>
                    <a:pt x="792" y="300"/>
                  </a:lnTo>
                  <a:lnTo>
                    <a:pt x="752" y="308"/>
                  </a:lnTo>
                  <a:lnTo>
                    <a:pt x="711" y="313"/>
                  </a:lnTo>
                  <a:lnTo>
                    <a:pt x="671" y="318"/>
                  </a:lnTo>
                  <a:lnTo>
                    <a:pt x="631" y="321"/>
                  </a:lnTo>
                  <a:lnTo>
                    <a:pt x="593" y="322"/>
                  </a:lnTo>
                  <a:lnTo>
                    <a:pt x="557" y="323"/>
                  </a:lnTo>
                  <a:lnTo>
                    <a:pt x="523" y="322"/>
                  </a:lnTo>
                  <a:lnTo>
                    <a:pt x="487" y="320"/>
                  </a:lnTo>
                  <a:lnTo>
                    <a:pt x="448" y="317"/>
                  </a:lnTo>
                  <a:lnTo>
                    <a:pt x="405" y="311"/>
                  </a:lnTo>
                  <a:lnTo>
                    <a:pt x="360" y="304"/>
                  </a:lnTo>
                  <a:lnTo>
                    <a:pt x="315" y="294"/>
                  </a:lnTo>
                  <a:lnTo>
                    <a:pt x="269" y="284"/>
                  </a:lnTo>
                  <a:lnTo>
                    <a:pt x="224" y="271"/>
                  </a:lnTo>
                  <a:lnTo>
                    <a:pt x="182" y="257"/>
                  </a:lnTo>
                  <a:lnTo>
                    <a:pt x="141" y="240"/>
                  </a:lnTo>
                  <a:lnTo>
                    <a:pt x="103" y="223"/>
                  </a:lnTo>
                  <a:lnTo>
                    <a:pt x="70" y="203"/>
                  </a:lnTo>
                  <a:lnTo>
                    <a:pt x="42" y="182"/>
                  </a:lnTo>
                  <a:lnTo>
                    <a:pt x="21" y="160"/>
                  </a:lnTo>
                  <a:lnTo>
                    <a:pt x="6" y="136"/>
                  </a:lnTo>
                  <a:lnTo>
                    <a:pt x="0" y="110"/>
                  </a:lnTo>
                  <a:lnTo>
                    <a:pt x="2" y="82"/>
                  </a:lnTo>
                  <a:close/>
                </a:path>
              </a:pathLst>
            </a:custGeom>
            <a:solidFill>
              <a:srgbClr val="A8B0B0"/>
            </a:solidFill>
            <a:ln w="9525">
              <a:noFill/>
              <a:round/>
              <a:headEnd/>
              <a:tailEnd/>
            </a:ln>
          </p:spPr>
          <p:txBody>
            <a:bodyPr/>
            <a:lstStyle/>
            <a:p>
              <a:endParaRPr lang="en-US"/>
            </a:p>
          </p:txBody>
        </p:sp>
        <p:sp>
          <p:nvSpPr>
            <p:cNvPr id="116789" name="Freeform 53"/>
            <p:cNvSpPr>
              <a:spLocks/>
            </p:cNvSpPr>
            <p:nvPr/>
          </p:nvSpPr>
          <p:spPr bwMode="auto">
            <a:xfrm>
              <a:off x="3697" y="2435"/>
              <a:ext cx="99" cy="25"/>
            </a:xfrm>
            <a:custGeom>
              <a:avLst/>
              <a:gdLst/>
              <a:ahLst/>
              <a:cxnLst>
                <a:cxn ang="0">
                  <a:pos x="11" y="62"/>
                </a:cxn>
                <a:cxn ang="0">
                  <a:pos x="43" y="41"/>
                </a:cxn>
                <a:cxn ang="0">
                  <a:pos x="91" y="25"/>
                </a:cxn>
                <a:cxn ang="0">
                  <a:pos x="153" y="14"/>
                </a:cxn>
                <a:cxn ang="0">
                  <a:pos x="222" y="5"/>
                </a:cxn>
                <a:cxn ang="0">
                  <a:pos x="295" y="2"/>
                </a:cxn>
                <a:cxn ang="0">
                  <a:pos x="363" y="0"/>
                </a:cxn>
                <a:cxn ang="0">
                  <a:pos x="424" y="2"/>
                </a:cxn>
                <a:cxn ang="0">
                  <a:pos x="478" y="4"/>
                </a:cxn>
                <a:cxn ang="0">
                  <a:pos x="537" y="9"/>
                </a:cxn>
                <a:cxn ang="0">
                  <a:pos x="596" y="14"/>
                </a:cxn>
                <a:cxn ang="0">
                  <a:pos x="658" y="21"/>
                </a:cxn>
                <a:cxn ang="0">
                  <a:pos x="717" y="29"/>
                </a:cxn>
                <a:cxn ang="0">
                  <a:pos x="776" y="40"/>
                </a:cxn>
                <a:cxn ang="0">
                  <a:pos x="831" y="52"/>
                </a:cxn>
                <a:cxn ang="0">
                  <a:pos x="881" y="67"/>
                </a:cxn>
                <a:cxn ang="0">
                  <a:pos x="918" y="80"/>
                </a:cxn>
                <a:cxn ang="0">
                  <a:pos x="946" y="97"/>
                </a:cxn>
                <a:cxn ang="0">
                  <a:pos x="972" y="117"/>
                </a:cxn>
                <a:cxn ang="0">
                  <a:pos x="987" y="141"/>
                </a:cxn>
                <a:cxn ang="0">
                  <a:pos x="983" y="171"/>
                </a:cxn>
                <a:cxn ang="0">
                  <a:pos x="954" y="204"/>
                </a:cxn>
                <a:cxn ang="0">
                  <a:pos x="905" y="232"/>
                </a:cxn>
                <a:cxn ang="0">
                  <a:pos x="842" y="255"/>
                </a:cxn>
                <a:cxn ang="0">
                  <a:pos x="768" y="274"/>
                </a:cxn>
                <a:cxn ang="0">
                  <a:pos x="689" y="287"/>
                </a:cxn>
                <a:cxn ang="0">
                  <a:pos x="611" y="295"/>
                </a:cxn>
                <a:cxn ang="0">
                  <a:pos x="537" y="299"/>
                </a:cxn>
                <a:cxn ang="0">
                  <a:pos x="467" y="297"/>
                </a:cxn>
                <a:cxn ang="0">
                  <a:pos x="387" y="287"/>
                </a:cxn>
                <a:cxn ang="0">
                  <a:pos x="300" y="270"/>
                </a:cxn>
                <a:cxn ang="0">
                  <a:pos x="212" y="247"/>
                </a:cxn>
                <a:cxn ang="0">
                  <a:pos x="131" y="217"/>
                </a:cxn>
                <a:cxn ang="0">
                  <a:pos x="64" y="182"/>
                </a:cxn>
                <a:cxn ang="0">
                  <a:pos x="18" y="142"/>
                </a:cxn>
                <a:cxn ang="0">
                  <a:pos x="0" y="99"/>
                </a:cxn>
              </a:cxnLst>
              <a:rect l="0" t="0" r="r" b="b"/>
              <a:pathLst>
                <a:path w="988" h="299">
                  <a:moveTo>
                    <a:pt x="3" y="75"/>
                  </a:moveTo>
                  <a:lnTo>
                    <a:pt x="11" y="62"/>
                  </a:lnTo>
                  <a:lnTo>
                    <a:pt x="24" y="51"/>
                  </a:lnTo>
                  <a:lnTo>
                    <a:pt x="43" y="41"/>
                  </a:lnTo>
                  <a:lnTo>
                    <a:pt x="65" y="32"/>
                  </a:lnTo>
                  <a:lnTo>
                    <a:pt x="91" y="25"/>
                  </a:lnTo>
                  <a:lnTo>
                    <a:pt x="121" y="19"/>
                  </a:lnTo>
                  <a:lnTo>
                    <a:pt x="153" y="14"/>
                  </a:lnTo>
                  <a:lnTo>
                    <a:pt x="187" y="10"/>
                  </a:lnTo>
                  <a:lnTo>
                    <a:pt x="222" y="5"/>
                  </a:lnTo>
                  <a:lnTo>
                    <a:pt x="258" y="3"/>
                  </a:lnTo>
                  <a:lnTo>
                    <a:pt x="295" y="2"/>
                  </a:lnTo>
                  <a:lnTo>
                    <a:pt x="329" y="1"/>
                  </a:lnTo>
                  <a:lnTo>
                    <a:pt x="363" y="0"/>
                  </a:lnTo>
                  <a:lnTo>
                    <a:pt x="395" y="1"/>
                  </a:lnTo>
                  <a:lnTo>
                    <a:pt x="424" y="2"/>
                  </a:lnTo>
                  <a:lnTo>
                    <a:pt x="450" y="3"/>
                  </a:lnTo>
                  <a:lnTo>
                    <a:pt x="478" y="4"/>
                  </a:lnTo>
                  <a:lnTo>
                    <a:pt x="507" y="6"/>
                  </a:lnTo>
                  <a:lnTo>
                    <a:pt x="537" y="9"/>
                  </a:lnTo>
                  <a:lnTo>
                    <a:pt x="566" y="12"/>
                  </a:lnTo>
                  <a:lnTo>
                    <a:pt x="596" y="14"/>
                  </a:lnTo>
                  <a:lnTo>
                    <a:pt x="627" y="18"/>
                  </a:lnTo>
                  <a:lnTo>
                    <a:pt x="658" y="21"/>
                  </a:lnTo>
                  <a:lnTo>
                    <a:pt x="688" y="25"/>
                  </a:lnTo>
                  <a:lnTo>
                    <a:pt x="717" y="29"/>
                  </a:lnTo>
                  <a:lnTo>
                    <a:pt x="748" y="34"/>
                  </a:lnTo>
                  <a:lnTo>
                    <a:pt x="776" y="40"/>
                  </a:lnTo>
                  <a:lnTo>
                    <a:pt x="805" y="46"/>
                  </a:lnTo>
                  <a:lnTo>
                    <a:pt x="831" y="52"/>
                  </a:lnTo>
                  <a:lnTo>
                    <a:pt x="857" y="59"/>
                  </a:lnTo>
                  <a:lnTo>
                    <a:pt x="881" y="67"/>
                  </a:lnTo>
                  <a:lnTo>
                    <a:pt x="903" y="75"/>
                  </a:lnTo>
                  <a:lnTo>
                    <a:pt x="918" y="80"/>
                  </a:lnTo>
                  <a:lnTo>
                    <a:pt x="932" y="88"/>
                  </a:lnTo>
                  <a:lnTo>
                    <a:pt x="946" y="97"/>
                  </a:lnTo>
                  <a:lnTo>
                    <a:pt x="960" y="107"/>
                  </a:lnTo>
                  <a:lnTo>
                    <a:pt x="972" y="117"/>
                  </a:lnTo>
                  <a:lnTo>
                    <a:pt x="981" y="130"/>
                  </a:lnTo>
                  <a:lnTo>
                    <a:pt x="987" y="141"/>
                  </a:lnTo>
                  <a:lnTo>
                    <a:pt x="988" y="153"/>
                  </a:lnTo>
                  <a:lnTo>
                    <a:pt x="983" y="171"/>
                  </a:lnTo>
                  <a:lnTo>
                    <a:pt x="972" y="189"/>
                  </a:lnTo>
                  <a:lnTo>
                    <a:pt x="954" y="204"/>
                  </a:lnTo>
                  <a:lnTo>
                    <a:pt x="932" y="219"/>
                  </a:lnTo>
                  <a:lnTo>
                    <a:pt x="905" y="232"/>
                  </a:lnTo>
                  <a:lnTo>
                    <a:pt x="876" y="245"/>
                  </a:lnTo>
                  <a:lnTo>
                    <a:pt x="842" y="255"/>
                  </a:lnTo>
                  <a:lnTo>
                    <a:pt x="806" y="265"/>
                  </a:lnTo>
                  <a:lnTo>
                    <a:pt x="768" y="274"/>
                  </a:lnTo>
                  <a:lnTo>
                    <a:pt x="730" y="281"/>
                  </a:lnTo>
                  <a:lnTo>
                    <a:pt x="689" y="287"/>
                  </a:lnTo>
                  <a:lnTo>
                    <a:pt x="650" y="292"/>
                  </a:lnTo>
                  <a:lnTo>
                    <a:pt x="611" y="295"/>
                  </a:lnTo>
                  <a:lnTo>
                    <a:pt x="573" y="298"/>
                  </a:lnTo>
                  <a:lnTo>
                    <a:pt x="537" y="299"/>
                  </a:lnTo>
                  <a:lnTo>
                    <a:pt x="503" y="299"/>
                  </a:lnTo>
                  <a:lnTo>
                    <a:pt x="467" y="297"/>
                  </a:lnTo>
                  <a:lnTo>
                    <a:pt x="429" y="293"/>
                  </a:lnTo>
                  <a:lnTo>
                    <a:pt x="387" y="287"/>
                  </a:lnTo>
                  <a:lnTo>
                    <a:pt x="344" y="280"/>
                  </a:lnTo>
                  <a:lnTo>
                    <a:pt x="300" y="270"/>
                  </a:lnTo>
                  <a:lnTo>
                    <a:pt x="256" y="259"/>
                  </a:lnTo>
                  <a:lnTo>
                    <a:pt x="212" y="247"/>
                  </a:lnTo>
                  <a:lnTo>
                    <a:pt x="171" y="232"/>
                  </a:lnTo>
                  <a:lnTo>
                    <a:pt x="131" y="217"/>
                  </a:lnTo>
                  <a:lnTo>
                    <a:pt x="95" y="200"/>
                  </a:lnTo>
                  <a:lnTo>
                    <a:pt x="64" y="182"/>
                  </a:lnTo>
                  <a:lnTo>
                    <a:pt x="37" y="163"/>
                  </a:lnTo>
                  <a:lnTo>
                    <a:pt x="18" y="142"/>
                  </a:lnTo>
                  <a:lnTo>
                    <a:pt x="5" y="121"/>
                  </a:lnTo>
                  <a:lnTo>
                    <a:pt x="0" y="99"/>
                  </a:lnTo>
                  <a:lnTo>
                    <a:pt x="3" y="75"/>
                  </a:lnTo>
                  <a:close/>
                </a:path>
              </a:pathLst>
            </a:custGeom>
            <a:solidFill>
              <a:srgbClr val="ADB5B5"/>
            </a:solidFill>
            <a:ln w="9525">
              <a:noFill/>
              <a:round/>
              <a:headEnd/>
              <a:tailEnd/>
            </a:ln>
          </p:spPr>
          <p:txBody>
            <a:bodyPr/>
            <a:lstStyle/>
            <a:p>
              <a:endParaRPr lang="en-US"/>
            </a:p>
          </p:txBody>
        </p:sp>
        <p:sp>
          <p:nvSpPr>
            <p:cNvPr id="116790" name="Freeform 54"/>
            <p:cNvSpPr>
              <a:spLocks/>
            </p:cNvSpPr>
            <p:nvPr/>
          </p:nvSpPr>
          <p:spPr bwMode="auto">
            <a:xfrm>
              <a:off x="3698" y="2436"/>
              <a:ext cx="96" cy="22"/>
            </a:xfrm>
            <a:custGeom>
              <a:avLst/>
              <a:gdLst/>
              <a:ahLst/>
              <a:cxnLst>
                <a:cxn ang="0">
                  <a:pos x="13" y="53"/>
                </a:cxn>
                <a:cxn ang="0">
                  <a:pos x="44" y="35"/>
                </a:cxn>
                <a:cxn ang="0">
                  <a:pos x="93" y="21"/>
                </a:cxn>
                <a:cxn ang="0">
                  <a:pos x="152" y="11"/>
                </a:cxn>
                <a:cxn ang="0">
                  <a:pos x="219" y="5"/>
                </a:cxn>
                <a:cxn ang="0">
                  <a:pos x="288" y="1"/>
                </a:cxn>
                <a:cxn ang="0">
                  <a:pos x="354" y="0"/>
                </a:cxn>
                <a:cxn ang="0">
                  <a:pos x="412" y="1"/>
                </a:cxn>
                <a:cxn ang="0">
                  <a:pos x="464" y="3"/>
                </a:cxn>
                <a:cxn ang="0">
                  <a:pos x="519" y="7"/>
                </a:cxn>
                <a:cxn ang="0">
                  <a:pos x="577" y="12"/>
                </a:cxn>
                <a:cxn ang="0">
                  <a:pos x="637" y="18"/>
                </a:cxn>
                <a:cxn ang="0">
                  <a:pos x="696" y="26"/>
                </a:cxn>
                <a:cxn ang="0">
                  <a:pos x="753" y="36"/>
                </a:cxn>
                <a:cxn ang="0">
                  <a:pos x="806" y="47"/>
                </a:cxn>
                <a:cxn ang="0">
                  <a:pos x="853" y="59"/>
                </a:cxn>
                <a:cxn ang="0">
                  <a:pos x="887" y="72"/>
                </a:cxn>
                <a:cxn ang="0">
                  <a:pos x="916" y="87"/>
                </a:cxn>
                <a:cxn ang="0">
                  <a:pos x="940" y="107"/>
                </a:cxn>
                <a:cxn ang="0">
                  <a:pos x="954" y="128"/>
                </a:cxn>
                <a:cxn ang="0">
                  <a:pos x="951" y="153"/>
                </a:cxn>
                <a:cxn ang="0">
                  <a:pos x="925" y="180"/>
                </a:cxn>
                <a:cxn ang="0">
                  <a:pos x="879" y="205"/>
                </a:cxn>
                <a:cxn ang="0">
                  <a:pos x="818" y="226"/>
                </a:cxn>
                <a:cxn ang="0">
                  <a:pos x="748" y="245"/>
                </a:cxn>
                <a:cxn ang="0">
                  <a:pos x="672" y="258"/>
                </a:cxn>
                <a:cxn ang="0">
                  <a:pos x="596" y="267"/>
                </a:cxn>
                <a:cxn ang="0">
                  <a:pos x="521" y="272"/>
                </a:cxn>
                <a:cxn ang="0">
                  <a:pos x="452" y="270"/>
                </a:cxn>
                <a:cxn ang="0">
                  <a:pos x="372" y="259"/>
                </a:cxn>
                <a:cxn ang="0">
                  <a:pos x="287" y="243"/>
                </a:cxn>
                <a:cxn ang="0">
                  <a:pos x="201" y="220"/>
                </a:cxn>
                <a:cxn ang="0">
                  <a:pos x="123" y="192"/>
                </a:cxn>
                <a:cxn ang="0">
                  <a:pos x="59" y="160"/>
                </a:cxn>
                <a:cxn ang="0">
                  <a:pos x="16" y="124"/>
                </a:cxn>
                <a:cxn ang="0">
                  <a:pos x="0" y="84"/>
                </a:cxn>
              </a:cxnLst>
              <a:rect l="0" t="0" r="r" b="b"/>
              <a:pathLst>
                <a:path w="955" h="272">
                  <a:moveTo>
                    <a:pt x="5" y="65"/>
                  </a:moveTo>
                  <a:lnTo>
                    <a:pt x="13" y="53"/>
                  </a:lnTo>
                  <a:lnTo>
                    <a:pt x="27" y="43"/>
                  </a:lnTo>
                  <a:lnTo>
                    <a:pt x="44" y="35"/>
                  </a:lnTo>
                  <a:lnTo>
                    <a:pt x="66" y="27"/>
                  </a:lnTo>
                  <a:lnTo>
                    <a:pt x="93" y="21"/>
                  </a:lnTo>
                  <a:lnTo>
                    <a:pt x="121" y="15"/>
                  </a:lnTo>
                  <a:lnTo>
                    <a:pt x="152" y="11"/>
                  </a:lnTo>
                  <a:lnTo>
                    <a:pt x="185" y="8"/>
                  </a:lnTo>
                  <a:lnTo>
                    <a:pt x="219" y="5"/>
                  </a:lnTo>
                  <a:lnTo>
                    <a:pt x="253" y="2"/>
                  </a:lnTo>
                  <a:lnTo>
                    <a:pt x="288" y="1"/>
                  </a:lnTo>
                  <a:lnTo>
                    <a:pt x="321" y="1"/>
                  </a:lnTo>
                  <a:lnTo>
                    <a:pt x="354" y="0"/>
                  </a:lnTo>
                  <a:lnTo>
                    <a:pt x="384" y="1"/>
                  </a:lnTo>
                  <a:lnTo>
                    <a:pt x="412" y="1"/>
                  </a:lnTo>
                  <a:lnTo>
                    <a:pt x="437" y="2"/>
                  </a:lnTo>
                  <a:lnTo>
                    <a:pt x="464" y="3"/>
                  </a:lnTo>
                  <a:lnTo>
                    <a:pt x="491" y="6"/>
                  </a:lnTo>
                  <a:lnTo>
                    <a:pt x="519" y="7"/>
                  </a:lnTo>
                  <a:lnTo>
                    <a:pt x="548" y="9"/>
                  </a:lnTo>
                  <a:lnTo>
                    <a:pt x="577" y="12"/>
                  </a:lnTo>
                  <a:lnTo>
                    <a:pt x="608" y="15"/>
                  </a:lnTo>
                  <a:lnTo>
                    <a:pt x="637" y="18"/>
                  </a:lnTo>
                  <a:lnTo>
                    <a:pt x="667" y="22"/>
                  </a:lnTo>
                  <a:lnTo>
                    <a:pt x="696" y="26"/>
                  </a:lnTo>
                  <a:lnTo>
                    <a:pt x="725" y="30"/>
                  </a:lnTo>
                  <a:lnTo>
                    <a:pt x="753" y="36"/>
                  </a:lnTo>
                  <a:lnTo>
                    <a:pt x="780" y="41"/>
                  </a:lnTo>
                  <a:lnTo>
                    <a:pt x="806" y="47"/>
                  </a:lnTo>
                  <a:lnTo>
                    <a:pt x="829" y="53"/>
                  </a:lnTo>
                  <a:lnTo>
                    <a:pt x="853" y="59"/>
                  </a:lnTo>
                  <a:lnTo>
                    <a:pt x="873" y="67"/>
                  </a:lnTo>
                  <a:lnTo>
                    <a:pt x="887" y="72"/>
                  </a:lnTo>
                  <a:lnTo>
                    <a:pt x="902" y="79"/>
                  </a:lnTo>
                  <a:lnTo>
                    <a:pt x="916" y="87"/>
                  </a:lnTo>
                  <a:lnTo>
                    <a:pt x="929" y="97"/>
                  </a:lnTo>
                  <a:lnTo>
                    <a:pt x="940" y="107"/>
                  </a:lnTo>
                  <a:lnTo>
                    <a:pt x="949" y="117"/>
                  </a:lnTo>
                  <a:lnTo>
                    <a:pt x="954" y="128"/>
                  </a:lnTo>
                  <a:lnTo>
                    <a:pt x="955" y="138"/>
                  </a:lnTo>
                  <a:lnTo>
                    <a:pt x="951" y="153"/>
                  </a:lnTo>
                  <a:lnTo>
                    <a:pt x="940" y="167"/>
                  </a:lnTo>
                  <a:lnTo>
                    <a:pt x="925" y="180"/>
                  </a:lnTo>
                  <a:lnTo>
                    <a:pt x="904" y="193"/>
                  </a:lnTo>
                  <a:lnTo>
                    <a:pt x="879" y="205"/>
                  </a:lnTo>
                  <a:lnTo>
                    <a:pt x="850" y="216"/>
                  </a:lnTo>
                  <a:lnTo>
                    <a:pt x="818" y="226"/>
                  </a:lnTo>
                  <a:lnTo>
                    <a:pt x="784" y="235"/>
                  </a:lnTo>
                  <a:lnTo>
                    <a:pt x="748" y="245"/>
                  </a:lnTo>
                  <a:lnTo>
                    <a:pt x="711" y="252"/>
                  </a:lnTo>
                  <a:lnTo>
                    <a:pt x="672" y="258"/>
                  </a:lnTo>
                  <a:lnTo>
                    <a:pt x="634" y="263"/>
                  </a:lnTo>
                  <a:lnTo>
                    <a:pt x="596" y="267"/>
                  </a:lnTo>
                  <a:lnTo>
                    <a:pt x="558" y="270"/>
                  </a:lnTo>
                  <a:lnTo>
                    <a:pt x="521" y="272"/>
                  </a:lnTo>
                  <a:lnTo>
                    <a:pt x="488" y="272"/>
                  </a:lnTo>
                  <a:lnTo>
                    <a:pt x="452" y="270"/>
                  </a:lnTo>
                  <a:lnTo>
                    <a:pt x="414" y="265"/>
                  </a:lnTo>
                  <a:lnTo>
                    <a:pt x="372" y="259"/>
                  </a:lnTo>
                  <a:lnTo>
                    <a:pt x="329" y="252"/>
                  </a:lnTo>
                  <a:lnTo>
                    <a:pt x="287" y="243"/>
                  </a:lnTo>
                  <a:lnTo>
                    <a:pt x="243" y="231"/>
                  </a:lnTo>
                  <a:lnTo>
                    <a:pt x="201" y="220"/>
                  </a:lnTo>
                  <a:lnTo>
                    <a:pt x="161" y="206"/>
                  </a:lnTo>
                  <a:lnTo>
                    <a:pt x="123" y="192"/>
                  </a:lnTo>
                  <a:lnTo>
                    <a:pt x="90" y="176"/>
                  </a:lnTo>
                  <a:lnTo>
                    <a:pt x="59" y="160"/>
                  </a:lnTo>
                  <a:lnTo>
                    <a:pt x="35" y="142"/>
                  </a:lnTo>
                  <a:lnTo>
                    <a:pt x="16" y="124"/>
                  </a:lnTo>
                  <a:lnTo>
                    <a:pt x="4" y="104"/>
                  </a:lnTo>
                  <a:lnTo>
                    <a:pt x="0" y="84"/>
                  </a:lnTo>
                  <a:lnTo>
                    <a:pt x="5" y="65"/>
                  </a:lnTo>
                  <a:close/>
                </a:path>
              </a:pathLst>
            </a:custGeom>
            <a:solidFill>
              <a:srgbClr val="B2BABA"/>
            </a:solidFill>
            <a:ln w="9525">
              <a:noFill/>
              <a:round/>
              <a:headEnd/>
              <a:tailEnd/>
            </a:ln>
          </p:spPr>
          <p:txBody>
            <a:bodyPr/>
            <a:lstStyle/>
            <a:p>
              <a:endParaRPr lang="en-US"/>
            </a:p>
          </p:txBody>
        </p:sp>
        <p:sp>
          <p:nvSpPr>
            <p:cNvPr id="116791" name="Freeform 55"/>
            <p:cNvSpPr>
              <a:spLocks/>
            </p:cNvSpPr>
            <p:nvPr/>
          </p:nvSpPr>
          <p:spPr bwMode="auto">
            <a:xfrm>
              <a:off x="3700" y="2436"/>
              <a:ext cx="92" cy="20"/>
            </a:xfrm>
            <a:custGeom>
              <a:avLst/>
              <a:gdLst/>
              <a:ahLst/>
              <a:cxnLst>
                <a:cxn ang="0">
                  <a:pos x="14" y="45"/>
                </a:cxn>
                <a:cxn ang="0">
                  <a:pos x="46" y="29"/>
                </a:cxn>
                <a:cxn ang="0">
                  <a:pos x="93" y="18"/>
                </a:cxn>
                <a:cxn ang="0">
                  <a:pos x="151" y="10"/>
                </a:cxn>
                <a:cxn ang="0">
                  <a:pos x="215" y="5"/>
                </a:cxn>
                <a:cxn ang="0">
                  <a:pos x="280" y="1"/>
                </a:cxn>
                <a:cxn ang="0">
                  <a:pos x="343" y="0"/>
                </a:cxn>
                <a:cxn ang="0">
                  <a:pos x="398" y="1"/>
                </a:cxn>
                <a:cxn ang="0">
                  <a:pos x="445" y="3"/>
                </a:cxn>
                <a:cxn ang="0">
                  <a:pos x="498" y="8"/>
                </a:cxn>
                <a:cxn ang="0">
                  <a:pos x="555" y="13"/>
                </a:cxn>
                <a:cxn ang="0">
                  <a:pos x="614" y="18"/>
                </a:cxn>
                <a:cxn ang="0">
                  <a:pos x="671" y="25"/>
                </a:cxn>
                <a:cxn ang="0">
                  <a:pos x="727" y="35"/>
                </a:cxn>
                <a:cxn ang="0">
                  <a:pos x="778" y="44"/>
                </a:cxn>
                <a:cxn ang="0">
                  <a:pos x="823" y="55"/>
                </a:cxn>
                <a:cxn ang="0">
                  <a:pos x="855" y="67"/>
                </a:cxn>
                <a:cxn ang="0">
                  <a:pos x="883" y="80"/>
                </a:cxn>
                <a:cxn ang="0">
                  <a:pos x="906" y="98"/>
                </a:cxn>
                <a:cxn ang="0">
                  <a:pos x="919" y="116"/>
                </a:cxn>
                <a:cxn ang="0">
                  <a:pos x="916" y="137"/>
                </a:cxn>
                <a:cxn ang="0">
                  <a:pos x="892" y="160"/>
                </a:cxn>
                <a:cxn ang="0">
                  <a:pos x="849" y="180"/>
                </a:cxn>
                <a:cxn ang="0">
                  <a:pos x="791" y="200"/>
                </a:cxn>
                <a:cxn ang="0">
                  <a:pos x="724" y="218"/>
                </a:cxn>
                <a:cxn ang="0">
                  <a:pos x="651" y="231"/>
                </a:cxn>
                <a:cxn ang="0">
                  <a:pos x="577" y="241"/>
                </a:cxn>
                <a:cxn ang="0">
                  <a:pos x="503" y="245"/>
                </a:cxn>
                <a:cxn ang="0">
                  <a:pos x="433" y="244"/>
                </a:cxn>
                <a:cxn ang="0">
                  <a:pos x="355" y="234"/>
                </a:cxn>
                <a:cxn ang="0">
                  <a:pos x="272" y="218"/>
                </a:cxn>
                <a:cxn ang="0">
                  <a:pos x="189" y="195"/>
                </a:cxn>
                <a:cxn ang="0">
                  <a:pos x="114" y="168"/>
                </a:cxn>
                <a:cxn ang="0">
                  <a:pos x="53" y="137"/>
                </a:cxn>
                <a:cxn ang="0">
                  <a:pos x="14" y="105"/>
                </a:cxn>
                <a:cxn ang="0">
                  <a:pos x="0" y="71"/>
                </a:cxn>
              </a:cxnLst>
              <a:rect l="0" t="0" r="r" b="b"/>
              <a:pathLst>
                <a:path w="920" h="245">
                  <a:moveTo>
                    <a:pt x="5" y="54"/>
                  </a:moveTo>
                  <a:lnTo>
                    <a:pt x="14" y="45"/>
                  </a:lnTo>
                  <a:lnTo>
                    <a:pt x="28" y="37"/>
                  </a:lnTo>
                  <a:lnTo>
                    <a:pt x="46" y="29"/>
                  </a:lnTo>
                  <a:lnTo>
                    <a:pt x="67" y="23"/>
                  </a:lnTo>
                  <a:lnTo>
                    <a:pt x="93" y="18"/>
                  </a:lnTo>
                  <a:lnTo>
                    <a:pt x="120" y="14"/>
                  </a:lnTo>
                  <a:lnTo>
                    <a:pt x="151" y="10"/>
                  </a:lnTo>
                  <a:lnTo>
                    <a:pt x="182" y="7"/>
                  </a:lnTo>
                  <a:lnTo>
                    <a:pt x="215" y="5"/>
                  </a:lnTo>
                  <a:lnTo>
                    <a:pt x="247" y="2"/>
                  </a:lnTo>
                  <a:lnTo>
                    <a:pt x="280" y="1"/>
                  </a:lnTo>
                  <a:lnTo>
                    <a:pt x="312" y="1"/>
                  </a:lnTo>
                  <a:lnTo>
                    <a:pt x="343" y="0"/>
                  </a:lnTo>
                  <a:lnTo>
                    <a:pt x="371" y="1"/>
                  </a:lnTo>
                  <a:lnTo>
                    <a:pt x="398" y="1"/>
                  </a:lnTo>
                  <a:lnTo>
                    <a:pt x="421" y="2"/>
                  </a:lnTo>
                  <a:lnTo>
                    <a:pt x="445" y="3"/>
                  </a:lnTo>
                  <a:lnTo>
                    <a:pt x="472" y="6"/>
                  </a:lnTo>
                  <a:lnTo>
                    <a:pt x="498" y="8"/>
                  </a:lnTo>
                  <a:lnTo>
                    <a:pt x="527" y="10"/>
                  </a:lnTo>
                  <a:lnTo>
                    <a:pt x="555" y="13"/>
                  </a:lnTo>
                  <a:lnTo>
                    <a:pt x="585" y="15"/>
                  </a:lnTo>
                  <a:lnTo>
                    <a:pt x="614" y="18"/>
                  </a:lnTo>
                  <a:lnTo>
                    <a:pt x="642" y="22"/>
                  </a:lnTo>
                  <a:lnTo>
                    <a:pt x="671" y="25"/>
                  </a:lnTo>
                  <a:lnTo>
                    <a:pt x="700" y="29"/>
                  </a:lnTo>
                  <a:lnTo>
                    <a:pt x="727" y="35"/>
                  </a:lnTo>
                  <a:lnTo>
                    <a:pt x="753" y="39"/>
                  </a:lnTo>
                  <a:lnTo>
                    <a:pt x="778" y="44"/>
                  </a:lnTo>
                  <a:lnTo>
                    <a:pt x="801" y="49"/>
                  </a:lnTo>
                  <a:lnTo>
                    <a:pt x="823" y="55"/>
                  </a:lnTo>
                  <a:lnTo>
                    <a:pt x="842" y="61"/>
                  </a:lnTo>
                  <a:lnTo>
                    <a:pt x="855" y="67"/>
                  </a:lnTo>
                  <a:lnTo>
                    <a:pt x="869" y="73"/>
                  </a:lnTo>
                  <a:lnTo>
                    <a:pt x="883" y="80"/>
                  </a:lnTo>
                  <a:lnTo>
                    <a:pt x="896" y="88"/>
                  </a:lnTo>
                  <a:lnTo>
                    <a:pt x="906" y="98"/>
                  </a:lnTo>
                  <a:lnTo>
                    <a:pt x="914" y="107"/>
                  </a:lnTo>
                  <a:lnTo>
                    <a:pt x="919" y="116"/>
                  </a:lnTo>
                  <a:lnTo>
                    <a:pt x="920" y="126"/>
                  </a:lnTo>
                  <a:lnTo>
                    <a:pt x="916" y="137"/>
                  </a:lnTo>
                  <a:lnTo>
                    <a:pt x="907" y="148"/>
                  </a:lnTo>
                  <a:lnTo>
                    <a:pt x="892" y="160"/>
                  </a:lnTo>
                  <a:lnTo>
                    <a:pt x="872" y="170"/>
                  </a:lnTo>
                  <a:lnTo>
                    <a:pt x="849" y="180"/>
                  </a:lnTo>
                  <a:lnTo>
                    <a:pt x="822" y="191"/>
                  </a:lnTo>
                  <a:lnTo>
                    <a:pt x="791" y="200"/>
                  </a:lnTo>
                  <a:lnTo>
                    <a:pt x="759" y="209"/>
                  </a:lnTo>
                  <a:lnTo>
                    <a:pt x="724" y="218"/>
                  </a:lnTo>
                  <a:lnTo>
                    <a:pt x="687" y="225"/>
                  </a:lnTo>
                  <a:lnTo>
                    <a:pt x="651" y="231"/>
                  </a:lnTo>
                  <a:lnTo>
                    <a:pt x="614" y="236"/>
                  </a:lnTo>
                  <a:lnTo>
                    <a:pt x="577" y="241"/>
                  </a:lnTo>
                  <a:lnTo>
                    <a:pt x="539" y="244"/>
                  </a:lnTo>
                  <a:lnTo>
                    <a:pt x="503" y="245"/>
                  </a:lnTo>
                  <a:lnTo>
                    <a:pt x="469" y="245"/>
                  </a:lnTo>
                  <a:lnTo>
                    <a:pt x="433" y="244"/>
                  </a:lnTo>
                  <a:lnTo>
                    <a:pt x="396" y="239"/>
                  </a:lnTo>
                  <a:lnTo>
                    <a:pt x="355" y="234"/>
                  </a:lnTo>
                  <a:lnTo>
                    <a:pt x="313" y="226"/>
                  </a:lnTo>
                  <a:lnTo>
                    <a:pt x="272" y="218"/>
                  </a:lnTo>
                  <a:lnTo>
                    <a:pt x="230" y="207"/>
                  </a:lnTo>
                  <a:lnTo>
                    <a:pt x="189" y="195"/>
                  </a:lnTo>
                  <a:lnTo>
                    <a:pt x="151" y="182"/>
                  </a:lnTo>
                  <a:lnTo>
                    <a:pt x="114" y="168"/>
                  </a:lnTo>
                  <a:lnTo>
                    <a:pt x="82" y="153"/>
                  </a:lnTo>
                  <a:lnTo>
                    <a:pt x="53" y="137"/>
                  </a:lnTo>
                  <a:lnTo>
                    <a:pt x="31" y="121"/>
                  </a:lnTo>
                  <a:lnTo>
                    <a:pt x="14" y="105"/>
                  </a:lnTo>
                  <a:lnTo>
                    <a:pt x="2" y="88"/>
                  </a:lnTo>
                  <a:lnTo>
                    <a:pt x="0" y="71"/>
                  </a:lnTo>
                  <a:lnTo>
                    <a:pt x="5" y="54"/>
                  </a:lnTo>
                  <a:close/>
                </a:path>
              </a:pathLst>
            </a:custGeom>
            <a:solidFill>
              <a:srgbClr val="B5BDBD"/>
            </a:solidFill>
            <a:ln w="9525">
              <a:noFill/>
              <a:round/>
              <a:headEnd/>
              <a:tailEnd/>
            </a:ln>
          </p:spPr>
          <p:txBody>
            <a:bodyPr/>
            <a:lstStyle/>
            <a:p>
              <a:endParaRPr lang="en-US"/>
            </a:p>
          </p:txBody>
        </p:sp>
        <p:sp>
          <p:nvSpPr>
            <p:cNvPr id="116792" name="Freeform 56"/>
            <p:cNvSpPr>
              <a:spLocks/>
            </p:cNvSpPr>
            <p:nvPr/>
          </p:nvSpPr>
          <p:spPr bwMode="auto">
            <a:xfrm>
              <a:off x="3701" y="2436"/>
              <a:ext cx="89" cy="18"/>
            </a:xfrm>
            <a:custGeom>
              <a:avLst/>
              <a:gdLst/>
              <a:ahLst/>
              <a:cxnLst>
                <a:cxn ang="0">
                  <a:pos x="15" y="37"/>
                </a:cxn>
                <a:cxn ang="0">
                  <a:pos x="47" y="24"/>
                </a:cxn>
                <a:cxn ang="0">
                  <a:pos x="94" y="14"/>
                </a:cxn>
                <a:cxn ang="0">
                  <a:pos x="150" y="8"/>
                </a:cxn>
                <a:cxn ang="0">
                  <a:pos x="212" y="3"/>
                </a:cxn>
                <a:cxn ang="0">
                  <a:pos x="274" y="1"/>
                </a:cxn>
                <a:cxn ang="0">
                  <a:pos x="333" y="0"/>
                </a:cxn>
                <a:cxn ang="0">
                  <a:pos x="385" y="1"/>
                </a:cxn>
                <a:cxn ang="0">
                  <a:pos x="428" y="3"/>
                </a:cxn>
                <a:cxn ang="0">
                  <a:pos x="479" y="7"/>
                </a:cxn>
                <a:cxn ang="0">
                  <a:pos x="534" y="12"/>
                </a:cxn>
                <a:cxn ang="0">
                  <a:pos x="592" y="17"/>
                </a:cxn>
                <a:cxn ang="0">
                  <a:pos x="648" y="23"/>
                </a:cxn>
                <a:cxn ang="0">
                  <a:pos x="703" y="31"/>
                </a:cxn>
                <a:cxn ang="0">
                  <a:pos x="754" y="40"/>
                </a:cxn>
                <a:cxn ang="0">
                  <a:pos x="797" y="49"/>
                </a:cxn>
                <a:cxn ang="0">
                  <a:pos x="828" y="58"/>
                </a:cxn>
                <a:cxn ang="0">
                  <a:pos x="853" y="72"/>
                </a:cxn>
                <a:cxn ang="0">
                  <a:pos x="876" y="87"/>
                </a:cxn>
                <a:cxn ang="0">
                  <a:pos x="890" y="104"/>
                </a:cxn>
                <a:cxn ang="0">
                  <a:pos x="887" y="119"/>
                </a:cxn>
                <a:cxn ang="0">
                  <a:pos x="863" y="137"/>
                </a:cxn>
                <a:cxn ang="0">
                  <a:pos x="823" y="156"/>
                </a:cxn>
                <a:cxn ang="0">
                  <a:pos x="768" y="174"/>
                </a:cxn>
                <a:cxn ang="0">
                  <a:pos x="703" y="191"/>
                </a:cxn>
                <a:cxn ang="0">
                  <a:pos x="632" y="204"/>
                </a:cxn>
                <a:cxn ang="0">
                  <a:pos x="560" y="215"/>
                </a:cxn>
                <a:cxn ang="0">
                  <a:pos x="487" y="220"/>
                </a:cxn>
                <a:cxn ang="0">
                  <a:pos x="417" y="218"/>
                </a:cxn>
                <a:cxn ang="0">
                  <a:pos x="340" y="207"/>
                </a:cxn>
                <a:cxn ang="0">
                  <a:pos x="258" y="191"/>
                </a:cxn>
                <a:cxn ang="0">
                  <a:pos x="178" y="169"/>
                </a:cxn>
                <a:cxn ang="0">
                  <a:pos x="106" y="143"/>
                </a:cxn>
                <a:cxn ang="0">
                  <a:pos x="48" y="115"/>
                </a:cxn>
                <a:cxn ang="0">
                  <a:pos x="11" y="86"/>
                </a:cxn>
                <a:cxn ang="0">
                  <a:pos x="0" y="58"/>
                </a:cxn>
              </a:cxnLst>
              <a:rect l="0" t="0" r="r" b="b"/>
              <a:pathLst>
                <a:path w="891" h="220">
                  <a:moveTo>
                    <a:pt x="6" y="45"/>
                  </a:moveTo>
                  <a:lnTo>
                    <a:pt x="15" y="37"/>
                  </a:lnTo>
                  <a:lnTo>
                    <a:pt x="29" y="30"/>
                  </a:lnTo>
                  <a:lnTo>
                    <a:pt x="47" y="24"/>
                  </a:lnTo>
                  <a:lnTo>
                    <a:pt x="69" y="19"/>
                  </a:lnTo>
                  <a:lnTo>
                    <a:pt x="94" y="14"/>
                  </a:lnTo>
                  <a:lnTo>
                    <a:pt x="120" y="11"/>
                  </a:lnTo>
                  <a:lnTo>
                    <a:pt x="150" y="8"/>
                  </a:lnTo>
                  <a:lnTo>
                    <a:pt x="180" y="5"/>
                  </a:lnTo>
                  <a:lnTo>
                    <a:pt x="212" y="3"/>
                  </a:lnTo>
                  <a:lnTo>
                    <a:pt x="243" y="1"/>
                  </a:lnTo>
                  <a:lnTo>
                    <a:pt x="274" y="1"/>
                  </a:lnTo>
                  <a:lnTo>
                    <a:pt x="304" y="0"/>
                  </a:lnTo>
                  <a:lnTo>
                    <a:pt x="333" y="0"/>
                  </a:lnTo>
                  <a:lnTo>
                    <a:pt x="360" y="1"/>
                  </a:lnTo>
                  <a:lnTo>
                    <a:pt x="385" y="1"/>
                  </a:lnTo>
                  <a:lnTo>
                    <a:pt x="406" y="2"/>
                  </a:lnTo>
                  <a:lnTo>
                    <a:pt x="428" y="3"/>
                  </a:lnTo>
                  <a:lnTo>
                    <a:pt x="454" y="6"/>
                  </a:lnTo>
                  <a:lnTo>
                    <a:pt x="479" y="7"/>
                  </a:lnTo>
                  <a:lnTo>
                    <a:pt x="507" y="9"/>
                  </a:lnTo>
                  <a:lnTo>
                    <a:pt x="534" y="12"/>
                  </a:lnTo>
                  <a:lnTo>
                    <a:pt x="563" y="14"/>
                  </a:lnTo>
                  <a:lnTo>
                    <a:pt x="592" y="17"/>
                  </a:lnTo>
                  <a:lnTo>
                    <a:pt x="620" y="20"/>
                  </a:lnTo>
                  <a:lnTo>
                    <a:pt x="648" y="23"/>
                  </a:lnTo>
                  <a:lnTo>
                    <a:pt x="676" y="27"/>
                  </a:lnTo>
                  <a:lnTo>
                    <a:pt x="703" y="31"/>
                  </a:lnTo>
                  <a:lnTo>
                    <a:pt x="729" y="36"/>
                  </a:lnTo>
                  <a:lnTo>
                    <a:pt x="754" y="40"/>
                  </a:lnTo>
                  <a:lnTo>
                    <a:pt x="776" y="45"/>
                  </a:lnTo>
                  <a:lnTo>
                    <a:pt x="797" y="49"/>
                  </a:lnTo>
                  <a:lnTo>
                    <a:pt x="816" y="54"/>
                  </a:lnTo>
                  <a:lnTo>
                    <a:pt x="828" y="58"/>
                  </a:lnTo>
                  <a:lnTo>
                    <a:pt x="840" y="65"/>
                  </a:lnTo>
                  <a:lnTo>
                    <a:pt x="853" y="72"/>
                  </a:lnTo>
                  <a:lnTo>
                    <a:pt x="865" y="79"/>
                  </a:lnTo>
                  <a:lnTo>
                    <a:pt x="876" y="87"/>
                  </a:lnTo>
                  <a:lnTo>
                    <a:pt x="884" y="96"/>
                  </a:lnTo>
                  <a:lnTo>
                    <a:pt x="890" y="104"/>
                  </a:lnTo>
                  <a:lnTo>
                    <a:pt x="891" y="111"/>
                  </a:lnTo>
                  <a:lnTo>
                    <a:pt x="887" y="119"/>
                  </a:lnTo>
                  <a:lnTo>
                    <a:pt x="878" y="128"/>
                  </a:lnTo>
                  <a:lnTo>
                    <a:pt x="863" y="137"/>
                  </a:lnTo>
                  <a:lnTo>
                    <a:pt x="845" y="146"/>
                  </a:lnTo>
                  <a:lnTo>
                    <a:pt x="823" y="156"/>
                  </a:lnTo>
                  <a:lnTo>
                    <a:pt x="797" y="165"/>
                  </a:lnTo>
                  <a:lnTo>
                    <a:pt x="768" y="174"/>
                  </a:lnTo>
                  <a:lnTo>
                    <a:pt x="736" y="183"/>
                  </a:lnTo>
                  <a:lnTo>
                    <a:pt x="703" y="191"/>
                  </a:lnTo>
                  <a:lnTo>
                    <a:pt x="668" y="198"/>
                  </a:lnTo>
                  <a:lnTo>
                    <a:pt x="632" y="204"/>
                  </a:lnTo>
                  <a:lnTo>
                    <a:pt x="596" y="211"/>
                  </a:lnTo>
                  <a:lnTo>
                    <a:pt x="560" y="215"/>
                  </a:lnTo>
                  <a:lnTo>
                    <a:pt x="523" y="218"/>
                  </a:lnTo>
                  <a:lnTo>
                    <a:pt x="487" y="220"/>
                  </a:lnTo>
                  <a:lnTo>
                    <a:pt x="453" y="220"/>
                  </a:lnTo>
                  <a:lnTo>
                    <a:pt x="417" y="218"/>
                  </a:lnTo>
                  <a:lnTo>
                    <a:pt x="380" y="214"/>
                  </a:lnTo>
                  <a:lnTo>
                    <a:pt x="340" y="207"/>
                  </a:lnTo>
                  <a:lnTo>
                    <a:pt x="299" y="200"/>
                  </a:lnTo>
                  <a:lnTo>
                    <a:pt x="258" y="191"/>
                  </a:lnTo>
                  <a:lnTo>
                    <a:pt x="217" y="180"/>
                  </a:lnTo>
                  <a:lnTo>
                    <a:pt x="178" y="169"/>
                  </a:lnTo>
                  <a:lnTo>
                    <a:pt x="141" y="157"/>
                  </a:lnTo>
                  <a:lnTo>
                    <a:pt x="106" y="143"/>
                  </a:lnTo>
                  <a:lnTo>
                    <a:pt x="75" y="130"/>
                  </a:lnTo>
                  <a:lnTo>
                    <a:pt x="48" y="115"/>
                  </a:lnTo>
                  <a:lnTo>
                    <a:pt x="27" y="101"/>
                  </a:lnTo>
                  <a:lnTo>
                    <a:pt x="11" y="86"/>
                  </a:lnTo>
                  <a:lnTo>
                    <a:pt x="2" y="72"/>
                  </a:lnTo>
                  <a:lnTo>
                    <a:pt x="0" y="58"/>
                  </a:lnTo>
                  <a:lnTo>
                    <a:pt x="6" y="45"/>
                  </a:lnTo>
                  <a:close/>
                </a:path>
              </a:pathLst>
            </a:custGeom>
            <a:solidFill>
              <a:srgbClr val="BAC2C2"/>
            </a:solidFill>
            <a:ln w="9525">
              <a:noFill/>
              <a:round/>
              <a:headEnd/>
              <a:tailEnd/>
            </a:ln>
          </p:spPr>
          <p:txBody>
            <a:bodyPr/>
            <a:lstStyle/>
            <a:p>
              <a:endParaRPr lang="en-US"/>
            </a:p>
          </p:txBody>
        </p:sp>
        <p:sp>
          <p:nvSpPr>
            <p:cNvPr id="116793" name="Freeform 57"/>
            <p:cNvSpPr>
              <a:spLocks/>
            </p:cNvSpPr>
            <p:nvPr/>
          </p:nvSpPr>
          <p:spPr bwMode="auto">
            <a:xfrm>
              <a:off x="3677" y="2475"/>
              <a:ext cx="142" cy="19"/>
            </a:xfrm>
            <a:custGeom>
              <a:avLst/>
              <a:gdLst/>
              <a:ahLst/>
              <a:cxnLst>
                <a:cxn ang="0">
                  <a:pos x="81" y="167"/>
                </a:cxn>
                <a:cxn ang="0">
                  <a:pos x="166" y="183"/>
                </a:cxn>
                <a:cxn ang="0">
                  <a:pos x="255" y="195"/>
                </a:cxn>
                <a:cxn ang="0">
                  <a:pos x="346" y="206"/>
                </a:cxn>
                <a:cxn ang="0">
                  <a:pos x="438" y="213"/>
                </a:cxn>
                <a:cxn ang="0">
                  <a:pos x="530" y="217"/>
                </a:cxn>
                <a:cxn ang="0">
                  <a:pos x="623" y="219"/>
                </a:cxn>
                <a:cxn ang="0">
                  <a:pos x="713" y="218"/>
                </a:cxn>
                <a:cxn ang="0">
                  <a:pos x="801" y="215"/>
                </a:cxn>
                <a:cxn ang="0">
                  <a:pos x="885" y="210"/>
                </a:cxn>
                <a:cxn ang="0">
                  <a:pos x="966" y="201"/>
                </a:cxn>
                <a:cxn ang="0">
                  <a:pos x="1042" y="191"/>
                </a:cxn>
                <a:cxn ang="0">
                  <a:pos x="1114" y="178"/>
                </a:cxn>
                <a:cxn ang="0">
                  <a:pos x="1178" y="162"/>
                </a:cxn>
                <a:cxn ang="0">
                  <a:pos x="1233" y="145"/>
                </a:cxn>
                <a:cxn ang="0">
                  <a:pos x="1282" y="125"/>
                </a:cxn>
                <a:cxn ang="0">
                  <a:pos x="1321" y="103"/>
                </a:cxn>
                <a:cxn ang="0">
                  <a:pos x="1356" y="79"/>
                </a:cxn>
                <a:cxn ang="0">
                  <a:pos x="1388" y="49"/>
                </a:cxn>
                <a:cxn ang="0">
                  <a:pos x="1412" y="17"/>
                </a:cxn>
                <a:cxn ang="0">
                  <a:pos x="1407" y="15"/>
                </a:cxn>
                <a:cxn ang="0">
                  <a:pos x="1378" y="42"/>
                </a:cxn>
                <a:cxn ang="0">
                  <a:pos x="1344" y="64"/>
                </a:cxn>
                <a:cxn ang="0">
                  <a:pos x="1308" y="80"/>
                </a:cxn>
                <a:cxn ang="0">
                  <a:pos x="1254" y="96"/>
                </a:cxn>
                <a:cxn ang="0">
                  <a:pos x="1179" y="112"/>
                </a:cxn>
                <a:cxn ang="0">
                  <a:pos x="1098" y="126"/>
                </a:cxn>
                <a:cxn ang="0">
                  <a:pos x="1013" y="137"/>
                </a:cxn>
                <a:cxn ang="0">
                  <a:pos x="923" y="146"/>
                </a:cxn>
                <a:cxn ang="0">
                  <a:pos x="832" y="152"/>
                </a:cxn>
                <a:cxn ang="0">
                  <a:pos x="740" y="155"/>
                </a:cxn>
                <a:cxn ang="0">
                  <a:pos x="645" y="156"/>
                </a:cxn>
                <a:cxn ang="0">
                  <a:pos x="553" y="156"/>
                </a:cxn>
                <a:cxn ang="0">
                  <a:pos x="462" y="152"/>
                </a:cxn>
                <a:cxn ang="0">
                  <a:pos x="374" y="147"/>
                </a:cxn>
                <a:cxn ang="0">
                  <a:pos x="290" y="139"/>
                </a:cxn>
                <a:cxn ang="0">
                  <a:pos x="213" y="130"/>
                </a:cxn>
                <a:cxn ang="0">
                  <a:pos x="141" y="119"/>
                </a:cxn>
                <a:cxn ang="0">
                  <a:pos x="78" y="105"/>
                </a:cxn>
                <a:cxn ang="0">
                  <a:pos x="23" y="90"/>
                </a:cxn>
                <a:cxn ang="0">
                  <a:pos x="2" y="90"/>
                </a:cxn>
                <a:cxn ang="0">
                  <a:pos x="9" y="112"/>
                </a:cxn>
                <a:cxn ang="0">
                  <a:pos x="19" y="136"/>
                </a:cxn>
                <a:cxn ang="0">
                  <a:pos x="32" y="154"/>
                </a:cxn>
              </a:cxnLst>
              <a:rect l="0" t="0" r="r" b="b"/>
              <a:pathLst>
                <a:path w="1419" h="219">
                  <a:moveTo>
                    <a:pt x="39" y="158"/>
                  </a:moveTo>
                  <a:lnTo>
                    <a:pt x="81" y="167"/>
                  </a:lnTo>
                  <a:lnTo>
                    <a:pt x="124" y="175"/>
                  </a:lnTo>
                  <a:lnTo>
                    <a:pt x="166" y="183"/>
                  </a:lnTo>
                  <a:lnTo>
                    <a:pt x="211" y="189"/>
                  </a:lnTo>
                  <a:lnTo>
                    <a:pt x="255" y="195"/>
                  </a:lnTo>
                  <a:lnTo>
                    <a:pt x="300" y="200"/>
                  </a:lnTo>
                  <a:lnTo>
                    <a:pt x="346" y="206"/>
                  </a:lnTo>
                  <a:lnTo>
                    <a:pt x="392" y="210"/>
                  </a:lnTo>
                  <a:lnTo>
                    <a:pt x="438" y="213"/>
                  </a:lnTo>
                  <a:lnTo>
                    <a:pt x="484" y="215"/>
                  </a:lnTo>
                  <a:lnTo>
                    <a:pt x="530" y="217"/>
                  </a:lnTo>
                  <a:lnTo>
                    <a:pt x="577" y="218"/>
                  </a:lnTo>
                  <a:lnTo>
                    <a:pt x="623" y="219"/>
                  </a:lnTo>
                  <a:lnTo>
                    <a:pt x="667" y="219"/>
                  </a:lnTo>
                  <a:lnTo>
                    <a:pt x="713" y="218"/>
                  </a:lnTo>
                  <a:lnTo>
                    <a:pt x="757" y="217"/>
                  </a:lnTo>
                  <a:lnTo>
                    <a:pt x="801" y="215"/>
                  </a:lnTo>
                  <a:lnTo>
                    <a:pt x="844" y="213"/>
                  </a:lnTo>
                  <a:lnTo>
                    <a:pt x="885" y="210"/>
                  </a:lnTo>
                  <a:lnTo>
                    <a:pt x="927" y="206"/>
                  </a:lnTo>
                  <a:lnTo>
                    <a:pt x="966" y="201"/>
                  </a:lnTo>
                  <a:lnTo>
                    <a:pt x="1005" y="196"/>
                  </a:lnTo>
                  <a:lnTo>
                    <a:pt x="1042" y="191"/>
                  </a:lnTo>
                  <a:lnTo>
                    <a:pt x="1079" y="185"/>
                  </a:lnTo>
                  <a:lnTo>
                    <a:pt x="1114" y="178"/>
                  </a:lnTo>
                  <a:lnTo>
                    <a:pt x="1146" y="170"/>
                  </a:lnTo>
                  <a:lnTo>
                    <a:pt x="1178" y="162"/>
                  </a:lnTo>
                  <a:lnTo>
                    <a:pt x="1206" y="154"/>
                  </a:lnTo>
                  <a:lnTo>
                    <a:pt x="1233" y="145"/>
                  </a:lnTo>
                  <a:lnTo>
                    <a:pt x="1259" y="134"/>
                  </a:lnTo>
                  <a:lnTo>
                    <a:pt x="1282" y="125"/>
                  </a:lnTo>
                  <a:lnTo>
                    <a:pt x="1303" y="114"/>
                  </a:lnTo>
                  <a:lnTo>
                    <a:pt x="1321" y="103"/>
                  </a:lnTo>
                  <a:lnTo>
                    <a:pt x="1338" y="92"/>
                  </a:lnTo>
                  <a:lnTo>
                    <a:pt x="1356" y="79"/>
                  </a:lnTo>
                  <a:lnTo>
                    <a:pt x="1373" y="65"/>
                  </a:lnTo>
                  <a:lnTo>
                    <a:pt x="1388" y="49"/>
                  </a:lnTo>
                  <a:lnTo>
                    <a:pt x="1401" y="34"/>
                  </a:lnTo>
                  <a:lnTo>
                    <a:pt x="1412" y="17"/>
                  </a:lnTo>
                  <a:lnTo>
                    <a:pt x="1419" y="0"/>
                  </a:lnTo>
                  <a:lnTo>
                    <a:pt x="1407" y="15"/>
                  </a:lnTo>
                  <a:lnTo>
                    <a:pt x="1393" y="29"/>
                  </a:lnTo>
                  <a:lnTo>
                    <a:pt x="1378" y="42"/>
                  </a:lnTo>
                  <a:lnTo>
                    <a:pt x="1362" y="53"/>
                  </a:lnTo>
                  <a:lnTo>
                    <a:pt x="1344" y="64"/>
                  </a:lnTo>
                  <a:lnTo>
                    <a:pt x="1326" y="72"/>
                  </a:lnTo>
                  <a:lnTo>
                    <a:pt x="1308" y="80"/>
                  </a:lnTo>
                  <a:lnTo>
                    <a:pt x="1288" y="87"/>
                  </a:lnTo>
                  <a:lnTo>
                    <a:pt x="1254" y="96"/>
                  </a:lnTo>
                  <a:lnTo>
                    <a:pt x="1217" y="104"/>
                  </a:lnTo>
                  <a:lnTo>
                    <a:pt x="1179" y="112"/>
                  </a:lnTo>
                  <a:lnTo>
                    <a:pt x="1139" y="120"/>
                  </a:lnTo>
                  <a:lnTo>
                    <a:pt x="1098" y="126"/>
                  </a:lnTo>
                  <a:lnTo>
                    <a:pt x="1056" y="131"/>
                  </a:lnTo>
                  <a:lnTo>
                    <a:pt x="1013" y="137"/>
                  </a:lnTo>
                  <a:lnTo>
                    <a:pt x="968" y="141"/>
                  </a:lnTo>
                  <a:lnTo>
                    <a:pt x="923" y="146"/>
                  </a:lnTo>
                  <a:lnTo>
                    <a:pt x="878" y="149"/>
                  </a:lnTo>
                  <a:lnTo>
                    <a:pt x="832" y="152"/>
                  </a:lnTo>
                  <a:lnTo>
                    <a:pt x="786" y="154"/>
                  </a:lnTo>
                  <a:lnTo>
                    <a:pt x="740" y="155"/>
                  </a:lnTo>
                  <a:lnTo>
                    <a:pt x="692" y="156"/>
                  </a:lnTo>
                  <a:lnTo>
                    <a:pt x="645" y="156"/>
                  </a:lnTo>
                  <a:lnTo>
                    <a:pt x="599" y="156"/>
                  </a:lnTo>
                  <a:lnTo>
                    <a:pt x="553" y="156"/>
                  </a:lnTo>
                  <a:lnTo>
                    <a:pt x="507" y="154"/>
                  </a:lnTo>
                  <a:lnTo>
                    <a:pt x="462" y="152"/>
                  </a:lnTo>
                  <a:lnTo>
                    <a:pt x="417" y="150"/>
                  </a:lnTo>
                  <a:lnTo>
                    <a:pt x="374" y="147"/>
                  </a:lnTo>
                  <a:lnTo>
                    <a:pt x="332" y="144"/>
                  </a:lnTo>
                  <a:lnTo>
                    <a:pt x="290" y="139"/>
                  </a:lnTo>
                  <a:lnTo>
                    <a:pt x="251" y="135"/>
                  </a:lnTo>
                  <a:lnTo>
                    <a:pt x="213" y="130"/>
                  </a:lnTo>
                  <a:lnTo>
                    <a:pt x="176" y="125"/>
                  </a:lnTo>
                  <a:lnTo>
                    <a:pt x="141" y="119"/>
                  </a:lnTo>
                  <a:lnTo>
                    <a:pt x="108" y="111"/>
                  </a:lnTo>
                  <a:lnTo>
                    <a:pt x="78" y="105"/>
                  </a:lnTo>
                  <a:lnTo>
                    <a:pt x="49" y="98"/>
                  </a:lnTo>
                  <a:lnTo>
                    <a:pt x="23" y="90"/>
                  </a:lnTo>
                  <a:lnTo>
                    <a:pt x="0" y="81"/>
                  </a:lnTo>
                  <a:lnTo>
                    <a:pt x="2" y="90"/>
                  </a:lnTo>
                  <a:lnTo>
                    <a:pt x="5" y="101"/>
                  </a:lnTo>
                  <a:lnTo>
                    <a:pt x="9" y="112"/>
                  </a:lnTo>
                  <a:lnTo>
                    <a:pt x="14" y="125"/>
                  </a:lnTo>
                  <a:lnTo>
                    <a:pt x="19" y="136"/>
                  </a:lnTo>
                  <a:lnTo>
                    <a:pt x="25" y="147"/>
                  </a:lnTo>
                  <a:lnTo>
                    <a:pt x="32" y="154"/>
                  </a:lnTo>
                  <a:lnTo>
                    <a:pt x="39" y="158"/>
                  </a:lnTo>
                  <a:close/>
                </a:path>
              </a:pathLst>
            </a:custGeom>
            <a:solidFill>
              <a:srgbClr val="878F8F"/>
            </a:solidFill>
            <a:ln w="9525">
              <a:noFill/>
              <a:round/>
              <a:headEnd/>
              <a:tailEnd/>
            </a:ln>
          </p:spPr>
          <p:txBody>
            <a:bodyPr/>
            <a:lstStyle/>
            <a:p>
              <a:endParaRPr lang="en-US"/>
            </a:p>
          </p:txBody>
        </p:sp>
        <p:sp>
          <p:nvSpPr>
            <p:cNvPr id="116794" name="Freeform 58"/>
            <p:cNvSpPr>
              <a:spLocks/>
            </p:cNvSpPr>
            <p:nvPr/>
          </p:nvSpPr>
          <p:spPr bwMode="auto">
            <a:xfrm>
              <a:off x="3778" y="2470"/>
              <a:ext cx="26" cy="5"/>
            </a:xfrm>
            <a:custGeom>
              <a:avLst/>
              <a:gdLst/>
              <a:ahLst/>
              <a:cxnLst>
                <a:cxn ang="0">
                  <a:pos x="22" y="0"/>
                </a:cxn>
                <a:cxn ang="0">
                  <a:pos x="229" y="8"/>
                </a:cxn>
                <a:cxn ang="0">
                  <a:pos x="238" y="10"/>
                </a:cxn>
                <a:cxn ang="0">
                  <a:pos x="246" y="15"/>
                </a:cxn>
                <a:cxn ang="0">
                  <a:pos x="251" y="22"/>
                </a:cxn>
                <a:cxn ang="0">
                  <a:pos x="253" y="32"/>
                </a:cxn>
                <a:cxn ang="0">
                  <a:pos x="253" y="45"/>
                </a:cxn>
                <a:cxn ang="0">
                  <a:pos x="251" y="53"/>
                </a:cxn>
                <a:cxn ang="0">
                  <a:pos x="247" y="60"/>
                </a:cxn>
                <a:cxn ang="0">
                  <a:pos x="240" y="66"/>
                </a:cxn>
                <a:cxn ang="0">
                  <a:pos x="231" y="68"/>
                </a:cxn>
                <a:cxn ang="0">
                  <a:pos x="24" y="62"/>
                </a:cxn>
                <a:cxn ang="0">
                  <a:pos x="14" y="60"/>
                </a:cxn>
                <a:cxn ang="0">
                  <a:pos x="7" y="54"/>
                </a:cxn>
                <a:cxn ang="0">
                  <a:pos x="2" y="46"/>
                </a:cxn>
                <a:cxn ang="0">
                  <a:pos x="0" y="35"/>
                </a:cxn>
                <a:cxn ang="0">
                  <a:pos x="0" y="25"/>
                </a:cxn>
                <a:cxn ang="0">
                  <a:pos x="2" y="15"/>
                </a:cxn>
                <a:cxn ang="0">
                  <a:pos x="7" y="8"/>
                </a:cxn>
                <a:cxn ang="0">
                  <a:pos x="14" y="2"/>
                </a:cxn>
                <a:cxn ang="0">
                  <a:pos x="22" y="0"/>
                </a:cxn>
              </a:cxnLst>
              <a:rect l="0" t="0" r="r" b="b"/>
              <a:pathLst>
                <a:path w="253" h="68">
                  <a:moveTo>
                    <a:pt x="22" y="0"/>
                  </a:moveTo>
                  <a:lnTo>
                    <a:pt x="229" y="8"/>
                  </a:lnTo>
                  <a:lnTo>
                    <a:pt x="238" y="10"/>
                  </a:lnTo>
                  <a:lnTo>
                    <a:pt x="246" y="15"/>
                  </a:lnTo>
                  <a:lnTo>
                    <a:pt x="251" y="22"/>
                  </a:lnTo>
                  <a:lnTo>
                    <a:pt x="253" y="32"/>
                  </a:lnTo>
                  <a:lnTo>
                    <a:pt x="253" y="45"/>
                  </a:lnTo>
                  <a:lnTo>
                    <a:pt x="251" y="53"/>
                  </a:lnTo>
                  <a:lnTo>
                    <a:pt x="247" y="60"/>
                  </a:lnTo>
                  <a:lnTo>
                    <a:pt x="240" y="66"/>
                  </a:lnTo>
                  <a:lnTo>
                    <a:pt x="231" y="68"/>
                  </a:lnTo>
                  <a:lnTo>
                    <a:pt x="24" y="62"/>
                  </a:lnTo>
                  <a:lnTo>
                    <a:pt x="14" y="60"/>
                  </a:lnTo>
                  <a:lnTo>
                    <a:pt x="7" y="54"/>
                  </a:lnTo>
                  <a:lnTo>
                    <a:pt x="2" y="46"/>
                  </a:lnTo>
                  <a:lnTo>
                    <a:pt x="0" y="35"/>
                  </a:lnTo>
                  <a:lnTo>
                    <a:pt x="0" y="25"/>
                  </a:lnTo>
                  <a:lnTo>
                    <a:pt x="2" y="15"/>
                  </a:lnTo>
                  <a:lnTo>
                    <a:pt x="7" y="8"/>
                  </a:lnTo>
                  <a:lnTo>
                    <a:pt x="14" y="2"/>
                  </a:lnTo>
                  <a:lnTo>
                    <a:pt x="22" y="0"/>
                  </a:lnTo>
                  <a:close/>
                </a:path>
              </a:pathLst>
            </a:custGeom>
            <a:solidFill>
              <a:srgbClr val="EDF5F5"/>
            </a:solidFill>
            <a:ln w="9525">
              <a:noFill/>
              <a:round/>
              <a:headEnd/>
              <a:tailEnd/>
            </a:ln>
          </p:spPr>
          <p:txBody>
            <a:bodyPr/>
            <a:lstStyle/>
            <a:p>
              <a:endParaRPr lang="en-US"/>
            </a:p>
          </p:txBody>
        </p:sp>
        <p:sp>
          <p:nvSpPr>
            <p:cNvPr id="116795" name="Freeform 59"/>
            <p:cNvSpPr>
              <a:spLocks/>
            </p:cNvSpPr>
            <p:nvPr/>
          </p:nvSpPr>
          <p:spPr bwMode="auto">
            <a:xfrm>
              <a:off x="3713" y="2106"/>
              <a:ext cx="25" cy="6"/>
            </a:xfrm>
            <a:custGeom>
              <a:avLst/>
              <a:gdLst/>
              <a:ahLst/>
              <a:cxnLst>
                <a:cxn ang="0">
                  <a:pos x="22" y="0"/>
                </a:cxn>
                <a:cxn ang="0">
                  <a:pos x="228" y="15"/>
                </a:cxn>
                <a:cxn ang="0">
                  <a:pos x="238" y="18"/>
                </a:cxn>
                <a:cxn ang="0">
                  <a:pos x="246" y="24"/>
                </a:cxn>
                <a:cxn ang="0">
                  <a:pos x="250" y="32"/>
                </a:cxn>
                <a:cxn ang="0">
                  <a:pos x="252" y="43"/>
                </a:cxn>
                <a:cxn ang="0">
                  <a:pos x="252" y="55"/>
                </a:cxn>
                <a:cxn ang="0">
                  <a:pos x="250" y="63"/>
                </a:cxn>
                <a:cxn ang="0">
                  <a:pos x="246" y="71"/>
                </a:cxn>
                <a:cxn ang="0">
                  <a:pos x="239" y="75"/>
                </a:cxn>
                <a:cxn ang="0">
                  <a:pos x="231" y="77"/>
                </a:cxn>
                <a:cxn ang="0">
                  <a:pos x="25" y="62"/>
                </a:cxn>
                <a:cxn ang="0">
                  <a:pos x="15" y="59"/>
                </a:cxn>
                <a:cxn ang="0">
                  <a:pos x="7" y="53"/>
                </a:cxn>
                <a:cxn ang="0">
                  <a:pos x="2" y="45"/>
                </a:cxn>
                <a:cxn ang="0">
                  <a:pos x="0" y="34"/>
                </a:cxn>
                <a:cxn ang="0">
                  <a:pos x="0" y="22"/>
                </a:cxn>
                <a:cxn ang="0">
                  <a:pos x="2" y="14"/>
                </a:cxn>
                <a:cxn ang="0">
                  <a:pos x="7" y="7"/>
                </a:cxn>
                <a:cxn ang="0">
                  <a:pos x="14" y="2"/>
                </a:cxn>
                <a:cxn ang="0">
                  <a:pos x="22" y="0"/>
                </a:cxn>
              </a:cxnLst>
              <a:rect l="0" t="0" r="r" b="b"/>
              <a:pathLst>
                <a:path w="252" h="77">
                  <a:moveTo>
                    <a:pt x="22" y="0"/>
                  </a:moveTo>
                  <a:lnTo>
                    <a:pt x="228" y="15"/>
                  </a:lnTo>
                  <a:lnTo>
                    <a:pt x="238" y="18"/>
                  </a:lnTo>
                  <a:lnTo>
                    <a:pt x="246" y="24"/>
                  </a:lnTo>
                  <a:lnTo>
                    <a:pt x="250" y="32"/>
                  </a:lnTo>
                  <a:lnTo>
                    <a:pt x="252" y="43"/>
                  </a:lnTo>
                  <a:lnTo>
                    <a:pt x="252" y="55"/>
                  </a:lnTo>
                  <a:lnTo>
                    <a:pt x="250" y="63"/>
                  </a:lnTo>
                  <a:lnTo>
                    <a:pt x="246" y="71"/>
                  </a:lnTo>
                  <a:lnTo>
                    <a:pt x="239" y="75"/>
                  </a:lnTo>
                  <a:lnTo>
                    <a:pt x="231" y="77"/>
                  </a:lnTo>
                  <a:lnTo>
                    <a:pt x="25" y="62"/>
                  </a:lnTo>
                  <a:lnTo>
                    <a:pt x="15" y="59"/>
                  </a:lnTo>
                  <a:lnTo>
                    <a:pt x="7" y="53"/>
                  </a:lnTo>
                  <a:lnTo>
                    <a:pt x="2" y="45"/>
                  </a:lnTo>
                  <a:lnTo>
                    <a:pt x="0" y="34"/>
                  </a:lnTo>
                  <a:lnTo>
                    <a:pt x="0" y="22"/>
                  </a:lnTo>
                  <a:lnTo>
                    <a:pt x="2" y="14"/>
                  </a:lnTo>
                  <a:lnTo>
                    <a:pt x="7" y="7"/>
                  </a:lnTo>
                  <a:lnTo>
                    <a:pt x="14" y="2"/>
                  </a:lnTo>
                  <a:lnTo>
                    <a:pt x="22" y="0"/>
                  </a:lnTo>
                  <a:close/>
                </a:path>
              </a:pathLst>
            </a:custGeom>
            <a:solidFill>
              <a:srgbClr val="EDF5F5"/>
            </a:solidFill>
            <a:ln w="9525">
              <a:noFill/>
              <a:round/>
              <a:headEnd/>
              <a:tailEnd/>
            </a:ln>
          </p:spPr>
          <p:txBody>
            <a:bodyPr/>
            <a:lstStyle/>
            <a:p>
              <a:endParaRPr lang="en-US"/>
            </a:p>
          </p:txBody>
        </p:sp>
        <p:sp>
          <p:nvSpPr>
            <p:cNvPr id="116796" name="Freeform 60"/>
            <p:cNvSpPr>
              <a:spLocks/>
            </p:cNvSpPr>
            <p:nvPr/>
          </p:nvSpPr>
          <p:spPr bwMode="auto">
            <a:xfrm>
              <a:off x="3713" y="2116"/>
              <a:ext cx="25" cy="6"/>
            </a:xfrm>
            <a:custGeom>
              <a:avLst/>
              <a:gdLst/>
              <a:ahLst/>
              <a:cxnLst>
                <a:cxn ang="0">
                  <a:pos x="23" y="0"/>
                </a:cxn>
                <a:cxn ang="0">
                  <a:pos x="229" y="16"/>
                </a:cxn>
                <a:cxn ang="0">
                  <a:pos x="239" y="19"/>
                </a:cxn>
                <a:cxn ang="0">
                  <a:pos x="246" y="24"/>
                </a:cxn>
                <a:cxn ang="0">
                  <a:pos x="251" y="32"/>
                </a:cxn>
                <a:cxn ang="0">
                  <a:pos x="254" y="43"/>
                </a:cxn>
                <a:cxn ang="0">
                  <a:pos x="254" y="55"/>
                </a:cxn>
                <a:cxn ang="0">
                  <a:pos x="251" y="63"/>
                </a:cxn>
                <a:cxn ang="0">
                  <a:pos x="247" y="71"/>
                </a:cxn>
                <a:cxn ang="0">
                  <a:pos x="240" y="75"/>
                </a:cxn>
                <a:cxn ang="0">
                  <a:pos x="231" y="77"/>
                </a:cxn>
                <a:cxn ang="0">
                  <a:pos x="25" y="62"/>
                </a:cxn>
                <a:cxn ang="0">
                  <a:pos x="15" y="59"/>
                </a:cxn>
                <a:cxn ang="0">
                  <a:pos x="8" y="53"/>
                </a:cxn>
                <a:cxn ang="0">
                  <a:pos x="2" y="46"/>
                </a:cxn>
                <a:cxn ang="0">
                  <a:pos x="0" y="35"/>
                </a:cxn>
                <a:cxn ang="0">
                  <a:pos x="0" y="23"/>
                </a:cxn>
                <a:cxn ang="0">
                  <a:pos x="2" y="14"/>
                </a:cxn>
                <a:cxn ang="0">
                  <a:pos x="8" y="6"/>
                </a:cxn>
                <a:cxn ang="0">
                  <a:pos x="15" y="2"/>
                </a:cxn>
                <a:cxn ang="0">
                  <a:pos x="23" y="0"/>
                </a:cxn>
              </a:cxnLst>
              <a:rect l="0" t="0" r="r" b="b"/>
              <a:pathLst>
                <a:path w="254" h="77">
                  <a:moveTo>
                    <a:pt x="23" y="0"/>
                  </a:moveTo>
                  <a:lnTo>
                    <a:pt x="229" y="16"/>
                  </a:lnTo>
                  <a:lnTo>
                    <a:pt x="239" y="19"/>
                  </a:lnTo>
                  <a:lnTo>
                    <a:pt x="246" y="24"/>
                  </a:lnTo>
                  <a:lnTo>
                    <a:pt x="251" y="32"/>
                  </a:lnTo>
                  <a:lnTo>
                    <a:pt x="254" y="43"/>
                  </a:lnTo>
                  <a:lnTo>
                    <a:pt x="254" y="55"/>
                  </a:lnTo>
                  <a:lnTo>
                    <a:pt x="251" y="63"/>
                  </a:lnTo>
                  <a:lnTo>
                    <a:pt x="247" y="71"/>
                  </a:lnTo>
                  <a:lnTo>
                    <a:pt x="240" y="75"/>
                  </a:lnTo>
                  <a:lnTo>
                    <a:pt x="231" y="77"/>
                  </a:lnTo>
                  <a:lnTo>
                    <a:pt x="25" y="62"/>
                  </a:lnTo>
                  <a:lnTo>
                    <a:pt x="15" y="59"/>
                  </a:lnTo>
                  <a:lnTo>
                    <a:pt x="8" y="53"/>
                  </a:lnTo>
                  <a:lnTo>
                    <a:pt x="2" y="46"/>
                  </a:lnTo>
                  <a:lnTo>
                    <a:pt x="0" y="35"/>
                  </a:lnTo>
                  <a:lnTo>
                    <a:pt x="0" y="23"/>
                  </a:lnTo>
                  <a:lnTo>
                    <a:pt x="2" y="14"/>
                  </a:lnTo>
                  <a:lnTo>
                    <a:pt x="8" y="6"/>
                  </a:lnTo>
                  <a:lnTo>
                    <a:pt x="15" y="2"/>
                  </a:lnTo>
                  <a:lnTo>
                    <a:pt x="23" y="0"/>
                  </a:lnTo>
                  <a:close/>
                </a:path>
              </a:pathLst>
            </a:custGeom>
            <a:solidFill>
              <a:srgbClr val="EDF5F5"/>
            </a:solidFill>
            <a:ln w="9525">
              <a:noFill/>
              <a:round/>
              <a:headEnd/>
              <a:tailEnd/>
            </a:ln>
          </p:spPr>
          <p:txBody>
            <a:bodyPr/>
            <a:lstStyle/>
            <a:p>
              <a:endParaRPr lang="en-US"/>
            </a:p>
          </p:txBody>
        </p:sp>
        <p:sp>
          <p:nvSpPr>
            <p:cNvPr id="116797" name="Freeform 61"/>
            <p:cNvSpPr>
              <a:spLocks/>
            </p:cNvSpPr>
            <p:nvPr/>
          </p:nvSpPr>
          <p:spPr bwMode="auto">
            <a:xfrm>
              <a:off x="3713" y="2126"/>
              <a:ext cx="25" cy="6"/>
            </a:xfrm>
            <a:custGeom>
              <a:avLst/>
              <a:gdLst/>
              <a:ahLst/>
              <a:cxnLst>
                <a:cxn ang="0">
                  <a:pos x="22" y="0"/>
                </a:cxn>
                <a:cxn ang="0">
                  <a:pos x="228" y="15"/>
                </a:cxn>
                <a:cxn ang="0">
                  <a:pos x="238" y="18"/>
                </a:cxn>
                <a:cxn ang="0">
                  <a:pos x="246" y="24"/>
                </a:cxn>
                <a:cxn ang="0">
                  <a:pos x="251" y="31"/>
                </a:cxn>
                <a:cxn ang="0">
                  <a:pos x="253" y="42"/>
                </a:cxn>
                <a:cxn ang="0">
                  <a:pos x="253" y="54"/>
                </a:cxn>
                <a:cxn ang="0">
                  <a:pos x="251" y="62"/>
                </a:cxn>
                <a:cxn ang="0">
                  <a:pos x="246" y="70"/>
                </a:cxn>
                <a:cxn ang="0">
                  <a:pos x="239" y="75"/>
                </a:cxn>
                <a:cxn ang="0">
                  <a:pos x="231" y="77"/>
                </a:cxn>
                <a:cxn ang="0">
                  <a:pos x="25" y="62"/>
                </a:cxn>
                <a:cxn ang="0">
                  <a:pos x="15" y="59"/>
                </a:cxn>
                <a:cxn ang="0">
                  <a:pos x="7" y="53"/>
                </a:cxn>
                <a:cxn ang="0">
                  <a:pos x="3" y="45"/>
                </a:cxn>
                <a:cxn ang="0">
                  <a:pos x="0" y="34"/>
                </a:cxn>
                <a:cxn ang="0">
                  <a:pos x="0" y="22"/>
                </a:cxn>
                <a:cxn ang="0">
                  <a:pos x="3" y="14"/>
                </a:cxn>
                <a:cxn ang="0">
                  <a:pos x="7" y="6"/>
                </a:cxn>
                <a:cxn ang="0">
                  <a:pos x="14" y="2"/>
                </a:cxn>
                <a:cxn ang="0">
                  <a:pos x="22" y="0"/>
                </a:cxn>
              </a:cxnLst>
              <a:rect l="0" t="0" r="r" b="b"/>
              <a:pathLst>
                <a:path w="253" h="77">
                  <a:moveTo>
                    <a:pt x="22" y="0"/>
                  </a:moveTo>
                  <a:lnTo>
                    <a:pt x="228" y="15"/>
                  </a:lnTo>
                  <a:lnTo>
                    <a:pt x="238" y="18"/>
                  </a:lnTo>
                  <a:lnTo>
                    <a:pt x="246" y="24"/>
                  </a:lnTo>
                  <a:lnTo>
                    <a:pt x="251" y="31"/>
                  </a:lnTo>
                  <a:lnTo>
                    <a:pt x="253" y="42"/>
                  </a:lnTo>
                  <a:lnTo>
                    <a:pt x="253" y="54"/>
                  </a:lnTo>
                  <a:lnTo>
                    <a:pt x="251" y="62"/>
                  </a:lnTo>
                  <a:lnTo>
                    <a:pt x="246" y="70"/>
                  </a:lnTo>
                  <a:lnTo>
                    <a:pt x="239" y="75"/>
                  </a:lnTo>
                  <a:lnTo>
                    <a:pt x="231" y="77"/>
                  </a:lnTo>
                  <a:lnTo>
                    <a:pt x="25" y="62"/>
                  </a:lnTo>
                  <a:lnTo>
                    <a:pt x="15" y="59"/>
                  </a:lnTo>
                  <a:lnTo>
                    <a:pt x="7" y="53"/>
                  </a:lnTo>
                  <a:lnTo>
                    <a:pt x="3" y="45"/>
                  </a:lnTo>
                  <a:lnTo>
                    <a:pt x="0" y="34"/>
                  </a:lnTo>
                  <a:lnTo>
                    <a:pt x="0" y="22"/>
                  </a:lnTo>
                  <a:lnTo>
                    <a:pt x="3" y="14"/>
                  </a:lnTo>
                  <a:lnTo>
                    <a:pt x="7" y="6"/>
                  </a:lnTo>
                  <a:lnTo>
                    <a:pt x="14" y="2"/>
                  </a:lnTo>
                  <a:lnTo>
                    <a:pt x="22" y="0"/>
                  </a:lnTo>
                  <a:close/>
                </a:path>
              </a:pathLst>
            </a:custGeom>
            <a:solidFill>
              <a:srgbClr val="EDF5F5"/>
            </a:solidFill>
            <a:ln w="9525">
              <a:noFill/>
              <a:round/>
              <a:headEnd/>
              <a:tailEnd/>
            </a:ln>
          </p:spPr>
          <p:txBody>
            <a:bodyPr/>
            <a:lstStyle/>
            <a:p>
              <a:endParaRPr lang="en-US"/>
            </a:p>
          </p:txBody>
        </p:sp>
        <p:sp>
          <p:nvSpPr>
            <p:cNvPr id="116798" name="Freeform 62"/>
            <p:cNvSpPr>
              <a:spLocks/>
            </p:cNvSpPr>
            <p:nvPr/>
          </p:nvSpPr>
          <p:spPr bwMode="auto">
            <a:xfrm>
              <a:off x="3677" y="2476"/>
              <a:ext cx="142" cy="18"/>
            </a:xfrm>
            <a:custGeom>
              <a:avLst/>
              <a:gdLst/>
              <a:ahLst/>
              <a:cxnLst>
                <a:cxn ang="0">
                  <a:pos x="76" y="167"/>
                </a:cxn>
                <a:cxn ang="0">
                  <a:pos x="161" y="183"/>
                </a:cxn>
                <a:cxn ang="0">
                  <a:pos x="250" y="195"/>
                </a:cxn>
                <a:cxn ang="0">
                  <a:pos x="341" y="206"/>
                </a:cxn>
                <a:cxn ang="0">
                  <a:pos x="433" y="213"/>
                </a:cxn>
                <a:cxn ang="0">
                  <a:pos x="525" y="218"/>
                </a:cxn>
                <a:cxn ang="0">
                  <a:pos x="618" y="220"/>
                </a:cxn>
                <a:cxn ang="0">
                  <a:pos x="708" y="219"/>
                </a:cxn>
                <a:cxn ang="0">
                  <a:pos x="796" y="216"/>
                </a:cxn>
                <a:cxn ang="0">
                  <a:pos x="880" y="210"/>
                </a:cxn>
                <a:cxn ang="0">
                  <a:pos x="961" y="202"/>
                </a:cxn>
                <a:cxn ang="0">
                  <a:pos x="1037" y="191"/>
                </a:cxn>
                <a:cxn ang="0">
                  <a:pos x="1109" y="178"/>
                </a:cxn>
                <a:cxn ang="0">
                  <a:pos x="1173" y="162"/>
                </a:cxn>
                <a:cxn ang="0">
                  <a:pos x="1228" y="145"/>
                </a:cxn>
                <a:cxn ang="0">
                  <a:pos x="1277" y="125"/>
                </a:cxn>
                <a:cxn ang="0">
                  <a:pos x="1316" y="103"/>
                </a:cxn>
                <a:cxn ang="0">
                  <a:pos x="1352" y="78"/>
                </a:cxn>
                <a:cxn ang="0">
                  <a:pos x="1384" y="49"/>
                </a:cxn>
                <a:cxn ang="0">
                  <a:pos x="1407" y="17"/>
                </a:cxn>
                <a:cxn ang="0">
                  <a:pos x="1402" y="15"/>
                </a:cxn>
                <a:cxn ang="0">
                  <a:pos x="1373" y="43"/>
                </a:cxn>
                <a:cxn ang="0">
                  <a:pos x="1340" y="66"/>
                </a:cxn>
                <a:cxn ang="0">
                  <a:pos x="1305" y="85"/>
                </a:cxn>
                <a:cxn ang="0">
                  <a:pos x="1253" y="101"/>
                </a:cxn>
                <a:cxn ang="0">
                  <a:pos x="1182" y="119"/>
                </a:cxn>
                <a:cxn ang="0">
                  <a:pos x="1103" y="133"/>
                </a:cxn>
                <a:cxn ang="0">
                  <a:pos x="1019" y="146"/>
                </a:cxn>
                <a:cxn ang="0">
                  <a:pos x="931" y="155"/>
                </a:cxn>
                <a:cxn ang="0">
                  <a:pos x="840" y="161"/>
                </a:cxn>
                <a:cxn ang="0">
                  <a:pos x="747" y="165"/>
                </a:cxn>
                <a:cxn ang="0">
                  <a:pos x="652" y="166"/>
                </a:cxn>
                <a:cxn ang="0">
                  <a:pos x="559" y="166"/>
                </a:cxn>
                <a:cxn ang="0">
                  <a:pos x="467" y="163"/>
                </a:cxn>
                <a:cxn ang="0">
                  <a:pos x="379" y="158"/>
                </a:cxn>
                <a:cxn ang="0">
                  <a:pos x="293" y="150"/>
                </a:cxn>
                <a:cxn ang="0">
                  <a:pos x="215" y="140"/>
                </a:cxn>
                <a:cxn ang="0">
                  <a:pos x="143" y="129"/>
                </a:cxn>
                <a:cxn ang="0">
                  <a:pos x="78" y="116"/>
                </a:cxn>
                <a:cxn ang="0">
                  <a:pos x="23" y="100"/>
                </a:cxn>
                <a:cxn ang="0">
                  <a:pos x="2" y="100"/>
                </a:cxn>
                <a:cxn ang="0">
                  <a:pos x="7" y="121"/>
                </a:cxn>
                <a:cxn ang="0">
                  <a:pos x="15" y="140"/>
                </a:cxn>
                <a:cxn ang="0">
                  <a:pos x="26" y="155"/>
                </a:cxn>
              </a:cxnLst>
              <a:rect l="0" t="0" r="r" b="b"/>
              <a:pathLst>
                <a:path w="1414" h="220">
                  <a:moveTo>
                    <a:pt x="34" y="158"/>
                  </a:moveTo>
                  <a:lnTo>
                    <a:pt x="76" y="167"/>
                  </a:lnTo>
                  <a:lnTo>
                    <a:pt x="119" y="176"/>
                  </a:lnTo>
                  <a:lnTo>
                    <a:pt x="161" y="183"/>
                  </a:lnTo>
                  <a:lnTo>
                    <a:pt x="206" y="189"/>
                  </a:lnTo>
                  <a:lnTo>
                    <a:pt x="250" y="195"/>
                  </a:lnTo>
                  <a:lnTo>
                    <a:pt x="295" y="202"/>
                  </a:lnTo>
                  <a:lnTo>
                    <a:pt x="341" y="206"/>
                  </a:lnTo>
                  <a:lnTo>
                    <a:pt x="387" y="210"/>
                  </a:lnTo>
                  <a:lnTo>
                    <a:pt x="433" y="213"/>
                  </a:lnTo>
                  <a:lnTo>
                    <a:pt x="479" y="216"/>
                  </a:lnTo>
                  <a:lnTo>
                    <a:pt x="525" y="218"/>
                  </a:lnTo>
                  <a:lnTo>
                    <a:pt x="572" y="219"/>
                  </a:lnTo>
                  <a:lnTo>
                    <a:pt x="618" y="220"/>
                  </a:lnTo>
                  <a:lnTo>
                    <a:pt x="662" y="220"/>
                  </a:lnTo>
                  <a:lnTo>
                    <a:pt x="708" y="219"/>
                  </a:lnTo>
                  <a:lnTo>
                    <a:pt x="752" y="218"/>
                  </a:lnTo>
                  <a:lnTo>
                    <a:pt x="796" y="216"/>
                  </a:lnTo>
                  <a:lnTo>
                    <a:pt x="839" y="213"/>
                  </a:lnTo>
                  <a:lnTo>
                    <a:pt x="880" y="210"/>
                  </a:lnTo>
                  <a:lnTo>
                    <a:pt x="922" y="206"/>
                  </a:lnTo>
                  <a:lnTo>
                    <a:pt x="961" y="202"/>
                  </a:lnTo>
                  <a:lnTo>
                    <a:pt x="1000" y="196"/>
                  </a:lnTo>
                  <a:lnTo>
                    <a:pt x="1037" y="191"/>
                  </a:lnTo>
                  <a:lnTo>
                    <a:pt x="1074" y="185"/>
                  </a:lnTo>
                  <a:lnTo>
                    <a:pt x="1109" y="178"/>
                  </a:lnTo>
                  <a:lnTo>
                    <a:pt x="1141" y="171"/>
                  </a:lnTo>
                  <a:lnTo>
                    <a:pt x="1173" y="162"/>
                  </a:lnTo>
                  <a:lnTo>
                    <a:pt x="1201" y="154"/>
                  </a:lnTo>
                  <a:lnTo>
                    <a:pt x="1228" y="145"/>
                  </a:lnTo>
                  <a:lnTo>
                    <a:pt x="1254" y="134"/>
                  </a:lnTo>
                  <a:lnTo>
                    <a:pt x="1277" y="125"/>
                  </a:lnTo>
                  <a:lnTo>
                    <a:pt x="1298" y="114"/>
                  </a:lnTo>
                  <a:lnTo>
                    <a:pt x="1316" y="103"/>
                  </a:lnTo>
                  <a:lnTo>
                    <a:pt x="1334" y="91"/>
                  </a:lnTo>
                  <a:lnTo>
                    <a:pt x="1352" y="78"/>
                  </a:lnTo>
                  <a:lnTo>
                    <a:pt x="1369" y="64"/>
                  </a:lnTo>
                  <a:lnTo>
                    <a:pt x="1384" y="49"/>
                  </a:lnTo>
                  <a:lnTo>
                    <a:pt x="1396" y="34"/>
                  </a:lnTo>
                  <a:lnTo>
                    <a:pt x="1407" y="17"/>
                  </a:lnTo>
                  <a:lnTo>
                    <a:pt x="1414" y="0"/>
                  </a:lnTo>
                  <a:lnTo>
                    <a:pt x="1402" y="15"/>
                  </a:lnTo>
                  <a:lnTo>
                    <a:pt x="1388" y="30"/>
                  </a:lnTo>
                  <a:lnTo>
                    <a:pt x="1373" y="43"/>
                  </a:lnTo>
                  <a:lnTo>
                    <a:pt x="1358" y="55"/>
                  </a:lnTo>
                  <a:lnTo>
                    <a:pt x="1340" y="66"/>
                  </a:lnTo>
                  <a:lnTo>
                    <a:pt x="1323" y="76"/>
                  </a:lnTo>
                  <a:lnTo>
                    <a:pt x="1305" y="85"/>
                  </a:lnTo>
                  <a:lnTo>
                    <a:pt x="1285" y="92"/>
                  </a:lnTo>
                  <a:lnTo>
                    <a:pt x="1253" y="101"/>
                  </a:lnTo>
                  <a:lnTo>
                    <a:pt x="1218" y="110"/>
                  </a:lnTo>
                  <a:lnTo>
                    <a:pt x="1182" y="119"/>
                  </a:lnTo>
                  <a:lnTo>
                    <a:pt x="1143" y="127"/>
                  </a:lnTo>
                  <a:lnTo>
                    <a:pt x="1103" y="133"/>
                  </a:lnTo>
                  <a:lnTo>
                    <a:pt x="1062" y="140"/>
                  </a:lnTo>
                  <a:lnTo>
                    <a:pt x="1019" y="146"/>
                  </a:lnTo>
                  <a:lnTo>
                    <a:pt x="975" y="151"/>
                  </a:lnTo>
                  <a:lnTo>
                    <a:pt x="931" y="155"/>
                  </a:lnTo>
                  <a:lnTo>
                    <a:pt x="885" y="158"/>
                  </a:lnTo>
                  <a:lnTo>
                    <a:pt x="840" y="161"/>
                  </a:lnTo>
                  <a:lnTo>
                    <a:pt x="793" y="163"/>
                  </a:lnTo>
                  <a:lnTo>
                    <a:pt x="747" y="165"/>
                  </a:lnTo>
                  <a:lnTo>
                    <a:pt x="700" y="166"/>
                  </a:lnTo>
                  <a:lnTo>
                    <a:pt x="652" y="166"/>
                  </a:lnTo>
                  <a:lnTo>
                    <a:pt x="605" y="166"/>
                  </a:lnTo>
                  <a:lnTo>
                    <a:pt x="559" y="166"/>
                  </a:lnTo>
                  <a:lnTo>
                    <a:pt x="513" y="164"/>
                  </a:lnTo>
                  <a:lnTo>
                    <a:pt x="467" y="163"/>
                  </a:lnTo>
                  <a:lnTo>
                    <a:pt x="422" y="160"/>
                  </a:lnTo>
                  <a:lnTo>
                    <a:pt x="379" y="158"/>
                  </a:lnTo>
                  <a:lnTo>
                    <a:pt x="335" y="154"/>
                  </a:lnTo>
                  <a:lnTo>
                    <a:pt x="293" y="150"/>
                  </a:lnTo>
                  <a:lnTo>
                    <a:pt x="254" y="146"/>
                  </a:lnTo>
                  <a:lnTo>
                    <a:pt x="215" y="140"/>
                  </a:lnTo>
                  <a:lnTo>
                    <a:pt x="178" y="135"/>
                  </a:lnTo>
                  <a:lnTo>
                    <a:pt x="143" y="129"/>
                  </a:lnTo>
                  <a:lnTo>
                    <a:pt x="109" y="123"/>
                  </a:lnTo>
                  <a:lnTo>
                    <a:pt x="78" y="116"/>
                  </a:lnTo>
                  <a:lnTo>
                    <a:pt x="49" y="108"/>
                  </a:lnTo>
                  <a:lnTo>
                    <a:pt x="23" y="100"/>
                  </a:lnTo>
                  <a:lnTo>
                    <a:pt x="0" y="92"/>
                  </a:lnTo>
                  <a:lnTo>
                    <a:pt x="2" y="100"/>
                  </a:lnTo>
                  <a:lnTo>
                    <a:pt x="4" y="109"/>
                  </a:lnTo>
                  <a:lnTo>
                    <a:pt x="7" y="121"/>
                  </a:lnTo>
                  <a:lnTo>
                    <a:pt x="11" y="131"/>
                  </a:lnTo>
                  <a:lnTo>
                    <a:pt x="15" y="140"/>
                  </a:lnTo>
                  <a:lnTo>
                    <a:pt x="20" y="149"/>
                  </a:lnTo>
                  <a:lnTo>
                    <a:pt x="26" y="155"/>
                  </a:lnTo>
                  <a:lnTo>
                    <a:pt x="34" y="158"/>
                  </a:lnTo>
                  <a:close/>
                </a:path>
              </a:pathLst>
            </a:custGeom>
            <a:solidFill>
              <a:srgbClr val="7A8282"/>
            </a:solidFill>
            <a:ln w="9525">
              <a:noFill/>
              <a:round/>
              <a:headEnd/>
              <a:tailEnd/>
            </a:ln>
          </p:spPr>
          <p:txBody>
            <a:bodyPr/>
            <a:lstStyle/>
            <a:p>
              <a:endParaRPr lang="en-US"/>
            </a:p>
          </p:txBody>
        </p:sp>
        <p:sp>
          <p:nvSpPr>
            <p:cNvPr id="116799" name="Freeform 63"/>
            <p:cNvSpPr>
              <a:spLocks/>
            </p:cNvSpPr>
            <p:nvPr/>
          </p:nvSpPr>
          <p:spPr bwMode="auto">
            <a:xfrm>
              <a:off x="3677" y="2476"/>
              <a:ext cx="142" cy="18"/>
            </a:xfrm>
            <a:custGeom>
              <a:avLst/>
              <a:gdLst/>
              <a:ahLst/>
              <a:cxnLst>
                <a:cxn ang="0">
                  <a:pos x="73" y="167"/>
                </a:cxn>
                <a:cxn ang="0">
                  <a:pos x="158" y="183"/>
                </a:cxn>
                <a:cxn ang="0">
                  <a:pos x="247" y="195"/>
                </a:cxn>
                <a:cxn ang="0">
                  <a:pos x="338" y="206"/>
                </a:cxn>
                <a:cxn ang="0">
                  <a:pos x="430" y="213"/>
                </a:cxn>
                <a:cxn ang="0">
                  <a:pos x="522" y="218"/>
                </a:cxn>
                <a:cxn ang="0">
                  <a:pos x="615" y="220"/>
                </a:cxn>
                <a:cxn ang="0">
                  <a:pos x="705" y="219"/>
                </a:cxn>
                <a:cxn ang="0">
                  <a:pos x="793" y="216"/>
                </a:cxn>
                <a:cxn ang="0">
                  <a:pos x="877" y="210"/>
                </a:cxn>
                <a:cxn ang="0">
                  <a:pos x="958" y="202"/>
                </a:cxn>
                <a:cxn ang="0">
                  <a:pos x="1034" y="191"/>
                </a:cxn>
                <a:cxn ang="0">
                  <a:pos x="1106" y="178"/>
                </a:cxn>
                <a:cxn ang="0">
                  <a:pos x="1170" y="162"/>
                </a:cxn>
                <a:cxn ang="0">
                  <a:pos x="1225" y="145"/>
                </a:cxn>
                <a:cxn ang="0">
                  <a:pos x="1274" y="125"/>
                </a:cxn>
                <a:cxn ang="0">
                  <a:pos x="1313" y="103"/>
                </a:cxn>
                <a:cxn ang="0">
                  <a:pos x="1349" y="78"/>
                </a:cxn>
                <a:cxn ang="0">
                  <a:pos x="1381" y="49"/>
                </a:cxn>
                <a:cxn ang="0">
                  <a:pos x="1404" y="17"/>
                </a:cxn>
                <a:cxn ang="0">
                  <a:pos x="1399" y="15"/>
                </a:cxn>
                <a:cxn ang="0">
                  <a:pos x="1371" y="43"/>
                </a:cxn>
                <a:cxn ang="0">
                  <a:pos x="1339" y="67"/>
                </a:cxn>
                <a:cxn ang="0">
                  <a:pos x="1304" y="86"/>
                </a:cxn>
                <a:cxn ang="0">
                  <a:pos x="1255" y="104"/>
                </a:cxn>
                <a:cxn ang="0">
                  <a:pos x="1186" y="123"/>
                </a:cxn>
                <a:cxn ang="0">
                  <a:pos x="1111" y="138"/>
                </a:cxn>
                <a:cxn ang="0">
                  <a:pos x="1027" y="152"/>
                </a:cxn>
                <a:cxn ang="0">
                  <a:pos x="940" y="161"/>
                </a:cxn>
                <a:cxn ang="0">
                  <a:pos x="849" y="168"/>
                </a:cxn>
                <a:cxn ang="0">
                  <a:pos x="756" y="174"/>
                </a:cxn>
                <a:cxn ang="0">
                  <a:pos x="661" y="176"/>
                </a:cxn>
                <a:cxn ang="0">
                  <a:pos x="567" y="175"/>
                </a:cxn>
                <a:cxn ang="0">
                  <a:pos x="473" y="173"/>
                </a:cxn>
                <a:cxn ang="0">
                  <a:pos x="384" y="167"/>
                </a:cxn>
                <a:cxn ang="0">
                  <a:pos x="298" y="160"/>
                </a:cxn>
                <a:cxn ang="0">
                  <a:pos x="217" y="150"/>
                </a:cxn>
                <a:cxn ang="0">
                  <a:pos x="144" y="138"/>
                </a:cxn>
                <a:cxn ang="0">
                  <a:pos x="79" y="125"/>
                </a:cxn>
                <a:cxn ang="0">
                  <a:pos x="23" y="109"/>
                </a:cxn>
                <a:cxn ang="0">
                  <a:pos x="2" y="109"/>
                </a:cxn>
                <a:cxn ang="0">
                  <a:pos x="7" y="127"/>
                </a:cxn>
                <a:cxn ang="0">
                  <a:pos x="13" y="144"/>
                </a:cxn>
                <a:cxn ang="0">
                  <a:pos x="24" y="155"/>
                </a:cxn>
              </a:cxnLst>
              <a:rect l="0" t="0" r="r" b="b"/>
              <a:pathLst>
                <a:path w="1411" h="220">
                  <a:moveTo>
                    <a:pt x="31" y="158"/>
                  </a:moveTo>
                  <a:lnTo>
                    <a:pt x="73" y="167"/>
                  </a:lnTo>
                  <a:lnTo>
                    <a:pt x="116" y="176"/>
                  </a:lnTo>
                  <a:lnTo>
                    <a:pt x="158" y="183"/>
                  </a:lnTo>
                  <a:lnTo>
                    <a:pt x="203" y="189"/>
                  </a:lnTo>
                  <a:lnTo>
                    <a:pt x="247" y="195"/>
                  </a:lnTo>
                  <a:lnTo>
                    <a:pt x="292" y="202"/>
                  </a:lnTo>
                  <a:lnTo>
                    <a:pt x="338" y="206"/>
                  </a:lnTo>
                  <a:lnTo>
                    <a:pt x="384" y="210"/>
                  </a:lnTo>
                  <a:lnTo>
                    <a:pt x="430" y="213"/>
                  </a:lnTo>
                  <a:lnTo>
                    <a:pt x="476" y="216"/>
                  </a:lnTo>
                  <a:lnTo>
                    <a:pt x="522" y="218"/>
                  </a:lnTo>
                  <a:lnTo>
                    <a:pt x="569" y="219"/>
                  </a:lnTo>
                  <a:lnTo>
                    <a:pt x="615" y="220"/>
                  </a:lnTo>
                  <a:lnTo>
                    <a:pt x="659" y="220"/>
                  </a:lnTo>
                  <a:lnTo>
                    <a:pt x="705" y="219"/>
                  </a:lnTo>
                  <a:lnTo>
                    <a:pt x="749" y="218"/>
                  </a:lnTo>
                  <a:lnTo>
                    <a:pt x="793" y="216"/>
                  </a:lnTo>
                  <a:lnTo>
                    <a:pt x="836" y="213"/>
                  </a:lnTo>
                  <a:lnTo>
                    <a:pt x="877" y="210"/>
                  </a:lnTo>
                  <a:lnTo>
                    <a:pt x="919" y="206"/>
                  </a:lnTo>
                  <a:lnTo>
                    <a:pt x="958" y="202"/>
                  </a:lnTo>
                  <a:lnTo>
                    <a:pt x="997" y="196"/>
                  </a:lnTo>
                  <a:lnTo>
                    <a:pt x="1034" y="191"/>
                  </a:lnTo>
                  <a:lnTo>
                    <a:pt x="1071" y="185"/>
                  </a:lnTo>
                  <a:lnTo>
                    <a:pt x="1106" y="178"/>
                  </a:lnTo>
                  <a:lnTo>
                    <a:pt x="1138" y="171"/>
                  </a:lnTo>
                  <a:lnTo>
                    <a:pt x="1170" y="162"/>
                  </a:lnTo>
                  <a:lnTo>
                    <a:pt x="1198" y="154"/>
                  </a:lnTo>
                  <a:lnTo>
                    <a:pt x="1225" y="145"/>
                  </a:lnTo>
                  <a:lnTo>
                    <a:pt x="1251" y="134"/>
                  </a:lnTo>
                  <a:lnTo>
                    <a:pt x="1274" y="125"/>
                  </a:lnTo>
                  <a:lnTo>
                    <a:pt x="1295" y="114"/>
                  </a:lnTo>
                  <a:lnTo>
                    <a:pt x="1313" y="103"/>
                  </a:lnTo>
                  <a:lnTo>
                    <a:pt x="1331" y="91"/>
                  </a:lnTo>
                  <a:lnTo>
                    <a:pt x="1349" y="78"/>
                  </a:lnTo>
                  <a:lnTo>
                    <a:pt x="1366" y="64"/>
                  </a:lnTo>
                  <a:lnTo>
                    <a:pt x="1381" y="49"/>
                  </a:lnTo>
                  <a:lnTo>
                    <a:pt x="1393" y="34"/>
                  </a:lnTo>
                  <a:lnTo>
                    <a:pt x="1404" y="17"/>
                  </a:lnTo>
                  <a:lnTo>
                    <a:pt x="1411" y="0"/>
                  </a:lnTo>
                  <a:lnTo>
                    <a:pt x="1399" y="15"/>
                  </a:lnTo>
                  <a:lnTo>
                    <a:pt x="1386" y="30"/>
                  </a:lnTo>
                  <a:lnTo>
                    <a:pt x="1371" y="43"/>
                  </a:lnTo>
                  <a:lnTo>
                    <a:pt x="1356" y="56"/>
                  </a:lnTo>
                  <a:lnTo>
                    <a:pt x="1339" y="67"/>
                  </a:lnTo>
                  <a:lnTo>
                    <a:pt x="1322" y="77"/>
                  </a:lnTo>
                  <a:lnTo>
                    <a:pt x="1304" y="86"/>
                  </a:lnTo>
                  <a:lnTo>
                    <a:pt x="1285" y="94"/>
                  </a:lnTo>
                  <a:lnTo>
                    <a:pt x="1255" y="104"/>
                  </a:lnTo>
                  <a:lnTo>
                    <a:pt x="1221" y="115"/>
                  </a:lnTo>
                  <a:lnTo>
                    <a:pt x="1186" y="123"/>
                  </a:lnTo>
                  <a:lnTo>
                    <a:pt x="1149" y="131"/>
                  </a:lnTo>
                  <a:lnTo>
                    <a:pt x="1111" y="138"/>
                  </a:lnTo>
                  <a:lnTo>
                    <a:pt x="1070" y="146"/>
                  </a:lnTo>
                  <a:lnTo>
                    <a:pt x="1027" y="152"/>
                  </a:lnTo>
                  <a:lnTo>
                    <a:pt x="985" y="157"/>
                  </a:lnTo>
                  <a:lnTo>
                    <a:pt x="940" y="161"/>
                  </a:lnTo>
                  <a:lnTo>
                    <a:pt x="895" y="165"/>
                  </a:lnTo>
                  <a:lnTo>
                    <a:pt x="849" y="168"/>
                  </a:lnTo>
                  <a:lnTo>
                    <a:pt x="803" y="172"/>
                  </a:lnTo>
                  <a:lnTo>
                    <a:pt x="756" y="174"/>
                  </a:lnTo>
                  <a:lnTo>
                    <a:pt x="708" y="175"/>
                  </a:lnTo>
                  <a:lnTo>
                    <a:pt x="661" y="176"/>
                  </a:lnTo>
                  <a:lnTo>
                    <a:pt x="614" y="176"/>
                  </a:lnTo>
                  <a:lnTo>
                    <a:pt x="567" y="175"/>
                  </a:lnTo>
                  <a:lnTo>
                    <a:pt x="520" y="174"/>
                  </a:lnTo>
                  <a:lnTo>
                    <a:pt x="473" y="173"/>
                  </a:lnTo>
                  <a:lnTo>
                    <a:pt x="428" y="169"/>
                  </a:lnTo>
                  <a:lnTo>
                    <a:pt x="384" y="167"/>
                  </a:lnTo>
                  <a:lnTo>
                    <a:pt x="340" y="163"/>
                  </a:lnTo>
                  <a:lnTo>
                    <a:pt x="298" y="160"/>
                  </a:lnTo>
                  <a:lnTo>
                    <a:pt x="257" y="155"/>
                  </a:lnTo>
                  <a:lnTo>
                    <a:pt x="217" y="150"/>
                  </a:lnTo>
                  <a:lnTo>
                    <a:pt x="180" y="145"/>
                  </a:lnTo>
                  <a:lnTo>
                    <a:pt x="144" y="138"/>
                  </a:lnTo>
                  <a:lnTo>
                    <a:pt x="111" y="132"/>
                  </a:lnTo>
                  <a:lnTo>
                    <a:pt x="79" y="125"/>
                  </a:lnTo>
                  <a:lnTo>
                    <a:pt x="50" y="118"/>
                  </a:lnTo>
                  <a:lnTo>
                    <a:pt x="23" y="109"/>
                  </a:lnTo>
                  <a:lnTo>
                    <a:pt x="0" y="101"/>
                  </a:lnTo>
                  <a:lnTo>
                    <a:pt x="2" y="109"/>
                  </a:lnTo>
                  <a:lnTo>
                    <a:pt x="5" y="118"/>
                  </a:lnTo>
                  <a:lnTo>
                    <a:pt x="7" y="127"/>
                  </a:lnTo>
                  <a:lnTo>
                    <a:pt x="10" y="135"/>
                  </a:lnTo>
                  <a:lnTo>
                    <a:pt x="13" y="144"/>
                  </a:lnTo>
                  <a:lnTo>
                    <a:pt x="18" y="151"/>
                  </a:lnTo>
                  <a:lnTo>
                    <a:pt x="24" y="155"/>
                  </a:lnTo>
                  <a:lnTo>
                    <a:pt x="31" y="158"/>
                  </a:lnTo>
                  <a:close/>
                </a:path>
              </a:pathLst>
            </a:custGeom>
            <a:solidFill>
              <a:srgbClr val="6B7373"/>
            </a:solidFill>
            <a:ln w="9525">
              <a:noFill/>
              <a:round/>
              <a:headEnd/>
              <a:tailEnd/>
            </a:ln>
          </p:spPr>
          <p:txBody>
            <a:bodyPr/>
            <a:lstStyle/>
            <a:p>
              <a:endParaRPr lang="en-US"/>
            </a:p>
          </p:txBody>
        </p:sp>
        <p:sp>
          <p:nvSpPr>
            <p:cNvPr id="116800" name="Freeform 64"/>
            <p:cNvSpPr>
              <a:spLocks/>
            </p:cNvSpPr>
            <p:nvPr/>
          </p:nvSpPr>
          <p:spPr bwMode="auto">
            <a:xfrm>
              <a:off x="3678" y="2476"/>
              <a:ext cx="141" cy="18"/>
            </a:xfrm>
            <a:custGeom>
              <a:avLst/>
              <a:gdLst/>
              <a:ahLst/>
              <a:cxnLst>
                <a:cxn ang="0">
                  <a:pos x="69" y="167"/>
                </a:cxn>
                <a:cxn ang="0">
                  <a:pos x="154" y="183"/>
                </a:cxn>
                <a:cxn ang="0">
                  <a:pos x="243" y="195"/>
                </a:cxn>
                <a:cxn ang="0">
                  <a:pos x="334" y="206"/>
                </a:cxn>
                <a:cxn ang="0">
                  <a:pos x="426" y="213"/>
                </a:cxn>
                <a:cxn ang="0">
                  <a:pos x="518" y="218"/>
                </a:cxn>
                <a:cxn ang="0">
                  <a:pos x="611" y="220"/>
                </a:cxn>
                <a:cxn ang="0">
                  <a:pos x="701" y="219"/>
                </a:cxn>
                <a:cxn ang="0">
                  <a:pos x="789" y="216"/>
                </a:cxn>
                <a:cxn ang="0">
                  <a:pos x="873" y="210"/>
                </a:cxn>
                <a:cxn ang="0">
                  <a:pos x="954" y="202"/>
                </a:cxn>
                <a:cxn ang="0">
                  <a:pos x="1030" y="191"/>
                </a:cxn>
                <a:cxn ang="0">
                  <a:pos x="1102" y="178"/>
                </a:cxn>
                <a:cxn ang="0">
                  <a:pos x="1166" y="162"/>
                </a:cxn>
                <a:cxn ang="0">
                  <a:pos x="1221" y="145"/>
                </a:cxn>
                <a:cxn ang="0">
                  <a:pos x="1270" y="125"/>
                </a:cxn>
                <a:cxn ang="0">
                  <a:pos x="1309" y="103"/>
                </a:cxn>
                <a:cxn ang="0">
                  <a:pos x="1345" y="78"/>
                </a:cxn>
                <a:cxn ang="0">
                  <a:pos x="1377" y="49"/>
                </a:cxn>
                <a:cxn ang="0">
                  <a:pos x="1400" y="17"/>
                </a:cxn>
                <a:cxn ang="0">
                  <a:pos x="1395" y="15"/>
                </a:cxn>
                <a:cxn ang="0">
                  <a:pos x="1367" y="44"/>
                </a:cxn>
                <a:cxn ang="0">
                  <a:pos x="1336" y="69"/>
                </a:cxn>
                <a:cxn ang="0">
                  <a:pos x="1302" y="91"/>
                </a:cxn>
                <a:cxn ang="0">
                  <a:pos x="1255" y="110"/>
                </a:cxn>
                <a:cxn ang="0">
                  <a:pos x="1190" y="130"/>
                </a:cxn>
                <a:cxn ang="0">
                  <a:pos x="1116" y="147"/>
                </a:cxn>
                <a:cxn ang="0">
                  <a:pos x="1034" y="160"/>
                </a:cxn>
                <a:cxn ang="0">
                  <a:pos x="948" y="171"/>
                </a:cxn>
                <a:cxn ang="0">
                  <a:pos x="858" y="179"/>
                </a:cxn>
                <a:cxn ang="0">
                  <a:pos x="764" y="183"/>
                </a:cxn>
                <a:cxn ang="0">
                  <a:pos x="669" y="185"/>
                </a:cxn>
                <a:cxn ang="0">
                  <a:pos x="573" y="185"/>
                </a:cxn>
                <a:cxn ang="0">
                  <a:pos x="480" y="182"/>
                </a:cxn>
                <a:cxn ang="0">
                  <a:pos x="388" y="177"/>
                </a:cxn>
                <a:cxn ang="0">
                  <a:pos x="301" y="169"/>
                </a:cxn>
                <a:cxn ang="0">
                  <a:pos x="219" y="160"/>
                </a:cxn>
                <a:cxn ang="0">
                  <a:pos x="145" y="149"/>
                </a:cxn>
                <a:cxn ang="0">
                  <a:pos x="79" y="135"/>
                </a:cxn>
                <a:cxn ang="0">
                  <a:pos x="23" y="120"/>
                </a:cxn>
                <a:cxn ang="0">
                  <a:pos x="4" y="126"/>
                </a:cxn>
                <a:cxn ang="0">
                  <a:pos x="14" y="152"/>
                </a:cxn>
              </a:cxnLst>
              <a:rect l="0" t="0" r="r" b="b"/>
              <a:pathLst>
                <a:path w="1407" h="220">
                  <a:moveTo>
                    <a:pt x="27" y="158"/>
                  </a:moveTo>
                  <a:lnTo>
                    <a:pt x="69" y="167"/>
                  </a:lnTo>
                  <a:lnTo>
                    <a:pt x="112" y="176"/>
                  </a:lnTo>
                  <a:lnTo>
                    <a:pt x="154" y="183"/>
                  </a:lnTo>
                  <a:lnTo>
                    <a:pt x="199" y="189"/>
                  </a:lnTo>
                  <a:lnTo>
                    <a:pt x="243" y="195"/>
                  </a:lnTo>
                  <a:lnTo>
                    <a:pt x="288" y="202"/>
                  </a:lnTo>
                  <a:lnTo>
                    <a:pt x="334" y="206"/>
                  </a:lnTo>
                  <a:lnTo>
                    <a:pt x="380" y="210"/>
                  </a:lnTo>
                  <a:lnTo>
                    <a:pt x="426" y="213"/>
                  </a:lnTo>
                  <a:lnTo>
                    <a:pt x="472" y="216"/>
                  </a:lnTo>
                  <a:lnTo>
                    <a:pt x="518" y="218"/>
                  </a:lnTo>
                  <a:lnTo>
                    <a:pt x="565" y="219"/>
                  </a:lnTo>
                  <a:lnTo>
                    <a:pt x="611" y="220"/>
                  </a:lnTo>
                  <a:lnTo>
                    <a:pt x="655" y="220"/>
                  </a:lnTo>
                  <a:lnTo>
                    <a:pt x="701" y="219"/>
                  </a:lnTo>
                  <a:lnTo>
                    <a:pt x="745" y="218"/>
                  </a:lnTo>
                  <a:lnTo>
                    <a:pt x="789" y="216"/>
                  </a:lnTo>
                  <a:lnTo>
                    <a:pt x="832" y="213"/>
                  </a:lnTo>
                  <a:lnTo>
                    <a:pt x="873" y="210"/>
                  </a:lnTo>
                  <a:lnTo>
                    <a:pt x="915" y="206"/>
                  </a:lnTo>
                  <a:lnTo>
                    <a:pt x="954" y="202"/>
                  </a:lnTo>
                  <a:lnTo>
                    <a:pt x="993" y="196"/>
                  </a:lnTo>
                  <a:lnTo>
                    <a:pt x="1030" y="191"/>
                  </a:lnTo>
                  <a:lnTo>
                    <a:pt x="1067" y="185"/>
                  </a:lnTo>
                  <a:lnTo>
                    <a:pt x="1102" y="178"/>
                  </a:lnTo>
                  <a:lnTo>
                    <a:pt x="1134" y="171"/>
                  </a:lnTo>
                  <a:lnTo>
                    <a:pt x="1166" y="162"/>
                  </a:lnTo>
                  <a:lnTo>
                    <a:pt x="1194" y="154"/>
                  </a:lnTo>
                  <a:lnTo>
                    <a:pt x="1221" y="145"/>
                  </a:lnTo>
                  <a:lnTo>
                    <a:pt x="1247" y="134"/>
                  </a:lnTo>
                  <a:lnTo>
                    <a:pt x="1270" y="125"/>
                  </a:lnTo>
                  <a:lnTo>
                    <a:pt x="1291" y="114"/>
                  </a:lnTo>
                  <a:lnTo>
                    <a:pt x="1309" y="103"/>
                  </a:lnTo>
                  <a:lnTo>
                    <a:pt x="1327" y="91"/>
                  </a:lnTo>
                  <a:lnTo>
                    <a:pt x="1345" y="78"/>
                  </a:lnTo>
                  <a:lnTo>
                    <a:pt x="1362" y="64"/>
                  </a:lnTo>
                  <a:lnTo>
                    <a:pt x="1377" y="49"/>
                  </a:lnTo>
                  <a:lnTo>
                    <a:pt x="1389" y="34"/>
                  </a:lnTo>
                  <a:lnTo>
                    <a:pt x="1400" y="17"/>
                  </a:lnTo>
                  <a:lnTo>
                    <a:pt x="1407" y="0"/>
                  </a:lnTo>
                  <a:lnTo>
                    <a:pt x="1395" y="15"/>
                  </a:lnTo>
                  <a:lnTo>
                    <a:pt x="1382" y="30"/>
                  </a:lnTo>
                  <a:lnTo>
                    <a:pt x="1367" y="44"/>
                  </a:lnTo>
                  <a:lnTo>
                    <a:pt x="1352" y="57"/>
                  </a:lnTo>
                  <a:lnTo>
                    <a:pt x="1336" y="69"/>
                  </a:lnTo>
                  <a:lnTo>
                    <a:pt x="1319" y="80"/>
                  </a:lnTo>
                  <a:lnTo>
                    <a:pt x="1302" y="91"/>
                  </a:lnTo>
                  <a:lnTo>
                    <a:pt x="1283" y="99"/>
                  </a:lnTo>
                  <a:lnTo>
                    <a:pt x="1255" y="110"/>
                  </a:lnTo>
                  <a:lnTo>
                    <a:pt x="1224" y="121"/>
                  </a:lnTo>
                  <a:lnTo>
                    <a:pt x="1190" y="130"/>
                  </a:lnTo>
                  <a:lnTo>
                    <a:pt x="1153" y="138"/>
                  </a:lnTo>
                  <a:lnTo>
                    <a:pt x="1116" y="147"/>
                  </a:lnTo>
                  <a:lnTo>
                    <a:pt x="1076" y="154"/>
                  </a:lnTo>
                  <a:lnTo>
                    <a:pt x="1034" y="160"/>
                  </a:lnTo>
                  <a:lnTo>
                    <a:pt x="992" y="165"/>
                  </a:lnTo>
                  <a:lnTo>
                    <a:pt x="948" y="171"/>
                  </a:lnTo>
                  <a:lnTo>
                    <a:pt x="903" y="175"/>
                  </a:lnTo>
                  <a:lnTo>
                    <a:pt x="858" y="179"/>
                  </a:lnTo>
                  <a:lnTo>
                    <a:pt x="812" y="181"/>
                  </a:lnTo>
                  <a:lnTo>
                    <a:pt x="764" y="183"/>
                  </a:lnTo>
                  <a:lnTo>
                    <a:pt x="716" y="185"/>
                  </a:lnTo>
                  <a:lnTo>
                    <a:pt x="669" y="185"/>
                  </a:lnTo>
                  <a:lnTo>
                    <a:pt x="621" y="186"/>
                  </a:lnTo>
                  <a:lnTo>
                    <a:pt x="573" y="185"/>
                  </a:lnTo>
                  <a:lnTo>
                    <a:pt x="526" y="184"/>
                  </a:lnTo>
                  <a:lnTo>
                    <a:pt x="480" y="182"/>
                  </a:lnTo>
                  <a:lnTo>
                    <a:pt x="434" y="180"/>
                  </a:lnTo>
                  <a:lnTo>
                    <a:pt x="388" y="177"/>
                  </a:lnTo>
                  <a:lnTo>
                    <a:pt x="344" y="174"/>
                  </a:lnTo>
                  <a:lnTo>
                    <a:pt x="301" y="169"/>
                  </a:lnTo>
                  <a:lnTo>
                    <a:pt x="260" y="165"/>
                  </a:lnTo>
                  <a:lnTo>
                    <a:pt x="219" y="160"/>
                  </a:lnTo>
                  <a:lnTo>
                    <a:pt x="182" y="155"/>
                  </a:lnTo>
                  <a:lnTo>
                    <a:pt x="145" y="149"/>
                  </a:lnTo>
                  <a:lnTo>
                    <a:pt x="112" y="143"/>
                  </a:lnTo>
                  <a:lnTo>
                    <a:pt x="79" y="135"/>
                  </a:lnTo>
                  <a:lnTo>
                    <a:pt x="51" y="128"/>
                  </a:lnTo>
                  <a:lnTo>
                    <a:pt x="23" y="120"/>
                  </a:lnTo>
                  <a:lnTo>
                    <a:pt x="0" y="112"/>
                  </a:lnTo>
                  <a:lnTo>
                    <a:pt x="4" y="126"/>
                  </a:lnTo>
                  <a:lnTo>
                    <a:pt x="8" y="140"/>
                  </a:lnTo>
                  <a:lnTo>
                    <a:pt x="14" y="152"/>
                  </a:lnTo>
                  <a:lnTo>
                    <a:pt x="27" y="158"/>
                  </a:lnTo>
                  <a:close/>
                </a:path>
              </a:pathLst>
            </a:custGeom>
            <a:solidFill>
              <a:srgbClr val="616666"/>
            </a:solidFill>
            <a:ln w="9525">
              <a:noFill/>
              <a:round/>
              <a:headEnd/>
              <a:tailEnd/>
            </a:ln>
          </p:spPr>
          <p:txBody>
            <a:bodyPr/>
            <a:lstStyle/>
            <a:p>
              <a:endParaRPr lang="en-US"/>
            </a:p>
          </p:txBody>
        </p:sp>
        <p:sp>
          <p:nvSpPr>
            <p:cNvPr id="116801" name="Freeform 65"/>
            <p:cNvSpPr>
              <a:spLocks/>
            </p:cNvSpPr>
            <p:nvPr/>
          </p:nvSpPr>
          <p:spPr bwMode="auto">
            <a:xfrm>
              <a:off x="3678" y="2475"/>
              <a:ext cx="141" cy="19"/>
            </a:xfrm>
            <a:custGeom>
              <a:avLst/>
              <a:gdLst/>
              <a:ahLst/>
              <a:cxnLst>
                <a:cxn ang="0">
                  <a:pos x="66" y="167"/>
                </a:cxn>
                <a:cxn ang="0">
                  <a:pos x="151" y="183"/>
                </a:cxn>
                <a:cxn ang="0">
                  <a:pos x="240" y="195"/>
                </a:cxn>
                <a:cxn ang="0">
                  <a:pos x="331" y="206"/>
                </a:cxn>
                <a:cxn ang="0">
                  <a:pos x="423" y="213"/>
                </a:cxn>
                <a:cxn ang="0">
                  <a:pos x="515" y="217"/>
                </a:cxn>
                <a:cxn ang="0">
                  <a:pos x="608" y="219"/>
                </a:cxn>
                <a:cxn ang="0">
                  <a:pos x="698" y="218"/>
                </a:cxn>
                <a:cxn ang="0">
                  <a:pos x="786" y="215"/>
                </a:cxn>
                <a:cxn ang="0">
                  <a:pos x="870" y="210"/>
                </a:cxn>
                <a:cxn ang="0">
                  <a:pos x="951" y="201"/>
                </a:cxn>
                <a:cxn ang="0">
                  <a:pos x="1027" y="191"/>
                </a:cxn>
                <a:cxn ang="0">
                  <a:pos x="1099" y="178"/>
                </a:cxn>
                <a:cxn ang="0">
                  <a:pos x="1163" y="162"/>
                </a:cxn>
                <a:cxn ang="0">
                  <a:pos x="1218" y="145"/>
                </a:cxn>
                <a:cxn ang="0">
                  <a:pos x="1267" y="125"/>
                </a:cxn>
                <a:cxn ang="0">
                  <a:pos x="1306" y="103"/>
                </a:cxn>
                <a:cxn ang="0">
                  <a:pos x="1341" y="79"/>
                </a:cxn>
                <a:cxn ang="0">
                  <a:pos x="1373" y="49"/>
                </a:cxn>
                <a:cxn ang="0">
                  <a:pos x="1397" y="17"/>
                </a:cxn>
                <a:cxn ang="0">
                  <a:pos x="1392" y="15"/>
                </a:cxn>
                <a:cxn ang="0">
                  <a:pos x="1365" y="44"/>
                </a:cxn>
                <a:cxn ang="0">
                  <a:pos x="1334" y="71"/>
                </a:cxn>
                <a:cxn ang="0">
                  <a:pos x="1301" y="92"/>
                </a:cxn>
                <a:cxn ang="0">
                  <a:pos x="1256" y="114"/>
                </a:cxn>
                <a:cxn ang="0">
                  <a:pos x="1194" y="134"/>
                </a:cxn>
                <a:cxn ang="0">
                  <a:pos x="1122" y="153"/>
                </a:cxn>
                <a:cxn ang="0">
                  <a:pos x="1043" y="167"/>
                </a:cxn>
                <a:cxn ang="0">
                  <a:pos x="957" y="179"/>
                </a:cxn>
                <a:cxn ang="0">
                  <a:pos x="867" y="187"/>
                </a:cxn>
                <a:cxn ang="0">
                  <a:pos x="773" y="192"/>
                </a:cxn>
                <a:cxn ang="0">
                  <a:pos x="678" y="195"/>
                </a:cxn>
                <a:cxn ang="0">
                  <a:pos x="581" y="194"/>
                </a:cxn>
                <a:cxn ang="0">
                  <a:pos x="486" y="192"/>
                </a:cxn>
                <a:cxn ang="0">
                  <a:pos x="393" y="187"/>
                </a:cxn>
                <a:cxn ang="0">
                  <a:pos x="305" y="180"/>
                </a:cxn>
                <a:cxn ang="0">
                  <a:pos x="222" y="169"/>
                </a:cxn>
                <a:cxn ang="0">
                  <a:pos x="146" y="158"/>
                </a:cxn>
                <a:cxn ang="0">
                  <a:pos x="80" y="145"/>
                </a:cxn>
                <a:cxn ang="0">
                  <a:pos x="23" y="129"/>
                </a:cxn>
                <a:cxn ang="0">
                  <a:pos x="4" y="134"/>
                </a:cxn>
                <a:cxn ang="0">
                  <a:pos x="13" y="153"/>
                </a:cxn>
              </a:cxnLst>
              <a:rect l="0" t="0" r="r" b="b"/>
              <a:pathLst>
                <a:path w="1404" h="219">
                  <a:moveTo>
                    <a:pt x="24" y="158"/>
                  </a:moveTo>
                  <a:lnTo>
                    <a:pt x="66" y="167"/>
                  </a:lnTo>
                  <a:lnTo>
                    <a:pt x="109" y="175"/>
                  </a:lnTo>
                  <a:lnTo>
                    <a:pt x="151" y="183"/>
                  </a:lnTo>
                  <a:lnTo>
                    <a:pt x="196" y="189"/>
                  </a:lnTo>
                  <a:lnTo>
                    <a:pt x="240" y="195"/>
                  </a:lnTo>
                  <a:lnTo>
                    <a:pt x="285" y="200"/>
                  </a:lnTo>
                  <a:lnTo>
                    <a:pt x="331" y="206"/>
                  </a:lnTo>
                  <a:lnTo>
                    <a:pt x="377" y="210"/>
                  </a:lnTo>
                  <a:lnTo>
                    <a:pt x="423" y="213"/>
                  </a:lnTo>
                  <a:lnTo>
                    <a:pt x="469" y="215"/>
                  </a:lnTo>
                  <a:lnTo>
                    <a:pt x="515" y="217"/>
                  </a:lnTo>
                  <a:lnTo>
                    <a:pt x="562" y="218"/>
                  </a:lnTo>
                  <a:lnTo>
                    <a:pt x="608" y="219"/>
                  </a:lnTo>
                  <a:lnTo>
                    <a:pt x="652" y="219"/>
                  </a:lnTo>
                  <a:lnTo>
                    <a:pt x="698" y="218"/>
                  </a:lnTo>
                  <a:lnTo>
                    <a:pt x="742" y="217"/>
                  </a:lnTo>
                  <a:lnTo>
                    <a:pt x="786" y="215"/>
                  </a:lnTo>
                  <a:lnTo>
                    <a:pt x="829" y="213"/>
                  </a:lnTo>
                  <a:lnTo>
                    <a:pt x="870" y="210"/>
                  </a:lnTo>
                  <a:lnTo>
                    <a:pt x="912" y="206"/>
                  </a:lnTo>
                  <a:lnTo>
                    <a:pt x="951" y="201"/>
                  </a:lnTo>
                  <a:lnTo>
                    <a:pt x="990" y="196"/>
                  </a:lnTo>
                  <a:lnTo>
                    <a:pt x="1027" y="191"/>
                  </a:lnTo>
                  <a:lnTo>
                    <a:pt x="1064" y="185"/>
                  </a:lnTo>
                  <a:lnTo>
                    <a:pt x="1099" y="178"/>
                  </a:lnTo>
                  <a:lnTo>
                    <a:pt x="1131" y="170"/>
                  </a:lnTo>
                  <a:lnTo>
                    <a:pt x="1163" y="162"/>
                  </a:lnTo>
                  <a:lnTo>
                    <a:pt x="1191" y="154"/>
                  </a:lnTo>
                  <a:lnTo>
                    <a:pt x="1218" y="145"/>
                  </a:lnTo>
                  <a:lnTo>
                    <a:pt x="1244" y="134"/>
                  </a:lnTo>
                  <a:lnTo>
                    <a:pt x="1267" y="125"/>
                  </a:lnTo>
                  <a:lnTo>
                    <a:pt x="1288" y="114"/>
                  </a:lnTo>
                  <a:lnTo>
                    <a:pt x="1306" y="103"/>
                  </a:lnTo>
                  <a:lnTo>
                    <a:pt x="1323" y="92"/>
                  </a:lnTo>
                  <a:lnTo>
                    <a:pt x="1341" y="79"/>
                  </a:lnTo>
                  <a:lnTo>
                    <a:pt x="1358" y="65"/>
                  </a:lnTo>
                  <a:lnTo>
                    <a:pt x="1373" y="49"/>
                  </a:lnTo>
                  <a:lnTo>
                    <a:pt x="1386" y="34"/>
                  </a:lnTo>
                  <a:lnTo>
                    <a:pt x="1397" y="17"/>
                  </a:lnTo>
                  <a:lnTo>
                    <a:pt x="1404" y="0"/>
                  </a:lnTo>
                  <a:lnTo>
                    <a:pt x="1392" y="15"/>
                  </a:lnTo>
                  <a:lnTo>
                    <a:pt x="1379" y="31"/>
                  </a:lnTo>
                  <a:lnTo>
                    <a:pt x="1365" y="44"/>
                  </a:lnTo>
                  <a:lnTo>
                    <a:pt x="1350" y="58"/>
                  </a:lnTo>
                  <a:lnTo>
                    <a:pt x="1334" y="71"/>
                  </a:lnTo>
                  <a:lnTo>
                    <a:pt x="1318" y="82"/>
                  </a:lnTo>
                  <a:lnTo>
                    <a:pt x="1301" y="92"/>
                  </a:lnTo>
                  <a:lnTo>
                    <a:pt x="1282" y="101"/>
                  </a:lnTo>
                  <a:lnTo>
                    <a:pt x="1256" y="114"/>
                  </a:lnTo>
                  <a:lnTo>
                    <a:pt x="1226" y="124"/>
                  </a:lnTo>
                  <a:lnTo>
                    <a:pt x="1194" y="134"/>
                  </a:lnTo>
                  <a:lnTo>
                    <a:pt x="1160" y="144"/>
                  </a:lnTo>
                  <a:lnTo>
                    <a:pt x="1122" y="153"/>
                  </a:lnTo>
                  <a:lnTo>
                    <a:pt x="1083" y="160"/>
                  </a:lnTo>
                  <a:lnTo>
                    <a:pt x="1043" y="167"/>
                  </a:lnTo>
                  <a:lnTo>
                    <a:pt x="1001" y="174"/>
                  </a:lnTo>
                  <a:lnTo>
                    <a:pt x="957" y="179"/>
                  </a:lnTo>
                  <a:lnTo>
                    <a:pt x="913" y="183"/>
                  </a:lnTo>
                  <a:lnTo>
                    <a:pt x="867" y="187"/>
                  </a:lnTo>
                  <a:lnTo>
                    <a:pt x="821" y="190"/>
                  </a:lnTo>
                  <a:lnTo>
                    <a:pt x="773" y="192"/>
                  </a:lnTo>
                  <a:lnTo>
                    <a:pt x="726" y="194"/>
                  </a:lnTo>
                  <a:lnTo>
                    <a:pt x="678" y="195"/>
                  </a:lnTo>
                  <a:lnTo>
                    <a:pt x="629" y="195"/>
                  </a:lnTo>
                  <a:lnTo>
                    <a:pt x="581" y="194"/>
                  </a:lnTo>
                  <a:lnTo>
                    <a:pt x="533" y="193"/>
                  </a:lnTo>
                  <a:lnTo>
                    <a:pt x="486" y="192"/>
                  </a:lnTo>
                  <a:lnTo>
                    <a:pt x="439" y="190"/>
                  </a:lnTo>
                  <a:lnTo>
                    <a:pt x="393" y="187"/>
                  </a:lnTo>
                  <a:lnTo>
                    <a:pt x="348" y="184"/>
                  </a:lnTo>
                  <a:lnTo>
                    <a:pt x="305" y="180"/>
                  </a:lnTo>
                  <a:lnTo>
                    <a:pt x="263" y="175"/>
                  </a:lnTo>
                  <a:lnTo>
                    <a:pt x="222" y="169"/>
                  </a:lnTo>
                  <a:lnTo>
                    <a:pt x="184" y="164"/>
                  </a:lnTo>
                  <a:lnTo>
                    <a:pt x="146" y="158"/>
                  </a:lnTo>
                  <a:lnTo>
                    <a:pt x="113" y="152"/>
                  </a:lnTo>
                  <a:lnTo>
                    <a:pt x="80" y="145"/>
                  </a:lnTo>
                  <a:lnTo>
                    <a:pt x="51" y="137"/>
                  </a:lnTo>
                  <a:lnTo>
                    <a:pt x="23" y="129"/>
                  </a:lnTo>
                  <a:lnTo>
                    <a:pt x="0" y="121"/>
                  </a:lnTo>
                  <a:lnTo>
                    <a:pt x="4" y="134"/>
                  </a:lnTo>
                  <a:lnTo>
                    <a:pt x="7" y="145"/>
                  </a:lnTo>
                  <a:lnTo>
                    <a:pt x="13" y="153"/>
                  </a:lnTo>
                  <a:lnTo>
                    <a:pt x="24" y="158"/>
                  </a:lnTo>
                  <a:close/>
                </a:path>
              </a:pathLst>
            </a:custGeom>
            <a:solidFill>
              <a:srgbClr val="545959"/>
            </a:solidFill>
            <a:ln w="9525">
              <a:noFill/>
              <a:round/>
              <a:headEnd/>
              <a:tailEnd/>
            </a:ln>
          </p:spPr>
          <p:txBody>
            <a:bodyPr/>
            <a:lstStyle/>
            <a:p>
              <a:endParaRPr lang="en-US"/>
            </a:p>
          </p:txBody>
        </p:sp>
        <p:sp>
          <p:nvSpPr>
            <p:cNvPr id="116802" name="Freeform 66"/>
            <p:cNvSpPr>
              <a:spLocks/>
            </p:cNvSpPr>
            <p:nvPr/>
          </p:nvSpPr>
          <p:spPr bwMode="auto">
            <a:xfrm>
              <a:off x="3777" y="2469"/>
              <a:ext cx="26" cy="6"/>
            </a:xfrm>
            <a:custGeom>
              <a:avLst/>
              <a:gdLst/>
              <a:ahLst/>
              <a:cxnLst>
                <a:cxn ang="0">
                  <a:pos x="21" y="0"/>
                </a:cxn>
                <a:cxn ang="0">
                  <a:pos x="233" y="7"/>
                </a:cxn>
                <a:cxn ang="0">
                  <a:pos x="242" y="9"/>
                </a:cxn>
                <a:cxn ang="0">
                  <a:pos x="249" y="15"/>
                </a:cxn>
                <a:cxn ang="0">
                  <a:pos x="253" y="24"/>
                </a:cxn>
                <a:cxn ang="0">
                  <a:pos x="255" y="35"/>
                </a:cxn>
                <a:cxn ang="0">
                  <a:pos x="255" y="47"/>
                </a:cxn>
                <a:cxn ang="0">
                  <a:pos x="254" y="58"/>
                </a:cxn>
                <a:cxn ang="0">
                  <a:pos x="250" y="66"/>
                </a:cxn>
                <a:cxn ang="0">
                  <a:pos x="243" y="71"/>
                </a:cxn>
                <a:cxn ang="0">
                  <a:pos x="233" y="72"/>
                </a:cxn>
                <a:cxn ang="0">
                  <a:pos x="24" y="67"/>
                </a:cxn>
                <a:cxn ang="0">
                  <a:pos x="14" y="64"/>
                </a:cxn>
                <a:cxn ang="0">
                  <a:pos x="6" y="58"/>
                </a:cxn>
                <a:cxn ang="0">
                  <a:pos x="2" y="50"/>
                </a:cxn>
                <a:cxn ang="0">
                  <a:pos x="0" y="39"/>
                </a:cxn>
                <a:cxn ang="0">
                  <a:pos x="0" y="25"/>
                </a:cxn>
                <a:cxn ang="0">
                  <a:pos x="2" y="14"/>
                </a:cxn>
                <a:cxn ang="0">
                  <a:pos x="6" y="7"/>
                </a:cxn>
                <a:cxn ang="0">
                  <a:pos x="13" y="2"/>
                </a:cxn>
                <a:cxn ang="0">
                  <a:pos x="21" y="0"/>
                </a:cxn>
              </a:cxnLst>
              <a:rect l="0" t="0" r="r" b="b"/>
              <a:pathLst>
                <a:path w="255" h="72">
                  <a:moveTo>
                    <a:pt x="21" y="0"/>
                  </a:moveTo>
                  <a:lnTo>
                    <a:pt x="233" y="7"/>
                  </a:lnTo>
                  <a:lnTo>
                    <a:pt x="242" y="9"/>
                  </a:lnTo>
                  <a:lnTo>
                    <a:pt x="249" y="15"/>
                  </a:lnTo>
                  <a:lnTo>
                    <a:pt x="253" y="24"/>
                  </a:lnTo>
                  <a:lnTo>
                    <a:pt x="255" y="35"/>
                  </a:lnTo>
                  <a:lnTo>
                    <a:pt x="255" y="47"/>
                  </a:lnTo>
                  <a:lnTo>
                    <a:pt x="254" y="58"/>
                  </a:lnTo>
                  <a:lnTo>
                    <a:pt x="250" y="66"/>
                  </a:lnTo>
                  <a:lnTo>
                    <a:pt x="243" y="71"/>
                  </a:lnTo>
                  <a:lnTo>
                    <a:pt x="233" y="72"/>
                  </a:lnTo>
                  <a:lnTo>
                    <a:pt x="24" y="67"/>
                  </a:lnTo>
                  <a:lnTo>
                    <a:pt x="14" y="64"/>
                  </a:lnTo>
                  <a:lnTo>
                    <a:pt x="6" y="58"/>
                  </a:lnTo>
                  <a:lnTo>
                    <a:pt x="2" y="50"/>
                  </a:lnTo>
                  <a:lnTo>
                    <a:pt x="0" y="39"/>
                  </a:lnTo>
                  <a:lnTo>
                    <a:pt x="0" y="25"/>
                  </a:lnTo>
                  <a:lnTo>
                    <a:pt x="2" y="14"/>
                  </a:lnTo>
                  <a:lnTo>
                    <a:pt x="6" y="7"/>
                  </a:lnTo>
                  <a:lnTo>
                    <a:pt x="13" y="2"/>
                  </a:lnTo>
                  <a:lnTo>
                    <a:pt x="21" y="0"/>
                  </a:lnTo>
                  <a:close/>
                </a:path>
              </a:pathLst>
            </a:custGeom>
            <a:solidFill>
              <a:srgbClr val="111919"/>
            </a:solidFill>
            <a:ln w="9525">
              <a:noFill/>
              <a:round/>
              <a:headEnd/>
              <a:tailEnd/>
            </a:ln>
          </p:spPr>
          <p:txBody>
            <a:bodyPr/>
            <a:lstStyle/>
            <a:p>
              <a:endParaRPr lang="en-US"/>
            </a:p>
          </p:txBody>
        </p:sp>
        <p:sp>
          <p:nvSpPr>
            <p:cNvPr id="116803" name="Freeform 67"/>
            <p:cNvSpPr>
              <a:spLocks/>
            </p:cNvSpPr>
            <p:nvPr/>
          </p:nvSpPr>
          <p:spPr bwMode="auto">
            <a:xfrm>
              <a:off x="3712" y="2105"/>
              <a:ext cx="25" cy="7"/>
            </a:xfrm>
            <a:custGeom>
              <a:avLst/>
              <a:gdLst/>
              <a:ahLst/>
              <a:cxnLst>
                <a:cxn ang="0">
                  <a:pos x="23" y="0"/>
                </a:cxn>
                <a:cxn ang="0">
                  <a:pos x="234" y="15"/>
                </a:cxn>
                <a:cxn ang="0">
                  <a:pos x="242" y="19"/>
                </a:cxn>
                <a:cxn ang="0">
                  <a:pos x="249" y="25"/>
                </a:cxn>
                <a:cxn ang="0">
                  <a:pos x="253" y="34"/>
                </a:cxn>
                <a:cxn ang="0">
                  <a:pos x="255" y="44"/>
                </a:cxn>
                <a:cxn ang="0">
                  <a:pos x="255" y="57"/>
                </a:cxn>
                <a:cxn ang="0">
                  <a:pos x="255" y="67"/>
                </a:cxn>
                <a:cxn ang="0">
                  <a:pos x="251" y="76"/>
                </a:cxn>
                <a:cxn ang="0">
                  <a:pos x="244" y="80"/>
                </a:cxn>
                <a:cxn ang="0">
                  <a:pos x="234" y="82"/>
                </a:cxn>
                <a:cxn ang="0">
                  <a:pos x="25" y="67"/>
                </a:cxn>
                <a:cxn ang="0">
                  <a:pos x="14" y="64"/>
                </a:cxn>
                <a:cxn ang="0">
                  <a:pos x="7" y="57"/>
                </a:cxn>
                <a:cxn ang="0">
                  <a:pos x="2" y="49"/>
                </a:cxn>
                <a:cxn ang="0">
                  <a:pos x="0" y="37"/>
                </a:cxn>
                <a:cxn ang="0">
                  <a:pos x="0" y="25"/>
                </a:cxn>
                <a:cxn ang="0">
                  <a:pos x="2" y="14"/>
                </a:cxn>
                <a:cxn ang="0">
                  <a:pos x="7" y="7"/>
                </a:cxn>
                <a:cxn ang="0">
                  <a:pos x="14" y="2"/>
                </a:cxn>
                <a:cxn ang="0">
                  <a:pos x="23" y="0"/>
                </a:cxn>
              </a:cxnLst>
              <a:rect l="0" t="0" r="r" b="b"/>
              <a:pathLst>
                <a:path w="255" h="82">
                  <a:moveTo>
                    <a:pt x="23" y="0"/>
                  </a:moveTo>
                  <a:lnTo>
                    <a:pt x="234" y="15"/>
                  </a:lnTo>
                  <a:lnTo>
                    <a:pt x="242" y="19"/>
                  </a:lnTo>
                  <a:lnTo>
                    <a:pt x="249" y="25"/>
                  </a:lnTo>
                  <a:lnTo>
                    <a:pt x="253" y="34"/>
                  </a:lnTo>
                  <a:lnTo>
                    <a:pt x="255" y="44"/>
                  </a:lnTo>
                  <a:lnTo>
                    <a:pt x="255" y="57"/>
                  </a:lnTo>
                  <a:lnTo>
                    <a:pt x="255" y="67"/>
                  </a:lnTo>
                  <a:lnTo>
                    <a:pt x="251" y="76"/>
                  </a:lnTo>
                  <a:lnTo>
                    <a:pt x="244" y="80"/>
                  </a:lnTo>
                  <a:lnTo>
                    <a:pt x="234" y="82"/>
                  </a:lnTo>
                  <a:lnTo>
                    <a:pt x="25" y="67"/>
                  </a:lnTo>
                  <a:lnTo>
                    <a:pt x="14" y="64"/>
                  </a:lnTo>
                  <a:lnTo>
                    <a:pt x="7" y="57"/>
                  </a:lnTo>
                  <a:lnTo>
                    <a:pt x="2" y="49"/>
                  </a:lnTo>
                  <a:lnTo>
                    <a:pt x="0" y="37"/>
                  </a:lnTo>
                  <a:lnTo>
                    <a:pt x="0" y="25"/>
                  </a:lnTo>
                  <a:lnTo>
                    <a:pt x="2" y="14"/>
                  </a:lnTo>
                  <a:lnTo>
                    <a:pt x="7" y="7"/>
                  </a:lnTo>
                  <a:lnTo>
                    <a:pt x="14" y="2"/>
                  </a:lnTo>
                  <a:lnTo>
                    <a:pt x="23" y="0"/>
                  </a:lnTo>
                  <a:close/>
                </a:path>
              </a:pathLst>
            </a:custGeom>
            <a:solidFill>
              <a:srgbClr val="111919"/>
            </a:solidFill>
            <a:ln w="9525">
              <a:noFill/>
              <a:round/>
              <a:headEnd/>
              <a:tailEnd/>
            </a:ln>
          </p:spPr>
          <p:txBody>
            <a:bodyPr/>
            <a:lstStyle/>
            <a:p>
              <a:endParaRPr lang="en-US"/>
            </a:p>
          </p:txBody>
        </p:sp>
        <p:sp>
          <p:nvSpPr>
            <p:cNvPr id="116804" name="Freeform 68"/>
            <p:cNvSpPr>
              <a:spLocks/>
            </p:cNvSpPr>
            <p:nvPr/>
          </p:nvSpPr>
          <p:spPr bwMode="auto">
            <a:xfrm>
              <a:off x="3712" y="2115"/>
              <a:ext cx="25" cy="7"/>
            </a:xfrm>
            <a:custGeom>
              <a:avLst/>
              <a:gdLst/>
              <a:ahLst/>
              <a:cxnLst>
                <a:cxn ang="0">
                  <a:pos x="22" y="0"/>
                </a:cxn>
                <a:cxn ang="0">
                  <a:pos x="233" y="14"/>
                </a:cxn>
                <a:cxn ang="0">
                  <a:pos x="242" y="18"/>
                </a:cxn>
                <a:cxn ang="0">
                  <a:pos x="249" y="25"/>
                </a:cxn>
                <a:cxn ang="0">
                  <a:pos x="253" y="33"/>
                </a:cxn>
                <a:cxn ang="0">
                  <a:pos x="255" y="44"/>
                </a:cxn>
                <a:cxn ang="0">
                  <a:pos x="255" y="57"/>
                </a:cxn>
                <a:cxn ang="0">
                  <a:pos x="254" y="67"/>
                </a:cxn>
                <a:cxn ang="0">
                  <a:pos x="250" y="74"/>
                </a:cxn>
                <a:cxn ang="0">
                  <a:pos x="243" y="80"/>
                </a:cxn>
                <a:cxn ang="0">
                  <a:pos x="233" y="82"/>
                </a:cxn>
                <a:cxn ang="0">
                  <a:pos x="25" y="66"/>
                </a:cxn>
                <a:cxn ang="0">
                  <a:pos x="15" y="63"/>
                </a:cxn>
                <a:cxn ang="0">
                  <a:pos x="6" y="56"/>
                </a:cxn>
                <a:cxn ang="0">
                  <a:pos x="2" y="48"/>
                </a:cxn>
                <a:cxn ang="0">
                  <a:pos x="0" y="37"/>
                </a:cxn>
                <a:cxn ang="0">
                  <a:pos x="0" y="25"/>
                </a:cxn>
                <a:cxn ang="0">
                  <a:pos x="2" y="14"/>
                </a:cxn>
                <a:cxn ang="0">
                  <a:pos x="6" y="6"/>
                </a:cxn>
                <a:cxn ang="0">
                  <a:pos x="14" y="2"/>
                </a:cxn>
                <a:cxn ang="0">
                  <a:pos x="22" y="0"/>
                </a:cxn>
              </a:cxnLst>
              <a:rect l="0" t="0" r="r" b="b"/>
              <a:pathLst>
                <a:path w="255" h="82">
                  <a:moveTo>
                    <a:pt x="22" y="0"/>
                  </a:moveTo>
                  <a:lnTo>
                    <a:pt x="233" y="14"/>
                  </a:lnTo>
                  <a:lnTo>
                    <a:pt x="242" y="18"/>
                  </a:lnTo>
                  <a:lnTo>
                    <a:pt x="249" y="25"/>
                  </a:lnTo>
                  <a:lnTo>
                    <a:pt x="253" y="33"/>
                  </a:lnTo>
                  <a:lnTo>
                    <a:pt x="255" y="44"/>
                  </a:lnTo>
                  <a:lnTo>
                    <a:pt x="255" y="57"/>
                  </a:lnTo>
                  <a:lnTo>
                    <a:pt x="254" y="67"/>
                  </a:lnTo>
                  <a:lnTo>
                    <a:pt x="250" y="74"/>
                  </a:lnTo>
                  <a:lnTo>
                    <a:pt x="243" y="80"/>
                  </a:lnTo>
                  <a:lnTo>
                    <a:pt x="233" y="82"/>
                  </a:lnTo>
                  <a:lnTo>
                    <a:pt x="25" y="66"/>
                  </a:lnTo>
                  <a:lnTo>
                    <a:pt x="15" y="63"/>
                  </a:lnTo>
                  <a:lnTo>
                    <a:pt x="6" y="56"/>
                  </a:lnTo>
                  <a:lnTo>
                    <a:pt x="2" y="48"/>
                  </a:lnTo>
                  <a:lnTo>
                    <a:pt x="0" y="37"/>
                  </a:lnTo>
                  <a:lnTo>
                    <a:pt x="0" y="25"/>
                  </a:lnTo>
                  <a:lnTo>
                    <a:pt x="2" y="14"/>
                  </a:lnTo>
                  <a:lnTo>
                    <a:pt x="6" y="6"/>
                  </a:lnTo>
                  <a:lnTo>
                    <a:pt x="14" y="2"/>
                  </a:lnTo>
                  <a:lnTo>
                    <a:pt x="22" y="0"/>
                  </a:lnTo>
                  <a:close/>
                </a:path>
              </a:pathLst>
            </a:custGeom>
            <a:solidFill>
              <a:srgbClr val="111919"/>
            </a:solidFill>
            <a:ln w="9525">
              <a:noFill/>
              <a:round/>
              <a:headEnd/>
              <a:tailEnd/>
            </a:ln>
          </p:spPr>
          <p:txBody>
            <a:bodyPr/>
            <a:lstStyle/>
            <a:p>
              <a:endParaRPr lang="en-US"/>
            </a:p>
          </p:txBody>
        </p:sp>
        <p:sp>
          <p:nvSpPr>
            <p:cNvPr id="116805" name="Freeform 69"/>
            <p:cNvSpPr>
              <a:spLocks/>
            </p:cNvSpPr>
            <p:nvPr/>
          </p:nvSpPr>
          <p:spPr bwMode="auto">
            <a:xfrm>
              <a:off x="3712" y="2125"/>
              <a:ext cx="26" cy="7"/>
            </a:xfrm>
            <a:custGeom>
              <a:avLst/>
              <a:gdLst/>
              <a:ahLst/>
              <a:cxnLst>
                <a:cxn ang="0">
                  <a:pos x="23" y="0"/>
                </a:cxn>
                <a:cxn ang="0">
                  <a:pos x="233" y="15"/>
                </a:cxn>
                <a:cxn ang="0">
                  <a:pos x="242" y="19"/>
                </a:cxn>
                <a:cxn ang="0">
                  <a:pos x="249" y="25"/>
                </a:cxn>
                <a:cxn ang="0">
                  <a:pos x="253" y="34"/>
                </a:cxn>
                <a:cxn ang="0">
                  <a:pos x="255" y="44"/>
                </a:cxn>
                <a:cxn ang="0">
                  <a:pos x="255" y="57"/>
                </a:cxn>
                <a:cxn ang="0">
                  <a:pos x="255" y="67"/>
                </a:cxn>
                <a:cxn ang="0">
                  <a:pos x="250" y="75"/>
                </a:cxn>
                <a:cxn ang="0">
                  <a:pos x="243" y="80"/>
                </a:cxn>
                <a:cxn ang="0">
                  <a:pos x="233" y="82"/>
                </a:cxn>
                <a:cxn ang="0">
                  <a:pos x="25" y="67"/>
                </a:cxn>
                <a:cxn ang="0">
                  <a:pos x="15" y="63"/>
                </a:cxn>
                <a:cxn ang="0">
                  <a:pos x="7" y="57"/>
                </a:cxn>
                <a:cxn ang="0">
                  <a:pos x="2" y="48"/>
                </a:cxn>
                <a:cxn ang="0">
                  <a:pos x="0" y="37"/>
                </a:cxn>
                <a:cxn ang="0">
                  <a:pos x="0" y="25"/>
                </a:cxn>
                <a:cxn ang="0">
                  <a:pos x="2" y="14"/>
                </a:cxn>
                <a:cxn ang="0">
                  <a:pos x="7" y="7"/>
                </a:cxn>
                <a:cxn ang="0">
                  <a:pos x="15" y="2"/>
                </a:cxn>
                <a:cxn ang="0">
                  <a:pos x="23" y="0"/>
                </a:cxn>
              </a:cxnLst>
              <a:rect l="0" t="0" r="r" b="b"/>
              <a:pathLst>
                <a:path w="255" h="82">
                  <a:moveTo>
                    <a:pt x="23" y="0"/>
                  </a:moveTo>
                  <a:lnTo>
                    <a:pt x="233" y="15"/>
                  </a:lnTo>
                  <a:lnTo>
                    <a:pt x="242" y="19"/>
                  </a:lnTo>
                  <a:lnTo>
                    <a:pt x="249" y="25"/>
                  </a:lnTo>
                  <a:lnTo>
                    <a:pt x="253" y="34"/>
                  </a:lnTo>
                  <a:lnTo>
                    <a:pt x="255" y="44"/>
                  </a:lnTo>
                  <a:lnTo>
                    <a:pt x="255" y="57"/>
                  </a:lnTo>
                  <a:lnTo>
                    <a:pt x="255" y="67"/>
                  </a:lnTo>
                  <a:lnTo>
                    <a:pt x="250" y="75"/>
                  </a:lnTo>
                  <a:lnTo>
                    <a:pt x="243" y="80"/>
                  </a:lnTo>
                  <a:lnTo>
                    <a:pt x="233" y="82"/>
                  </a:lnTo>
                  <a:lnTo>
                    <a:pt x="25" y="67"/>
                  </a:lnTo>
                  <a:lnTo>
                    <a:pt x="15" y="63"/>
                  </a:lnTo>
                  <a:lnTo>
                    <a:pt x="7" y="57"/>
                  </a:lnTo>
                  <a:lnTo>
                    <a:pt x="2" y="48"/>
                  </a:lnTo>
                  <a:lnTo>
                    <a:pt x="0" y="37"/>
                  </a:lnTo>
                  <a:lnTo>
                    <a:pt x="0" y="25"/>
                  </a:lnTo>
                  <a:lnTo>
                    <a:pt x="2" y="14"/>
                  </a:lnTo>
                  <a:lnTo>
                    <a:pt x="7" y="7"/>
                  </a:lnTo>
                  <a:lnTo>
                    <a:pt x="15" y="2"/>
                  </a:lnTo>
                  <a:lnTo>
                    <a:pt x="23" y="0"/>
                  </a:lnTo>
                  <a:close/>
                </a:path>
              </a:pathLst>
            </a:custGeom>
            <a:solidFill>
              <a:srgbClr val="111919"/>
            </a:solidFill>
            <a:ln w="9525">
              <a:noFill/>
              <a:round/>
              <a:headEnd/>
              <a:tailEnd/>
            </a:ln>
          </p:spPr>
          <p:txBody>
            <a:bodyPr/>
            <a:lstStyle/>
            <a:p>
              <a:endParaRPr lang="en-US"/>
            </a:p>
          </p:txBody>
        </p:sp>
        <p:sp>
          <p:nvSpPr>
            <p:cNvPr id="116806" name="Freeform 70"/>
            <p:cNvSpPr>
              <a:spLocks/>
            </p:cNvSpPr>
            <p:nvPr/>
          </p:nvSpPr>
          <p:spPr bwMode="auto">
            <a:xfrm>
              <a:off x="3779" y="2470"/>
              <a:ext cx="23" cy="4"/>
            </a:xfrm>
            <a:custGeom>
              <a:avLst/>
              <a:gdLst/>
              <a:ahLst/>
              <a:cxnLst>
                <a:cxn ang="0">
                  <a:pos x="20" y="0"/>
                </a:cxn>
                <a:cxn ang="0">
                  <a:pos x="206" y="5"/>
                </a:cxn>
                <a:cxn ang="0">
                  <a:pos x="216" y="6"/>
                </a:cxn>
                <a:cxn ang="0">
                  <a:pos x="223" y="10"/>
                </a:cxn>
                <a:cxn ang="0">
                  <a:pos x="227" y="16"/>
                </a:cxn>
                <a:cxn ang="0">
                  <a:pos x="229" y="24"/>
                </a:cxn>
                <a:cxn ang="0">
                  <a:pos x="229" y="32"/>
                </a:cxn>
                <a:cxn ang="0">
                  <a:pos x="228" y="40"/>
                </a:cxn>
                <a:cxn ang="0">
                  <a:pos x="224" y="45"/>
                </a:cxn>
                <a:cxn ang="0">
                  <a:pos x="218" y="49"/>
                </a:cxn>
                <a:cxn ang="0">
                  <a:pos x="209" y="49"/>
                </a:cxn>
                <a:cxn ang="0">
                  <a:pos x="20" y="47"/>
                </a:cxn>
                <a:cxn ang="0">
                  <a:pos x="13" y="44"/>
                </a:cxn>
                <a:cxn ang="0">
                  <a:pos x="6" y="40"/>
                </a:cxn>
                <a:cxn ang="0">
                  <a:pos x="2" y="34"/>
                </a:cxn>
                <a:cxn ang="0">
                  <a:pos x="0" y="27"/>
                </a:cxn>
                <a:cxn ang="0">
                  <a:pos x="0" y="17"/>
                </a:cxn>
                <a:cxn ang="0">
                  <a:pos x="1" y="11"/>
                </a:cxn>
                <a:cxn ang="0">
                  <a:pos x="6" y="6"/>
                </a:cxn>
                <a:cxn ang="0">
                  <a:pos x="12" y="1"/>
                </a:cxn>
                <a:cxn ang="0">
                  <a:pos x="20" y="0"/>
                </a:cxn>
              </a:cxnLst>
              <a:rect l="0" t="0" r="r" b="b"/>
              <a:pathLst>
                <a:path w="229" h="49">
                  <a:moveTo>
                    <a:pt x="20" y="0"/>
                  </a:moveTo>
                  <a:lnTo>
                    <a:pt x="206" y="5"/>
                  </a:lnTo>
                  <a:lnTo>
                    <a:pt x="216" y="6"/>
                  </a:lnTo>
                  <a:lnTo>
                    <a:pt x="223" y="10"/>
                  </a:lnTo>
                  <a:lnTo>
                    <a:pt x="227" y="16"/>
                  </a:lnTo>
                  <a:lnTo>
                    <a:pt x="229" y="24"/>
                  </a:lnTo>
                  <a:lnTo>
                    <a:pt x="229" y="32"/>
                  </a:lnTo>
                  <a:lnTo>
                    <a:pt x="228" y="40"/>
                  </a:lnTo>
                  <a:lnTo>
                    <a:pt x="224" y="45"/>
                  </a:lnTo>
                  <a:lnTo>
                    <a:pt x="218" y="49"/>
                  </a:lnTo>
                  <a:lnTo>
                    <a:pt x="209" y="49"/>
                  </a:lnTo>
                  <a:lnTo>
                    <a:pt x="20" y="47"/>
                  </a:lnTo>
                  <a:lnTo>
                    <a:pt x="13" y="44"/>
                  </a:lnTo>
                  <a:lnTo>
                    <a:pt x="6" y="40"/>
                  </a:lnTo>
                  <a:lnTo>
                    <a:pt x="2" y="34"/>
                  </a:lnTo>
                  <a:lnTo>
                    <a:pt x="0" y="27"/>
                  </a:lnTo>
                  <a:lnTo>
                    <a:pt x="0" y="17"/>
                  </a:lnTo>
                  <a:lnTo>
                    <a:pt x="1" y="11"/>
                  </a:lnTo>
                  <a:lnTo>
                    <a:pt x="6" y="6"/>
                  </a:lnTo>
                  <a:lnTo>
                    <a:pt x="12" y="1"/>
                  </a:lnTo>
                  <a:lnTo>
                    <a:pt x="20" y="0"/>
                  </a:lnTo>
                  <a:close/>
                </a:path>
              </a:pathLst>
            </a:custGeom>
            <a:solidFill>
              <a:srgbClr val="6B7373"/>
            </a:solidFill>
            <a:ln w="9525">
              <a:noFill/>
              <a:round/>
              <a:headEnd/>
              <a:tailEnd/>
            </a:ln>
          </p:spPr>
          <p:txBody>
            <a:bodyPr/>
            <a:lstStyle/>
            <a:p>
              <a:endParaRPr lang="en-US"/>
            </a:p>
          </p:txBody>
        </p:sp>
        <p:sp>
          <p:nvSpPr>
            <p:cNvPr id="116807" name="Freeform 71"/>
            <p:cNvSpPr>
              <a:spLocks/>
            </p:cNvSpPr>
            <p:nvPr/>
          </p:nvSpPr>
          <p:spPr bwMode="auto">
            <a:xfrm>
              <a:off x="3713" y="2107"/>
              <a:ext cx="23" cy="4"/>
            </a:xfrm>
            <a:custGeom>
              <a:avLst/>
              <a:gdLst/>
              <a:ahLst/>
              <a:cxnLst>
                <a:cxn ang="0">
                  <a:pos x="19" y="0"/>
                </a:cxn>
                <a:cxn ang="0">
                  <a:pos x="206" y="13"/>
                </a:cxn>
                <a:cxn ang="0">
                  <a:pos x="215" y="15"/>
                </a:cxn>
                <a:cxn ang="0">
                  <a:pos x="222" y="19"/>
                </a:cxn>
                <a:cxn ang="0">
                  <a:pos x="226" y="25"/>
                </a:cxn>
                <a:cxn ang="0">
                  <a:pos x="228" y="33"/>
                </a:cxn>
                <a:cxn ang="0">
                  <a:pos x="228" y="42"/>
                </a:cxn>
                <a:cxn ang="0">
                  <a:pos x="227" y="49"/>
                </a:cxn>
                <a:cxn ang="0">
                  <a:pos x="223" y="54"/>
                </a:cxn>
                <a:cxn ang="0">
                  <a:pos x="216" y="58"/>
                </a:cxn>
                <a:cxn ang="0">
                  <a:pos x="208" y="59"/>
                </a:cxn>
                <a:cxn ang="0">
                  <a:pos x="19" y="47"/>
                </a:cxn>
                <a:cxn ang="0">
                  <a:pos x="12" y="45"/>
                </a:cxn>
                <a:cxn ang="0">
                  <a:pos x="6" y="40"/>
                </a:cxn>
                <a:cxn ang="0">
                  <a:pos x="2" y="35"/>
                </a:cxn>
                <a:cxn ang="0">
                  <a:pos x="0" y="27"/>
                </a:cxn>
                <a:cxn ang="0">
                  <a:pos x="0" y="17"/>
                </a:cxn>
                <a:cxn ang="0">
                  <a:pos x="1" y="11"/>
                </a:cxn>
                <a:cxn ang="0">
                  <a:pos x="5" y="6"/>
                </a:cxn>
                <a:cxn ang="0">
                  <a:pos x="11" y="2"/>
                </a:cxn>
                <a:cxn ang="0">
                  <a:pos x="19" y="0"/>
                </a:cxn>
              </a:cxnLst>
              <a:rect l="0" t="0" r="r" b="b"/>
              <a:pathLst>
                <a:path w="228" h="59">
                  <a:moveTo>
                    <a:pt x="19" y="0"/>
                  </a:moveTo>
                  <a:lnTo>
                    <a:pt x="206" y="13"/>
                  </a:lnTo>
                  <a:lnTo>
                    <a:pt x="215" y="15"/>
                  </a:lnTo>
                  <a:lnTo>
                    <a:pt x="222" y="19"/>
                  </a:lnTo>
                  <a:lnTo>
                    <a:pt x="226" y="25"/>
                  </a:lnTo>
                  <a:lnTo>
                    <a:pt x="228" y="33"/>
                  </a:lnTo>
                  <a:lnTo>
                    <a:pt x="228" y="42"/>
                  </a:lnTo>
                  <a:lnTo>
                    <a:pt x="227" y="49"/>
                  </a:lnTo>
                  <a:lnTo>
                    <a:pt x="223" y="54"/>
                  </a:lnTo>
                  <a:lnTo>
                    <a:pt x="216" y="58"/>
                  </a:lnTo>
                  <a:lnTo>
                    <a:pt x="208" y="59"/>
                  </a:lnTo>
                  <a:lnTo>
                    <a:pt x="19" y="47"/>
                  </a:lnTo>
                  <a:lnTo>
                    <a:pt x="12" y="45"/>
                  </a:lnTo>
                  <a:lnTo>
                    <a:pt x="6" y="40"/>
                  </a:lnTo>
                  <a:lnTo>
                    <a:pt x="2" y="35"/>
                  </a:lnTo>
                  <a:lnTo>
                    <a:pt x="0" y="27"/>
                  </a:lnTo>
                  <a:lnTo>
                    <a:pt x="0" y="17"/>
                  </a:lnTo>
                  <a:lnTo>
                    <a:pt x="1" y="11"/>
                  </a:lnTo>
                  <a:lnTo>
                    <a:pt x="5" y="6"/>
                  </a:lnTo>
                  <a:lnTo>
                    <a:pt x="11" y="2"/>
                  </a:lnTo>
                  <a:lnTo>
                    <a:pt x="19" y="0"/>
                  </a:lnTo>
                  <a:close/>
                </a:path>
              </a:pathLst>
            </a:custGeom>
            <a:solidFill>
              <a:srgbClr val="2B3333"/>
            </a:solidFill>
            <a:ln w="9525">
              <a:noFill/>
              <a:round/>
              <a:headEnd/>
              <a:tailEnd/>
            </a:ln>
          </p:spPr>
          <p:txBody>
            <a:bodyPr/>
            <a:lstStyle/>
            <a:p>
              <a:endParaRPr lang="en-US"/>
            </a:p>
          </p:txBody>
        </p:sp>
        <p:sp>
          <p:nvSpPr>
            <p:cNvPr id="116808" name="Freeform 72"/>
            <p:cNvSpPr>
              <a:spLocks/>
            </p:cNvSpPr>
            <p:nvPr/>
          </p:nvSpPr>
          <p:spPr bwMode="auto">
            <a:xfrm>
              <a:off x="3714" y="2116"/>
              <a:ext cx="22" cy="5"/>
            </a:xfrm>
            <a:custGeom>
              <a:avLst/>
              <a:gdLst/>
              <a:ahLst/>
              <a:cxnLst>
                <a:cxn ang="0">
                  <a:pos x="20" y="0"/>
                </a:cxn>
                <a:cxn ang="0">
                  <a:pos x="206" y="13"/>
                </a:cxn>
                <a:cxn ang="0">
                  <a:pos x="215" y="15"/>
                </a:cxn>
                <a:cxn ang="0">
                  <a:pos x="222" y="19"/>
                </a:cxn>
                <a:cxn ang="0">
                  <a:pos x="226" y="25"/>
                </a:cxn>
                <a:cxn ang="0">
                  <a:pos x="228" y="32"/>
                </a:cxn>
                <a:cxn ang="0">
                  <a:pos x="228" y="43"/>
                </a:cxn>
                <a:cxn ang="0">
                  <a:pos x="227" y="49"/>
                </a:cxn>
                <a:cxn ang="0">
                  <a:pos x="223" y="54"/>
                </a:cxn>
                <a:cxn ang="0">
                  <a:pos x="217" y="58"/>
                </a:cxn>
                <a:cxn ang="0">
                  <a:pos x="209" y="59"/>
                </a:cxn>
                <a:cxn ang="0">
                  <a:pos x="20" y="47"/>
                </a:cxn>
                <a:cxn ang="0">
                  <a:pos x="13" y="45"/>
                </a:cxn>
                <a:cxn ang="0">
                  <a:pos x="6" y="40"/>
                </a:cxn>
                <a:cxn ang="0">
                  <a:pos x="2" y="35"/>
                </a:cxn>
                <a:cxn ang="0">
                  <a:pos x="0" y="27"/>
                </a:cxn>
                <a:cxn ang="0">
                  <a:pos x="0" y="18"/>
                </a:cxn>
                <a:cxn ang="0">
                  <a:pos x="1" y="11"/>
                </a:cxn>
                <a:cxn ang="0">
                  <a:pos x="6" y="6"/>
                </a:cxn>
                <a:cxn ang="0">
                  <a:pos x="12" y="1"/>
                </a:cxn>
                <a:cxn ang="0">
                  <a:pos x="20" y="0"/>
                </a:cxn>
              </a:cxnLst>
              <a:rect l="0" t="0" r="r" b="b"/>
              <a:pathLst>
                <a:path w="228" h="59">
                  <a:moveTo>
                    <a:pt x="20" y="0"/>
                  </a:moveTo>
                  <a:lnTo>
                    <a:pt x="206" y="13"/>
                  </a:lnTo>
                  <a:lnTo>
                    <a:pt x="215" y="15"/>
                  </a:lnTo>
                  <a:lnTo>
                    <a:pt x="222" y="19"/>
                  </a:lnTo>
                  <a:lnTo>
                    <a:pt x="226" y="25"/>
                  </a:lnTo>
                  <a:lnTo>
                    <a:pt x="228" y="32"/>
                  </a:lnTo>
                  <a:lnTo>
                    <a:pt x="228" y="43"/>
                  </a:lnTo>
                  <a:lnTo>
                    <a:pt x="227" y="49"/>
                  </a:lnTo>
                  <a:lnTo>
                    <a:pt x="223" y="54"/>
                  </a:lnTo>
                  <a:lnTo>
                    <a:pt x="217" y="58"/>
                  </a:lnTo>
                  <a:lnTo>
                    <a:pt x="209" y="59"/>
                  </a:lnTo>
                  <a:lnTo>
                    <a:pt x="20" y="47"/>
                  </a:lnTo>
                  <a:lnTo>
                    <a:pt x="13" y="45"/>
                  </a:lnTo>
                  <a:lnTo>
                    <a:pt x="6" y="40"/>
                  </a:lnTo>
                  <a:lnTo>
                    <a:pt x="2" y="35"/>
                  </a:lnTo>
                  <a:lnTo>
                    <a:pt x="0" y="27"/>
                  </a:lnTo>
                  <a:lnTo>
                    <a:pt x="0" y="18"/>
                  </a:lnTo>
                  <a:lnTo>
                    <a:pt x="1" y="11"/>
                  </a:lnTo>
                  <a:lnTo>
                    <a:pt x="6" y="6"/>
                  </a:lnTo>
                  <a:lnTo>
                    <a:pt x="12" y="1"/>
                  </a:lnTo>
                  <a:lnTo>
                    <a:pt x="20" y="0"/>
                  </a:lnTo>
                  <a:close/>
                </a:path>
              </a:pathLst>
            </a:custGeom>
            <a:solidFill>
              <a:srgbClr val="2B3333"/>
            </a:solidFill>
            <a:ln w="9525">
              <a:noFill/>
              <a:round/>
              <a:headEnd/>
              <a:tailEnd/>
            </a:ln>
          </p:spPr>
          <p:txBody>
            <a:bodyPr/>
            <a:lstStyle/>
            <a:p>
              <a:endParaRPr lang="en-US"/>
            </a:p>
          </p:txBody>
        </p:sp>
        <p:sp>
          <p:nvSpPr>
            <p:cNvPr id="116809" name="Freeform 73"/>
            <p:cNvSpPr>
              <a:spLocks/>
            </p:cNvSpPr>
            <p:nvPr/>
          </p:nvSpPr>
          <p:spPr bwMode="auto">
            <a:xfrm>
              <a:off x="3714" y="2126"/>
              <a:ext cx="23" cy="5"/>
            </a:xfrm>
            <a:custGeom>
              <a:avLst/>
              <a:gdLst/>
              <a:ahLst/>
              <a:cxnLst>
                <a:cxn ang="0">
                  <a:pos x="19" y="0"/>
                </a:cxn>
                <a:cxn ang="0">
                  <a:pos x="206" y="13"/>
                </a:cxn>
                <a:cxn ang="0">
                  <a:pos x="214" y="15"/>
                </a:cxn>
                <a:cxn ang="0">
                  <a:pos x="221" y="19"/>
                </a:cxn>
                <a:cxn ang="0">
                  <a:pos x="225" y="25"/>
                </a:cxn>
                <a:cxn ang="0">
                  <a:pos x="227" y="33"/>
                </a:cxn>
                <a:cxn ang="0">
                  <a:pos x="227" y="42"/>
                </a:cxn>
                <a:cxn ang="0">
                  <a:pos x="226" y="49"/>
                </a:cxn>
                <a:cxn ang="0">
                  <a:pos x="222" y="54"/>
                </a:cxn>
                <a:cxn ang="0">
                  <a:pos x="216" y="58"/>
                </a:cxn>
                <a:cxn ang="0">
                  <a:pos x="208" y="59"/>
                </a:cxn>
                <a:cxn ang="0">
                  <a:pos x="19" y="47"/>
                </a:cxn>
                <a:cxn ang="0">
                  <a:pos x="12" y="44"/>
                </a:cxn>
                <a:cxn ang="0">
                  <a:pos x="6" y="40"/>
                </a:cxn>
                <a:cxn ang="0">
                  <a:pos x="2" y="34"/>
                </a:cxn>
                <a:cxn ang="0">
                  <a:pos x="0" y="27"/>
                </a:cxn>
                <a:cxn ang="0">
                  <a:pos x="0" y="17"/>
                </a:cxn>
                <a:cxn ang="0">
                  <a:pos x="1" y="11"/>
                </a:cxn>
                <a:cxn ang="0">
                  <a:pos x="5" y="6"/>
                </a:cxn>
                <a:cxn ang="0">
                  <a:pos x="11" y="1"/>
                </a:cxn>
                <a:cxn ang="0">
                  <a:pos x="19" y="0"/>
                </a:cxn>
              </a:cxnLst>
              <a:rect l="0" t="0" r="r" b="b"/>
              <a:pathLst>
                <a:path w="227" h="59">
                  <a:moveTo>
                    <a:pt x="19" y="0"/>
                  </a:moveTo>
                  <a:lnTo>
                    <a:pt x="206" y="13"/>
                  </a:lnTo>
                  <a:lnTo>
                    <a:pt x="214" y="15"/>
                  </a:lnTo>
                  <a:lnTo>
                    <a:pt x="221" y="19"/>
                  </a:lnTo>
                  <a:lnTo>
                    <a:pt x="225" y="25"/>
                  </a:lnTo>
                  <a:lnTo>
                    <a:pt x="227" y="33"/>
                  </a:lnTo>
                  <a:lnTo>
                    <a:pt x="227" y="42"/>
                  </a:lnTo>
                  <a:lnTo>
                    <a:pt x="226" y="49"/>
                  </a:lnTo>
                  <a:lnTo>
                    <a:pt x="222" y="54"/>
                  </a:lnTo>
                  <a:lnTo>
                    <a:pt x="216" y="58"/>
                  </a:lnTo>
                  <a:lnTo>
                    <a:pt x="208" y="59"/>
                  </a:lnTo>
                  <a:lnTo>
                    <a:pt x="19" y="47"/>
                  </a:lnTo>
                  <a:lnTo>
                    <a:pt x="12" y="44"/>
                  </a:lnTo>
                  <a:lnTo>
                    <a:pt x="6" y="40"/>
                  </a:lnTo>
                  <a:lnTo>
                    <a:pt x="2" y="34"/>
                  </a:lnTo>
                  <a:lnTo>
                    <a:pt x="0" y="27"/>
                  </a:lnTo>
                  <a:lnTo>
                    <a:pt x="0" y="17"/>
                  </a:lnTo>
                  <a:lnTo>
                    <a:pt x="1" y="11"/>
                  </a:lnTo>
                  <a:lnTo>
                    <a:pt x="5" y="6"/>
                  </a:lnTo>
                  <a:lnTo>
                    <a:pt x="11" y="1"/>
                  </a:lnTo>
                  <a:lnTo>
                    <a:pt x="19" y="0"/>
                  </a:lnTo>
                  <a:close/>
                </a:path>
              </a:pathLst>
            </a:custGeom>
            <a:solidFill>
              <a:srgbClr val="2B3333"/>
            </a:solidFill>
            <a:ln w="9525">
              <a:noFill/>
              <a:round/>
              <a:headEnd/>
              <a:tailEnd/>
            </a:ln>
          </p:spPr>
          <p:txBody>
            <a:bodyPr/>
            <a:lstStyle/>
            <a:p>
              <a:endParaRPr lang="en-US"/>
            </a:p>
          </p:txBody>
        </p:sp>
        <p:sp>
          <p:nvSpPr>
            <p:cNvPr id="116810" name="Freeform 74"/>
            <p:cNvSpPr>
              <a:spLocks/>
            </p:cNvSpPr>
            <p:nvPr/>
          </p:nvSpPr>
          <p:spPr bwMode="auto">
            <a:xfrm>
              <a:off x="3794" y="2471"/>
              <a:ext cx="7" cy="3"/>
            </a:xfrm>
            <a:custGeom>
              <a:avLst/>
              <a:gdLst/>
              <a:ahLst/>
              <a:cxnLst>
                <a:cxn ang="0">
                  <a:pos x="64" y="34"/>
                </a:cxn>
                <a:cxn ang="0">
                  <a:pos x="1" y="32"/>
                </a:cxn>
                <a:cxn ang="0">
                  <a:pos x="0" y="0"/>
                </a:cxn>
                <a:cxn ang="0">
                  <a:pos x="63" y="2"/>
                </a:cxn>
                <a:cxn ang="0">
                  <a:pos x="64" y="34"/>
                </a:cxn>
              </a:cxnLst>
              <a:rect l="0" t="0" r="r" b="b"/>
              <a:pathLst>
                <a:path w="64" h="34">
                  <a:moveTo>
                    <a:pt x="64" y="34"/>
                  </a:moveTo>
                  <a:lnTo>
                    <a:pt x="1" y="32"/>
                  </a:lnTo>
                  <a:lnTo>
                    <a:pt x="0" y="0"/>
                  </a:lnTo>
                  <a:lnTo>
                    <a:pt x="63" y="2"/>
                  </a:lnTo>
                  <a:lnTo>
                    <a:pt x="64" y="34"/>
                  </a:lnTo>
                  <a:close/>
                </a:path>
              </a:pathLst>
            </a:custGeom>
            <a:solidFill>
              <a:srgbClr val="191919"/>
            </a:solidFill>
            <a:ln w="9525">
              <a:noFill/>
              <a:round/>
              <a:headEnd/>
              <a:tailEnd/>
            </a:ln>
          </p:spPr>
          <p:txBody>
            <a:bodyPr/>
            <a:lstStyle/>
            <a:p>
              <a:endParaRPr lang="en-US"/>
            </a:p>
          </p:txBody>
        </p:sp>
        <p:sp>
          <p:nvSpPr>
            <p:cNvPr id="116811" name="Freeform 75"/>
            <p:cNvSpPr>
              <a:spLocks/>
            </p:cNvSpPr>
            <p:nvPr/>
          </p:nvSpPr>
          <p:spPr bwMode="auto">
            <a:xfrm>
              <a:off x="3678" y="2412"/>
              <a:ext cx="131" cy="22"/>
            </a:xfrm>
            <a:custGeom>
              <a:avLst/>
              <a:gdLst/>
              <a:ahLst/>
              <a:cxnLst>
                <a:cxn ang="0">
                  <a:pos x="114" y="0"/>
                </a:cxn>
                <a:cxn ang="0">
                  <a:pos x="1198" y="41"/>
                </a:cxn>
                <a:cxn ang="0">
                  <a:pos x="1226" y="45"/>
                </a:cxn>
                <a:cxn ang="0">
                  <a:pos x="1249" y="52"/>
                </a:cxn>
                <a:cxn ang="0">
                  <a:pos x="1269" y="65"/>
                </a:cxn>
                <a:cxn ang="0">
                  <a:pos x="1286" y="80"/>
                </a:cxn>
                <a:cxn ang="0">
                  <a:pos x="1300" y="98"/>
                </a:cxn>
                <a:cxn ang="0">
                  <a:pos x="1309" y="118"/>
                </a:cxn>
                <a:cxn ang="0">
                  <a:pos x="1315" y="138"/>
                </a:cxn>
                <a:cxn ang="0">
                  <a:pos x="1317" y="160"/>
                </a:cxn>
                <a:cxn ang="0">
                  <a:pos x="1316" y="182"/>
                </a:cxn>
                <a:cxn ang="0">
                  <a:pos x="1311" y="202"/>
                </a:cxn>
                <a:cxn ang="0">
                  <a:pos x="1302" y="221"/>
                </a:cxn>
                <a:cxn ang="0">
                  <a:pos x="1290" y="238"/>
                </a:cxn>
                <a:cxn ang="0">
                  <a:pos x="1273" y="251"/>
                </a:cxn>
                <a:cxn ang="0">
                  <a:pos x="1254" y="262"/>
                </a:cxn>
                <a:cxn ang="0">
                  <a:pos x="1231" y="268"/>
                </a:cxn>
                <a:cxn ang="0">
                  <a:pos x="1203" y="269"/>
                </a:cxn>
                <a:cxn ang="0">
                  <a:pos x="119" y="226"/>
                </a:cxn>
                <a:cxn ang="0">
                  <a:pos x="91" y="223"/>
                </a:cxn>
                <a:cxn ang="0">
                  <a:pos x="68" y="215"/>
                </a:cxn>
                <a:cxn ang="0">
                  <a:pos x="48" y="204"/>
                </a:cxn>
                <a:cxn ang="0">
                  <a:pos x="30" y="188"/>
                </a:cxn>
                <a:cxn ang="0">
                  <a:pos x="17" y="170"/>
                </a:cxn>
                <a:cxn ang="0">
                  <a:pos x="8" y="151"/>
                </a:cxn>
                <a:cxn ang="0">
                  <a:pos x="2" y="130"/>
                </a:cxn>
                <a:cxn ang="0">
                  <a:pos x="0" y="108"/>
                </a:cxn>
                <a:cxn ang="0">
                  <a:pos x="1" y="88"/>
                </a:cxn>
                <a:cxn ang="0">
                  <a:pos x="6" y="67"/>
                </a:cxn>
                <a:cxn ang="0">
                  <a:pos x="15" y="48"/>
                </a:cxn>
                <a:cxn ang="0">
                  <a:pos x="27" y="32"/>
                </a:cxn>
                <a:cxn ang="0">
                  <a:pos x="43" y="17"/>
                </a:cxn>
                <a:cxn ang="0">
                  <a:pos x="63" y="7"/>
                </a:cxn>
                <a:cxn ang="0">
                  <a:pos x="86" y="1"/>
                </a:cxn>
                <a:cxn ang="0">
                  <a:pos x="114" y="0"/>
                </a:cxn>
              </a:cxnLst>
              <a:rect l="0" t="0" r="r" b="b"/>
              <a:pathLst>
                <a:path w="1317" h="269">
                  <a:moveTo>
                    <a:pt x="114" y="0"/>
                  </a:moveTo>
                  <a:lnTo>
                    <a:pt x="1198" y="41"/>
                  </a:lnTo>
                  <a:lnTo>
                    <a:pt x="1226" y="45"/>
                  </a:lnTo>
                  <a:lnTo>
                    <a:pt x="1249" y="52"/>
                  </a:lnTo>
                  <a:lnTo>
                    <a:pt x="1269" y="65"/>
                  </a:lnTo>
                  <a:lnTo>
                    <a:pt x="1286" y="80"/>
                  </a:lnTo>
                  <a:lnTo>
                    <a:pt x="1300" y="98"/>
                  </a:lnTo>
                  <a:lnTo>
                    <a:pt x="1309" y="118"/>
                  </a:lnTo>
                  <a:lnTo>
                    <a:pt x="1315" y="138"/>
                  </a:lnTo>
                  <a:lnTo>
                    <a:pt x="1317" y="160"/>
                  </a:lnTo>
                  <a:lnTo>
                    <a:pt x="1316" y="182"/>
                  </a:lnTo>
                  <a:lnTo>
                    <a:pt x="1311" y="202"/>
                  </a:lnTo>
                  <a:lnTo>
                    <a:pt x="1302" y="221"/>
                  </a:lnTo>
                  <a:lnTo>
                    <a:pt x="1290" y="238"/>
                  </a:lnTo>
                  <a:lnTo>
                    <a:pt x="1273" y="251"/>
                  </a:lnTo>
                  <a:lnTo>
                    <a:pt x="1254" y="262"/>
                  </a:lnTo>
                  <a:lnTo>
                    <a:pt x="1231" y="268"/>
                  </a:lnTo>
                  <a:lnTo>
                    <a:pt x="1203" y="269"/>
                  </a:lnTo>
                  <a:lnTo>
                    <a:pt x="119" y="226"/>
                  </a:lnTo>
                  <a:lnTo>
                    <a:pt x="91" y="223"/>
                  </a:lnTo>
                  <a:lnTo>
                    <a:pt x="68" y="215"/>
                  </a:lnTo>
                  <a:lnTo>
                    <a:pt x="48" y="204"/>
                  </a:lnTo>
                  <a:lnTo>
                    <a:pt x="30" y="188"/>
                  </a:lnTo>
                  <a:lnTo>
                    <a:pt x="17" y="170"/>
                  </a:lnTo>
                  <a:lnTo>
                    <a:pt x="8" y="151"/>
                  </a:lnTo>
                  <a:lnTo>
                    <a:pt x="2" y="130"/>
                  </a:lnTo>
                  <a:lnTo>
                    <a:pt x="0" y="108"/>
                  </a:lnTo>
                  <a:lnTo>
                    <a:pt x="1" y="88"/>
                  </a:lnTo>
                  <a:lnTo>
                    <a:pt x="6" y="67"/>
                  </a:lnTo>
                  <a:lnTo>
                    <a:pt x="15" y="48"/>
                  </a:lnTo>
                  <a:lnTo>
                    <a:pt x="27" y="32"/>
                  </a:lnTo>
                  <a:lnTo>
                    <a:pt x="43" y="17"/>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6812" name="Freeform 76"/>
            <p:cNvSpPr>
              <a:spLocks/>
            </p:cNvSpPr>
            <p:nvPr/>
          </p:nvSpPr>
          <p:spPr bwMode="auto">
            <a:xfrm>
              <a:off x="3677" y="2411"/>
              <a:ext cx="132" cy="22"/>
            </a:xfrm>
            <a:custGeom>
              <a:avLst/>
              <a:gdLst/>
              <a:ahLst/>
              <a:cxnLst>
                <a:cxn ang="0">
                  <a:pos x="114" y="0"/>
                </a:cxn>
                <a:cxn ang="0">
                  <a:pos x="1198" y="43"/>
                </a:cxn>
                <a:cxn ang="0">
                  <a:pos x="1225" y="46"/>
                </a:cxn>
                <a:cxn ang="0">
                  <a:pos x="1250" y="54"/>
                </a:cxn>
                <a:cxn ang="0">
                  <a:pos x="1270" y="67"/>
                </a:cxn>
                <a:cxn ang="0">
                  <a:pos x="1286" y="82"/>
                </a:cxn>
                <a:cxn ang="0">
                  <a:pos x="1300" y="100"/>
                </a:cxn>
                <a:cxn ang="0">
                  <a:pos x="1310" y="119"/>
                </a:cxn>
                <a:cxn ang="0">
                  <a:pos x="1315" y="140"/>
                </a:cxn>
                <a:cxn ang="0">
                  <a:pos x="1317" y="162"/>
                </a:cxn>
                <a:cxn ang="0">
                  <a:pos x="1316" y="183"/>
                </a:cxn>
                <a:cxn ang="0">
                  <a:pos x="1312" y="203"/>
                </a:cxn>
                <a:cxn ang="0">
                  <a:pos x="1304" y="222"/>
                </a:cxn>
                <a:cxn ang="0">
                  <a:pos x="1291" y="238"/>
                </a:cxn>
                <a:cxn ang="0">
                  <a:pos x="1275" y="252"/>
                </a:cxn>
                <a:cxn ang="0">
                  <a:pos x="1255" y="262"/>
                </a:cxn>
                <a:cxn ang="0">
                  <a:pos x="1232" y="268"/>
                </a:cxn>
                <a:cxn ang="0">
                  <a:pos x="1203" y="271"/>
                </a:cxn>
                <a:cxn ang="0">
                  <a:pos x="122" y="228"/>
                </a:cxn>
                <a:cxn ang="0">
                  <a:pos x="93" y="224"/>
                </a:cxn>
                <a:cxn ang="0">
                  <a:pos x="69" y="216"/>
                </a:cxn>
                <a:cxn ang="0">
                  <a:pos x="48" y="203"/>
                </a:cxn>
                <a:cxn ang="0">
                  <a:pos x="32" y="188"/>
                </a:cxn>
                <a:cxn ang="0">
                  <a:pos x="18" y="170"/>
                </a:cxn>
                <a:cxn ang="0">
                  <a:pos x="9" y="150"/>
                </a:cxn>
                <a:cxn ang="0">
                  <a:pos x="3" y="131"/>
                </a:cxn>
                <a:cxn ang="0">
                  <a:pos x="0" y="109"/>
                </a:cxn>
                <a:cxn ang="0">
                  <a:pos x="2" y="88"/>
                </a:cxn>
                <a:cxn ang="0">
                  <a:pos x="7" y="68"/>
                </a:cxn>
                <a:cxn ang="0">
                  <a:pos x="15" y="49"/>
                </a:cxn>
                <a:cxn ang="0">
                  <a:pos x="28" y="32"/>
                </a:cxn>
                <a:cxn ang="0">
                  <a:pos x="43" y="18"/>
                </a:cxn>
                <a:cxn ang="0">
                  <a:pos x="63" y="8"/>
                </a:cxn>
                <a:cxn ang="0">
                  <a:pos x="86" y="1"/>
                </a:cxn>
                <a:cxn ang="0">
                  <a:pos x="114" y="0"/>
                </a:cxn>
              </a:cxnLst>
              <a:rect l="0" t="0" r="r" b="b"/>
              <a:pathLst>
                <a:path w="1317" h="271">
                  <a:moveTo>
                    <a:pt x="114" y="0"/>
                  </a:moveTo>
                  <a:lnTo>
                    <a:pt x="1198" y="43"/>
                  </a:lnTo>
                  <a:lnTo>
                    <a:pt x="1225" y="46"/>
                  </a:lnTo>
                  <a:lnTo>
                    <a:pt x="1250" y="54"/>
                  </a:lnTo>
                  <a:lnTo>
                    <a:pt x="1270" y="67"/>
                  </a:lnTo>
                  <a:lnTo>
                    <a:pt x="1286" y="82"/>
                  </a:lnTo>
                  <a:lnTo>
                    <a:pt x="1300" y="100"/>
                  </a:lnTo>
                  <a:lnTo>
                    <a:pt x="1310" y="119"/>
                  </a:lnTo>
                  <a:lnTo>
                    <a:pt x="1315" y="140"/>
                  </a:lnTo>
                  <a:lnTo>
                    <a:pt x="1317" y="162"/>
                  </a:lnTo>
                  <a:lnTo>
                    <a:pt x="1316" y="183"/>
                  </a:lnTo>
                  <a:lnTo>
                    <a:pt x="1312" y="203"/>
                  </a:lnTo>
                  <a:lnTo>
                    <a:pt x="1304" y="222"/>
                  </a:lnTo>
                  <a:lnTo>
                    <a:pt x="1291" y="238"/>
                  </a:lnTo>
                  <a:lnTo>
                    <a:pt x="1275" y="252"/>
                  </a:lnTo>
                  <a:lnTo>
                    <a:pt x="1255" y="262"/>
                  </a:lnTo>
                  <a:lnTo>
                    <a:pt x="1232" y="268"/>
                  </a:lnTo>
                  <a:lnTo>
                    <a:pt x="1203" y="271"/>
                  </a:lnTo>
                  <a:lnTo>
                    <a:pt x="122" y="228"/>
                  </a:lnTo>
                  <a:lnTo>
                    <a:pt x="93" y="224"/>
                  </a:lnTo>
                  <a:lnTo>
                    <a:pt x="69" y="216"/>
                  </a:lnTo>
                  <a:lnTo>
                    <a:pt x="48" y="203"/>
                  </a:lnTo>
                  <a:lnTo>
                    <a:pt x="32" y="188"/>
                  </a:lnTo>
                  <a:lnTo>
                    <a:pt x="18" y="170"/>
                  </a:lnTo>
                  <a:lnTo>
                    <a:pt x="9" y="150"/>
                  </a:lnTo>
                  <a:lnTo>
                    <a:pt x="3" y="131"/>
                  </a:lnTo>
                  <a:lnTo>
                    <a:pt x="0" y="109"/>
                  </a:lnTo>
                  <a:lnTo>
                    <a:pt x="2" y="88"/>
                  </a:lnTo>
                  <a:lnTo>
                    <a:pt x="7" y="68"/>
                  </a:lnTo>
                  <a:lnTo>
                    <a:pt x="15" y="49"/>
                  </a:lnTo>
                  <a:lnTo>
                    <a:pt x="28" y="32"/>
                  </a:lnTo>
                  <a:lnTo>
                    <a:pt x="43" y="18"/>
                  </a:lnTo>
                  <a:lnTo>
                    <a:pt x="63" y="8"/>
                  </a:lnTo>
                  <a:lnTo>
                    <a:pt x="86" y="1"/>
                  </a:lnTo>
                  <a:lnTo>
                    <a:pt x="114" y="0"/>
                  </a:lnTo>
                  <a:close/>
                </a:path>
              </a:pathLst>
            </a:custGeom>
            <a:solidFill>
              <a:srgbClr val="2B3333"/>
            </a:solidFill>
            <a:ln w="9525">
              <a:noFill/>
              <a:round/>
              <a:headEnd/>
              <a:tailEnd/>
            </a:ln>
          </p:spPr>
          <p:txBody>
            <a:bodyPr/>
            <a:lstStyle/>
            <a:p>
              <a:endParaRPr lang="en-US"/>
            </a:p>
          </p:txBody>
        </p:sp>
        <p:sp>
          <p:nvSpPr>
            <p:cNvPr id="116813" name="Freeform 77"/>
            <p:cNvSpPr>
              <a:spLocks/>
            </p:cNvSpPr>
            <p:nvPr/>
          </p:nvSpPr>
          <p:spPr bwMode="auto">
            <a:xfrm>
              <a:off x="3678" y="2412"/>
              <a:ext cx="131" cy="21"/>
            </a:xfrm>
            <a:custGeom>
              <a:avLst/>
              <a:gdLst/>
              <a:ahLst/>
              <a:cxnLst>
                <a:cxn ang="0">
                  <a:pos x="142" y="1"/>
                </a:cxn>
                <a:cxn ang="0">
                  <a:pos x="200" y="3"/>
                </a:cxn>
                <a:cxn ang="0">
                  <a:pos x="249" y="5"/>
                </a:cxn>
                <a:cxn ang="0">
                  <a:pos x="293" y="6"/>
                </a:cxn>
                <a:cxn ang="0">
                  <a:pos x="332" y="7"/>
                </a:cxn>
                <a:cxn ang="0">
                  <a:pos x="370" y="9"/>
                </a:cxn>
                <a:cxn ang="0">
                  <a:pos x="408" y="10"/>
                </a:cxn>
                <a:cxn ang="0">
                  <a:pos x="449" y="11"/>
                </a:cxn>
                <a:cxn ang="0">
                  <a:pos x="494" y="13"/>
                </a:cxn>
                <a:cxn ang="0">
                  <a:pos x="546" y="15"/>
                </a:cxn>
                <a:cxn ang="0">
                  <a:pos x="607" y="17"/>
                </a:cxn>
                <a:cxn ang="0">
                  <a:pos x="678" y="20"/>
                </a:cxn>
                <a:cxn ang="0">
                  <a:pos x="762" y="25"/>
                </a:cxn>
                <a:cxn ang="0">
                  <a:pos x="861" y="29"/>
                </a:cxn>
                <a:cxn ang="0">
                  <a:pos x="979" y="33"/>
                </a:cxn>
                <a:cxn ang="0">
                  <a:pos x="1115" y="39"/>
                </a:cxn>
                <a:cxn ang="0">
                  <a:pos x="1219" y="45"/>
                </a:cxn>
                <a:cxn ang="0">
                  <a:pos x="1262" y="65"/>
                </a:cxn>
                <a:cxn ang="0">
                  <a:pos x="1291" y="96"/>
                </a:cxn>
                <a:cxn ang="0">
                  <a:pos x="1305" y="134"/>
                </a:cxn>
                <a:cxn ang="0">
                  <a:pos x="1307" y="176"/>
                </a:cxn>
                <a:cxn ang="0">
                  <a:pos x="1294" y="214"/>
                </a:cxn>
                <a:cxn ang="0">
                  <a:pos x="1265" y="242"/>
                </a:cxn>
                <a:cxn ang="0">
                  <a:pos x="1222" y="257"/>
                </a:cxn>
                <a:cxn ang="0">
                  <a:pos x="1164" y="259"/>
                </a:cxn>
                <a:cxn ang="0">
                  <a:pos x="1106" y="255"/>
                </a:cxn>
                <a:cxn ang="0">
                  <a:pos x="1056" y="253"/>
                </a:cxn>
                <a:cxn ang="0">
                  <a:pos x="1013" y="251"/>
                </a:cxn>
                <a:cxn ang="0">
                  <a:pos x="973" y="250"/>
                </a:cxn>
                <a:cxn ang="0">
                  <a:pos x="935" y="248"/>
                </a:cxn>
                <a:cxn ang="0">
                  <a:pos x="897" y="246"/>
                </a:cxn>
                <a:cxn ang="0">
                  <a:pos x="857" y="245"/>
                </a:cxn>
                <a:cxn ang="0">
                  <a:pos x="813" y="243"/>
                </a:cxn>
                <a:cxn ang="0">
                  <a:pos x="761" y="241"/>
                </a:cxn>
                <a:cxn ang="0">
                  <a:pos x="700" y="239"/>
                </a:cxn>
                <a:cxn ang="0">
                  <a:pos x="629" y="236"/>
                </a:cxn>
                <a:cxn ang="0">
                  <a:pos x="544" y="233"/>
                </a:cxn>
                <a:cxn ang="0">
                  <a:pos x="444" y="228"/>
                </a:cxn>
                <a:cxn ang="0">
                  <a:pos x="327" y="224"/>
                </a:cxn>
                <a:cxn ang="0">
                  <a:pos x="191" y="220"/>
                </a:cxn>
                <a:cxn ang="0">
                  <a:pos x="88" y="214"/>
                </a:cxn>
                <a:cxn ang="0">
                  <a:pos x="47" y="194"/>
                </a:cxn>
                <a:cxn ang="0">
                  <a:pos x="17" y="162"/>
                </a:cxn>
                <a:cxn ang="0">
                  <a:pos x="2" y="123"/>
                </a:cxn>
                <a:cxn ang="0">
                  <a:pos x="1" y="82"/>
                </a:cxn>
                <a:cxn ang="0">
                  <a:pos x="14" y="45"/>
                </a:cxn>
                <a:cxn ang="0">
                  <a:pos x="42" y="17"/>
                </a:cxn>
                <a:cxn ang="0">
                  <a:pos x="84" y="2"/>
                </a:cxn>
              </a:cxnLst>
              <a:rect l="0" t="0" r="r" b="b"/>
              <a:pathLst>
                <a:path w="1308" h="260">
                  <a:moveTo>
                    <a:pt x="110" y="0"/>
                  </a:moveTo>
                  <a:lnTo>
                    <a:pt x="142" y="1"/>
                  </a:lnTo>
                  <a:lnTo>
                    <a:pt x="173" y="2"/>
                  </a:lnTo>
                  <a:lnTo>
                    <a:pt x="200" y="3"/>
                  </a:lnTo>
                  <a:lnTo>
                    <a:pt x="225" y="4"/>
                  </a:lnTo>
                  <a:lnTo>
                    <a:pt x="249" y="5"/>
                  </a:lnTo>
                  <a:lnTo>
                    <a:pt x="271" y="5"/>
                  </a:lnTo>
                  <a:lnTo>
                    <a:pt x="293" y="6"/>
                  </a:lnTo>
                  <a:lnTo>
                    <a:pt x="313" y="7"/>
                  </a:lnTo>
                  <a:lnTo>
                    <a:pt x="332" y="7"/>
                  </a:lnTo>
                  <a:lnTo>
                    <a:pt x="351" y="8"/>
                  </a:lnTo>
                  <a:lnTo>
                    <a:pt x="370" y="9"/>
                  </a:lnTo>
                  <a:lnTo>
                    <a:pt x="389" y="9"/>
                  </a:lnTo>
                  <a:lnTo>
                    <a:pt x="408" y="10"/>
                  </a:lnTo>
                  <a:lnTo>
                    <a:pt x="428" y="11"/>
                  </a:lnTo>
                  <a:lnTo>
                    <a:pt x="449" y="11"/>
                  </a:lnTo>
                  <a:lnTo>
                    <a:pt x="470" y="12"/>
                  </a:lnTo>
                  <a:lnTo>
                    <a:pt x="494" y="13"/>
                  </a:lnTo>
                  <a:lnTo>
                    <a:pt x="519" y="14"/>
                  </a:lnTo>
                  <a:lnTo>
                    <a:pt x="546" y="15"/>
                  </a:lnTo>
                  <a:lnTo>
                    <a:pt x="575" y="16"/>
                  </a:lnTo>
                  <a:lnTo>
                    <a:pt x="607" y="17"/>
                  </a:lnTo>
                  <a:lnTo>
                    <a:pt x="640" y="19"/>
                  </a:lnTo>
                  <a:lnTo>
                    <a:pt x="678" y="20"/>
                  </a:lnTo>
                  <a:lnTo>
                    <a:pt x="718" y="23"/>
                  </a:lnTo>
                  <a:lnTo>
                    <a:pt x="762" y="25"/>
                  </a:lnTo>
                  <a:lnTo>
                    <a:pt x="810" y="27"/>
                  </a:lnTo>
                  <a:lnTo>
                    <a:pt x="861" y="29"/>
                  </a:lnTo>
                  <a:lnTo>
                    <a:pt x="918" y="31"/>
                  </a:lnTo>
                  <a:lnTo>
                    <a:pt x="979" y="33"/>
                  </a:lnTo>
                  <a:lnTo>
                    <a:pt x="1044" y="36"/>
                  </a:lnTo>
                  <a:lnTo>
                    <a:pt x="1115" y="39"/>
                  </a:lnTo>
                  <a:lnTo>
                    <a:pt x="1191" y="42"/>
                  </a:lnTo>
                  <a:lnTo>
                    <a:pt x="1219" y="45"/>
                  </a:lnTo>
                  <a:lnTo>
                    <a:pt x="1243" y="54"/>
                  </a:lnTo>
                  <a:lnTo>
                    <a:pt x="1262" y="65"/>
                  </a:lnTo>
                  <a:lnTo>
                    <a:pt x="1278" y="79"/>
                  </a:lnTo>
                  <a:lnTo>
                    <a:pt x="1291" y="96"/>
                  </a:lnTo>
                  <a:lnTo>
                    <a:pt x="1300" y="115"/>
                  </a:lnTo>
                  <a:lnTo>
                    <a:pt x="1305" y="134"/>
                  </a:lnTo>
                  <a:lnTo>
                    <a:pt x="1308" y="155"/>
                  </a:lnTo>
                  <a:lnTo>
                    <a:pt x="1307" y="176"/>
                  </a:lnTo>
                  <a:lnTo>
                    <a:pt x="1302" y="195"/>
                  </a:lnTo>
                  <a:lnTo>
                    <a:pt x="1294" y="214"/>
                  </a:lnTo>
                  <a:lnTo>
                    <a:pt x="1281" y="230"/>
                  </a:lnTo>
                  <a:lnTo>
                    <a:pt x="1265" y="242"/>
                  </a:lnTo>
                  <a:lnTo>
                    <a:pt x="1246" y="252"/>
                  </a:lnTo>
                  <a:lnTo>
                    <a:pt x="1222" y="257"/>
                  </a:lnTo>
                  <a:lnTo>
                    <a:pt x="1196" y="260"/>
                  </a:lnTo>
                  <a:lnTo>
                    <a:pt x="1164" y="259"/>
                  </a:lnTo>
                  <a:lnTo>
                    <a:pt x="1133" y="256"/>
                  </a:lnTo>
                  <a:lnTo>
                    <a:pt x="1106" y="255"/>
                  </a:lnTo>
                  <a:lnTo>
                    <a:pt x="1080" y="254"/>
                  </a:lnTo>
                  <a:lnTo>
                    <a:pt x="1056" y="253"/>
                  </a:lnTo>
                  <a:lnTo>
                    <a:pt x="1033" y="252"/>
                  </a:lnTo>
                  <a:lnTo>
                    <a:pt x="1013" y="251"/>
                  </a:lnTo>
                  <a:lnTo>
                    <a:pt x="993" y="250"/>
                  </a:lnTo>
                  <a:lnTo>
                    <a:pt x="973" y="250"/>
                  </a:lnTo>
                  <a:lnTo>
                    <a:pt x="954" y="249"/>
                  </a:lnTo>
                  <a:lnTo>
                    <a:pt x="935" y="248"/>
                  </a:lnTo>
                  <a:lnTo>
                    <a:pt x="917" y="247"/>
                  </a:lnTo>
                  <a:lnTo>
                    <a:pt x="897" y="246"/>
                  </a:lnTo>
                  <a:lnTo>
                    <a:pt x="877" y="245"/>
                  </a:lnTo>
                  <a:lnTo>
                    <a:pt x="857" y="245"/>
                  </a:lnTo>
                  <a:lnTo>
                    <a:pt x="836" y="244"/>
                  </a:lnTo>
                  <a:lnTo>
                    <a:pt x="813" y="243"/>
                  </a:lnTo>
                  <a:lnTo>
                    <a:pt x="787" y="242"/>
                  </a:lnTo>
                  <a:lnTo>
                    <a:pt x="761" y="241"/>
                  </a:lnTo>
                  <a:lnTo>
                    <a:pt x="732" y="240"/>
                  </a:lnTo>
                  <a:lnTo>
                    <a:pt x="700" y="239"/>
                  </a:lnTo>
                  <a:lnTo>
                    <a:pt x="666" y="237"/>
                  </a:lnTo>
                  <a:lnTo>
                    <a:pt x="629" y="236"/>
                  </a:lnTo>
                  <a:lnTo>
                    <a:pt x="588" y="235"/>
                  </a:lnTo>
                  <a:lnTo>
                    <a:pt x="544" y="233"/>
                  </a:lnTo>
                  <a:lnTo>
                    <a:pt x="496" y="231"/>
                  </a:lnTo>
                  <a:lnTo>
                    <a:pt x="444" y="228"/>
                  </a:lnTo>
                  <a:lnTo>
                    <a:pt x="388" y="226"/>
                  </a:lnTo>
                  <a:lnTo>
                    <a:pt x="327" y="224"/>
                  </a:lnTo>
                  <a:lnTo>
                    <a:pt x="261" y="222"/>
                  </a:lnTo>
                  <a:lnTo>
                    <a:pt x="191" y="220"/>
                  </a:lnTo>
                  <a:lnTo>
                    <a:pt x="115" y="217"/>
                  </a:lnTo>
                  <a:lnTo>
                    <a:pt x="88" y="214"/>
                  </a:lnTo>
                  <a:lnTo>
                    <a:pt x="66" y="206"/>
                  </a:lnTo>
                  <a:lnTo>
                    <a:pt x="47" y="194"/>
                  </a:lnTo>
                  <a:lnTo>
                    <a:pt x="30" y="180"/>
                  </a:lnTo>
                  <a:lnTo>
                    <a:pt x="17" y="162"/>
                  </a:lnTo>
                  <a:lnTo>
                    <a:pt x="8" y="143"/>
                  </a:lnTo>
                  <a:lnTo>
                    <a:pt x="2" y="123"/>
                  </a:lnTo>
                  <a:lnTo>
                    <a:pt x="0" y="101"/>
                  </a:lnTo>
                  <a:lnTo>
                    <a:pt x="1" y="82"/>
                  </a:lnTo>
                  <a:lnTo>
                    <a:pt x="6" y="63"/>
                  </a:lnTo>
                  <a:lnTo>
                    <a:pt x="14" y="45"/>
                  </a:lnTo>
                  <a:lnTo>
                    <a:pt x="26" y="30"/>
                  </a:lnTo>
                  <a:lnTo>
                    <a:pt x="42" y="17"/>
                  </a:lnTo>
                  <a:lnTo>
                    <a:pt x="61" y="7"/>
                  </a:lnTo>
                  <a:lnTo>
                    <a:pt x="84" y="2"/>
                  </a:lnTo>
                  <a:lnTo>
                    <a:pt x="110" y="0"/>
                  </a:lnTo>
                  <a:close/>
                </a:path>
              </a:pathLst>
            </a:custGeom>
            <a:solidFill>
              <a:srgbClr val="3D4545"/>
            </a:solidFill>
            <a:ln w="9525">
              <a:noFill/>
              <a:round/>
              <a:headEnd/>
              <a:tailEnd/>
            </a:ln>
          </p:spPr>
          <p:txBody>
            <a:bodyPr/>
            <a:lstStyle/>
            <a:p>
              <a:endParaRPr lang="en-US"/>
            </a:p>
          </p:txBody>
        </p:sp>
        <p:sp>
          <p:nvSpPr>
            <p:cNvPr id="116814" name="Freeform 78"/>
            <p:cNvSpPr>
              <a:spLocks/>
            </p:cNvSpPr>
            <p:nvPr/>
          </p:nvSpPr>
          <p:spPr bwMode="auto">
            <a:xfrm>
              <a:off x="3678" y="2413"/>
              <a:ext cx="130" cy="20"/>
            </a:xfrm>
            <a:custGeom>
              <a:avLst/>
              <a:gdLst/>
              <a:ahLst/>
              <a:cxnLst>
                <a:cxn ang="0">
                  <a:pos x="137" y="1"/>
                </a:cxn>
                <a:cxn ang="0">
                  <a:pos x="195" y="3"/>
                </a:cxn>
                <a:cxn ang="0">
                  <a:pos x="244" y="5"/>
                </a:cxn>
                <a:cxn ang="0">
                  <a:pos x="288" y="6"/>
                </a:cxn>
                <a:cxn ang="0">
                  <a:pos x="327" y="7"/>
                </a:cxn>
                <a:cxn ang="0">
                  <a:pos x="365" y="9"/>
                </a:cxn>
                <a:cxn ang="0">
                  <a:pos x="403" y="11"/>
                </a:cxn>
                <a:cxn ang="0">
                  <a:pos x="444" y="12"/>
                </a:cxn>
                <a:cxn ang="0">
                  <a:pos x="489" y="14"/>
                </a:cxn>
                <a:cxn ang="0">
                  <a:pos x="541" y="16"/>
                </a:cxn>
                <a:cxn ang="0">
                  <a:pos x="602" y="18"/>
                </a:cxn>
                <a:cxn ang="0">
                  <a:pos x="673" y="21"/>
                </a:cxn>
                <a:cxn ang="0">
                  <a:pos x="757" y="24"/>
                </a:cxn>
                <a:cxn ang="0">
                  <a:pos x="856" y="28"/>
                </a:cxn>
                <a:cxn ang="0">
                  <a:pos x="974" y="33"/>
                </a:cxn>
                <a:cxn ang="0">
                  <a:pos x="1110" y="38"/>
                </a:cxn>
                <a:cxn ang="0">
                  <a:pos x="1213" y="45"/>
                </a:cxn>
                <a:cxn ang="0">
                  <a:pos x="1256" y="63"/>
                </a:cxn>
                <a:cxn ang="0">
                  <a:pos x="1283" y="94"/>
                </a:cxn>
                <a:cxn ang="0">
                  <a:pos x="1296" y="132"/>
                </a:cxn>
                <a:cxn ang="0">
                  <a:pos x="1297" y="171"/>
                </a:cxn>
                <a:cxn ang="0">
                  <a:pos x="1284" y="206"/>
                </a:cxn>
                <a:cxn ang="0">
                  <a:pos x="1256" y="232"/>
                </a:cxn>
                <a:cxn ang="0">
                  <a:pos x="1215" y="247"/>
                </a:cxn>
                <a:cxn ang="0">
                  <a:pos x="1159" y="247"/>
                </a:cxn>
                <a:cxn ang="0">
                  <a:pos x="1101" y="243"/>
                </a:cxn>
                <a:cxn ang="0">
                  <a:pos x="1051" y="241"/>
                </a:cxn>
                <a:cxn ang="0">
                  <a:pos x="1008" y="239"/>
                </a:cxn>
                <a:cxn ang="0">
                  <a:pos x="968" y="238"/>
                </a:cxn>
                <a:cxn ang="0">
                  <a:pos x="930" y="236"/>
                </a:cxn>
                <a:cxn ang="0">
                  <a:pos x="892" y="234"/>
                </a:cxn>
                <a:cxn ang="0">
                  <a:pos x="852" y="233"/>
                </a:cxn>
                <a:cxn ang="0">
                  <a:pos x="808" y="231"/>
                </a:cxn>
                <a:cxn ang="0">
                  <a:pos x="756" y="229"/>
                </a:cxn>
                <a:cxn ang="0">
                  <a:pos x="695" y="227"/>
                </a:cxn>
                <a:cxn ang="0">
                  <a:pos x="624" y="224"/>
                </a:cxn>
                <a:cxn ang="0">
                  <a:pos x="539" y="221"/>
                </a:cxn>
                <a:cxn ang="0">
                  <a:pos x="439" y="216"/>
                </a:cxn>
                <a:cxn ang="0">
                  <a:pos x="322" y="212"/>
                </a:cxn>
                <a:cxn ang="0">
                  <a:pos x="186" y="208"/>
                </a:cxn>
                <a:cxn ang="0">
                  <a:pos x="85" y="202"/>
                </a:cxn>
                <a:cxn ang="0">
                  <a:pos x="46" y="184"/>
                </a:cxn>
                <a:cxn ang="0">
                  <a:pos x="17" y="153"/>
                </a:cxn>
                <a:cxn ang="0">
                  <a:pos x="2" y="115"/>
                </a:cxn>
                <a:cxn ang="0">
                  <a:pos x="2" y="75"/>
                </a:cxn>
                <a:cxn ang="0">
                  <a:pos x="15" y="39"/>
                </a:cxn>
                <a:cxn ang="0">
                  <a:pos x="42" y="14"/>
                </a:cxn>
                <a:cxn ang="0">
                  <a:pos x="80" y="0"/>
                </a:cxn>
              </a:cxnLst>
              <a:rect l="0" t="0" r="r" b="b"/>
              <a:pathLst>
                <a:path w="1298" h="248">
                  <a:moveTo>
                    <a:pt x="105" y="0"/>
                  </a:moveTo>
                  <a:lnTo>
                    <a:pt x="137" y="1"/>
                  </a:lnTo>
                  <a:lnTo>
                    <a:pt x="168" y="2"/>
                  </a:lnTo>
                  <a:lnTo>
                    <a:pt x="195" y="3"/>
                  </a:lnTo>
                  <a:lnTo>
                    <a:pt x="220" y="4"/>
                  </a:lnTo>
                  <a:lnTo>
                    <a:pt x="244" y="5"/>
                  </a:lnTo>
                  <a:lnTo>
                    <a:pt x="266" y="5"/>
                  </a:lnTo>
                  <a:lnTo>
                    <a:pt x="288" y="6"/>
                  </a:lnTo>
                  <a:lnTo>
                    <a:pt x="308" y="7"/>
                  </a:lnTo>
                  <a:lnTo>
                    <a:pt x="327" y="7"/>
                  </a:lnTo>
                  <a:lnTo>
                    <a:pt x="346" y="8"/>
                  </a:lnTo>
                  <a:lnTo>
                    <a:pt x="365" y="9"/>
                  </a:lnTo>
                  <a:lnTo>
                    <a:pt x="384" y="9"/>
                  </a:lnTo>
                  <a:lnTo>
                    <a:pt x="403" y="11"/>
                  </a:lnTo>
                  <a:lnTo>
                    <a:pt x="423" y="12"/>
                  </a:lnTo>
                  <a:lnTo>
                    <a:pt x="444" y="12"/>
                  </a:lnTo>
                  <a:lnTo>
                    <a:pt x="465" y="13"/>
                  </a:lnTo>
                  <a:lnTo>
                    <a:pt x="489" y="14"/>
                  </a:lnTo>
                  <a:lnTo>
                    <a:pt x="514" y="15"/>
                  </a:lnTo>
                  <a:lnTo>
                    <a:pt x="541" y="16"/>
                  </a:lnTo>
                  <a:lnTo>
                    <a:pt x="570" y="17"/>
                  </a:lnTo>
                  <a:lnTo>
                    <a:pt x="602" y="18"/>
                  </a:lnTo>
                  <a:lnTo>
                    <a:pt x="635" y="20"/>
                  </a:lnTo>
                  <a:lnTo>
                    <a:pt x="673" y="21"/>
                  </a:lnTo>
                  <a:lnTo>
                    <a:pt x="713" y="23"/>
                  </a:lnTo>
                  <a:lnTo>
                    <a:pt x="757" y="24"/>
                  </a:lnTo>
                  <a:lnTo>
                    <a:pt x="805" y="26"/>
                  </a:lnTo>
                  <a:lnTo>
                    <a:pt x="856" y="28"/>
                  </a:lnTo>
                  <a:lnTo>
                    <a:pt x="913" y="30"/>
                  </a:lnTo>
                  <a:lnTo>
                    <a:pt x="974" y="33"/>
                  </a:lnTo>
                  <a:lnTo>
                    <a:pt x="1039" y="35"/>
                  </a:lnTo>
                  <a:lnTo>
                    <a:pt x="1110" y="38"/>
                  </a:lnTo>
                  <a:lnTo>
                    <a:pt x="1186" y="42"/>
                  </a:lnTo>
                  <a:lnTo>
                    <a:pt x="1213" y="45"/>
                  </a:lnTo>
                  <a:lnTo>
                    <a:pt x="1237" y="53"/>
                  </a:lnTo>
                  <a:lnTo>
                    <a:pt x="1256" y="63"/>
                  </a:lnTo>
                  <a:lnTo>
                    <a:pt x="1271" y="78"/>
                  </a:lnTo>
                  <a:lnTo>
                    <a:pt x="1283" y="94"/>
                  </a:lnTo>
                  <a:lnTo>
                    <a:pt x="1291" y="112"/>
                  </a:lnTo>
                  <a:lnTo>
                    <a:pt x="1296" y="132"/>
                  </a:lnTo>
                  <a:lnTo>
                    <a:pt x="1298" y="151"/>
                  </a:lnTo>
                  <a:lnTo>
                    <a:pt x="1297" y="171"/>
                  </a:lnTo>
                  <a:lnTo>
                    <a:pt x="1292" y="190"/>
                  </a:lnTo>
                  <a:lnTo>
                    <a:pt x="1284" y="206"/>
                  </a:lnTo>
                  <a:lnTo>
                    <a:pt x="1271" y="221"/>
                  </a:lnTo>
                  <a:lnTo>
                    <a:pt x="1256" y="232"/>
                  </a:lnTo>
                  <a:lnTo>
                    <a:pt x="1238" y="241"/>
                  </a:lnTo>
                  <a:lnTo>
                    <a:pt x="1215" y="247"/>
                  </a:lnTo>
                  <a:lnTo>
                    <a:pt x="1191" y="248"/>
                  </a:lnTo>
                  <a:lnTo>
                    <a:pt x="1159" y="247"/>
                  </a:lnTo>
                  <a:lnTo>
                    <a:pt x="1128" y="244"/>
                  </a:lnTo>
                  <a:lnTo>
                    <a:pt x="1101" y="243"/>
                  </a:lnTo>
                  <a:lnTo>
                    <a:pt x="1075" y="242"/>
                  </a:lnTo>
                  <a:lnTo>
                    <a:pt x="1051" y="241"/>
                  </a:lnTo>
                  <a:lnTo>
                    <a:pt x="1028" y="240"/>
                  </a:lnTo>
                  <a:lnTo>
                    <a:pt x="1008" y="239"/>
                  </a:lnTo>
                  <a:lnTo>
                    <a:pt x="988" y="238"/>
                  </a:lnTo>
                  <a:lnTo>
                    <a:pt x="968" y="238"/>
                  </a:lnTo>
                  <a:lnTo>
                    <a:pt x="949" y="237"/>
                  </a:lnTo>
                  <a:lnTo>
                    <a:pt x="930" y="236"/>
                  </a:lnTo>
                  <a:lnTo>
                    <a:pt x="912" y="235"/>
                  </a:lnTo>
                  <a:lnTo>
                    <a:pt x="892" y="234"/>
                  </a:lnTo>
                  <a:lnTo>
                    <a:pt x="872" y="233"/>
                  </a:lnTo>
                  <a:lnTo>
                    <a:pt x="852" y="233"/>
                  </a:lnTo>
                  <a:lnTo>
                    <a:pt x="831" y="232"/>
                  </a:lnTo>
                  <a:lnTo>
                    <a:pt x="808" y="231"/>
                  </a:lnTo>
                  <a:lnTo>
                    <a:pt x="782" y="230"/>
                  </a:lnTo>
                  <a:lnTo>
                    <a:pt x="756" y="229"/>
                  </a:lnTo>
                  <a:lnTo>
                    <a:pt x="727" y="228"/>
                  </a:lnTo>
                  <a:lnTo>
                    <a:pt x="695" y="227"/>
                  </a:lnTo>
                  <a:lnTo>
                    <a:pt x="661" y="225"/>
                  </a:lnTo>
                  <a:lnTo>
                    <a:pt x="624" y="224"/>
                  </a:lnTo>
                  <a:lnTo>
                    <a:pt x="583" y="223"/>
                  </a:lnTo>
                  <a:lnTo>
                    <a:pt x="539" y="221"/>
                  </a:lnTo>
                  <a:lnTo>
                    <a:pt x="491" y="219"/>
                  </a:lnTo>
                  <a:lnTo>
                    <a:pt x="439" y="216"/>
                  </a:lnTo>
                  <a:lnTo>
                    <a:pt x="383" y="214"/>
                  </a:lnTo>
                  <a:lnTo>
                    <a:pt x="322" y="212"/>
                  </a:lnTo>
                  <a:lnTo>
                    <a:pt x="256" y="210"/>
                  </a:lnTo>
                  <a:lnTo>
                    <a:pt x="186" y="208"/>
                  </a:lnTo>
                  <a:lnTo>
                    <a:pt x="110" y="205"/>
                  </a:lnTo>
                  <a:lnTo>
                    <a:pt x="85" y="202"/>
                  </a:lnTo>
                  <a:lnTo>
                    <a:pt x="64" y="195"/>
                  </a:lnTo>
                  <a:lnTo>
                    <a:pt x="46" y="184"/>
                  </a:lnTo>
                  <a:lnTo>
                    <a:pt x="30" y="170"/>
                  </a:lnTo>
                  <a:lnTo>
                    <a:pt x="17" y="153"/>
                  </a:lnTo>
                  <a:lnTo>
                    <a:pt x="8" y="136"/>
                  </a:lnTo>
                  <a:lnTo>
                    <a:pt x="2" y="115"/>
                  </a:lnTo>
                  <a:lnTo>
                    <a:pt x="0" y="94"/>
                  </a:lnTo>
                  <a:lnTo>
                    <a:pt x="2" y="75"/>
                  </a:lnTo>
                  <a:lnTo>
                    <a:pt x="7" y="57"/>
                  </a:lnTo>
                  <a:lnTo>
                    <a:pt x="15" y="39"/>
                  </a:lnTo>
                  <a:lnTo>
                    <a:pt x="26" y="25"/>
                  </a:lnTo>
                  <a:lnTo>
                    <a:pt x="42" y="14"/>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116815" name="Freeform 79"/>
            <p:cNvSpPr>
              <a:spLocks/>
            </p:cNvSpPr>
            <p:nvPr/>
          </p:nvSpPr>
          <p:spPr bwMode="auto">
            <a:xfrm>
              <a:off x="3679" y="2414"/>
              <a:ext cx="129" cy="19"/>
            </a:xfrm>
            <a:custGeom>
              <a:avLst/>
              <a:gdLst/>
              <a:ahLst/>
              <a:cxnLst>
                <a:cxn ang="0">
                  <a:pos x="130" y="2"/>
                </a:cxn>
                <a:cxn ang="0">
                  <a:pos x="188" y="4"/>
                </a:cxn>
                <a:cxn ang="0">
                  <a:pos x="238" y="6"/>
                </a:cxn>
                <a:cxn ang="0">
                  <a:pos x="282" y="7"/>
                </a:cxn>
                <a:cxn ang="0">
                  <a:pos x="321" y="9"/>
                </a:cxn>
                <a:cxn ang="0">
                  <a:pos x="359" y="10"/>
                </a:cxn>
                <a:cxn ang="0">
                  <a:pos x="397" y="11"/>
                </a:cxn>
                <a:cxn ang="0">
                  <a:pos x="438" y="13"/>
                </a:cxn>
                <a:cxn ang="0">
                  <a:pos x="483" y="15"/>
                </a:cxn>
                <a:cxn ang="0">
                  <a:pos x="535" y="17"/>
                </a:cxn>
                <a:cxn ang="0">
                  <a:pos x="596" y="19"/>
                </a:cxn>
                <a:cxn ang="0">
                  <a:pos x="667" y="22"/>
                </a:cxn>
                <a:cxn ang="0">
                  <a:pos x="751" y="25"/>
                </a:cxn>
                <a:cxn ang="0">
                  <a:pos x="850" y="29"/>
                </a:cxn>
                <a:cxn ang="0">
                  <a:pos x="967" y="35"/>
                </a:cxn>
                <a:cxn ang="0">
                  <a:pos x="1103" y="40"/>
                </a:cxn>
                <a:cxn ang="0">
                  <a:pos x="1206" y="46"/>
                </a:cxn>
                <a:cxn ang="0">
                  <a:pos x="1247" y="64"/>
                </a:cxn>
                <a:cxn ang="0">
                  <a:pos x="1272" y="93"/>
                </a:cxn>
                <a:cxn ang="0">
                  <a:pos x="1284" y="127"/>
                </a:cxn>
                <a:cxn ang="0">
                  <a:pos x="1286" y="165"/>
                </a:cxn>
                <a:cxn ang="0">
                  <a:pos x="1272" y="199"/>
                </a:cxn>
                <a:cxn ang="0">
                  <a:pos x="1246" y="225"/>
                </a:cxn>
                <a:cxn ang="0">
                  <a:pos x="1207" y="238"/>
                </a:cxn>
                <a:cxn ang="0">
                  <a:pos x="1152" y="238"/>
                </a:cxn>
                <a:cxn ang="0">
                  <a:pos x="1094" y="234"/>
                </a:cxn>
                <a:cxn ang="0">
                  <a:pos x="1044" y="232"/>
                </a:cxn>
                <a:cxn ang="0">
                  <a:pos x="1001" y="230"/>
                </a:cxn>
                <a:cxn ang="0">
                  <a:pos x="961" y="229"/>
                </a:cxn>
                <a:cxn ang="0">
                  <a:pos x="923" y="227"/>
                </a:cxn>
                <a:cxn ang="0">
                  <a:pos x="885" y="225"/>
                </a:cxn>
                <a:cxn ang="0">
                  <a:pos x="845" y="224"/>
                </a:cxn>
                <a:cxn ang="0">
                  <a:pos x="801" y="222"/>
                </a:cxn>
                <a:cxn ang="0">
                  <a:pos x="749" y="220"/>
                </a:cxn>
                <a:cxn ang="0">
                  <a:pos x="688" y="218"/>
                </a:cxn>
                <a:cxn ang="0">
                  <a:pos x="617" y="215"/>
                </a:cxn>
                <a:cxn ang="0">
                  <a:pos x="532" y="212"/>
                </a:cxn>
                <a:cxn ang="0">
                  <a:pos x="432" y="207"/>
                </a:cxn>
                <a:cxn ang="0">
                  <a:pos x="315" y="203"/>
                </a:cxn>
                <a:cxn ang="0">
                  <a:pos x="179" y="199"/>
                </a:cxn>
                <a:cxn ang="0">
                  <a:pos x="80" y="193"/>
                </a:cxn>
                <a:cxn ang="0">
                  <a:pos x="44" y="175"/>
                </a:cxn>
                <a:cxn ang="0">
                  <a:pos x="16" y="146"/>
                </a:cxn>
                <a:cxn ang="0">
                  <a:pos x="2" y="108"/>
                </a:cxn>
                <a:cxn ang="0">
                  <a:pos x="2" y="70"/>
                </a:cxn>
                <a:cxn ang="0">
                  <a:pos x="15" y="39"/>
                </a:cxn>
                <a:cxn ang="0">
                  <a:pos x="40" y="15"/>
                </a:cxn>
                <a:cxn ang="0">
                  <a:pos x="76" y="2"/>
                </a:cxn>
              </a:cxnLst>
              <a:rect l="0" t="0" r="r" b="b"/>
              <a:pathLst>
                <a:path w="1286" h="239">
                  <a:moveTo>
                    <a:pt x="98" y="0"/>
                  </a:moveTo>
                  <a:lnTo>
                    <a:pt x="130" y="2"/>
                  </a:lnTo>
                  <a:lnTo>
                    <a:pt x="161" y="3"/>
                  </a:lnTo>
                  <a:lnTo>
                    <a:pt x="188" y="4"/>
                  </a:lnTo>
                  <a:lnTo>
                    <a:pt x="213" y="5"/>
                  </a:lnTo>
                  <a:lnTo>
                    <a:pt x="238" y="6"/>
                  </a:lnTo>
                  <a:lnTo>
                    <a:pt x="260" y="6"/>
                  </a:lnTo>
                  <a:lnTo>
                    <a:pt x="282" y="7"/>
                  </a:lnTo>
                  <a:lnTo>
                    <a:pt x="301" y="8"/>
                  </a:lnTo>
                  <a:lnTo>
                    <a:pt x="321" y="9"/>
                  </a:lnTo>
                  <a:lnTo>
                    <a:pt x="339" y="9"/>
                  </a:lnTo>
                  <a:lnTo>
                    <a:pt x="359" y="10"/>
                  </a:lnTo>
                  <a:lnTo>
                    <a:pt x="378" y="11"/>
                  </a:lnTo>
                  <a:lnTo>
                    <a:pt x="397" y="11"/>
                  </a:lnTo>
                  <a:lnTo>
                    <a:pt x="417" y="12"/>
                  </a:lnTo>
                  <a:lnTo>
                    <a:pt x="438" y="13"/>
                  </a:lnTo>
                  <a:lnTo>
                    <a:pt x="459" y="14"/>
                  </a:lnTo>
                  <a:lnTo>
                    <a:pt x="483" y="15"/>
                  </a:lnTo>
                  <a:lnTo>
                    <a:pt x="508" y="15"/>
                  </a:lnTo>
                  <a:lnTo>
                    <a:pt x="535" y="17"/>
                  </a:lnTo>
                  <a:lnTo>
                    <a:pt x="564" y="18"/>
                  </a:lnTo>
                  <a:lnTo>
                    <a:pt x="596" y="19"/>
                  </a:lnTo>
                  <a:lnTo>
                    <a:pt x="630" y="20"/>
                  </a:lnTo>
                  <a:lnTo>
                    <a:pt x="667" y="22"/>
                  </a:lnTo>
                  <a:lnTo>
                    <a:pt x="707" y="23"/>
                  </a:lnTo>
                  <a:lnTo>
                    <a:pt x="751" y="25"/>
                  </a:lnTo>
                  <a:lnTo>
                    <a:pt x="799" y="27"/>
                  </a:lnTo>
                  <a:lnTo>
                    <a:pt x="850" y="29"/>
                  </a:lnTo>
                  <a:lnTo>
                    <a:pt x="907" y="32"/>
                  </a:lnTo>
                  <a:lnTo>
                    <a:pt x="967" y="35"/>
                  </a:lnTo>
                  <a:lnTo>
                    <a:pt x="1033" y="37"/>
                  </a:lnTo>
                  <a:lnTo>
                    <a:pt x="1103" y="40"/>
                  </a:lnTo>
                  <a:lnTo>
                    <a:pt x="1179" y="43"/>
                  </a:lnTo>
                  <a:lnTo>
                    <a:pt x="1206" y="46"/>
                  </a:lnTo>
                  <a:lnTo>
                    <a:pt x="1229" y="53"/>
                  </a:lnTo>
                  <a:lnTo>
                    <a:pt x="1247" y="64"/>
                  </a:lnTo>
                  <a:lnTo>
                    <a:pt x="1261" y="77"/>
                  </a:lnTo>
                  <a:lnTo>
                    <a:pt x="1272" y="93"/>
                  </a:lnTo>
                  <a:lnTo>
                    <a:pt x="1280" y="109"/>
                  </a:lnTo>
                  <a:lnTo>
                    <a:pt x="1284" y="127"/>
                  </a:lnTo>
                  <a:lnTo>
                    <a:pt x="1286" y="144"/>
                  </a:lnTo>
                  <a:lnTo>
                    <a:pt x="1286" y="165"/>
                  </a:lnTo>
                  <a:lnTo>
                    <a:pt x="1281" y="184"/>
                  </a:lnTo>
                  <a:lnTo>
                    <a:pt x="1272" y="199"/>
                  </a:lnTo>
                  <a:lnTo>
                    <a:pt x="1261" y="214"/>
                  </a:lnTo>
                  <a:lnTo>
                    <a:pt x="1246" y="225"/>
                  </a:lnTo>
                  <a:lnTo>
                    <a:pt x="1228" y="232"/>
                  </a:lnTo>
                  <a:lnTo>
                    <a:pt x="1207" y="238"/>
                  </a:lnTo>
                  <a:lnTo>
                    <a:pt x="1184" y="239"/>
                  </a:lnTo>
                  <a:lnTo>
                    <a:pt x="1152" y="238"/>
                  </a:lnTo>
                  <a:lnTo>
                    <a:pt x="1121" y="235"/>
                  </a:lnTo>
                  <a:lnTo>
                    <a:pt x="1094" y="234"/>
                  </a:lnTo>
                  <a:lnTo>
                    <a:pt x="1068" y="233"/>
                  </a:lnTo>
                  <a:lnTo>
                    <a:pt x="1044" y="232"/>
                  </a:lnTo>
                  <a:lnTo>
                    <a:pt x="1021" y="231"/>
                  </a:lnTo>
                  <a:lnTo>
                    <a:pt x="1001" y="230"/>
                  </a:lnTo>
                  <a:lnTo>
                    <a:pt x="981" y="229"/>
                  </a:lnTo>
                  <a:lnTo>
                    <a:pt x="961" y="229"/>
                  </a:lnTo>
                  <a:lnTo>
                    <a:pt x="942" y="228"/>
                  </a:lnTo>
                  <a:lnTo>
                    <a:pt x="923" y="227"/>
                  </a:lnTo>
                  <a:lnTo>
                    <a:pt x="905" y="226"/>
                  </a:lnTo>
                  <a:lnTo>
                    <a:pt x="885" y="225"/>
                  </a:lnTo>
                  <a:lnTo>
                    <a:pt x="865" y="224"/>
                  </a:lnTo>
                  <a:lnTo>
                    <a:pt x="845" y="224"/>
                  </a:lnTo>
                  <a:lnTo>
                    <a:pt x="824" y="223"/>
                  </a:lnTo>
                  <a:lnTo>
                    <a:pt x="801" y="222"/>
                  </a:lnTo>
                  <a:lnTo>
                    <a:pt x="775" y="221"/>
                  </a:lnTo>
                  <a:lnTo>
                    <a:pt x="749" y="220"/>
                  </a:lnTo>
                  <a:lnTo>
                    <a:pt x="720" y="219"/>
                  </a:lnTo>
                  <a:lnTo>
                    <a:pt x="688" y="218"/>
                  </a:lnTo>
                  <a:lnTo>
                    <a:pt x="654" y="216"/>
                  </a:lnTo>
                  <a:lnTo>
                    <a:pt x="617" y="215"/>
                  </a:lnTo>
                  <a:lnTo>
                    <a:pt x="576" y="214"/>
                  </a:lnTo>
                  <a:lnTo>
                    <a:pt x="532" y="212"/>
                  </a:lnTo>
                  <a:lnTo>
                    <a:pt x="484" y="210"/>
                  </a:lnTo>
                  <a:lnTo>
                    <a:pt x="432" y="207"/>
                  </a:lnTo>
                  <a:lnTo>
                    <a:pt x="376" y="205"/>
                  </a:lnTo>
                  <a:lnTo>
                    <a:pt x="315" y="203"/>
                  </a:lnTo>
                  <a:lnTo>
                    <a:pt x="249" y="201"/>
                  </a:lnTo>
                  <a:lnTo>
                    <a:pt x="179" y="199"/>
                  </a:lnTo>
                  <a:lnTo>
                    <a:pt x="103" y="196"/>
                  </a:lnTo>
                  <a:lnTo>
                    <a:pt x="80" y="193"/>
                  </a:lnTo>
                  <a:lnTo>
                    <a:pt x="61" y="186"/>
                  </a:lnTo>
                  <a:lnTo>
                    <a:pt x="44" y="175"/>
                  </a:lnTo>
                  <a:lnTo>
                    <a:pt x="28" y="162"/>
                  </a:lnTo>
                  <a:lnTo>
                    <a:pt x="16" y="146"/>
                  </a:lnTo>
                  <a:lnTo>
                    <a:pt x="7" y="128"/>
                  </a:lnTo>
                  <a:lnTo>
                    <a:pt x="2" y="108"/>
                  </a:lnTo>
                  <a:lnTo>
                    <a:pt x="0" y="87"/>
                  </a:lnTo>
                  <a:lnTo>
                    <a:pt x="2" y="70"/>
                  </a:lnTo>
                  <a:lnTo>
                    <a:pt x="7" y="54"/>
                  </a:lnTo>
                  <a:lnTo>
                    <a:pt x="15" y="39"/>
                  </a:lnTo>
                  <a:lnTo>
                    <a:pt x="26" y="25"/>
                  </a:lnTo>
                  <a:lnTo>
                    <a:pt x="40" y="15"/>
                  </a:lnTo>
                  <a:lnTo>
                    <a:pt x="57" y="7"/>
                  </a:lnTo>
                  <a:lnTo>
                    <a:pt x="76" y="2"/>
                  </a:lnTo>
                  <a:lnTo>
                    <a:pt x="98" y="0"/>
                  </a:lnTo>
                  <a:close/>
                </a:path>
              </a:pathLst>
            </a:custGeom>
            <a:solidFill>
              <a:srgbClr val="596161"/>
            </a:solidFill>
            <a:ln w="9525">
              <a:noFill/>
              <a:round/>
              <a:headEnd/>
              <a:tailEnd/>
            </a:ln>
          </p:spPr>
          <p:txBody>
            <a:bodyPr/>
            <a:lstStyle/>
            <a:p>
              <a:endParaRPr lang="en-US"/>
            </a:p>
          </p:txBody>
        </p:sp>
        <p:sp>
          <p:nvSpPr>
            <p:cNvPr id="116816" name="Freeform 80"/>
            <p:cNvSpPr>
              <a:spLocks/>
            </p:cNvSpPr>
            <p:nvPr/>
          </p:nvSpPr>
          <p:spPr bwMode="auto">
            <a:xfrm>
              <a:off x="3680" y="2415"/>
              <a:ext cx="127" cy="18"/>
            </a:xfrm>
            <a:custGeom>
              <a:avLst/>
              <a:gdLst/>
              <a:ahLst/>
              <a:cxnLst>
                <a:cxn ang="0">
                  <a:pos x="125" y="1"/>
                </a:cxn>
                <a:cxn ang="0">
                  <a:pos x="183" y="3"/>
                </a:cxn>
                <a:cxn ang="0">
                  <a:pos x="233" y="5"/>
                </a:cxn>
                <a:cxn ang="0">
                  <a:pos x="277" y="6"/>
                </a:cxn>
                <a:cxn ang="0">
                  <a:pos x="316" y="8"/>
                </a:cxn>
                <a:cxn ang="0">
                  <a:pos x="354" y="9"/>
                </a:cxn>
                <a:cxn ang="0">
                  <a:pos x="392" y="10"/>
                </a:cxn>
                <a:cxn ang="0">
                  <a:pos x="433" y="12"/>
                </a:cxn>
                <a:cxn ang="0">
                  <a:pos x="478" y="14"/>
                </a:cxn>
                <a:cxn ang="0">
                  <a:pos x="530" y="16"/>
                </a:cxn>
                <a:cxn ang="0">
                  <a:pos x="591" y="19"/>
                </a:cxn>
                <a:cxn ang="0">
                  <a:pos x="662" y="22"/>
                </a:cxn>
                <a:cxn ang="0">
                  <a:pos x="746" y="25"/>
                </a:cxn>
                <a:cxn ang="0">
                  <a:pos x="845" y="29"/>
                </a:cxn>
                <a:cxn ang="0">
                  <a:pos x="962" y="34"/>
                </a:cxn>
                <a:cxn ang="0">
                  <a:pos x="1098" y="39"/>
                </a:cxn>
                <a:cxn ang="0">
                  <a:pos x="1201" y="45"/>
                </a:cxn>
                <a:cxn ang="0">
                  <a:pos x="1241" y="62"/>
                </a:cxn>
                <a:cxn ang="0">
                  <a:pos x="1264" y="89"/>
                </a:cxn>
                <a:cxn ang="0">
                  <a:pos x="1275" y="122"/>
                </a:cxn>
                <a:cxn ang="0">
                  <a:pos x="1277" y="158"/>
                </a:cxn>
                <a:cxn ang="0">
                  <a:pos x="1265" y="190"/>
                </a:cxn>
                <a:cxn ang="0">
                  <a:pos x="1239" y="213"/>
                </a:cxn>
                <a:cxn ang="0">
                  <a:pos x="1201" y="225"/>
                </a:cxn>
                <a:cxn ang="0">
                  <a:pos x="1147" y="225"/>
                </a:cxn>
                <a:cxn ang="0">
                  <a:pos x="1089" y="221"/>
                </a:cxn>
                <a:cxn ang="0">
                  <a:pos x="1039" y="219"/>
                </a:cxn>
                <a:cxn ang="0">
                  <a:pos x="996" y="217"/>
                </a:cxn>
                <a:cxn ang="0">
                  <a:pos x="956" y="216"/>
                </a:cxn>
                <a:cxn ang="0">
                  <a:pos x="918" y="214"/>
                </a:cxn>
                <a:cxn ang="0">
                  <a:pos x="880" y="212"/>
                </a:cxn>
                <a:cxn ang="0">
                  <a:pos x="840" y="211"/>
                </a:cxn>
                <a:cxn ang="0">
                  <a:pos x="796" y="209"/>
                </a:cxn>
                <a:cxn ang="0">
                  <a:pos x="744" y="207"/>
                </a:cxn>
                <a:cxn ang="0">
                  <a:pos x="683" y="205"/>
                </a:cxn>
                <a:cxn ang="0">
                  <a:pos x="612" y="202"/>
                </a:cxn>
                <a:cxn ang="0">
                  <a:pos x="527" y="199"/>
                </a:cxn>
                <a:cxn ang="0">
                  <a:pos x="427" y="194"/>
                </a:cxn>
                <a:cxn ang="0">
                  <a:pos x="310" y="190"/>
                </a:cxn>
                <a:cxn ang="0">
                  <a:pos x="174" y="186"/>
                </a:cxn>
                <a:cxn ang="0">
                  <a:pos x="77" y="180"/>
                </a:cxn>
                <a:cxn ang="0">
                  <a:pos x="43" y="164"/>
                </a:cxn>
                <a:cxn ang="0">
                  <a:pos x="17" y="137"/>
                </a:cxn>
                <a:cxn ang="0">
                  <a:pos x="2" y="100"/>
                </a:cxn>
                <a:cxn ang="0">
                  <a:pos x="2" y="63"/>
                </a:cxn>
                <a:cxn ang="0">
                  <a:pos x="14" y="34"/>
                </a:cxn>
                <a:cxn ang="0">
                  <a:pos x="39" y="12"/>
                </a:cxn>
                <a:cxn ang="0">
                  <a:pos x="72" y="1"/>
                </a:cxn>
              </a:cxnLst>
              <a:rect l="0" t="0" r="r" b="b"/>
              <a:pathLst>
                <a:path w="1277" h="226">
                  <a:moveTo>
                    <a:pt x="93" y="0"/>
                  </a:moveTo>
                  <a:lnTo>
                    <a:pt x="125" y="1"/>
                  </a:lnTo>
                  <a:lnTo>
                    <a:pt x="156" y="2"/>
                  </a:lnTo>
                  <a:lnTo>
                    <a:pt x="183" y="3"/>
                  </a:lnTo>
                  <a:lnTo>
                    <a:pt x="208" y="4"/>
                  </a:lnTo>
                  <a:lnTo>
                    <a:pt x="233" y="5"/>
                  </a:lnTo>
                  <a:lnTo>
                    <a:pt x="255" y="5"/>
                  </a:lnTo>
                  <a:lnTo>
                    <a:pt x="277" y="6"/>
                  </a:lnTo>
                  <a:lnTo>
                    <a:pt x="296" y="7"/>
                  </a:lnTo>
                  <a:lnTo>
                    <a:pt x="316" y="8"/>
                  </a:lnTo>
                  <a:lnTo>
                    <a:pt x="334" y="8"/>
                  </a:lnTo>
                  <a:lnTo>
                    <a:pt x="354" y="9"/>
                  </a:lnTo>
                  <a:lnTo>
                    <a:pt x="373" y="10"/>
                  </a:lnTo>
                  <a:lnTo>
                    <a:pt x="392" y="10"/>
                  </a:lnTo>
                  <a:lnTo>
                    <a:pt x="412" y="11"/>
                  </a:lnTo>
                  <a:lnTo>
                    <a:pt x="433" y="12"/>
                  </a:lnTo>
                  <a:lnTo>
                    <a:pt x="454" y="13"/>
                  </a:lnTo>
                  <a:lnTo>
                    <a:pt x="478" y="14"/>
                  </a:lnTo>
                  <a:lnTo>
                    <a:pt x="503" y="14"/>
                  </a:lnTo>
                  <a:lnTo>
                    <a:pt x="530" y="16"/>
                  </a:lnTo>
                  <a:lnTo>
                    <a:pt x="559" y="17"/>
                  </a:lnTo>
                  <a:lnTo>
                    <a:pt x="591" y="19"/>
                  </a:lnTo>
                  <a:lnTo>
                    <a:pt x="625" y="20"/>
                  </a:lnTo>
                  <a:lnTo>
                    <a:pt x="662" y="22"/>
                  </a:lnTo>
                  <a:lnTo>
                    <a:pt x="702" y="23"/>
                  </a:lnTo>
                  <a:lnTo>
                    <a:pt x="746" y="25"/>
                  </a:lnTo>
                  <a:lnTo>
                    <a:pt x="794" y="27"/>
                  </a:lnTo>
                  <a:lnTo>
                    <a:pt x="845" y="29"/>
                  </a:lnTo>
                  <a:lnTo>
                    <a:pt x="902" y="31"/>
                  </a:lnTo>
                  <a:lnTo>
                    <a:pt x="962" y="34"/>
                  </a:lnTo>
                  <a:lnTo>
                    <a:pt x="1028" y="36"/>
                  </a:lnTo>
                  <a:lnTo>
                    <a:pt x="1098" y="39"/>
                  </a:lnTo>
                  <a:lnTo>
                    <a:pt x="1174" y="42"/>
                  </a:lnTo>
                  <a:lnTo>
                    <a:pt x="1201" y="45"/>
                  </a:lnTo>
                  <a:lnTo>
                    <a:pt x="1224" y="52"/>
                  </a:lnTo>
                  <a:lnTo>
                    <a:pt x="1241" y="62"/>
                  </a:lnTo>
                  <a:lnTo>
                    <a:pt x="1254" y="74"/>
                  </a:lnTo>
                  <a:lnTo>
                    <a:pt x="1264" y="89"/>
                  </a:lnTo>
                  <a:lnTo>
                    <a:pt x="1271" y="105"/>
                  </a:lnTo>
                  <a:lnTo>
                    <a:pt x="1275" y="122"/>
                  </a:lnTo>
                  <a:lnTo>
                    <a:pt x="1277" y="139"/>
                  </a:lnTo>
                  <a:lnTo>
                    <a:pt x="1277" y="158"/>
                  </a:lnTo>
                  <a:lnTo>
                    <a:pt x="1274" y="176"/>
                  </a:lnTo>
                  <a:lnTo>
                    <a:pt x="1265" y="190"/>
                  </a:lnTo>
                  <a:lnTo>
                    <a:pt x="1254" y="204"/>
                  </a:lnTo>
                  <a:lnTo>
                    <a:pt x="1239" y="213"/>
                  </a:lnTo>
                  <a:lnTo>
                    <a:pt x="1222" y="220"/>
                  </a:lnTo>
                  <a:lnTo>
                    <a:pt x="1201" y="225"/>
                  </a:lnTo>
                  <a:lnTo>
                    <a:pt x="1179" y="226"/>
                  </a:lnTo>
                  <a:lnTo>
                    <a:pt x="1147" y="225"/>
                  </a:lnTo>
                  <a:lnTo>
                    <a:pt x="1116" y="222"/>
                  </a:lnTo>
                  <a:lnTo>
                    <a:pt x="1089" y="221"/>
                  </a:lnTo>
                  <a:lnTo>
                    <a:pt x="1063" y="220"/>
                  </a:lnTo>
                  <a:lnTo>
                    <a:pt x="1039" y="219"/>
                  </a:lnTo>
                  <a:lnTo>
                    <a:pt x="1016" y="218"/>
                  </a:lnTo>
                  <a:lnTo>
                    <a:pt x="996" y="217"/>
                  </a:lnTo>
                  <a:lnTo>
                    <a:pt x="976" y="216"/>
                  </a:lnTo>
                  <a:lnTo>
                    <a:pt x="956" y="216"/>
                  </a:lnTo>
                  <a:lnTo>
                    <a:pt x="937" y="215"/>
                  </a:lnTo>
                  <a:lnTo>
                    <a:pt x="918" y="214"/>
                  </a:lnTo>
                  <a:lnTo>
                    <a:pt x="900" y="213"/>
                  </a:lnTo>
                  <a:lnTo>
                    <a:pt x="880" y="212"/>
                  </a:lnTo>
                  <a:lnTo>
                    <a:pt x="860" y="211"/>
                  </a:lnTo>
                  <a:lnTo>
                    <a:pt x="840" y="211"/>
                  </a:lnTo>
                  <a:lnTo>
                    <a:pt x="819" y="210"/>
                  </a:lnTo>
                  <a:lnTo>
                    <a:pt x="796" y="209"/>
                  </a:lnTo>
                  <a:lnTo>
                    <a:pt x="770" y="208"/>
                  </a:lnTo>
                  <a:lnTo>
                    <a:pt x="744" y="207"/>
                  </a:lnTo>
                  <a:lnTo>
                    <a:pt x="715" y="206"/>
                  </a:lnTo>
                  <a:lnTo>
                    <a:pt x="683" y="205"/>
                  </a:lnTo>
                  <a:lnTo>
                    <a:pt x="649" y="203"/>
                  </a:lnTo>
                  <a:lnTo>
                    <a:pt x="612" y="202"/>
                  </a:lnTo>
                  <a:lnTo>
                    <a:pt x="571" y="201"/>
                  </a:lnTo>
                  <a:lnTo>
                    <a:pt x="527" y="199"/>
                  </a:lnTo>
                  <a:lnTo>
                    <a:pt x="479" y="197"/>
                  </a:lnTo>
                  <a:lnTo>
                    <a:pt x="427" y="194"/>
                  </a:lnTo>
                  <a:lnTo>
                    <a:pt x="371" y="192"/>
                  </a:lnTo>
                  <a:lnTo>
                    <a:pt x="310" y="190"/>
                  </a:lnTo>
                  <a:lnTo>
                    <a:pt x="244" y="188"/>
                  </a:lnTo>
                  <a:lnTo>
                    <a:pt x="174" y="186"/>
                  </a:lnTo>
                  <a:lnTo>
                    <a:pt x="98" y="183"/>
                  </a:lnTo>
                  <a:lnTo>
                    <a:pt x="77" y="180"/>
                  </a:lnTo>
                  <a:lnTo>
                    <a:pt x="59" y="174"/>
                  </a:lnTo>
                  <a:lnTo>
                    <a:pt x="43" y="164"/>
                  </a:lnTo>
                  <a:lnTo>
                    <a:pt x="29" y="152"/>
                  </a:lnTo>
                  <a:lnTo>
                    <a:pt x="17" y="137"/>
                  </a:lnTo>
                  <a:lnTo>
                    <a:pt x="8" y="120"/>
                  </a:lnTo>
                  <a:lnTo>
                    <a:pt x="2" y="100"/>
                  </a:lnTo>
                  <a:lnTo>
                    <a:pt x="0" y="80"/>
                  </a:lnTo>
                  <a:lnTo>
                    <a:pt x="2" y="63"/>
                  </a:lnTo>
                  <a:lnTo>
                    <a:pt x="6" y="49"/>
                  </a:lnTo>
                  <a:lnTo>
                    <a:pt x="14" y="34"/>
                  </a:lnTo>
                  <a:lnTo>
                    <a:pt x="25" y="23"/>
                  </a:lnTo>
                  <a:lnTo>
                    <a:pt x="39" y="12"/>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116817" name="Freeform 81"/>
            <p:cNvSpPr>
              <a:spLocks/>
            </p:cNvSpPr>
            <p:nvPr/>
          </p:nvSpPr>
          <p:spPr bwMode="auto">
            <a:xfrm>
              <a:off x="3680" y="2416"/>
              <a:ext cx="127" cy="17"/>
            </a:xfrm>
            <a:custGeom>
              <a:avLst/>
              <a:gdLst/>
              <a:ahLst/>
              <a:cxnLst>
                <a:cxn ang="0">
                  <a:pos x="118" y="1"/>
                </a:cxn>
                <a:cxn ang="0">
                  <a:pos x="176" y="3"/>
                </a:cxn>
                <a:cxn ang="0">
                  <a:pos x="226" y="5"/>
                </a:cxn>
                <a:cxn ang="0">
                  <a:pos x="270" y="6"/>
                </a:cxn>
                <a:cxn ang="0">
                  <a:pos x="309" y="7"/>
                </a:cxn>
                <a:cxn ang="0">
                  <a:pos x="347" y="10"/>
                </a:cxn>
                <a:cxn ang="0">
                  <a:pos x="385" y="11"/>
                </a:cxn>
                <a:cxn ang="0">
                  <a:pos x="426" y="12"/>
                </a:cxn>
                <a:cxn ang="0">
                  <a:pos x="472" y="14"/>
                </a:cxn>
                <a:cxn ang="0">
                  <a:pos x="524" y="16"/>
                </a:cxn>
                <a:cxn ang="0">
                  <a:pos x="585" y="18"/>
                </a:cxn>
                <a:cxn ang="0">
                  <a:pos x="656" y="21"/>
                </a:cxn>
                <a:cxn ang="0">
                  <a:pos x="741" y="25"/>
                </a:cxn>
                <a:cxn ang="0">
                  <a:pos x="840" y="29"/>
                </a:cxn>
                <a:cxn ang="0">
                  <a:pos x="958" y="33"/>
                </a:cxn>
                <a:cxn ang="0">
                  <a:pos x="1094" y="40"/>
                </a:cxn>
                <a:cxn ang="0">
                  <a:pos x="1196" y="46"/>
                </a:cxn>
                <a:cxn ang="0">
                  <a:pos x="1233" y="62"/>
                </a:cxn>
                <a:cxn ang="0">
                  <a:pos x="1254" y="87"/>
                </a:cxn>
                <a:cxn ang="0">
                  <a:pos x="1265" y="118"/>
                </a:cxn>
                <a:cxn ang="0">
                  <a:pos x="1267" y="153"/>
                </a:cxn>
                <a:cxn ang="0">
                  <a:pos x="1255" y="186"/>
                </a:cxn>
                <a:cxn ang="0">
                  <a:pos x="1229" y="205"/>
                </a:cxn>
                <a:cxn ang="0">
                  <a:pos x="1193" y="215"/>
                </a:cxn>
                <a:cxn ang="0">
                  <a:pos x="1140" y="215"/>
                </a:cxn>
                <a:cxn ang="0">
                  <a:pos x="1082" y="211"/>
                </a:cxn>
                <a:cxn ang="0">
                  <a:pos x="1032" y="209"/>
                </a:cxn>
                <a:cxn ang="0">
                  <a:pos x="989" y="207"/>
                </a:cxn>
                <a:cxn ang="0">
                  <a:pos x="949" y="206"/>
                </a:cxn>
                <a:cxn ang="0">
                  <a:pos x="911" y="204"/>
                </a:cxn>
                <a:cxn ang="0">
                  <a:pos x="873" y="202"/>
                </a:cxn>
                <a:cxn ang="0">
                  <a:pos x="833" y="201"/>
                </a:cxn>
                <a:cxn ang="0">
                  <a:pos x="789" y="199"/>
                </a:cxn>
                <a:cxn ang="0">
                  <a:pos x="737" y="197"/>
                </a:cxn>
                <a:cxn ang="0">
                  <a:pos x="676" y="195"/>
                </a:cxn>
                <a:cxn ang="0">
                  <a:pos x="605" y="192"/>
                </a:cxn>
                <a:cxn ang="0">
                  <a:pos x="520" y="189"/>
                </a:cxn>
                <a:cxn ang="0">
                  <a:pos x="420" y="184"/>
                </a:cxn>
                <a:cxn ang="0">
                  <a:pos x="303" y="180"/>
                </a:cxn>
                <a:cxn ang="0">
                  <a:pos x="167" y="176"/>
                </a:cxn>
                <a:cxn ang="0">
                  <a:pos x="72" y="170"/>
                </a:cxn>
                <a:cxn ang="0">
                  <a:pos x="41" y="156"/>
                </a:cxn>
                <a:cxn ang="0">
                  <a:pos x="16" y="129"/>
                </a:cxn>
                <a:cxn ang="0">
                  <a:pos x="2" y="92"/>
                </a:cxn>
                <a:cxn ang="0">
                  <a:pos x="1" y="56"/>
                </a:cxn>
                <a:cxn ang="0">
                  <a:pos x="13" y="30"/>
                </a:cxn>
                <a:cxn ang="0">
                  <a:pos x="37" y="11"/>
                </a:cxn>
                <a:cxn ang="0">
                  <a:pos x="68" y="1"/>
                </a:cxn>
              </a:cxnLst>
              <a:rect l="0" t="0" r="r" b="b"/>
              <a:pathLst>
                <a:path w="1267" h="216">
                  <a:moveTo>
                    <a:pt x="86" y="0"/>
                  </a:moveTo>
                  <a:lnTo>
                    <a:pt x="118" y="1"/>
                  </a:lnTo>
                  <a:lnTo>
                    <a:pt x="149" y="2"/>
                  </a:lnTo>
                  <a:lnTo>
                    <a:pt x="176" y="3"/>
                  </a:lnTo>
                  <a:lnTo>
                    <a:pt x="201" y="4"/>
                  </a:lnTo>
                  <a:lnTo>
                    <a:pt x="226" y="5"/>
                  </a:lnTo>
                  <a:lnTo>
                    <a:pt x="248" y="5"/>
                  </a:lnTo>
                  <a:lnTo>
                    <a:pt x="270" y="6"/>
                  </a:lnTo>
                  <a:lnTo>
                    <a:pt x="289" y="7"/>
                  </a:lnTo>
                  <a:lnTo>
                    <a:pt x="309" y="7"/>
                  </a:lnTo>
                  <a:lnTo>
                    <a:pt x="327" y="9"/>
                  </a:lnTo>
                  <a:lnTo>
                    <a:pt x="347" y="10"/>
                  </a:lnTo>
                  <a:lnTo>
                    <a:pt x="366" y="10"/>
                  </a:lnTo>
                  <a:lnTo>
                    <a:pt x="385" y="11"/>
                  </a:lnTo>
                  <a:lnTo>
                    <a:pt x="405" y="12"/>
                  </a:lnTo>
                  <a:lnTo>
                    <a:pt x="426" y="12"/>
                  </a:lnTo>
                  <a:lnTo>
                    <a:pt x="448" y="13"/>
                  </a:lnTo>
                  <a:lnTo>
                    <a:pt x="472" y="14"/>
                  </a:lnTo>
                  <a:lnTo>
                    <a:pt x="496" y="15"/>
                  </a:lnTo>
                  <a:lnTo>
                    <a:pt x="524" y="16"/>
                  </a:lnTo>
                  <a:lnTo>
                    <a:pt x="553" y="17"/>
                  </a:lnTo>
                  <a:lnTo>
                    <a:pt x="585" y="18"/>
                  </a:lnTo>
                  <a:lnTo>
                    <a:pt x="619" y="20"/>
                  </a:lnTo>
                  <a:lnTo>
                    <a:pt x="656" y="21"/>
                  </a:lnTo>
                  <a:lnTo>
                    <a:pt x="696" y="23"/>
                  </a:lnTo>
                  <a:lnTo>
                    <a:pt x="741" y="25"/>
                  </a:lnTo>
                  <a:lnTo>
                    <a:pt x="789" y="27"/>
                  </a:lnTo>
                  <a:lnTo>
                    <a:pt x="840" y="29"/>
                  </a:lnTo>
                  <a:lnTo>
                    <a:pt x="897" y="31"/>
                  </a:lnTo>
                  <a:lnTo>
                    <a:pt x="958" y="33"/>
                  </a:lnTo>
                  <a:lnTo>
                    <a:pt x="1023" y="36"/>
                  </a:lnTo>
                  <a:lnTo>
                    <a:pt x="1094" y="40"/>
                  </a:lnTo>
                  <a:lnTo>
                    <a:pt x="1170" y="43"/>
                  </a:lnTo>
                  <a:lnTo>
                    <a:pt x="1196" y="46"/>
                  </a:lnTo>
                  <a:lnTo>
                    <a:pt x="1217" y="53"/>
                  </a:lnTo>
                  <a:lnTo>
                    <a:pt x="1233" y="62"/>
                  </a:lnTo>
                  <a:lnTo>
                    <a:pt x="1245" y="74"/>
                  </a:lnTo>
                  <a:lnTo>
                    <a:pt x="1254" y="87"/>
                  </a:lnTo>
                  <a:lnTo>
                    <a:pt x="1260" y="103"/>
                  </a:lnTo>
                  <a:lnTo>
                    <a:pt x="1265" y="118"/>
                  </a:lnTo>
                  <a:lnTo>
                    <a:pt x="1267" y="134"/>
                  </a:lnTo>
                  <a:lnTo>
                    <a:pt x="1267" y="153"/>
                  </a:lnTo>
                  <a:lnTo>
                    <a:pt x="1263" y="171"/>
                  </a:lnTo>
                  <a:lnTo>
                    <a:pt x="1255" y="186"/>
                  </a:lnTo>
                  <a:lnTo>
                    <a:pt x="1244" y="197"/>
                  </a:lnTo>
                  <a:lnTo>
                    <a:pt x="1229" y="205"/>
                  </a:lnTo>
                  <a:lnTo>
                    <a:pt x="1213" y="211"/>
                  </a:lnTo>
                  <a:lnTo>
                    <a:pt x="1193" y="215"/>
                  </a:lnTo>
                  <a:lnTo>
                    <a:pt x="1172" y="216"/>
                  </a:lnTo>
                  <a:lnTo>
                    <a:pt x="1140" y="215"/>
                  </a:lnTo>
                  <a:lnTo>
                    <a:pt x="1109" y="212"/>
                  </a:lnTo>
                  <a:lnTo>
                    <a:pt x="1082" y="211"/>
                  </a:lnTo>
                  <a:lnTo>
                    <a:pt x="1056" y="210"/>
                  </a:lnTo>
                  <a:lnTo>
                    <a:pt x="1032" y="209"/>
                  </a:lnTo>
                  <a:lnTo>
                    <a:pt x="1009" y="208"/>
                  </a:lnTo>
                  <a:lnTo>
                    <a:pt x="989" y="207"/>
                  </a:lnTo>
                  <a:lnTo>
                    <a:pt x="969" y="206"/>
                  </a:lnTo>
                  <a:lnTo>
                    <a:pt x="949" y="206"/>
                  </a:lnTo>
                  <a:lnTo>
                    <a:pt x="930" y="205"/>
                  </a:lnTo>
                  <a:lnTo>
                    <a:pt x="911" y="204"/>
                  </a:lnTo>
                  <a:lnTo>
                    <a:pt x="893" y="203"/>
                  </a:lnTo>
                  <a:lnTo>
                    <a:pt x="873" y="202"/>
                  </a:lnTo>
                  <a:lnTo>
                    <a:pt x="853" y="201"/>
                  </a:lnTo>
                  <a:lnTo>
                    <a:pt x="833" y="201"/>
                  </a:lnTo>
                  <a:lnTo>
                    <a:pt x="812" y="200"/>
                  </a:lnTo>
                  <a:lnTo>
                    <a:pt x="789" y="199"/>
                  </a:lnTo>
                  <a:lnTo>
                    <a:pt x="763" y="198"/>
                  </a:lnTo>
                  <a:lnTo>
                    <a:pt x="737" y="197"/>
                  </a:lnTo>
                  <a:lnTo>
                    <a:pt x="708" y="196"/>
                  </a:lnTo>
                  <a:lnTo>
                    <a:pt x="676" y="195"/>
                  </a:lnTo>
                  <a:lnTo>
                    <a:pt x="642" y="193"/>
                  </a:lnTo>
                  <a:lnTo>
                    <a:pt x="605" y="192"/>
                  </a:lnTo>
                  <a:lnTo>
                    <a:pt x="564" y="191"/>
                  </a:lnTo>
                  <a:lnTo>
                    <a:pt x="520" y="189"/>
                  </a:lnTo>
                  <a:lnTo>
                    <a:pt x="472" y="187"/>
                  </a:lnTo>
                  <a:lnTo>
                    <a:pt x="420" y="184"/>
                  </a:lnTo>
                  <a:lnTo>
                    <a:pt x="364" y="182"/>
                  </a:lnTo>
                  <a:lnTo>
                    <a:pt x="303" y="180"/>
                  </a:lnTo>
                  <a:lnTo>
                    <a:pt x="237" y="178"/>
                  </a:lnTo>
                  <a:lnTo>
                    <a:pt x="167" y="176"/>
                  </a:lnTo>
                  <a:lnTo>
                    <a:pt x="91" y="173"/>
                  </a:lnTo>
                  <a:lnTo>
                    <a:pt x="72" y="170"/>
                  </a:lnTo>
                  <a:lnTo>
                    <a:pt x="56" y="165"/>
                  </a:lnTo>
                  <a:lnTo>
                    <a:pt x="41" y="156"/>
                  </a:lnTo>
                  <a:lnTo>
                    <a:pt x="28" y="143"/>
                  </a:lnTo>
                  <a:lnTo>
                    <a:pt x="16" y="129"/>
                  </a:lnTo>
                  <a:lnTo>
                    <a:pt x="7" y="111"/>
                  </a:lnTo>
                  <a:lnTo>
                    <a:pt x="2" y="92"/>
                  </a:lnTo>
                  <a:lnTo>
                    <a:pt x="0" y="72"/>
                  </a:lnTo>
                  <a:lnTo>
                    <a:pt x="1" y="56"/>
                  </a:lnTo>
                  <a:lnTo>
                    <a:pt x="6" y="43"/>
                  </a:lnTo>
                  <a:lnTo>
                    <a:pt x="13" y="30"/>
                  </a:lnTo>
                  <a:lnTo>
                    <a:pt x="24" y="20"/>
                  </a:lnTo>
                  <a:lnTo>
                    <a:pt x="37" y="11"/>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6818" name="Freeform 82"/>
            <p:cNvSpPr>
              <a:spLocks/>
            </p:cNvSpPr>
            <p:nvPr/>
          </p:nvSpPr>
          <p:spPr bwMode="auto">
            <a:xfrm>
              <a:off x="3681" y="2417"/>
              <a:ext cx="126" cy="16"/>
            </a:xfrm>
            <a:custGeom>
              <a:avLst/>
              <a:gdLst/>
              <a:ahLst/>
              <a:cxnLst>
                <a:cxn ang="0">
                  <a:pos x="81" y="0"/>
                </a:cxn>
                <a:cxn ang="0">
                  <a:pos x="1165" y="41"/>
                </a:cxn>
                <a:cxn ang="0">
                  <a:pos x="1190" y="44"/>
                </a:cxn>
                <a:cxn ang="0">
                  <a:pos x="1211" y="50"/>
                </a:cxn>
                <a:cxn ang="0">
                  <a:pos x="1226" y="59"/>
                </a:cxn>
                <a:cxn ang="0">
                  <a:pos x="1237" y="69"/>
                </a:cxn>
                <a:cxn ang="0">
                  <a:pos x="1244" y="82"/>
                </a:cxn>
                <a:cxn ang="0">
                  <a:pos x="1250" y="96"/>
                </a:cxn>
                <a:cxn ang="0">
                  <a:pos x="1253" y="110"/>
                </a:cxn>
                <a:cxn ang="0">
                  <a:pos x="1256" y="126"/>
                </a:cxn>
                <a:cxn ang="0">
                  <a:pos x="1258" y="146"/>
                </a:cxn>
                <a:cxn ang="0">
                  <a:pos x="1254" y="162"/>
                </a:cxn>
                <a:cxn ang="0">
                  <a:pos x="1247" y="176"/>
                </a:cxn>
                <a:cxn ang="0">
                  <a:pos x="1236" y="186"/>
                </a:cxn>
                <a:cxn ang="0">
                  <a:pos x="1222" y="194"/>
                </a:cxn>
                <a:cxn ang="0">
                  <a:pos x="1206" y="199"/>
                </a:cxn>
                <a:cxn ang="0">
                  <a:pos x="1186" y="203"/>
                </a:cxn>
                <a:cxn ang="0">
                  <a:pos x="1167" y="203"/>
                </a:cxn>
                <a:cxn ang="0">
                  <a:pos x="86" y="160"/>
                </a:cxn>
                <a:cxn ang="0">
                  <a:pos x="70" y="158"/>
                </a:cxn>
                <a:cxn ang="0">
                  <a:pos x="55" y="152"/>
                </a:cxn>
                <a:cxn ang="0">
                  <a:pos x="41" y="144"/>
                </a:cxn>
                <a:cxn ang="0">
                  <a:pos x="28" y="132"/>
                </a:cxn>
                <a:cxn ang="0">
                  <a:pos x="18" y="118"/>
                </a:cxn>
                <a:cxn ang="0">
                  <a:pos x="8" y="102"/>
                </a:cxn>
                <a:cxn ang="0">
                  <a:pos x="3" y="84"/>
                </a:cxn>
                <a:cxn ang="0">
                  <a:pos x="0" y="64"/>
                </a:cxn>
                <a:cxn ang="0">
                  <a:pos x="2" y="49"/>
                </a:cxn>
                <a:cxn ang="0">
                  <a:pos x="6" y="37"/>
                </a:cxn>
                <a:cxn ang="0">
                  <a:pos x="15" y="26"/>
                </a:cxn>
                <a:cxn ang="0">
                  <a:pos x="24" y="16"/>
                </a:cxn>
                <a:cxn ang="0">
                  <a:pos x="36" y="8"/>
                </a:cxn>
                <a:cxn ang="0">
                  <a:pos x="50" y="3"/>
                </a:cxn>
                <a:cxn ang="0">
                  <a:pos x="64" y="0"/>
                </a:cxn>
                <a:cxn ang="0">
                  <a:pos x="81" y="0"/>
                </a:cxn>
              </a:cxnLst>
              <a:rect l="0" t="0" r="r" b="b"/>
              <a:pathLst>
                <a:path w="1258" h="203">
                  <a:moveTo>
                    <a:pt x="81" y="0"/>
                  </a:moveTo>
                  <a:lnTo>
                    <a:pt x="1165" y="41"/>
                  </a:lnTo>
                  <a:lnTo>
                    <a:pt x="1190" y="44"/>
                  </a:lnTo>
                  <a:lnTo>
                    <a:pt x="1211" y="50"/>
                  </a:lnTo>
                  <a:lnTo>
                    <a:pt x="1226" y="59"/>
                  </a:lnTo>
                  <a:lnTo>
                    <a:pt x="1237" y="69"/>
                  </a:lnTo>
                  <a:lnTo>
                    <a:pt x="1244" y="82"/>
                  </a:lnTo>
                  <a:lnTo>
                    <a:pt x="1250" y="96"/>
                  </a:lnTo>
                  <a:lnTo>
                    <a:pt x="1253" y="110"/>
                  </a:lnTo>
                  <a:lnTo>
                    <a:pt x="1256" y="126"/>
                  </a:lnTo>
                  <a:lnTo>
                    <a:pt x="1258" y="146"/>
                  </a:lnTo>
                  <a:lnTo>
                    <a:pt x="1254" y="162"/>
                  </a:lnTo>
                  <a:lnTo>
                    <a:pt x="1247" y="176"/>
                  </a:lnTo>
                  <a:lnTo>
                    <a:pt x="1236" y="186"/>
                  </a:lnTo>
                  <a:lnTo>
                    <a:pt x="1222" y="194"/>
                  </a:lnTo>
                  <a:lnTo>
                    <a:pt x="1206" y="199"/>
                  </a:lnTo>
                  <a:lnTo>
                    <a:pt x="1186" y="203"/>
                  </a:lnTo>
                  <a:lnTo>
                    <a:pt x="1167" y="203"/>
                  </a:lnTo>
                  <a:lnTo>
                    <a:pt x="86" y="160"/>
                  </a:lnTo>
                  <a:lnTo>
                    <a:pt x="70" y="158"/>
                  </a:lnTo>
                  <a:lnTo>
                    <a:pt x="55" y="152"/>
                  </a:lnTo>
                  <a:lnTo>
                    <a:pt x="41" y="144"/>
                  </a:lnTo>
                  <a:lnTo>
                    <a:pt x="28" y="132"/>
                  </a:lnTo>
                  <a:lnTo>
                    <a:pt x="18" y="118"/>
                  </a:lnTo>
                  <a:lnTo>
                    <a:pt x="8" y="102"/>
                  </a:lnTo>
                  <a:lnTo>
                    <a:pt x="3" y="84"/>
                  </a:lnTo>
                  <a:lnTo>
                    <a:pt x="0" y="64"/>
                  </a:lnTo>
                  <a:lnTo>
                    <a:pt x="2" y="49"/>
                  </a:lnTo>
                  <a:lnTo>
                    <a:pt x="6" y="37"/>
                  </a:lnTo>
                  <a:lnTo>
                    <a:pt x="15" y="26"/>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116819" name="Freeform 83"/>
            <p:cNvSpPr>
              <a:spLocks/>
            </p:cNvSpPr>
            <p:nvPr/>
          </p:nvSpPr>
          <p:spPr bwMode="auto">
            <a:xfrm>
              <a:off x="3682" y="2414"/>
              <a:ext cx="37" cy="15"/>
            </a:xfrm>
            <a:custGeom>
              <a:avLst/>
              <a:gdLst/>
              <a:ahLst/>
              <a:cxnLst>
                <a:cxn ang="0">
                  <a:pos x="357" y="176"/>
                </a:cxn>
                <a:cxn ang="0">
                  <a:pos x="364" y="175"/>
                </a:cxn>
                <a:cxn ang="0">
                  <a:pos x="370" y="170"/>
                </a:cxn>
                <a:cxn ang="0">
                  <a:pos x="374" y="164"/>
                </a:cxn>
                <a:cxn ang="0">
                  <a:pos x="376" y="156"/>
                </a:cxn>
                <a:cxn ang="0">
                  <a:pos x="374" y="32"/>
                </a:cxn>
                <a:cxn ang="0">
                  <a:pos x="372" y="23"/>
                </a:cxn>
                <a:cxn ang="0">
                  <a:pos x="368" y="17"/>
                </a:cxn>
                <a:cxn ang="0">
                  <a:pos x="361" y="13"/>
                </a:cxn>
                <a:cxn ang="0">
                  <a:pos x="352" y="12"/>
                </a:cxn>
                <a:cxn ang="0">
                  <a:pos x="192" y="5"/>
                </a:cxn>
                <a:cxn ang="0">
                  <a:pos x="74" y="0"/>
                </a:cxn>
                <a:cxn ang="0">
                  <a:pos x="58" y="1"/>
                </a:cxn>
                <a:cxn ang="0">
                  <a:pos x="44" y="4"/>
                </a:cxn>
                <a:cxn ang="0">
                  <a:pos x="32" y="10"/>
                </a:cxn>
                <a:cxn ang="0">
                  <a:pos x="22" y="18"/>
                </a:cxn>
                <a:cxn ang="0">
                  <a:pos x="13" y="29"/>
                </a:cxn>
                <a:cxn ang="0">
                  <a:pos x="5" y="40"/>
                </a:cxn>
                <a:cxn ang="0">
                  <a:pos x="1" y="53"/>
                </a:cxn>
                <a:cxn ang="0">
                  <a:pos x="0" y="67"/>
                </a:cxn>
                <a:cxn ang="0">
                  <a:pos x="0" y="89"/>
                </a:cxn>
                <a:cxn ang="0">
                  <a:pos x="2" y="103"/>
                </a:cxn>
                <a:cxn ang="0">
                  <a:pos x="8" y="117"/>
                </a:cxn>
                <a:cxn ang="0">
                  <a:pos x="16" y="129"/>
                </a:cxn>
                <a:cxn ang="0">
                  <a:pos x="25" y="139"/>
                </a:cxn>
                <a:cxn ang="0">
                  <a:pos x="36" y="149"/>
                </a:cxn>
                <a:cxn ang="0">
                  <a:pos x="48" y="156"/>
                </a:cxn>
                <a:cxn ang="0">
                  <a:pos x="61" y="161"/>
                </a:cxn>
                <a:cxn ang="0">
                  <a:pos x="76" y="163"/>
                </a:cxn>
                <a:cxn ang="0">
                  <a:pos x="357" y="176"/>
                </a:cxn>
              </a:cxnLst>
              <a:rect l="0" t="0" r="r" b="b"/>
              <a:pathLst>
                <a:path w="376" h="176">
                  <a:moveTo>
                    <a:pt x="357" y="176"/>
                  </a:moveTo>
                  <a:lnTo>
                    <a:pt x="364" y="175"/>
                  </a:lnTo>
                  <a:lnTo>
                    <a:pt x="370" y="170"/>
                  </a:lnTo>
                  <a:lnTo>
                    <a:pt x="374" y="164"/>
                  </a:lnTo>
                  <a:lnTo>
                    <a:pt x="376" y="156"/>
                  </a:lnTo>
                  <a:lnTo>
                    <a:pt x="374" y="32"/>
                  </a:lnTo>
                  <a:lnTo>
                    <a:pt x="372" y="23"/>
                  </a:lnTo>
                  <a:lnTo>
                    <a:pt x="368" y="17"/>
                  </a:lnTo>
                  <a:lnTo>
                    <a:pt x="361" y="13"/>
                  </a:lnTo>
                  <a:lnTo>
                    <a:pt x="352" y="12"/>
                  </a:lnTo>
                  <a:lnTo>
                    <a:pt x="192" y="5"/>
                  </a:lnTo>
                  <a:lnTo>
                    <a:pt x="74" y="0"/>
                  </a:lnTo>
                  <a:lnTo>
                    <a:pt x="58" y="1"/>
                  </a:lnTo>
                  <a:lnTo>
                    <a:pt x="44" y="4"/>
                  </a:lnTo>
                  <a:lnTo>
                    <a:pt x="32" y="10"/>
                  </a:lnTo>
                  <a:lnTo>
                    <a:pt x="22" y="18"/>
                  </a:lnTo>
                  <a:lnTo>
                    <a:pt x="13" y="29"/>
                  </a:lnTo>
                  <a:lnTo>
                    <a:pt x="5" y="40"/>
                  </a:lnTo>
                  <a:lnTo>
                    <a:pt x="1" y="53"/>
                  </a:lnTo>
                  <a:lnTo>
                    <a:pt x="0" y="67"/>
                  </a:lnTo>
                  <a:lnTo>
                    <a:pt x="0" y="89"/>
                  </a:lnTo>
                  <a:lnTo>
                    <a:pt x="2" y="103"/>
                  </a:lnTo>
                  <a:lnTo>
                    <a:pt x="8" y="117"/>
                  </a:lnTo>
                  <a:lnTo>
                    <a:pt x="16" y="129"/>
                  </a:lnTo>
                  <a:lnTo>
                    <a:pt x="25" y="139"/>
                  </a:lnTo>
                  <a:lnTo>
                    <a:pt x="36" y="149"/>
                  </a:lnTo>
                  <a:lnTo>
                    <a:pt x="48" y="156"/>
                  </a:lnTo>
                  <a:lnTo>
                    <a:pt x="61" y="161"/>
                  </a:lnTo>
                  <a:lnTo>
                    <a:pt x="76" y="163"/>
                  </a:lnTo>
                  <a:lnTo>
                    <a:pt x="357" y="176"/>
                  </a:lnTo>
                  <a:close/>
                </a:path>
              </a:pathLst>
            </a:custGeom>
            <a:solidFill>
              <a:srgbClr val="B5B5B5"/>
            </a:solidFill>
            <a:ln w="9525">
              <a:noFill/>
              <a:round/>
              <a:headEnd/>
              <a:tailEnd/>
            </a:ln>
          </p:spPr>
          <p:txBody>
            <a:bodyPr/>
            <a:lstStyle/>
            <a:p>
              <a:endParaRPr lang="en-US"/>
            </a:p>
          </p:txBody>
        </p:sp>
        <p:sp>
          <p:nvSpPr>
            <p:cNvPr id="116820" name="Freeform 84"/>
            <p:cNvSpPr>
              <a:spLocks/>
            </p:cNvSpPr>
            <p:nvPr/>
          </p:nvSpPr>
          <p:spPr bwMode="auto">
            <a:xfrm>
              <a:off x="3768" y="2417"/>
              <a:ext cx="38" cy="14"/>
            </a:xfrm>
            <a:custGeom>
              <a:avLst/>
              <a:gdLst/>
              <a:ahLst/>
              <a:cxnLst>
                <a:cxn ang="0">
                  <a:pos x="25" y="160"/>
                </a:cxn>
                <a:cxn ang="0">
                  <a:pos x="17" y="159"/>
                </a:cxn>
                <a:cxn ang="0">
                  <a:pos x="9" y="156"/>
                </a:cxn>
                <a:cxn ang="0">
                  <a:pos x="4" y="150"/>
                </a:cxn>
                <a:cxn ang="0">
                  <a:pos x="2" y="141"/>
                </a:cxn>
                <a:cxn ang="0">
                  <a:pos x="0" y="16"/>
                </a:cxn>
                <a:cxn ang="0">
                  <a:pos x="2" y="9"/>
                </a:cxn>
                <a:cxn ang="0">
                  <a:pos x="6" y="3"/>
                </a:cxn>
                <a:cxn ang="0">
                  <a:pos x="14" y="0"/>
                </a:cxn>
                <a:cxn ang="0">
                  <a:pos x="22" y="0"/>
                </a:cxn>
                <a:cxn ang="0">
                  <a:pos x="182" y="4"/>
                </a:cxn>
                <a:cxn ang="0">
                  <a:pos x="301" y="9"/>
                </a:cxn>
                <a:cxn ang="0">
                  <a:pos x="316" y="11"/>
                </a:cxn>
                <a:cxn ang="0">
                  <a:pos x="331" y="16"/>
                </a:cxn>
                <a:cxn ang="0">
                  <a:pos x="343" y="24"/>
                </a:cxn>
                <a:cxn ang="0">
                  <a:pos x="354" y="33"/>
                </a:cxn>
                <a:cxn ang="0">
                  <a:pos x="363" y="43"/>
                </a:cxn>
                <a:cxn ang="0">
                  <a:pos x="370" y="56"/>
                </a:cxn>
                <a:cxn ang="0">
                  <a:pos x="375" y="69"/>
                </a:cxn>
                <a:cxn ang="0">
                  <a:pos x="376" y="84"/>
                </a:cxn>
                <a:cxn ang="0">
                  <a:pos x="376" y="105"/>
                </a:cxn>
                <a:cxn ang="0">
                  <a:pos x="375" y="119"/>
                </a:cxn>
                <a:cxn ang="0">
                  <a:pos x="372" y="132"/>
                </a:cxn>
                <a:cxn ang="0">
                  <a:pos x="366" y="144"/>
                </a:cxn>
                <a:cxn ang="0">
                  <a:pos x="357" y="154"/>
                </a:cxn>
                <a:cxn ang="0">
                  <a:pos x="346" y="162"/>
                </a:cxn>
                <a:cxn ang="0">
                  <a:pos x="334" y="169"/>
                </a:cxn>
                <a:cxn ang="0">
                  <a:pos x="320" y="172"/>
                </a:cxn>
                <a:cxn ang="0">
                  <a:pos x="306" y="173"/>
                </a:cxn>
                <a:cxn ang="0">
                  <a:pos x="25" y="160"/>
                </a:cxn>
              </a:cxnLst>
              <a:rect l="0" t="0" r="r" b="b"/>
              <a:pathLst>
                <a:path w="376" h="173">
                  <a:moveTo>
                    <a:pt x="25" y="160"/>
                  </a:moveTo>
                  <a:lnTo>
                    <a:pt x="17" y="159"/>
                  </a:lnTo>
                  <a:lnTo>
                    <a:pt x="9" y="156"/>
                  </a:lnTo>
                  <a:lnTo>
                    <a:pt x="4" y="150"/>
                  </a:lnTo>
                  <a:lnTo>
                    <a:pt x="2" y="141"/>
                  </a:lnTo>
                  <a:lnTo>
                    <a:pt x="0" y="16"/>
                  </a:lnTo>
                  <a:lnTo>
                    <a:pt x="2" y="9"/>
                  </a:lnTo>
                  <a:lnTo>
                    <a:pt x="6" y="3"/>
                  </a:lnTo>
                  <a:lnTo>
                    <a:pt x="14" y="0"/>
                  </a:lnTo>
                  <a:lnTo>
                    <a:pt x="22" y="0"/>
                  </a:lnTo>
                  <a:lnTo>
                    <a:pt x="182" y="4"/>
                  </a:lnTo>
                  <a:lnTo>
                    <a:pt x="301" y="9"/>
                  </a:lnTo>
                  <a:lnTo>
                    <a:pt x="316" y="11"/>
                  </a:lnTo>
                  <a:lnTo>
                    <a:pt x="331" y="16"/>
                  </a:lnTo>
                  <a:lnTo>
                    <a:pt x="343" y="24"/>
                  </a:lnTo>
                  <a:lnTo>
                    <a:pt x="354" y="33"/>
                  </a:lnTo>
                  <a:lnTo>
                    <a:pt x="363" y="43"/>
                  </a:lnTo>
                  <a:lnTo>
                    <a:pt x="370" y="56"/>
                  </a:lnTo>
                  <a:lnTo>
                    <a:pt x="375" y="69"/>
                  </a:lnTo>
                  <a:lnTo>
                    <a:pt x="376" y="84"/>
                  </a:lnTo>
                  <a:lnTo>
                    <a:pt x="376" y="105"/>
                  </a:lnTo>
                  <a:lnTo>
                    <a:pt x="375" y="119"/>
                  </a:lnTo>
                  <a:lnTo>
                    <a:pt x="372" y="132"/>
                  </a:lnTo>
                  <a:lnTo>
                    <a:pt x="366" y="144"/>
                  </a:lnTo>
                  <a:lnTo>
                    <a:pt x="357" y="154"/>
                  </a:lnTo>
                  <a:lnTo>
                    <a:pt x="346" y="162"/>
                  </a:lnTo>
                  <a:lnTo>
                    <a:pt x="334" y="169"/>
                  </a:lnTo>
                  <a:lnTo>
                    <a:pt x="320" y="172"/>
                  </a:lnTo>
                  <a:lnTo>
                    <a:pt x="306" y="173"/>
                  </a:lnTo>
                  <a:lnTo>
                    <a:pt x="25" y="160"/>
                  </a:lnTo>
                  <a:close/>
                </a:path>
              </a:pathLst>
            </a:custGeom>
            <a:solidFill>
              <a:srgbClr val="B5B5B5"/>
            </a:solidFill>
            <a:ln w="9525">
              <a:noFill/>
              <a:round/>
              <a:headEnd/>
              <a:tailEnd/>
            </a:ln>
          </p:spPr>
          <p:txBody>
            <a:bodyPr/>
            <a:lstStyle/>
            <a:p>
              <a:endParaRPr lang="en-US"/>
            </a:p>
          </p:txBody>
        </p:sp>
        <p:sp>
          <p:nvSpPr>
            <p:cNvPr id="116821" name="Freeform 85"/>
            <p:cNvSpPr>
              <a:spLocks/>
            </p:cNvSpPr>
            <p:nvPr/>
          </p:nvSpPr>
          <p:spPr bwMode="auto">
            <a:xfrm>
              <a:off x="3725" y="2415"/>
              <a:ext cx="38" cy="15"/>
            </a:xfrm>
            <a:custGeom>
              <a:avLst/>
              <a:gdLst/>
              <a:ahLst/>
              <a:cxnLst>
                <a:cxn ang="0">
                  <a:pos x="21" y="0"/>
                </a:cxn>
                <a:cxn ang="0">
                  <a:pos x="354" y="14"/>
                </a:cxn>
                <a:cxn ang="0">
                  <a:pos x="362" y="16"/>
                </a:cxn>
                <a:cxn ang="0">
                  <a:pos x="368" y="20"/>
                </a:cxn>
                <a:cxn ang="0">
                  <a:pos x="373" y="26"/>
                </a:cxn>
                <a:cxn ang="0">
                  <a:pos x="375" y="34"/>
                </a:cxn>
                <a:cxn ang="0">
                  <a:pos x="377" y="159"/>
                </a:cxn>
                <a:cxn ang="0">
                  <a:pos x="376" y="166"/>
                </a:cxn>
                <a:cxn ang="0">
                  <a:pos x="372" y="172"/>
                </a:cxn>
                <a:cxn ang="0">
                  <a:pos x="366" y="176"/>
                </a:cxn>
                <a:cxn ang="0">
                  <a:pos x="358" y="177"/>
                </a:cxn>
                <a:cxn ang="0">
                  <a:pos x="25" y="163"/>
                </a:cxn>
                <a:cxn ang="0">
                  <a:pos x="17" y="161"/>
                </a:cxn>
                <a:cxn ang="0">
                  <a:pos x="10" y="157"/>
                </a:cxn>
                <a:cxn ang="0">
                  <a:pos x="5" y="150"/>
                </a:cxn>
                <a:cxn ang="0">
                  <a:pos x="3" y="143"/>
                </a:cxn>
                <a:cxn ang="0">
                  <a:pos x="0" y="19"/>
                </a:cxn>
                <a:cxn ang="0">
                  <a:pos x="2" y="11"/>
                </a:cxn>
                <a:cxn ang="0">
                  <a:pos x="6" y="4"/>
                </a:cxn>
                <a:cxn ang="0">
                  <a:pos x="13" y="1"/>
                </a:cxn>
                <a:cxn ang="0">
                  <a:pos x="21" y="0"/>
                </a:cxn>
              </a:cxnLst>
              <a:rect l="0" t="0" r="r" b="b"/>
              <a:pathLst>
                <a:path w="377" h="177">
                  <a:moveTo>
                    <a:pt x="21" y="0"/>
                  </a:moveTo>
                  <a:lnTo>
                    <a:pt x="354" y="14"/>
                  </a:lnTo>
                  <a:lnTo>
                    <a:pt x="362" y="16"/>
                  </a:lnTo>
                  <a:lnTo>
                    <a:pt x="368" y="20"/>
                  </a:lnTo>
                  <a:lnTo>
                    <a:pt x="373" y="26"/>
                  </a:lnTo>
                  <a:lnTo>
                    <a:pt x="375" y="34"/>
                  </a:lnTo>
                  <a:lnTo>
                    <a:pt x="377" y="159"/>
                  </a:lnTo>
                  <a:lnTo>
                    <a:pt x="376" y="166"/>
                  </a:lnTo>
                  <a:lnTo>
                    <a:pt x="372" y="172"/>
                  </a:lnTo>
                  <a:lnTo>
                    <a:pt x="366" y="176"/>
                  </a:lnTo>
                  <a:lnTo>
                    <a:pt x="358" y="177"/>
                  </a:lnTo>
                  <a:lnTo>
                    <a:pt x="25" y="163"/>
                  </a:lnTo>
                  <a:lnTo>
                    <a:pt x="17" y="161"/>
                  </a:lnTo>
                  <a:lnTo>
                    <a:pt x="10" y="157"/>
                  </a:lnTo>
                  <a:lnTo>
                    <a:pt x="5" y="150"/>
                  </a:lnTo>
                  <a:lnTo>
                    <a:pt x="3" y="143"/>
                  </a:lnTo>
                  <a:lnTo>
                    <a:pt x="0" y="19"/>
                  </a:lnTo>
                  <a:lnTo>
                    <a:pt x="2" y="11"/>
                  </a:lnTo>
                  <a:lnTo>
                    <a:pt x="6" y="4"/>
                  </a:lnTo>
                  <a:lnTo>
                    <a:pt x="13" y="1"/>
                  </a:lnTo>
                  <a:lnTo>
                    <a:pt x="21" y="0"/>
                  </a:lnTo>
                  <a:close/>
                </a:path>
              </a:pathLst>
            </a:custGeom>
            <a:solidFill>
              <a:srgbClr val="B5B5B5"/>
            </a:solidFill>
            <a:ln w="9525">
              <a:noFill/>
              <a:round/>
              <a:headEnd/>
              <a:tailEnd/>
            </a:ln>
          </p:spPr>
          <p:txBody>
            <a:bodyPr/>
            <a:lstStyle/>
            <a:p>
              <a:endParaRPr lang="en-US"/>
            </a:p>
          </p:txBody>
        </p:sp>
        <p:sp>
          <p:nvSpPr>
            <p:cNvPr id="116822" name="Freeform 86"/>
            <p:cNvSpPr>
              <a:spLocks/>
            </p:cNvSpPr>
            <p:nvPr/>
          </p:nvSpPr>
          <p:spPr bwMode="auto">
            <a:xfrm>
              <a:off x="3684" y="2413"/>
              <a:ext cx="37" cy="14"/>
            </a:xfrm>
            <a:custGeom>
              <a:avLst/>
              <a:gdLst/>
              <a:ahLst/>
              <a:cxnLst>
                <a:cxn ang="0">
                  <a:pos x="353" y="176"/>
                </a:cxn>
                <a:cxn ang="0">
                  <a:pos x="363" y="175"/>
                </a:cxn>
                <a:cxn ang="0">
                  <a:pos x="370" y="171"/>
                </a:cxn>
                <a:cxn ang="0">
                  <a:pos x="374" y="165"/>
                </a:cxn>
                <a:cxn ang="0">
                  <a:pos x="376" y="156"/>
                </a:cxn>
                <a:cxn ang="0">
                  <a:pos x="373" y="33"/>
                </a:cxn>
                <a:cxn ang="0">
                  <a:pos x="370" y="25"/>
                </a:cxn>
                <a:cxn ang="0">
                  <a:pos x="366" y="18"/>
                </a:cxn>
                <a:cxn ang="0">
                  <a:pos x="359" y="14"/>
                </a:cxn>
                <a:cxn ang="0">
                  <a:pos x="351" y="12"/>
                </a:cxn>
                <a:cxn ang="0">
                  <a:pos x="189" y="5"/>
                </a:cxn>
                <a:cxn ang="0">
                  <a:pos x="70" y="0"/>
                </a:cxn>
                <a:cxn ang="0">
                  <a:pos x="55" y="1"/>
                </a:cxn>
                <a:cxn ang="0">
                  <a:pos x="41" y="4"/>
                </a:cxn>
                <a:cxn ang="0">
                  <a:pos x="28" y="10"/>
                </a:cxn>
                <a:cxn ang="0">
                  <a:pos x="18" y="18"/>
                </a:cxn>
                <a:cxn ang="0">
                  <a:pos x="10" y="28"/>
                </a:cxn>
                <a:cxn ang="0">
                  <a:pos x="4" y="40"/>
                </a:cxn>
                <a:cxn ang="0">
                  <a:pos x="0" y="53"/>
                </a:cxn>
                <a:cxn ang="0">
                  <a:pos x="0" y="67"/>
                </a:cxn>
                <a:cxn ang="0">
                  <a:pos x="0" y="89"/>
                </a:cxn>
                <a:cxn ang="0">
                  <a:pos x="1" y="104"/>
                </a:cxn>
                <a:cxn ang="0">
                  <a:pos x="6" y="117"/>
                </a:cxn>
                <a:cxn ang="0">
                  <a:pos x="13" y="129"/>
                </a:cxn>
                <a:cxn ang="0">
                  <a:pos x="22" y="141"/>
                </a:cxn>
                <a:cxn ang="0">
                  <a:pos x="33" y="150"/>
                </a:cxn>
                <a:cxn ang="0">
                  <a:pos x="45" y="156"/>
                </a:cxn>
                <a:cxn ang="0">
                  <a:pos x="60" y="162"/>
                </a:cxn>
                <a:cxn ang="0">
                  <a:pos x="75" y="164"/>
                </a:cxn>
                <a:cxn ang="0">
                  <a:pos x="353" y="176"/>
                </a:cxn>
              </a:cxnLst>
              <a:rect l="0" t="0" r="r" b="b"/>
              <a:pathLst>
                <a:path w="376" h="176">
                  <a:moveTo>
                    <a:pt x="353" y="176"/>
                  </a:moveTo>
                  <a:lnTo>
                    <a:pt x="363" y="175"/>
                  </a:lnTo>
                  <a:lnTo>
                    <a:pt x="370" y="171"/>
                  </a:lnTo>
                  <a:lnTo>
                    <a:pt x="374" y="165"/>
                  </a:lnTo>
                  <a:lnTo>
                    <a:pt x="376" y="156"/>
                  </a:lnTo>
                  <a:lnTo>
                    <a:pt x="373" y="33"/>
                  </a:lnTo>
                  <a:lnTo>
                    <a:pt x="370" y="25"/>
                  </a:lnTo>
                  <a:lnTo>
                    <a:pt x="366" y="18"/>
                  </a:lnTo>
                  <a:lnTo>
                    <a:pt x="359" y="14"/>
                  </a:lnTo>
                  <a:lnTo>
                    <a:pt x="351" y="12"/>
                  </a:lnTo>
                  <a:lnTo>
                    <a:pt x="189" y="5"/>
                  </a:lnTo>
                  <a:lnTo>
                    <a:pt x="70" y="0"/>
                  </a:lnTo>
                  <a:lnTo>
                    <a:pt x="55" y="1"/>
                  </a:lnTo>
                  <a:lnTo>
                    <a:pt x="41" y="4"/>
                  </a:lnTo>
                  <a:lnTo>
                    <a:pt x="28" y="10"/>
                  </a:lnTo>
                  <a:lnTo>
                    <a:pt x="18" y="18"/>
                  </a:lnTo>
                  <a:lnTo>
                    <a:pt x="10" y="28"/>
                  </a:lnTo>
                  <a:lnTo>
                    <a:pt x="4" y="40"/>
                  </a:lnTo>
                  <a:lnTo>
                    <a:pt x="0" y="53"/>
                  </a:lnTo>
                  <a:lnTo>
                    <a:pt x="0" y="67"/>
                  </a:lnTo>
                  <a:lnTo>
                    <a:pt x="0" y="89"/>
                  </a:lnTo>
                  <a:lnTo>
                    <a:pt x="1" y="104"/>
                  </a:lnTo>
                  <a:lnTo>
                    <a:pt x="6" y="117"/>
                  </a:lnTo>
                  <a:lnTo>
                    <a:pt x="13" y="129"/>
                  </a:lnTo>
                  <a:lnTo>
                    <a:pt x="22" y="141"/>
                  </a:lnTo>
                  <a:lnTo>
                    <a:pt x="33" y="150"/>
                  </a:lnTo>
                  <a:lnTo>
                    <a:pt x="45" y="156"/>
                  </a:lnTo>
                  <a:lnTo>
                    <a:pt x="60" y="162"/>
                  </a:lnTo>
                  <a:lnTo>
                    <a:pt x="75" y="164"/>
                  </a:lnTo>
                  <a:lnTo>
                    <a:pt x="353" y="176"/>
                  </a:lnTo>
                  <a:close/>
                </a:path>
              </a:pathLst>
            </a:custGeom>
            <a:solidFill>
              <a:srgbClr val="E8E8E8"/>
            </a:solidFill>
            <a:ln w="9525">
              <a:noFill/>
              <a:round/>
              <a:headEnd/>
              <a:tailEnd/>
            </a:ln>
          </p:spPr>
          <p:txBody>
            <a:bodyPr/>
            <a:lstStyle/>
            <a:p>
              <a:endParaRPr lang="en-US"/>
            </a:p>
          </p:txBody>
        </p:sp>
        <p:sp>
          <p:nvSpPr>
            <p:cNvPr id="116823" name="Freeform 87"/>
            <p:cNvSpPr>
              <a:spLocks/>
            </p:cNvSpPr>
            <p:nvPr/>
          </p:nvSpPr>
          <p:spPr bwMode="auto">
            <a:xfrm>
              <a:off x="3770" y="2416"/>
              <a:ext cx="38" cy="14"/>
            </a:xfrm>
            <a:custGeom>
              <a:avLst/>
              <a:gdLst/>
              <a:ahLst/>
              <a:cxnLst>
                <a:cxn ang="0">
                  <a:pos x="24" y="161"/>
                </a:cxn>
                <a:cxn ang="0">
                  <a:pos x="16" y="160"/>
                </a:cxn>
                <a:cxn ang="0">
                  <a:pos x="9" y="157"/>
                </a:cxn>
                <a:cxn ang="0">
                  <a:pos x="5" y="150"/>
                </a:cxn>
                <a:cxn ang="0">
                  <a:pos x="3" y="141"/>
                </a:cxn>
                <a:cxn ang="0">
                  <a:pos x="0" y="18"/>
                </a:cxn>
                <a:cxn ang="0">
                  <a:pos x="1" y="11"/>
                </a:cxn>
                <a:cxn ang="0">
                  <a:pos x="6" y="4"/>
                </a:cxn>
                <a:cxn ang="0">
                  <a:pos x="12" y="0"/>
                </a:cxn>
                <a:cxn ang="0">
                  <a:pos x="20" y="0"/>
                </a:cxn>
                <a:cxn ang="0">
                  <a:pos x="183" y="5"/>
                </a:cxn>
                <a:cxn ang="0">
                  <a:pos x="302" y="10"/>
                </a:cxn>
                <a:cxn ang="0">
                  <a:pos x="316" y="12"/>
                </a:cxn>
                <a:cxn ang="0">
                  <a:pos x="329" y="17"/>
                </a:cxn>
                <a:cxn ang="0">
                  <a:pos x="341" y="24"/>
                </a:cxn>
                <a:cxn ang="0">
                  <a:pos x="352" y="33"/>
                </a:cxn>
                <a:cxn ang="0">
                  <a:pos x="361" y="44"/>
                </a:cxn>
                <a:cxn ang="0">
                  <a:pos x="370" y="56"/>
                </a:cxn>
                <a:cxn ang="0">
                  <a:pos x="375" y="70"/>
                </a:cxn>
                <a:cxn ang="0">
                  <a:pos x="377" y="84"/>
                </a:cxn>
                <a:cxn ang="0">
                  <a:pos x="377" y="107"/>
                </a:cxn>
                <a:cxn ang="0">
                  <a:pos x="376" y="120"/>
                </a:cxn>
                <a:cxn ang="0">
                  <a:pos x="372" y="133"/>
                </a:cxn>
                <a:cxn ang="0">
                  <a:pos x="365" y="144"/>
                </a:cxn>
                <a:cxn ang="0">
                  <a:pos x="355" y="154"/>
                </a:cxn>
                <a:cxn ang="0">
                  <a:pos x="345" y="163"/>
                </a:cxn>
                <a:cxn ang="0">
                  <a:pos x="333" y="169"/>
                </a:cxn>
                <a:cxn ang="0">
                  <a:pos x="319" y="173"/>
                </a:cxn>
                <a:cxn ang="0">
                  <a:pos x="304" y="173"/>
                </a:cxn>
                <a:cxn ang="0">
                  <a:pos x="24" y="161"/>
                </a:cxn>
              </a:cxnLst>
              <a:rect l="0" t="0" r="r" b="b"/>
              <a:pathLst>
                <a:path w="377" h="173">
                  <a:moveTo>
                    <a:pt x="24" y="161"/>
                  </a:moveTo>
                  <a:lnTo>
                    <a:pt x="16" y="160"/>
                  </a:lnTo>
                  <a:lnTo>
                    <a:pt x="9" y="157"/>
                  </a:lnTo>
                  <a:lnTo>
                    <a:pt x="5" y="150"/>
                  </a:lnTo>
                  <a:lnTo>
                    <a:pt x="3" y="141"/>
                  </a:lnTo>
                  <a:lnTo>
                    <a:pt x="0" y="18"/>
                  </a:lnTo>
                  <a:lnTo>
                    <a:pt x="1" y="11"/>
                  </a:lnTo>
                  <a:lnTo>
                    <a:pt x="6" y="4"/>
                  </a:lnTo>
                  <a:lnTo>
                    <a:pt x="12" y="0"/>
                  </a:lnTo>
                  <a:lnTo>
                    <a:pt x="20" y="0"/>
                  </a:lnTo>
                  <a:lnTo>
                    <a:pt x="183" y="5"/>
                  </a:lnTo>
                  <a:lnTo>
                    <a:pt x="302" y="10"/>
                  </a:lnTo>
                  <a:lnTo>
                    <a:pt x="316" y="12"/>
                  </a:lnTo>
                  <a:lnTo>
                    <a:pt x="329" y="17"/>
                  </a:lnTo>
                  <a:lnTo>
                    <a:pt x="341" y="24"/>
                  </a:lnTo>
                  <a:lnTo>
                    <a:pt x="352" y="33"/>
                  </a:lnTo>
                  <a:lnTo>
                    <a:pt x="361" y="44"/>
                  </a:lnTo>
                  <a:lnTo>
                    <a:pt x="370" y="56"/>
                  </a:lnTo>
                  <a:lnTo>
                    <a:pt x="375" y="70"/>
                  </a:lnTo>
                  <a:lnTo>
                    <a:pt x="377" y="84"/>
                  </a:lnTo>
                  <a:lnTo>
                    <a:pt x="377" y="107"/>
                  </a:lnTo>
                  <a:lnTo>
                    <a:pt x="376" y="120"/>
                  </a:lnTo>
                  <a:lnTo>
                    <a:pt x="372" y="133"/>
                  </a:lnTo>
                  <a:lnTo>
                    <a:pt x="365" y="144"/>
                  </a:lnTo>
                  <a:lnTo>
                    <a:pt x="355" y="154"/>
                  </a:lnTo>
                  <a:lnTo>
                    <a:pt x="345" y="163"/>
                  </a:lnTo>
                  <a:lnTo>
                    <a:pt x="333" y="169"/>
                  </a:lnTo>
                  <a:lnTo>
                    <a:pt x="319" y="173"/>
                  </a:lnTo>
                  <a:lnTo>
                    <a:pt x="304" y="173"/>
                  </a:lnTo>
                  <a:lnTo>
                    <a:pt x="24" y="161"/>
                  </a:lnTo>
                  <a:close/>
                </a:path>
              </a:pathLst>
            </a:custGeom>
            <a:solidFill>
              <a:srgbClr val="E8E8E8"/>
            </a:solidFill>
            <a:ln w="9525">
              <a:noFill/>
              <a:round/>
              <a:headEnd/>
              <a:tailEnd/>
            </a:ln>
          </p:spPr>
          <p:txBody>
            <a:bodyPr/>
            <a:lstStyle/>
            <a:p>
              <a:endParaRPr lang="en-US"/>
            </a:p>
          </p:txBody>
        </p:sp>
        <p:sp>
          <p:nvSpPr>
            <p:cNvPr id="116824" name="Freeform 88"/>
            <p:cNvSpPr>
              <a:spLocks/>
            </p:cNvSpPr>
            <p:nvPr/>
          </p:nvSpPr>
          <p:spPr bwMode="auto">
            <a:xfrm>
              <a:off x="3727" y="2414"/>
              <a:ext cx="38" cy="15"/>
            </a:xfrm>
            <a:custGeom>
              <a:avLst/>
              <a:gdLst/>
              <a:ahLst/>
              <a:cxnLst>
                <a:cxn ang="0">
                  <a:pos x="20" y="0"/>
                </a:cxn>
                <a:cxn ang="0">
                  <a:pos x="353" y="13"/>
                </a:cxn>
                <a:cxn ang="0">
                  <a:pos x="362" y="15"/>
                </a:cxn>
                <a:cxn ang="0">
                  <a:pos x="367" y="19"/>
                </a:cxn>
                <a:cxn ang="0">
                  <a:pos x="372" y="25"/>
                </a:cxn>
                <a:cxn ang="0">
                  <a:pos x="374" y="34"/>
                </a:cxn>
                <a:cxn ang="0">
                  <a:pos x="376" y="158"/>
                </a:cxn>
                <a:cxn ang="0">
                  <a:pos x="375" y="165"/>
                </a:cxn>
                <a:cxn ang="0">
                  <a:pos x="371" y="171"/>
                </a:cxn>
                <a:cxn ang="0">
                  <a:pos x="365" y="176"/>
                </a:cxn>
                <a:cxn ang="0">
                  <a:pos x="357" y="177"/>
                </a:cxn>
                <a:cxn ang="0">
                  <a:pos x="24" y="162"/>
                </a:cxn>
                <a:cxn ang="0">
                  <a:pos x="16" y="160"/>
                </a:cxn>
                <a:cxn ang="0">
                  <a:pos x="9" y="156"/>
                </a:cxn>
                <a:cxn ang="0">
                  <a:pos x="5" y="150"/>
                </a:cxn>
                <a:cxn ang="0">
                  <a:pos x="3" y="142"/>
                </a:cxn>
                <a:cxn ang="0">
                  <a:pos x="0" y="18"/>
                </a:cxn>
                <a:cxn ang="0">
                  <a:pos x="2" y="10"/>
                </a:cxn>
                <a:cxn ang="0">
                  <a:pos x="6" y="4"/>
                </a:cxn>
                <a:cxn ang="0">
                  <a:pos x="12" y="1"/>
                </a:cxn>
                <a:cxn ang="0">
                  <a:pos x="20" y="0"/>
                </a:cxn>
              </a:cxnLst>
              <a:rect l="0" t="0" r="r" b="b"/>
              <a:pathLst>
                <a:path w="376" h="177">
                  <a:moveTo>
                    <a:pt x="20" y="0"/>
                  </a:moveTo>
                  <a:lnTo>
                    <a:pt x="353" y="13"/>
                  </a:lnTo>
                  <a:lnTo>
                    <a:pt x="362" y="15"/>
                  </a:lnTo>
                  <a:lnTo>
                    <a:pt x="367" y="19"/>
                  </a:lnTo>
                  <a:lnTo>
                    <a:pt x="372" y="25"/>
                  </a:lnTo>
                  <a:lnTo>
                    <a:pt x="374" y="34"/>
                  </a:lnTo>
                  <a:lnTo>
                    <a:pt x="376" y="158"/>
                  </a:lnTo>
                  <a:lnTo>
                    <a:pt x="375" y="165"/>
                  </a:lnTo>
                  <a:lnTo>
                    <a:pt x="371" y="171"/>
                  </a:lnTo>
                  <a:lnTo>
                    <a:pt x="365" y="176"/>
                  </a:lnTo>
                  <a:lnTo>
                    <a:pt x="357" y="177"/>
                  </a:lnTo>
                  <a:lnTo>
                    <a:pt x="24" y="162"/>
                  </a:lnTo>
                  <a:lnTo>
                    <a:pt x="16" y="160"/>
                  </a:lnTo>
                  <a:lnTo>
                    <a:pt x="9" y="156"/>
                  </a:lnTo>
                  <a:lnTo>
                    <a:pt x="5" y="150"/>
                  </a:lnTo>
                  <a:lnTo>
                    <a:pt x="3" y="142"/>
                  </a:lnTo>
                  <a:lnTo>
                    <a:pt x="0" y="18"/>
                  </a:lnTo>
                  <a:lnTo>
                    <a:pt x="2" y="10"/>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6825" name="Freeform 89"/>
            <p:cNvSpPr>
              <a:spLocks/>
            </p:cNvSpPr>
            <p:nvPr/>
          </p:nvSpPr>
          <p:spPr bwMode="auto">
            <a:xfrm>
              <a:off x="3678" y="2384"/>
              <a:ext cx="132" cy="23"/>
            </a:xfrm>
            <a:custGeom>
              <a:avLst/>
              <a:gdLst/>
              <a:ahLst/>
              <a:cxnLst>
                <a:cxn ang="0">
                  <a:pos x="114" y="0"/>
                </a:cxn>
                <a:cxn ang="0">
                  <a:pos x="1198" y="50"/>
                </a:cxn>
                <a:cxn ang="0">
                  <a:pos x="1226" y="54"/>
                </a:cxn>
                <a:cxn ang="0">
                  <a:pos x="1249" y="63"/>
                </a:cxn>
                <a:cxn ang="0">
                  <a:pos x="1269" y="76"/>
                </a:cxn>
                <a:cxn ang="0">
                  <a:pos x="1287" y="91"/>
                </a:cxn>
                <a:cxn ang="0">
                  <a:pos x="1300" y="109"/>
                </a:cxn>
                <a:cxn ang="0">
                  <a:pos x="1309" y="129"/>
                </a:cxn>
                <a:cxn ang="0">
                  <a:pos x="1315" y="149"/>
                </a:cxn>
                <a:cxn ang="0">
                  <a:pos x="1317" y="171"/>
                </a:cxn>
                <a:cxn ang="0">
                  <a:pos x="1316" y="192"/>
                </a:cxn>
                <a:cxn ang="0">
                  <a:pos x="1311" y="213"/>
                </a:cxn>
                <a:cxn ang="0">
                  <a:pos x="1302" y="231"/>
                </a:cxn>
                <a:cxn ang="0">
                  <a:pos x="1290" y="248"/>
                </a:cxn>
                <a:cxn ang="0">
                  <a:pos x="1273" y="261"/>
                </a:cxn>
                <a:cxn ang="0">
                  <a:pos x="1254" y="272"/>
                </a:cxn>
                <a:cxn ang="0">
                  <a:pos x="1231" y="278"/>
                </a:cxn>
                <a:cxn ang="0">
                  <a:pos x="1203" y="280"/>
                </a:cxn>
                <a:cxn ang="0">
                  <a:pos x="119" y="228"/>
                </a:cxn>
                <a:cxn ang="0">
                  <a:pos x="91" y="224"/>
                </a:cxn>
                <a:cxn ang="0">
                  <a:pos x="67" y="216"/>
                </a:cxn>
                <a:cxn ang="0">
                  <a:pos x="47" y="204"/>
                </a:cxn>
                <a:cxn ang="0">
                  <a:pos x="30" y="189"/>
                </a:cxn>
                <a:cxn ang="0">
                  <a:pos x="17" y="171"/>
                </a:cxn>
                <a:cxn ang="0">
                  <a:pos x="7" y="151"/>
                </a:cxn>
                <a:cxn ang="0">
                  <a:pos x="2" y="131"/>
                </a:cxn>
                <a:cxn ang="0">
                  <a:pos x="0" y="109"/>
                </a:cxn>
                <a:cxn ang="0">
                  <a:pos x="1" y="87"/>
                </a:cxn>
                <a:cxn ang="0">
                  <a:pos x="6" y="68"/>
                </a:cxn>
                <a:cxn ang="0">
                  <a:pos x="14" y="48"/>
                </a:cxn>
                <a:cxn ang="0">
                  <a:pos x="26" y="31"/>
                </a:cxn>
                <a:cxn ang="0">
                  <a:pos x="43" y="18"/>
                </a:cxn>
                <a:cxn ang="0">
                  <a:pos x="63" y="8"/>
                </a:cxn>
                <a:cxn ang="0">
                  <a:pos x="86" y="1"/>
                </a:cxn>
                <a:cxn ang="0">
                  <a:pos x="114" y="0"/>
                </a:cxn>
              </a:cxnLst>
              <a:rect l="0" t="0" r="r" b="b"/>
              <a:pathLst>
                <a:path w="1317" h="280">
                  <a:moveTo>
                    <a:pt x="114" y="0"/>
                  </a:moveTo>
                  <a:lnTo>
                    <a:pt x="1198" y="50"/>
                  </a:lnTo>
                  <a:lnTo>
                    <a:pt x="1226" y="54"/>
                  </a:lnTo>
                  <a:lnTo>
                    <a:pt x="1249" y="63"/>
                  </a:lnTo>
                  <a:lnTo>
                    <a:pt x="1269" y="76"/>
                  </a:lnTo>
                  <a:lnTo>
                    <a:pt x="1287" y="91"/>
                  </a:lnTo>
                  <a:lnTo>
                    <a:pt x="1300" y="109"/>
                  </a:lnTo>
                  <a:lnTo>
                    <a:pt x="1309" y="129"/>
                  </a:lnTo>
                  <a:lnTo>
                    <a:pt x="1315" y="149"/>
                  </a:lnTo>
                  <a:lnTo>
                    <a:pt x="1317" y="171"/>
                  </a:lnTo>
                  <a:lnTo>
                    <a:pt x="1316" y="192"/>
                  </a:lnTo>
                  <a:lnTo>
                    <a:pt x="1311" y="213"/>
                  </a:lnTo>
                  <a:lnTo>
                    <a:pt x="1302" y="231"/>
                  </a:lnTo>
                  <a:lnTo>
                    <a:pt x="1290" y="248"/>
                  </a:lnTo>
                  <a:lnTo>
                    <a:pt x="1273" y="261"/>
                  </a:lnTo>
                  <a:lnTo>
                    <a:pt x="1254" y="272"/>
                  </a:lnTo>
                  <a:lnTo>
                    <a:pt x="1231" y="278"/>
                  </a:lnTo>
                  <a:lnTo>
                    <a:pt x="1203" y="280"/>
                  </a:lnTo>
                  <a:lnTo>
                    <a:pt x="119" y="228"/>
                  </a:lnTo>
                  <a:lnTo>
                    <a:pt x="91" y="224"/>
                  </a:lnTo>
                  <a:lnTo>
                    <a:pt x="67" y="216"/>
                  </a:lnTo>
                  <a:lnTo>
                    <a:pt x="47" y="204"/>
                  </a:lnTo>
                  <a:lnTo>
                    <a:pt x="30" y="189"/>
                  </a:lnTo>
                  <a:lnTo>
                    <a:pt x="17" y="171"/>
                  </a:lnTo>
                  <a:lnTo>
                    <a:pt x="7" y="151"/>
                  </a:lnTo>
                  <a:lnTo>
                    <a:pt x="2" y="131"/>
                  </a:lnTo>
                  <a:lnTo>
                    <a:pt x="0" y="109"/>
                  </a:lnTo>
                  <a:lnTo>
                    <a:pt x="1" y="87"/>
                  </a:lnTo>
                  <a:lnTo>
                    <a:pt x="6" y="68"/>
                  </a:lnTo>
                  <a:lnTo>
                    <a:pt x="14" y="48"/>
                  </a:lnTo>
                  <a:lnTo>
                    <a:pt x="26" y="31"/>
                  </a:lnTo>
                  <a:lnTo>
                    <a:pt x="43" y="18"/>
                  </a:lnTo>
                  <a:lnTo>
                    <a:pt x="63" y="8"/>
                  </a:lnTo>
                  <a:lnTo>
                    <a:pt x="86" y="1"/>
                  </a:lnTo>
                  <a:lnTo>
                    <a:pt x="114" y="0"/>
                  </a:lnTo>
                  <a:close/>
                </a:path>
              </a:pathLst>
            </a:custGeom>
            <a:solidFill>
              <a:srgbClr val="E0E8E8"/>
            </a:solidFill>
            <a:ln w="9525">
              <a:noFill/>
              <a:round/>
              <a:headEnd/>
              <a:tailEnd/>
            </a:ln>
          </p:spPr>
          <p:txBody>
            <a:bodyPr/>
            <a:lstStyle/>
            <a:p>
              <a:endParaRPr lang="en-US"/>
            </a:p>
          </p:txBody>
        </p:sp>
        <p:sp>
          <p:nvSpPr>
            <p:cNvPr id="116826" name="Freeform 90"/>
            <p:cNvSpPr>
              <a:spLocks/>
            </p:cNvSpPr>
            <p:nvPr/>
          </p:nvSpPr>
          <p:spPr bwMode="auto">
            <a:xfrm>
              <a:off x="3678" y="2383"/>
              <a:ext cx="132" cy="23"/>
            </a:xfrm>
            <a:custGeom>
              <a:avLst/>
              <a:gdLst/>
              <a:ahLst/>
              <a:cxnLst>
                <a:cxn ang="0">
                  <a:pos x="114" y="0"/>
                </a:cxn>
                <a:cxn ang="0">
                  <a:pos x="1198" y="50"/>
                </a:cxn>
                <a:cxn ang="0">
                  <a:pos x="1226" y="54"/>
                </a:cxn>
                <a:cxn ang="0">
                  <a:pos x="1249" y="62"/>
                </a:cxn>
                <a:cxn ang="0">
                  <a:pos x="1270" y="74"/>
                </a:cxn>
                <a:cxn ang="0">
                  <a:pos x="1286" y="89"/>
                </a:cxn>
                <a:cxn ang="0">
                  <a:pos x="1301" y="107"/>
                </a:cxn>
                <a:cxn ang="0">
                  <a:pos x="1310" y="126"/>
                </a:cxn>
                <a:cxn ang="0">
                  <a:pos x="1316" y="146"/>
                </a:cxn>
                <a:cxn ang="0">
                  <a:pos x="1319" y="168"/>
                </a:cxn>
                <a:cxn ang="0">
                  <a:pos x="1317" y="189"/>
                </a:cxn>
                <a:cxn ang="0">
                  <a:pos x="1312" y="209"/>
                </a:cxn>
                <a:cxn ang="0">
                  <a:pos x="1304" y="229"/>
                </a:cxn>
                <a:cxn ang="0">
                  <a:pos x="1292" y="245"/>
                </a:cxn>
                <a:cxn ang="0">
                  <a:pos x="1275" y="259"/>
                </a:cxn>
                <a:cxn ang="0">
                  <a:pos x="1255" y="269"/>
                </a:cxn>
                <a:cxn ang="0">
                  <a:pos x="1232" y="275"/>
                </a:cxn>
                <a:cxn ang="0">
                  <a:pos x="1203" y="276"/>
                </a:cxn>
                <a:cxn ang="0">
                  <a:pos x="119" y="228"/>
                </a:cxn>
                <a:cxn ang="0">
                  <a:pos x="91" y="224"/>
                </a:cxn>
                <a:cxn ang="0">
                  <a:pos x="68" y="214"/>
                </a:cxn>
                <a:cxn ang="0">
                  <a:pos x="48" y="202"/>
                </a:cxn>
                <a:cxn ang="0">
                  <a:pos x="31" y="186"/>
                </a:cxn>
                <a:cxn ang="0">
                  <a:pos x="18" y="169"/>
                </a:cxn>
                <a:cxn ang="0">
                  <a:pos x="8" y="150"/>
                </a:cxn>
                <a:cxn ang="0">
                  <a:pos x="2" y="129"/>
                </a:cxn>
                <a:cxn ang="0">
                  <a:pos x="0" y="109"/>
                </a:cxn>
                <a:cxn ang="0">
                  <a:pos x="2" y="87"/>
                </a:cxn>
                <a:cxn ang="0">
                  <a:pos x="7" y="67"/>
                </a:cxn>
                <a:cxn ang="0">
                  <a:pos x="15" y="48"/>
                </a:cxn>
                <a:cxn ang="0">
                  <a:pos x="28" y="31"/>
                </a:cxn>
                <a:cxn ang="0">
                  <a:pos x="43" y="18"/>
                </a:cxn>
                <a:cxn ang="0">
                  <a:pos x="63" y="7"/>
                </a:cxn>
                <a:cxn ang="0">
                  <a:pos x="86" y="1"/>
                </a:cxn>
                <a:cxn ang="0">
                  <a:pos x="114" y="0"/>
                </a:cxn>
              </a:cxnLst>
              <a:rect l="0" t="0" r="r" b="b"/>
              <a:pathLst>
                <a:path w="1319" h="276">
                  <a:moveTo>
                    <a:pt x="114" y="0"/>
                  </a:moveTo>
                  <a:lnTo>
                    <a:pt x="1198" y="50"/>
                  </a:lnTo>
                  <a:lnTo>
                    <a:pt x="1226" y="54"/>
                  </a:lnTo>
                  <a:lnTo>
                    <a:pt x="1249" y="62"/>
                  </a:lnTo>
                  <a:lnTo>
                    <a:pt x="1270" y="74"/>
                  </a:lnTo>
                  <a:lnTo>
                    <a:pt x="1286" y="89"/>
                  </a:lnTo>
                  <a:lnTo>
                    <a:pt x="1301" y="107"/>
                  </a:lnTo>
                  <a:lnTo>
                    <a:pt x="1310" y="126"/>
                  </a:lnTo>
                  <a:lnTo>
                    <a:pt x="1316" y="146"/>
                  </a:lnTo>
                  <a:lnTo>
                    <a:pt x="1319" y="168"/>
                  </a:lnTo>
                  <a:lnTo>
                    <a:pt x="1317" y="189"/>
                  </a:lnTo>
                  <a:lnTo>
                    <a:pt x="1312" y="209"/>
                  </a:lnTo>
                  <a:lnTo>
                    <a:pt x="1304" y="229"/>
                  </a:lnTo>
                  <a:lnTo>
                    <a:pt x="1292" y="245"/>
                  </a:lnTo>
                  <a:lnTo>
                    <a:pt x="1275" y="259"/>
                  </a:lnTo>
                  <a:lnTo>
                    <a:pt x="1255" y="269"/>
                  </a:lnTo>
                  <a:lnTo>
                    <a:pt x="1232" y="275"/>
                  </a:lnTo>
                  <a:lnTo>
                    <a:pt x="1203" y="276"/>
                  </a:lnTo>
                  <a:lnTo>
                    <a:pt x="119" y="228"/>
                  </a:lnTo>
                  <a:lnTo>
                    <a:pt x="91" y="224"/>
                  </a:lnTo>
                  <a:lnTo>
                    <a:pt x="68" y="214"/>
                  </a:lnTo>
                  <a:lnTo>
                    <a:pt x="48" y="202"/>
                  </a:lnTo>
                  <a:lnTo>
                    <a:pt x="31" y="186"/>
                  </a:lnTo>
                  <a:lnTo>
                    <a:pt x="18" y="169"/>
                  </a:lnTo>
                  <a:lnTo>
                    <a:pt x="8" y="150"/>
                  </a:lnTo>
                  <a:lnTo>
                    <a:pt x="2" y="129"/>
                  </a:lnTo>
                  <a:lnTo>
                    <a:pt x="0" y="109"/>
                  </a:lnTo>
                  <a:lnTo>
                    <a:pt x="2" y="87"/>
                  </a:lnTo>
                  <a:lnTo>
                    <a:pt x="7" y="67"/>
                  </a:lnTo>
                  <a:lnTo>
                    <a:pt x="15" y="48"/>
                  </a:lnTo>
                  <a:lnTo>
                    <a:pt x="28" y="31"/>
                  </a:lnTo>
                  <a:lnTo>
                    <a:pt x="43" y="18"/>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116827" name="Freeform 91"/>
            <p:cNvSpPr>
              <a:spLocks/>
            </p:cNvSpPr>
            <p:nvPr/>
          </p:nvSpPr>
          <p:spPr bwMode="auto">
            <a:xfrm>
              <a:off x="3678" y="2384"/>
              <a:ext cx="131" cy="22"/>
            </a:xfrm>
            <a:custGeom>
              <a:avLst/>
              <a:gdLst/>
              <a:ahLst/>
              <a:cxnLst>
                <a:cxn ang="0">
                  <a:pos x="142" y="1"/>
                </a:cxn>
                <a:cxn ang="0">
                  <a:pos x="200" y="5"/>
                </a:cxn>
                <a:cxn ang="0">
                  <a:pos x="249" y="7"/>
                </a:cxn>
                <a:cxn ang="0">
                  <a:pos x="293" y="9"/>
                </a:cxn>
                <a:cxn ang="0">
                  <a:pos x="332" y="10"/>
                </a:cxn>
                <a:cxn ang="0">
                  <a:pos x="370" y="12"/>
                </a:cxn>
                <a:cxn ang="0">
                  <a:pos x="407" y="14"/>
                </a:cxn>
                <a:cxn ang="0">
                  <a:pos x="448" y="15"/>
                </a:cxn>
                <a:cxn ang="0">
                  <a:pos x="494" y="17"/>
                </a:cxn>
                <a:cxn ang="0">
                  <a:pos x="546" y="20"/>
                </a:cxn>
                <a:cxn ang="0">
                  <a:pos x="606" y="22"/>
                </a:cxn>
                <a:cxn ang="0">
                  <a:pos x="678" y="26"/>
                </a:cxn>
                <a:cxn ang="0">
                  <a:pos x="762" y="30"/>
                </a:cxn>
                <a:cxn ang="0">
                  <a:pos x="861" y="35"/>
                </a:cxn>
                <a:cxn ang="0">
                  <a:pos x="979" y="40"/>
                </a:cxn>
                <a:cxn ang="0">
                  <a:pos x="1115" y="47"/>
                </a:cxn>
                <a:cxn ang="0">
                  <a:pos x="1220" y="54"/>
                </a:cxn>
                <a:cxn ang="0">
                  <a:pos x="1262" y="75"/>
                </a:cxn>
                <a:cxn ang="0">
                  <a:pos x="1291" y="107"/>
                </a:cxn>
                <a:cxn ang="0">
                  <a:pos x="1305" y="145"/>
                </a:cxn>
                <a:cxn ang="0">
                  <a:pos x="1307" y="187"/>
                </a:cxn>
                <a:cxn ang="0">
                  <a:pos x="1294" y="224"/>
                </a:cxn>
                <a:cxn ang="0">
                  <a:pos x="1265" y="252"/>
                </a:cxn>
                <a:cxn ang="0">
                  <a:pos x="1223" y="266"/>
                </a:cxn>
                <a:cxn ang="0">
                  <a:pos x="1164" y="266"/>
                </a:cxn>
                <a:cxn ang="0">
                  <a:pos x="1106" y="263"/>
                </a:cxn>
                <a:cxn ang="0">
                  <a:pos x="1056" y="261"/>
                </a:cxn>
                <a:cxn ang="0">
                  <a:pos x="1013" y="259"/>
                </a:cxn>
                <a:cxn ang="0">
                  <a:pos x="974" y="257"/>
                </a:cxn>
                <a:cxn ang="0">
                  <a:pos x="935" y="255"/>
                </a:cxn>
                <a:cxn ang="0">
                  <a:pos x="897" y="253"/>
                </a:cxn>
                <a:cxn ang="0">
                  <a:pos x="857" y="252"/>
                </a:cxn>
                <a:cxn ang="0">
                  <a:pos x="812" y="250"/>
                </a:cxn>
                <a:cxn ang="0">
                  <a:pos x="760" y="247"/>
                </a:cxn>
                <a:cxn ang="0">
                  <a:pos x="699" y="245"/>
                </a:cxn>
                <a:cxn ang="0">
                  <a:pos x="627" y="242"/>
                </a:cxn>
                <a:cxn ang="0">
                  <a:pos x="543" y="237"/>
                </a:cxn>
                <a:cxn ang="0">
                  <a:pos x="442" y="233"/>
                </a:cxn>
                <a:cxn ang="0">
                  <a:pos x="325" y="228"/>
                </a:cxn>
                <a:cxn ang="0">
                  <a:pos x="188" y="222"/>
                </a:cxn>
                <a:cxn ang="0">
                  <a:pos x="86" y="216"/>
                </a:cxn>
                <a:cxn ang="0">
                  <a:pos x="46" y="195"/>
                </a:cxn>
                <a:cxn ang="0">
                  <a:pos x="17" y="163"/>
                </a:cxn>
                <a:cxn ang="0">
                  <a:pos x="2" y="124"/>
                </a:cxn>
                <a:cxn ang="0">
                  <a:pos x="1" y="82"/>
                </a:cxn>
                <a:cxn ang="0">
                  <a:pos x="14" y="46"/>
                </a:cxn>
                <a:cxn ang="0">
                  <a:pos x="43" y="18"/>
                </a:cxn>
                <a:cxn ang="0">
                  <a:pos x="84" y="2"/>
                </a:cxn>
              </a:cxnLst>
              <a:rect l="0" t="0" r="r" b="b"/>
              <a:pathLst>
                <a:path w="1308" h="267">
                  <a:moveTo>
                    <a:pt x="110" y="0"/>
                  </a:moveTo>
                  <a:lnTo>
                    <a:pt x="142" y="1"/>
                  </a:lnTo>
                  <a:lnTo>
                    <a:pt x="172" y="3"/>
                  </a:lnTo>
                  <a:lnTo>
                    <a:pt x="200" y="5"/>
                  </a:lnTo>
                  <a:lnTo>
                    <a:pt x="226" y="6"/>
                  </a:lnTo>
                  <a:lnTo>
                    <a:pt x="249" y="7"/>
                  </a:lnTo>
                  <a:lnTo>
                    <a:pt x="271" y="8"/>
                  </a:lnTo>
                  <a:lnTo>
                    <a:pt x="293" y="9"/>
                  </a:lnTo>
                  <a:lnTo>
                    <a:pt x="313" y="9"/>
                  </a:lnTo>
                  <a:lnTo>
                    <a:pt x="332" y="10"/>
                  </a:lnTo>
                  <a:lnTo>
                    <a:pt x="351" y="11"/>
                  </a:lnTo>
                  <a:lnTo>
                    <a:pt x="370" y="12"/>
                  </a:lnTo>
                  <a:lnTo>
                    <a:pt x="388" y="13"/>
                  </a:lnTo>
                  <a:lnTo>
                    <a:pt x="407" y="14"/>
                  </a:lnTo>
                  <a:lnTo>
                    <a:pt x="428" y="14"/>
                  </a:lnTo>
                  <a:lnTo>
                    <a:pt x="448" y="15"/>
                  </a:lnTo>
                  <a:lnTo>
                    <a:pt x="470" y="16"/>
                  </a:lnTo>
                  <a:lnTo>
                    <a:pt x="494" y="17"/>
                  </a:lnTo>
                  <a:lnTo>
                    <a:pt x="518" y="19"/>
                  </a:lnTo>
                  <a:lnTo>
                    <a:pt x="546" y="20"/>
                  </a:lnTo>
                  <a:lnTo>
                    <a:pt x="574" y="21"/>
                  </a:lnTo>
                  <a:lnTo>
                    <a:pt x="606" y="22"/>
                  </a:lnTo>
                  <a:lnTo>
                    <a:pt x="640" y="24"/>
                  </a:lnTo>
                  <a:lnTo>
                    <a:pt x="678" y="26"/>
                  </a:lnTo>
                  <a:lnTo>
                    <a:pt x="718" y="28"/>
                  </a:lnTo>
                  <a:lnTo>
                    <a:pt x="762" y="30"/>
                  </a:lnTo>
                  <a:lnTo>
                    <a:pt x="810" y="32"/>
                  </a:lnTo>
                  <a:lnTo>
                    <a:pt x="861" y="35"/>
                  </a:lnTo>
                  <a:lnTo>
                    <a:pt x="918" y="38"/>
                  </a:lnTo>
                  <a:lnTo>
                    <a:pt x="979" y="40"/>
                  </a:lnTo>
                  <a:lnTo>
                    <a:pt x="1044" y="43"/>
                  </a:lnTo>
                  <a:lnTo>
                    <a:pt x="1115" y="47"/>
                  </a:lnTo>
                  <a:lnTo>
                    <a:pt x="1191" y="50"/>
                  </a:lnTo>
                  <a:lnTo>
                    <a:pt x="1220" y="54"/>
                  </a:lnTo>
                  <a:lnTo>
                    <a:pt x="1243" y="62"/>
                  </a:lnTo>
                  <a:lnTo>
                    <a:pt x="1262" y="75"/>
                  </a:lnTo>
                  <a:lnTo>
                    <a:pt x="1278" y="89"/>
                  </a:lnTo>
                  <a:lnTo>
                    <a:pt x="1291" y="107"/>
                  </a:lnTo>
                  <a:lnTo>
                    <a:pt x="1300" y="126"/>
                  </a:lnTo>
                  <a:lnTo>
                    <a:pt x="1305" y="145"/>
                  </a:lnTo>
                  <a:lnTo>
                    <a:pt x="1308" y="166"/>
                  </a:lnTo>
                  <a:lnTo>
                    <a:pt x="1307" y="187"/>
                  </a:lnTo>
                  <a:lnTo>
                    <a:pt x="1302" y="205"/>
                  </a:lnTo>
                  <a:lnTo>
                    <a:pt x="1294" y="224"/>
                  </a:lnTo>
                  <a:lnTo>
                    <a:pt x="1282" y="240"/>
                  </a:lnTo>
                  <a:lnTo>
                    <a:pt x="1265" y="252"/>
                  </a:lnTo>
                  <a:lnTo>
                    <a:pt x="1246" y="261"/>
                  </a:lnTo>
                  <a:lnTo>
                    <a:pt x="1223" y="266"/>
                  </a:lnTo>
                  <a:lnTo>
                    <a:pt x="1196" y="267"/>
                  </a:lnTo>
                  <a:lnTo>
                    <a:pt x="1164" y="266"/>
                  </a:lnTo>
                  <a:lnTo>
                    <a:pt x="1133" y="264"/>
                  </a:lnTo>
                  <a:lnTo>
                    <a:pt x="1106" y="263"/>
                  </a:lnTo>
                  <a:lnTo>
                    <a:pt x="1080" y="262"/>
                  </a:lnTo>
                  <a:lnTo>
                    <a:pt x="1056" y="261"/>
                  </a:lnTo>
                  <a:lnTo>
                    <a:pt x="1034" y="260"/>
                  </a:lnTo>
                  <a:lnTo>
                    <a:pt x="1013" y="259"/>
                  </a:lnTo>
                  <a:lnTo>
                    <a:pt x="993" y="258"/>
                  </a:lnTo>
                  <a:lnTo>
                    <a:pt x="974" y="257"/>
                  </a:lnTo>
                  <a:lnTo>
                    <a:pt x="954" y="256"/>
                  </a:lnTo>
                  <a:lnTo>
                    <a:pt x="935" y="255"/>
                  </a:lnTo>
                  <a:lnTo>
                    <a:pt x="917" y="254"/>
                  </a:lnTo>
                  <a:lnTo>
                    <a:pt x="897" y="253"/>
                  </a:lnTo>
                  <a:lnTo>
                    <a:pt x="877" y="253"/>
                  </a:lnTo>
                  <a:lnTo>
                    <a:pt x="857" y="252"/>
                  </a:lnTo>
                  <a:lnTo>
                    <a:pt x="835" y="251"/>
                  </a:lnTo>
                  <a:lnTo>
                    <a:pt x="812" y="250"/>
                  </a:lnTo>
                  <a:lnTo>
                    <a:pt x="788" y="248"/>
                  </a:lnTo>
                  <a:lnTo>
                    <a:pt x="760" y="247"/>
                  </a:lnTo>
                  <a:lnTo>
                    <a:pt x="731" y="246"/>
                  </a:lnTo>
                  <a:lnTo>
                    <a:pt x="699" y="245"/>
                  </a:lnTo>
                  <a:lnTo>
                    <a:pt x="665" y="243"/>
                  </a:lnTo>
                  <a:lnTo>
                    <a:pt x="627" y="242"/>
                  </a:lnTo>
                  <a:lnTo>
                    <a:pt x="586" y="240"/>
                  </a:lnTo>
                  <a:lnTo>
                    <a:pt x="543" y="237"/>
                  </a:lnTo>
                  <a:lnTo>
                    <a:pt x="495" y="235"/>
                  </a:lnTo>
                  <a:lnTo>
                    <a:pt x="442" y="233"/>
                  </a:lnTo>
                  <a:lnTo>
                    <a:pt x="386" y="230"/>
                  </a:lnTo>
                  <a:lnTo>
                    <a:pt x="325" y="228"/>
                  </a:lnTo>
                  <a:lnTo>
                    <a:pt x="259" y="225"/>
                  </a:lnTo>
                  <a:lnTo>
                    <a:pt x="188" y="222"/>
                  </a:lnTo>
                  <a:lnTo>
                    <a:pt x="112" y="219"/>
                  </a:lnTo>
                  <a:lnTo>
                    <a:pt x="86" y="216"/>
                  </a:lnTo>
                  <a:lnTo>
                    <a:pt x="65" y="207"/>
                  </a:lnTo>
                  <a:lnTo>
                    <a:pt x="46" y="195"/>
                  </a:lnTo>
                  <a:lnTo>
                    <a:pt x="29" y="180"/>
                  </a:lnTo>
                  <a:lnTo>
                    <a:pt x="17" y="163"/>
                  </a:lnTo>
                  <a:lnTo>
                    <a:pt x="7" y="143"/>
                  </a:lnTo>
                  <a:lnTo>
                    <a:pt x="2" y="124"/>
                  </a:lnTo>
                  <a:lnTo>
                    <a:pt x="0" y="102"/>
                  </a:lnTo>
                  <a:lnTo>
                    <a:pt x="1" y="82"/>
                  </a:lnTo>
                  <a:lnTo>
                    <a:pt x="6" y="64"/>
                  </a:lnTo>
                  <a:lnTo>
                    <a:pt x="14" y="46"/>
                  </a:lnTo>
                  <a:lnTo>
                    <a:pt x="26" y="30"/>
                  </a:lnTo>
                  <a:lnTo>
                    <a:pt x="43" y="18"/>
                  </a:lnTo>
                  <a:lnTo>
                    <a:pt x="61" y="8"/>
                  </a:lnTo>
                  <a:lnTo>
                    <a:pt x="84" y="2"/>
                  </a:lnTo>
                  <a:lnTo>
                    <a:pt x="110" y="0"/>
                  </a:lnTo>
                  <a:close/>
                </a:path>
              </a:pathLst>
            </a:custGeom>
            <a:solidFill>
              <a:srgbClr val="3D4545"/>
            </a:solidFill>
            <a:ln w="9525">
              <a:noFill/>
              <a:round/>
              <a:headEnd/>
              <a:tailEnd/>
            </a:ln>
          </p:spPr>
          <p:txBody>
            <a:bodyPr/>
            <a:lstStyle/>
            <a:p>
              <a:endParaRPr lang="en-US"/>
            </a:p>
          </p:txBody>
        </p:sp>
        <p:sp>
          <p:nvSpPr>
            <p:cNvPr id="116828" name="Freeform 92"/>
            <p:cNvSpPr>
              <a:spLocks/>
            </p:cNvSpPr>
            <p:nvPr/>
          </p:nvSpPr>
          <p:spPr bwMode="auto">
            <a:xfrm>
              <a:off x="3679" y="2385"/>
              <a:ext cx="130" cy="21"/>
            </a:xfrm>
            <a:custGeom>
              <a:avLst/>
              <a:gdLst/>
              <a:ahLst/>
              <a:cxnLst>
                <a:cxn ang="0">
                  <a:pos x="137" y="1"/>
                </a:cxn>
                <a:cxn ang="0">
                  <a:pos x="195" y="4"/>
                </a:cxn>
                <a:cxn ang="0">
                  <a:pos x="244" y="6"/>
                </a:cxn>
                <a:cxn ang="0">
                  <a:pos x="288" y="7"/>
                </a:cxn>
                <a:cxn ang="0">
                  <a:pos x="327" y="9"/>
                </a:cxn>
                <a:cxn ang="0">
                  <a:pos x="365" y="10"/>
                </a:cxn>
                <a:cxn ang="0">
                  <a:pos x="402" y="12"/>
                </a:cxn>
                <a:cxn ang="0">
                  <a:pos x="443" y="14"/>
                </a:cxn>
                <a:cxn ang="0">
                  <a:pos x="489" y="16"/>
                </a:cxn>
                <a:cxn ang="0">
                  <a:pos x="541" y="18"/>
                </a:cxn>
                <a:cxn ang="0">
                  <a:pos x="601" y="22"/>
                </a:cxn>
                <a:cxn ang="0">
                  <a:pos x="673" y="25"/>
                </a:cxn>
                <a:cxn ang="0">
                  <a:pos x="757" y="29"/>
                </a:cxn>
                <a:cxn ang="0">
                  <a:pos x="856" y="33"/>
                </a:cxn>
                <a:cxn ang="0">
                  <a:pos x="974" y="39"/>
                </a:cxn>
                <a:cxn ang="0">
                  <a:pos x="1110" y="45"/>
                </a:cxn>
                <a:cxn ang="0">
                  <a:pos x="1214" y="54"/>
                </a:cxn>
                <a:cxn ang="0">
                  <a:pos x="1256" y="72"/>
                </a:cxn>
                <a:cxn ang="0">
                  <a:pos x="1283" y="102"/>
                </a:cxn>
                <a:cxn ang="0">
                  <a:pos x="1296" y="139"/>
                </a:cxn>
                <a:cxn ang="0">
                  <a:pos x="1298" y="179"/>
                </a:cxn>
                <a:cxn ang="0">
                  <a:pos x="1285" y="215"/>
                </a:cxn>
                <a:cxn ang="0">
                  <a:pos x="1257" y="241"/>
                </a:cxn>
                <a:cxn ang="0">
                  <a:pos x="1217" y="254"/>
                </a:cxn>
                <a:cxn ang="0">
                  <a:pos x="1159" y="253"/>
                </a:cxn>
                <a:cxn ang="0">
                  <a:pos x="1101" y="250"/>
                </a:cxn>
                <a:cxn ang="0">
                  <a:pos x="1051" y="248"/>
                </a:cxn>
                <a:cxn ang="0">
                  <a:pos x="1008" y="246"/>
                </a:cxn>
                <a:cxn ang="0">
                  <a:pos x="969" y="244"/>
                </a:cxn>
                <a:cxn ang="0">
                  <a:pos x="930" y="242"/>
                </a:cxn>
                <a:cxn ang="0">
                  <a:pos x="892" y="240"/>
                </a:cxn>
                <a:cxn ang="0">
                  <a:pos x="852" y="239"/>
                </a:cxn>
                <a:cxn ang="0">
                  <a:pos x="807" y="237"/>
                </a:cxn>
                <a:cxn ang="0">
                  <a:pos x="755" y="234"/>
                </a:cxn>
                <a:cxn ang="0">
                  <a:pos x="694" y="232"/>
                </a:cxn>
                <a:cxn ang="0">
                  <a:pos x="622" y="229"/>
                </a:cxn>
                <a:cxn ang="0">
                  <a:pos x="538" y="224"/>
                </a:cxn>
                <a:cxn ang="0">
                  <a:pos x="437" y="220"/>
                </a:cxn>
                <a:cxn ang="0">
                  <a:pos x="320" y="215"/>
                </a:cxn>
                <a:cxn ang="0">
                  <a:pos x="183" y="209"/>
                </a:cxn>
                <a:cxn ang="0">
                  <a:pos x="83" y="203"/>
                </a:cxn>
                <a:cxn ang="0">
                  <a:pos x="45" y="183"/>
                </a:cxn>
                <a:cxn ang="0">
                  <a:pos x="17" y="153"/>
                </a:cxn>
                <a:cxn ang="0">
                  <a:pos x="2" y="115"/>
                </a:cxn>
                <a:cxn ang="0">
                  <a:pos x="2" y="75"/>
                </a:cxn>
                <a:cxn ang="0">
                  <a:pos x="15" y="40"/>
                </a:cxn>
                <a:cxn ang="0">
                  <a:pos x="42" y="14"/>
                </a:cxn>
                <a:cxn ang="0">
                  <a:pos x="80" y="1"/>
                </a:cxn>
              </a:cxnLst>
              <a:rect l="0" t="0" r="r" b="b"/>
              <a:pathLst>
                <a:path w="1298" h="254">
                  <a:moveTo>
                    <a:pt x="105" y="0"/>
                  </a:moveTo>
                  <a:lnTo>
                    <a:pt x="137" y="1"/>
                  </a:lnTo>
                  <a:lnTo>
                    <a:pt x="167" y="3"/>
                  </a:lnTo>
                  <a:lnTo>
                    <a:pt x="195" y="4"/>
                  </a:lnTo>
                  <a:lnTo>
                    <a:pt x="221" y="5"/>
                  </a:lnTo>
                  <a:lnTo>
                    <a:pt x="244" y="6"/>
                  </a:lnTo>
                  <a:lnTo>
                    <a:pt x="266" y="7"/>
                  </a:lnTo>
                  <a:lnTo>
                    <a:pt x="288" y="7"/>
                  </a:lnTo>
                  <a:lnTo>
                    <a:pt x="308" y="8"/>
                  </a:lnTo>
                  <a:lnTo>
                    <a:pt x="327" y="9"/>
                  </a:lnTo>
                  <a:lnTo>
                    <a:pt x="346" y="10"/>
                  </a:lnTo>
                  <a:lnTo>
                    <a:pt x="365" y="10"/>
                  </a:lnTo>
                  <a:lnTo>
                    <a:pt x="383" y="11"/>
                  </a:lnTo>
                  <a:lnTo>
                    <a:pt x="402" y="12"/>
                  </a:lnTo>
                  <a:lnTo>
                    <a:pt x="423" y="13"/>
                  </a:lnTo>
                  <a:lnTo>
                    <a:pt x="443" y="14"/>
                  </a:lnTo>
                  <a:lnTo>
                    <a:pt x="465" y="15"/>
                  </a:lnTo>
                  <a:lnTo>
                    <a:pt x="489" y="16"/>
                  </a:lnTo>
                  <a:lnTo>
                    <a:pt x="513" y="17"/>
                  </a:lnTo>
                  <a:lnTo>
                    <a:pt x="541" y="18"/>
                  </a:lnTo>
                  <a:lnTo>
                    <a:pt x="569" y="19"/>
                  </a:lnTo>
                  <a:lnTo>
                    <a:pt x="601" y="22"/>
                  </a:lnTo>
                  <a:lnTo>
                    <a:pt x="635" y="23"/>
                  </a:lnTo>
                  <a:lnTo>
                    <a:pt x="673" y="25"/>
                  </a:lnTo>
                  <a:lnTo>
                    <a:pt x="713" y="27"/>
                  </a:lnTo>
                  <a:lnTo>
                    <a:pt x="757" y="29"/>
                  </a:lnTo>
                  <a:lnTo>
                    <a:pt x="805" y="31"/>
                  </a:lnTo>
                  <a:lnTo>
                    <a:pt x="856" y="33"/>
                  </a:lnTo>
                  <a:lnTo>
                    <a:pt x="913" y="36"/>
                  </a:lnTo>
                  <a:lnTo>
                    <a:pt x="974" y="39"/>
                  </a:lnTo>
                  <a:lnTo>
                    <a:pt x="1039" y="42"/>
                  </a:lnTo>
                  <a:lnTo>
                    <a:pt x="1110" y="45"/>
                  </a:lnTo>
                  <a:lnTo>
                    <a:pt x="1186" y="49"/>
                  </a:lnTo>
                  <a:lnTo>
                    <a:pt x="1214" y="54"/>
                  </a:lnTo>
                  <a:lnTo>
                    <a:pt x="1237" y="61"/>
                  </a:lnTo>
                  <a:lnTo>
                    <a:pt x="1256" y="72"/>
                  </a:lnTo>
                  <a:lnTo>
                    <a:pt x="1271" y="87"/>
                  </a:lnTo>
                  <a:lnTo>
                    <a:pt x="1283" y="102"/>
                  </a:lnTo>
                  <a:lnTo>
                    <a:pt x="1291" y="120"/>
                  </a:lnTo>
                  <a:lnTo>
                    <a:pt x="1296" y="139"/>
                  </a:lnTo>
                  <a:lnTo>
                    <a:pt x="1298" y="158"/>
                  </a:lnTo>
                  <a:lnTo>
                    <a:pt x="1298" y="179"/>
                  </a:lnTo>
                  <a:lnTo>
                    <a:pt x="1293" y="198"/>
                  </a:lnTo>
                  <a:lnTo>
                    <a:pt x="1285" y="215"/>
                  </a:lnTo>
                  <a:lnTo>
                    <a:pt x="1272" y="230"/>
                  </a:lnTo>
                  <a:lnTo>
                    <a:pt x="1257" y="241"/>
                  </a:lnTo>
                  <a:lnTo>
                    <a:pt x="1238" y="249"/>
                  </a:lnTo>
                  <a:lnTo>
                    <a:pt x="1217" y="254"/>
                  </a:lnTo>
                  <a:lnTo>
                    <a:pt x="1191" y="254"/>
                  </a:lnTo>
                  <a:lnTo>
                    <a:pt x="1159" y="253"/>
                  </a:lnTo>
                  <a:lnTo>
                    <a:pt x="1128" y="251"/>
                  </a:lnTo>
                  <a:lnTo>
                    <a:pt x="1101" y="250"/>
                  </a:lnTo>
                  <a:lnTo>
                    <a:pt x="1075" y="249"/>
                  </a:lnTo>
                  <a:lnTo>
                    <a:pt x="1051" y="248"/>
                  </a:lnTo>
                  <a:lnTo>
                    <a:pt x="1029" y="247"/>
                  </a:lnTo>
                  <a:lnTo>
                    <a:pt x="1008" y="246"/>
                  </a:lnTo>
                  <a:lnTo>
                    <a:pt x="988" y="245"/>
                  </a:lnTo>
                  <a:lnTo>
                    <a:pt x="969" y="244"/>
                  </a:lnTo>
                  <a:lnTo>
                    <a:pt x="949" y="243"/>
                  </a:lnTo>
                  <a:lnTo>
                    <a:pt x="930" y="242"/>
                  </a:lnTo>
                  <a:lnTo>
                    <a:pt x="912" y="241"/>
                  </a:lnTo>
                  <a:lnTo>
                    <a:pt x="892" y="240"/>
                  </a:lnTo>
                  <a:lnTo>
                    <a:pt x="872" y="240"/>
                  </a:lnTo>
                  <a:lnTo>
                    <a:pt x="852" y="239"/>
                  </a:lnTo>
                  <a:lnTo>
                    <a:pt x="830" y="238"/>
                  </a:lnTo>
                  <a:lnTo>
                    <a:pt x="807" y="237"/>
                  </a:lnTo>
                  <a:lnTo>
                    <a:pt x="783" y="235"/>
                  </a:lnTo>
                  <a:lnTo>
                    <a:pt x="755" y="234"/>
                  </a:lnTo>
                  <a:lnTo>
                    <a:pt x="726" y="233"/>
                  </a:lnTo>
                  <a:lnTo>
                    <a:pt x="694" y="232"/>
                  </a:lnTo>
                  <a:lnTo>
                    <a:pt x="660" y="230"/>
                  </a:lnTo>
                  <a:lnTo>
                    <a:pt x="622" y="229"/>
                  </a:lnTo>
                  <a:lnTo>
                    <a:pt x="581" y="227"/>
                  </a:lnTo>
                  <a:lnTo>
                    <a:pt x="538" y="224"/>
                  </a:lnTo>
                  <a:lnTo>
                    <a:pt x="490" y="222"/>
                  </a:lnTo>
                  <a:lnTo>
                    <a:pt x="437" y="220"/>
                  </a:lnTo>
                  <a:lnTo>
                    <a:pt x="381" y="217"/>
                  </a:lnTo>
                  <a:lnTo>
                    <a:pt x="320" y="215"/>
                  </a:lnTo>
                  <a:lnTo>
                    <a:pt x="254" y="212"/>
                  </a:lnTo>
                  <a:lnTo>
                    <a:pt x="183" y="209"/>
                  </a:lnTo>
                  <a:lnTo>
                    <a:pt x="107" y="206"/>
                  </a:lnTo>
                  <a:lnTo>
                    <a:pt x="83" y="203"/>
                  </a:lnTo>
                  <a:lnTo>
                    <a:pt x="62" y="194"/>
                  </a:lnTo>
                  <a:lnTo>
                    <a:pt x="45" y="183"/>
                  </a:lnTo>
                  <a:lnTo>
                    <a:pt x="29" y="170"/>
                  </a:lnTo>
                  <a:lnTo>
                    <a:pt x="17" y="153"/>
                  </a:lnTo>
                  <a:lnTo>
                    <a:pt x="8" y="134"/>
                  </a:lnTo>
                  <a:lnTo>
                    <a:pt x="2" y="115"/>
                  </a:lnTo>
                  <a:lnTo>
                    <a:pt x="0" y="94"/>
                  </a:lnTo>
                  <a:lnTo>
                    <a:pt x="2" y="75"/>
                  </a:lnTo>
                  <a:lnTo>
                    <a:pt x="7" y="57"/>
                  </a:lnTo>
                  <a:lnTo>
                    <a:pt x="15" y="40"/>
                  </a:lnTo>
                  <a:lnTo>
                    <a:pt x="26" y="26"/>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116829" name="Freeform 93"/>
            <p:cNvSpPr>
              <a:spLocks/>
            </p:cNvSpPr>
            <p:nvPr/>
          </p:nvSpPr>
          <p:spPr bwMode="auto">
            <a:xfrm>
              <a:off x="3680" y="2386"/>
              <a:ext cx="128" cy="20"/>
            </a:xfrm>
            <a:custGeom>
              <a:avLst/>
              <a:gdLst/>
              <a:ahLst/>
              <a:cxnLst>
                <a:cxn ang="0">
                  <a:pos x="130" y="1"/>
                </a:cxn>
                <a:cxn ang="0">
                  <a:pos x="188" y="3"/>
                </a:cxn>
                <a:cxn ang="0">
                  <a:pos x="237" y="5"/>
                </a:cxn>
                <a:cxn ang="0">
                  <a:pos x="281" y="7"/>
                </a:cxn>
                <a:cxn ang="0">
                  <a:pos x="320" y="9"/>
                </a:cxn>
                <a:cxn ang="0">
                  <a:pos x="358" y="11"/>
                </a:cxn>
                <a:cxn ang="0">
                  <a:pos x="396" y="13"/>
                </a:cxn>
                <a:cxn ang="0">
                  <a:pos x="437" y="15"/>
                </a:cxn>
                <a:cxn ang="0">
                  <a:pos x="482" y="17"/>
                </a:cxn>
                <a:cxn ang="0">
                  <a:pos x="535" y="19"/>
                </a:cxn>
                <a:cxn ang="0">
                  <a:pos x="595" y="22"/>
                </a:cxn>
                <a:cxn ang="0">
                  <a:pos x="667" y="25"/>
                </a:cxn>
                <a:cxn ang="0">
                  <a:pos x="751" y="29"/>
                </a:cxn>
                <a:cxn ang="0">
                  <a:pos x="850" y="34"/>
                </a:cxn>
                <a:cxn ang="0">
                  <a:pos x="967" y="39"/>
                </a:cxn>
                <a:cxn ang="0">
                  <a:pos x="1103" y="46"/>
                </a:cxn>
                <a:cxn ang="0">
                  <a:pos x="1207" y="53"/>
                </a:cxn>
                <a:cxn ang="0">
                  <a:pos x="1247" y="72"/>
                </a:cxn>
                <a:cxn ang="0">
                  <a:pos x="1273" y="100"/>
                </a:cxn>
                <a:cxn ang="0">
                  <a:pos x="1284" y="135"/>
                </a:cxn>
                <a:cxn ang="0">
                  <a:pos x="1286" y="174"/>
                </a:cxn>
                <a:cxn ang="0">
                  <a:pos x="1273" y="208"/>
                </a:cxn>
                <a:cxn ang="0">
                  <a:pos x="1246" y="233"/>
                </a:cxn>
                <a:cxn ang="0">
                  <a:pos x="1208" y="244"/>
                </a:cxn>
                <a:cxn ang="0">
                  <a:pos x="1152" y="243"/>
                </a:cxn>
                <a:cxn ang="0">
                  <a:pos x="1094" y="240"/>
                </a:cxn>
                <a:cxn ang="0">
                  <a:pos x="1044" y="238"/>
                </a:cxn>
                <a:cxn ang="0">
                  <a:pos x="1001" y="236"/>
                </a:cxn>
                <a:cxn ang="0">
                  <a:pos x="962" y="234"/>
                </a:cxn>
                <a:cxn ang="0">
                  <a:pos x="923" y="232"/>
                </a:cxn>
                <a:cxn ang="0">
                  <a:pos x="885" y="230"/>
                </a:cxn>
                <a:cxn ang="0">
                  <a:pos x="845" y="229"/>
                </a:cxn>
                <a:cxn ang="0">
                  <a:pos x="800" y="227"/>
                </a:cxn>
                <a:cxn ang="0">
                  <a:pos x="748" y="224"/>
                </a:cxn>
                <a:cxn ang="0">
                  <a:pos x="687" y="222"/>
                </a:cxn>
                <a:cxn ang="0">
                  <a:pos x="615" y="219"/>
                </a:cxn>
                <a:cxn ang="0">
                  <a:pos x="531" y="214"/>
                </a:cxn>
                <a:cxn ang="0">
                  <a:pos x="430" y="210"/>
                </a:cxn>
                <a:cxn ang="0">
                  <a:pos x="313" y="205"/>
                </a:cxn>
                <a:cxn ang="0">
                  <a:pos x="176" y="199"/>
                </a:cxn>
                <a:cxn ang="0">
                  <a:pos x="78" y="193"/>
                </a:cxn>
                <a:cxn ang="0">
                  <a:pos x="43" y="175"/>
                </a:cxn>
                <a:cxn ang="0">
                  <a:pos x="16" y="145"/>
                </a:cxn>
                <a:cxn ang="0">
                  <a:pos x="2" y="108"/>
                </a:cxn>
                <a:cxn ang="0">
                  <a:pos x="1" y="70"/>
                </a:cxn>
                <a:cxn ang="0">
                  <a:pos x="14" y="38"/>
                </a:cxn>
                <a:cxn ang="0">
                  <a:pos x="40" y="15"/>
                </a:cxn>
                <a:cxn ang="0">
                  <a:pos x="76" y="1"/>
                </a:cxn>
              </a:cxnLst>
              <a:rect l="0" t="0" r="r" b="b"/>
              <a:pathLst>
                <a:path w="1286" h="244">
                  <a:moveTo>
                    <a:pt x="98" y="0"/>
                  </a:moveTo>
                  <a:lnTo>
                    <a:pt x="130" y="1"/>
                  </a:lnTo>
                  <a:lnTo>
                    <a:pt x="160" y="2"/>
                  </a:lnTo>
                  <a:lnTo>
                    <a:pt x="188" y="3"/>
                  </a:lnTo>
                  <a:lnTo>
                    <a:pt x="214" y="4"/>
                  </a:lnTo>
                  <a:lnTo>
                    <a:pt x="237" y="5"/>
                  </a:lnTo>
                  <a:lnTo>
                    <a:pt x="259" y="6"/>
                  </a:lnTo>
                  <a:lnTo>
                    <a:pt x="281" y="7"/>
                  </a:lnTo>
                  <a:lnTo>
                    <a:pt x="301" y="8"/>
                  </a:lnTo>
                  <a:lnTo>
                    <a:pt x="320" y="9"/>
                  </a:lnTo>
                  <a:lnTo>
                    <a:pt x="340" y="9"/>
                  </a:lnTo>
                  <a:lnTo>
                    <a:pt x="358" y="11"/>
                  </a:lnTo>
                  <a:lnTo>
                    <a:pt x="377" y="12"/>
                  </a:lnTo>
                  <a:lnTo>
                    <a:pt x="396" y="13"/>
                  </a:lnTo>
                  <a:lnTo>
                    <a:pt x="416" y="14"/>
                  </a:lnTo>
                  <a:lnTo>
                    <a:pt x="437" y="15"/>
                  </a:lnTo>
                  <a:lnTo>
                    <a:pt x="459" y="16"/>
                  </a:lnTo>
                  <a:lnTo>
                    <a:pt x="482" y="17"/>
                  </a:lnTo>
                  <a:lnTo>
                    <a:pt x="507" y="18"/>
                  </a:lnTo>
                  <a:lnTo>
                    <a:pt x="535" y="19"/>
                  </a:lnTo>
                  <a:lnTo>
                    <a:pt x="563" y="20"/>
                  </a:lnTo>
                  <a:lnTo>
                    <a:pt x="595" y="22"/>
                  </a:lnTo>
                  <a:lnTo>
                    <a:pt x="629" y="23"/>
                  </a:lnTo>
                  <a:lnTo>
                    <a:pt x="667" y="25"/>
                  </a:lnTo>
                  <a:lnTo>
                    <a:pt x="707" y="27"/>
                  </a:lnTo>
                  <a:lnTo>
                    <a:pt x="751" y="29"/>
                  </a:lnTo>
                  <a:lnTo>
                    <a:pt x="799" y="31"/>
                  </a:lnTo>
                  <a:lnTo>
                    <a:pt x="850" y="34"/>
                  </a:lnTo>
                  <a:lnTo>
                    <a:pt x="906" y="36"/>
                  </a:lnTo>
                  <a:lnTo>
                    <a:pt x="967" y="39"/>
                  </a:lnTo>
                  <a:lnTo>
                    <a:pt x="1033" y="43"/>
                  </a:lnTo>
                  <a:lnTo>
                    <a:pt x="1103" y="46"/>
                  </a:lnTo>
                  <a:lnTo>
                    <a:pt x="1179" y="50"/>
                  </a:lnTo>
                  <a:lnTo>
                    <a:pt x="1207" y="53"/>
                  </a:lnTo>
                  <a:lnTo>
                    <a:pt x="1229" y="61"/>
                  </a:lnTo>
                  <a:lnTo>
                    <a:pt x="1247" y="72"/>
                  </a:lnTo>
                  <a:lnTo>
                    <a:pt x="1261" y="84"/>
                  </a:lnTo>
                  <a:lnTo>
                    <a:pt x="1273" y="100"/>
                  </a:lnTo>
                  <a:lnTo>
                    <a:pt x="1280" y="117"/>
                  </a:lnTo>
                  <a:lnTo>
                    <a:pt x="1284" y="135"/>
                  </a:lnTo>
                  <a:lnTo>
                    <a:pt x="1286" y="153"/>
                  </a:lnTo>
                  <a:lnTo>
                    <a:pt x="1286" y="174"/>
                  </a:lnTo>
                  <a:lnTo>
                    <a:pt x="1281" y="193"/>
                  </a:lnTo>
                  <a:lnTo>
                    <a:pt x="1273" y="208"/>
                  </a:lnTo>
                  <a:lnTo>
                    <a:pt x="1261" y="222"/>
                  </a:lnTo>
                  <a:lnTo>
                    <a:pt x="1246" y="233"/>
                  </a:lnTo>
                  <a:lnTo>
                    <a:pt x="1228" y="240"/>
                  </a:lnTo>
                  <a:lnTo>
                    <a:pt x="1208" y="244"/>
                  </a:lnTo>
                  <a:lnTo>
                    <a:pt x="1184" y="244"/>
                  </a:lnTo>
                  <a:lnTo>
                    <a:pt x="1152" y="243"/>
                  </a:lnTo>
                  <a:lnTo>
                    <a:pt x="1121" y="241"/>
                  </a:lnTo>
                  <a:lnTo>
                    <a:pt x="1094" y="240"/>
                  </a:lnTo>
                  <a:lnTo>
                    <a:pt x="1068" y="239"/>
                  </a:lnTo>
                  <a:lnTo>
                    <a:pt x="1044" y="238"/>
                  </a:lnTo>
                  <a:lnTo>
                    <a:pt x="1022" y="237"/>
                  </a:lnTo>
                  <a:lnTo>
                    <a:pt x="1001" y="236"/>
                  </a:lnTo>
                  <a:lnTo>
                    <a:pt x="981" y="235"/>
                  </a:lnTo>
                  <a:lnTo>
                    <a:pt x="962" y="234"/>
                  </a:lnTo>
                  <a:lnTo>
                    <a:pt x="942" y="233"/>
                  </a:lnTo>
                  <a:lnTo>
                    <a:pt x="923" y="232"/>
                  </a:lnTo>
                  <a:lnTo>
                    <a:pt x="905" y="231"/>
                  </a:lnTo>
                  <a:lnTo>
                    <a:pt x="885" y="230"/>
                  </a:lnTo>
                  <a:lnTo>
                    <a:pt x="865" y="230"/>
                  </a:lnTo>
                  <a:lnTo>
                    <a:pt x="845" y="229"/>
                  </a:lnTo>
                  <a:lnTo>
                    <a:pt x="823" y="228"/>
                  </a:lnTo>
                  <a:lnTo>
                    <a:pt x="800" y="227"/>
                  </a:lnTo>
                  <a:lnTo>
                    <a:pt x="776" y="225"/>
                  </a:lnTo>
                  <a:lnTo>
                    <a:pt x="748" y="224"/>
                  </a:lnTo>
                  <a:lnTo>
                    <a:pt x="719" y="223"/>
                  </a:lnTo>
                  <a:lnTo>
                    <a:pt x="687" y="222"/>
                  </a:lnTo>
                  <a:lnTo>
                    <a:pt x="653" y="220"/>
                  </a:lnTo>
                  <a:lnTo>
                    <a:pt x="615" y="219"/>
                  </a:lnTo>
                  <a:lnTo>
                    <a:pt x="574" y="217"/>
                  </a:lnTo>
                  <a:lnTo>
                    <a:pt x="531" y="214"/>
                  </a:lnTo>
                  <a:lnTo>
                    <a:pt x="483" y="212"/>
                  </a:lnTo>
                  <a:lnTo>
                    <a:pt x="430" y="210"/>
                  </a:lnTo>
                  <a:lnTo>
                    <a:pt x="374" y="207"/>
                  </a:lnTo>
                  <a:lnTo>
                    <a:pt x="313" y="205"/>
                  </a:lnTo>
                  <a:lnTo>
                    <a:pt x="247" y="202"/>
                  </a:lnTo>
                  <a:lnTo>
                    <a:pt x="176" y="199"/>
                  </a:lnTo>
                  <a:lnTo>
                    <a:pt x="100" y="196"/>
                  </a:lnTo>
                  <a:lnTo>
                    <a:pt x="78" y="193"/>
                  </a:lnTo>
                  <a:lnTo>
                    <a:pt x="60" y="185"/>
                  </a:lnTo>
                  <a:lnTo>
                    <a:pt x="43" y="175"/>
                  </a:lnTo>
                  <a:lnTo>
                    <a:pt x="29" y="162"/>
                  </a:lnTo>
                  <a:lnTo>
                    <a:pt x="16" y="145"/>
                  </a:lnTo>
                  <a:lnTo>
                    <a:pt x="7" y="127"/>
                  </a:lnTo>
                  <a:lnTo>
                    <a:pt x="2" y="108"/>
                  </a:lnTo>
                  <a:lnTo>
                    <a:pt x="0" y="87"/>
                  </a:lnTo>
                  <a:lnTo>
                    <a:pt x="1" y="70"/>
                  </a:lnTo>
                  <a:lnTo>
                    <a:pt x="6" y="53"/>
                  </a:lnTo>
                  <a:lnTo>
                    <a:pt x="14" y="38"/>
                  </a:lnTo>
                  <a:lnTo>
                    <a:pt x="25" y="25"/>
                  </a:lnTo>
                  <a:lnTo>
                    <a:pt x="40" y="15"/>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6830" name="Freeform 94"/>
            <p:cNvSpPr>
              <a:spLocks/>
            </p:cNvSpPr>
            <p:nvPr/>
          </p:nvSpPr>
          <p:spPr bwMode="auto">
            <a:xfrm>
              <a:off x="3680" y="2387"/>
              <a:ext cx="128" cy="19"/>
            </a:xfrm>
            <a:custGeom>
              <a:avLst/>
              <a:gdLst/>
              <a:ahLst/>
              <a:cxnLst>
                <a:cxn ang="0">
                  <a:pos x="125" y="1"/>
                </a:cxn>
                <a:cxn ang="0">
                  <a:pos x="183" y="3"/>
                </a:cxn>
                <a:cxn ang="0">
                  <a:pos x="232" y="5"/>
                </a:cxn>
                <a:cxn ang="0">
                  <a:pos x="276" y="7"/>
                </a:cxn>
                <a:cxn ang="0">
                  <a:pos x="315" y="8"/>
                </a:cxn>
                <a:cxn ang="0">
                  <a:pos x="353" y="10"/>
                </a:cxn>
                <a:cxn ang="0">
                  <a:pos x="391" y="11"/>
                </a:cxn>
                <a:cxn ang="0">
                  <a:pos x="432" y="13"/>
                </a:cxn>
                <a:cxn ang="0">
                  <a:pos x="477" y="15"/>
                </a:cxn>
                <a:cxn ang="0">
                  <a:pos x="530" y="17"/>
                </a:cxn>
                <a:cxn ang="0">
                  <a:pos x="590" y="20"/>
                </a:cxn>
                <a:cxn ang="0">
                  <a:pos x="662" y="23"/>
                </a:cxn>
                <a:cxn ang="0">
                  <a:pos x="746" y="28"/>
                </a:cxn>
                <a:cxn ang="0">
                  <a:pos x="845" y="33"/>
                </a:cxn>
                <a:cxn ang="0">
                  <a:pos x="962" y="39"/>
                </a:cxn>
                <a:cxn ang="0">
                  <a:pos x="1098" y="45"/>
                </a:cxn>
                <a:cxn ang="0">
                  <a:pos x="1202" y="52"/>
                </a:cxn>
                <a:cxn ang="0">
                  <a:pos x="1241" y="70"/>
                </a:cxn>
                <a:cxn ang="0">
                  <a:pos x="1263" y="97"/>
                </a:cxn>
                <a:cxn ang="0">
                  <a:pos x="1274" y="129"/>
                </a:cxn>
                <a:cxn ang="0">
                  <a:pos x="1276" y="166"/>
                </a:cxn>
                <a:cxn ang="0">
                  <a:pos x="1265" y="199"/>
                </a:cxn>
                <a:cxn ang="0">
                  <a:pos x="1239" y="221"/>
                </a:cxn>
                <a:cxn ang="0">
                  <a:pos x="1202" y="231"/>
                </a:cxn>
                <a:cxn ang="0">
                  <a:pos x="1147" y="230"/>
                </a:cxn>
                <a:cxn ang="0">
                  <a:pos x="1089" y="227"/>
                </a:cxn>
                <a:cxn ang="0">
                  <a:pos x="1039" y="225"/>
                </a:cxn>
                <a:cxn ang="0">
                  <a:pos x="996" y="223"/>
                </a:cxn>
                <a:cxn ang="0">
                  <a:pos x="957" y="221"/>
                </a:cxn>
                <a:cxn ang="0">
                  <a:pos x="918" y="219"/>
                </a:cxn>
                <a:cxn ang="0">
                  <a:pos x="880" y="217"/>
                </a:cxn>
                <a:cxn ang="0">
                  <a:pos x="840" y="216"/>
                </a:cxn>
                <a:cxn ang="0">
                  <a:pos x="795" y="214"/>
                </a:cxn>
                <a:cxn ang="0">
                  <a:pos x="743" y="211"/>
                </a:cxn>
                <a:cxn ang="0">
                  <a:pos x="682" y="209"/>
                </a:cxn>
                <a:cxn ang="0">
                  <a:pos x="610" y="206"/>
                </a:cxn>
                <a:cxn ang="0">
                  <a:pos x="526" y="201"/>
                </a:cxn>
                <a:cxn ang="0">
                  <a:pos x="425" y="197"/>
                </a:cxn>
                <a:cxn ang="0">
                  <a:pos x="308" y="192"/>
                </a:cxn>
                <a:cxn ang="0">
                  <a:pos x="171" y="186"/>
                </a:cxn>
                <a:cxn ang="0">
                  <a:pos x="75" y="180"/>
                </a:cxn>
                <a:cxn ang="0">
                  <a:pos x="42" y="163"/>
                </a:cxn>
                <a:cxn ang="0">
                  <a:pos x="16" y="135"/>
                </a:cxn>
                <a:cxn ang="0">
                  <a:pos x="2" y="99"/>
                </a:cxn>
                <a:cxn ang="0">
                  <a:pos x="2" y="62"/>
                </a:cxn>
                <a:cxn ang="0">
                  <a:pos x="14" y="33"/>
                </a:cxn>
                <a:cxn ang="0">
                  <a:pos x="39" y="11"/>
                </a:cxn>
                <a:cxn ang="0">
                  <a:pos x="72" y="1"/>
                </a:cxn>
              </a:cxnLst>
              <a:rect l="0" t="0" r="r" b="b"/>
              <a:pathLst>
                <a:path w="1276" h="231">
                  <a:moveTo>
                    <a:pt x="93" y="0"/>
                  </a:moveTo>
                  <a:lnTo>
                    <a:pt x="125" y="1"/>
                  </a:lnTo>
                  <a:lnTo>
                    <a:pt x="155" y="2"/>
                  </a:lnTo>
                  <a:lnTo>
                    <a:pt x="183" y="3"/>
                  </a:lnTo>
                  <a:lnTo>
                    <a:pt x="209" y="4"/>
                  </a:lnTo>
                  <a:lnTo>
                    <a:pt x="232" y="5"/>
                  </a:lnTo>
                  <a:lnTo>
                    <a:pt x="254" y="6"/>
                  </a:lnTo>
                  <a:lnTo>
                    <a:pt x="276" y="7"/>
                  </a:lnTo>
                  <a:lnTo>
                    <a:pt x="296" y="8"/>
                  </a:lnTo>
                  <a:lnTo>
                    <a:pt x="315" y="8"/>
                  </a:lnTo>
                  <a:lnTo>
                    <a:pt x="335" y="9"/>
                  </a:lnTo>
                  <a:lnTo>
                    <a:pt x="353" y="10"/>
                  </a:lnTo>
                  <a:lnTo>
                    <a:pt x="372" y="11"/>
                  </a:lnTo>
                  <a:lnTo>
                    <a:pt x="391" y="11"/>
                  </a:lnTo>
                  <a:lnTo>
                    <a:pt x="411" y="12"/>
                  </a:lnTo>
                  <a:lnTo>
                    <a:pt x="432" y="13"/>
                  </a:lnTo>
                  <a:lnTo>
                    <a:pt x="454" y="14"/>
                  </a:lnTo>
                  <a:lnTo>
                    <a:pt x="477" y="15"/>
                  </a:lnTo>
                  <a:lnTo>
                    <a:pt x="502" y="16"/>
                  </a:lnTo>
                  <a:lnTo>
                    <a:pt x="530" y="17"/>
                  </a:lnTo>
                  <a:lnTo>
                    <a:pt x="558" y="18"/>
                  </a:lnTo>
                  <a:lnTo>
                    <a:pt x="590" y="20"/>
                  </a:lnTo>
                  <a:lnTo>
                    <a:pt x="624" y="22"/>
                  </a:lnTo>
                  <a:lnTo>
                    <a:pt x="662" y="23"/>
                  </a:lnTo>
                  <a:lnTo>
                    <a:pt x="702" y="25"/>
                  </a:lnTo>
                  <a:lnTo>
                    <a:pt x="746" y="28"/>
                  </a:lnTo>
                  <a:lnTo>
                    <a:pt x="794" y="31"/>
                  </a:lnTo>
                  <a:lnTo>
                    <a:pt x="845" y="33"/>
                  </a:lnTo>
                  <a:lnTo>
                    <a:pt x="901" y="36"/>
                  </a:lnTo>
                  <a:lnTo>
                    <a:pt x="962" y="39"/>
                  </a:lnTo>
                  <a:lnTo>
                    <a:pt x="1028" y="42"/>
                  </a:lnTo>
                  <a:lnTo>
                    <a:pt x="1098" y="45"/>
                  </a:lnTo>
                  <a:lnTo>
                    <a:pt x="1174" y="49"/>
                  </a:lnTo>
                  <a:lnTo>
                    <a:pt x="1202" y="52"/>
                  </a:lnTo>
                  <a:lnTo>
                    <a:pt x="1224" y="60"/>
                  </a:lnTo>
                  <a:lnTo>
                    <a:pt x="1241" y="70"/>
                  </a:lnTo>
                  <a:lnTo>
                    <a:pt x="1254" y="82"/>
                  </a:lnTo>
                  <a:lnTo>
                    <a:pt x="1263" y="97"/>
                  </a:lnTo>
                  <a:lnTo>
                    <a:pt x="1271" y="112"/>
                  </a:lnTo>
                  <a:lnTo>
                    <a:pt x="1274" y="129"/>
                  </a:lnTo>
                  <a:lnTo>
                    <a:pt x="1276" y="146"/>
                  </a:lnTo>
                  <a:lnTo>
                    <a:pt x="1276" y="166"/>
                  </a:lnTo>
                  <a:lnTo>
                    <a:pt x="1273" y="184"/>
                  </a:lnTo>
                  <a:lnTo>
                    <a:pt x="1265" y="199"/>
                  </a:lnTo>
                  <a:lnTo>
                    <a:pt x="1253" y="212"/>
                  </a:lnTo>
                  <a:lnTo>
                    <a:pt x="1239" y="221"/>
                  </a:lnTo>
                  <a:lnTo>
                    <a:pt x="1222" y="228"/>
                  </a:lnTo>
                  <a:lnTo>
                    <a:pt x="1202" y="231"/>
                  </a:lnTo>
                  <a:lnTo>
                    <a:pt x="1179" y="231"/>
                  </a:lnTo>
                  <a:lnTo>
                    <a:pt x="1147" y="230"/>
                  </a:lnTo>
                  <a:lnTo>
                    <a:pt x="1116" y="228"/>
                  </a:lnTo>
                  <a:lnTo>
                    <a:pt x="1089" y="227"/>
                  </a:lnTo>
                  <a:lnTo>
                    <a:pt x="1063" y="226"/>
                  </a:lnTo>
                  <a:lnTo>
                    <a:pt x="1039" y="225"/>
                  </a:lnTo>
                  <a:lnTo>
                    <a:pt x="1017" y="224"/>
                  </a:lnTo>
                  <a:lnTo>
                    <a:pt x="996" y="223"/>
                  </a:lnTo>
                  <a:lnTo>
                    <a:pt x="976" y="222"/>
                  </a:lnTo>
                  <a:lnTo>
                    <a:pt x="957" y="221"/>
                  </a:lnTo>
                  <a:lnTo>
                    <a:pt x="937" y="220"/>
                  </a:lnTo>
                  <a:lnTo>
                    <a:pt x="918" y="219"/>
                  </a:lnTo>
                  <a:lnTo>
                    <a:pt x="900" y="218"/>
                  </a:lnTo>
                  <a:lnTo>
                    <a:pt x="880" y="217"/>
                  </a:lnTo>
                  <a:lnTo>
                    <a:pt x="860" y="217"/>
                  </a:lnTo>
                  <a:lnTo>
                    <a:pt x="840" y="216"/>
                  </a:lnTo>
                  <a:lnTo>
                    <a:pt x="818" y="215"/>
                  </a:lnTo>
                  <a:lnTo>
                    <a:pt x="795" y="214"/>
                  </a:lnTo>
                  <a:lnTo>
                    <a:pt x="771" y="212"/>
                  </a:lnTo>
                  <a:lnTo>
                    <a:pt x="743" y="211"/>
                  </a:lnTo>
                  <a:lnTo>
                    <a:pt x="714" y="210"/>
                  </a:lnTo>
                  <a:lnTo>
                    <a:pt x="682" y="209"/>
                  </a:lnTo>
                  <a:lnTo>
                    <a:pt x="648" y="207"/>
                  </a:lnTo>
                  <a:lnTo>
                    <a:pt x="610" y="206"/>
                  </a:lnTo>
                  <a:lnTo>
                    <a:pt x="569" y="204"/>
                  </a:lnTo>
                  <a:lnTo>
                    <a:pt x="526" y="201"/>
                  </a:lnTo>
                  <a:lnTo>
                    <a:pt x="478" y="199"/>
                  </a:lnTo>
                  <a:lnTo>
                    <a:pt x="425" y="197"/>
                  </a:lnTo>
                  <a:lnTo>
                    <a:pt x="369" y="194"/>
                  </a:lnTo>
                  <a:lnTo>
                    <a:pt x="308" y="192"/>
                  </a:lnTo>
                  <a:lnTo>
                    <a:pt x="242" y="189"/>
                  </a:lnTo>
                  <a:lnTo>
                    <a:pt x="171" y="186"/>
                  </a:lnTo>
                  <a:lnTo>
                    <a:pt x="95" y="183"/>
                  </a:lnTo>
                  <a:lnTo>
                    <a:pt x="75" y="180"/>
                  </a:lnTo>
                  <a:lnTo>
                    <a:pt x="57" y="173"/>
                  </a:lnTo>
                  <a:lnTo>
                    <a:pt x="42" y="163"/>
                  </a:lnTo>
                  <a:lnTo>
                    <a:pt x="28" y="151"/>
                  </a:lnTo>
                  <a:lnTo>
                    <a:pt x="16" y="135"/>
                  </a:lnTo>
                  <a:lnTo>
                    <a:pt x="8" y="119"/>
                  </a:lnTo>
                  <a:lnTo>
                    <a:pt x="2" y="99"/>
                  </a:lnTo>
                  <a:lnTo>
                    <a:pt x="0" y="78"/>
                  </a:lnTo>
                  <a:lnTo>
                    <a:pt x="2" y="62"/>
                  </a:lnTo>
                  <a:lnTo>
                    <a:pt x="6" y="47"/>
                  </a:lnTo>
                  <a:lnTo>
                    <a:pt x="14" y="33"/>
                  </a:lnTo>
                  <a:lnTo>
                    <a:pt x="26" y="21"/>
                  </a:lnTo>
                  <a:lnTo>
                    <a:pt x="39" y="11"/>
                  </a:lnTo>
                  <a:lnTo>
                    <a:pt x="55" y="5"/>
                  </a:lnTo>
                  <a:lnTo>
                    <a:pt x="72" y="1"/>
                  </a:lnTo>
                  <a:lnTo>
                    <a:pt x="93" y="0"/>
                  </a:lnTo>
                  <a:close/>
                </a:path>
              </a:pathLst>
            </a:custGeom>
            <a:solidFill>
              <a:srgbClr val="696E6E"/>
            </a:solidFill>
            <a:ln w="9525">
              <a:noFill/>
              <a:round/>
              <a:headEnd/>
              <a:tailEnd/>
            </a:ln>
          </p:spPr>
          <p:txBody>
            <a:bodyPr/>
            <a:lstStyle/>
            <a:p>
              <a:endParaRPr lang="en-US"/>
            </a:p>
          </p:txBody>
        </p:sp>
        <p:sp>
          <p:nvSpPr>
            <p:cNvPr id="116831" name="Freeform 95"/>
            <p:cNvSpPr>
              <a:spLocks/>
            </p:cNvSpPr>
            <p:nvPr/>
          </p:nvSpPr>
          <p:spPr bwMode="auto">
            <a:xfrm>
              <a:off x="3681" y="2388"/>
              <a:ext cx="126" cy="18"/>
            </a:xfrm>
            <a:custGeom>
              <a:avLst/>
              <a:gdLst/>
              <a:ahLst/>
              <a:cxnLst>
                <a:cxn ang="0">
                  <a:pos x="118" y="1"/>
                </a:cxn>
                <a:cxn ang="0">
                  <a:pos x="176" y="4"/>
                </a:cxn>
                <a:cxn ang="0">
                  <a:pos x="225" y="6"/>
                </a:cxn>
                <a:cxn ang="0">
                  <a:pos x="269" y="8"/>
                </a:cxn>
                <a:cxn ang="0">
                  <a:pos x="308" y="9"/>
                </a:cxn>
                <a:cxn ang="0">
                  <a:pos x="346" y="11"/>
                </a:cxn>
                <a:cxn ang="0">
                  <a:pos x="384" y="13"/>
                </a:cxn>
                <a:cxn ang="0">
                  <a:pos x="425" y="14"/>
                </a:cxn>
                <a:cxn ang="0">
                  <a:pos x="471" y="16"/>
                </a:cxn>
                <a:cxn ang="0">
                  <a:pos x="523" y="20"/>
                </a:cxn>
                <a:cxn ang="0">
                  <a:pos x="584" y="22"/>
                </a:cxn>
                <a:cxn ang="0">
                  <a:pos x="655" y="26"/>
                </a:cxn>
                <a:cxn ang="0">
                  <a:pos x="740" y="30"/>
                </a:cxn>
                <a:cxn ang="0">
                  <a:pos x="839" y="34"/>
                </a:cxn>
                <a:cxn ang="0">
                  <a:pos x="957" y="39"/>
                </a:cxn>
                <a:cxn ang="0">
                  <a:pos x="1093" y="46"/>
                </a:cxn>
                <a:cxn ang="0">
                  <a:pos x="1196" y="54"/>
                </a:cxn>
                <a:cxn ang="0">
                  <a:pos x="1233" y="70"/>
                </a:cxn>
                <a:cxn ang="0">
                  <a:pos x="1254" y="97"/>
                </a:cxn>
                <a:cxn ang="0">
                  <a:pos x="1265" y="128"/>
                </a:cxn>
                <a:cxn ang="0">
                  <a:pos x="1267" y="163"/>
                </a:cxn>
                <a:cxn ang="0">
                  <a:pos x="1255" y="195"/>
                </a:cxn>
                <a:cxn ang="0">
                  <a:pos x="1229" y="214"/>
                </a:cxn>
                <a:cxn ang="0">
                  <a:pos x="1193" y="222"/>
                </a:cxn>
                <a:cxn ang="0">
                  <a:pos x="1140" y="221"/>
                </a:cxn>
                <a:cxn ang="0">
                  <a:pos x="1082" y="218"/>
                </a:cxn>
                <a:cxn ang="0">
                  <a:pos x="1032" y="216"/>
                </a:cxn>
                <a:cxn ang="0">
                  <a:pos x="989" y="214"/>
                </a:cxn>
                <a:cxn ang="0">
                  <a:pos x="950" y="212"/>
                </a:cxn>
                <a:cxn ang="0">
                  <a:pos x="911" y="210"/>
                </a:cxn>
                <a:cxn ang="0">
                  <a:pos x="873" y="208"/>
                </a:cxn>
                <a:cxn ang="0">
                  <a:pos x="833" y="207"/>
                </a:cxn>
                <a:cxn ang="0">
                  <a:pos x="788" y="205"/>
                </a:cxn>
                <a:cxn ang="0">
                  <a:pos x="736" y="202"/>
                </a:cxn>
                <a:cxn ang="0">
                  <a:pos x="675" y="200"/>
                </a:cxn>
                <a:cxn ang="0">
                  <a:pos x="603" y="197"/>
                </a:cxn>
                <a:cxn ang="0">
                  <a:pos x="519" y="192"/>
                </a:cxn>
                <a:cxn ang="0">
                  <a:pos x="418" y="188"/>
                </a:cxn>
                <a:cxn ang="0">
                  <a:pos x="301" y="183"/>
                </a:cxn>
                <a:cxn ang="0">
                  <a:pos x="164" y="177"/>
                </a:cxn>
                <a:cxn ang="0">
                  <a:pos x="70" y="171"/>
                </a:cxn>
                <a:cxn ang="0">
                  <a:pos x="40" y="155"/>
                </a:cxn>
                <a:cxn ang="0">
                  <a:pos x="16" y="128"/>
                </a:cxn>
                <a:cxn ang="0">
                  <a:pos x="2" y="93"/>
                </a:cxn>
                <a:cxn ang="0">
                  <a:pos x="1" y="57"/>
                </a:cxn>
                <a:cxn ang="0">
                  <a:pos x="13" y="30"/>
                </a:cxn>
                <a:cxn ang="0">
                  <a:pos x="37" y="10"/>
                </a:cxn>
                <a:cxn ang="0">
                  <a:pos x="68" y="1"/>
                </a:cxn>
              </a:cxnLst>
              <a:rect l="0" t="0" r="r" b="b"/>
              <a:pathLst>
                <a:path w="1267" h="222">
                  <a:moveTo>
                    <a:pt x="86" y="0"/>
                  </a:moveTo>
                  <a:lnTo>
                    <a:pt x="118" y="1"/>
                  </a:lnTo>
                  <a:lnTo>
                    <a:pt x="148" y="3"/>
                  </a:lnTo>
                  <a:lnTo>
                    <a:pt x="176" y="4"/>
                  </a:lnTo>
                  <a:lnTo>
                    <a:pt x="202" y="5"/>
                  </a:lnTo>
                  <a:lnTo>
                    <a:pt x="225" y="6"/>
                  </a:lnTo>
                  <a:lnTo>
                    <a:pt x="247" y="7"/>
                  </a:lnTo>
                  <a:lnTo>
                    <a:pt x="269" y="8"/>
                  </a:lnTo>
                  <a:lnTo>
                    <a:pt x="289" y="8"/>
                  </a:lnTo>
                  <a:lnTo>
                    <a:pt x="308" y="9"/>
                  </a:lnTo>
                  <a:lnTo>
                    <a:pt x="328" y="10"/>
                  </a:lnTo>
                  <a:lnTo>
                    <a:pt x="346" y="11"/>
                  </a:lnTo>
                  <a:lnTo>
                    <a:pt x="365" y="12"/>
                  </a:lnTo>
                  <a:lnTo>
                    <a:pt x="384" y="13"/>
                  </a:lnTo>
                  <a:lnTo>
                    <a:pt x="405" y="13"/>
                  </a:lnTo>
                  <a:lnTo>
                    <a:pt x="425" y="14"/>
                  </a:lnTo>
                  <a:lnTo>
                    <a:pt x="447" y="15"/>
                  </a:lnTo>
                  <a:lnTo>
                    <a:pt x="471" y="16"/>
                  </a:lnTo>
                  <a:lnTo>
                    <a:pt x="495" y="19"/>
                  </a:lnTo>
                  <a:lnTo>
                    <a:pt x="523" y="20"/>
                  </a:lnTo>
                  <a:lnTo>
                    <a:pt x="552" y="21"/>
                  </a:lnTo>
                  <a:lnTo>
                    <a:pt x="584" y="22"/>
                  </a:lnTo>
                  <a:lnTo>
                    <a:pt x="618" y="24"/>
                  </a:lnTo>
                  <a:lnTo>
                    <a:pt x="655" y="26"/>
                  </a:lnTo>
                  <a:lnTo>
                    <a:pt x="695" y="28"/>
                  </a:lnTo>
                  <a:lnTo>
                    <a:pt x="740" y="30"/>
                  </a:lnTo>
                  <a:lnTo>
                    <a:pt x="788" y="32"/>
                  </a:lnTo>
                  <a:lnTo>
                    <a:pt x="839" y="34"/>
                  </a:lnTo>
                  <a:lnTo>
                    <a:pt x="896" y="37"/>
                  </a:lnTo>
                  <a:lnTo>
                    <a:pt x="957" y="39"/>
                  </a:lnTo>
                  <a:lnTo>
                    <a:pt x="1022" y="42"/>
                  </a:lnTo>
                  <a:lnTo>
                    <a:pt x="1093" y="46"/>
                  </a:lnTo>
                  <a:lnTo>
                    <a:pt x="1169" y="50"/>
                  </a:lnTo>
                  <a:lnTo>
                    <a:pt x="1196" y="54"/>
                  </a:lnTo>
                  <a:lnTo>
                    <a:pt x="1217" y="61"/>
                  </a:lnTo>
                  <a:lnTo>
                    <a:pt x="1233" y="70"/>
                  </a:lnTo>
                  <a:lnTo>
                    <a:pt x="1245" y="83"/>
                  </a:lnTo>
                  <a:lnTo>
                    <a:pt x="1254" y="97"/>
                  </a:lnTo>
                  <a:lnTo>
                    <a:pt x="1261" y="112"/>
                  </a:lnTo>
                  <a:lnTo>
                    <a:pt x="1265" y="128"/>
                  </a:lnTo>
                  <a:lnTo>
                    <a:pt x="1267" y="144"/>
                  </a:lnTo>
                  <a:lnTo>
                    <a:pt x="1267" y="163"/>
                  </a:lnTo>
                  <a:lnTo>
                    <a:pt x="1263" y="180"/>
                  </a:lnTo>
                  <a:lnTo>
                    <a:pt x="1255" y="195"/>
                  </a:lnTo>
                  <a:lnTo>
                    <a:pt x="1244" y="206"/>
                  </a:lnTo>
                  <a:lnTo>
                    <a:pt x="1229" y="214"/>
                  </a:lnTo>
                  <a:lnTo>
                    <a:pt x="1213" y="220"/>
                  </a:lnTo>
                  <a:lnTo>
                    <a:pt x="1193" y="222"/>
                  </a:lnTo>
                  <a:lnTo>
                    <a:pt x="1172" y="222"/>
                  </a:lnTo>
                  <a:lnTo>
                    <a:pt x="1140" y="221"/>
                  </a:lnTo>
                  <a:lnTo>
                    <a:pt x="1109" y="219"/>
                  </a:lnTo>
                  <a:lnTo>
                    <a:pt x="1082" y="218"/>
                  </a:lnTo>
                  <a:lnTo>
                    <a:pt x="1056" y="217"/>
                  </a:lnTo>
                  <a:lnTo>
                    <a:pt x="1032" y="216"/>
                  </a:lnTo>
                  <a:lnTo>
                    <a:pt x="1010" y="215"/>
                  </a:lnTo>
                  <a:lnTo>
                    <a:pt x="989" y="214"/>
                  </a:lnTo>
                  <a:lnTo>
                    <a:pt x="969" y="213"/>
                  </a:lnTo>
                  <a:lnTo>
                    <a:pt x="950" y="212"/>
                  </a:lnTo>
                  <a:lnTo>
                    <a:pt x="930" y="211"/>
                  </a:lnTo>
                  <a:lnTo>
                    <a:pt x="911" y="210"/>
                  </a:lnTo>
                  <a:lnTo>
                    <a:pt x="893" y="209"/>
                  </a:lnTo>
                  <a:lnTo>
                    <a:pt x="873" y="208"/>
                  </a:lnTo>
                  <a:lnTo>
                    <a:pt x="853" y="208"/>
                  </a:lnTo>
                  <a:lnTo>
                    <a:pt x="833" y="207"/>
                  </a:lnTo>
                  <a:lnTo>
                    <a:pt x="811" y="206"/>
                  </a:lnTo>
                  <a:lnTo>
                    <a:pt x="788" y="205"/>
                  </a:lnTo>
                  <a:lnTo>
                    <a:pt x="764" y="203"/>
                  </a:lnTo>
                  <a:lnTo>
                    <a:pt x="736" y="202"/>
                  </a:lnTo>
                  <a:lnTo>
                    <a:pt x="707" y="201"/>
                  </a:lnTo>
                  <a:lnTo>
                    <a:pt x="675" y="200"/>
                  </a:lnTo>
                  <a:lnTo>
                    <a:pt x="641" y="198"/>
                  </a:lnTo>
                  <a:lnTo>
                    <a:pt x="603" y="197"/>
                  </a:lnTo>
                  <a:lnTo>
                    <a:pt x="562" y="195"/>
                  </a:lnTo>
                  <a:lnTo>
                    <a:pt x="519" y="192"/>
                  </a:lnTo>
                  <a:lnTo>
                    <a:pt x="471" y="190"/>
                  </a:lnTo>
                  <a:lnTo>
                    <a:pt x="418" y="188"/>
                  </a:lnTo>
                  <a:lnTo>
                    <a:pt x="362" y="185"/>
                  </a:lnTo>
                  <a:lnTo>
                    <a:pt x="301" y="183"/>
                  </a:lnTo>
                  <a:lnTo>
                    <a:pt x="235" y="180"/>
                  </a:lnTo>
                  <a:lnTo>
                    <a:pt x="164" y="177"/>
                  </a:lnTo>
                  <a:lnTo>
                    <a:pt x="88" y="174"/>
                  </a:lnTo>
                  <a:lnTo>
                    <a:pt x="70" y="171"/>
                  </a:lnTo>
                  <a:lnTo>
                    <a:pt x="55" y="164"/>
                  </a:lnTo>
                  <a:lnTo>
                    <a:pt x="40" y="155"/>
                  </a:lnTo>
                  <a:lnTo>
                    <a:pt x="27" y="143"/>
                  </a:lnTo>
                  <a:lnTo>
                    <a:pt x="16" y="128"/>
                  </a:lnTo>
                  <a:lnTo>
                    <a:pt x="7" y="112"/>
                  </a:lnTo>
                  <a:lnTo>
                    <a:pt x="2" y="93"/>
                  </a:lnTo>
                  <a:lnTo>
                    <a:pt x="0" y="72"/>
                  </a:lnTo>
                  <a:lnTo>
                    <a:pt x="1" y="57"/>
                  </a:lnTo>
                  <a:lnTo>
                    <a:pt x="6" y="42"/>
                  </a:lnTo>
                  <a:lnTo>
                    <a:pt x="13" y="30"/>
                  </a:lnTo>
                  <a:lnTo>
                    <a:pt x="24" y="20"/>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6832" name="Freeform 96"/>
            <p:cNvSpPr>
              <a:spLocks/>
            </p:cNvSpPr>
            <p:nvPr/>
          </p:nvSpPr>
          <p:spPr bwMode="auto">
            <a:xfrm>
              <a:off x="3681" y="2389"/>
              <a:ext cx="126" cy="17"/>
            </a:xfrm>
            <a:custGeom>
              <a:avLst/>
              <a:gdLst/>
              <a:ahLst/>
              <a:cxnLst>
                <a:cxn ang="0">
                  <a:pos x="81" y="0"/>
                </a:cxn>
                <a:cxn ang="0">
                  <a:pos x="1164" y="50"/>
                </a:cxn>
                <a:cxn ang="0">
                  <a:pos x="1191" y="53"/>
                </a:cxn>
                <a:cxn ang="0">
                  <a:pos x="1211" y="60"/>
                </a:cxn>
                <a:cxn ang="0">
                  <a:pos x="1226" y="70"/>
                </a:cxn>
                <a:cxn ang="0">
                  <a:pos x="1237" y="80"/>
                </a:cxn>
                <a:cxn ang="0">
                  <a:pos x="1244" y="92"/>
                </a:cxn>
                <a:cxn ang="0">
                  <a:pos x="1250" y="106"/>
                </a:cxn>
                <a:cxn ang="0">
                  <a:pos x="1254" y="120"/>
                </a:cxn>
                <a:cxn ang="0">
                  <a:pos x="1257" y="134"/>
                </a:cxn>
                <a:cxn ang="0">
                  <a:pos x="1258" y="154"/>
                </a:cxn>
                <a:cxn ang="0">
                  <a:pos x="1255" y="170"/>
                </a:cxn>
                <a:cxn ang="0">
                  <a:pos x="1246" y="184"/>
                </a:cxn>
                <a:cxn ang="0">
                  <a:pos x="1235" y="195"/>
                </a:cxn>
                <a:cxn ang="0">
                  <a:pos x="1221" y="202"/>
                </a:cxn>
                <a:cxn ang="0">
                  <a:pos x="1205" y="207"/>
                </a:cxn>
                <a:cxn ang="0">
                  <a:pos x="1186" y="210"/>
                </a:cxn>
                <a:cxn ang="0">
                  <a:pos x="1167" y="210"/>
                </a:cxn>
                <a:cxn ang="0">
                  <a:pos x="83" y="162"/>
                </a:cxn>
                <a:cxn ang="0">
                  <a:pos x="68" y="159"/>
                </a:cxn>
                <a:cxn ang="0">
                  <a:pos x="54" y="152"/>
                </a:cxn>
                <a:cxn ang="0">
                  <a:pos x="40" y="144"/>
                </a:cxn>
                <a:cxn ang="0">
                  <a:pos x="28" y="132"/>
                </a:cxn>
                <a:cxn ang="0">
                  <a:pos x="17" y="118"/>
                </a:cxn>
                <a:cxn ang="0">
                  <a:pos x="8" y="102"/>
                </a:cxn>
                <a:cxn ang="0">
                  <a:pos x="2" y="83"/>
                </a:cxn>
                <a:cxn ang="0">
                  <a:pos x="0" y="62"/>
                </a:cxn>
                <a:cxn ang="0">
                  <a:pos x="2" y="49"/>
                </a:cxn>
                <a:cxn ang="0">
                  <a:pos x="6" y="37"/>
                </a:cxn>
                <a:cxn ang="0">
                  <a:pos x="15" y="26"/>
                </a:cxn>
                <a:cxn ang="0">
                  <a:pos x="24" y="17"/>
                </a:cxn>
                <a:cxn ang="0">
                  <a:pos x="36" y="10"/>
                </a:cxn>
                <a:cxn ang="0">
                  <a:pos x="50" y="3"/>
                </a:cxn>
                <a:cxn ang="0">
                  <a:pos x="64" y="1"/>
                </a:cxn>
                <a:cxn ang="0">
                  <a:pos x="81" y="0"/>
                </a:cxn>
              </a:cxnLst>
              <a:rect l="0" t="0" r="r" b="b"/>
              <a:pathLst>
                <a:path w="1258" h="210">
                  <a:moveTo>
                    <a:pt x="81" y="0"/>
                  </a:moveTo>
                  <a:lnTo>
                    <a:pt x="1164" y="50"/>
                  </a:lnTo>
                  <a:lnTo>
                    <a:pt x="1191" y="53"/>
                  </a:lnTo>
                  <a:lnTo>
                    <a:pt x="1211" y="60"/>
                  </a:lnTo>
                  <a:lnTo>
                    <a:pt x="1226" y="70"/>
                  </a:lnTo>
                  <a:lnTo>
                    <a:pt x="1237" y="80"/>
                  </a:lnTo>
                  <a:lnTo>
                    <a:pt x="1244" y="92"/>
                  </a:lnTo>
                  <a:lnTo>
                    <a:pt x="1250" y="106"/>
                  </a:lnTo>
                  <a:lnTo>
                    <a:pt x="1254" y="120"/>
                  </a:lnTo>
                  <a:lnTo>
                    <a:pt x="1257" y="134"/>
                  </a:lnTo>
                  <a:lnTo>
                    <a:pt x="1258" y="154"/>
                  </a:lnTo>
                  <a:lnTo>
                    <a:pt x="1255" y="170"/>
                  </a:lnTo>
                  <a:lnTo>
                    <a:pt x="1246" y="184"/>
                  </a:lnTo>
                  <a:lnTo>
                    <a:pt x="1235" y="195"/>
                  </a:lnTo>
                  <a:lnTo>
                    <a:pt x="1221" y="202"/>
                  </a:lnTo>
                  <a:lnTo>
                    <a:pt x="1205" y="207"/>
                  </a:lnTo>
                  <a:lnTo>
                    <a:pt x="1186" y="210"/>
                  </a:lnTo>
                  <a:lnTo>
                    <a:pt x="1167" y="210"/>
                  </a:lnTo>
                  <a:lnTo>
                    <a:pt x="83" y="162"/>
                  </a:lnTo>
                  <a:lnTo>
                    <a:pt x="68" y="159"/>
                  </a:lnTo>
                  <a:lnTo>
                    <a:pt x="54" y="152"/>
                  </a:lnTo>
                  <a:lnTo>
                    <a:pt x="40" y="144"/>
                  </a:lnTo>
                  <a:lnTo>
                    <a:pt x="28" y="132"/>
                  </a:lnTo>
                  <a:lnTo>
                    <a:pt x="17" y="118"/>
                  </a:lnTo>
                  <a:lnTo>
                    <a:pt x="8" y="102"/>
                  </a:lnTo>
                  <a:lnTo>
                    <a:pt x="2" y="83"/>
                  </a:lnTo>
                  <a:lnTo>
                    <a:pt x="0" y="62"/>
                  </a:lnTo>
                  <a:lnTo>
                    <a:pt x="2" y="49"/>
                  </a:lnTo>
                  <a:lnTo>
                    <a:pt x="6" y="37"/>
                  </a:lnTo>
                  <a:lnTo>
                    <a:pt x="15" y="26"/>
                  </a:lnTo>
                  <a:lnTo>
                    <a:pt x="24" y="17"/>
                  </a:lnTo>
                  <a:lnTo>
                    <a:pt x="36" y="10"/>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116833" name="Freeform 97"/>
            <p:cNvSpPr>
              <a:spLocks/>
            </p:cNvSpPr>
            <p:nvPr/>
          </p:nvSpPr>
          <p:spPr bwMode="auto">
            <a:xfrm>
              <a:off x="3682" y="2386"/>
              <a:ext cx="38" cy="15"/>
            </a:xfrm>
            <a:custGeom>
              <a:avLst/>
              <a:gdLst/>
              <a:ahLst/>
              <a:cxnLst>
                <a:cxn ang="0">
                  <a:pos x="357" y="178"/>
                </a:cxn>
                <a:cxn ang="0">
                  <a:pos x="364" y="177"/>
                </a:cxn>
                <a:cxn ang="0">
                  <a:pos x="370" y="173"/>
                </a:cxn>
                <a:cxn ang="0">
                  <a:pos x="374" y="167"/>
                </a:cxn>
                <a:cxn ang="0">
                  <a:pos x="377" y="159"/>
                </a:cxn>
                <a:cxn ang="0">
                  <a:pos x="374" y="34"/>
                </a:cxn>
                <a:cxn ang="0">
                  <a:pos x="372" y="26"/>
                </a:cxn>
                <a:cxn ang="0">
                  <a:pos x="368" y="20"/>
                </a:cxn>
                <a:cxn ang="0">
                  <a:pos x="361" y="16"/>
                </a:cxn>
                <a:cxn ang="0">
                  <a:pos x="352" y="15"/>
                </a:cxn>
                <a:cxn ang="0">
                  <a:pos x="193" y="4"/>
                </a:cxn>
                <a:cxn ang="0">
                  <a:pos x="74" y="0"/>
                </a:cxn>
                <a:cxn ang="0">
                  <a:pos x="58" y="0"/>
                </a:cxn>
                <a:cxn ang="0">
                  <a:pos x="44" y="3"/>
                </a:cxn>
                <a:cxn ang="0">
                  <a:pos x="32" y="10"/>
                </a:cxn>
                <a:cxn ang="0">
                  <a:pos x="22" y="18"/>
                </a:cxn>
                <a:cxn ang="0">
                  <a:pos x="13" y="27"/>
                </a:cxn>
                <a:cxn ang="0">
                  <a:pos x="6" y="40"/>
                </a:cxn>
                <a:cxn ang="0">
                  <a:pos x="1" y="52"/>
                </a:cxn>
                <a:cxn ang="0">
                  <a:pos x="0" y="67"/>
                </a:cxn>
                <a:cxn ang="0">
                  <a:pos x="0" y="89"/>
                </a:cxn>
                <a:cxn ang="0">
                  <a:pos x="3" y="104"/>
                </a:cxn>
                <a:cxn ang="0">
                  <a:pos x="8" y="117"/>
                </a:cxn>
                <a:cxn ang="0">
                  <a:pos x="15" y="130"/>
                </a:cxn>
                <a:cxn ang="0">
                  <a:pos x="25" y="140"/>
                </a:cxn>
                <a:cxn ang="0">
                  <a:pos x="35" y="149"/>
                </a:cxn>
                <a:cxn ang="0">
                  <a:pos x="48" y="156"/>
                </a:cxn>
                <a:cxn ang="0">
                  <a:pos x="61" y="161"/>
                </a:cxn>
                <a:cxn ang="0">
                  <a:pos x="76" y="163"/>
                </a:cxn>
                <a:cxn ang="0">
                  <a:pos x="357" y="178"/>
                </a:cxn>
              </a:cxnLst>
              <a:rect l="0" t="0" r="r" b="b"/>
              <a:pathLst>
                <a:path w="377" h="178">
                  <a:moveTo>
                    <a:pt x="357" y="178"/>
                  </a:moveTo>
                  <a:lnTo>
                    <a:pt x="364" y="177"/>
                  </a:lnTo>
                  <a:lnTo>
                    <a:pt x="370" y="173"/>
                  </a:lnTo>
                  <a:lnTo>
                    <a:pt x="374" y="167"/>
                  </a:lnTo>
                  <a:lnTo>
                    <a:pt x="377" y="159"/>
                  </a:lnTo>
                  <a:lnTo>
                    <a:pt x="374" y="34"/>
                  </a:lnTo>
                  <a:lnTo>
                    <a:pt x="372" y="26"/>
                  </a:lnTo>
                  <a:lnTo>
                    <a:pt x="368" y="20"/>
                  </a:lnTo>
                  <a:lnTo>
                    <a:pt x="361" y="16"/>
                  </a:lnTo>
                  <a:lnTo>
                    <a:pt x="352" y="15"/>
                  </a:lnTo>
                  <a:lnTo>
                    <a:pt x="193" y="4"/>
                  </a:lnTo>
                  <a:lnTo>
                    <a:pt x="74" y="0"/>
                  </a:lnTo>
                  <a:lnTo>
                    <a:pt x="58" y="0"/>
                  </a:lnTo>
                  <a:lnTo>
                    <a:pt x="44" y="3"/>
                  </a:lnTo>
                  <a:lnTo>
                    <a:pt x="32" y="10"/>
                  </a:lnTo>
                  <a:lnTo>
                    <a:pt x="22" y="18"/>
                  </a:lnTo>
                  <a:lnTo>
                    <a:pt x="13" y="27"/>
                  </a:lnTo>
                  <a:lnTo>
                    <a:pt x="6" y="40"/>
                  </a:lnTo>
                  <a:lnTo>
                    <a:pt x="1" y="52"/>
                  </a:lnTo>
                  <a:lnTo>
                    <a:pt x="0" y="67"/>
                  </a:lnTo>
                  <a:lnTo>
                    <a:pt x="0" y="89"/>
                  </a:lnTo>
                  <a:lnTo>
                    <a:pt x="3" y="104"/>
                  </a:lnTo>
                  <a:lnTo>
                    <a:pt x="8" y="117"/>
                  </a:lnTo>
                  <a:lnTo>
                    <a:pt x="15" y="130"/>
                  </a:lnTo>
                  <a:lnTo>
                    <a:pt x="25" y="140"/>
                  </a:lnTo>
                  <a:lnTo>
                    <a:pt x="35" y="149"/>
                  </a:lnTo>
                  <a:lnTo>
                    <a:pt x="48" y="156"/>
                  </a:lnTo>
                  <a:lnTo>
                    <a:pt x="61" y="161"/>
                  </a:lnTo>
                  <a:lnTo>
                    <a:pt x="76" y="163"/>
                  </a:lnTo>
                  <a:lnTo>
                    <a:pt x="357" y="178"/>
                  </a:lnTo>
                  <a:close/>
                </a:path>
              </a:pathLst>
            </a:custGeom>
            <a:solidFill>
              <a:srgbClr val="B5B5B5"/>
            </a:solidFill>
            <a:ln w="9525">
              <a:noFill/>
              <a:round/>
              <a:headEnd/>
              <a:tailEnd/>
            </a:ln>
          </p:spPr>
          <p:txBody>
            <a:bodyPr/>
            <a:lstStyle/>
            <a:p>
              <a:endParaRPr lang="en-US"/>
            </a:p>
          </p:txBody>
        </p:sp>
        <p:sp>
          <p:nvSpPr>
            <p:cNvPr id="116834" name="Freeform 98"/>
            <p:cNvSpPr>
              <a:spLocks/>
            </p:cNvSpPr>
            <p:nvPr/>
          </p:nvSpPr>
          <p:spPr bwMode="auto">
            <a:xfrm>
              <a:off x="3769" y="2390"/>
              <a:ext cx="37" cy="14"/>
            </a:xfrm>
            <a:custGeom>
              <a:avLst/>
              <a:gdLst/>
              <a:ahLst/>
              <a:cxnLst>
                <a:cxn ang="0">
                  <a:pos x="25" y="163"/>
                </a:cxn>
                <a:cxn ang="0">
                  <a:pos x="18" y="162"/>
                </a:cxn>
                <a:cxn ang="0">
                  <a:pos x="11" y="157"/>
                </a:cxn>
                <a:cxn ang="0">
                  <a:pos x="5" y="151"/>
                </a:cxn>
                <a:cxn ang="0">
                  <a:pos x="2" y="143"/>
                </a:cxn>
                <a:cxn ang="0">
                  <a:pos x="0" y="19"/>
                </a:cxn>
                <a:cxn ang="0">
                  <a:pos x="2" y="11"/>
                </a:cxn>
                <a:cxn ang="0">
                  <a:pos x="7" y="5"/>
                </a:cxn>
                <a:cxn ang="0">
                  <a:pos x="14" y="1"/>
                </a:cxn>
                <a:cxn ang="0">
                  <a:pos x="22" y="0"/>
                </a:cxn>
                <a:cxn ang="0">
                  <a:pos x="182" y="7"/>
                </a:cxn>
                <a:cxn ang="0">
                  <a:pos x="301" y="12"/>
                </a:cxn>
                <a:cxn ang="0">
                  <a:pos x="317" y="14"/>
                </a:cxn>
                <a:cxn ang="0">
                  <a:pos x="331" y="19"/>
                </a:cxn>
                <a:cxn ang="0">
                  <a:pos x="343" y="26"/>
                </a:cxn>
                <a:cxn ang="0">
                  <a:pos x="354" y="35"/>
                </a:cxn>
                <a:cxn ang="0">
                  <a:pos x="363" y="46"/>
                </a:cxn>
                <a:cxn ang="0">
                  <a:pos x="370" y="59"/>
                </a:cxn>
                <a:cxn ang="0">
                  <a:pos x="375" y="72"/>
                </a:cxn>
                <a:cxn ang="0">
                  <a:pos x="376" y="87"/>
                </a:cxn>
                <a:cxn ang="0">
                  <a:pos x="376" y="108"/>
                </a:cxn>
                <a:cxn ang="0">
                  <a:pos x="375" y="123"/>
                </a:cxn>
                <a:cxn ang="0">
                  <a:pos x="371" y="135"/>
                </a:cxn>
                <a:cxn ang="0">
                  <a:pos x="365" y="148"/>
                </a:cxn>
                <a:cxn ang="0">
                  <a:pos x="357" y="157"/>
                </a:cxn>
                <a:cxn ang="0">
                  <a:pos x="346" y="165"/>
                </a:cxn>
                <a:cxn ang="0">
                  <a:pos x="334" y="172"/>
                </a:cxn>
                <a:cxn ang="0">
                  <a:pos x="321" y="175"/>
                </a:cxn>
                <a:cxn ang="0">
                  <a:pos x="306" y="176"/>
                </a:cxn>
                <a:cxn ang="0">
                  <a:pos x="25" y="163"/>
                </a:cxn>
              </a:cxnLst>
              <a:rect l="0" t="0" r="r" b="b"/>
              <a:pathLst>
                <a:path w="376" h="176">
                  <a:moveTo>
                    <a:pt x="25" y="163"/>
                  </a:moveTo>
                  <a:lnTo>
                    <a:pt x="18" y="162"/>
                  </a:lnTo>
                  <a:lnTo>
                    <a:pt x="11" y="157"/>
                  </a:lnTo>
                  <a:lnTo>
                    <a:pt x="5" y="151"/>
                  </a:lnTo>
                  <a:lnTo>
                    <a:pt x="2" y="143"/>
                  </a:lnTo>
                  <a:lnTo>
                    <a:pt x="0" y="19"/>
                  </a:lnTo>
                  <a:lnTo>
                    <a:pt x="2" y="11"/>
                  </a:lnTo>
                  <a:lnTo>
                    <a:pt x="7" y="5"/>
                  </a:lnTo>
                  <a:lnTo>
                    <a:pt x="14" y="1"/>
                  </a:lnTo>
                  <a:lnTo>
                    <a:pt x="22" y="0"/>
                  </a:lnTo>
                  <a:lnTo>
                    <a:pt x="182" y="7"/>
                  </a:lnTo>
                  <a:lnTo>
                    <a:pt x="301" y="12"/>
                  </a:lnTo>
                  <a:lnTo>
                    <a:pt x="317" y="14"/>
                  </a:lnTo>
                  <a:lnTo>
                    <a:pt x="331" y="19"/>
                  </a:lnTo>
                  <a:lnTo>
                    <a:pt x="343" y="26"/>
                  </a:lnTo>
                  <a:lnTo>
                    <a:pt x="354" y="35"/>
                  </a:lnTo>
                  <a:lnTo>
                    <a:pt x="363" y="46"/>
                  </a:lnTo>
                  <a:lnTo>
                    <a:pt x="370" y="59"/>
                  </a:lnTo>
                  <a:lnTo>
                    <a:pt x="375" y="72"/>
                  </a:lnTo>
                  <a:lnTo>
                    <a:pt x="376" y="87"/>
                  </a:lnTo>
                  <a:lnTo>
                    <a:pt x="376" y="108"/>
                  </a:lnTo>
                  <a:lnTo>
                    <a:pt x="375" y="123"/>
                  </a:lnTo>
                  <a:lnTo>
                    <a:pt x="371" y="135"/>
                  </a:lnTo>
                  <a:lnTo>
                    <a:pt x="365" y="148"/>
                  </a:lnTo>
                  <a:lnTo>
                    <a:pt x="357" y="157"/>
                  </a:lnTo>
                  <a:lnTo>
                    <a:pt x="346" y="165"/>
                  </a:lnTo>
                  <a:lnTo>
                    <a:pt x="334" y="172"/>
                  </a:lnTo>
                  <a:lnTo>
                    <a:pt x="321" y="175"/>
                  </a:lnTo>
                  <a:lnTo>
                    <a:pt x="306" y="176"/>
                  </a:lnTo>
                  <a:lnTo>
                    <a:pt x="25" y="163"/>
                  </a:lnTo>
                  <a:close/>
                </a:path>
              </a:pathLst>
            </a:custGeom>
            <a:solidFill>
              <a:srgbClr val="B5B5B5"/>
            </a:solidFill>
            <a:ln w="9525">
              <a:noFill/>
              <a:round/>
              <a:headEnd/>
              <a:tailEnd/>
            </a:ln>
          </p:spPr>
          <p:txBody>
            <a:bodyPr/>
            <a:lstStyle/>
            <a:p>
              <a:endParaRPr lang="en-US"/>
            </a:p>
          </p:txBody>
        </p:sp>
        <p:sp>
          <p:nvSpPr>
            <p:cNvPr id="116835" name="Freeform 99"/>
            <p:cNvSpPr>
              <a:spLocks/>
            </p:cNvSpPr>
            <p:nvPr/>
          </p:nvSpPr>
          <p:spPr bwMode="auto">
            <a:xfrm>
              <a:off x="3725" y="2388"/>
              <a:ext cx="38" cy="15"/>
            </a:xfrm>
            <a:custGeom>
              <a:avLst/>
              <a:gdLst/>
              <a:ahLst/>
              <a:cxnLst>
                <a:cxn ang="0">
                  <a:pos x="21" y="0"/>
                </a:cxn>
                <a:cxn ang="0">
                  <a:pos x="354" y="15"/>
                </a:cxn>
                <a:cxn ang="0">
                  <a:pos x="362" y="18"/>
                </a:cxn>
                <a:cxn ang="0">
                  <a:pos x="368" y="23"/>
                </a:cxn>
                <a:cxn ang="0">
                  <a:pos x="373" y="29"/>
                </a:cxn>
                <a:cxn ang="0">
                  <a:pos x="375" y="36"/>
                </a:cxn>
                <a:cxn ang="0">
                  <a:pos x="378" y="160"/>
                </a:cxn>
                <a:cxn ang="0">
                  <a:pos x="377" y="169"/>
                </a:cxn>
                <a:cxn ang="0">
                  <a:pos x="372" y="174"/>
                </a:cxn>
                <a:cxn ang="0">
                  <a:pos x="366" y="178"/>
                </a:cxn>
                <a:cxn ang="0">
                  <a:pos x="358" y="179"/>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79">
                  <a:moveTo>
                    <a:pt x="21" y="0"/>
                  </a:moveTo>
                  <a:lnTo>
                    <a:pt x="354" y="15"/>
                  </a:lnTo>
                  <a:lnTo>
                    <a:pt x="362" y="18"/>
                  </a:lnTo>
                  <a:lnTo>
                    <a:pt x="368" y="23"/>
                  </a:lnTo>
                  <a:lnTo>
                    <a:pt x="373" y="29"/>
                  </a:lnTo>
                  <a:lnTo>
                    <a:pt x="375" y="36"/>
                  </a:lnTo>
                  <a:lnTo>
                    <a:pt x="378" y="160"/>
                  </a:lnTo>
                  <a:lnTo>
                    <a:pt x="377" y="169"/>
                  </a:lnTo>
                  <a:lnTo>
                    <a:pt x="372" y="174"/>
                  </a:lnTo>
                  <a:lnTo>
                    <a:pt x="366" y="178"/>
                  </a:lnTo>
                  <a:lnTo>
                    <a:pt x="358" y="179"/>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116836" name="Freeform 100"/>
            <p:cNvSpPr>
              <a:spLocks/>
            </p:cNvSpPr>
            <p:nvPr/>
          </p:nvSpPr>
          <p:spPr bwMode="auto">
            <a:xfrm>
              <a:off x="3684" y="2385"/>
              <a:ext cx="38" cy="15"/>
            </a:xfrm>
            <a:custGeom>
              <a:avLst/>
              <a:gdLst/>
              <a:ahLst/>
              <a:cxnLst>
                <a:cxn ang="0">
                  <a:pos x="355" y="178"/>
                </a:cxn>
                <a:cxn ang="0">
                  <a:pos x="363" y="177"/>
                </a:cxn>
                <a:cxn ang="0">
                  <a:pos x="370" y="173"/>
                </a:cxn>
                <a:cxn ang="0">
                  <a:pos x="375" y="166"/>
                </a:cxn>
                <a:cxn ang="0">
                  <a:pos x="377" y="158"/>
                </a:cxn>
                <a:cxn ang="0">
                  <a:pos x="374" y="34"/>
                </a:cxn>
                <a:cxn ang="0">
                  <a:pos x="371" y="26"/>
                </a:cxn>
                <a:cxn ang="0">
                  <a:pos x="366" y="19"/>
                </a:cxn>
                <a:cxn ang="0">
                  <a:pos x="360" y="15"/>
                </a:cxn>
                <a:cxn ang="0">
                  <a:pos x="352" y="14"/>
                </a:cxn>
                <a:cxn ang="0">
                  <a:pos x="190" y="5"/>
                </a:cxn>
                <a:cxn ang="0">
                  <a:pos x="71" y="0"/>
                </a:cxn>
                <a:cxn ang="0">
                  <a:pos x="56" y="1"/>
                </a:cxn>
                <a:cxn ang="0">
                  <a:pos x="41" y="4"/>
                </a:cxn>
                <a:cxn ang="0">
                  <a:pos x="29" y="9"/>
                </a:cxn>
                <a:cxn ang="0">
                  <a:pos x="19" y="17"/>
                </a:cxn>
                <a:cxn ang="0">
                  <a:pos x="10" y="28"/>
                </a:cxn>
                <a:cxn ang="0">
                  <a:pos x="4" y="39"/>
                </a:cxn>
                <a:cxn ang="0">
                  <a:pos x="1" y="51"/>
                </a:cxn>
                <a:cxn ang="0">
                  <a:pos x="0" y="66"/>
                </a:cxn>
                <a:cxn ang="0">
                  <a:pos x="0" y="89"/>
                </a:cxn>
                <a:cxn ang="0">
                  <a:pos x="2" y="103"/>
                </a:cxn>
                <a:cxn ang="0">
                  <a:pos x="6" y="117"/>
                </a:cxn>
                <a:cxn ang="0">
                  <a:pos x="13" y="129"/>
                </a:cxn>
                <a:cxn ang="0">
                  <a:pos x="22" y="139"/>
                </a:cxn>
                <a:cxn ang="0">
                  <a:pos x="33" y="149"/>
                </a:cxn>
                <a:cxn ang="0">
                  <a:pos x="47" y="156"/>
                </a:cxn>
                <a:cxn ang="0">
                  <a:pos x="60" y="161"/>
                </a:cxn>
                <a:cxn ang="0">
                  <a:pos x="75" y="163"/>
                </a:cxn>
                <a:cxn ang="0">
                  <a:pos x="355" y="178"/>
                </a:cxn>
              </a:cxnLst>
              <a:rect l="0" t="0" r="r" b="b"/>
              <a:pathLst>
                <a:path w="377" h="178">
                  <a:moveTo>
                    <a:pt x="355" y="178"/>
                  </a:moveTo>
                  <a:lnTo>
                    <a:pt x="363" y="177"/>
                  </a:lnTo>
                  <a:lnTo>
                    <a:pt x="370" y="173"/>
                  </a:lnTo>
                  <a:lnTo>
                    <a:pt x="375" y="166"/>
                  </a:lnTo>
                  <a:lnTo>
                    <a:pt x="377" y="158"/>
                  </a:lnTo>
                  <a:lnTo>
                    <a:pt x="374" y="34"/>
                  </a:lnTo>
                  <a:lnTo>
                    <a:pt x="371" y="26"/>
                  </a:lnTo>
                  <a:lnTo>
                    <a:pt x="366" y="19"/>
                  </a:lnTo>
                  <a:lnTo>
                    <a:pt x="360" y="15"/>
                  </a:lnTo>
                  <a:lnTo>
                    <a:pt x="352" y="14"/>
                  </a:lnTo>
                  <a:lnTo>
                    <a:pt x="190" y="5"/>
                  </a:lnTo>
                  <a:lnTo>
                    <a:pt x="71" y="0"/>
                  </a:lnTo>
                  <a:lnTo>
                    <a:pt x="56" y="1"/>
                  </a:lnTo>
                  <a:lnTo>
                    <a:pt x="41" y="4"/>
                  </a:lnTo>
                  <a:lnTo>
                    <a:pt x="29" y="9"/>
                  </a:lnTo>
                  <a:lnTo>
                    <a:pt x="19" y="17"/>
                  </a:lnTo>
                  <a:lnTo>
                    <a:pt x="10" y="28"/>
                  </a:lnTo>
                  <a:lnTo>
                    <a:pt x="4" y="39"/>
                  </a:lnTo>
                  <a:lnTo>
                    <a:pt x="1" y="51"/>
                  </a:lnTo>
                  <a:lnTo>
                    <a:pt x="0" y="66"/>
                  </a:lnTo>
                  <a:lnTo>
                    <a:pt x="0" y="89"/>
                  </a:lnTo>
                  <a:lnTo>
                    <a:pt x="2" y="103"/>
                  </a:lnTo>
                  <a:lnTo>
                    <a:pt x="6" y="117"/>
                  </a:lnTo>
                  <a:lnTo>
                    <a:pt x="13" y="129"/>
                  </a:lnTo>
                  <a:lnTo>
                    <a:pt x="22" y="139"/>
                  </a:lnTo>
                  <a:lnTo>
                    <a:pt x="33" y="149"/>
                  </a:lnTo>
                  <a:lnTo>
                    <a:pt x="47" y="156"/>
                  </a:lnTo>
                  <a:lnTo>
                    <a:pt x="60" y="161"/>
                  </a:lnTo>
                  <a:lnTo>
                    <a:pt x="75" y="163"/>
                  </a:lnTo>
                  <a:lnTo>
                    <a:pt x="355" y="178"/>
                  </a:lnTo>
                  <a:close/>
                </a:path>
              </a:pathLst>
            </a:custGeom>
            <a:solidFill>
              <a:srgbClr val="E8E8E8"/>
            </a:solidFill>
            <a:ln w="9525">
              <a:noFill/>
              <a:round/>
              <a:headEnd/>
              <a:tailEnd/>
            </a:ln>
          </p:spPr>
          <p:txBody>
            <a:bodyPr/>
            <a:lstStyle/>
            <a:p>
              <a:endParaRPr lang="en-US"/>
            </a:p>
          </p:txBody>
        </p:sp>
        <p:sp>
          <p:nvSpPr>
            <p:cNvPr id="116837" name="Freeform 101"/>
            <p:cNvSpPr>
              <a:spLocks/>
            </p:cNvSpPr>
            <p:nvPr/>
          </p:nvSpPr>
          <p:spPr bwMode="auto">
            <a:xfrm>
              <a:off x="3771" y="2388"/>
              <a:ext cx="37" cy="15"/>
            </a:xfrm>
            <a:custGeom>
              <a:avLst/>
              <a:gdLst/>
              <a:ahLst/>
              <a:cxnLst>
                <a:cxn ang="0">
                  <a:pos x="24" y="164"/>
                </a:cxn>
                <a:cxn ang="0">
                  <a:pos x="16" y="163"/>
                </a:cxn>
                <a:cxn ang="0">
                  <a:pos x="9" y="158"/>
                </a:cxn>
                <a:cxn ang="0">
                  <a:pos x="5" y="152"/>
                </a:cxn>
                <a:cxn ang="0">
                  <a:pos x="3" y="144"/>
                </a:cxn>
                <a:cxn ang="0">
                  <a:pos x="0" y="20"/>
                </a:cxn>
                <a:cxn ang="0">
                  <a:pos x="1" y="11"/>
                </a:cxn>
                <a:cxn ang="0">
                  <a:pos x="5" y="5"/>
                </a:cxn>
                <a:cxn ang="0">
                  <a:pos x="11" y="1"/>
                </a:cxn>
                <a:cxn ang="0">
                  <a:pos x="19" y="0"/>
                </a:cxn>
                <a:cxn ang="0">
                  <a:pos x="182" y="7"/>
                </a:cxn>
                <a:cxn ang="0">
                  <a:pos x="301" y="12"/>
                </a:cxn>
                <a:cxn ang="0">
                  <a:pos x="316" y="15"/>
                </a:cxn>
                <a:cxn ang="0">
                  <a:pos x="330" y="20"/>
                </a:cxn>
                <a:cxn ang="0">
                  <a:pos x="342" y="27"/>
                </a:cxn>
                <a:cxn ang="0">
                  <a:pos x="353" y="36"/>
                </a:cxn>
                <a:cxn ang="0">
                  <a:pos x="363" y="47"/>
                </a:cxn>
                <a:cxn ang="0">
                  <a:pos x="369" y="59"/>
                </a:cxn>
                <a:cxn ang="0">
                  <a:pos x="374" y="73"/>
                </a:cxn>
                <a:cxn ang="0">
                  <a:pos x="376" y="87"/>
                </a:cxn>
                <a:cxn ang="0">
                  <a:pos x="376" y="109"/>
                </a:cxn>
                <a:cxn ang="0">
                  <a:pos x="375" y="123"/>
                </a:cxn>
                <a:cxn ang="0">
                  <a:pos x="371" y="137"/>
                </a:cxn>
                <a:cxn ang="0">
                  <a:pos x="364" y="148"/>
                </a:cxn>
                <a:cxn ang="0">
                  <a:pos x="355" y="158"/>
                </a:cxn>
                <a:cxn ang="0">
                  <a:pos x="344" y="167"/>
                </a:cxn>
                <a:cxn ang="0">
                  <a:pos x="332" y="172"/>
                </a:cxn>
                <a:cxn ang="0">
                  <a:pos x="319" y="175"/>
                </a:cxn>
                <a:cxn ang="0">
                  <a:pos x="304" y="176"/>
                </a:cxn>
                <a:cxn ang="0">
                  <a:pos x="24" y="164"/>
                </a:cxn>
              </a:cxnLst>
              <a:rect l="0" t="0" r="r" b="b"/>
              <a:pathLst>
                <a:path w="376" h="176">
                  <a:moveTo>
                    <a:pt x="24" y="164"/>
                  </a:moveTo>
                  <a:lnTo>
                    <a:pt x="16" y="163"/>
                  </a:lnTo>
                  <a:lnTo>
                    <a:pt x="9" y="158"/>
                  </a:lnTo>
                  <a:lnTo>
                    <a:pt x="5" y="152"/>
                  </a:lnTo>
                  <a:lnTo>
                    <a:pt x="3" y="144"/>
                  </a:lnTo>
                  <a:lnTo>
                    <a:pt x="0" y="20"/>
                  </a:lnTo>
                  <a:lnTo>
                    <a:pt x="1" y="11"/>
                  </a:lnTo>
                  <a:lnTo>
                    <a:pt x="5" y="5"/>
                  </a:lnTo>
                  <a:lnTo>
                    <a:pt x="11" y="1"/>
                  </a:lnTo>
                  <a:lnTo>
                    <a:pt x="19" y="0"/>
                  </a:lnTo>
                  <a:lnTo>
                    <a:pt x="182" y="7"/>
                  </a:lnTo>
                  <a:lnTo>
                    <a:pt x="301" y="12"/>
                  </a:lnTo>
                  <a:lnTo>
                    <a:pt x="316" y="15"/>
                  </a:lnTo>
                  <a:lnTo>
                    <a:pt x="330" y="20"/>
                  </a:lnTo>
                  <a:lnTo>
                    <a:pt x="342" y="27"/>
                  </a:lnTo>
                  <a:lnTo>
                    <a:pt x="353" y="36"/>
                  </a:lnTo>
                  <a:lnTo>
                    <a:pt x="363" y="47"/>
                  </a:lnTo>
                  <a:lnTo>
                    <a:pt x="369" y="59"/>
                  </a:lnTo>
                  <a:lnTo>
                    <a:pt x="374" y="73"/>
                  </a:lnTo>
                  <a:lnTo>
                    <a:pt x="376" y="87"/>
                  </a:lnTo>
                  <a:lnTo>
                    <a:pt x="376" y="109"/>
                  </a:lnTo>
                  <a:lnTo>
                    <a:pt x="375" y="123"/>
                  </a:lnTo>
                  <a:lnTo>
                    <a:pt x="371" y="137"/>
                  </a:lnTo>
                  <a:lnTo>
                    <a:pt x="364" y="148"/>
                  </a:lnTo>
                  <a:lnTo>
                    <a:pt x="355" y="158"/>
                  </a:lnTo>
                  <a:lnTo>
                    <a:pt x="344" y="167"/>
                  </a:lnTo>
                  <a:lnTo>
                    <a:pt x="332" y="172"/>
                  </a:lnTo>
                  <a:lnTo>
                    <a:pt x="319" y="175"/>
                  </a:lnTo>
                  <a:lnTo>
                    <a:pt x="304" y="176"/>
                  </a:lnTo>
                  <a:lnTo>
                    <a:pt x="24" y="164"/>
                  </a:lnTo>
                  <a:close/>
                </a:path>
              </a:pathLst>
            </a:custGeom>
            <a:solidFill>
              <a:srgbClr val="E8E8E8"/>
            </a:solidFill>
            <a:ln w="9525">
              <a:noFill/>
              <a:round/>
              <a:headEnd/>
              <a:tailEnd/>
            </a:ln>
          </p:spPr>
          <p:txBody>
            <a:bodyPr/>
            <a:lstStyle/>
            <a:p>
              <a:endParaRPr lang="en-US"/>
            </a:p>
          </p:txBody>
        </p:sp>
        <p:sp>
          <p:nvSpPr>
            <p:cNvPr id="116838" name="Freeform 102"/>
            <p:cNvSpPr>
              <a:spLocks/>
            </p:cNvSpPr>
            <p:nvPr/>
          </p:nvSpPr>
          <p:spPr bwMode="auto">
            <a:xfrm>
              <a:off x="3727" y="2386"/>
              <a:ext cx="38" cy="15"/>
            </a:xfrm>
            <a:custGeom>
              <a:avLst/>
              <a:gdLst/>
              <a:ahLst/>
              <a:cxnLst>
                <a:cxn ang="0">
                  <a:pos x="20" y="0"/>
                </a:cxn>
                <a:cxn ang="0">
                  <a:pos x="353" y="16"/>
                </a:cxn>
                <a:cxn ang="0">
                  <a:pos x="361" y="18"/>
                </a:cxn>
                <a:cxn ang="0">
                  <a:pos x="367" y="23"/>
                </a:cxn>
                <a:cxn ang="0">
                  <a:pos x="372" y="29"/>
                </a:cxn>
                <a:cxn ang="0">
                  <a:pos x="374" y="37"/>
                </a:cxn>
                <a:cxn ang="0">
                  <a:pos x="376" y="161"/>
                </a:cxn>
                <a:cxn ang="0">
                  <a:pos x="375" y="169"/>
                </a:cxn>
                <a:cxn ang="0">
                  <a:pos x="371" y="174"/>
                </a:cxn>
                <a:cxn ang="0">
                  <a:pos x="365" y="178"/>
                </a:cxn>
                <a:cxn ang="0">
                  <a:pos x="358" y="179"/>
                </a:cxn>
                <a:cxn ang="0">
                  <a:pos x="24" y="164"/>
                </a:cxn>
                <a:cxn ang="0">
                  <a:pos x="16" y="162"/>
                </a:cxn>
                <a:cxn ang="0">
                  <a:pos x="9" y="157"/>
                </a:cxn>
                <a:cxn ang="0">
                  <a:pos x="5" y="150"/>
                </a:cxn>
                <a:cxn ang="0">
                  <a:pos x="3" y="143"/>
                </a:cxn>
                <a:cxn ang="0">
                  <a:pos x="0" y="19"/>
                </a:cxn>
                <a:cxn ang="0">
                  <a:pos x="2" y="11"/>
                </a:cxn>
                <a:cxn ang="0">
                  <a:pos x="6" y="5"/>
                </a:cxn>
                <a:cxn ang="0">
                  <a:pos x="12" y="1"/>
                </a:cxn>
                <a:cxn ang="0">
                  <a:pos x="20" y="0"/>
                </a:cxn>
              </a:cxnLst>
              <a:rect l="0" t="0" r="r" b="b"/>
              <a:pathLst>
                <a:path w="376" h="179">
                  <a:moveTo>
                    <a:pt x="20" y="0"/>
                  </a:moveTo>
                  <a:lnTo>
                    <a:pt x="353" y="16"/>
                  </a:lnTo>
                  <a:lnTo>
                    <a:pt x="361" y="18"/>
                  </a:lnTo>
                  <a:lnTo>
                    <a:pt x="367" y="23"/>
                  </a:lnTo>
                  <a:lnTo>
                    <a:pt x="372" y="29"/>
                  </a:lnTo>
                  <a:lnTo>
                    <a:pt x="374" y="37"/>
                  </a:lnTo>
                  <a:lnTo>
                    <a:pt x="376" y="161"/>
                  </a:lnTo>
                  <a:lnTo>
                    <a:pt x="375" y="169"/>
                  </a:lnTo>
                  <a:lnTo>
                    <a:pt x="371" y="174"/>
                  </a:lnTo>
                  <a:lnTo>
                    <a:pt x="365" y="178"/>
                  </a:lnTo>
                  <a:lnTo>
                    <a:pt x="358" y="179"/>
                  </a:lnTo>
                  <a:lnTo>
                    <a:pt x="24" y="164"/>
                  </a:lnTo>
                  <a:lnTo>
                    <a:pt x="16" y="162"/>
                  </a:lnTo>
                  <a:lnTo>
                    <a:pt x="9" y="157"/>
                  </a:lnTo>
                  <a:lnTo>
                    <a:pt x="5" y="150"/>
                  </a:lnTo>
                  <a:lnTo>
                    <a:pt x="3" y="143"/>
                  </a:lnTo>
                  <a:lnTo>
                    <a:pt x="0" y="19"/>
                  </a:lnTo>
                  <a:lnTo>
                    <a:pt x="2" y="11"/>
                  </a:lnTo>
                  <a:lnTo>
                    <a:pt x="6" y="5"/>
                  </a:lnTo>
                  <a:lnTo>
                    <a:pt x="12" y="1"/>
                  </a:lnTo>
                  <a:lnTo>
                    <a:pt x="20" y="0"/>
                  </a:lnTo>
                  <a:close/>
                </a:path>
              </a:pathLst>
            </a:custGeom>
            <a:solidFill>
              <a:srgbClr val="E8E8E8"/>
            </a:solidFill>
            <a:ln w="9525">
              <a:noFill/>
              <a:round/>
              <a:headEnd/>
              <a:tailEnd/>
            </a:ln>
          </p:spPr>
          <p:txBody>
            <a:bodyPr/>
            <a:lstStyle/>
            <a:p>
              <a:endParaRPr lang="en-US"/>
            </a:p>
          </p:txBody>
        </p:sp>
        <p:sp>
          <p:nvSpPr>
            <p:cNvPr id="116839" name="Freeform 103"/>
            <p:cNvSpPr>
              <a:spLocks/>
            </p:cNvSpPr>
            <p:nvPr/>
          </p:nvSpPr>
          <p:spPr bwMode="auto">
            <a:xfrm>
              <a:off x="3678" y="2356"/>
              <a:ext cx="132" cy="24"/>
            </a:xfrm>
            <a:custGeom>
              <a:avLst/>
              <a:gdLst/>
              <a:ahLst/>
              <a:cxnLst>
                <a:cxn ang="0">
                  <a:pos x="114" y="0"/>
                </a:cxn>
                <a:cxn ang="0">
                  <a:pos x="1198" y="60"/>
                </a:cxn>
                <a:cxn ang="0">
                  <a:pos x="1226" y="63"/>
                </a:cxn>
                <a:cxn ang="0">
                  <a:pos x="1249" y="72"/>
                </a:cxn>
                <a:cxn ang="0">
                  <a:pos x="1269" y="83"/>
                </a:cxn>
                <a:cxn ang="0">
                  <a:pos x="1287" y="98"/>
                </a:cxn>
                <a:cxn ang="0">
                  <a:pos x="1300" y="116"/>
                </a:cxn>
                <a:cxn ang="0">
                  <a:pos x="1309" y="136"/>
                </a:cxn>
                <a:cxn ang="0">
                  <a:pos x="1315" y="156"/>
                </a:cxn>
                <a:cxn ang="0">
                  <a:pos x="1317" y="178"/>
                </a:cxn>
                <a:cxn ang="0">
                  <a:pos x="1316" y="200"/>
                </a:cxn>
                <a:cxn ang="0">
                  <a:pos x="1311" y="220"/>
                </a:cxn>
                <a:cxn ang="0">
                  <a:pos x="1302" y="239"/>
                </a:cxn>
                <a:cxn ang="0">
                  <a:pos x="1290" y="256"/>
                </a:cxn>
                <a:cxn ang="0">
                  <a:pos x="1273" y="269"/>
                </a:cxn>
                <a:cxn ang="0">
                  <a:pos x="1254" y="280"/>
                </a:cxn>
                <a:cxn ang="0">
                  <a:pos x="1231" y="286"/>
                </a:cxn>
                <a:cxn ang="0">
                  <a:pos x="1203" y="287"/>
                </a:cxn>
                <a:cxn ang="0">
                  <a:pos x="119" y="230"/>
                </a:cxn>
                <a:cxn ang="0">
                  <a:pos x="91" y="226"/>
                </a:cxn>
                <a:cxn ang="0">
                  <a:pos x="67" y="218"/>
                </a:cxn>
                <a:cxn ang="0">
                  <a:pos x="47" y="205"/>
                </a:cxn>
                <a:cxn ang="0">
                  <a:pos x="30" y="190"/>
                </a:cxn>
                <a:cxn ang="0">
                  <a:pos x="17" y="171"/>
                </a:cxn>
                <a:cxn ang="0">
                  <a:pos x="7" y="151"/>
                </a:cxn>
                <a:cxn ang="0">
                  <a:pos x="2" y="131"/>
                </a:cxn>
                <a:cxn ang="0">
                  <a:pos x="0" y="109"/>
                </a:cxn>
                <a:cxn ang="0">
                  <a:pos x="1" y="88"/>
                </a:cxn>
                <a:cxn ang="0">
                  <a:pos x="6" y="67"/>
                </a:cxn>
                <a:cxn ang="0">
                  <a:pos x="14" y="49"/>
                </a:cxn>
                <a:cxn ang="0">
                  <a:pos x="26" y="32"/>
                </a:cxn>
                <a:cxn ang="0">
                  <a:pos x="43" y="18"/>
                </a:cxn>
                <a:cxn ang="0">
                  <a:pos x="63" y="7"/>
                </a:cxn>
                <a:cxn ang="0">
                  <a:pos x="86" y="1"/>
                </a:cxn>
                <a:cxn ang="0">
                  <a:pos x="114" y="0"/>
                </a:cxn>
              </a:cxnLst>
              <a:rect l="0" t="0" r="r" b="b"/>
              <a:pathLst>
                <a:path w="1317" h="287">
                  <a:moveTo>
                    <a:pt x="114" y="0"/>
                  </a:moveTo>
                  <a:lnTo>
                    <a:pt x="1198" y="60"/>
                  </a:lnTo>
                  <a:lnTo>
                    <a:pt x="1226" y="63"/>
                  </a:lnTo>
                  <a:lnTo>
                    <a:pt x="1249" y="72"/>
                  </a:lnTo>
                  <a:lnTo>
                    <a:pt x="1269" y="83"/>
                  </a:lnTo>
                  <a:lnTo>
                    <a:pt x="1287" y="98"/>
                  </a:lnTo>
                  <a:lnTo>
                    <a:pt x="1300" y="116"/>
                  </a:lnTo>
                  <a:lnTo>
                    <a:pt x="1309" y="136"/>
                  </a:lnTo>
                  <a:lnTo>
                    <a:pt x="1315" y="156"/>
                  </a:lnTo>
                  <a:lnTo>
                    <a:pt x="1317" y="178"/>
                  </a:lnTo>
                  <a:lnTo>
                    <a:pt x="1316" y="200"/>
                  </a:lnTo>
                  <a:lnTo>
                    <a:pt x="1311" y="220"/>
                  </a:lnTo>
                  <a:lnTo>
                    <a:pt x="1302" y="239"/>
                  </a:lnTo>
                  <a:lnTo>
                    <a:pt x="1290" y="256"/>
                  </a:lnTo>
                  <a:lnTo>
                    <a:pt x="1273" y="269"/>
                  </a:lnTo>
                  <a:lnTo>
                    <a:pt x="1254" y="280"/>
                  </a:lnTo>
                  <a:lnTo>
                    <a:pt x="1231" y="286"/>
                  </a:lnTo>
                  <a:lnTo>
                    <a:pt x="1203" y="287"/>
                  </a:lnTo>
                  <a:lnTo>
                    <a:pt x="119" y="230"/>
                  </a:lnTo>
                  <a:lnTo>
                    <a:pt x="91" y="226"/>
                  </a:lnTo>
                  <a:lnTo>
                    <a:pt x="67" y="218"/>
                  </a:lnTo>
                  <a:lnTo>
                    <a:pt x="47" y="205"/>
                  </a:lnTo>
                  <a:lnTo>
                    <a:pt x="30" y="190"/>
                  </a:lnTo>
                  <a:lnTo>
                    <a:pt x="17" y="171"/>
                  </a:lnTo>
                  <a:lnTo>
                    <a:pt x="7" y="151"/>
                  </a:lnTo>
                  <a:lnTo>
                    <a:pt x="2" y="131"/>
                  </a:lnTo>
                  <a:lnTo>
                    <a:pt x="0" y="109"/>
                  </a:lnTo>
                  <a:lnTo>
                    <a:pt x="1" y="88"/>
                  </a:lnTo>
                  <a:lnTo>
                    <a:pt x="6" y="67"/>
                  </a:lnTo>
                  <a:lnTo>
                    <a:pt x="14" y="49"/>
                  </a:lnTo>
                  <a:lnTo>
                    <a:pt x="26" y="32"/>
                  </a:lnTo>
                  <a:lnTo>
                    <a:pt x="43"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6840" name="Freeform 104"/>
            <p:cNvSpPr>
              <a:spLocks/>
            </p:cNvSpPr>
            <p:nvPr/>
          </p:nvSpPr>
          <p:spPr bwMode="auto">
            <a:xfrm>
              <a:off x="3678" y="2356"/>
              <a:ext cx="132" cy="24"/>
            </a:xfrm>
            <a:custGeom>
              <a:avLst/>
              <a:gdLst/>
              <a:ahLst/>
              <a:cxnLst>
                <a:cxn ang="0">
                  <a:pos x="114" y="0"/>
                </a:cxn>
                <a:cxn ang="0">
                  <a:pos x="1198" y="57"/>
                </a:cxn>
                <a:cxn ang="0">
                  <a:pos x="1226" y="61"/>
                </a:cxn>
                <a:cxn ang="0">
                  <a:pos x="1249" y="70"/>
                </a:cxn>
                <a:cxn ang="0">
                  <a:pos x="1270" y="83"/>
                </a:cxn>
                <a:cxn ang="0">
                  <a:pos x="1286" y="98"/>
                </a:cxn>
                <a:cxn ang="0">
                  <a:pos x="1301" y="116"/>
                </a:cxn>
                <a:cxn ang="0">
                  <a:pos x="1310" y="136"/>
                </a:cxn>
                <a:cxn ang="0">
                  <a:pos x="1316" y="156"/>
                </a:cxn>
                <a:cxn ang="0">
                  <a:pos x="1319" y="178"/>
                </a:cxn>
                <a:cxn ang="0">
                  <a:pos x="1317" y="199"/>
                </a:cxn>
                <a:cxn ang="0">
                  <a:pos x="1312" y="219"/>
                </a:cxn>
                <a:cxn ang="0">
                  <a:pos x="1304" y="238"/>
                </a:cxn>
                <a:cxn ang="0">
                  <a:pos x="1292" y="255"/>
                </a:cxn>
                <a:cxn ang="0">
                  <a:pos x="1275" y="269"/>
                </a:cxn>
                <a:cxn ang="0">
                  <a:pos x="1255" y="279"/>
                </a:cxn>
                <a:cxn ang="0">
                  <a:pos x="1232" y="286"/>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7"/>
                </a:cxn>
                <a:cxn ang="0">
                  <a:pos x="1" y="86"/>
                </a:cxn>
                <a:cxn ang="0">
                  <a:pos x="6" y="66"/>
                </a:cxn>
                <a:cxn ang="0">
                  <a:pos x="15" y="48"/>
                </a:cxn>
                <a:cxn ang="0">
                  <a:pos x="27" y="31"/>
                </a:cxn>
                <a:cxn ang="0">
                  <a:pos x="43" y="16"/>
                </a:cxn>
                <a:cxn ang="0">
                  <a:pos x="63" y="7"/>
                </a:cxn>
                <a:cxn ang="0">
                  <a:pos x="86" y="1"/>
                </a:cxn>
                <a:cxn ang="0">
                  <a:pos x="114" y="0"/>
                </a:cxn>
              </a:cxnLst>
              <a:rect l="0" t="0" r="r" b="b"/>
              <a:pathLst>
                <a:path w="1319" h="287">
                  <a:moveTo>
                    <a:pt x="114" y="0"/>
                  </a:moveTo>
                  <a:lnTo>
                    <a:pt x="1198" y="57"/>
                  </a:lnTo>
                  <a:lnTo>
                    <a:pt x="1226" y="61"/>
                  </a:lnTo>
                  <a:lnTo>
                    <a:pt x="1249" y="70"/>
                  </a:lnTo>
                  <a:lnTo>
                    <a:pt x="1270" y="83"/>
                  </a:lnTo>
                  <a:lnTo>
                    <a:pt x="1286" y="98"/>
                  </a:lnTo>
                  <a:lnTo>
                    <a:pt x="1301" y="116"/>
                  </a:lnTo>
                  <a:lnTo>
                    <a:pt x="1310" y="136"/>
                  </a:lnTo>
                  <a:lnTo>
                    <a:pt x="1316" y="156"/>
                  </a:lnTo>
                  <a:lnTo>
                    <a:pt x="1319" y="178"/>
                  </a:lnTo>
                  <a:lnTo>
                    <a:pt x="1317" y="199"/>
                  </a:lnTo>
                  <a:lnTo>
                    <a:pt x="1312" y="219"/>
                  </a:lnTo>
                  <a:lnTo>
                    <a:pt x="1304" y="238"/>
                  </a:lnTo>
                  <a:lnTo>
                    <a:pt x="1292" y="255"/>
                  </a:lnTo>
                  <a:lnTo>
                    <a:pt x="1275" y="269"/>
                  </a:lnTo>
                  <a:lnTo>
                    <a:pt x="1255" y="279"/>
                  </a:lnTo>
                  <a:lnTo>
                    <a:pt x="1232" y="286"/>
                  </a:lnTo>
                  <a:lnTo>
                    <a:pt x="1203" y="287"/>
                  </a:lnTo>
                  <a:lnTo>
                    <a:pt x="119" y="228"/>
                  </a:lnTo>
                  <a:lnTo>
                    <a:pt x="91" y="223"/>
                  </a:lnTo>
                  <a:lnTo>
                    <a:pt x="68" y="214"/>
                  </a:lnTo>
                  <a:lnTo>
                    <a:pt x="48" y="202"/>
                  </a:lnTo>
                  <a:lnTo>
                    <a:pt x="30" y="186"/>
                  </a:lnTo>
                  <a:lnTo>
                    <a:pt x="17" y="169"/>
                  </a:lnTo>
                  <a:lnTo>
                    <a:pt x="8" y="149"/>
                  </a:lnTo>
                  <a:lnTo>
                    <a:pt x="2" y="128"/>
                  </a:lnTo>
                  <a:lnTo>
                    <a:pt x="0" y="107"/>
                  </a:lnTo>
                  <a:lnTo>
                    <a:pt x="1" y="86"/>
                  </a:lnTo>
                  <a:lnTo>
                    <a:pt x="6" y="66"/>
                  </a:lnTo>
                  <a:lnTo>
                    <a:pt x="15" y="48"/>
                  </a:lnTo>
                  <a:lnTo>
                    <a:pt x="27" y="31"/>
                  </a:lnTo>
                  <a:lnTo>
                    <a:pt x="43" y="16"/>
                  </a:lnTo>
                  <a:lnTo>
                    <a:pt x="63" y="7"/>
                  </a:lnTo>
                  <a:lnTo>
                    <a:pt x="86" y="1"/>
                  </a:lnTo>
                  <a:lnTo>
                    <a:pt x="114" y="0"/>
                  </a:lnTo>
                  <a:close/>
                </a:path>
              </a:pathLst>
            </a:custGeom>
            <a:solidFill>
              <a:srgbClr val="2B3333"/>
            </a:solidFill>
            <a:ln w="9525">
              <a:noFill/>
              <a:round/>
              <a:headEnd/>
              <a:tailEnd/>
            </a:ln>
          </p:spPr>
          <p:txBody>
            <a:bodyPr/>
            <a:lstStyle/>
            <a:p>
              <a:endParaRPr lang="en-US"/>
            </a:p>
          </p:txBody>
        </p:sp>
        <p:sp>
          <p:nvSpPr>
            <p:cNvPr id="116841" name="Freeform 105"/>
            <p:cNvSpPr>
              <a:spLocks/>
            </p:cNvSpPr>
            <p:nvPr/>
          </p:nvSpPr>
          <p:spPr bwMode="auto">
            <a:xfrm>
              <a:off x="3678" y="2357"/>
              <a:ext cx="131" cy="23"/>
            </a:xfrm>
            <a:custGeom>
              <a:avLst/>
              <a:gdLst/>
              <a:ahLst/>
              <a:cxnLst>
                <a:cxn ang="0">
                  <a:pos x="139" y="1"/>
                </a:cxn>
                <a:cxn ang="0">
                  <a:pos x="197" y="4"/>
                </a:cxn>
                <a:cxn ang="0">
                  <a:pos x="247" y="6"/>
                </a:cxn>
                <a:cxn ang="0">
                  <a:pos x="291" y="9"/>
                </a:cxn>
                <a:cxn ang="0">
                  <a:pos x="331" y="11"/>
                </a:cxn>
                <a:cxn ang="0">
                  <a:pos x="369" y="12"/>
                </a:cxn>
                <a:cxn ang="0">
                  <a:pos x="407" y="14"/>
                </a:cxn>
                <a:cxn ang="0">
                  <a:pos x="448" y="16"/>
                </a:cxn>
                <a:cxn ang="0">
                  <a:pos x="493" y="18"/>
                </a:cxn>
                <a:cxn ang="0">
                  <a:pos x="545" y="21"/>
                </a:cxn>
                <a:cxn ang="0">
                  <a:pos x="606" y="24"/>
                </a:cxn>
                <a:cxn ang="0">
                  <a:pos x="678" y="28"/>
                </a:cxn>
                <a:cxn ang="0">
                  <a:pos x="762" y="33"/>
                </a:cxn>
                <a:cxn ang="0">
                  <a:pos x="861" y="39"/>
                </a:cxn>
                <a:cxn ang="0">
                  <a:pos x="979" y="45"/>
                </a:cxn>
                <a:cxn ang="0">
                  <a:pos x="1115" y="53"/>
                </a:cxn>
                <a:cxn ang="0">
                  <a:pos x="1220" y="61"/>
                </a:cxn>
                <a:cxn ang="0">
                  <a:pos x="1262" y="82"/>
                </a:cxn>
                <a:cxn ang="0">
                  <a:pos x="1291" y="115"/>
                </a:cxn>
                <a:cxn ang="0">
                  <a:pos x="1305" y="153"/>
                </a:cxn>
                <a:cxn ang="0">
                  <a:pos x="1307" y="194"/>
                </a:cxn>
                <a:cxn ang="0">
                  <a:pos x="1294" y="232"/>
                </a:cxn>
                <a:cxn ang="0">
                  <a:pos x="1265" y="260"/>
                </a:cxn>
                <a:cxn ang="0">
                  <a:pos x="1223" y="276"/>
                </a:cxn>
                <a:cxn ang="0">
                  <a:pos x="1164" y="275"/>
                </a:cxn>
                <a:cxn ang="0">
                  <a:pos x="1106" y="271"/>
                </a:cxn>
                <a:cxn ang="0">
                  <a:pos x="1056" y="268"/>
                </a:cxn>
                <a:cxn ang="0">
                  <a:pos x="1013" y="265"/>
                </a:cxn>
                <a:cxn ang="0">
                  <a:pos x="974" y="263"/>
                </a:cxn>
                <a:cxn ang="0">
                  <a:pos x="935" y="261"/>
                </a:cxn>
                <a:cxn ang="0">
                  <a:pos x="897" y="258"/>
                </a:cxn>
                <a:cxn ang="0">
                  <a:pos x="857" y="256"/>
                </a:cxn>
                <a:cxn ang="0">
                  <a:pos x="812" y="254"/>
                </a:cxn>
                <a:cxn ang="0">
                  <a:pos x="760" y="251"/>
                </a:cxn>
                <a:cxn ang="0">
                  <a:pos x="699" y="248"/>
                </a:cxn>
                <a:cxn ang="0">
                  <a:pos x="627" y="244"/>
                </a:cxn>
                <a:cxn ang="0">
                  <a:pos x="543" y="239"/>
                </a:cxn>
                <a:cxn ang="0">
                  <a:pos x="442" y="234"/>
                </a:cxn>
                <a:cxn ang="0">
                  <a:pos x="325" y="228"/>
                </a:cxn>
                <a:cxn ang="0">
                  <a:pos x="188" y="222"/>
                </a:cxn>
                <a:cxn ang="0">
                  <a:pos x="86" y="215"/>
                </a:cxn>
                <a:cxn ang="0">
                  <a:pos x="46" y="195"/>
                </a:cxn>
                <a:cxn ang="0">
                  <a:pos x="17" y="163"/>
                </a:cxn>
                <a:cxn ang="0">
                  <a:pos x="2" y="123"/>
                </a:cxn>
                <a:cxn ang="0">
                  <a:pos x="1" y="82"/>
                </a:cxn>
                <a:cxn ang="0">
                  <a:pos x="14" y="46"/>
                </a:cxn>
                <a:cxn ang="0">
                  <a:pos x="42" y="18"/>
                </a:cxn>
                <a:cxn ang="0">
                  <a:pos x="82" y="1"/>
                </a:cxn>
              </a:cxnLst>
              <a:rect l="0" t="0" r="r" b="b"/>
              <a:pathLst>
                <a:path w="1308" h="277">
                  <a:moveTo>
                    <a:pt x="107" y="0"/>
                  </a:moveTo>
                  <a:lnTo>
                    <a:pt x="139" y="1"/>
                  </a:lnTo>
                  <a:lnTo>
                    <a:pt x="170" y="3"/>
                  </a:lnTo>
                  <a:lnTo>
                    <a:pt x="197" y="4"/>
                  </a:lnTo>
                  <a:lnTo>
                    <a:pt x="223" y="5"/>
                  </a:lnTo>
                  <a:lnTo>
                    <a:pt x="247" y="6"/>
                  </a:lnTo>
                  <a:lnTo>
                    <a:pt x="269" y="8"/>
                  </a:lnTo>
                  <a:lnTo>
                    <a:pt x="291" y="9"/>
                  </a:lnTo>
                  <a:lnTo>
                    <a:pt x="311" y="10"/>
                  </a:lnTo>
                  <a:lnTo>
                    <a:pt x="331" y="11"/>
                  </a:lnTo>
                  <a:lnTo>
                    <a:pt x="350" y="12"/>
                  </a:lnTo>
                  <a:lnTo>
                    <a:pt x="369" y="12"/>
                  </a:lnTo>
                  <a:lnTo>
                    <a:pt x="388" y="13"/>
                  </a:lnTo>
                  <a:lnTo>
                    <a:pt x="407" y="14"/>
                  </a:lnTo>
                  <a:lnTo>
                    <a:pt x="427" y="15"/>
                  </a:lnTo>
                  <a:lnTo>
                    <a:pt x="448" y="16"/>
                  </a:lnTo>
                  <a:lnTo>
                    <a:pt x="469" y="17"/>
                  </a:lnTo>
                  <a:lnTo>
                    <a:pt x="493" y="18"/>
                  </a:lnTo>
                  <a:lnTo>
                    <a:pt x="518" y="20"/>
                  </a:lnTo>
                  <a:lnTo>
                    <a:pt x="545" y="21"/>
                  </a:lnTo>
                  <a:lnTo>
                    <a:pt x="574" y="23"/>
                  </a:lnTo>
                  <a:lnTo>
                    <a:pt x="606" y="24"/>
                  </a:lnTo>
                  <a:lnTo>
                    <a:pt x="640" y="26"/>
                  </a:lnTo>
                  <a:lnTo>
                    <a:pt x="678" y="28"/>
                  </a:lnTo>
                  <a:lnTo>
                    <a:pt x="718" y="30"/>
                  </a:lnTo>
                  <a:lnTo>
                    <a:pt x="762" y="33"/>
                  </a:lnTo>
                  <a:lnTo>
                    <a:pt x="810" y="35"/>
                  </a:lnTo>
                  <a:lnTo>
                    <a:pt x="861" y="39"/>
                  </a:lnTo>
                  <a:lnTo>
                    <a:pt x="918" y="42"/>
                  </a:lnTo>
                  <a:lnTo>
                    <a:pt x="979" y="45"/>
                  </a:lnTo>
                  <a:lnTo>
                    <a:pt x="1044" y="49"/>
                  </a:lnTo>
                  <a:lnTo>
                    <a:pt x="1115" y="53"/>
                  </a:lnTo>
                  <a:lnTo>
                    <a:pt x="1191" y="57"/>
                  </a:lnTo>
                  <a:lnTo>
                    <a:pt x="1220" y="61"/>
                  </a:lnTo>
                  <a:lnTo>
                    <a:pt x="1243" y="70"/>
                  </a:lnTo>
                  <a:lnTo>
                    <a:pt x="1262" y="82"/>
                  </a:lnTo>
                  <a:lnTo>
                    <a:pt x="1278" y="98"/>
                  </a:lnTo>
                  <a:lnTo>
                    <a:pt x="1291" y="115"/>
                  </a:lnTo>
                  <a:lnTo>
                    <a:pt x="1300" y="134"/>
                  </a:lnTo>
                  <a:lnTo>
                    <a:pt x="1305" y="153"/>
                  </a:lnTo>
                  <a:lnTo>
                    <a:pt x="1308" y="173"/>
                  </a:lnTo>
                  <a:lnTo>
                    <a:pt x="1307" y="194"/>
                  </a:lnTo>
                  <a:lnTo>
                    <a:pt x="1302" y="213"/>
                  </a:lnTo>
                  <a:lnTo>
                    <a:pt x="1294" y="232"/>
                  </a:lnTo>
                  <a:lnTo>
                    <a:pt x="1282" y="248"/>
                  </a:lnTo>
                  <a:lnTo>
                    <a:pt x="1265" y="260"/>
                  </a:lnTo>
                  <a:lnTo>
                    <a:pt x="1246" y="269"/>
                  </a:lnTo>
                  <a:lnTo>
                    <a:pt x="1223" y="276"/>
                  </a:lnTo>
                  <a:lnTo>
                    <a:pt x="1196" y="277"/>
                  </a:lnTo>
                  <a:lnTo>
                    <a:pt x="1164" y="275"/>
                  </a:lnTo>
                  <a:lnTo>
                    <a:pt x="1133" y="272"/>
                  </a:lnTo>
                  <a:lnTo>
                    <a:pt x="1106" y="271"/>
                  </a:lnTo>
                  <a:lnTo>
                    <a:pt x="1080" y="269"/>
                  </a:lnTo>
                  <a:lnTo>
                    <a:pt x="1056" y="268"/>
                  </a:lnTo>
                  <a:lnTo>
                    <a:pt x="1034" y="266"/>
                  </a:lnTo>
                  <a:lnTo>
                    <a:pt x="1013" y="265"/>
                  </a:lnTo>
                  <a:lnTo>
                    <a:pt x="993" y="264"/>
                  </a:lnTo>
                  <a:lnTo>
                    <a:pt x="974" y="263"/>
                  </a:lnTo>
                  <a:lnTo>
                    <a:pt x="954" y="262"/>
                  </a:lnTo>
                  <a:lnTo>
                    <a:pt x="935" y="261"/>
                  </a:lnTo>
                  <a:lnTo>
                    <a:pt x="917" y="260"/>
                  </a:lnTo>
                  <a:lnTo>
                    <a:pt x="897" y="258"/>
                  </a:lnTo>
                  <a:lnTo>
                    <a:pt x="877" y="257"/>
                  </a:lnTo>
                  <a:lnTo>
                    <a:pt x="857" y="256"/>
                  </a:lnTo>
                  <a:lnTo>
                    <a:pt x="835" y="255"/>
                  </a:lnTo>
                  <a:lnTo>
                    <a:pt x="812" y="254"/>
                  </a:lnTo>
                  <a:lnTo>
                    <a:pt x="788" y="252"/>
                  </a:lnTo>
                  <a:lnTo>
                    <a:pt x="760" y="251"/>
                  </a:lnTo>
                  <a:lnTo>
                    <a:pt x="731" y="250"/>
                  </a:lnTo>
                  <a:lnTo>
                    <a:pt x="699" y="248"/>
                  </a:lnTo>
                  <a:lnTo>
                    <a:pt x="665" y="246"/>
                  </a:lnTo>
                  <a:lnTo>
                    <a:pt x="627" y="244"/>
                  </a:lnTo>
                  <a:lnTo>
                    <a:pt x="586" y="241"/>
                  </a:lnTo>
                  <a:lnTo>
                    <a:pt x="543" y="239"/>
                  </a:lnTo>
                  <a:lnTo>
                    <a:pt x="495" y="237"/>
                  </a:lnTo>
                  <a:lnTo>
                    <a:pt x="442" y="234"/>
                  </a:lnTo>
                  <a:lnTo>
                    <a:pt x="386" y="231"/>
                  </a:lnTo>
                  <a:lnTo>
                    <a:pt x="325" y="228"/>
                  </a:lnTo>
                  <a:lnTo>
                    <a:pt x="259" y="225"/>
                  </a:lnTo>
                  <a:lnTo>
                    <a:pt x="188" y="222"/>
                  </a:lnTo>
                  <a:lnTo>
                    <a:pt x="112" y="218"/>
                  </a:lnTo>
                  <a:lnTo>
                    <a:pt x="86" y="215"/>
                  </a:lnTo>
                  <a:lnTo>
                    <a:pt x="65" y="206"/>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0" y="8"/>
                  </a:lnTo>
                  <a:lnTo>
                    <a:pt x="82" y="1"/>
                  </a:lnTo>
                  <a:lnTo>
                    <a:pt x="107" y="0"/>
                  </a:lnTo>
                  <a:close/>
                </a:path>
              </a:pathLst>
            </a:custGeom>
            <a:solidFill>
              <a:srgbClr val="3D4545"/>
            </a:solidFill>
            <a:ln w="9525">
              <a:noFill/>
              <a:round/>
              <a:headEnd/>
              <a:tailEnd/>
            </a:ln>
          </p:spPr>
          <p:txBody>
            <a:bodyPr/>
            <a:lstStyle/>
            <a:p>
              <a:endParaRPr lang="en-US"/>
            </a:p>
          </p:txBody>
        </p:sp>
        <p:sp>
          <p:nvSpPr>
            <p:cNvPr id="116842" name="Freeform 106"/>
            <p:cNvSpPr>
              <a:spLocks/>
            </p:cNvSpPr>
            <p:nvPr/>
          </p:nvSpPr>
          <p:spPr bwMode="auto">
            <a:xfrm>
              <a:off x="3679" y="2358"/>
              <a:ext cx="130" cy="22"/>
            </a:xfrm>
            <a:custGeom>
              <a:avLst/>
              <a:gdLst/>
              <a:ahLst/>
              <a:cxnLst>
                <a:cxn ang="0">
                  <a:pos x="137" y="1"/>
                </a:cxn>
                <a:cxn ang="0">
                  <a:pos x="195" y="4"/>
                </a:cxn>
                <a:cxn ang="0">
                  <a:pos x="244" y="6"/>
                </a:cxn>
                <a:cxn ang="0">
                  <a:pos x="288" y="8"/>
                </a:cxn>
                <a:cxn ang="0">
                  <a:pos x="327" y="10"/>
                </a:cxn>
                <a:cxn ang="0">
                  <a:pos x="365" y="11"/>
                </a:cxn>
                <a:cxn ang="0">
                  <a:pos x="402" y="13"/>
                </a:cxn>
                <a:cxn ang="0">
                  <a:pos x="443" y="15"/>
                </a:cxn>
                <a:cxn ang="0">
                  <a:pos x="489" y="17"/>
                </a:cxn>
                <a:cxn ang="0">
                  <a:pos x="541" y="20"/>
                </a:cxn>
                <a:cxn ang="0">
                  <a:pos x="601" y="23"/>
                </a:cxn>
                <a:cxn ang="0">
                  <a:pos x="673" y="28"/>
                </a:cxn>
                <a:cxn ang="0">
                  <a:pos x="757" y="33"/>
                </a:cxn>
                <a:cxn ang="0">
                  <a:pos x="856" y="38"/>
                </a:cxn>
                <a:cxn ang="0">
                  <a:pos x="974" y="44"/>
                </a:cxn>
                <a:cxn ang="0">
                  <a:pos x="1110" y="52"/>
                </a:cxn>
                <a:cxn ang="0">
                  <a:pos x="1214" y="61"/>
                </a:cxn>
                <a:cxn ang="0">
                  <a:pos x="1256" y="79"/>
                </a:cxn>
                <a:cxn ang="0">
                  <a:pos x="1283" y="110"/>
                </a:cxn>
                <a:cxn ang="0">
                  <a:pos x="1296" y="148"/>
                </a:cxn>
                <a:cxn ang="0">
                  <a:pos x="1298" y="187"/>
                </a:cxn>
                <a:cxn ang="0">
                  <a:pos x="1285" y="223"/>
                </a:cxn>
                <a:cxn ang="0">
                  <a:pos x="1257" y="249"/>
                </a:cxn>
                <a:cxn ang="0">
                  <a:pos x="1217" y="263"/>
                </a:cxn>
                <a:cxn ang="0">
                  <a:pos x="1159" y="262"/>
                </a:cxn>
                <a:cxn ang="0">
                  <a:pos x="1101" y="258"/>
                </a:cxn>
                <a:cxn ang="0">
                  <a:pos x="1051" y="255"/>
                </a:cxn>
                <a:cxn ang="0">
                  <a:pos x="1008" y="252"/>
                </a:cxn>
                <a:cxn ang="0">
                  <a:pos x="969" y="250"/>
                </a:cxn>
                <a:cxn ang="0">
                  <a:pos x="930" y="248"/>
                </a:cxn>
                <a:cxn ang="0">
                  <a:pos x="892" y="245"/>
                </a:cxn>
                <a:cxn ang="0">
                  <a:pos x="852" y="243"/>
                </a:cxn>
                <a:cxn ang="0">
                  <a:pos x="807" y="241"/>
                </a:cxn>
                <a:cxn ang="0">
                  <a:pos x="755" y="238"/>
                </a:cxn>
                <a:cxn ang="0">
                  <a:pos x="694" y="235"/>
                </a:cxn>
                <a:cxn ang="0">
                  <a:pos x="622" y="231"/>
                </a:cxn>
                <a:cxn ang="0">
                  <a:pos x="538" y="226"/>
                </a:cxn>
                <a:cxn ang="0">
                  <a:pos x="437" y="221"/>
                </a:cxn>
                <a:cxn ang="0">
                  <a:pos x="320" y="215"/>
                </a:cxn>
                <a:cxn ang="0">
                  <a:pos x="183" y="209"/>
                </a:cxn>
                <a:cxn ang="0">
                  <a:pos x="83" y="202"/>
                </a:cxn>
                <a:cxn ang="0">
                  <a:pos x="45" y="183"/>
                </a:cxn>
                <a:cxn ang="0">
                  <a:pos x="17" y="151"/>
                </a:cxn>
                <a:cxn ang="0">
                  <a:pos x="2" y="111"/>
                </a:cxn>
                <a:cxn ang="0">
                  <a:pos x="2" y="72"/>
                </a:cxn>
                <a:cxn ang="0">
                  <a:pos x="15" y="39"/>
                </a:cxn>
                <a:cxn ang="0">
                  <a:pos x="42" y="13"/>
                </a:cxn>
                <a:cxn ang="0">
                  <a:pos x="80" y="0"/>
                </a:cxn>
              </a:cxnLst>
              <a:rect l="0" t="0" r="r" b="b"/>
              <a:pathLst>
                <a:path w="1298" h="264">
                  <a:moveTo>
                    <a:pt x="105" y="0"/>
                  </a:moveTo>
                  <a:lnTo>
                    <a:pt x="137" y="1"/>
                  </a:lnTo>
                  <a:lnTo>
                    <a:pt x="167" y="3"/>
                  </a:lnTo>
                  <a:lnTo>
                    <a:pt x="195" y="4"/>
                  </a:lnTo>
                  <a:lnTo>
                    <a:pt x="221" y="5"/>
                  </a:lnTo>
                  <a:lnTo>
                    <a:pt x="244" y="6"/>
                  </a:lnTo>
                  <a:lnTo>
                    <a:pt x="266" y="7"/>
                  </a:lnTo>
                  <a:lnTo>
                    <a:pt x="288" y="8"/>
                  </a:lnTo>
                  <a:lnTo>
                    <a:pt x="308" y="9"/>
                  </a:lnTo>
                  <a:lnTo>
                    <a:pt x="327" y="10"/>
                  </a:lnTo>
                  <a:lnTo>
                    <a:pt x="346" y="11"/>
                  </a:lnTo>
                  <a:lnTo>
                    <a:pt x="365" y="11"/>
                  </a:lnTo>
                  <a:lnTo>
                    <a:pt x="383" y="12"/>
                  </a:lnTo>
                  <a:lnTo>
                    <a:pt x="402" y="13"/>
                  </a:lnTo>
                  <a:lnTo>
                    <a:pt x="423" y="14"/>
                  </a:lnTo>
                  <a:lnTo>
                    <a:pt x="443" y="15"/>
                  </a:lnTo>
                  <a:lnTo>
                    <a:pt x="465" y="16"/>
                  </a:lnTo>
                  <a:lnTo>
                    <a:pt x="489" y="17"/>
                  </a:lnTo>
                  <a:lnTo>
                    <a:pt x="513" y="19"/>
                  </a:lnTo>
                  <a:lnTo>
                    <a:pt x="541" y="20"/>
                  </a:lnTo>
                  <a:lnTo>
                    <a:pt x="569" y="22"/>
                  </a:lnTo>
                  <a:lnTo>
                    <a:pt x="601" y="23"/>
                  </a:lnTo>
                  <a:lnTo>
                    <a:pt x="635" y="26"/>
                  </a:lnTo>
                  <a:lnTo>
                    <a:pt x="673" y="28"/>
                  </a:lnTo>
                  <a:lnTo>
                    <a:pt x="713" y="30"/>
                  </a:lnTo>
                  <a:lnTo>
                    <a:pt x="757" y="33"/>
                  </a:lnTo>
                  <a:lnTo>
                    <a:pt x="805" y="35"/>
                  </a:lnTo>
                  <a:lnTo>
                    <a:pt x="856" y="38"/>
                  </a:lnTo>
                  <a:lnTo>
                    <a:pt x="913" y="41"/>
                  </a:lnTo>
                  <a:lnTo>
                    <a:pt x="974" y="44"/>
                  </a:lnTo>
                  <a:lnTo>
                    <a:pt x="1039" y="48"/>
                  </a:lnTo>
                  <a:lnTo>
                    <a:pt x="1110" y="52"/>
                  </a:lnTo>
                  <a:lnTo>
                    <a:pt x="1186" y="57"/>
                  </a:lnTo>
                  <a:lnTo>
                    <a:pt x="1214" y="61"/>
                  </a:lnTo>
                  <a:lnTo>
                    <a:pt x="1237" y="68"/>
                  </a:lnTo>
                  <a:lnTo>
                    <a:pt x="1256" y="79"/>
                  </a:lnTo>
                  <a:lnTo>
                    <a:pt x="1271" y="94"/>
                  </a:lnTo>
                  <a:lnTo>
                    <a:pt x="1283" y="110"/>
                  </a:lnTo>
                  <a:lnTo>
                    <a:pt x="1291" y="129"/>
                  </a:lnTo>
                  <a:lnTo>
                    <a:pt x="1296" y="148"/>
                  </a:lnTo>
                  <a:lnTo>
                    <a:pt x="1298" y="167"/>
                  </a:lnTo>
                  <a:lnTo>
                    <a:pt x="1298" y="187"/>
                  </a:lnTo>
                  <a:lnTo>
                    <a:pt x="1293" y="206"/>
                  </a:lnTo>
                  <a:lnTo>
                    <a:pt x="1285" y="223"/>
                  </a:lnTo>
                  <a:lnTo>
                    <a:pt x="1272" y="237"/>
                  </a:lnTo>
                  <a:lnTo>
                    <a:pt x="1257" y="249"/>
                  </a:lnTo>
                  <a:lnTo>
                    <a:pt x="1238" y="257"/>
                  </a:lnTo>
                  <a:lnTo>
                    <a:pt x="1217" y="263"/>
                  </a:lnTo>
                  <a:lnTo>
                    <a:pt x="1191" y="264"/>
                  </a:lnTo>
                  <a:lnTo>
                    <a:pt x="1159" y="262"/>
                  </a:lnTo>
                  <a:lnTo>
                    <a:pt x="1128" y="259"/>
                  </a:lnTo>
                  <a:lnTo>
                    <a:pt x="1101" y="258"/>
                  </a:lnTo>
                  <a:lnTo>
                    <a:pt x="1075" y="256"/>
                  </a:lnTo>
                  <a:lnTo>
                    <a:pt x="1051" y="255"/>
                  </a:lnTo>
                  <a:lnTo>
                    <a:pt x="1029" y="253"/>
                  </a:lnTo>
                  <a:lnTo>
                    <a:pt x="1008" y="252"/>
                  </a:lnTo>
                  <a:lnTo>
                    <a:pt x="988" y="251"/>
                  </a:lnTo>
                  <a:lnTo>
                    <a:pt x="969" y="250"/>
                  </a:lnTo>
                  <a:lnTo>
                    <a:pt x="949" y="249"/>
                  </a:lnTo>
                  <a:lnTo>
                    <a:pt x="930" y="248"/>
                  </a:lnTo>
                  <a:lnTo>
                    <a:pt x="912" y="247"/>
                  </a:lnTo>
                  <a:lnTo>
                    <a:pt x="892" y="245"/>
                  </a:lnTo>
                  <a:lnTo>
                    <a:pt x="872" y="244"/>
                  </a:lnTo>
                  <a:lnTo>
                    <a:pt x="852" y="243"/>
                  </a:lnTo>
                  <a:lnTo>
                    <a:pt x="830" y="242"/>
                  </a:lnTo>
                  <a:lnTo>
                    <a:pt x="807" y="241"/>
                  </a:lnTo>
                  <a:lnTo>
                    <a:pt x="783" y="239"/>
                  </a:lnTo>
                  <a:lnTo>
                    <a:pt x="755" y="238"/>
                  </a:lnTo>
                  <a:lnTo>
                    <a:pt x="726" y="237"/>
                  </a:lnTo>
                  <a:lnTo>
                    <a:pt x="694" y="235"/>
                  </a:lnTo>
                  <a:lnTo>
                    <a:pt x="660" y="233"/>
                  </a:lnTo>
                  <a:lnTo>
                    <a:pt x="622" y="231"/>
                  </a:lnTo>
                  <a:lnTo>
                    <a:pt x="581" y="228"/>
                  </a:lnTo>
                  <a:lnTo>
                    <a:pt x="538" y="226"/>
                  </a:lnTo>
                  <a:lnTo>
                    <a:pt x="490" y="224"/>
                  </a:lnTo>
                  <a:lnTo>
                    <a:pt x="437" y="221"/>
                  </a:lnTo>
                  <a:lnTo>
                    <a:pt x="381" y="218"/>
                  </a:lnTo>
                  <a:lnTo>
                    <a:pt x="320" y="215"/>
                  </a:lnTo>
                  <a:lnTo>
                    <a:pt x="254" y="212"/>
                  </a:lnTo>
                  <a:lnTo>
                    <a:pt x="183" y="209"/>
                  </a:lnTo>
                  <a:lnTo>
                    <a:pt x="107" y="205"/>
                  </a:lnTo>
                  <a:lnTo>
                    <a:pt x="83" y="202"/>
                  </a:lnTo>
                  <a:lnTo>
                    <a:pt x="62" y="194"/>
                  </a:lnTo>
                  <a:lnTo>
                    <a:pt x="45" y="183"/>
                  </a:lnTo>
                  <a:lnTo>
                    <a:pt x="29" y="168"/>
                  </a:lnTo>
                  <a:lnTo>
                    <a:pt x="17" y="151"/>
                  </a:lnTo>
                  <a:lnTo>
                    <a:pt x="8" y="132"/>
                  </a:lnTo>
                  <a:lnTo>
                    <a:pt x="2" y="111"/>
                  </a:lnTo>
                  <a:lnTo>
                    <a:pt x="0" y="91"/>
                  </a:lnTo>
                  <a:lnTo>
                    <a:pt x="2" y="72"/>
                  </a:lnTo>
                  <a:lnTo>
                    <a:pt x="7" y="55"/>
                  </a:lnTo>
                  <a:lnTo>
                    <a:pt x="15" y="39"/>
                  </a:lnTo>
                  <a:lnTo>
                    <a:pt x="26" y="25"/>
                  </a:lnTo>
                  <a:lnTo>
                    <a:pt x="42" y="13"/>
                  </a:lnTo>
                  <a:lnTo>
                    <a:pt x="60" y="5"/>
                  </a:lnTo>
                  <a:lnTo>
                    <a:pt x="80" y="0"/>
                  </a:lnTo>
                  <a:lnTo>
                    <a:pt x="105" y="0"/>
                  </a:lnTo>
                  <a:close/>
                </a:path>
              </a:pathLst>
            </a:custGeom>
            <a:solidFill>
              <a:srgbClr val="4D5252"/>
            </a:solidFill>
            <a:ln w="9525">
              <a:noFill/>
              <a:round/>
              <a:headEnd/>
              <a:tailEnd/>
            </a:ln>
          </p:spPr>
          <p:txBody>
            <a:bodyPr/>
            <a:lstStyle/>
            <a:p>
              <a:endParaRPr lang="en-US"/>
            </a:p>
          </p:txBody>
        </p:sp>
        <p:sp>
          <p:nvSpPr>
            <p:cNvPr id="116843" name="Freeform 107"/>
            <p:cNvSpPr>
              <a:spLocks/>
            </p:cNvSpPr>
            <p:nvPr/>
          </p:nvSpPr>
          <p:spPr bwMode="auto">
            <a:xfrm>
              <a:off x="3680" y="2358"/>
              <a:ext cx="128" cy="22"/>
            </a:xfrm>
            <a:custGeom>
              <a:avLst/>
              <a:gdLst/>
              <a:ahLst/>
              <a:cxnLst>
                <a:cxn ang="0">
                  <a:pos x="130" y="2"/>
                </a:cxn>
                <a:cxn ang="0">
                  <a:pos x="188" y="5"/>
                </a:cxn>
                <a:cxn ang="0">
                  <a:pos x="237" y="7"/>
                </a:cxn>
                <a:cxn ang="0">
                  <a:pos x="281" y="9"/>
                </a:cxn>
                <a:cxn ang="0">
                  <a:pos x="320" y="11"/>
                </a:cxn>
                <a:cxn ang="0">
                  <a:pos x="358" y="13"/>
                </a:cxn>
                <a:cxn ang="0">
                  <a:pos x="396" y="16"/>
                </a:cxn>
                <a:cxn ang="0">
                  <a:pos x="437" y="18"/>
                </a:cxn>
                <a:cxn ang="0">
                  <a:pos x="482" y="20"/>
                </a:cxn>
                <a:cxn ang="0">
                  <a:pos x="535" y="23"/>
                </a:cxn>
                <a:cxn ang="0">
                  <a:pos x="595" y="26"/>
                </a:cxn>
                <a:cxn ang="0">
                  <a:pos x="667" y="30"/>
                </a:cxn>
                <a:cxn ang="0">
                  <a:pos x="751" y="35"/>
                </a:cxn>
                <a:cxn ang="0">
                  <a:pos x="850" y="40"/>
                </a:cxn>
                <a:cxn ang="0">
                  <a:pos x="967" y="48"/>
                </a:cxn>
                <a:cxn ang="0">
                  <a:pos x="1103" y="56"/>
                </a:cxn>
                <a:cxn ang="0">
                  <a:pos x="1207" y="63"/>
                </a:cxn>
                <a:cxn ang="0">
                  <a:pos x="1248" y="81"/>
                </a:cxn>
                <a:cxn ang="0">
                  <a:pos x="1273" y="109"/>
                </a:cxn>
                <a:cxn ang="0">
                  <a:pos x="1285" y="143"/>
                </a:cxn>
                <a:cxn ang="0">
                  <a:pos x="1287" y="181"/>
                </a:cxn>
                <a:cxn ang="0">
                  <a:pos x="1274" y="216"/>
                </a:cxn>
                <a:cxn ang="0">
                  <a:pos x="1246" y="241"/>
                </a:cxn>
                <a:cxn ang="0">
                  <a:pos x="1208" y="254"/>
                </a:cxn>
                <a:cxn ang="0">
                  <a:pos x="1152" y="253"/>
                </a:cxn>
                <a:cxn ang="0">
                  <a:pos x="1094" y="249"/>
                </a:cxn>
                <a:cxn ang="0">
                  <a:pos x="1044" y="246"/>
                </a:cxn>
                <a:cxn ang="0">
                  <a:pos x="1001" y="243"/>
                </a:cxn>
                <a:cxn ang="0">
                  <a:pos x="962" y="241"/>
                </a:cxn>
                <a:cxn ang="0">
                  <a:pos x="923" y="239"/>
                </a:cxn>
                <a:cxn ang="0">
                  <a:pos x="885" y="236"/>
                </a:cxn>
                <a:cxn ang="0">
                  <a:pos x="845" y="234"/>
                </a:cxn>
                <a:cxn ang="0">
                  <a:pos x="800" y="232"/>
                </a:cxn>
                <a:cxn ang="0">
                  <a:pos x="748" y="229"/>
                </a:cxn>
                <a:cxn ang="0">
                  <a:pos x="687" y="226"/>
                </a:cxn>
                <a:cxn ang="0">
                  <a:pos x="615" y="222"/>
                </a:cxn>
                <a:cxn ang="0">
                  <a:pos x="531" y="217"/>
                </a:cxn>
                <a:cxn ang="0">
                  <a:pos x="430" y="212"/>
                </a:cxn>
                <a:cxn ang="0">
                  <a:pos x="313" y="206"/>
                </a:cxn>
                <a:cxn ang="0">
                  <a:pos x="176" y="200"/>
                </a:cxn>
                <a:cxn ang="0">
                  <a:pos x="78" y="193"/>
                </a:cxn>
                <a:cxn ang="0">
                  <a:pos x="43" y="175"/>
                </a:cxn>
                <a:cxn ang="0">
                  <a:pos x="16" y="146"/>
                </a:cxn>
                <a:cxn ang="0">
                  <a:pos x="2" y="108"/>
                </a:cxn>
                <a:cxn ang="0">
                  <a:pos x="1" y="69"/>
                </a:cxn>
                <a:cxn ang="0">
                  <a:pos x="14" y="38"/>
                </a:cxn>
                <a:cxn ang="0">
                  <a:pos x="40" y="14"/>
                </a:cxn>
                <a:cxn ang="0">
                  <a:pos x="76" y="1"/>
                </a:cxn>
              </a:cxnLst>
              <a:rect l="0" t="0" r="r" b="b"/>
              <a:pathLst>
                <a:path w="1288" h="255">
                  <a:moveTo>
                    <a:pt x="98" y="0"/>
                  </a:moveTo>
                  <a:lnTo>
                    <a:pt x="130" y="2"/>
                  </a:lnTo>
                  <a:lnTo>
                    <a:pt x="160" y="3"/>
                  </a:lnTo>
                  <a:lnTo>
                    <a:pt x="188" y="5"/>
                  </a:lnTo>
                  <a:lnTo>
                    <a:pt x="214" y="6"/>
                  </a:lnTo>
                  <a:lnTo>
                    <a:pt x="237" y="7"/>
                  </a:lnTo>
                  <a:lnTo>
                    <a:pt x="259" y="8"/>
                  </a:lnTo>
                  <a:lnTo>
                    <a:pt x="281" y="9"/>
                  </a:lnTo>
                  <a:lnTo>
                    <a:pt x="301" y="10"/>
                  </a:lnTo>
                  <a:lnTo>
                    <a:pt x="320" y="11"/>
                  </a:lnTo>
                  <a:lnTo>
                    <a:pt x="340" y="12"/>
                  </a:lnTo>
                  <a:lnTo>
                    <a:pt x="358" y="13"/>
                  </a:lnTo>
                  <a:lnTo>
                    <a:pt x="377" y="14"/>
                  </a:lnTo>
                  <a:lnTo>
                    <a:pt x="396" y="16"/>
                  </a:lnTo>
                  <a:lnTo>
                    <a:pt x="416" y="17"/>
                  </a:lnTo>
                  <a:lnTo>
                    <a:pt x="437" y="18"/>
                  </a:lnTo>
                  <a:lnTo>
                    <a:pt x="459" y="19"/>
                  </a:lnTo>
                  <a:lnTo>
                    <a:pt x="482" y="20"/>
                  </a:lnTo>
                  <a:lnTo>
                    <a:pt x="507" y="22"/>
                  </a:lnTo>
                  <a:lnTo>
                    <a:pt x="535" y="23"/>
                  </a:lnTo>
                  <a:lnTo>
                    <a:pt x="563" y="25"/>
                  </a:lnTo>
                  <a:lnTo>
                    <a:pt x="595" y="26"/>
                  </a:lnTo>
                  <a:lnTo>
                    <a:pt x="629" y="28"/>
                  </a:lnTo>
                  <a:lnTo>
                    <a:pt x="667" y="30"/>
                  </a:lnTo>
                  <a:lnTo>
                    <a:pt x="707" y="32"/>
                  </a:lnTo>
                  <a:lnTo>
                    <a:pt x="751" y="35"/>
                  </a:lnTo>
                  <a:lnTo>
                    <a:pt x="799" y="37"/>
                  </a:lnTo>
                  <a:lnTo>
                    <a:pt x="850" y="40"/>
                  </a:lnTo>
                  <a:lnTo>
                    <a:pt x="906" y="45"/>
                  </a:lnTo>
                  <a:lnTo>
                    <a:pt x="967" y="48"/>
                  </a:lnTo>
                  <a:lnTo>
                    <a:pt x="1033" y="52"/>
                  </a:lnTo>
                  <a:lnTo>
                    <a:pt x="1103" y="56"/>
                  </a:lnTo>
                  <a:lnTo>
                    <a:pt x="1179" y="60"/>
                  </a:lnTo>
                  <a:lnTo>
                    <a:pt x="1207" y="63"/>
                  </a:lnTo>
                  <a:lnTo>
                    <a:pt x="1229" y="70"/>
                  </a:lnTo>
                  <a:lnTo>
                    <a:pt x="1248" y="81"/>
                  </a:lnTo>
                  <a:lnTo>
                    <a:pt x="1262" y="93"/>
                  </a:lnTo>
                  <a:lnTo>
                    <a:pt x="1273" y="109"/>
                  </a:lnTo>
                  <a:lnTo>
                    <a:pt x="1281" y="125"/>
                  </a:lnTo>
                  <a:lnTo>
                    <a:pt x="1285" y="143"/>
                  </a:lnTo>
                  <a:lnTo>
                    <a:pt x="1288" y="160"/>
                  </a:lnTo>
                  <a:lnTo>
                    <a:pt x="1287" y="181"/>
                  </a:lnTo>
                  <a:lnTo>
                    <a:pt x="1282" y="200"/>
                  </a:lnTo>
                  <a:lnTo>
                    <a:pt x="1274" y="216"/>
                  </a:lnTo>
                  <a:lnTo>
                    <a:pt x="1261" y="230"/>
                  </a:lnTo>
                  <a:lnTo>
                    <a:pt x="1246" y="241"/>
                  </a:lnTo>
                  <a:lnTo>
                    <a:pt x="1228" y="249"/>
                  </a:lnTo>
                  <a:lnTo>
                    <a:pt x="1208" y="254"/>
                  </a:lnTo>
                  <a:lnTo>
                    <a:pt x="1184" y="255"/>
                  </a:lnTo>
                  <a:lnTo>
                    <a:pt x="1152" y="253"/>
                  </a:lnTo>
                  <a:lnTo>
                    <a:pt x="1121" y="250"/>
                  </a:lnTo>
                  <a:lnTo>
                    <a:pt x="1094" y="249"/>
                  </a:lnTo>
                  <a:lnTo>
                    <a:pt x="1068" y="247"/>
                  </a:lnTo>
                  <a:lnTo>
                    <a:pt x="1044" y="246"/>
                  </a:lnTo>
                  <a:lnTo>
                    <a:pt x="1022" y="244"/>
                  </a:lnTo>
                  <a:lnTo>
                    <a:pt x="1001" y="243"/>
                  </a:lnTo>
                  <a:lnTo>
                    <a:pt x="981" y="242"/>
                  </a:lnTo>
                  <a:lnTo>
                    <a:pt x="962" y="241"/>
                  </a:lnTo>
                  <a:lnTo>
                    <a:pt x="942" y="240"/>
                  </a:lnTo>
                  <a:lnTo>
                    <a:pt x="923" y="239"/>
                  </a:lnTo>
                  <a:lnTo>
                    <a:pt x="905" y="238"/>
                  </a:lnTo>
                  <a:lnTo>
                    <a:pt x="885" y="236"/>
                  </a:lnTo>
                  <a:lnTo>
                    <a:pt x="865" y="235"/>
                  </a:lnTo>
                  <a:lnTo>
                    <a:pt x="845" y="234"/>
                  </a:lnTo>
                  <a:lnTo>
                    <a:pt x="823" y="233"/>
                  </a:lnTo>
                  <a:lnTo>
                    <a:pt x="800" y="232"/>
                  </a:lnTo>
                  <a:lnTo>
                    <a:pt x="776" y="230"/>
                  </a:lnTo>
                  <a:lnTo>
                    <a:pt x="748" y="229"/>
                  </a:lnTo>
                  <a:lnTo>
                    <a:pt x="719" y="228"/>
                  </a:lnTo>
                  <a:lnTo>
                    <a:pt x="687" y="226"/>
                  </a:lnTo>
                  <a:lnTo>
                    <a:pt x="653" y="224"/>
                  </a:lnTo>
                  <a:lnTo>
                    <a:pt x="615" y="222"/>
                  </a:lnTo>
                  <a:lnTo>
                    <a:pt x="574" y="219"/>
                  </a:lnTo>
                  <a:lnTo>
                    <a:pt x="531" y="217"/>
                  </a:lnTo>
                  <a:lnTo>
                    <a:pt x="483" y="215"/>
                  </a:lnTo>
                  <a:lnTo>
                    <a:pt x="430" y="212"/>
                  </a:lnTo>
                  <a:lnTo>
                    <a:pt x="374" y="209"/>
                  </a:lnTo>
                  <a:lnTo>
                    <a:pt x="313" y="206"/>
                  </a:lnTo>
                  <a:lnTo>
                    <a:pt x="247" y="203"/>
                  </a:lnTo>
                  <a:lnTo>
                    <a:pt x="176" y="200"/>
                  </a:lnTo>
                  <a:lnTo>
                    <a:pt x="100" y="196"/>
                  </a:lnTo>
                  <a:lnTo>
                    <a:pt x="78" y="193"/>
                  </a:lnTo>
                  <a:lnTo>
                    <a:pt x="60" y="185"/>
                  </a:lnTo>
                  <a:lnTo>
                    <a:pt x="43" y="175"/>
                  </a:lnTo>
                  <a:lnTo>
                    <a:pt x="29" y="161"/>
                  </a:lnTo>
                  <a:lnTo>
                    <a:pt x="16" y="146"/>
                  </a:lnTo>
                  <a:lnTo>
                    <a:pt x="7" y="127"/>
                  </a:lnTo>
                  <a:lnTo>
                    <a:pt x="2" y="108"/>
                  </a:lnTo>
                  <a:lnTo>
                    <a:pt x="0" y="87"/>
                  </a:lnTo>
                  <a:lnTo>
                    <a:pt x="1" y="69"/>
                  </a:lnTo>
                  <a:lnTo>
                    <a:pt x="6" y="53"/>
                  </a:lnTo>
                  <a:lnTo>
                    <a:pt x="14" y="38"/>
                  </a:lnTo>
                  <a:lnTo>
                    <a:pt x="25"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6844" name="Freeform 108"/>
            <p:cNvSpPr>
              <a:spLocks/>
            </p:cNvSpPr>
            <p:nvPr/>
          </p:nvSpPr>
          <p:spPr bwMode="auto">
            <a:xfrm>
              <a:off x="3680" y="2359"/>
              <a:ext cx="128" cy="21"/>
            </a:xfrm>
            <a:custGeom>
              <a:avLst/>
              <a:gdLst/>
              <a:ahLst/>
              <a:cxnLst>
                <a:cxn ang="0">
                  <a:pos x="125" y="2"/>
                </a:cxn>
                <a:cxn ang="0">
                  <a:pos x="183" y="5"/>
                </a:cxn>
                <a:cxn ang="0">
                  <a:pos x="232" y="8"/>
                </a:cxn>
                <a:cxn ang="0">
                  <a:pos x="276" y="10"/>
                </a:cxn>
                <a:cxn ang="0">
                  <a:pos x="315" y="11"/>
                </a:cxn>
                <a:cxn ang="0">
                  <a:pos x="353" y="13"/>
                </a:cxn>
                <a:cxn ang="0">
                  <a:pos x="391" y="15"/>
                </a:cxn>
                <a:cxn ang="0">
                  <a:pos x="432" y="17"/>
                </a:cxn>
                <a:cxn ang="0">
                  <a:pos x="477" y="19"/>
                </a:cxn>
                <a:cxn ang="0">
                  <a:pos x="530" y="22"/>
                </a:cxn>
                <a:cxn ang="0">
                  <a:pos x="590" y="25"/>
                </a:cxn>
                <a:cxn ang="0">
                  <a:pos x="662" y="29"/>
                </a:cxn>
                <a:cxn ang="0">
                  <a:pos x="746" y="34"/>
                </a:cxn>
                <a:cxn ang="0">
                  <a:pos x="845" y="39"/>
                </a:cxn>
                <a:cxn ang="0">
                  <a:pos x="962" y="46"/>
                </a:cxn>
                <a:cxn ang="0">
                  <a:pos x="1098" y="53"/>
                </a:cxn>
                <a:cxn ang="0">
                  <a:pos x="1202" y="61"/>
                </a:cxn>
                <a:cxn ang="0">
                  <a:pos x="1241" y="79"/>
                </a:cxn>
                <a:cxn ang="0">
                  <a:pos x="1263" y="107"/>
                </a:cxn>
                <a:cxn ang="0">
                  <a:pos x="1274" y="140"/>
                </a:cxn>
                <a:cxn ang="0">
                  <a:pos x="1276" y="176"/>
                </a:cxn>
                <a:cxn ang="0">
                  <a:pos x="1265" y="208"/>
                </a:cxn>
                <a:cxn ang="0">
                  <a:pos x="1239" y="231"/>
                </a:cxn>
                <a:cxn ang="0">
                  <a:pos x="1202" y="242"/>
                </a:cxn>
                <a:cxn ang="0">
                  <a:pos x="1147" y="241"/>
                </a:cxn>
                <a:cxn ang="0">
                  <a:pos x="1089" y="237"/>
                </a:cxn>
                <a:cxn ang="0">
                  <a:pos x="1039" y="234"/>
                </a:cxn>
                <a:cxn ang="0">
                  <a:pos x="996" y="231"/>
                </a:cxn>
                <a:cxn ang="0">
                  <a:pos x="957" y="229"/>
                </a:cxn>
                <a:cxn ang="0">
                  <a:pos x="918" y="227"/>
                </a:cxn>
                <a:cxn ang="0">
                  <a:pos x="880" y="224"/>
                </a:cxn>
                <a:cxn ang="0">
                  <a:pos x="840" y="222"/>
                </a:cxn>
                <a:cxn ang="0">
                  <a:pos x="795" y="220"/>
                </a:cxn>
                <a:cxn ang="0">
                  <a:pos x="743" y="217"/>
                </a:cxn>
                <a:cxn ang="0">
                  <a:pos x="682" y="214"/>
                </a:cxn>
                <a:cxn ang="0">
                  <a:pos x="610" y="210"/>
                </a:cxn>
                <a:cxn ang="0">
                  <a:pos x="526" y="205"/>
                </a:cxn>
                <a:cxn ang="0">
                  <a:pos x="425" y="200"/>
                </a:cxn>
                <a:cxn ang="0">
                  <a:pos x="308" y="194"/>
                </a:cxn>
                <a:cxn ang="0">
                  <a:pos x="171" y="188"/>
                </a:cxn>
                <a:cxn ang="0">
                  <a:pos x="75" y="181"/>
                </a:cxn>
                <a:cxn ang="0">
                  <a:pos x="42" y="165"/>
                </a:cxn>
                <a:cxn ang="0">
                  <a:pos x="16" y="137"/>
                </a:cxn>
                <a:cxn ang="0">
                  <a:pos x="2" y="101"/>
                </a:cxn>
                <a:cxn ang="0">
                  <a:pos x="2" y="64"/>
                </a:cxn>
                <a:cxn ang="0">
                  <a:pos x="14" y="35"/>
                </a:cxn>
                <a:cxn ang="0">
                  <a:pos x="39" y="13"/>
                </a:cxn>
                <a:cxn ang="0">
                  <a:pos x="72" y="1"/>
                </a:cxn>
              </a:cxnLst>
              <a:rect l="0" t="0" r="r" b="b"/>
              <a:pathLst>
                <a:path w="1276" h="243">
                  <a:moveTo>
                    <a:pt x="93" y="0"/>
                  </a:moveTo>
                  <a:lnTo>
                    <a:pt x="125" y="2"/>
                  </a:lnTo>
                  <a:lnTo>
                    <a:pt x="155" y="4"/>
                  </a:lnTo>
                  <a:lnTo>
                    <a:pt x="183" y="5"/>
                  </a:lnTo>
                  <a:lnTo>
                    <a:pt x="209" y="6"/>
                  </a:lnTo>
                  <a:lnTo>
                    <a:pt x="232" y="8"/>
                  </a:lnTo>
                  <a:lnTo>
                    <a:pt x="254" y="9"/>
                  </a:lnTo>
                  <a:lnTo>
                    <a:pt x="276" y="10"/>
                  </a:lnTo>
                  <a:lnTo>
                    <a:pt x="296" y="10"/>
                  </a:lnTo>
                  <a:lnTo>
                    <a:pt x="315" y="11"/>
                  </a:lnTo>
                  <a:lnTo>
                    <a:pt x="335" y="12"/>
                  </a:lnTo>
                  <a:lnTo>
                    <a:pt x="353" y="13"/>
                  </a:lnTo>
                  <a:lnTo>
                    <a:pt x="372" y="14"/>
                  </a:lnTo>
                  <a:lnTo>
                    <a:pt x="391" y="15"/>
                  </a:lnTo>
                  <a:lnTo>
                    <a:pt x="411" y="16"/>
                  </a:lnTo>
                  <a:lnTo>
                    <a:pt x="432" y="17"/>
                  </a:lnTo>
                  <a:lnTo>
                    <a:pt x="454" y="18"/>
                  </a:lnTo>
                  <a:lnTo>
                    <a:pt x="477" y="19"/>
                  </a:lnTo>
                  <a:lnTo>
                    <a:pt x="502" y="20"/>
                  </a:lnTo>
                  <a:lnTo>
                    <a:pt x="530" y="22"/>
                  </a:lnTo>
                  <a:lnTo>
                    <a:pt x="558" y="23"/>
                  </a:lnTo>
                  <a:lnTo>
                    <a:pt x="590" y="25"/>
                  </a:lnTo>
                  <a:lnTo>
                    <a:pt x="624" y="27"/>
                  </a:lnTo>
                  <a:lnTo>
                    <a:pt x="662" y="29"/>
                  </a:lnTo>
                  <a:lnTo>
                    <a:pt x="702" y="31"/>
                  </a:lnTo>
                  <a:lnTo>
                    <a:pt x="746" y="34"/>
                  </a:lnTo>
                  <a:lnTo>
                    <a:pt x="794" y="37"/>
                  </a:lnTo>
                  <a:lnTo>
                    <a:pt x="845" y="39"/>
                  </a:lnTo>
                  <a:lnTo>
                    <a:pt x="901" y="42"/>
                  </a:lnTo>
                  <a:lnTo>
                    <a:pt x="962" y="46"/>
                  </a:lnTo>
                  <a:lnTo>
                    <a:pt x="1028" y="49"/>
                  </a:lnTo>
                  <a:lnTo>
                    <a:pt x="1098" y="53"/>
                  </a:lnTo>
                  <a:lnTo>
                    <a:pt x="1174" y="57"/>
                  </a:lnTo>
                  <a:lnTo>
                    <a:pt x="1202" y="61"/>
                  </a:lnTo>
                  <a:lnTo>
                    <a:pt x="1224" y="69"/>
                  </a:lnTo>
                  <a:lnTo>
                    <a:pt x="1241" y="79"/>
                  </a:lnTo>
                  <a:lnTo>
                    <a:pt x="1254" y="93"/>
                  </a:lnTo>
                  <a:lnTo>
                    <a:pt x="1263" y="107"/>
                  </a:lnTo>
                  <a:lnTo>
                    <a:pt x="1271" y="124"/>
                  </a:lnTo>
                  <a:lnTo>
                    <a:pt x="1274" y="140"/>
                  </a:lnTo>
                  <a:lnTo>
                    <a:pt x="1276" y="157"/>
                  </a:lnTo>
                  <a:lnTo>
                    <a:pt x="1276" y="176"/>
                  </a:lnTo>
                  <a:lnTo>
                    <a:pt x="1273" y="193"/>
                  </a:lnTo>
                  <a:lnTo>
                    <a:pt x="1265" y="208"/>
                  </a:lnTo>
                  <a:lnTo>
                    <a:pt x="1253" y="221"/>
                  </a:lnTo>
                  <a:lnTo>
                    <a:pt x="1239" y="231"/>
                  </a:lnTo>
                  <a:lnTo>
                    <a:pt x="1222" y="238"/>
                  </a:lnTo>
                  <a:lnTo>
                    <a:pt x="1202" y="242"/>
                  </a:lnTo>
                  <a:lnTo>
                    <a:pt x="1179" y="243"/>
                  </a:lnTo>
                  <a:lnTo>
                    <a:pt x="1147" y="241"/>
                  </a:lnTo>
                  <a:lnTo>
                    <a:pt x="1116" y="238"/>
                  </a:lnTo>
                  <a:lnTo>
                    <a:pt x="1089" y="237"/>
                  </a:lnTo>
                  <a:lnTo>
                    <a:pt x="1063" y="235"/>
                  </a:lnTo>
                  <a:lnTo>
                    <a:pt x="1039" y="234"/>
                  </a:lnTo>
                  <a:lnTo>
                    <a:pt x="1017" y="232"/>
                  </a:lnTo>
                  <a:lnTo>
                    <a:pt x="996" y="231"/>
                  </a:lnTo>
                  <a:lnTo>
                    <a:pt x="976" y="230"/>
                  </a:lnTo>
                  <a:lnTo>
                    <a:pt x="957" y="229"/>
                  </a:lnTo>
                  <a:lnTo>
                    <a:pt x="937" y="228"/>
                  </a:lnTo>
                  <a:lnTo>
                    <a:pt x="918" y="227"/>
                  </a:lnTo>
                  <a:lnTo>
                    <a:pt x="900" y="226"/>
                  </a:lnTo>
                  <a:lnTo>
                    <a:pt x="880" y="224"/>
                  </a:lnTo>
                  <a:lnTo>
                    <a:pt x="860" y="223"/>
                  </a:lnTo>
                  <a:lnTo>
                    <a:pt x="840" y="222"/>
                  </a:lnTo>
                  <a:lnTo>
                    <a:pt x="818" y="221"/>
                  </a:lnTo>
                  <a:lnTo>
                    <a:pt x="795" y="220"/>
                  </a:lnTo>
                  <a:lnTo>
                    <a:pt x="771" y="218"/>
                  </a:lnTo>
                  <a:lnTo>
                    <a:pt x="743" y="217"/>
                  </a:lnTo>
                  <a:lnTo>
                    <a:pt x="714" y="216"/>
                  </a:lnTo>
                  <a:lnTo>
                    <a:pt x="682" y="214"/>
                  </a:lnTo>
                  <a:lnTo>
                    <a:pt x="648" y="212"/>
                  </a:lnTo>
                  <a:lnTo>
                    <a:pt x="610" y="210"/>
                  </a:lnTo>
                  <a:lnTo>
                    <a:pt x="569" y="207"/>
                  </a:lnTo>
                  <a:lnTo>
                    <a:pt x="526" y="205"/>
                  </a:lnTo>
                  <a:lnTo>
                    <a:pt x="478" y="203"/>
                  </a:lnTo>
                  <a:lnTo>
                    <a:pt x="425" y="200"/>
                  </a:lnTo>
                  <a:lnTo>
                    <a:pt x="369" y="197"/>
                  </a:lnTo>
                  <a:lnTo>
                    <a:pt x="308" y="194"/>
                  </a:lnTo>
                  <a:lnTo>
                    <a:pt x="242" y="191"/>
                  </a:lnTo>
                  <a:lnTo>
                    <a:pt x="171" y="188"/>
                  </a:lnTo>
                  <a:lnTo>
                    <a:pt x="95" y="184"/>
                  </a:lnTo>
                  <a:lnTo>
                    <a:pt x="75" y="181"/>
                  </a:lnTo>
                  <a:lnTo>
                    <a:pt x="57" y="174"/>
                  </a:lnTo>
                  <a:lnTo>
                    <a:pt x="42" y="165"/>
                  </a:lnTo>
                  <a:lnTo>
                    <a:pt x="28" y="153"/>
                  </a:lnTo>
                  <a:lnTo>
                    <a:pt x="16" y="137"/>
                  </a:lnTo>
                  <a:lnTo>
                    <a:pt x="8" y="120"/>
                  </a:lnTo>
                  <a:lnTo>
                    <a:pt x="2" y="101"/>
                  </a:lnTo>
                  <a:lnTo>
                    <a:pt x="0" y="80"/>
                  </a:lnTo>
                  <a:lnTo>
                    <a:pt x="2" y="64"/>
                  </a:lnTo>
                  <a:lnTo>
                    <a:pt x="6" y="49"/>
                  </a:lnTo>
                  <a:lnTo>
                    <a:pt x="14" y="35"/>
                  </a:lnTo>
                  <a:lnTo>
                    <a:pt x="26" y="23"/>
                  </a:lnTo>
                  <a:lnTo>
                    <a:pt x="39" y="13"/>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116845" name="Freeform 109"/>
            <p:cNvSpPr>
              <a:spLocks/>
            </p:cNvSpPr>
            <p:nvPr/>
          </p:nvSpPr>
          <p:spPr bwMode="auto">
            <a:xfrm>
              <a:off x="3681" y="2360"/>
              <a:ext cx="126" cy="20"/>
            </a:xfrm>
            <a:custGeom>
              <a:avLst/>
              <a:gdLst/>
              <a:ahLst/>
              <a:cxnLst>
                <a:cxn ang="0">
                  <a:pos x="118" y="2"/>
                </a:cxn>
                <a:cxn ang="0">
                  <a:pos x="176" y="5"/>
                </a:cxn>
                <a:cxn ang="0">
                  <a:pos x="225" y="7"/>
                </a:cxn>
                <a:cxn ang="0">
                  <a:pos x="269" y="10"/>
                </a:cxn>
                <a:cxn ang="0">
                  <a:pos x="308" y="12"/>
                </a:cxn>
                <a:cxn ang="0">
                  <a:pos x="346" y="14"/>
                </a:cxn>
                <a:cxn ang="0">
                  <a:pos x="384" y="16"/>
                </a:cxn>
                <a:cxn ang="0">
                  <a:pos x="425" y="18"/>
                </a:cxn>
                <a:cxn ang="0">
                  <a:pos x="471" y="20"/>
                </a:cxn>
                <a:cxn ang="0">
                  <a:pos x="523" y="24"/>
                </a:cxn>
                <a:cxn ang="0">
                  <a:pos x="584" y="27"/>
                </a:cxn>
                <a:cxn ang="0">
                  <a:pos x="655" y="31"/>
                </a:cxn>
                <a:cxn ang="0">
                  <a:pos x="740" y="35"/>
                </a:cxn>
                <a:cxn ang="0">
                  <a:pos x="839" y="40"/>
                </a:cxn>
                <a:cxn ang="0">
                  <a:pos x="957" y="47"/>
                </a:cxn>
                <a:cxn ang="0">
                  <a:pos x="1093" y="55"/>
                </a:cxn>
                <a:cxn ang="0">
                  <a:pos x="1196" y="62"/>
                </a:cxn>
                <a:cxn ang="0">
                  <a:pos x="1233" y="77"/>
                </a:cxn>
                <a:cxn ang="0">
                  <a:pos x="1254" y="103"/>
                </a:cxn>
                <a:cxn ang="0">
                  <a:pos x="1265" y="134"/>
                </a:cxn>
                <a:cxn ang="0">
                  <a:pos x="1267" y="170"/>
                </a:cxn>
                <a:cxn ang="0">
                  <a:pos x="1255" y="202"/>
                </a:cxn>
                <a:cxn ang="0">
                  <a:pos x="1229" y="222"/>
                </a:cxn>
                <a:cxn ang="0">
                  <a:pos x="1193" y="232"/>
                </a:cxn>
                <a:cxn ang="0">
                  <a:pos x="1140" y="230"/>
                </a:cxn>
                <a:cxn ang="0">
                  <a:pos x="1082" y="226"/>
                </a:cxn>
                <a:cxn ang="0">
                  <a:pos x="1032" y="223"/>
                </a:cxn>
                <a:cxn ang="0">
                  <a:pos x="989" y="220"/>
                </a:cxn>
                <a:cxn ang="0">
                  <a:pos x="950" y="218"/>
                </a:cxn>
                <a:cxn ang="0">
                  <a:pos x="911" y="216"/>
                </a:cxn>
                <a:cxn ang="0">
                  <a:pos x="873" y="213"/>
                </a:cxn>
                <a:cxn ang="0">
                  <a:pos x="833" y="211"/>
                </a:cxn>
                <a:cxn ang="0">
                  <a:pos x="788" y="209"/>
                </a:cxn>
                <a:cxn ang="0">
                  <a:pos x="736" y="206"/>
                </a:cxn>
                <a:cxn ang="0">
                  <a:pos x="675" y="203"/>
                </a:cxn>
                <a:cxn ang="0">
                  <a:pos x="603" y="199"/>
                </a:cxn>
                <a:cxn ang="0">
                  <a:pos x="519" y="194"/>
                </a:cxn>
                <a:cxn ang="0">
                  <a:pos x="418" y="189"/>
                </a:cxn>
                <a:cxn ang="0">
                  <a:pos x="301" y="183"/>
                </a:cxn>
                <a:cxn ang="0">
                  <a:pos x="164" y="177"/>
                </a:cxn>
                <a:cxn ang="0">
                  <a:pos x="70" y="170"/>
                </a:cxn>
                <a:cxn ang="0">
                  <a:pos x="40" y="155"/>
                </a:cxn>
                <a:cxn ang="0">
                  <a:pos x="16" y="128"/>
                </a:cxn>
                <a:cxn ang="0">
                  <a:pos x="2" y="92"/>
                </a:cxn>
                <a:cxn ang="0">
                  <a:pos x="1" y="56"/>
                </a:cxn>
                <a:cxn ang="0">
                  <a:pos x="13" y="29"/>
                </a:cxn>
                <a:cxn ang="0">
                  <a:pos x="37" y="10"/>
                </a:cxn>
                <a:cxn ang="0">
                  <a:pos x="68" y="0"/>
                </a:cxn>
              </a:cxnLst>
              <a:rect l="0" t="0" r="r" b="b"/>
              <a:pathLst>
                <a:path w="1267" h="232">
                  <a:moveTo>
                    <a:pt x="86" y="0"/>
                  </a:moveTo>
                  <a:lnTo>
                    <a:pt x="118" y="2"/>
                  </a:lnTo>
                  <a:lnTo>
                    <a:pt x="148" y="3"/>
                  </a:lnTo>
                  <a:lnTo>
                    <a:pt x="176" y="5"/>
                  </a:lnTo>
                  <a:lnTo>
                    <a:pt x="202" y="6"/>
                  </a:lnTo>
                  <a:lnTo>
                    <a:pt x="225" y="7"/>
                  </a:lnTo>
                  <a:lnTo>
                    <a:pt x="247" y="8"/>
                  </a:lnTo>
                  <a:lnTo>
                    <a:pt x="269" y="10"/>
                  </a:lnTo>
                  <a:lnTo>
                    <a:pt x="289" y="11"/>
                  </a:lnTo>
                  <a:lnTo>
                    <a:pt x="308" y="12"/>
                  </a:lnTo>
                  <a:lnTo>
                    <a:pt x="328" y="13"/>
                  </a:lnTo>
                  <a:lnTo>
                    <a:pt x="346" y="14"/>
                  </a:lnTo>
                  <a:lnTo>
                    <a:pt x="365" y="15"/>
                  </a:lnTo>
                  <a:lnTo>
                    <a:pt x="384" y="16"/>
                  </a:lnTo>
                  <a:lnTo>
                    <a:pt x="405" y="17"/>
                  </a:lnTo>
                  <a:lnTo>
                    <a:pt x="425" y="18"/>
                  </a:lnTo>
                  <a:lnTo>
                    <a:pt x="447" y="19"/>
                  </a:lnTo>
                  <a:lnTo>
                    <a:pt x="471" y="20"/>
                  </a:lnTo>
                  <a:lnTo>
                    <a:pt x="495" y="22"/>
                  </a:lnTo>
                  <a:lnTo>
                    <a:pt x="523" y="24"/>
                  </a:lnTo>
                  <a:lnTo>
                    <a:pt x="552" y="25"/>
                  </a:lnTo>
                  <a:lnTo>
                    <a:pt x="584" y="27"/>
                  </a:lnTo>
                  <a:lnTo>
                    <a:pt x="618" y="29"/>
                  </a:lnTo>
                  <a:lnTo>
                    <a:pt x="655" y="31"/>
                  </a:lnTo>
                  <a:lnTo>
                    <a:pt x="695" y="33"/>
                  </a:lnTo>
                  <a:lnTo>
                    <a:pt x="740" y="35"/>
                  </a:lnTo>
                  <a:lnTo>
                    <a:pt x="788" y="38"/>
                  </a:lnTo>
                  <a:lnTo>
                    <a:pt x="839" y="40"/>
                  </a:lnTo>
                  <a:lnTo>
                    <a:pt x="896" y="43"/>
                  </a:lnTo>
                  <a:lnTo>
                    <a:pt x="957" y="47"/>
                  </a:lnTo>
                  <a:lnTo>
                    <a:pt x="1022" y="50"/>
                  </a:lnTo>
                  <a:lnTo>
                    <a:pt x="1093" y="55"/>
                  </a:lnTo>
                  <a:lnTo>
                    <a:pt x="1169" y="59"/>
                  </a:lnTo>
                  <a:lnTo>
                    <a:pt x="1196" y="62"/>
                  </a:lnTo>
                  <a:lnTo>
                    <a:pt x="1217" y="68"/>
                  </a:lnTo>
                  <a:lnTo>
                    <a:pt x="1233" y="77"/>
                  </a:lnTo>
                  <a:lnTo>
                    <a:pt x="1245" y="90"/>
                  </a:lnTo>
                  <a:lnTo>
                    <a:pt x="1254" y="103"/>
                  </a:lnTo>
                  <a:lnTo>
                    <a:pt x="1261" y="119"/>
                  </a:lnTo>
                  <a:lnTo>
                    <a:pt x="1265" y="134"/>
                  </a:lnTo>
                  <a:lnTo>
                    <a:pt x="1267" y="150"/>
                  </a:lnTo>
                  <a:lnTo>
                    <a:pt x="1267" y="170"/>
                  </a:lnTo>
                  <a:lnTo>
                    <a:pt x="1263" y="187"/>
                  </a:lnTo>
                  <a:lnTo>
                    <a:pt x="1255" y="202"/>
                  </a:lnTo>
                  <a:lnTo>
                    <a:pt x="1244" y="213"/>
                  </a:lnTo>
                  <a:lnTo>
                    <a:pt x="1229" y="222"/>
                  </a:lnTo>
                  <a:lnTo>
                    <a:pt x="1213" y="229"/>
                  </a:lnTo>
                  <a:lnTo>
                    <a:pt x="1193" y="232"/>
                  </a:lnTo>
                  <a:lnTo>
                    <a:pt x="1172" y="232"/>
                  </a:lnTo>
                  <a:lnTo>
                    <a:pt x="1140" y="230"/>
                  </a:lnTo>
                  <a:lnTo>
                    <a:pt x="1109" y="227"/>
                  </a:lnTo>
                  <a:lnTo>
                    <a:pt x="1082" y="226"/>
                  </a:lnTo>
                  <a:lnTo>
                    <a:pt x="1056" y="224"/>
                  </a:lnTo>
                  <a:lnTo>
                    <a:pt x="1032" y="223"/>
                  </a:lnTo>
                  <a:lnTo>
                    <a:pt x="1010" y="221"/>
                  </a:lnTo>
                  <a:lnTo>
                    <a:pt x="989" y="220"/>
                  </a:lnTo>
                  <a:lnTo>
                    <a:pt x="969" y="219"/>
                  </a:lnTo>
                  <a:lnTo>
                    <a:pt x="950" y="218"/>
                  </a:lnTo>
                  <a:lnTo>
                    <a:pt x="930" y="217"/>
                  </a:lnTo>
                  <a:lnTo>
                    <a:pt x="911" y="216"/>
                  </a:lnTo>
                  <a:lnTo>
                    <a:pt x="893" y="215"/>
                  </a:lnTo>
                  <a:lnTo>
                    <a:pt x="873" y="213"/>
                  </a:lnTo>
                  <a:lnTo>
                    <a:pt x="853" y="212"/>
                  </a:lnTo>
                  <a:lnTo>
                    <a:pt x="833" y="211"/>
                  </a:lnTo>
                  <a:lnTo>
                    <a:pt x="811" y="210"/>
                  </a:lnTo>
                  <a:lnTo>
                    <a:pt x="788" y="209"/>
                  </a:lnTo>
                  <a:lnTo>
                    <a:pt x="764" y="207"/>
                  </a:lnTo>
                  <a:lnTo>
                    <a:pt x="736" y="206"/>
                  </a:lnTo>
                  <a:lnTo>
                    <a:pt x="707" y="205"/>
                  </a:lnTo>
                  <a:lnTo>
                    <a:pt x="675" y="203"/>
                  </a:lnTo>
                  <a:lnTo>
                    <a:pt x="641" y="201"/>
                  </a:lnTo>
                  <a:lnTo>
                    <a:pt x="603" y="199"/>
                  </a:lnTo>
                  <a:lnTo>
                    <a:pt x="562" y="196"/>
                  </a:lnTo>
                  <a:lnTo>
                    <a:pt x="519" y="194"/>
                  </a:lnTo>
                  <a:lnTo>
                    <a:pt x="471" y="192"/>
                  </a:lnTo>
                  <a:lnTo>
                    <a:pt x="418" y="189"/>
                  </a:lnTo>
                  <a:lnTo>
                    <a:pt x="362" y="186"/>
                  </a:lnTo>
                  <a:lnTo>
                    <a:pt x="301" y="183"/>
                  </a:lnTo>
                  <a:lnTo>
                    <a:pt x="235" y="180"/>
                  </a:lnTo>
                  <a:lnTo>
                    <a:pt x="164" y="177"/>
                  </a:lnTo>
                  <a:lnTo>
                    <a:pt x="88" y="173"/>
                  </a:lnTo>
                  <a:lnTo>
                    <a:pt x="70" y="170"/>
                  </a:lnTo>
                  <a:lnTo>
                    <a:pt x="55" y="164"/>
                  </a:lnTo>
                  <a:lnTo>
                    <a:pt x="40" y="155"/>
                  </a:lnTo>
                  <a:lnTo>
                    <a:pt x="27" y="143"/>
                  </a:lnTo>
                  <a:lnTo>
                    <a:pt x="16" y="128"/>
                  </a:lnTo>
                  <a:lnTo>
                    <a:pt x="7" y="111"/>
                  </a:lnTo>
                  <a:lnTo>
                    <a:pt x="2" y="92"/>
                  </a:lnTo>
                  <a:lnTo>
                    <a:pt x="0" y="71"/>
                  </a:lnTo>
                  <a:lnTo>
                    <a:pt x="1" y="56"/>
                  </a:lnTo>
                  <a:lnTo>
                    <a:pt x="6" y="41"/>
                  </a:lnTo>
                  <a:lnTo>
                    <a:pt x="13" y="29"/>
                  </a:lnTo>
                  <a:lnTo>
                    <a:pt x="24" y="18"/>
                  </a:lnTo>
                  <a:lnTo>
                    <a:pt x="37" y="10"/>
                  </a:lnTo>
                  <a:lnTo>
                    <a:pt x="51" y="4"/>
                  </a:lnTo>
                  <a:lnTo>
                    <a:pt x="68" y="0"/>
                  </a:lnTo>
                  <a:lnTo>
                    <a:pt x="86" y="0"/>
                  </a:lnTo>
                  <a:close/>
                </a:path>
              </a:pathLst>
            </a:custGeom>
            <a:solidFill>
              <a:srgbClr val="757D7D"/>
            </a:solidFill>
            <a:ln w="9525">
              <a:noFill/>
              <a:round/>
              <a:headEnd/>
              <a:tailEnd/>
            </a:ln>
          </p:spPr>
          <p:txBody>
            <a:bodyPr/>
            <a:lstStyle/>
            <a:p>
              <a:endParaRPr lang="en-US"/>
            </a:p>
          </p:txBody>
        </p:sp>
        <p:sp>
          <p:nvSpPr>
            <p:cNvPr id="116846" name="Freeform 110"/>
            <p:cNvSpPr>
              <a:spLocks/>
            </p:cNvSpPr>
            <p:nvPr/>
          </p:nvSpPr>
          <p:spPr bwMode="auto">
            <a:xfrm>
              <a:off x="3681" y="2361"/>
              <a:ext cx="126" cy="19"/>
            </a:xfrm>
            <a:custGeom>
              <a:avLst/>
              <a:gdLst/>
              <a:ahLst/>
              <a:cxnLst>
                <a:cxn ang="0">
                  <a:pos x="81" y="0"/>
                </a:cxn>
                <a:cxn ang="0">
                  <a:pos x="1164" y="57"/>
                </a:cxn>
                <a:cxn ang="0">
                  <a:pos x="1191" y="60"/>
                </a:cxn>
                <a:cxn ang="0">
                  <a:pos x="1211" y="66"/>
                </a:cxn>
                <a:cxn ang="0">
                  <a:pos x="1226" y="76"/>
                </a:cxn>
                <a:cxn ang="0">
                  <a:pos x="1238" y="87"/>
                </a:cxn>
                <a:cxn ang="0">
                  <a:pos x="1245" y="100"/>
                </a:cxn>
                <a:cxn ang="0">
                  <a:pos x="1251" y="114"/>
                </a:cxn>
                <a:cxn ang="0">
                  <a:pos x="1255" y="129"/>
                </a:cxn>
                <a:cxn ang="0">
                  <a:pos x="1257" y="143"/>
                </a:cxn>
                <a:cxn ang="0">
                  <a:pos x="1258" y="163"/>
                </a:cxn>
                <a:cxn ang="0">
                  <a:pos x="1255" y="179"/>
                </a:cxn>
                <a:cxn ang="0">
                  <a:pos x="1246" y="193"/>
                </a:cxn>
                <a:cxn ang="0">
                  <a:pos x="1235" y="204"/>
                </a:cxn>
                <a:cxn ang="0">
                  <a:pos x="1221" y="211"/>
                </a:cxn>
                <a:cxn ang="0">
                  <a:pos x="1205" y="217"/>
                </a:cxn>
                <a:cxn ang="0">
                  <a:pos x="1186" y="220"/>
                </a:cxn>
                <a:cxn ang="0">
                  <a:pos x="1167" y="220"/>
                </a:cxn>
                <a:cxn ang="0">
                  <a:pos x="83" y="161"/>
                </a:cxn>
                <a:cxn ang="0">
                  <a:pos x="68" y="159"/>
                </a:cxn>
                <a:cxn ang="0">
                  <a:pos x="54" y="152"/>
                </a:cxn>
                <a:cxn ang="0">
                  <a:pos x="40" y="143"/>
                </a:cxn>
                <a:cxn ang="0">
                  <a:pos x="28" y="132"/>
                </a:cxn>
                <a:cxn ang="0">
                  <a:pos x="17" y="117"/>
                </a:cxn>
                <a:cxn ang="0">
                  <a:pos x="8" y="101"/>
                </a:cxn>
                <a:cxn ang="0">
                  <a:pos x="2" y="82"/>
                </a:cxn>
                <a:cxn ang="0">
                  <a:pos x="0" y="61"/>
                </a:cxn>
                <a:cxn ang="0">
                  <a:pos x="2" y="48"/>
                </a:cxn>
                <a:cxn ang="0">
                  <a:pos x="6" y="36"/>
                </a:cxn>
                <a:cxn ang="0">
                  <a:pos x="15" y="25"/>
                </a:cxn>
                <a:cxn ang="0">
                  <a:pos x="24" y="16"/>
                </a:cxn>
                <a:cxn ang="0">
                  <a:pos x="36" y="8"/>
                </a:cxn>
                <a:cxn ang="0">
                  <a:pos x="50" y="3"/>
                </a:cxn>
                <a:cxn ang="0">
                  <a:pos x="64" y="0"/>
                </a:cxn>
                <a:cxn ang="0">
                  <a:pos x="81" y="0"/>
                </a:cxn>
              </a:cxnLst>
              <a:rect l="0" t="0" r="r" b="b"/>
              <a:pathLst>
                <a:path w="1258" h="220">
                  <a:moveTo>
                    <a:pt x="81" y="0"/>
                  </a:moveTo>
                  <a:lnTo>
                    <a:pt x="1164" y="57"/>
                  </a:lnTo>
                  <a:lnTo>
                    <a:pt x="1191" y="60"/>
                  </a:lnTo>
                  <a:lnTo>
                    <a:pt x="1211" y="66"/>
                  </a:lnTo>
                  <a:lnTo>
                    <a:pt x="1226" y="76"/>
                  </a:lnTo>
                  <a:lnTo>
                    <a:pt x="1238" y="87"/>
                  </a:lnTo>
                  <a:lnTo>
                    <a:pt x="1245" y="100"/>
                  </a:lnTo>
                  <a:lnTo>
                    <a:pt x="1251" y="114"/>
                  </a:lnTo>
                  <a:lnTo>
                    <a:pt x="1255" y="129"/>
                  </a:lnTo>
                  <a:lnTo>
                    <a:pt x="1257" y="143"/>
                  </a:lnTo>
                  <a:lnTo>
                    <a:pt x="1258" y="163"/>
                  </a:lnTo>
                  <a:lnTo>
                    <a:pt x="1255" y="179"/>
                  </a:lnTo>
                  <a:lnTo>
                    <a:pt x="1246" y="193"/>
                  </a:lnTo>
                  <a:lnTo>
                    <a:pt x="1235" y="204"/>
                  </a:lnTo>
                  <a:lnTo>
                    <a:pt x="1221" y="211"/>
                  </a:lnTo>
                  <a:lnTo>
                    <a:pt x="1205" y="217"/>
                  </a:lnTo>
                  <a:lnTo>
                    <a:pt x="1186" y="220"/>
                  </a:lnTo>
                  <a:lnTo>
                    <a:pt x="1167" y="220"/>
                  </a:lnTo>
                  <a:lnTo>
                    <a:pt x="83" y="161"/>
                  </a:lnTo>
                  <a:lnTo>
                    <a:pt x="68" y="159"/>
                  </a:lnTo>
                  <a:lnTo>
                    <a:pt x="54" y="152"/>
                  </a:lnTo>
                  <a:lnTo>
                    <a:pt x="40" y="143"/>
                  </a:lnTo>
                  <a:lnTo>
                    <a:pt x="28" y="132"/>
                  </a:lnTo>
                  <a:lnTo>
                    <a:pt x="17" y="117"/>
                  </a:lnTo>
                  <a:lnTo>
                    <a:pt x="8" y="101"/>
                  </a:lnTo>
                  <a:lnTo>
                    <a:pt x="2" y="82"/>
                  </a:lnTo>
                  <a:lnTo>
                    <a:pt x="0" y="61"/>
                  </a:lnTo>
                  <a:lnTo>
                    <a:pt x="2" y="48"/>
                  </a:lnTo>
                  <a:lnTo>
                    <a:pt x="6" y="36"/>
                  </a:lnTo>
                  <a:lnTo>
                    <a:pt x="15" y="25"/>
                  </a:lnTo>
                  <a:lnTo>
                    <a:pt x="24" y="16"/>
                  </a:lnTo>
                  <a:lnTo>
                    <a:pt x="36" y="8"/>
                  </a:lnTo>
                  <a:lnTo>
                    <a:pt x="50" y="3"/>
                  </a:lnTo>
                  <a:lnTo>
                    <a:pt x="64" y="0"/>
                  </a:lnTo>
                  <a:lnTo>
                    <a:pt x="81" y="0"/>
                  </a:lnTo>
                  <a:close/>
                </a:path>
              </a:pathLst>
            </a:custGeom>
            <a:solidFill>
              <a:srgbClr val="878F8F"/>
            </a:solidFill>
            <a:ln w="9525">
              <a:noFill/>
              <a:round/>
              <a:headEnd/>
              <a:tailEnd/>
            </a:ln>
          </p:spPr>
          <p:txBody>
            <a:bodyPr/>
            <a:lstStyle/>
            <a:p>
              <a:endParaRPr lang="en-US"/>
            </a:p>
          </p:txBody>
        </p:sp>
        <p:sp>
          <p:nvSpPr>
            <p:cNvPr id="116847" name="Freeform 111"/>
            <p:cNvSpPr>
              <a:spLocks/>
            </p:cNvSpPr>
            <p:nvPr/>
          </p:nvSpPr>
          <p:spPr bwMode="auto">
            <a:xfrm>
              <a:off x="3682" y="2359"/>
              <a:ext cx="38" cy="15"/>
            </a:xfrm>
            <a:custGeom>
              <a:avLst/>
              <a:gdLst/>
              <a:ahLst/>
              <a:cxnLst>
                <a:cxn ang="0">
                  <a:pos x="357" y="180"/>
                </a:cxn>
                <a:cxn ang="0">
                  <a:pos x="364" y="179"/>
                </a:cxn>
                <a:cxn ang="0">
                  <a:pos x="370" y="175"/>
                </a:cxn>
                <a:cxn ang="0">
                  <a:pos x="374" y="169"/>
                </a:cxn>
                <a:cxn ang="0">
                  <a:pos x="377" y="161"/>
                </a:cxn>
                <a:cxn ang="0">
                  <a:pos x="374" y="37"/>
                </a:cxn>
                <a:cxn ang="0">
                  <a:pos x="372" y="29"/>
                </a:cxn>
                <a:cxn ang="0">
                  <a:pos x="368" y="23"/>
                </a:cxn>
                <a:cxn ang="0">
                  <a:pos x="361" y="19"/>
                </a:cxn>
                <a:cxn ang="0">
                  <a:pos x="352" y="18"/>
                </a:cxn>
                <a:cxn ang="0">
                  <a:pos x="193" y="7"/>
                </a:cxn>
                <a:cxn ang="0">
                  <a:pos x="74" y="0"/>
                </a:cxn>
                <a:cxn ang="0">
                  <a:pos x="58" y="1"/>
                </a:cxn>
                <a:cxn ang="0">
                  <a:pos x="44" y="4"/>
                </a:cxn>
                <a:cxn ang="0">
                  <a:pos x="32" y="9"/>
                </a:cxn>
                <a:cxn ang="0">
                  <a:pos x="22" y="18"/>
                </a:cxn>
                <a:cxn ang="0">
                  <a:pos x="13" y="28"/>
                </a:cxn>
                <a:cxn ang="0">
                  <a:pos x="6" y="40"/>
                </a:cxn>
                <a:cxn ang="0">
                  <a:pos x="1" y="53"/>
                </a:cxn>
                <a:cxn ang="0">
                  <a:pos x="0" y="67"/>
                </a:cxn>
                <a:cxn ang="0">
                  <a:pos x="0" y="89"/>
                </a:cxn>
                <a:cxn ang="0">
                  <a:pos x="3" y="104"/>
                </a:cxn>
                <a:cxn ang="0">
                  <a:pos x="8" y="117"/>
                </a:cxn>
                <a:cxn ang="0">
                  <a:pos x="15" y="130"/>
                </a:cxn>
                <a:cxn ang="0">
                  <a:pos x="25" y="140"/>
                </a:cxn>
                <a:cxn ang="0">
                  <a:pos x="35" y="149"/>
                </a:cxn>
                <a:cxn ang="0">
                  <a:pos x="48" y="156"/>
                </a:cxn>
                <a:cxn ang="0">
                  <a:pos x="61" y="162"/>
                </a:cxn>
                <a:cxn ang="0">
                  <a:pos x="76" y="164"/>
                </a:cxn>
                <a:cxn ang="0">
                  <a:pos x="357" y="180"/>
                </a:cxn>
              </a:cxnLst>
              <a:rect l="0" t="0" r="r" b="b"/>
              <a:pathLst>
                <a:path w="377" h="180">
                  <a:moveTo>
                    <a:pt x="357" y="180"/>
                  </a:moveTo>
                  <a:lnTo>
                    <a:pt x="364" y="179"/>
                  </a:lnTo>
                  <a:lnTo>
                    <a:pt x="370" y="175"/>
                  </a:lnTo>
                  <a:lnTo>
                    <a:pt x="374" y="169"/>
                  </a:lnTo>
                  <a:lnTo>
                    <a:pt x="377" y="161"/>
                  </a:lnTo>
                  <a:lnTo>
                    <a:pt x="374" y="37"/>
                  </a:lnTo>
                  <a:lnTo>
                    <a:pt x="372" y="29"/>
                  </a:lnTo>
                  <a:lnTo>
                    <a:pt x="368" y="23"/>
                  </a:lnTo>
                  <a:lnTo>
                    <a:pt x="361" y="19"/>
                  </a:lnTo>
                  <a:lnTo>
                    <a:pt x="352" y="18"/>
                  </a:lnTo>
                  <a:lnTo>
                    <a:pt x="193" y="7"/>
                  </a:lnTo>
                  <a:lnTo>
                    <a:pt x="74" y="0"/>
                  </a:lnTo>
                  <a:lnTo>
                    <a:pt x="58" y="1"/>
                  </a:lnTo>
                  <a:lnTo>
                    <a:pt x="44" y="4"/>
                  </a:lnTo>
                  <a:lnTo>
                    <a:pt x="32" y="9"/>
                  </a:lnTo>
                  <a:lnTo>
                    <a:pt x="22" y="18"/>
                  </a:lnTo>
                  <a:lnTo>
                    <a:pt x="13" y="28"/>
                  </a:lnTo>
                  <a:lnTo>
                    <a:pt x="6" y="40"/>
                  </a:lnTo>
                  <a:lnTo>
                    <a:pt x="1" y="53"/>
                  </a:lnTo>
                  <a:lnTo>
                    <a:pt x="0" y="67"/>
                  </a:lnTo>
                  <a:lnTo>
                    <a:pt x="0" y="89"/>
                  </a:lnTo>
                  <a:lnTo>
                    <a:pt x="3" y="104"/>
                  </a:lnTo>
                  <a:lnTo>
                    <a:pt x="8" y="117"/>
                  </a:lnTo>
                  <a:lnTo>
                    <a:pt x="15" y="130"/>
                  </a:lnTo>
                  <a:lnTo>
                    <a:pt x="25" y="140"/>
                  </a:lnTo>
                  <a:lnTo>
                    <a:pt x="35" y="149"/>
                  </a:lnTo>
                  <a:lnTo>
                    <a:pt x="48" y="156"/>
                  </a:lnTo>
                  <a:lnTo>
                    <a:pt x="61" y="162"/>
                  </a:lnTo>
                  <a:lnTo>
                    <a:pt x="76" y="164"/>
                  </a:lnTo>
                  <a:lnTo>
                    <a:pt x="357" y="180"/>
                  </a:lnTo>
                  <a:close/>
                </a:path>
              </a:pathLst>
            </a:custGeom>
            <a:solidFill>
              <a:srgbClr val="B5B5B5"/>
            </a:solidFill>
            <a:ln w="9525">
              <a:noFill/>
              <a:round/>
              <a:headEnd/>
              <a:tailEnd/>
            </a:ln>
          </p:spPr>
          <p:txBody>
            <a:bodyPr/>
            <a:lstStyle/>
            <a:p>
              <a:endParaRPr lang="en-US"/>
            </a:p>
          </p:txBody>
        </p:sp>
        <p:sp>
          <p:nvSpPr>
            <p:cNvPr id="116848" name="Freeform 112"/>
            <p:cNvSpPr>
              <a:spLocks/>
            </p:cNvSpPr>
            <p:nvPr/>
          </p:nvSpPr>
          <p:spPr bwMode="auto">
            <a:xfrm>
              <a:off x="3769" y="2363"/>
              <a:ext cx="37" cy="15"/>
            </a:xfrm>
            <a:custGeom>
              <a:avLst/>
              <a:gdLst/>
              <a:ahLst/>
              <a:cxnLst>
                <a:cxn ang="0">
                  <a:pos x="25" y="161"/>
                </a:cxn>
                <a:cxn ang="0">
                  <a:pos x="18" y="160"/>
                </a:cxn>
                <a:cxn ang="0">
                  <a:pos x="11" y="157"/>
                </a:cxn>
                <a:cxn ang="0">
                  <a:pos x="5" y="151"/>
                </a:cxn>
                <a:cxn ang="0">
                  <a:pos x="2" y="142"/>
                </a:cxn>
                <a:cxn ang="0">
                  <a:pos x="0" y="17"/>
                </a:cxn>
                <a:cxn ang="0">
                  <a:pos x="2" y="10"/>
                </a:cxn>
                <a:cxn ang="0">
                  <a:pos x="7" y="4"/>
                </a:cxn>
                <a:cxn ang="0">
                  <a:pos x="14" y="1"/>
                </a:cxn>
                <a:cxn ang="0">
                  <a:pos x="22" y="0"/>
                </a:cxn>
                <a:cxn ang="0">
                  <a:pos x="182" y="8"/>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2"/>
                </a:cxn>
                <a:cxn ang="0">
                  <a:pos x="375" y="125"/>
                </a:cxn>
                <a:cxn ang="0">
                  <a:pos x="371" y="138"/>
                </a:cxn>
                <a:cxn ang="0">
                  <a:pos x="365" y="150"/>
                </a:cxn>
                <a:cxn ang="0">
                  <a:pos x="357" y="160"/>
                </a:cxn>
                <a:cxn ang="0">
                  <a:pos x="346" y="168"/>
                </a:cxn>
                <a:cxn ang="0">
                  <a:pos x="334" y="174"/>
                </a:cxn>
                <a:cxn ang="0">
                  <a:pos x="321" y="178"/>
                </a:cxn>
                <a:cxn ang="0">
                  <a:pos x="306" y="178"/>
                </a:cxn>
                <a:cxn ang="0">
                  <a:pos x="25" y="161"/>
                </a:cxn>
              </a:cxnLst>
              <a:rect l="0" t="0" r="r" b="b"/>
              <a:pathLst>
                <a:path w="376" h="178">
                  <a:moveTo>
                    <a:pt x="25" y="161"/>
                  </a:moveTo>
                  <a:lnTo>
                    <a:pt x="18" y="160"/>
                  </a:lnTo>
                  <a:lnTo>
                    <a:pt x="11" y="157"/>
                  </a:lnTo>
                  <a:lnTo>
                    <a:pt x="5" y="151"/>
                  </a:lnTo>
                  <a:lnTo>
                    <a:pt x="2" y="142"/>
                  </a:lnTo>
                  <a:lnTo>
                    <a:pt x="0" y="17"/>
                  </a:lnTo>
                  <a:lnTo>
                    <a:pt x="2" y="10"/>
                  </a:lnTo>
                  <a:lnTo>
                    <a:pt x="7" y="4"/>
                  </a:lnTo>
                  <a:lnTo>
                    <a:pt x="14" y="1"/>
                  </a:lnTo>
                  <a:lnTo>
                    <a:pt x="22" y="0"/>
                  </a:lnTo>
                  <a:lnTo>
                    <a:pt x="182" y="8"/>
                  </a:lnTo>
                  <a:lnTo>
                    <a:pt x="301" y="12"/>
                  </a:lnTo>
                  <a:lnTo>
                    <a:pt x="317" y="15"/>
                  </a:lnTo>
                  <a:lnTo>
                    <a:pt x="331" y="20"/>
                  </a:lnTo>
                  <a:lnTo>
                    <a:pt x="343" y="29"/>
                  </a:lnTo>
                  <a:lnTo>
                    <a:pt x="354" y="38"/>
                  </a:lnTo>
                  <a:lnTo>
                    <a:pt x="363" y="48"/>
                  </a:lnTo>
                  <a:lnTo>
                    <a:pt x="370" y="61"/>
                  </a:lnTo>
                  <a:lnTo>
                    <a:pt x="375" y="74"/>
                  </a:lnTo>
                  <a:lnTo>
                    <a:pt x="376" y="89"/>
                  </a:lnTo>
                  <a:lnTo>
                    <a:pt x="376" y="112"/>
                  </a:lnTo>
                  <a:lnTo>
                    <a:pt x="375" y="125"/>
                  </a:lnTo>
                  <a:lnTo>
                    <a:pt x="371" y="138"/>
                  </a:lnTo>
                  <a:lnTo>
                    <a:pt x="365" y="150"/>
                  </a:lnTo>
                  <a:lnTo>
                    <a:pt x="357" y="160"/>
                  </a:lnTo>
                  <a:lnTo>
                    <a:pt x="346" y="168"/>
                  </a:lnTo>
                  <a:lnTo>
                    <a:pt x="334" y="174"/>
                  </a:lnTo>
                  <a:lnTo>
                    <a:pt x="321" y="178"/>
                  </a:lnTo>
                  <a:lnTo>
                    <a:pt x="306" y="178"/>
                  </a:lnTo>
                  <a:lnTo>
                    <a:pt x="25" y="161"/>
                  </a:lnTo>
                  <a:close/>
                </a:path>
              </a:pathLst>
            </a:custGeom>
            <a:solidFill>
              <a:srgbClr val="B5B5B5"/>
            </a:solidFill>
            <a:ln w="9525">
              <a:noFill/>
              <a:round/>
              <a:headEnd/>
              <a:tailEnd/>
            </a:ln>
          </p:spPr>
          <p:txBody>
            <a:bodyPr/>
            <a:lstStyle/>
            <a:p>
              <a:endParaRPr lang="en-US"/>
            </a:p>
          </p:txBody>
        </p:sp>
        <p:sp>
          <p:nvSpPr>
            <p:cNvPr id="116849" name="Freeform 113"/>
            <p:cNvSpPr>
              <a:spLocks/>
            </p:cNvSpPr>
            <p:nvPr/>
          </p:nvSpPr>
          <p:spPr bwMode="auto">
            <a:xfrm>
              <a:off x="3725" y="2361"/>
              <a:ext cx="38" cy="15"/>
            </a:xfrm>
            <a:custGeom>
              <a:avLst/>
              <a:gdLst/>
              <a:ahLst/>
              <a:cxnLst>
                <a:cxn ang="0">
                  <a:pos x="21" y="0"/>
                </a:cxn>
                <a:cxn ang="0">
                  <a:pos x="354" y="19"/>
                </a:cxn>
                <a:cxn ang="0">
                  <a:pos x="362" y="21"/>
                </a:cxn>
                <a:cxn ang="0">
                  <a:pos x="369" y="25"/>
                </a:cxn>
                <a:cxn ang="0">
                  <a:pos x="373" y="31"/>
                </a:cxn>
                <a:cxn ang="0">
                  <a:pos x="375" y="39"/>
                </a:cxn>
                <a:cxn ang="0">
                  <a:pos x="378" y="163"/>
                </a:cxn>
                <a:cxn ang="0">
                  <a:pos x="377" y="171"/>
                </a:cxn>
                <a:cxn ang="0">
                  <a:pos x="372" y="177"/>
                </a:cxn>
                <a:cxn ang="0">
                  <a:pos x="366" y="181"/>
                </a:cxn>
                <a:cxn ang="0">
                  <a:pos x="358" y="182"/>
                </a:cxn>
                <a:cxn ang="0">
                  <a:pos x="25" y="163"/>
                </a:cxn>
                <a:cxn ang="0">
                  <a:pos x="17" y="161"/>
                </a:cxn>
                <a:cxn ang="0">
                  <a:pos x="10" y="156"/>
                </a:cxn>
                <a:cxn ang="0">
                  <a:pos x="6" y="150"/>
                </a:cxn>
                <a:cxn ang="0">
                  <a:pos x="4" y="143"/>
                </a:cxn>
                <a:cxn ang="0">
                  <a:pos x="0" y="19"/>
                </a:cxn>
                <a:cxn ang="0">
                  <a:pos x="2" y="10"/>
                </a:cxn>
                <a:cxn ang="0">
                  <a:pos x="7" y="4"/>
                </a:cxn>
                <a:cxn ang="0">
                  <a:pos x="13" y="1"/>
                </a:cxn>
                <a:cxn ang="0">
                  <a:pos x="21" y="0"/>
                </a:cxn>
              </a:cxnLst>
              <a:rect l="0" t="0" r="r" b="b"/>
              <a:pathLst>
                <a:path w="378" h="182">
                  <a:moveTo>
                    <a:pt x="21" y="0"/>
                  </a:moveTo>
                  <a:lnTo>
                    <a:pt x="354" y="19"/>
                  </a:lnTo>
                  <a:lnTo>
                    <a:pt x="362" y="21"/>
                  </a:lnTo>
                  <a:lnTo>
                    <a:pt x="369" y="25"/>
                  </a:lnTo>
                  <a:lnTo>
                    <a:pt x="373" y="31"/>
                  </a:lnTo>
                  <a:lnTo>
                    <a:pt x="375" y="39"/>
                  </a:lnTo>
                  <a:lnTo>
                    <a:pt x="378" y="163"/>
                  </a:lnTo>
                  <a:lnTo>
                    <a:pt x="377" y="171"/>
                  </a:lnTo>
                  <a:lnTo>
                    <a:pt x="372" y="177"/>
                  </a:lnTo>
                  <a:lnTo>
                    <a:pt x="366" y="181"/>
                  </a:lnTo>
                  <a:lnTo>
                    <a:pt x="358" y="182"/>
                  </a:lnTo>
                  <a:lnTo>
                    <a:pt x="25" y="163"/>
                  </a:lnTo>
                  <a:lnTo>
                    <a:pt x="17" y="161"/>
                  </a:lnTo>
                  <a:lnTo>
                    <a:pt x="10" y="156"/>
                  </a:lnTo>
                  <a:lnTo>
                    <a:pt x="6" y="150"/>
                  </a:lnTo>
                  <a:lnTo>
                    <a:pt x="4" y="143"/>
                  </a:lnTo>
                  <a:lnTo>
                    <a:pt x="0" y="19"/>
                  </a:lnTo>
                  <a:lnTo>
                    <a:pt x="2" y="10"/>
                  </a:lnTo>
                  <a:lnTo>
                    <a:pt x="7" y="4"/>
                  </a:lnTo>
                  <a:lnTo>
                    <a:pt x="13" y="1"/>
                  </a:lnTo>
                  <a:lnTo>
                    <a:pt x="21" y="0"/>
                  </a:lnTo>
                  <a:close/>
                </a:path>
              </a:pathLst>
            </a:custGeom>
            <a:solidFill>
              <a:srgbClr val="B5B5B5"/>
            </a:solidFill>
            <a:ln w="9525">
              <a:noFill/>
              <a:round/>
              <a:headEnd/>
              <a:tailEnd/>
            </a:ln>
          </p:spPr>
          <p:txBody>
            <a:bodyPr/>
            <a:lstStyle/>
            <a:p>
              <a:endParaRPr lang="en-US"/>
            </a:p>
          </p:txBody>
        </p:sp>
        <p:sp>
          <p:nvSpPr>
            <p:cNvPr id="116850" name="Freeform 114"/>
            <p:cNvSpPr>
              <a:spLocks/>
            </p:cNvSpPr>
            <p:nvPr/>
          </p:nvSpPr>
          <p:spPr bwMode="auto">
            <a:xfrm>
              <a:off x="3684" y="2357"/>
              <a:ext cx="38" cy="15"/>
            </a:xfrm>
            <a:custGeom>
              <a:avLst/>
              <a:gdLst/>
              <a:ahLst/>
              <a:cxnLst>
                <a:cxn ang="0">
                  <a:pos x="355" y="181"/>
                </a:cxn>
                <a:cxn ang="0">
                  <a:pos x="363" y="180"/>
                </a:cxn>
                <a:cxn ang="0">
                  <a:pos x="370" y="177"/>
                </a:cxn>
                <a:cxn ang="0">
                  <a:pos x="375" y="170"/>
                </a:cxn>
                <a:cxn ang="0">
                  <a:pos x="377" y="161"/>
                </a:cxn>
                <a:cxn ang="0">
                  <a:pos x="372" y="37"/>
                </a:cxn>
                <a:cxn ang="0">
                  <a:pos x="370" y="30"/>
                </a:cxn>
                <a:cxn ang="0">
                  <a:pos x="366" y="23"/>
                </a:cxn>
                <a:cxn ang="0">
                  <a:pos x="360" y="19"/>
                </a:cxn>
                <a:cxn ang="0">
                  <a:pos x="352" y="17"/>
                </a:cxn>
                <a:cxn ang="0">
                  <a:pos x="190" y="7"/>
                </a:cxn>
                <a:cxn ang="0">
                  <a:pos x="71" y="0"/>
                </a:cxn>
                <a:cxn ang="0">
                  <a:pos x="56" y="1"/>
                </a:cxn>
                <a:cxn ang="0">
                  <a:pos x="41" y="4"/>
                </a:cxn>
                <a:cxn ang="0">
                  <a:pos x="29" y="10"/>
                </a:cxn>
                <a:cxn ang="0">
                  <a:pos x="19" y="17"/>
                </a:cxn>
                <a:cxn ang="0">
                  <a:pos x="10" y="28"/>
                </a:cxn>
                <a:cxn ang="0">
                  <a:pos x="4" y="40"/>
                </a:cxn>
                <a:cxn ang="0">
                  <a:pos x="1" y="52"/>
                </a:cxn>
                <a:cxn ang="0">
                  <a:pos x="0" y="67"/>
                </a:cxn>
                <a:cxn ang="0">
                  <a:pos x="0" y="89"/>
                </a:cxn>
                <a:cxn ang="0">
                  <a:pos x="2" y="103"/>
                </a:cxn>
                <a:cxn ang="0">
                  <a:pos x="6" y="117"/>
                </a:cxn>
                <a:cxn ang="0">
                  <a:pos x="13" y="129"/>
                </a:cxn>
                <a:cxn ang="0">
                  <a:pos x="22" y="140"/>
                </a:cxn>
                <a:cxn ang="0">
                  <a:pos x="33" y="150"/>
                </a:cxn>
                <a:cxn ang="0">
                  <a:pos x="47" y="156"/>
                </a:cxn>
                <a:cxn ang="0">
                  <a:pos x="60" y="161"/>
                </a:cxn>
                <a:cxn ang="0">
                  <a:pos x="75" y="163"/>
                </a:cxn>
                <a:cxn ang="0">
                  <a:pos x="355" y="181"/>
                </a:cxn>
              </a:cxnLst>
              <a:rect l="0" t="0" r="r" b="b"/>
              <a:pathLst>
                <a:path w="377" h="181">
                  <a:moveTo>
                    <a:pt x="355" y="181"/>
                  </a:moveTo>
                  <a:lnTo>
                    <a:pt x="363" y="180"/>
                  </a:lnTo>
                  <a:lnTo>
                    <a:pt x="370" y="177"/>
                  </a:lnTo>
                  <a:lnTo>
                    <a:pt x="375" y="170"/>
                  </a:lnTo>
                  <a:lnTo>
                    <a:pt x="377" y="161"/>
                  </a:lnTo>
                  <a:lnTo>
                    <a:pt x="372" y="37"/>
                  </a:lnTo>
                  <a:lnTo>
                    <a:pt x="370" y="30"/>
                  </a:lnTo>
                  <a:lnTo>
                    <a:pt x="366" y="23"/>
                  </a:lnTo>
                  <a:lnTo>
                    <a:pt x="360" y="19"/>
                  </a:lnTo>
                  <a:lnTo>
                    <a:pt x="352" y="17"/>
                  </a:lnTo>
                  <a:lnTo>
                    <a:pt x="190" y="7"/>
                  </a:lnTo>
                  <a:lnTo>
                    <a:pt x="71" y="0"/>
                  </a:lnTo>
                  <a:lnTo>
                    <a:pt x="56" y="1"/>
                  </a:lnTo>
                  <a:lnTo>
                    <a:pt x="41" y="4"/>
                  </a:lnTo>
                  <a:lnTo>
                    <a:pt x="29" y="10"/>
                  </a:lnTo>
                  <a:lnTo>
                    <a:pt x="19" y="17"/>
                  </a:lnTo>
                  <a:lnTo>
                    <a:pt x="10" y="28"/>
                  </a:lnTo>
                  <a:lnTo>
                    <a:pt x="4" y="40"/>
                  </a:lnTo>
                  <a:lnTo>
                    <a:pt x="1" y="52"/>
                  </a:lnTo>
                  <a:lnTo>
                    <a:pt x="0" y="67"/>
                  </a:lnTo>
                  <a:lnTo>
                    <a:pt x="0" y="89"/>
                  </a:lnTo>
                  <a:lnTo>
                    <a:pt x="2" y="103"/>
                  </a:lnTo>
                  <a:lnTo>
                    <a:pt x="6" y="117"/>
                  </a:lnTo>
                  <a:lnTo>
                    <a:pt x="13" y="129"/>
                  </a:lnTo>
                  <a:lnTo>
                    <a:pt x="22" y="140"/>
                  </a:lnTo>
                  <a:lnTo>
                    <a:pt x="33" y="150"/>
                  </a:lnTo>
                  <a:lnTo>
                    <a:pt x="47" y="156"/>
                  </a:lnTo>
                  <a:lnTo>
                    <a:pt x="60" y="161"/>
                  </a:lnTo>
                  <a:lnTo>
                    <a:pt x="75" y="163"/>
                  </a:lnTo>
                  <a:lnTo>
                    <a:pt x="355" y="181"/>
                  </a:lnTo>
                  <a:close/>
                </a:path>
              </a:pathLst>
            </a:custGeom>
            <a:solidFill>
              <a:srgbClr val="E8E8E8"/>
            </a:solidFill>
            <a:ln w="9525">
              <a:noFill/>
              <a:round/>
              <a:headEnd/>
              <a:tailEnd/>
            </a:ln>
          </p:spPr>
          <p:txBody>
            <a:bodyPr/>
            <a:lstStyle/>
            <a:p>
              <a:endParaRPr lang="en-US"/>
            </a:p>
          </p:txBody>
        </p:sp>
        <p:sp>
          <p:nvSpPr>
            <p:cNvPr id="116851" name="Freeform 115"/>
            <p:cNvSpPr>
              <a:spLocks/>
            </p:cNvSpPr>
            <p:nvPr/>
          </p:nvSpPr>
          <p:spPr bwMode="auto">
            <a:xfrm>
              <a:off x="3771" y="2361"/>
              <a:ext cx="37" cy="15"/>
            </a:xfrm>
            <a:custGeom>
              <a:avLst/>
              <a:gdLst/>
              <a:ahLst/>
              <a:cxnLst>
                <a:cxn ang="0">
                  <a:pos x="24" y="161"/>
                </a:cxn>
                <a:cxn ang="0">
                  <a:pos x="16" y="160"/>
                </a:cxn>
                <a:cxn ang="0">
                  <a:pos x="9" y="156"/>
                </a:cxn>
                <a:cxn ang="0">
                  <a:pos x="5" y="150"/>
                </a:cxn>
                <a:cxn ang="0">
                  <a:pos x="3" y="141"/>
                </a:cxn>
                <a:cxn ang="0">
                  <a:pos x="0" y="17"/>
                </a:cxn>
                <a:cxn ang="0">
                  <a:pos x="1" y="10"/>
                </a:cxn>
                <a:cxn ang="0">
                  <a:pos x="5" y="3"/>
                </a:cxn>
                <a:cxn ang="0">
                  <a:pos x="11" y="0"/>
                </a:cxn>
                <a:cxn ang="0">
                  <a:pos x="19" y="0"/>
                </a:cxn>
                <a:cxn ang="0">
                  <a:pos x="182" y="7"/>
                </a:cxn>
                <a:cxn ang="0">
                  <a:pos x="301" y="15"/>
                </a:cxn>
                <a:cxn ang="0">
                  <a:pos x="316" y="17"/>
                </a:cxn>
                <a:cxn ang="0">
                  <a:pos x="330" y="22"/>
                </a:cxn>
                <a:cxn ang="0">
                  <a:pos x="342" y="28"/>
                </a:cxn>
                <a:cxn ang="0">
                  <a:pos x="353" y="37"/>
                </a:cxn>
                <a:cxn ang="0">
                  <a:pos x="363" y="49"/>
                </a:cxn>
                <a:cxn ang="0">
                  <a:pos x="369" y="61"/>
                </a:cxn>
                <a:cxn ang="0">
                  <a:pos x="374" y="75"/>
                </a:cxn>
                <a:cxn ang="0">
                  <a:pos x="376" y="89"/>
                </a:cxn>
                <a:cxn ang="0">
                  <a:pos x="376" y="111"/>
                </a:cxn>
                <a:cxn ang="0">
                  <a:pos x="375" y="124"/>
                </a:cxn>
                <a:cxn ang="0">
                  <a:pos x="371" y="138"/>
                </a:cxn>
                <a:cxn ang="0">
                  <a:pos x="364" y="149"/>
                </a:cxn>
                <a:cxn ang="0">
                  <a:pos x="355" y="160"/>
                </a:cxn>
                <a:cxn ang="0">
                  <a:pos x="344" y="168"/>
                </a:cxn>
                <a:cxn ang="0">
                  <a:pos x="332" y="174"/>
                </a:cxn>
                <a:cxn ang="0">
                  <a:pos x="319" y="177"/>
                </a:cxn>
                <a:cxn ang="0">
                  <a:pos x="304" y="178"/>
                </a:cxn>
                <a:cxn ang="0">
                  <a:pos x="24" y="161"/>
                </a:cxn>
              </a:cxnLst>
              <a:rect l="0" t="0" r="r" b="b"/>
              <a:pathLst>
                <a:path w="376" h="178">
                  <a:moveTo>
                    <a:pt x="24" y="161"/>
                  </a:moveTo>
                  <a:lnTo>
                    <a:pt x="16" y="160"/>
                  </a:lnTo>
                  <a:lnTo>
                    <a:pt x="9" y="156"/>
                  </a:lnTo>
                  <a:lnTo>
                    <a:pt x="5" y="150"/>
                  </a:lnTo>
                  <a:lnTo>
                    <a:pt x="3" y="141"/>
                  </a:lnTo>
                  <a:lnTo>
                    <a:pt x="0" y="17"/>
                  </a:lnTo>
                  <a:lnTo>
                    <a:pt x="1" y="10"/>
                  </a:lnTo>
                  <a:lnTo>
                    <a:pt x="5" y="3"/>
                  </a:lnTo>
                  <a:lnTo>
                    <a:pt x="11" y="0"/>
                  </a:lnTo>
                  <a:lnTo>
                    <a:pt x="19" y="0"/>
                  </a:lnTo>
                  <a:lnTo>
                    <a:pt x="182" y="7"/>
                  </a:lnTo>
                  <a:lnTo>
                    <a:pt x="301" y="15"/>
                  </a:lnTo>
                  <a:lnTo>
                    <a:pt x="316" y="17"/>
                  </a:lnTo>
                  <a:lnTo>
                    <a:pt x="330" y="22"/>
                  </a:lnTo>
                  <a:lnTo>
                    <a:pt x="342" y="28"/>
                  </a:lnTo>
                  <a:lnTo>
                    <a:pt x="353" y="37"/>
                  </a:lnTo>
                  <a:lnTo>
                    <a:pt x="363" y="49"/>
                  </a:lnTo>
                  <a:lnTo>
                    <a:pt x="369" y="61"/>
                  </a:lnTo>
                  <a:lnTo>
                    <a:pt x="374" y="75"/>
                  </a:lnTo>
                  <a:lnTo>
                    <a:pt x="376" y="89"/>
                  </a:lnTo>
                  <a:lnTo>
                    <a:pt x="376" y="111"/>
                  </a:lnTo>
                  <a:lnTo>
                    <a:pt x="375" y="124"/>
                  </a:lnTo>
                  <a:lnTo>
                    <a:pt x="371" y="138"/>
                  </a:lnTo>
                  <a:lnTo>
                    <a:pt x="364" y="149"/>
                  </a:lnTo>
                  <a:lnTo>
                    <a:pt x="355" y="160"/>
                  </a:lnTo>
                  <a:lnTo>
                    <a:pt x="344" y="168"/>
                  </a:lnTo>
                  <a:lnTo>
                    <a:pt x="332" y="174"/>
                  </a:lnTo>
                  <a:lnTo>
                    <a:pt x="319" y="177"/>
                  </a:lnTo>
                  <a:lnTo>
                    <a:pt x="304" y="178"/>
                  </a:lnTo>
                  <a:lnTo>
                    <a:pt x="24" y="161"/>
                  </a:lnTo>
                  <a:close/>
                </a:path>
              </a:pathLst>
            </a:custGeom>
            <a:solidFill>
              <a:srgbClr val="E8E8E8"/>
            </a:solidFill>
            <a:ln w="9525">
              <a:noFill/>
              <a:round/>
              <a:headEnd/>
              <a:tailEnd/>
            </a:ln>
          </p:spPr>
          <p:txBody>
            <a:bodyPr/>
            <a:lstStyle/>
            <a:p>
              <a:endParaRPr lang="en-US"/>
            </a:p>
          </p:txBody>
        </p:sp>
        <p:sp>
          <p:nvSpPr>
            <p:cNvPr id="116852" name="Freeform 116"/>
            <p:cNvSpPr>
              <a:spLocks/>
            </p:cNvSpPr>
            <p:nvPr/>
          </p:nvSpPr>
          <p:spPr bwMode="auto">
            <a:xfrm>
              <a:off x="3727" y="2359"/>
              <a:ext cx="38" cy="15"/>
            </a:xfrm>
            <a:custGeom>
              <a:avLst/>
              <a:gdLst/>
              <a:ahLst/>
              <a:cxnLst>
                <a:cxn ang="0">
                  <a:pos x="20" y="0"/>
                </a:cxn>
                <a:cxn ang="0">
                  <a:pos x="353"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3"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6853" name="Freeform 117"/>
            <p:cNvSpPr>
              <a:spLocks/>
            </p:cNvSpPr>
            <p:nvPr/>
          </p:nvSpPr>
          <p:spPr bwMode="auto">
            <a:xfrm>
              <a:off x="3678" y="2329"/>
              <a:ext cx="132" cy="24"/>
            </a:xfrm>
            <a:custGeom>
              <a:avLst/>
              <a:gdLst/>
              <a:ahLst/>
              <a:cxnLst>
                <a:cxn ang="0">
                  <a:pos x="114" y="0"/>
                </a:cxn>
                <a:cxn ang="0">
                  <a:pos x="1198" y="59"/>
                </a:cxn>
                <a:cxn ang="0">
                  <a:pos x="1226" y="63"/>
                </a:cxn>
                <a:cxn ang="0">
                  <a:pos x="1250" y="70"/>
                </a:cxn>
                <a:cxn ang="0">
                  <a:pos x="1270" y="83"/>
                </a:cxn>
                <a:cxn ang="0">
                  <a:pos x="1287" y="98"/>
                </a:cxn>
                <a:cxn ang="0">
                  <a:pos x="1300" y="116"/>
                </a:cxn>
                <a:cxn ang="0">
                  <a:pos x="1310" y="136"/>
                </a:cxn>
                <a:cxn ang="0">
                  <a:pos x="1315" y="156"/>
                </a:cxn>
                <a:cxn ang="0">
                  <a:pos x="1317" y="178"/>
                </a:cxn>
                <a:cxn ang="0">
                  <a:pos x="1316" y="200"/>
                </a:cxn>
                <a:cxn ang="0">
                  <a:pos x="1311" y="220"/>
                </a:cxn>
                <a:cxn ang="0">
                  <a:pos x="1303" y="239"/>
                </a:cxn>
                <a:cxn ang="0">
                  <a:pos x="1291" y="256"/>
                </a:cxn>
                <a:cxn ang="0">
                  <a:pos x="1274" y="269"/>
                </a:cxn>
                <a:cxn ang="0">
                  <a:pos x="1254" y="280"/>
                </a:cxn>
                <a:cxn ang="0">
                  <a:pos x="1231" y="286"/>
                </a:cxn>
                <a:cxn ang="0">
                  <a:pos x="1203" y="287"/>
                </a:cxn>
                <a:cxn ang="0">
                  <a:pos x="119" y="230"/>
                </a:cxn>
                <a:cxn ang="0">
                  <a:pos x="91" y="226"/>
                </a:cxn>
                <a:cxn ang="0">
                  <a:pos x="68" y="216"/>
                </a:cxn>
                <a:cxn ang="0">
                  <a:pos x="48" y="204"/>
                </a:cxn>
                <a:cxn ang="0">
                  <a:pos x="30" y="188"/>
                </a:cxn>
                <a:cxn ang="0">
                  <a:pos x="17" y="171"/>
                </a:cxn>
                <a:cxn ang="0">
                  <a:pos x="8" y="151"/>
                </a:cxn>
                <a:cxn ang="0">
                  <a:pos x="2" y="131"/>
                </a:cxn>
                <a:cxn ang="0">
                  <a:pos x="0" y="109"/>
                </a:cxn>
                <a:cxn ang="0">
                  <a:pos x="1" y="87"/>
                </a:cxn>
                <a:cxn ang="0">
                  <a:pos x="6" y="67"/>
                </a:cxn>
                <a:cxn ang="0">
                  <a:pos x="15" y="48"/>
                </a:cxn>
                <a:cxn ang="0">
                  <a:pos x="27" y="31"/>
                </a:cxn>
                <a:cxn ang="0">
                  <a:pos x="44" y="18"/>
                </a:cxn>
                <a:cxn ang="0">
                  <a:pos x="63" y="7"/>
                </a:cxn>
                <a:cxn ang="0">
                  <a:pos x="86" y="1"/>
                </a:cxn>
                <a:cxn ang="0">
                  <a:pos x="114" y="0"/>
                </a:cxn>
              </a:cxnLst>
              <a:rect l="0" t="0" r="r" b="b"/>
              <a:pathLst>
                <a:path w="1317" h="287">
                  <a:moveTo>
                    <a:pt x="114" y="0"/>
                  </a:moveTo>
                  <a:lnTo>
                    <a:pt x="1198" y="59"/>
                  </a:lnTo>
                  <a:lnTo>
                    <a:pt x="1226" y="63"/>
                  </a:lnTo>
                  <a:lnTo>
                    <a:pt x="1250" y="70"/>
                  </a:lnTo>
                  <a:lnTo>
                    <a:pt x="1270" y="83"/>
                  </a:lnTo>
                  <a:lnTo>
                    <a:pt x="1287" y="98"/>
                  </a:lnTo>
                  <a:lnTo>
                    <a:pt x="1300" y="116"/>
                  </a:lnTo>
                  <a:lnTo>
                    <a:pt x="1310" y="136"/>
                  </a:lnTo>
                  <a:lnTo>
                    <a:pt x="1315" y="156"/>
                  </a:lnTo>
                  <a:lnTo>
                    <a:pt x="1317" y="178"/>
                  </a:lnTo>
                  <a:lnTo>
                    <a:pt x="1316" y="200"/>
                  </a:lnTo>
                  <a:lnTo>
                    <a:pt x="1311" y="220"/>
                  </a:lnTo>
                  <a:lnTo>
                    <a:pt x="1303" y="239"/>
                  </a:lnTo>
                  <a:lnTo>
                    <a:pt x="1291" y="256"/>
                  </a:lnTo>
                  <a:lnTo>
                    <a:pt x="1274" y="269"/>
                  </a:lnTo>
                  <a:lnTo>
                    <a:pt x="1254" y="280"/>
                  </a:lnTo>
                  <a:lnTo>
                    <a:pt x="1231" y="286"/>
                  </a:lnTo>
                  <a:lnTo>
                    <a:pt x="1203" y="287"/>
                  </a:lnTo>
                  <a:lnTo>
                    <a:pt x="119" y="230"/>
                  </a:lnTo>
                  <a:lnTo>
                    <a:pt x="91" y="226"/>
                  </a:lnTo>
                  <a:lnTo>
                    <a:pt x="68" y="216"/>
                  </a:lnTo>
                  <a:lnTo>
                    <a:pt x="48" y="204"/>
                  </a:lnTo>
                  <a:lnTo>
                    <a:pt x="30" y="188"/>
                  </a:lnTo>
                  <a:lnTo>
                    <a:pt x="17" y="171"/>
                  </a:lnTo>
                  <a:lnTo>
                    <a:pt x="8" y="151"/>
                  </a:lnTo>
                  <a:lnTo>
                    <a:pt x="2" y="131"/>
                  </a:lnTo>
                  <a:lnTo>
                    <a:pt x="0" y="109"/>
                  </a:lnTo>
                  <a:lnTo>
                    <a:pt x="1" y="87"/>
                  </a:lnTo>
                  <a:lnTo>
                    <a:pt x="6" y="67"/>
                  </a:lnTo>
                  <a:lnTo>
                    <a:pt x="15" y="48"/>
                  </a:lnTo>
                  <a:lnTo>
                    <a:pt x="27" y="31"/>
                  </a:lnTo>
                  <a:lnTo>
                    <a:pt x="44" y="18"/>
                  </a:lnTo>
                  <a:lnTo>
                    <a:pt x="63" y="7"/>
                  </a:lnTo>
                  <a:lnTo>
                    <a:pt x="86" y="1"/>
                  </a:lnTo>
                  <a:lnTo>
                    <a:pt x="114" y="0"/>
                  </a:lnTo>
                  <a:close/>
                </a:path>
              </a:pathLst>
            </a:custGeom>
            <a:solidFill>
              <a:srgbClr val="E0E8E8"/>
            </a:solidFill>
            <a:ln w="9525">
              <a:noFill/>
              <a:round/>
              <a:headEnd/>
              <a:tailEnd/>
            </a:ln>
          </p:spPr>
          <p:txBody>
            <a:bodyPr/>
            <a:lstStyle/>
            <a:p>
              <a:endParaRPr lang="en-US"/>
            </a:p>
          </p:txBody>
        </p:sp>
        <p:sp>
          <p:nvSpPr>
            <p:cNvPr id="116854" name="Freeform 118"/>
            <p:cNvSpPr>
              <a:spLocks/>
            </p:cNvSpPr>
            <p:nvPr/>
          </p:nvSpPr>
          <p:spPr bwMode="auto">
            <a:xfrm>
              <a:off x="3678" y="2329"/>
              <a:ext cx="132" cy="23"/>
            </a:xfrm>
            <a:custGeom>
              <a:avLst/>
              <a:gdLst/>
              <a:ahLst/>
              <a:cxnLst>
                <a:cxn ang="0">
                  <a:pos x="115" y="0"/>
                </a:cxn>
                <a:cxn ang="0">
                  <a:pos x="1198" y="57"/>
                </a:cxn>
                <a:cxn ang="0">
                  <a:pos x="1226" y="61"/>
                </a:cxn>
                <a:cxn ang="0">
                  <a:pos x="1250" y="70"/>
                </a:cxn>
                <a:cxn ang="0">
                  <a:pos x="1270" y="83"/>
                </a:cxn>
                <a:cxn ang="0">
                  <a:pos x="1288" y="98"/>
                </a:cxn>
                <a:cxn ang="0">
                  <a:pos x="1301" y="116"/>
                </a:cxn>
                <a:cxn ang="0">
                  <a:pos x="1311" y="135"/>
                </a:cxn>
                <a:cxn ang="0">
                  <a:pos x="1317" y="156"/>
                </a:cxn>
                <a:cxn ang="0">
                  <a:pos x="1320" y="178"/>
                </a:cxn>
                <a:cxn ang="0">
                  <a:pos x="1318" y="199"/>
                </a:cxn>
                <a:cxn ang="0">
                  <a:pos x="1313" y="219"/>
                </a:cxn>
                <a:cxn ang="0">
                  <a:pos x="1304" y="238"/>
                </a:cxn>
                <a:cxn ang="0">
                  <a:pos x="1292" y="254"/>
                </a:cxn>
                <a:cxn ang="0">
                  <a:pos x="1275" y="268"/>
                </a:cxn>
                <a:cxn ang="0">
                  <a:pos x="1255" y="278"/>
                </a:cxn>
                <a:cxn ang="0">
                  <a:pos x="1232" y="285"/>
                </a:cxn>
                <a:cxn ang="0">
                  <a:pos x="1203" y="287"/>
                </a:cxn>
                <a:cxn ang="0">
                  <a:pos x="119" y="228"/>
                </a:cxn>
                <a:cxn ang="0">
                  <a:pos x="91" y="223"/>
                </a:cxn>
                <a:cxn ang="0">
                  <a:pos x="68" y="214"/>
                </a:cxn>
                <a:cxn ang="0">
                  <a:pos x="48" y="202"/>
                </a:cxn>
                <a:cxn ang="0">
                  <a:pos x="30" y="186"/>
                </a:cxn>
                <a:cxn ang="0">
                  <a:pos x="17" y="169"/>
                </a:cxn>
                <a:cxn ang="0">
                  <a:pos x="8" y="149"/>
                </a:cxn>
                <a:cxn ang="0">
                  <a:pos x="2" y="128"/>
                </a:cxn>
                <a:cxn ang="0">
                  <a:pos x="0" y="106"/>
                </a:cxn>
                <a:cxn ang="0">
                  <a:pos x="1" y="86"/>
                </a:cxn>
                <a:cxn ang="0">
                  <a:pos x="6" y="66"/>
                </a:cxn>
                <a:cxn ang="0">
                  <a:pos x="15" y="47"/>
                </a:cxn>
                <a:cxn ang="0">
                  <a:pos x="27" y="31"/>
                </a:cxn>
                <a:cxn ang="0">
                  <a:pos x="44" y="16"/>
                </a:cxn>
                <a:cxn ang="0">
                  <a:pos x="64" y="7"/>
                </a:cxn>
                <a:cxn ang="0">
                  <a:pos x="87" y="1"/>
                </a:cxn>
                <a:cxn ang="0">
                  <a:pos x="115" y="0"/>
                </a:cxn>
              </a:cxnLst>
              <a:rect l="0" t="0" r="r" b="b"/>
              <a:pathLst>
                <a:path w="1320" h="287">
                  <a:moveTo>
                    <a:pt x="115" y="0"/>
                  </a:moveTo>
                  <a:lnTo>
                    <a:pt x="1198" y="57"/>
                  </a:lnTo>
                  <a:lnTo>
                    <a:pt x="1226" y="61"/>
                  </a:lnTo>
                  <a:lnTo>
                    <a:pt x="1250" y="70"/>
                  </a:lnTo>
                  <a:lnTo>
                    <a:pt x="1270" y="83"/>
                  </a:lnTo>
                  <a:lnTo>
                    <a:pt x="1288" y="98"/>
                  </a:lnTo>
                  <a:lnTo>
                    <a:pt x="1301" y="116"/>
                  </a:lnTo>
                  <a:lnTo>
                    <a:pt x="1311" y="135"/>
                  </a:lnTo>
                  <a:lnTo>
                    <a:pt x="1317" y="156"/>
                  </a:lnTo>
                  <a:lnTo>
                    <a:pt x="1320" y="178"/>
                  </a:lnTo>
                  <a:lnTo>
                    <a:pt x="1318" y="199"/>
                  </a:lnTo>
                  <a:lnTo>
                    <a:pt x="1313" y="219"/>
                  </a:lnTo>
                  <a:lnTo>
                    <a:pt x="1304" y="238"/>
                  </a:lnTo>
                  <a:lnTo>
                    <a:pt x="1292" y="254"/>
                  </a:lnTo>
                  <a:lnTo>
                    <a:pt x="1275" y="268"/>
                  </a:lnTo>
                  <a:lnTo>
                    <a:pt x="1255" y="278"/>
                  </a:lnTo>
                  <a:lnTo>
                    <a:pt x="1232" y="285"/>
                  </a:lnTo>
                  <a:lnTo>
                    <a:pt x="1203" y="287"/>
                  </a:lnTo>
                  <a:lnTo>
                    <a:pt x="119" y="228"/>
                  </a:lnTo>
                  <a:lnTo>
                    <a:pt x="91" y="223"/>
                  </a:lnTo>
                  <a:lnTo>
                    <a:pt x="68" y="214"/>
                  </a:lnTo>
                  <a:lnTo>
                    <a:pt x="48" y="202"/>
                  </a:lnTo>
                  <a:lnTo>
                    <a:pt x="30" y="186"/>
                  </a:lnTo>
                  <a:lnTo>
                    <a:pt x="17" y="169"/>
                  </a:lnTo>
                  <a:lnTo>
                    <a:pt x="8" y="149"/>
                  </a:lnTo>
                  <a:lnTo>
                    <a:pt x="2" y="128"/>
                  </a:lnTo>
                  <a:lnTo>
                    <a:pt x="0" y="106"/>
                  </a:lnTo>
                  <a:lnTo>
                    <a:pt x="1" y="86"/>
                  </a:lnTo>
                  <a:lnTo>
                    <a:pt x="6" y="66"/>
                  </a:lnTo>
                  <a:lnTo>
                    <a:pt x="15" y="47"/>
                  </a:lnTo>
                  <a:lnTo>
                    <a:pt x="27" y="31"/>
                  </a:lnTo>
                  <a:lnTo>
                    <a:pt x="44" y="16"/>
                  </a:lnTo>
                  <a:lnTo>
                    <a:pt x="64" y="7"/>
                  </a:lnTo>
                  <a:lnTo>
                    <a:pt x="87" y="1"/>
                  </a:lnTo>
                  <a:lnTo>
                    <a:pt x="115" y="0"/>
                  </a:lnTo>
                  <a:close/>
                </a:path>
              </a:pathLst>
            </a:custGeom>
            <a:solidFill>
              <a:srgbClr val="2B3333"/>
            </a:solidFill>
            <a:ln w="9525">
              <a:noFill/>
              <a:round/>
              <a:headEnd/>
              <a:tailEnd/>
            </a:ln>
          </p:spPr>
          <p:txBody>
            <a:bodyPr/>
            <a:lstStyle/>
            <a:p>
              <a:endParaRPr lang="en-US"/>
            </a:p>
          </p:txBody>
        </p:sp>
        <p:sp>
          <p:nvSpPr>
            <p:cNvPr id="116855" name="Freeform 119"/>
            <p:cNvSpPr>
              <a:spLocks/>
            </p:cNvSpPr>
            <p:nvPr/>
          </p:nvSpPr>
          <p:spPr bwMode="auto">
            <a:xfrm>
              <a:off x="3679" y="2329"/>
              <a:ext cx="130" cy="23"/>
            </a:xfrm>
            <a:custGeom>
              <a:avLst/>
              <a:gdLst/>
              <a:ahLst/>
              <a:cxnLst>
                <a:cxn ang="0">
                  <a:pos x="140" y="2"/>
                </a:cxn>
                <a:cxn ang="0">
                  <a:pos x="198" y="4"/>
                </a:cxn>
                <a:cxn ang="0">
                  <a:pos x="248" y="7"/>
                </a:cxn>
                <a:cxn ang="0">
                  <a:pos x="292" y="9"/>
                </a:cxn>
                <a:cxn ang="0">
                  <a:pos x="331" y="11"/>
                </a:cxn>
                <a:cxn ang="0">
                  <a:pos x="370" y="13"/>
                </a:cxn>
                <a:cxn ang="0">
                  <a:pos x="407" y="15"/>
                </a:cxn>
                <a:cxn ang="0">
                  <a:pos x="448" y="17"/>
                </a:cxn>
                <a:cxn ang="0">
                  <a:pos x="494" y="19"/>
                </a:cxn>
                <a:cxn ang="0">
                  <a:pos x="546" y="22"/>
                </a:cxn>
                <a:cxn ang="0">
                  <a:pos x="607" y="25"/>
                </a:cxn>
                <a:cxn ang="0">
                  <a:pos x="678" y="29"/>
                </a:cxn>
                <a:cxn ang="0">
                  <a:pos x="762" y="33"/>
                </a:cxn>
                <a:cxn ang="0">
                  <a:pos x="861" y="38"/>
                </a:cxn>
                <a:cxn ang="0">
                  <a:pos x="979" y="46"/>
                </a:cxn>
                <a:cxn ang="0">
                  <a:pos x="1115" y="53"/>
                </a:cxn>
                <a:cxn ang="0">
                  <a:pos x="1220" y="61"/>
                </a:cxn>
                <a:cxn ang="0">
                  <a:pos x="1263" y="83"/>
                </a:cxn>
                <a:cxn ang="0">
                  <a:pos x="1292" y="115"/>
                </a:cxn>
                <a:cxn ang="0">
                  <a:pos x="1306" y="154"/>
                </a:cxn>
                <a:cxn ang="0">
                  <a:pos x="1307" y="195"/>
                </a:cxn>
                <a:cxn ang="0">
                  <a:pos x="1294" y="232"/>
                </a:cxn>
                <a:cxn ang="0">
                  <a:pos x="1265" y="261"/>
                </a:cxn>
                <a:cxn ang="0">
                  <a:pos x="1223" y="277"/>
                </a:cxn>
                <a:cxn ang="0">
                  <a:pos x="1164" y="276"/>
                </a:cxn>
                <a:cxn ang="0">
                  <a:pos x="1106" y="271"/>
                </a:cxn>
                <a:cxn ang="0">
                  <a:pos x="1057" y="268"/>
                </a:cxn>
                <a:cxn ang="0">
                  <a:pos x="1013" y="266"/>
                </a:cxn>
                <a:cxn ang="0">
                  <a:pos x="974" y="263"/>
                </a:cxn>
                <a:cxn ang="0">
                  <a:pos x="936" y="261"/>
                </a:cxn>
                <a:cxn ang="0">
                  <a:pos x="897" y="259"/>
                </a:cxn>
                <a:cxn ang="0">
                  <a:pos x="857" y="256"/>
                </a:cxn>
                <a:cxn ang="0">
                  <a:pos x="813" y="254"/>
                </a:cxn>
                <a:cxn ang="0">
                  <a:pos x="760" y="251"/>
                </a:cxn>
                <a:cxn ang="0">
                  <a:pos x="700" y="248"/>
                </a:cxn>
                <a:cxn ang="0">
                  <a:pos x="628" y="244"/>
                </a:cxn>
                <a:cxn ang="0">
                  <a:pos x="543" y="240"/>
                </a:cxn>
                <a:cxn ang="0">
                  <a:pos x="443" y="235"/>
                </a:cxn>
                <a:cxn ang="0">
                  <a:pos x="325" y="229"/>
                </a:cxn>
                <a:cxn ang="0">
                  <a:pos x="188" y="223"/>
                </a:cxn>
                <a:cxn ang="0">
                  <a:pos x="86" y="215"/>
                </a:cxn>
                <a:cxn ang="0">
                  <a:pos x="46" y="195"/>
                </a:cxn>
                <a:cxn ang="0">
                  <a:pos x="17" y="163"/>
                </a:cxn>
                <a:cxn ang="0">
                  <a:pos x="2" y="123"/>
                </a:cxn>
                <a:cxn ang="0">
                  <a:pos x="1" y="82"/>
                </a:cxn>
                <a:cxn ang="0">
                  <a:pos x="14" y="46"/>
                </a:cxn>
                <a:cxn ang="0">
                  <a:pos x="42" y="18"/>
                </a:cxn>
                <a:cxn ang="0">
                  <a:pos x="82" y="2"/>
                </a:cxn>
              </a:cxnLst>
              <a:rect l="0" t="0" r="r" b="b"/>
              <a:pathLst>
                <a:path w="1308" h="278">
                  <a:moveTo>
                    <a:pt x="108" y="0"/>
                  </a:moveTo>
                  <a:lnTo>
                    <a:pt x="140" y="2"/>
                  </a:lnTo>
                  <a:lnTo>
                    <a:pt x="171" y="3"/>
                  </a:lnTo>
                  <a:lnTo>
                    <a:pt x="198" y="4"/>
                  </a:lnTo>
                  <a:lnTo>
                    <a:pt x="225" y="5"/>
                  </a:lnTo>
                  <a:lnTo>
                    <a:pt x="248" y="7"/>
                  </a:lnTo>
                  <a:lnTo>
                    <a:pt x="270" y="8"/>
                  </a:lnTo>
                  <a:lnTo>
                    <a:pt x="292" y="9"/>
                  </a:lnTo>
                  <a:lnTo>
                    <a:pt x="312" y="9"/>
                  </a:lnTo>
                  <a:lnTo>
                    <a:pt x="331" y="11"/>
                  </a:lnTo>
                  <a:lnTo>
                    <a:pt x="351" y="12"/>
                  </a:lnTo>
                  <a:lnTo>
                    <a:pt x="370" y="13"/>
                  </a:lnTo>
                  <a:lnTo>
                    <a:pt x="388" y="14"/>
                  </a:lnTo>
                  <a:lnTo>
                    <a:pt x="407" y="15"/>
                  </a:lnTo>
                  <a:lnTo>
                    <a:pt x="428" y="16"/>
                  </a:lnTo>
                  <a:lnTo>
                    <a:pt x="448" y="17"/>
                  </a:lnTo>
                  <a:lnTo>
                    <a:pt x="470" y="18"/>
                  </a:lnTo>
                  <a:lnTo>
                    <a:pt x="494" y="19"/>
                  </a:lnTo>
                  <a:lnTo>
                    <a:pt x="518" y="20"/>
                  </a:lnTo>
                  <a:lnTo>
                    <a:pt x="546" y="22"/>
                  </a:lnTo>
                  <a:lnTo>
                    <a:pt x="574" y="23"/>
                  </a:lnTo>
                  <a:lnTo>
                    <a:pt x="607" y="25"/>
                  </a:lnTo>
                  <a:lnTo>
                    <a:pt x="640" y="27"/>
                  </a:lnTo>
                  <a:lnTo>
                    <a:pt x="678" y="29"/>
                  </a:lnTo>
                  <a:lnTo>
                    <a:pt x="718" y="31"/>
                  </a:lnTo>
                  <a:lnTo>
                    <a:pt x="762" y="33"/>
                  </a:lnTo>
                  <a:lnTo>
                    <a:pt x="810" y="36"/>
                  </a:lnTo>
                  <a:lnTo>
                    <a:pt x="861" y="38"/>
                  </a:lnTo>
                  <a:lnTo>
                    <a:pt x="918" y="42"/>
                  </a:lnTo>
                  <a:lnTo>
                    <a:pt x="979" y="46"/>
                  </a:lnTo>
                  <a:lnTo>
                    <a:pt x="1044" y="49"/>
                  </a:lnTo>
                  <a:lnTo>
                    <a:pt x="1115" y="53"/>
                  </a:lnTo>
                  <a:lnTo>
                    <a:pt x="1191" y="57"/>
                  </a:lnTo>
                  <a:lnTo>
                    <a:pt x="1220" y="61"/>
                  </a:lnTo>
                  <a:lnTo>
                    <a:pt x="1243" y="71"/>
                  </a:lnTo>
                  <a:lnTo>
                    <a:pt x="1263" y="83"/>
                  </a:lnTo>
                  <a:lnTo>
                    <a:pt x="1278" y="97"/>
                  </a:lnTo>
                  <a:lnTo>
                    <a:pt x="1292" y="115"/>
                  </a:lnTo>
                  <a:lnTo>
                    <a:pt x="1300" y="135"/>
                  </a:lnTo>
                  <a:lnTo>
                    <a:pt x="1306" y="154"/>
                  </a:lnTo>
                  <a:lnTo>
                    <a:pt x="1308" y="174"/>
                  </a:lnTo>
                  <a:lnTo>
                    <a:pt x="1307" y="195"/>
                  </a:lnTo>
                  <a:lnTo>
                    <a:pt x="1302" y="214"/>
                  </a:lnTo>
                  <a:lnTo>
                    <a:pt x="1294" y="232"/>
                  </a:lnTo>
                  <a:lnTo>
                    <a:pt x="1282" y="248"/>
                  </a:lnTo>
                  <a:lnTo>
                    <a:pt x="1265" y="261"/>
                  </a:lnTo>
                  <a:lnTo>
                    <a:pt x="1246" y="270"/>
                  </a:lnTo>
                  <a:lnTo>
                    <a:pt x="1223" y="277"/>
                  </a:lnTo>
                  <a:lnTo>
                    <a:pt x="1196" y="278"/>
                  </a:lnTo>
                  <a:lnTo>
                    <a:pt x="1164" y="276"/>
                  </a:lnTo>
                  <a:lnTo>
                    <a:pt x="1133" y="273"/>
                  </a:lnTo>
                  <a:lnTo>
                    <a:pt x="1106" y="271"/>
                  </a:lnTo>
                  <a:lnTo>
                    <a:pt x="1080" y="270"/>
                  </a:lnTo>
                  <a:lnTo>
                    <a:pt x="1057" y="268"/>
                  </a:lnTo>
                  <a:lnTo>
                    <a:pt x="1035" y="267"/>
                  </a:lnTo>
                  <a:lnTo>
                    <a:pt x="1013" y="266"/>
                  </a:lnTo>
                  <a:lnTo>
                    <a:pt x="993" y="264"/>
                  </a:lnTo>
                  <a:lnTo>
                    <a:pt x="974" y="263"/>
                  </a:lnTo>
                  <a:lnTo>
                    <a:pt x="954" y="262"/>
                  </a:lnTo>
                  <a:lnTo>
                    <a:pt x="936" y="261"/>
                  </a:lnTo>
                  <a:lnTo>
                    <a:pt x="917" y="260"/>
                  </a:lnTo>
                  <a:lnTo>
                    <a:pt x="897" y="259"/>
                  </a:lnTo>
                  <a:lnTo>
                    <a:pt x="877" y="258"/>
                  </a:lnTo>
                  <a:lnTo>
                    <a:pt x="857" y="256"/>
                  </a:lnTo>
                  <a:lnTo>
                    <a:pt x="836" y="255"/>
                  </a:lnTo>
                  <a:lnTo>
                    <a:pt x="813" y="254"/>
                  </a:lnTo>
                  <a:lnTo>
                    <a:pt x="788" y="253"/>
                  </a:lnTo>
                  <a:lnTo>
                    <a:pt x="760" y="251"/>
                  </a:lnTo>
                  <a:lnTo>
                    <a:pt x="732" y="250"/>
                  </a:lnTo>
                  <a:lnTo>
                    <a:pt x="700" y="248"/>
                  </a:lnTo>
                  <a:lnTo>
                    <a:pt x="666" y="247"/>
                  </a:lnTo>
                  <a:lnTo>
                    <a:pt x="628" y="244"/>
                  </a:lnTo>
                  <a:lnTo>
                    <a:pt x="587" y="242"/>
                  </a:lnTo>
                  <a:lnTo>
                    <a:pt x="543" y="240"/>
                  </a:lnTo>
                  <a:lnTo>
                    <a:pt x="495" y="237"/>
                  </a:lnTo>
                  <a:lnTo>
                    <a:pt x="443" y="235"/>
                  </a:lnTo>
                  <a:lnTo>
                    <a:pt x="386" y="232"/>
                  </a:lnTo>
                  <a:lnTo>
                    <a:pt x="325" y="229"/>
                  </a:lnTo>
                  <a:lnTo>
                    <a:pt x="259" y="226"/>
                  </a:lnTo>
                  <a:lnTo>
                    <a:pt x="188" y="223"/>
                  </a:lnTo>
                  <a:lnTo>
                    <a:pt x="112" y="219"/>
                  </a:lnTo>
                  <a:lnTo>
                    <a:pt x="86" y="215"/>
                  </a:lnTo>
                  <a:lnTo>
                    <a:pt x="65" y="207"/>
                  </a:lnTo>
                  <a:lnTo>
                    <a:pt x="46" y="195"/>
                  </a:lnTo>
                  <a:lnTo>
                    <a:pt x="29" y="180"/>
                  </a:lnTo>
                  <a:lnTo>
                    <a:pt x="17" y="163"/>
                  </a:lnTo>
                  <a:lnTo>
                    <a:pt x="7" y="143"/>
                  </a:lnTo>
                  <a:lnTo>
                    <a:pt x="2" y="123"/>
                  </a:lnTo>
                  <a:lnTo>
                    <a:pt x="0" y="102"/>
                  </a:lnTo>
                  <a:lnTo>
                    <a:pt x="1" y="82"/>
                  </a:lnTo>
                  <a:lnTo>
                    <a:pt x="6" y="63"/>
                  </a:lnTo>
                  <a:lnTo>
                    <a:pt x="14" y="46"/>
                  </a:lnTo>
                  <a:lnTo>
                    <a:pt x="26" y="30"/>
                  </a:lnTo>
                  <a:lnTo>
                    <a:pt x="42" y="18"/>
                  </a:lnTo>
                  <a:lnTo>
                    <a:pt x="61" y="7"/>
                  </a:lnTo>
                  <a:lnTo>
                    <a:pt x="82" y="2"/>
                  </a:lnTo>
                  <a:lnTo>
                    <a:pt x="108" y="0"/>
                  </a:lnTo>
                  <a:close/>
                </a:path>
              </a:pathLst>
            </a:custGeom>
            <a:solidFill>
              <a:srgbClr val="3D4545"/>
            </a:solidFill>
            <a:ln w="9525">
              <a:noFill/>
              <a:round/>
              <a:headEnd/>
              <a:tailEnd/>
            </a:ln>
          </p:spPr>
          <p:txBody>
            <a:bodyPr/>
            <a:lstStyle/>
            <a:p>
              <a:endParaRPr lang="en-US"/>
            </a:p>
          </p:txBody>
        </p:sp>
        <p:sp>
          <p:nvSpPr>
            <p:cNvPr id="116856" name="Freeform 120"/>
            <p:cNvSpPr>
              <a:spLocks/>
            </p:cNvSpPr>
            <p:nvPr/>
          </p:nvSpPr>
          <p:spPr bwMode="auto">
            <a:xfrm>
              <a:off x="3679" y="2330"/>
              <a:ext cx="130" cy="22"/>
            </a:xfrm>
            <a:custGeom>
              <a:avLst/>
              <a:gdLst/>
              <a:ahLst/>
              <a:cxnLst>
                <a:cxn ang="0">
                  <a:pos x="137" y="2"/>
                </a:cxn>
                <a:cxn ang="0">
                  <a:pos x="195" y="4"/>
                </a:cxn>
                <a:cxn ang="0">
                  <a:pos x="244" y="7"/>
                </a:cxn>
                <a:cxn ang="0">
                  <a:pos x="288" y="9"/>
                </a:cxn>
                <a:cxn ang="0">
                  <a:pos x="327" y="10"/>
                </a:cxn>
                <a:cxn ang="0">
                  <a:pos x="365" y="12"/>
                </a:cxn>
                <a:cxn ang="0">
                  <a:pos x="403" y="14"/>
                </a:cxn>
                <a:cxn ang="0">
                  <a:pos x="444" y="16"/>
                </a:cxn>
                <a:cxn ang="0">
                  <a:pos x="489" y="18"/>
                </a:cxn>
                <a:cxn ang="0">
                  <a:pos x="541" y="21"/>
                </a:cxn>
                <a:cxn ang="0">
                  <a:pos x="602" y="24"/>
                </a:cxn>
                <a:cxn ang="0">
                  <a:pos x="673" y="29"/>
                </a:cxn>
                <a:cxn ang="0">
                  <a:pos x="757" y="33"/>
                </a:cxn>
                <a:cxn ang="0">
                  <a:pos x="856" y="38"/>
                </a:cxn>
                <a:cxn ang="0">
                  <a:pos x="974" y="45"/>
                </a:cxn>
                <a:cxn ang="0">
                  <a:pos x="1110" y="52"/>
                </a:cxn>
                <a:cxn ang="0">
                  <a:pos x="1214" y="61"/>
                </a:cxn>
                <a:cxn ang="0">
                  <a:pos x="1256" y="80"/>
                </a:cxn>
                <a:cxn ang="0">
                  <a:pos x="1283" y="111"/>
                </a:cxn>
                <a:cxn ang="0">
                  <a:pos x="1296" y="149"/>
                </a:cxn>
                <a:cxn ang="0">
                  <a:pos x="1298" y="188"/>
                </a:cxn>
                <a:cxn ang="0">
                  <a:pos x="1285" y="223"/>
                </a:cxn>
                <a:cxn ang="0">
                  <a:pos x="1257" y="249"/>
                </a:cxn>
                <a:cxn ang="0">
                  <a:pos x="1217" y="264"/>
                </a:cxn>
                <a:cxn ang="0">
                  <a:pos x="1159" y="263"/>
                </a:cxn>
                <a:cxn ang="0">
                  <a:pos x="1101" y="258"/>
                </a:cxn>
                <a:cxn ang="0">
                  <a:pos x="1052" y="255"/>
                </a:cxn>
                <a:cxn ang="0">
                  <a:pos x="1008" y="253"/>
                </a:cxn>
                <a:cxn ang="0">
                  <a:pos x="969" y="250"/>
                </a:cxn>
                <a:cxn ang="0">
                  <a:pos x="931" y="248"/>
                </a:cxn>
                <a:cxn ang="0">
                  <a:pos x="892" y="246"/>
                </a:cxn>
                <a:cxn ang="0">
                  <a:pos x="852" y="243"/>
                </a:cxn>
                <a:cxn ang="0">
                  <a:pos x="808" y="241"/>
                </a:cxn>
                <a:cxn ang="0">
                  <a:pos x="755" y="238"/>
                </a:cxn>
                <a:cxn ang="0">
                  <a:pos x="695" y="235"/>
                </a:cxn>
                <a:cxn ang="0">
                  <a:pos x="623" y="231"/>
                </a:cxn>
                <a:cxn ang="0">
                  <a:pos x="538" y="227"/>
                </a:cxn>
                <a:cxn ang="0">
                  <a:pos x="438" y="222"/>
                </a:cxn>
                <a:cxn ang="0">
                  <a:pos x="320" y="216"/>
                </a:cxn>
                <a:cxn ang="0">
                  <a:pos x="183" y="210"/>
                </a:cxn>
                <a:cxn ang="0">
                  <a:pos x="83" y="202"/>
                </a:cxn>
                <a:cxn ang="0">
                  <a:pos x="45" y="183"/>
                </a:cxn>
                <a:cxn ang="0">
                  <a:pos x="18" y="152"/>
                </a:cxn>
                <a:cxn ang="0">
                  <a:pos x="3" y="112"/>
                </a:cxn>
                <a:cxn ang="0">
                  <a:pos x="2" y="73"/>
                </a:cxn>
                <a:cxn ang="0">
                  <a:pos x="15" y="40"/>
                </a:cxn>
                <a:cxn ang="0">
                  <a:pos x="42" y="14"/>
                </a:cxn>
                <a:cxn ang="0">
                  <a:pos x="80" y="1"/>
                </a:cxn>
              </a:cxnLst>
              <a:rect l="0" t="0" r="r" b="b"/>
              <a:pathLst>
                <a:path w="1298" h="265">
                  <a:moveTo>
                    <a:pt x="105" y="0"/>
                  </a:moveTo>
                  <a:lnTo>
                    <a:pt x="137" y="2"/>
                  </a:lnTo>
                  <a:lnTo>
                    <a:pt x="168" y="3"/>
                  </a:lnTo>
                  <a:lnTo>
                    <a:pt x="195" y="4"/>
                  </a:lnTo>
                  <a:lnTo>
                    <a:pt x="221" y="5"/>
                  </a:lnTo>
                  <a:lnTo>
                    <a:pt x="244" y="7"/>
                  </a:lnTo>
                  <a:lnTo>
                    <a:pt x="266" y="8"/>
                  </a:lnTo>
                  <a:lnTo>
                    <a:pt x="288" y="9"/>
                  </a:lnTo>
                  <a:lnTo>
                    <a:pt x="308" y="9"/>
                  </a:lnTo>
                  <a:lnTo>
                    <a:pt x="327" y="10"/>
                  </a:lnTo>
                  <a:lnTo>
                    <a:pt x="347" y="11"/>
                  </a:lnTo>
                  <a:lnTo>
                    <a:pt x="365" y="12"/>
                  </a:lnTo>
                  <a:lnTo>
                    <a:pt x="384" y="13"/>
                  </a:lnTo>
                  <a:lnTo>
                    <a:pt x="403" y="14"/>
                  </a:lnTo>
                  <a:lnTo>
                    <a:pt x="423" y="15"/>
                  </a:lnTo>
                  <a:lnTo>
                    <a:pt x="444" y="16"/>
                  </a:lnTo>
                  <a:lnTo>
                    <a:pt x="465" y="17"/>
                  </a:lnTo>
                  <a:lnTo>
                    <a:pt x="489" y="18"/>
                  </a:lnTo>
                  <a:lnTo>
                    <a:pt x="514" y="19"/>
                  </a:lnTo>
                  <a:lnTo>
                    <a:pt x="541" y="21"/>
                  </a:lnTo>
                  <a:lnTo>
                    <a:pt x="570" y="22"/>
                  </a:lnTo>
                  <a:lnTo>
                    <a:pt x="602" y="24"/>
                  </a:lnTo>
                  <a:lnTo>
                    <a:pt x="635" y="26"/>
                  </a:lnTo>
                  <a:lnTo>
                    <a:pt x="673" y="29"/>
                  </a:lnTo>
                  <a:lnTo>
                    <a:pt x="713" y="31"/>
                  </a:lnTo>
                  <a:lnTo>
                    <a:pt x="757" y="33"/>
                  </a:lnTo>
                  <a:lnTo>
                    <a:pt x="805" y="36"/>
                  </a:lnTo>
                  <a:lnTo>
                    <a:pt x="856" y="38"/>
                  </a:lnTo>
                  <a:lnTo>
                    <a:pt x="913" y="41"/>
                  </a:lnTo>
                  <a:lnTo>
                    <a:pt x="974" y="45"/>
                  </a:lnTo>
                  <a:lnTo>
                    <a:pt x="1039" y="48"/>
                  </a:lnTo>
                  <a:lnTo>
                    <a:pt x="1110" y="52"/>
                  </a:lnTo>
                  <a:lnTo>
                    <a:pt x="1186" y="57"/>
                  </a:lnTo>
                  <a:lnTo>
                    <a:pt x="1214" y="61"/>
                  </a:lnTo>
                  <a:lnTo>
                    <a:pt x="1237" y="69"/>
                  </a:lnTo>
                  <a:lnTo>
                    <a:pt x="1256" y="80"/>
                  </a:lnTo>
                  <a:lnTo>
                    <a:pt x="1271" y="95"/>
                  </a:lnTo>
                  <a:lnTo>
                    <a:pt x="1283" y="111"/>
                  </a:lnTo>
                  <a:lnTo>
                    <a:pt x="1291" y="130"/>
                  </a:lnTo>
                  <a:lnTo>
                    <a:pt x="1296" y="149"/>
                  </a:lnTo>
                  <a:lnTo>
                    <a:pt x="1298" y="168"/>
                  </a:lnTo>
                  <a:lnTo>
                    <a:pt x="1298" y="188"/>
                  </a:lnTo>
                  <a:lnTo>
                    <a:pt x="1293" y="207"/>
                  </a:lnTo>
                  <a:lnTo>
                    <a:pt x="1285" y="223"/>
                  </a:lnTo>
                  <a:lnTo>
                    <a:pt x="1272" y="238"/>
                  </a:lnTo>
                  <a:lnTo>
                    <a:pt x="1257" y="249"/>
                  </a:lnTo>
                  <a:lnTo>
                    <a:pt x="1238" y="258"/>
                  </a:lnTo>
                  <a:lnTo>
                    <a:pt x="1217" y="264"/>
                  </a:lnTo>
                  <a:lnTo>
                    <a:pt x="1191" y="265"/>
                  </a:lnTo>
                  <a:lnTo>
                    <a:pt x="1159" y="263"/>
                  </a:lnTo>
                  <a:lnTo>
                    <a:pt x="1128" y="260"/>
                  </a:lnTo>
                  <a:lnTo>
                    <a:pt x="1101" y="258"/>
                  </a:lnTo>
                  <a:lnTo>
                    <a:pt x="1075" y="257"/>
                  </a:lnTo>
                  <a:lnTo>
                    <a:pt x="1052" y="255"/>
                  </a:lnTo>
                  <a:lnTo>
                    <a:pt x="1030" y="254"/>
                  </a:lnTo>
                  <a:lnTo>
                    <a:pt x="1008" y="253"/>
                  </a:lnTo>
                  <a:lnTo>
                    <a:pt x="988" y="251"/>
                  </a:lnTo>
                  <a:lnTo>
                    <a:pt x="969" y="250"/>
                  </a:lnTo>
                  <a:lnTo>
                    <a:pt x="949" y="249"/>
                  </a:lnTo>
                  <a:lnTo>
                    <a:pt x="931" y="248"/>
                  </a:lnTo>
                  <a:lnTo>
                    <a:pt x="912" y="247"/>
                  </a:lnTo>
                  <a:lnTo>
                    <a:pt x="892" y="246"/>
                  </a:lnTo>
                  <a:lnTo>
                    <a:pt x="872" y="245"/>
                  </a:lnTo>
                  <a:lnTo>
                    <a:pt x="852" y="243"/>
                  </a:lnTo>
                  <a:lnTo>
                    <a:pt x="831" y="242"/>
                  </a:lnTo>
                  <a:lnTo>
                    <a:pt x="808" y="241"/>
                  </a:lnTo>
                  <a:lnTo>
                    <a:pt x="783" y="240"/>
                  </a:lnTo>
                  <a:lnTo>
                    <a:pt x="755" y="238"/>
                  </a:lnTo>
                  <a:lnTo>
                    <a:pt x="727" y="237"/>
                  </a:lnTo>
                  <a:lnTo>
                    <a:pt x="695" y="235"/>
                  </a:lnTo>
                  <a:lnTo>
                    <a:pt x="661" y="234"/>
                  </a:lnTo>
                  <a:lnTo>
                    <a:pt x="623" y="231"/>
                  </a:lnTo>
                  <a:lnTo>
                    <a:pt x="582" y="229"/>
                  </a:lnTo>
                  <a:lnTo>
                    <a:pt x="538" y="227"/>
                  </a:lnTo>
                  <a:lnTo>
                    <a:pt x="490" y="224"/>
                  </a:lnTo>
                  <a:lnTo>
                    <a:pt x="438" y="222"/>
                  </a:lnTo>
                  <a:lnTo>
                    <a:pt x="381" y="219"/>
                  </a:lnTo>
                  <a:lnTo>
                    <a:pt x="320" y="216"/>
                  </a:lnTo>
                  <a:lnTo>
                    <a:pt x="254" y="213"/>
                  </a:lnTo>
                  <a:lnTo>
                    <a:pt x="183" y="210"/>
                  </a:lnTo>
                  <a:lnTo>
                    <a:pt x="107" y="206"/>
                  </a:lnTo>
                  <a:lnTo>
                    <a:pt x="83" y="202"/>
                  </a:lnTo>
                  <a:lnTo>
                    <a:pt x="63" y="194"/>
                  </a:lnTo>
                  <a:lnTo>
                    <a:pt x="45" y="183"/>
                  </a:lnTo>
                  <a:lnTo>
                    <a:pt x="30" y="168"/>
                  </a:lnTo>
                  <a:lnTo>
                    <a:pt x="18" y="152"/>
                  </a:lnTo>
                  <a:lnTo>
                    <a:pt x="9" y="133"/>
                  </a:lnTo>
                  <a:lnTo>
                    <a:pt x="3" y="112"/>
                  </a:lnTo>
                  <a:lnTo>
                    <a:pt x="0" y="92"/>
                  </a:lnTo>
                  <a:lnTo>
                    <a:pt x="2" y="73"/>
                  </a:lnTo>
                  <a:lnTo>
                    <a:pt x="7" y="55"/>
                  </a:lnTo>
                  <a:lnTo>
                    <a:pt x="15" y="40"/>
                  </a:lnTo>
                  <a:lnTo>
                    <a:pt x="26" y="25"/>
                  </a:lnTo>
                  <a:lnTo>
                    <a:pt x="42" y="14"/>
                  </a:lnTo>
                  <a:lnTo>
                    <a:pt x="60" y="5"/>
                  </a:lnTo>
                  <a:lnTo>
                    <a:pt x="80" y="1"/>
                  </a:lnTo>
                  <a:lnTo>
                    <a:pt x="105" y="0"/>
                  </a:lnTo>
                  <a:close/>
                </a:path>
              </a:pathLst>
            </a:custGeom>
            <a:solidFill>
              <a:srgbClr val="4D5252"/>
            </a:solidFill>
            <a:ln w="9525">
              <a:noFill/>
              <a:round/>
              <a:headEnd/>
              <a:tailEnd/>
            </a:ln>
          </p:spPr>
          <p:txBody>
            <a:bodyPr/>
            <a:lstStyle/>
            <a:p>
              <a:endParaRPr lang="en-US"/>
            </a:p>
          </p:txBody>
        </p:sp>
        <p:sp>
          <p:nvSpPr>
            <p:cNvPr id="116857" name="Freeform 121"/>
            <p:cNvSpPr>
              <a:spLocks/>
            </p:cNvSpPr>
            <p:nvPr/>
          </p:nvSpPr>
          <p:spPr bwMode="auto">
            <a:xfrm>
              <a:off x="3680" y="2331"/>
              <a:ext cx="129" cy="21"/>
            </a:xfrm>
            <a:custGeom>
              <a:avLst/>
              <a:gdLst/>
              <a:ahLst/>
              <a:cxnLst>
                <a:cxn ang="0">
                  <a:pos x="130" y="2"/>
                </a:cxn>
                <a:cxn ang="0">
                  <a:pos x="188" y="5"/>
                </a:cxn>
                <a:cxn ang="0">
                  <a:pos x="238" y="7"/>
                </a:cxn>
                <a:cxn ang="0">
                  <a:pos x="282" y="9"/>
                </a:cxn>
                <a:cxn ang="0">
                  <a:pos x="321" y="11"/>
                </a:cxn>
                <a:cxn ang="0">
                  <a:pos x="359" y="13"/>
                </a:cxn>
                <a:cxn ang="0">
                  <a:pos x="398" y="15"/>
                </a:cxn>
                <a:cxn ang="0">
                  <a:pos x="438" y="18"/>
                </a:cxn>
                <a:cxn ang="0">
                  <a:pos x="483" y="20"/>
                </a:cxn>
                <a:cxn ang="0">
                  <a:pos x="535" y="22"/>
                </a:cxn>
                <a:cxn ang="0">
                  <a:pos x="596" y="26"/>
                </a:cxn>
                <a:cxn ang="0">
                  <a:pos x="667" y="29"/>
                </a:cxn>
                <a:cxn ang="0">
                  <a:pos x="751" y="34"/>
                </a:cxn>
                <a:cxn ang="0">
                  <a:pos x="850" y="39"/>
                </a:cxn>
                <a:cxn ang="0">
                  <a:pos x="967" y="47"/>
                </a:cxn>
                <a:cxn ang="0">
                  <a:pos x="1103" y="55"/>
                </a:cxn>
                <a:cxn ang="0">
                  <a:pos x="1207" y="62"/>
                </a:cxn>
                <a:cxn ang="0">
                  <a:pos x="1248" y="80"/>
                </a:cxn>
                <a:cxn ang="0">
                  <a:pos x="1273" y="109"/>
                </a:cxn>
                <a:cxn ang="0">
                  <a:pos x="1286" y="143"/>
                </a:cxn>
                <a:cxn ang="0">
                  <a:pos x="1288" y="181"/>
                </a:cxn>
                <a:cxn ang="0">
                  <a:pos x="1274" y="215"/>
                </a:cxn>
                <a:cxn ang="0">
                  <a:pos x="1247" y="241"/>
                </a:cxn>
                <a:cxn ang="0">
                  <a:pos x="1208" y="254"/>
                </a:cxn>
                <a:cxn ang="0">
                  <a:pos x="1152" y="253"/>
                </a:cxn>
                <a:cxn ang="0">
                  <a:pos x="1094" y="248"/>
                </a:cxn>
                <a:cxn ang="0">
                  <a:pos x="1045" y="245"/>
                </a:cxn>
                <a:cxn ang="0">
                  <a:pos x="1001" y="243"/>
                </a:cxn>
                <a:cxn ang="0">
                  <a:pos x="962" y="240"/>
                </a:cxn>
                <a:cxn ang="0">
                  <a:pos x="924" y="238"/>
                </a:cxn>
                <a:cxn ang="0">
                  <a:pos x="885" y="236"/>
                </a:cxn>
                <a:cxn ang="0">
                  <a:pos x="845" y="233"/>
                </a:cxn>
                <a:cxn ang="0">
                  <a:pos x="801" y="231"/>
                </a:cxn>
                <a:cxn ang="0">
                  <a:pos x="748" y="228"/>
                </a:cxn>
                <a:cxn ang="0">
                  <a:pos x="688" y="225"/>
                </a:cxn>
                <a:cxn ang="0">
                  <a:pos x="616" y="221"/>
                </a:cxn>
                <a:cxn ang="0">
                  <a:pos x="531" y="217"/>
                </a:cxn>
                <a:cxn ang="0">
                  <a:pos x="431" y="212"/>
                </a:cxn>
                <a:cxn ang="0">
                  <a:pos x="313" y="206"/>
                </a:cxn>
                <a:cxn ang="0">
                  <a:pos x="176" y="200"/>
                </a:cxn>
                <a:cxn ang="0">
                  <a:pos x="78" y="192"/>
                </a:cxn>
                <a:cxn ang="0">
                  <a:pos x="43" y="175"/>
                </a:cxn>
                <a:cxn ang="0">
                  <a:pos x="16" y="145"/>
                </a:cxn>
                <a:cxn ang="0">
                  <a:pos x="2" y="108"/>
                </a:cxn>
                <a:cxn ang="0">
                  <a:pos x="1" y="69"/>
                </a:cxn>
                <a:cxn ang="0">
                  <a:pos x="14" y="38"/>
                </a:cxn>
                <a:cxn ang="0">
                  <a:pos x="40" y="14"/>
                </a:cxn>
                <a:cxn ang="0">
                  <a:pos x="76" y="1"/>
                </a:cxn>
              </a:cxnLst>
              <a:rect l="0" t="0" r="r" b="b"/>
              <a:pathLst>
                <a:path w="1289" h="255">
                  <a:moveTo>
                    <a:pt x="98" y="0"/>
                  </a:moveTo>
                  <a:lnTo>
                    <a:pt x="130" y="2"/>
                  </a:lnTo>
                  <a:lnTo>
                    <a:pt x="161" y="3"/>
                  </a:lnTo>
                  <a:lnTo>
                    <a:pt x="188" y="5"/>
                  </a:lnTo>
                  <a:lnTo>
                    <a:pt x="214" y="6"/>
                  </a:lnTo>
                  <a:lnTo>
                    <a:pt x="238" y="7"/>
                  </a:lnTo>
                  <a:lnTo>
                    <a:pt x="260" y="8"/>
                  </a:lnTo>
                  <a:lnTo>
                    <a:pt x="282" y="9"/>
                  </a:lnTo>
                  <a:lnTo>
                    <a:pt x="301" y="10"/>
                  </a:lnTo>
                  <a:lnTo>
                    <a:pt x="321" y="11"/>
                  </a:lnTo>
                  <a:lnTo>
                    <a:pt x="340" y="12"/>
                  </a:lnTo>
                  <a:lnTo>
                    <a:pt x="359" y="13"/>
                  </a:lnTo>
                  <a:lnTo>
                    <a:pt x="378" y="14"/>
                  </a:lnTo>
                  <a:lnTo>
                    <a:pt x="398" y="15"/>
                  </a:lnTo>
                  <a:lnTo>
                    <a:pt x="417" y="16"/>
                  </a:lnTo>
                  <a:lnTo>
                    <a:pt x="438" y="18"/>
                  </a:lnTo>
                  <a:lnTo>
                    <a:pt x="460" y="19"/>
                  </a:lnTo>
                  <a:lnTo>
                    <a:pt x="483" y="20"/>
                  </a:lnTo>
                  <a:lnTo>
                    <a:pt x="508" y="21"/>
                  </a:lnTo>
                  <a:lnTo>
                    <a:pt x="535" y="22"/>
                  </a:lnTo>
                  <a:lnTo>
                    <a:pt x="564" y="24"/>
                  </a:lnTo>
                  <a:lnTo>
                    <a:pt x="596" y="26"/>
                  </a:lnTo>
                  <a:lnTo>
                    <a:pt x="630" y="27"/>
                  </a:lnTo>
                  <a:lnTo>
                    <a:pt x="667" y="29"/>
                  </a:lnTo>
                  <a:lnTo>
                    <a:pt x="708" y="32"/>
                  </a:lnTo>
                  <a:lnTo>
                    <a:pt x="751" y="34"/>
                  </a:lnTo>
                  <a:lnTo>
                    <a:pt x="799" y="37"/>
                  </a:lnTo>
                  <a:lnTo>
                    <a:pt x="850" y="39"/>
                  </a:lnTo>
                  <a:lnTo>
                    <a:pt x="907" y="43"/>
                  </a:lnTo>
                  <a:lnTo>
                    <a:pt x="967" y="47"/>
                  </a:lnTo>
                  <a:lnTo>
                    <a:pt x="1033" y="51"/>
                  </a:lnTo>
                  <a:lnTo>
                    <a:pt x="1103" y="55"/>
                  </a:lnTo>
                  <a:lnTo>
                    <a:pt x="1179" y="59"/>
                  </a:lnTo>
                  <a:lnTo>
                    <a:pt x="1207" y="62"/>
                  </a:lnTo>
                  <a:lnTo>
                    <a:pt x="1230" y="69"/>
                  </a:lnTo>
                  <a:lnTo>
                    <a:pt x="1248" y="80"/>
                  </a:lnTo>
                  <a:lnTo>
                    <a:pt x="1262" y="93"/>
                  </a:lnTo>
                  <a:lnTo>
                    <a:pt x="1273" y="109"/>
                  </a:lnTo>
                  <a:lnTo>
                    <a:pt x="1281" y="125"/>
                  </a:lnTo>
                  <a:lnTo>
                    <a:pt x="1286" y="143"/>
                  </a:lnTo>
                  <a:lnTo>
                    <a:pt x="1289" y="160"/>
                  </a:lnTo>
                  <a:lnTo>
                    <a:pt x="1288" y="181"/>
                  </a:lnTo>
                  <a:lnTo>
                    <a:pt x="1283" y="200"/>
                  </a:lnTo>
                  <a:lnTo>
                    <a:pt x="1274" y="215"/>
                  </a:lnTo>
                  <a:lnTo>
                    <a:pt x="1262" y="230"/>
                  </a:lnTo>
                  <a:lnTo>
                    <a:pt x="1247" y="241"/>
                  </a:lnTo>
                  <a:lnTo>
                    <a:pt x="1229" y="248"/>
                  </a:lnTo>
                  <a:lnTo>
                    <a:pt x="1208" y="254"/>
                  </a:lnTo>
                  <a:lnTo>
                    <a:pt x="1184" y="255"/>
                  </a:lnTo>
                  <a:lnTo>
                    <a:pt x="1152" y="253"/>
                  </a:lnTo>
                  <a:lnTo>
                    <a:pt x="1121" y="250"/>
                  </a:lnTo>
                  <a:lnTo>
                    <a:pt x="1094" y="248"/>
                  </a:lnTo>
                  <a:lnTo>
                    <a:pt x="1068" y="247"/>
                  </a:lnTo>
                  <a:lnTo>
                    <a:pt x="1045" y="245"/>
                  </a:lnTo>
                  <a:lnTo>
                    <a:pt x="1023" y="244"/>
                  </a:lnTo>
                  <a:lnTo>
                    <a:pt x="1001" y="243"/>
                  </a:lnTo>
                  <a:lnTo>
                    <a:pt x="981" y="241"/>
                  </a:lnTo>
                  <a:lnTo>
                    <a:pt x="962" y="240"/>
                  </a:lnTo>
                  <a:lnTo>
                    <a:pt x="942" y="239"/>
                  </a:lnTo>
                  <a:lnTo>
                    <a:pt x="924" y="238"/>
                  </a:lnTo>
                  <a:lnTo>
                    <a:pt x="905" y="237"/>
                  </a:lnTo>
                  <a:lnTo>
                    <a:pt x="885" y="236"/>
                  </a:lnTo>
                  <a:lnTo>
                    <a:pt x="865" y="235"/>
                  </a:lnTo>
                  <a:lnTo>
                    <a:pt x="845" y="233"/>
                  </a:lnTo>
                  <a:lnTo>
                    <a:pt x="824" y="232"/>
                  </a:lnTo>
                  <a:lnTo>
                    <a:pt x="801" y="231"/>
                  </a:lnTo>
                  <a:lnTo>
                    <a:pt x="776" y="230"/>
                  </a:lnTo>
                  <a:lnTo>
                    <a:pt x="748" y="228"/>
                  </a:lnTo>
                  <a:lnTo>
                    <a:pt x="720" y="227"/>
                  </a:lnTo>
                  <a:lnTo>
                    <a:pt x="688" y="225"/>
                  </a:lnTo>
                  <a:lnTo>
                    <a:pt x="654" y="224"/>
                  </a:lnTo>
                  <a:lnTo>
                    <a:pt x="616" y="221"/>
                  </a:lnTo>
                  <a:lnTo>
                    <a:pt x="575" y="219"/>
                  </a:lnTo>
                  <a:lnTo>
                    <a:pt x="531" y="217"/>
                  </a:lnTo>
                  <a:lnTo>
                    <a:pt x="483" y="214"/>
                  </a:lnTo>
                  <a:lnTo>
                    <a:pt x="431" y="212"/>
                  </a:lnTo>
                  <a:lnTo>
                    <a:pt x="374" y="209"/>
                  </a:lnTo>
                  <a:lnTo>
                    <a:pt x="313" y="206"/>
                  </a:lnTo>
                  <a:lnTo>
                    <a:pt x="247" y="203"/>
                  </a:lnTo>
                  <a:lnTo>
                    <a:pt x="176" y="200"/>
                  </a:lnTo>
                  <a:lnTo>
                    <a:pt x="100" y="196"/>
                  </a:lnTo>
                  <a:lnTo>
                    <a:pt x="78" y="192"/>
                  </a:lnTo>
                  <a:lnTo>
                    <a:pt x="60" y="185"/>
                  </a:lnTo>
                  <a:lnTo>
                    <a:pt x="43" y="175"/>
                  </a:lnTo>
                  <a:lnTo>
                    <a:pt x="29" y="161"/>
                  </a:lnTo>
                  <a:lnTo>
                    <a:pt x="16" y="145"/>
                  </a:lnTo>
                  <a:lnTo>
                    <a:pt x="7" y="127"/>
                  </a:lnTo>
                  <a:lnTo>
                    <a:pt x="2" y="108"/>
                  </a:lnTo>
                  <a:lnTo>
                    <a:pt x="0" y="87"/>
                  </a:lnTo>
                  <a:lnTo>
                    <a:pt x="1" y="69"/>
                  </a:lnTo>
                  <a:lnTo>
                    <a:pt x="6" y="53"/>
                  </a:lnTo>
                  <a:lnTo>
                    <a:pt x="14" y="38"/>
                  </a:lnTo>
                  <a:lnTo>
                    <a:pt x="26" y="25"/>
                  </a:lnTo>
                  <a:lnTo>
                    <a:pt x="40" y="14"/>
                  </a:lnTo>
                  <a:lnTo>
                    <a:pt x="56" y="6"/>
                  </a:lnTo>
                  <a:lnTo>
                    <a:pt x="76" y="1"/>
                  </a:lnTo>
                  <a:lnTo>
                    <a:pt x="98" y="0"/>
                  </a:lnTo>
                  <a:close/>
                </a:path>
              </a:pathLst>
            </a:custGeom>
            <a:solidFill>
              <a:srgbClr val="596161"/>
            </a:solidFill>
            <a:ln w="9525">
              <a:noFill/>
              <a:round/>
              <a:headEnd/>
              <a:tailEnd/>
            </a:ln>
          </p:spPr>
          <p:txBody>
            <a:bodyPr/>
            <a:lstStyle/>
            <a:p>
              <a:endParaRPr lang="en-US"/>
            </a:p>
          </p:txBody>
        </p:sp>
        <p:sp>
          <p:nvSpPr>
            <p:cNvPr id="116858" name="Freeform 122"/>
            <p:cNvSpPr>
              <a:spLocks/>
            </p:cNvSpPr>
            <p:nvPr/>
          </p:nvSpPr>
          <p:spPr bwMode="auto">
            <a:xfrm>
              <a:off x="3680" y="2332"/>
              <a:ext cx="128" cy="20"/>
            </a:xfrm>
            <a:custGeom>
              <a:avLst/>
              <a:gdLst/>
              <a:ahLst/>
              <a:cxnLst>
                <a:cxn ang="0">
                  <a:pos x="125" y="2"/>
                </a:cxn>
                <a:cxn ang="0">
                  <a:pos x="183" y="4"/>
                </a:cxn>
                <a:cxn ang="0">
                  <a:pos x="233" y="7"/>
                </a:cxn>
                <a:cxn ang="0">
                  <a:pos x="277" y="9"/>
                </a:cxn>
                <a:cxn ang="0">
                  <a:pos x="316" y="11"/>
                </a:cxn>
                <a:cxn ang="0">
                  <a:pos x="354" y="13"/>
                </a:cxn>
                <a:cxn ang="0">
                  <a:pos x="393" y="15"/>
                </a:cxn>
                <a:cxn ang="0">
                  <a:pos x="433" y="17"/>
                </a:cxn>
                <a:cxn ang="0">
                  <a:pos x="478" y="19"/>
                </a:cxn>
                <a:cxn ang="0">
                  <a:pos x="530" y="21"/>
                </a:cxn>
                <a:cxn ang="0">
                  <a:pos x="591" y="24"/>
                </a:cxn>
                <a:cxn ang="0">
                  <a:pos x="662" y="28"/>
                </a:cxn>
                <a:cxn ang="0">
                  <a:pos x="746" y="33"/>
                </a:cxn>
                <a:cxn ang="0">
                  <a:pos x="845" y="39"/>
                </a:cxn>
                <a:cxn ang="0">
                  <a:pos x="962" y="45"/>
                </a:cxn>
                <a:cxn ang="0">
                  <a:pos x="1098" y="53"/>
                </a:cxn>
                <a:cxn ang="0">
                  <a:pos x="1202" y="61"/>
                </a:cxn>
                <a:cxn ang="0">
                  <a:pos x="1241" y="79"/>
                </a:cxn>
                <a:cxn ang="0">
                  <a:pos x="1265" y="106"/>
                </a:cxn>
                <a:cxn ang="0">
                  <a:pos x="1275" y="139"/>
                </a:cxn>
                <a:cxn ang="0">
                  <a:pos x="1277" y="175"/>
                </a:cxn>
                <a:cxn ang="0">
                  <a:pos x="1266" y="207"/>
                </a:cxn>
                <a:cxn ang="0">
                  <a:pos x="1239" y="230"/>
                </a:cxn>
                <a:cxn ang="0">
                  <a:pos x="1202" y="242"/>
                </a:cxn>
                <a:cxn ang="0">
                  <a:pos x="1147" y="241"/>
                </a:cxn>
                <a:cxn ang="0">
                  <a:pos x="1089" y="236"/>
                </a:cxn>
                <a:cxn ang="0">
                  <a:pos x="1040" y="233"/>
                </a:cxn>
                <a:cxn ang="0">
                  <a:pos x="996" y="231"/>
                </a:cxn>
                <a:cxn ang="0">
                  <a:pos x="957" y="228"/>
                </a:cxn>
                <a:cxn ang="0">
                  <a:pos x="919" y="226"/>
                </a:cxn>
                <a:cxn ang="0">
                  <a:pos x="880" y="224"/>
                </a:cxn>
                <a:cxn ang="0">
                  <a:pos x="840" y="221"/>
                </a:cxn>
                <a:cxn ang="0">
                  <a:pos x="796" y="219"/>
                </a:cxn>
                <a:cxn ang="0">
                  <a:pos x="743" y="216"/>
                </a:cxn>
                <a:cxn ang="0">
                  <a:pos x="683" y="213"/>
                </a:cxn>
                <a:cxn ang="0">
                  <a:pos x="611" y="209"/>
                </a:cxn>
                <a:cxn ang="0">
                  <a:pos x="526" y="205"/>
                </a:cxn>
                <a:cxn ang="0">
                  <a:pos x="426" y="200"/>
                </a:cxn>
                <a:cxn ang="0">
                  <a:pos x="308" y="194"/>
                </a:cxn>
                <a:cxn ang="0">
                  <a:pos x="171" y="188"/>
                </a:cxn>
                <a:cxn ang="0">
                  <a:pos x="75" y="180"/>
                </a:cxn>
                <a:cxn ang="0">
                  <a:pos x="43" y="164"/>
                </a:cxn>
                <a:cxn ang="0">
                  <a:pos x="17" y="136"/>
                </a:cxn>
                <a:cxn ang="0">
                  <a:pos x="3" y="100"/>
                </a:cxn>
                <a:cxn ang="0">
                  <a:pos x="2" y="62"/>
                </a:cxn>
                <a:cxn ang="0">
                  <a:pos x="14" y="33"/>
                </a:cxn>
                <a:cxn ang="0">
                  <a:pos x="39" y="12"/>
                </a:cxn>
                <a:cxn ang="0">
                  <a:pos x="72" y="1"/>
                </a:cxn>
              </a:cxnLst>
              <a:rect l="0" t="0" r="r" b="b"/>
              <a:pathLst>
                <a:path w="1277" h="243">
                  <a:moveTo>
                    <a:pt x="93" y="0"/>
                  </a:moveTo>
                  <a:lnTo>
                    <a:pt x="125" y="2"/>
                  </a:lnTo>
                  <a:lnTo>
                    <a:pt x="156" y="3"/>
                  </a:lnTo>
                  <a:lnTo>
                    <a:pt x="183" y="4"/>
                  </a:lnTo>
                  <a:lnTo>
                    <a:pt x="209" y="6"/>
                  </a:lnTo>
                  <a:lnTo>
                    <a:pt x="233" y="7"/>
                  </a:lnTo>
                  <a:lnTo>
                    <a:pt x="255" y="8"/>
                  </a:lnTo>
                  <a:lnTo>
                    <a:pt x="277" y="9"/>
                  </a:lnTo>
                  <a:lnTo>
                    <a:pt x="296" y="10"/>
                  </a:lnTo>
                  <a:lnTo>
                    <a:pt x="316" y="11"/>
                  </a:lnTo>
                  <a:lnTo>
                    <a:pt x="335" y="12"/>
                  </a:lnTo>
                  <a:lnTo>
                    <a:pt x="354" y="13"/>
                  </a:lnTo>
                  <a:lnTo>
                    <a:pt x="373" y="14"/>
                  </a:lnTo>
                  <a:lnTo>
                    <a:pt x="393" y="15"/>
                  </a:lnTo>
                  <a:lnTo>
                    <a:pt x="412" y="16"/>
                  </a:lnTo>
                  <a:lnTo>
                    <a:pt x="433" y="17"/>
                  </a:lnTo>
                  <a:lnTo>
                    <a:pt x="455" y="18"/>
                  </a:lnTo>
                  <a:lnTo>
                    <a:pt x="478" y="19"/>
                  </a:lnTo>
                  <a:lnTo>
                    <a:pt x="503" y="20"/>
                  </a:lnTo>
                  <a:lnTo>
                    <a:pt x="530" y="21"/>
                  </a:lnTo>
                  <a:lnTo>
                    <a:pt x="559" y="23"/>
                  </a:lnTo>
                  <a:lnTo>
                    <a:pt x="591" y="24"/>
                  </a:lnTo>
                  <a:lnTo>
                    <a:pt x="625" y="26"/>
                  </a:lnTo>
                  <a:lnTo>
                    <a:pt x="662" y="28"/>
                  </a:lnTo>
                  <a:lnTo>
                    <a:pt x="703" y="30"/>
                  </a:lnTo>
                  <a:lnTo>
                    <a:pt x="746" y="33"/>
                  </a:lnTo>
                  <a:lnTo>
                    <a:pt x="794" y="36"/>
                  </a:lnTo>
                  <a:lnTo>
                    <a:pt x="845" y="39"/>
                  </a:lnTo>
                  <a:lnTo>
                    <a:pt x="902" y="42"/>
                  </a:lnTo>
                  <a:lnTo>
                    <a:pt x="962" y="45"/>
                  </a:lnTo>
                  <a:lnTo>
                    <a:pt x="1028" y="49"/>
                  </a:lnTo>
                  <a:lnTo>
                    <a:pt x="1098" y="53"/>
                  </a:lnTo>
                  <a:lnTo>
                    <a:pt x="1174" y="57"/>
                  </a:lnTo>
                  <a:lnTo>
                    <a:pt x="1202" y="61"/>
                  </a:lnTo>
                  <a:lnTo>
                    <a:pt x="1224" y="69"/>
                  </a:lnTo>
                  <a:lnTo>
                    <a:pt x="1241" y="79"/>
                  </a:lnTo>
                  <a:lnTo>
                    <a:pt x="1254" y="91"/>
                  </a:lnTo>
                  <a:lnTo>
                    <a:pt x="1265" y="106"/>
                  </a:lnTo>
                  <a:lnTo>
                    <a:pt x="1271" y="123"/>
                  </a:lnTo>
                  <a:lnTo>
                    <a:pt x="1275" y="139"/>
                  </a:lnTo>
                  <a:lnTo>
                    <a:pt x="1277" y="156"/>
                  </a:lnTo>
                  <a:lnTo>
                    <a:pt x="1277" y="175"/>
                  </a:lnTo>
                  <a:lnTo>
                    <a:pt x="1274" y="193"/>
                  </a:lnTo>
                  <a:lnTo>
                    <a:pt x="1266" y="207"/>
                  </a:lnTo>
                  <a:lnTo>
                    <a:pt x="1254" y="221"/>
                  </a:lnTo>
                  <a:lnTo>
                    <a:pt x="1239" y="230"/>
                  </a:lnTo>
                  <a:lnTo>
                    <a:pt x="1222" y="237"/>
                  </a:lnTo>
                  <a:lnTo>
                    <a:pt x="1202" y="242"/>
                  </a:lnTo>
                  <a:lnTo>
                    <a:pt x="1179" y="243"/>
                  </a:lnTo>
                  <a:lnTo>
                    <a:pt x="1147" y="241"/>
                  </a:lnTo>
                  <a:lnTo>
                    <a:pt x="1116" y="238"/>
                  </a:lnTo>
                  <a:lnTo>
                    <a:pt x="1089" y="236"/>
                  </a:lnTo>
                  <a:lnTo>
                    <a:pt x="1063" y="235"/>
                  </a:lnTo>
                  <a:lnTo>
                    <a:pt x="1040" y="233"/>
                  </a:lnTo>
                  <a:lnTo>
                    <a:pt x="1018" y="232"/>
                  </a:lnTo>
                  <a:lnTo>
                    <a:pt x="996" y="231"/>
                  </a:lnTo>
                  <a:lnTo>
                    <a:pt x="976" y="229"/>
                  </a:lnTo>
                  <a:lnTo>
                    <a:pt x="957" y="228"/>
                  </a:lnTo>
                  <a:lnTo>
                    <a:pt x="937" y="227"/>
                  </a:lnTo>
                  <a:lnTo>
                    <a:pt x="919" y="226"/>
                  </a:lnTo>
                  <a:lnTo>
                    <a:pt x="900" y="225"/>
                  </a:lnTo>
                  <a:lnTo>
                    <a:pt x="880" y="224"/>
                  </a:lnTo>
                  <a:lnTo>
                    <a:pt x="860" y="223"/>
                  </a:lnTo>
                  <a:lnTo>
                    <a:pt x="840" y="221"/>
                  </a:lnTo>
                  <a:lnTo>
                    <a:pt x="819" y="220"/>
                  </a:lnTo>
                  <a:lnTo>
                    <a:pt x="796" y="219"/>
                  </a:lnTo>
                  <a:lnTo>
                    <a:pt x="771" y="218"/>
                  </a:lnTo>
                  <a:lnTo>
                    <a:pt x="743" y="216"/>
                  </a:lnTo>
                  <a:lnTo>
                    <a:pt x="715" y="215"/>
                  </a:lnTo>
                  <a:lnTo>
                    <a:pt x="683" y="213"/>
                  </a:lnTo>
                  <a:lnTo>
                    <a:pt x="649" y="212"/>
                  </a:lnTo>
                  <a:lnTo>
                    <a:pt x="611" y="209"/>
                  </a:lnTo>
                  <a:lnTo>
                    <a:pt x="570" y="207"/>
                  </a:lnTo>
                  <a:lnTo>
                    <a:pt x="526" y="205"/>
                  </a:lnTo>
                  <a:lnTo>
                    <a:pt x="478" y="202"/>
                  </a:lnTo>
                  <a:lnTo>
                    <a:pt x="426" y="200"/>
                  </a:lnTo>
                  <a:lnTo>
                    <a:pt x="369" y="197"/>
                  </a:lnTo>
                  <a:lnTo>
                    <a:pt x="308" y="194"/>
                  </a:lnTo>
                  <a:lnTo>
                    <a:pt x="242" y="191"/>
                  </a:lnTo>
                  <a:lnTo>
                    <a:pt x="171" y="188"/>
                  </a:lnTo>
                  <a:lnTo>
                    <a:pt x="95" y="184"/>
                  </a:lnTo>
                  <a:lnTo>
                    <a:pt x="75" y="180"/>
                  </a:lnTo>
                  <a:lnTo>
                    <a:pt x="58" y="174"/>
                  </a:lnTo>
                  <a:lnTo>
                    <a:pt x="43" y="164"/>
                  </a:lnTo>
                  <a:lnTo>
                    <a:pt x="29" y="151"/>
                  </a:lnTo>
                  <a:lnTo>
                    <a:pt x="17" y="136"/>
                  </a:lnTo>
                  <a:lnTo>
                    <a:pt x="8" y="119"/>
                  </a:lnTo>
                  <a:lnTo>
                    <a:pt x="3" y="100"/>
                  </a:lnTo>
                  <a:lnTo>
                    <a:pt x="0" y="79"/>
                  </a:lnTo>
                  <a:lnTo>
                    <a:pt x="2" y="62"/>
                  </a:lnTo>
                  <a:lnTo>
                    <a:pt x="6" y="48"/>
                  </a:lnTo>
                  <a:lnTo>
                    <a:pt x="14" y="33"/>
                  </a:lnTo>
                  <a:lnTo>
                    <a:pt x="26" y="22"/>
                  </a:lnTo>
                  <a:lnTo>
                    <a:pt x="39" y="12"/>
                  </a:lnTo>
                  <a:lnTo>
                    <a:pt x="55" y="6"/>
                  </a:lnTo>
                  <a:lnTo>
                    <a:pt x="72" y="1"/>
                  </a:lnTo>
                  <a:lnTo>
                    <a:pt x="93" y="0"/>
                  </a:lnTo>
                  <a:close/>
                </a:path>
              </a:pathLst>
            </a:custGeom>
            <a:solidFill>
              <a:srgbClr val="696E6E"/>
            </a:solidFill>
            <a:ln w="9525">
              <a:noFill/>
              <a:round/>
              <a:headEnd/>
              <a:tailEnd/>
            </a:ln>
          </p:spPr>
          <p:txBody>
            <a:bodyPr/>
            <a:lstStyle/>
            <a:p>
              <a:endParaRPr lang="en-US"/>
            </a:p>
          </p:txBody>
        </p:sp>
        <p:sp>
          <p:nvSpPr>
            <p:cNvPr id="116859" name="Freeform 123"/>
            <p:cNvSpPr>
              <a:spLocks/>
            </p:cNvSpPr>
            <p:nvPr/>
          </p:nvSpPr>
          <p:spPr bwMode="auto">
            <a:xfrm>
              <a:off x="3681" y="2333"/>
              <a:ext cx="127" cy="19"/>
            </a:xfrm>
            <a:custGeom>
              <a:avLst/>
              <a:gdLst/>
              <a:ahLst/>
              <a:cxnLst>
                <a:cxn ang="0">
                  <a:pos x="118" y="2"/>
                </a:cxn>
                <a:cxn ang="0">
                  <a:pos x="176" y="5"/>
                </a:cxn>
                <a:cxn ang="0">
                  <a:pos x="226" y="8"/>
                </a:cxn>
                <a:cxn ang="0">
                  <a:pos x="270" y="10"/>
                </a:cxn>
                <a:cxn ang="0">
                  <a:pos x="309" y="12"/>
                </a:cxn>
                <a:cxn ang="0">
                  <a:pos x="347" y="14"/>
                </a:cxn>
                <a:cxn ang="0">
                  <a:pos x="386" y="16"/>
                </a:cxn>
                <a:cxn ang="0">
                  <a:pos x="426" y="18"/>
                </a:cxn>
                <a:cxn ang="0">
                  <a:pos x="472" y="20"/>
                </a:cxn>
                <a:cxn ang="0">
                  <a:pos x="524" y="23"/>
                </a:cxn>
                <a:cxn ang="0">
                  <a:pos x="585" y="27"/>
                </a:cxn>
                <a:cxn ang="0">
                  <a:pos x="656" y="31"/>
                </a:cxn>
                <a:cxn ang="0">
                  <a:pos x="741" y="36"/>
                </a:cxn>
                <a:cxn ang="0">
                  <a:pos x="840" y="41"/>
                </a:cxn>
                <a:cxn ang="0">
                  <a:pos x="958" y="47"/>
                </a:cxn>
                <a:cxn ang="0">
                  <a:pos x="1094" y="56"/>
                </a:cxn>
                <a:cxn ang="0">
                  <a:pos x="1197" y="63"/>
                </a:cxn>
                <a:cxn ang="0">
                  <a:pos x="1233" y="78"/>
                </a:cxn>
                <a:cxn ang="0">
                  <a:pos x="1254" y="104"/>
                </a:cxn>
                <a:cxn ang="0">
                  <a:pos x="1265" y="135"/>
                </a:cxn>
                <a:cxn ang="0">
                  <a:pos x="1267" y="170"/>
                </a:cxn>
                <a:cxn ang="0">
                  <a:pos x="1256" y="203"/>
                </a:cxn>
                <a:cxn ang="0">
                  <a:pos x="1229" y="222"/>
                </a:cxn>
                <a:cxn ang="0">
                  <a:pos x="1194" y="232"/>
                </a:cxn>
                <a:cxn ang="0">
                  <a:pos x="1140" y="231"/>
                </a:cxn>
                <a:cxn ang="0">
                  <a:pos x="1082" y="226"/>
                </a:cxn>
                <a:cxn ang="0">
                  <a:pos x="1033" y="223"/>
                </a:cxn>
                <a:cxn ang="0">
                  <a:pos x="989" y="221"/>
                </a:cxn>
                <a:cxn ang="0">
                  <a:pos x="950" y="218"/>
                </a:cxn>
                <a:cxn ang="0">
                  <a:pos x="912" y="216"/>
                </a:cxn>
                <a:cxn ang="0">
                  <a:pos x="873" y="214"/>
                </a:cxn>
                <a:cxn ang="0">
                  <a:pos x="833" y="211"/>
                </a:cxn>
                <a:cxn ang="0">
                  <a:pos x="789" y="209"/>
                </a:cxn>
                <a:cxn ang="0">
                  <a:pos x="736" y="206"/>
                </a:cxn>
                <a:cxn ang="0">
                  <a:pos x="676" y="203"/>
                </a:cxn>
                <a:cxn ang="0">
                  <a:pos x="604" y="199"/>
                </a:cxn>
                <a:cxn ang="0">
                  <a:pos x="519" y="195"/>
                </a:cxn>
                <a:cxn ang="0">
                  <a:pos x="419" y="190"/>
                </a:cxn>
                <a:cxn ang="0">
                  <a:pos x="301" y="184"/>
                </a:cxn>
                <a:cxn ang="0">
                  <a:pos x="164" y="178"/>
                </a:cxn>
                <a:cxn ang="0">
                  <a:pos x="70" y="170"/>
                </a:cxn>
                <a:cxn ang="0">
                  <a:pos x="40" y="155"/>
                </a:cxn>
                <a:cxn ang="0">
                  <a:pos x="16" y="128"/>
                </a:cxn>
                <a:cxn ang="0">
                  <a:pos x="2" y="93"/>
                </a:cxn>
                <a:cxn ang="0">
                  <a:pos x="1" y="57"/>
                </a:cxn>
                <a:cxn ang="0">
                  <a:pos x="14" y="30"/>
                </a:cxn>
                <a:cxn ang="0">
                  <a:pos x="37" y="10"/>
                </a:cxn>
                <a:cxn ang="0">
                  <a:pos x="68" y="1"/>
                </a:cxn>
              </a:cxnLst>
              <a:rect l="0" t="0" r="r" b="b"/>
              <a:pathLst>
                <a:path w="1267" h="233">
                  <a:moveTo>
                    <a:pt x="86" y="0"/>
                  </a:moveTo>
                  <a:lnTo>
                    <a:pt x="118" y="2"/>
                  </a:lnTo>
                  <a:lnTo>
                    <a:pt x="149" y="3"/>
                  </a:lnTo>
                  <a:lnTo>
                    <a:pt x="176" y="5"/>
                  </a:lnTo>
                  <a:lnTo>
                    <a:pt x="202" y="6"/>
                  </a:lnTo>
                  <a:lnTo>
                    <a:pt x="226" y="8"/>
                  </a:lnTo>
                  <a:lnTo>
                    <a:pt x="248" y="9"/>
                  </a:lnTo>
                  <a:lnTo>
                    <a:pt x="270" y="10"/>
                  </a:lnTo>
                  <a:lnTo>
                    <a:pt x="289" y="11"/>
                  </a:lnTo>
                  <a:lnTo>
                    <a:pt x="309" y="12"/>
                  </a:lnTo>
                  <a:lnTo>
                    <a:pt x="328" y="13"/>
                  </a:lnTo>
                  <a:lnTo>
                    <a:pt x="347" y="14"/>
                  </a:lnTo>
                  <a:lnTo>
                    <a:pt x="366" y="15"/>
                  </a:lnTo>
                  <a:lnTo>
                    <a:pt x="386" y="16"/>
                  </a:lnTo>
                  <a:lnTo>
                    <a:pt x="405" y="17"/>
                  </a:lnTo>
                  <a:lnTo>
                    <a:pt x="426" y="18"/>
                  </a:lnTo>
                  <a:lnTo>
                    <a:pt x="449" y="19"/>
                  </a:lnTo>
                  <a:lnTo>
                    <a:pt x="472" y="20"/>
                  </a:lnTo>
                  <a:lnTo>
                    <a:pt x="496" y="22"/>
                  </a:lnTo>
                  <a:lnTo>
                    <a:pt x="524" y="23"/>
                  </a:lnTo>
                  <a:lnTo>
                    <a:pt x="553" y="26"/>
                  </a:lnTo>
                  <a:lnTo>
                    <a:pt x="585" y="27"/>
                  </a:lnTo>
                  <a:lnTo>
                    <a:pt x="619" y="29"/>
                  </a:lnTo>
                  <a:lnTo>
                    <a:pt x="656" y="31"/>
                  </a:lnTo>
                  <a:lnTo>
                    <a:pt x="697" y="33"/>
                  </a:lnTo>
                  <a:lnTo>
                    <a:pt x="741" y="36"/>
                  </a:lnTo>
                  <a:lnTo>
                    <a:pt x="789" y="38"/>
                  </a:lnTo>
                  <a:lnTo>
                    <a:pt x="840" y="41"/>
                  </a:lnTo>
                  <a:lnTo>
                    <a:pt x="897" y="44"/>
                  </a:lnTo>
                  <a:lnTo>
                    <a:pt x="958" y="47"/>
                  </a:lnTo>
                  <a:lnTo>
                    <a:pt x="1023" y="51"/>
                  </a:lnTo>
                  <a:lnTo>
                    <a:pt x="1094" y="56"/>
                  </a:lnTo>
                  <a:lnTo>
                    <a:pt x="1170" y="60"/>
                  </a:lnTo>
                  <a:lnTo>
                    <a:pt x="1197" y="63"/>
                  </a:lnTo>
                  <a:lnTo>
                    <a:pt x="1217" y="69"/>
                  </a:lnTo>
                  <a:lnTo>
                    <a:pt x="1233" y="78"/>
                  </a:lnTo>
                  <a:lnTo>
                    <a:pt x="1246" y="91"/>
                  </a:lnTo>
                  <a:lnTo>
                    <a:pt x="1254" y="104"/>
                  </a:lnTo>
                  <a:lnTo>
                    <a:pt x="1261" y="120"/>
                  </a:lnTo>
                  <a:lnTo>
                    <a:pt x="1265" y="135"/>
                  </a:lnTo>
                  <a:lnTo>
                    <a:pt x="1267" y="151"/>
                  </a:lnTo>
                  <a:lnTo>
                    <a:pt x="1267" y="170"/>
                  </a:lnTo>
                  <a:lnTo>
                    <a:pt x="1263" y="188"/>
                  </a:lnTo>
                  <a:lnTo>
                    <a:pt x="1256" y="203"/>
                  </a:lnTo>
                  <a:lnTo>
                    <a:pt x="1244" y="214"/>
                  </a:lnTo>
                  <a:lnTo>
                    <a:pt x="1229" y="222"/>
                  </a:lnTo>
                  <a:lnTo>
                    <a:pt x="1213" y="228"/>
                  </a:lnTo>
                  <a:lnTo>
                    <a:pt x="1194" y="232"/>
                  </a:lnTo>
                  <a:lnTo>
                    <a:pt x="1172" y="233"/>
                  </a:lnTo>
                  <a:lnTo>
                    <a:pt x="1140" y="231"/>
                  </a:lnTo>
                  <a:lnTo>
                    <a:pt x="1109" y="228"/>
                  </a:lnTo>
                  <a:lnTo>
                    <a:pt x="1082" y="226"/>
                  </a:lnTo>
                  <a:lnTo>
                    <a:pt x="1056" y="225"/>
                  </a:lnTo>
                  <a:lnTo>
                    <a:pt x="1033" y="223"/>
                  </a:lnTo>
                  <a:lnTo>
                    <a:pt x="1011" y="222"/>
                  </a:lnTo>
                  <a:lnTo>
                    <a:pt x="989" y="221"/>
                  </a:lnTo>
                  <a:lnTo>
                    <a:pt x="969" y="219"/>
                  </a:lnTo>
                  <a:lnTo>
                    <a:pt x="950" y="218"/>
                  </a:lnTo>
                  <a:lnTo>
                    <a:pt x="930" y="217"/>
                  </a:lnTo>
                  <a:lnTo>
                    <a:pt x="912" y="216"/>
                  </a:lnTo>
                  <a:lnTo>
                    <a:pt x="893" y="215"/>
                  </a:lnTo>
                  <a:lnTo>
                    <a:pt x="873" y="214"/>
                  </a:lnTo>
                  <a:lnTo>
                    <a:pt x="853" y="213"/>
                  </a:lnTo>
                  <a:lnTo>
                    <a:pt x="833" y="211"/>
                  </a:lnTo>
                  <a:lnTo>
                    <a:pt x="812" y="210"/>
                  </a:lnTo>
                  <a:lnTo>
                    <a:pt x="789" y="209"/>
                  </a:lnTo>
                  <a:lnTo>
                    <a:pt x="764" y="208"/>
                  </a:lnTo>
                  <a:lnTo>
                    <a:pt x="736" y="206"/>
                  </a:lnTo>
                  <a:lnTo>
                    <a:pt x="708" y="205"/>
                  </a:lnTo>
                  <a:lnTo>
                    <a:pt x="676" y="203"/>
                  </a:lnTo>
                  <a:lnTo>
                    <a:pt x="642" y="202"/>
                  </a:lnTo>
                  <a:lnTo>
                    <a:pt x="604" y="199"/>
                  </a:lnTo>
                  <a:lnTo>
                    <a:pt x="563" y="197"/>
                  </a:lnTo>
                  <a:lnTo>
                    <a:pt x="519" y="195"/>
                  </a:lnTo>
                  <a:lnTo>
                    <a:pt x="471" y="192"/>
                  </a:lnTo>
                  <a:lnTo>
                    <a:pt x="419" y="190"/>
                  </a:lnTo>
                  <a:lnTo>
                    <a:pt x="362" y="187"/>
                  </a:lnTo>
                  <a:lnTo>
                    <a:pt x="301" y="184"/>
                  </a:lnTo>
                  <a:lnTo>
                    <a:pt x="235" y="181"/>
                  </a:lnTo>
                  <a:lnTo>
                    <a:pt x="164" y="178"/>
                  </a:lnTo>
                  <a:lnTo>
                    <a:pt x="88" y="174"/>
                  </a:lnTo>
                  <a:lnTo>
                    <a:pt x="70" y="170"/>
                  </a:lnTo>
                  <a:lnTo>
                    <a:pt x="55" y="164"/>
                  </a:lnTo>
                  <a:lnTo>
                    <a:pt x="40" y="155"/>
                  </a:lnTo>
                  <a:lnTo>
                    <a:pt x="27" y="143"/>
                  </a:lnTo>
                  <a:lnTo>
                    <a:pt x="16" y="128"/>
                  </a:lnTo>
                  <a:lnTo>
                    <a:pt x="7" y="111"/>
                  </a:lnTo>
                  <a:lnTo>
                    <a:pt x="2" y="93"/>
                  </a:lnTo>
                  <a:lnTo>
                    <a:pt x="0" y="72"/>
                  </a:lnTo>
                  <a:lnTo>
                    <a:pt x="1" y="57"/>
                  </a:lnTo>
                  <a:lnTo>
                    <a:pt x="6" y="42"/>
                  </a:lnTo>
                  <a:lnTo>
                    <a:pt x="14" y="30"/>
                  </a:lnTo>
                  <a:lnTo>
                    <a:pt x="24" y="19"/>
                  </a:lnTo>
                  <a:lnTo>
                    <a:pt x="37" y="10"/>
                  </a:lnTo>
                  <a:lnTo>
                    <a:pt x="51" y="4"/>
                  </a:lnTo>
                  <a:lnTo>
                    <a:pt x="68" y="1"/>
                  </a:lnTo>
                  <a:lnTo>
                    <a:pt x="86" y="0"/>
                  </a:lnTo>
                  <a:close/>
                </a:path>
              </a:pathLst>
            </a:custGeom>
            <a:solidFill>
              <a:srgbClr val="757D7D"/>
            </a:solidFill>
            <a:ln w="9525">
              <a:noFill/>
              <a:round/>
              <a:headEnd/>
              <a:tailEnd/>
            </a:ln>
          </p:spPr>
          <p:txBody>
            <a:bodyPr/>
            <a:lstStyle/>
            <a:p>
              <a:endParaRPr lang="en-US"/>
            </a:p>
          </p:txBody>
        </p:sp>
        <p:sp>
          <p:nvSpPr>
            <p:cNvPr id="116860" name="Freeform 124"/>
            <p:cNvSpPr>
              <a:spLocks/>
            </p:cNvSpPr>
            <p:nvPr/>
          </p:nvSpPr>
          <p:spPr bwMode="auto">
            <a:xfrm>
              <a:off x="3682" y="2334"/>
              <a:ext cx="125" cy="18"/>
            </a:xfrm>
            <a:custGeom>
              <a:avLst/>
              <a:gdLst/>
              <a:ahLst/>
              <a:cxnLst>
                <a:cxn ang="0">
                  <a:pos x="81" y="0"/>
                </a:cxn>
                <a:cxn ang="0">
                  <a:pos x="1165" y="57"/>
                </a:cxn>
                <a:cxn ang="0">
                  <a:pos x="1192" y="60"/>
                </a:cxn>
                <a:cxn ang="0">
                  <a:pos x="1212" y="67"/>
                </a:cxn>
                <a:cxn ang="0">
                  <a:pos x="1227" y="77"/>
                </a:cxn>
                <a:cxn ang="0">
                  <a:pos x="1238" y="88"/>
                </a:cxn>
                <a:cxn ang="0">
                  <a:pos x="1246" y="101"/>
                </a:cxn>
                <a:cxn ang="0">
                  <a:pos x="1252" y="115"/>
                </a:cxn>
                <a:cxn ang="0">
                  <a:pos x="1256" y="129"/>
                </a:cxn>
                <a:cxn ang="0">
                  <a:pos x="1258" y="144"/>
                </a:cxn>
                <a:cxn ang="0">
                  <a:pos x="1259" y="164"/>
                </a:cxn>
                <a:cxn ang="0">
                  <a:pos x="1255" y="180"/>
                </a:cxn>
                <a:cxn ang="0">
                  <a:pos x="1247" y="194"/>
                </a:cxn>
                <a:cxn ang="0">
                  <a:pos x="1236" y="204"/>
                </a:cxn>
                <a:cxn ang="0">
                  <a:pos x="1222" y="212"/>
                </a:cxn>
                <a:cxn ang="0">
                  <a:pos x="1206" y="217"/>
                </a:cxn>
                <a:cxn ang="0">
                  <a:pos x="1186" y="221"/>
                </a:cxn>
                <a:cxn ang="0">
                  <a:pos x="1167" y="221"/>
                </a:cxn>
                <a:cxn ang="0">
                  <a:pos x="83" y="162"/>
                </a:cxn>
                <a:cxn ang="0">
                  <a:pos x="68" y="158"/>
                </a:cxn>
                <a:cxn ang="0">
                  <a:pos x="54" y="152"/>
                </a:cxn>
                <a:cxn ang="0">
                  <a:pos x="40" y="144"/>
                </a:cxn>
                <a:cxn ang="0">
                  <a:pos x="28" y="132"/>
                </a:cxn>
                <a:cxn ang="0">
                  <a:pos x="18" y="118"/>
                </a:cxn>
                <a:cxn ang="0">
                  <a:pos x="10" y="102"/>
                </a:cxn>
                <a:cxn ang="0">
                  <a:pos x="3" y="83"/>
                </a:cxn>
                <a:cxn ang="0">
                  <a:pos x="0" y="62"/>
                </a:cxn>
                <a:cxn ang="0">
                  <a:pos x="2" y="49"/>
                </a:cxn>
                <a:cxn ang="0">
                  <a:pos x="6" y="36"/>
                </a:cxn>
                <a:cxn ang="0">
                  <a:pos x="15" y="26"/>
                </a:cxn>
                <a:cxn ang="0">
                  <a:pos x="24" y="17"/>
                </a:cxn>
                <a:cxn ang="0">
                  <a:pos x="36" y="9"/>
                </a:cxn>
                <a:cxn ang="0">
                  <a:pos x="50" y="3"/>
                </a:cxn>
                <a:cxn ang="0">
                  <a:pos x="64" y="1"/>
                </a:cxn>
                <a:cxn ang="0">
                  <a:pos x="81" y="0"/>
                </a:cxn>
              </a:cxnLst>
              <a:rect l="0" t="0" r="r" b="b"/>
              <a:pathLst>
                <a:path w="1259" h="221">
                  <a:moveTo>
                    <a:pt x="81" y="0"/>
                  </a:moveTo>
                  <a:lnTo>
                    <a:pt x="1165" y="57"/>
                  </a:lnTo>
                  <a:lnTo>
                    <a:pt x="1192" y="60"/>
                  </a:lnTo>
                  <a:lnTo>
                    <a:pt x="1212" y="67"/>
                  </a:lnTo>
                  <a:lnTo>
                    <a:pt x="1227" y="77"/>
                  </a:lnTo>
                  <a:lnTo>
                    <a:pt x="1238" y="88"/>
                  </a:lnTo>
                  <a:lnTo>
                    <a:pt x="1246" y="101"/>
                  </a:lnTo>
                  <a:lnTo>
                    <a:pt x="1252" y="115"/>
                  </a:lnTo>
                  <a:lnTo>
                    <a:pt x="1256" y="129"/>
                  </a:lnTo>
                  <a:lnTo>
                    <a:pt x="1258" y="144"/>
                  </a:lnTo>
                  <a:lnTo>
                    <a:pt x="1259" y="164"/>
                  </a:lnTo>
                  <a:lnTo>
                    <a:pt x="1255" y="180"/>
                  </a:lnTo>
                  <a:lnTo>
                    <a:pt x="1247" y="194"/>
                  </a:lnTo>
                  <a:lnTo>
                    <a:pt x="1236" y="204"/>
                  </a:lnTo>
                  <a:lnTo>
                    <a:pt x="1222" y="212"/>
                  </a:lnTo>
                  <a:lnTo>
                    <a:pt x="1206" y="217"/>
                  </a:lnTo>
                  <a:lnTo>
                    <a:pt x="1186" y="221"/>
                  </a:lnTo>
                  <a:lnTo>
                    <a:pt x="1167" y="221"/>
                  </a:lnTo>
                  <a:lnTo>
                    <a:pt x="83" y="162"/>
                  </a:lnTo>
                  <a:lnTo>
                    <a:pt x="68" y="158"/>
                  </a:lnTo>
                  <a:lnTo>
                    <a:pt x="54" y="152"/>
                  </a:lnTo>
                  <a:lnTo>
                    <a:pt x="40" y="144"/>
                  </a:lnTo>
                  <a:lnTo>
                    <a:pt x="28" y="132"/>
                  </a:lnTo>
                  <a:lnTo>
                    <a:pt x="18" y="118"/>
                  </a:lnTo>
                  <a:lnTo>
                    <a:pt x="10" y="102"/>
                  </a:lnTo>
                  <a:lnTo>
                    <a:pt x="3" y="83"/>
                  </a:lnTo>
                  <a:lnTo>
                    <a:pt x="0" y="62"/>
                  </a:lnTo>
                  <a:lnTo>
                    <a:pt x="2" y="49"/>
                  </a:lnTo>
                  <a:lnTo>
                    <a:pt x="6" y="36"/>
                  </a:lnTo>
                  <a:lnTo>
                    <a:pt x="15" y="26"/>
                  </a:lnTo>
                  <a:lnTo>
                    <a:pt x="24" y="17"/>
                  </a:lnTo>
                  <a:lnTo>
                    <a:pt x="36" y="9"/>
                  </a:lnTo>
                  <a:lnTo>
                    <a:pt x="50" y="3"/>
                  </a:lnTo>
                  <a:lnTo>
                    <a:pt x="64" y="1"/>
                  </a:lnTo>
                  <a:lnTo>
                    <a:pt x="81" y="0"/>
                  </a:lnTo>
                  <a:close/>
                </a:path>
              </a:pathLst>
            </a:custGeom>
            <a:solidFill>
              <a:srgbClr val="878F8F"/>
            </a:solidFill>
            <a:ln w="9525">
              <a:noFill/>
              <a:round/>
              <a:headEnd/>
              <a:tailEnd/>
            </a:ln>
          </p:spPr>
          <p:txBody>
            <a:bodyPr/>
            <a:lstStyle/>
            <a:p>
              <a:endParaRPr lang="en-US"/>
            </a:p>
          </p:txBody>
        </p:sp>
        <p:sp>
          <p:nvSpPr>
            <p:cNvPr id="116861" name="Freeform 125"/>
            <p:cNvSpPr>
              <a:spLocks/>
            </p:cNvSpPr>
            <p:nvPr/>
          </p:nvSpPr>
          <p:spPr bwMode="auto">
            <a:xfrm>
              <a:off x="3682" y="2332"/>
              <a:ext cx="38" cy="15"/>
            </a:xfrm>
            <a:custGeom>
              <a:avLst/>
              <a:gdLst/>
              <a:ahLst/>
              <a:cxnLst>
                <a:cxn ang="0">
                  <a:pos x="356" y="180"/>
                </a:cxn>
                <a:cxn ang="0">
                  <a:pos x="363" y="179"/>
                </a:cxn>
                <a:cxn ang="0">
                  <a:pos x="370" y="175"/>
                </a:cxn>
                <a:cxn ang="0">
                  <a:pos x="375" y="169"/>
                </a:cxn>
                <a:cxn ang="0">
                  <a:pos x="377" y="161"/>
                </a:cxn>
                <a:cxn ang="0">
                  <a:pos x="374" y="37"/>
                </a:cxn>
                <a:cxn ang="0">
                  <a:pos x="371" y="29"/>
                </a:cxn>
                <a:cxn ang="0">
                  <a:pos x="367" y="22"/>
                </a:cxn>
                <a:cxn ang="0">
                  <a:pos x="360" y="18"/>
                </a:cxn>
                <a:cxn ang="0">
                  <a:pos x="352" y="17"/>
                </a:cxn>
                <a:cxn ang="0">
                  <a:pos x="192" y="7"/>
                </a:cxn>
                <a:cxn ang="0">
                  <a:pos x="73" y="0"/>
                </a:cxn>
                <a:cxn ang="0">
                  <a:pos x="57" y="0"/>
                </a:cxn>
                <a:cxn ang="0">
                  <a:pos x="43" y="3"/>
                </a:cxn>
                <a:cxn ang="0">
                  <a:pos x="31" y="9"/>
                </a:cxn>
                <a:cxn ang="0">
                  <a:pos x="21" y="18"/>
                </a:cxn>
                <a:cxn ang="0">
                  <a:pos x="12" y="27"/>
                </a:cxn>
                <a:cxn ang="0">
                  <a:pos x="5" y="39"/>
                </a:cxn>
                <a:cxn ang="0">
                  <a:pos x="1" y="52"/>
                </a:cxn>
                <a:cxn ang="0">
                  <a:pos x="0" y="66"/>
                </a:cxn>
                <a:cxn ang="0">
                  <a:pos x="0" y="89"/>
                </a:cxn>
                <a:cxn ang="0">
                  <a:pos x="2" y="104"/>
                </a:cxn>
                <a:cxn ang="0">
                  <a:pos x="7" y="117"/>
                </a:cxn>
                <a:cxn ang="0">
                  <a:pos x="15" y="130"/>
                </a:cxn>
                <a:cxn ang="0">
                  <a:pos x="24" y="140"/>
                </a:cxn>
                <a:cxn ang="0">
                  <a:pos x="35" y="149"/>
                </a:cxn>
                <a:cxn ang="0">
                  <a:pos x="47" y="155"/>
                </a:cxn>
                <a:cxn ang="0">
                  <a:pos x="60" y="161"/>
                </a:cxn>
                <a:cxn ang="0">
                  <a:pos x="75" y="163"/>
                </a:cxn>
                <a:cxn ang="0">
                  <a:pos x="356" y="180"/>
                </a:cxn>
              </a:cxnLst>
              <a:rect l="0" t="0" r="r" b="b"/>
              <a:pathLst>
                <a:path w="377" h="180">
                  <a:moveTo>
                    <a:pt x="356" y="180"/>
                  </a:moveTo>
                  <a:lnTo>
                    <a:pt x="363" y="179"/>
                  </a:lnTo>
                  <a:lnTo>
                    <a:pt x="370" y="175"/>
                  </a:lnTo>
                  <a:lnTo>
                    <a:pt x="375" y="169"/>
                  </a:lnTo>
                  <a:lnTo>
                    <a:pt x="377" y="161"/>
                  </a:lnTo>
                  <a:lnTo>
                    <a:pt x="374" y="37"/>
                  </a:lnTo>
                  <a:lnTo>
                    <a:pt x="371" y="29"/>
                  </a:lnTo>
                  <a:lnTo>
                    <a:pt x="367" y="22"/>
                  </a:lnTo>
                  <a:lnTo>
                    <a:pt x="360" y="18"/>
                  </a:lnTo>
                  <a:lnTo>
                    <a:pt x="352" y="17"/>
                  </a:lnTo>
                  <a:lnTo>
                    <a:pt x="192" y="7"/>
                  </a:lnTo>
                  <a:lnTo>
                    <a:pt x="73" y="0"/>
                  </a:lnTo>
                  <a:lnTo>
                    <a:pt x="57" y="0"/>
                  </a:lnTo>
                  <a:lnTo>
                    <a:pt x="43" y="3"/>
                  </a:lnTo>
                  <a:lnTo>
                    <a:pt x="31" y="9"/>
                  </a:lnTo>
                  <a:lnTo>
                    <a:pt x="21" y="18"/>
                  </a:lnTo>
                  <a:lnTo>
                    <a:pt x="12" y="27"/>
                  </a:lnTo>
                  <a:lnTo>
                    <a:pt x="5" y="39"/>
                  </a:lnTo>
                  <a:lnTo>
                    <a:pt x="1" y="52"/>
                  </a:lnTo>
                  <a:lnTo>
                    <a:pt x="0" y="66"/>
                  </a:lnTo>
                  <a:lnTo>
                    <a:pt x="0" y="89"/>
                  </a:lnTo>
                  <a:lnTo>
                    <a:pt x="2" y="104"/>
                  </a:lnTo>
                  <a:lnTo>
                    <a:pt x="7" y="117"/>
                  </a:lnTo>
                  <a:lnTo>
                    <a:pt x="15" y="130"/>
                  </a:lnTo>
                  <a:lnTo>
                    <a:pt x="24" y="140"/>
                  </a:lnTo>
                  <a:lnTo>
                    <a:pt x="35" y="149"/>
                  </a:lnTo>
                  <a:lnTo>
                    <a:pt x="47" y="155"/>
                  </a:lnTo>
                  <a:lnTo>
                    <a:pt x="60" y="161"/>
                  </a:lnTo>
                  <a:lnTo>
                    <a:pt x="75" y="163"/>
                  </a:lnTo>
                  <a:lnTo>
                    <a:pt x="356" y="180"/>
                  </a:lnTo>
                  <a:close/>
                </a:path>
              </a:pathLst>
            </a:custGeom>
            <a:solidFill>
              <a:srgbClr val="B5B5B5"/>
            </a:solidFill>
            <a:ln w="9525">
              <a:noFill/>
              <a:round/>
              <a:headEnd/>
              <a:tailEnd/>
            </a:ln>
          </p:spPr>
          <p:txBody>
            <a:bodyPr/>
            <a:lstStyle/>
            <a:p>
              <a:endParaRPr lang="en-US"/>
            </a:p>
          </p:txBody>
        </p:sp>
        <p:sp>
          <p:nvSpPr>
            <p:cNvPr id="116862" name="Freeform 126"/>
            <p:cNvSpPr>
              <a:spLocks/>
            </p:cNvSpPr>
            <p:nvPr/>
          </p:nvSpPr>
          <p:spPr bwMode="auto">
            <a:xfrm>
              <a:off x="3769" y="2336"/>
              <a:ext cx="37" cy="14"/>
            </a:xfrm>
            <a:custGeom>
              <a:avLst/>
              <a:gdLst/>
              <a:ahLst/>
              <a:cxnLst>
                <a:cxn ang="0">
                  <a:pos x="25" y="160"/>
                </a:cxn>
                <a:cxn ang="0">
                  <a:pos x="18" y="159"/>
                </a:cxn>
                <a:cxn ang="0">
                  <a:pos x="11" y="156"/>
                </a:cxn>
                <a:cxn ang="0">
                  <a:pos x="6" y="150"/>
                </a:cxn>
                <a:cxn ang="0">
                  <a:pos x="2" y="140"/>
                </a:cxn>
                <a:cxn ang="0">
                  <a:pos x="0" y="17"/>
                </a:cxn>
                <a:cxn ang="0">
                  <a:pos x="2" y="10"/>
                </a:cxn>
                <a:cxn ang="0">
                  <a:pos x="8" y="4"/>
                </a:cxn>
                <a:cxn ang="0">
                  <a:pos x="15" y="0"/>
                </a:cxn>
                <a:cxn ang="0">
                  <a:pos x="23" y="0"/>
                </a:cxn>
                <a:cxn ang="0">
                  <a:pos x="182" y="7"/>
                </a:cxn>
                <a:cxn ang="0">
                  <a:pos x="301" y="12"/>
                </a:cxn>
                <a:cxn ang="0">
                  <a:pos x="317" y="15"/>
                </a:cxn>
                <a:cxn ang="0">
                  <a:pos x="331" y="20"/>
                </a:cxn>
                <a:cxn ang="0">
                  <a:pos x="343" y="29"/>
                </a:cxn>
                <a:cxn ang="0">
                  <a:pos x="354" y="38"/>
                </a:cxn>
                <a:cxn ang="0">
                  <a:pos x="363" y="48"/>
                </a:cxn>
                <a:cxn ang="0">
                  <a:pos x="370" y="61"/>
                </a:cxn>
                <a:cxn ang="0">
                  <a:pos x="375" y="74"/>
                </a:cxn>
                <a:cxn ang="0">
                  <a:pos x="376" y="89"/>
                </a:cxn>
                <a:cxn ang="0">
                  <a:pos x="376" y="111"/>
                </a:cxn>
                <a:cxn ang="0">
                  <a:pos x="375" y="125"/>
                </a:cxn>
                <a:cxn ang="0">
                  <a:pos x="372" y="137"/>
                </a:cxn>
                <a:cxn ang="0">
                  <a:pos x="366" y="149"/>
                </a:cxn>
                <a:cxn ang="0">
                  <a:pos x="357" y="159"/>
                </a:cxn>
                <a:cxn ang="0">
                  <a:pos x="346" y="167"/>
                </a:cxn>
                <a:cxn ang="0">
                  <a:pos x="334" y="174"/>
                </a:cxn>
                <a:cxn ang="0">
                  <a:pos x="321" y="177"/>
                </a:cxn>
                <a:cxn ang="0">
                  <a:pos x="306" y="178"/>
                </a:cxn>
                <a:cxn ang="0">
                  <a:pos x="25" y="160"/>
                </a:cxn>
              </a:cxnLst>
              <a:rect l="0" t="0" r="r" b="b"/>
              <a:pathLst>
                <a:path w="376" h="178">
                  <a:moveTo>
                    <a:pt x="25" y="160"/>
                  </a:moveTo>
                  <a:lnTo>
                    <a:pt x="18" y="159"/>
                  </a:lnTo>
                  <a:lnTo>
                    <a:pt x="11" y="156"/>
                  </a:lnTo>
                  <a:lnTo>
                    <a:pt x="6" y="150"/>
                  </a:lnTo>
                  <a:lnTo>
                    <a:pt x="2" y="140"/>
                  </a:lnTo>
                  <a:lnTo>
                    <a:pt x="0" y="17"/>
                  </a:lnTo>
                  <a:lnTo>
                    <a:pt x="2" y="10"/>
                  </a:lnTo>
                  <a:lnTo>
                    <a:pt x="8" y="4"/>
                  </a:lnTo>
                  <a:lnTo>
                    <a:pt x="15" y="0"/>
                  </a:lnTo>
                  <a:lnTo>
                    <a:pt x="23" y="0"/>
                  </a:lnTo>
                  <a:lnTo>
                    <a:pt x="182" y="7"/>
                  </a:lnTo>
                  <a:lnTo>
                    <a:pt x="301" y="12"/>
                  </a:lnTo>
                  <a:lnTo>
                    <a:pt x="317" y="15"/>
                  </a:lnTo>
                  <a:lnTo>
                    <a:pt x="331" y="20"/>
                  </a:lnTo>
                  <a:lnTo>
                    <a:pt x="343" y="29"/>
                  </a:lnTo>
                  <a:lnTo>
                    <a:pt x="354" y="38"/>
                  </a:lnTo>
                  <a:lnTo>
                    <a:pt x="363" y="48"/>
                  </a:lnTo>
                  <a:lnTo>
                    <a:pt x="370" y="61"/>
                  </a:lnTo>
                  <a:lnTo>
                    <a:pt x="375" y="74"/>
                  </a:lnTo>
                  <a:lnTo>
                    <a:pt x="376" y="89"/>
                  </a:lnTo>
                  <a:lnTo>
                    <a:pt x="376" y="111"/>
                  </a:lnTo>
                  <a:lnTo>
                    <a:pt x="375" y="125"/>
                  </a:lnTo>
                  <a:lnTo>
                    <a:pt x="372" y="137"/>
                  </a:lnTo>
                  <a:lnTo>
                    <a:pt x="366" y="149"/>
                  </a:lnTo>
                  <a:lnTo>
                    <a:pt x="357" y="159"/>
                  </a:lnTo>
                  <a:lnTo>
                    <a:pt x="346" y="167"/>
                  </a:lnTo>
                  <a:lnTo>
                    <a:pt x="334" y="174"/>
                  </a:lnTo>
                  <a:lnTo>
                    <a:pt x="321" y="177"/>
                  </a:lnTo>
                  <a:lnTo>
                    <a:pt x="306" y="178"/>
                  </a:lnTo>
                  <a:lnTo>
                    <a:pt x="25" y="160"/>
                  </a:lnTo>
                  <a:close/>
                </a:path>
              </a:pathLst>
            </a:custGeom>
            <a:solidFill>
              <a:srgbClr val="B5B5B5"/>
            </a:solidFill>
            <a:ln w="9525">
              <a:noFill/>
              <a:round/>
              <a:headEnd/>
              <a:tailEnd/>
            </a:ln>
          </p:spPr>
          <p:txBody>
            <a:bodyPr/>
            <a:lstStyle/>
            <a:p>
              <a:endParaRPr lang="en-US"/>
            </a:p>
          </p:txBody>
        </p:sp>
        <p:sp>
          <p:nvSpPr>
            <p:cNvPr id="116863" name="Freeform 127"/>
            <p:cNvSpPr>
              <a:spLocks/>
            </p:cNvSpPr>
            <p:nvPr/>
          </p:nvSpPr>
          <p:spPr bwMode="auto">
            <a:xfrm>
              <a:off x="3726" y="2333"/>
              <a:ext cx="37" cy="16"/>
            </a:xfrm>
            <a:custGeom>
              <a:avLst/>
              <a:gdLst/>
              <a:ahLst/>
              <a:cxnLst>
                <a:cxn ang="0">
                  <a:pos x="20" y="0"/>
                </a:cxn>
                <a:cxn ang="0">
                  <a:pos x="353" y="18"/>
                </a:cxn>
                <a:cxn ang="0">
                  <a:pos x="361" y="21"/>
                </a:cxn>
                <a:cxn ang="0">
                  <a:pos x="368" y="25"/>
                </a:cxn>
                <a:cxn ang="0">
                  <a:pos x="373" y="31"/>
                </a:cxn>
                <a:cxn ang="0">
                  <a:pos x="375" y="39"/>
                </a:cxn>
                <a:cxn ang="0">
                  <a:pos x="377" y="163"/>
                </a:cxn>
                <a:cxn ang="0">
                  <a:pos x="376" y="171"/>
                </a:cxn>
                <a:cxn ang="0">
                  <a:pos x="371" y="177"/>
                </a:cxn>
                <a:cxn ang="0">
                  <a:pos x="365" y="181"/>
                </a:cxn>
                <a:cxn ang="0">
                  <a:pos x="357" y="182"/>
                </a:cxn>
                <a:cxn ang="0">
                  <a:pos x="24" y="163"/>
                </a:cxn>
                <a:cxn ang="0">
                  <a:pos x="16" y="161"/>
                </a:cxn>
                <a:cxn ang="0">
                  <a:pos x="9" y="156"/>
                </a:cxn>
                <a:cxn ang="0">
                  <a:pos x="5" y="150"/>
                </a:cxn>
                <a:cxn ang="0">
                  <a:pos x="3" y="143"/>
                </a:cxn>
                <a:cxn ang="0">
                  <a:pos x="0" y="18"/>
                </a:cxn>
                <a:cxn ang="0">
                  <a:pos x="2" y="10"/>
                </a:cxn>
                <a:cxn ang="0">
                  <a:pos x="6" y="4"/>
                </a:cxn>
                <a:cxn ang="0">
                  <a:pos x="12" y="1"/>
                </a:cxn>
                <a:cxn ang="0">
                  <a:pos x="20" y="0"/>
                </a:cxn>
              </a:cxnLst>
              <a:rect l="0" t="0" r="r" b="b"/>
              <a:pathLst>
                <a:path w="377" h="182">
                  <a:moveTo>
                    <a:pt x="20" y="0"/>
                  </a:moveTo>
                  <a:lnTo>
                    <a:pt x="353" y="18"/>
                  </a:lnTo>
                  <a:lnTo>
                    <a:pt x="361" y="21"/>
                  </a:lnTo>
                  <a:lnTo>
                    <a:pt x="368" y="25"/>
                  </a:lnTo>
                  <a:lnTo>
                    <a:pt x="373" y="31"/>
                  </a:lnTo>
                  <a:lnTo>
                    <a:pt x="375" y="39"/>
                  </a:lnTo>
                  <a:lnTo>
                    <a:pt x="377" y="163"/>
                  </a:lnTo>
                  <a:lnTo>
                    <a:pt x="376" y="171"/>
                  </a:lnTo>
                  <a:lnTo>
                    <a:pt x="371" y="177"/>
                  </a:lnTo>
                  <a:lnTo>
                    <a:pt x="365" y="181"/>
                  </a:lnTo>
                  <a:lnTo>
                    <a:pt x="357" y="182"/>
                  </a:lnTo>
                  <a:lnTo>
                    <a:pt x="24" y="163"/>
                  </a:lnTo>
                  <a:lnTo>
                    <a:pt x="16" y="161"/>
                  </a:lnTo>
                  <a:lnTo>
                    <a:pt x="9" y="156"/>
                  </a:lnTo>
                  <a:lnTo>
                    <a:pt x="5" y="150"/>
                  </a:lnTo>
                  <a:lnTo>
                    <a:pt x="3" y="143"/>
                  </a:lnTo>
                  <a:lnTo>
                    <a:pt x="0" y="18"/>
                  </a:lnTo>
                  <a:lnTo>
                    <a:pt x="2" y="10"/>
                  </a:lnTo>
                  <a:lnTo>
                    <a:pt x="6" y="4"/>
                  </a:lnTo>
                  <a:lnTo>
                    <a:pt x="12" y="1"/>
                  </a:lnTo>
                  <a:lnTo>
                    <a:pt x="20" y="0"/>
                  </a:lnTo>
                  <a:close/>
                </a:path>
              </a:pathLst>
            </a:custGeom>
            <a:solidFill>
              <a:srgbClr val="B5B5B5"/>
            </a:solidFill>
            <a:ln w="9525">
              <a:noFill/>
              <a:round/>
              <a:headEnd/>
              <a:tailEnd/>
            </a:ln>
          </p:spPr>
          <p:txBody>
            <a:bodyPr/>
            <a:lstStyle/>
            <a:p>
              <a:endParaRPr lang="en-US"/>
            </a:p>
          </p:txBody>
        </p:sp>
        <p:sp>
          <p:nvSpPr>
            <p:cNvPr id="116864" name="Freeform 128"/>
            <p:cNvSpPr>
              <a:spLocks/>
            </p:cNvSpPr>
            <p:nvPr/>
          </p:nvSpPr>
          <p:spPr bwMode="auto">
            <a:xfrm>
              <a:off x="3684" y="2330"/>
              <a:ext cx="38" cy="15"/>
            </a:xfrm>
            <a:custGeom>
              <a:avLst/>
              <a:gdLst/>
              <a:ahLst/>
              <a:cxnLst>
                <a:cxn ang="0">
                  <a:pos x="355" y="180"/>
                </a:cxn>
                <a:cxn ang="0">
                  <a:pos x="362" y="179"/>
                </a:cxn>
                <a:cxn ang="0">
                  <a:pos x="369" y="175"/>
                </a:cxn>
                <a:cxn ang="0">
                  <a:pos x="374" y="169"/>
                </a:cxn>
                <a:cxn ang="0">
                  <a:pos x="376" y="160"/>
                </a:cxn>
                <a:cxn ang="0">
                  <a:pos x="371" y="37"/>
                </a:cxn>
                <a:cxn ang="0">
                  <a:pos x="369" y="30"/>
                </a:cxn>
                <a:cxn ang="0">
                  <a:pos x="365" y="23"/>
                </a:cxn>
                <a:cxn ang="0">
                  <a:pos x="359" y="19"/>
                </a:cxn>
                <a:cxn ang="0">
                  <a:pos x="352" y="17"/>
                </a:cxn>
                <a:cxn ang="0">
                  <a:pos x="189" y="7"/>
                </a:cxn>
                <a:cxn ang="0">
                  <a:pos x="70" y="0"/>
                </a:cxn>
                <a:cxn ang="0">
                  <a:pos x="55" y="1"/>
                </a:cxn>
                <a:cxn ang="0">
                  <a:pos x="42" y="4"/>
                </a:cxn>
                <a:cxn ang="0">
                  <a:pos x="28" y="9"/>
                </a:cxn>
                <a:cxn ang="0">
                  <a:pos x="18" y="17"/>
                </a:cxn>
                <a:cxn ang="0">
                  <a:pos x="10" y="27"/>
                </a:cxn>
                <a:cxn ang="0">
                  <a:pos x="4" y="39"/>
                </a:cxn>
                <a:cxn ang="0">
                  <a:pos x="0" y="51"/>
                </a:cxn>
                <a:cxn ang="0">
                  <a:pos x="0" y="66"/>
                </a:cxn>
                <a:cxn ang="0">
                  <a:pos x="0" y="89"/>
                </a:cxn>
                <a:cxn ang="0">
                  <a:pos x="1" y="103"/>
                </a:cxn>
                <a:cxn ang="0">
                  <a:pos x="6" y="116"/>
                </a:cxn>
                <a:cxn ang="0">
                  <a:pos x="13" y="129"/>
                </a:cxn>
                <a:cxn ang="0">
                  <a:pos x="22" y="139"/>
                </a:cxn>
                <a:cxn ang="0">
                  <a:pos x="33" y="149"/>
                </a:cxn>
                <a:cxn ang="0">
                  <a:pos x="46" y="156"/>
                </a:cxn>
                <a:cxn ang="0">
                  <a:pos x="60" y="161"/>
                </a:cxn>
                <a:cxn ang="0">
                  <a:pos x="75" y="163"/>
                </a:cxn>
                <a:cxn ang="0">
                  <a:pos x="355" y="180"/>
                </a:cxn>
              </a:cxnLst>
              <a:rect l="0" t="0" r="r" b="b"/>
              <a:pathLst>
                <a:path w="376" h="180">
                  <a:moveTo>
                    <a:pt x="355" y="180"/>
                  </a:moveTo>
                  <a:lnTo>
                    <a:pt x="362" y="179"/>
                  </a:lnTo>
                  <a:lnTo>
                    <a:pt x="369" y="175"/>
                  </a:lnTo>
                  <a:lnTo>
                    <a:pt x="374" y="169"/>
                  </a:lnTo>
                  <a:lnTo>
                    <a:pt x="376" y="160"/>
                  </a:lnTo>
                  <a:lnTo>
                    <a:pt x="371" y="37"/>
                  </a:lnTo>
                  <a:lnTo>
                    <a:pt x="369" y="30"/>
                  </a:lnTo>
                  <a:lnTo>
                    <a:pt x="365" y="23"/>
                  </a:lnTo>
                  <a:lnTo>
                    <a:pt x="359" y="19"/>
                  </a:lnTo>
                  <a:lnTo>
                    <a:pt x="352" y="17"/>
                  </a:lnTo>
                  <a:lnTo>
                    <a:pt x="189" y="7"/>
                  </a:lnTo>
                  <a:lnTo>
                    <a:pt x="70" y="0"/>
                  </a:lnTo>
                  <a:lnTo>
                    <a:pt x="55" y="1"/>
                  </a:lnTo>
                  <a:lnTo>
                    <a:pt x="42" y="4"/>
                  </a:lnTo>
                  <a:lnTo>
                    <a:pt x="28" y="9"/>
                  </a:lnTo>
                  <a:lnTo>
                    <a:pt x="18" y="17"/>
                  </a:lnTo>
                  <a:lnTo>
                    <a:pt x="10" y="27"/>
                  </a:lnTo>
                  <a:lnTo>
                    <a:pt x="4" y="39"/>
                  </a:lnTo>
                  <a:lnTo>
                    <a:pt x="0" y="51"/>
                  </a:lnTo>
                  <a:lnTo>
                    <a:pt x="0" y="66"/>
                  </a:lnTo>
                  <a:lnTo>
                    <a:pt x="0" y="89"/>
                  </a:lnTo>
                  <a:lnTo>
                    <a:pt x="1" y="103"/>
                  </a:lnTo>
                  <a:lnTo>
                    <a:pt x="6" y="116"/>
                  </a:lnTo>
                  <a:lnTo>
                    <a:pt x="13" y="129"/>
                  </a:lnTo>
                  <a:lnTo>
                    <a:pt x="22" y="139"/>
                  </a:lnTo>
                  <a:lnTo>
                    <a:pt x="33" y="149"/>
                  </a:lnTo>
                  <a:lnTo>
                    <a:pt x="46" y="156"/>
                  </a:lnTo>
                  <a:lnTo>
                    <a:pt x="60" y="161"/>
                  </a:lnTo>
                  <a:lnTo>
                    <a:pt x="75" y="163"/>
                  </a:lnTo>
                  <a:lnTo>
                    <a:pt x="355" y="180"/>
                  </a:lnTo>
                  <a:close/>
                </a:path>
              </a:pathLst>
            </a:custGeom>
            <a:solidFill>
              <a:srgbClr val="E8E8E8"/>
            </a:solidFill>
            <a:ln w="9525">
              <a:noFill/>
              <a:round/>
              <a:headEnd/>
              <a:tailEnd/>
            </a:ln>
          </p:spPr>
          <p:txBody>
            <a:bodyPr/>
            <a:lstStyle/>
            <a:p>
              <a:endParaRPr lang="en-US"/>
            </a:p>
          </p:txBody>
        </p:sp>
        <p:sp>
          <p:nvSpPr>
            <p:cNvPr id="116865" name="Freeform 129"/>
            <p:cNvSpPr>
              <a:spLocks/>
            </p:cNvSpPr>
            <p:nvPr/>
          </p:nvSpPr>
          <p:spPr bwMode="auto">
            <a:xfrm>
              <a:off x="3771" y="2334"/>
              <a:ext cx="38" cy="15"/>
            </a:xfrm>
            <a:custGeom>
              <a:avLst/>
              <a:gdLst/>
              <a:ahLst/>
              <a:cxnLst>
                <a:cxn ang="0">
                  <a:pos x="23" y="162"/>
                </a:cxn>
                <a:cxn ang="0">
                  <a:pos x="15" y="161"/>
                </a:cxn>
                <a:cxn ang="0">
                  <a:pos x="8" y="157"/>
                </a:cxn>
                <a:cxn ang="0">
                  <a:pos x="4" y="151"/>
                </a:cxn>
                <a:cxn ang="0">
                  <a:pos x="2" y="142"/>
                </a:cxn>
                <a:cxn ang="0">
                  <a:pos x="0" y="18"/>
                </a:cxn>
                <a:cxn ang="0">
                  <a:pos x="1" y="10"/>
                </a:cxn>
                <a:cxn ang="0">
                  <a:pos x="5" y="4"/>
                </a:cxn>
                <a:cxn ang="0">
                  <a:pos x="11" y="1"/>
                </a:cxn>
                <a:cxn ang="0">
                  <a:pos x="19" y="0"/>
                </a:cxn>
                <a:cxn ang="0">
                  <a:pos x="182" y="8"/>
                </a:cxn>
                <a:cxn ang="0">
                  <a:pos x="301" y="16"/>
                </a:cxn>
                <a:cxn ang="0">
                  <a:pos x="316" y="18"/>
                </a:cxn>
                <a:cxn ang="0">
                  <a:pos x="329" y="23"/>
                </a:cxn>
                <a:cxn ang="0">
                  <a:pos x="341" y="29"/>
                </a:cxn>
                <a:cxn ang="0">
                  <a:pos x="352" y="38"/>
                </a:cxn>
                <a:cxn ang="0">
                  <a:pos x="362" y="49"/>
                </a:cxn>
                <a:cxn ang="0">
                  <a:pos x="369" y="61"/>
                </a:cxn>
                <a:cxn ang="0">
                  <a:pos x="374" y="75"/>
                </a:cxn>
                <a:cxn ang="0">
                  <a:pos x="376" y="89"/>
                </a:cxn>
                <a:cxn ang="0">
                  <a:pos x="376" y="112"/>
                </a:cxn>
                <a:cxn ang="0">
                  <a:pos x="375" y="125"/>
                </a:cxn>
                <a:cxn ang="0">
                  <a:pos x="371" y="139"/>
                </a:cxn>
                <a:cxn ang="0">
                  <a:pos x="364" y="150"/>
                </a:cxn>
                <a:cxn ang="0">
                  <a:pos x="355" y="161"/>
                </a:cxn>
                <a:cxn ang="0">
                  <a:pos x="344" y="169"/>
                </a:cxn>
                <a:cxn ang="0">
                  <a:pos x="332" y="174"/>
                </a:cxn>
                <a:cxn ang="0">
                  <a:pos x="318" y="178"/>
                </a:cxn>
                <a:cxn ang="0">
                  <a:pos x="303" y="178"/>
                </a:cxn>
                <a:cxn ang="0">
                  <a:pos x="23" y="162"/>
                </a:cxn>
              </a:cxnLst>
              <a:rect l="0" t="0" r="r" b="b"/>
              <a:pathLst>
                <a:path w="376" h="178">
                  <a:moveTo>
                    <a:pt x="23" y="162"/>
                  </a:moveTo>
                  <a:lnTo>
                    <a:pt x="15" y="161"/>
                  </a:lnTo>
                  <a:lnTo>
                    <a:pt x="8" y="157"/>
                  </a:lnTo>
                  <a:lnTo>
                    <a:pt x="4" y="151"/>
                  </a:lnTo>
                  <a:lnTo>
                    <a:pt x="2" y="142"/>
                  </a:lnTo>
                  <a:lnTo>
                    <a:pt x="0" y="18"/>
                  </a:lnTo>
                  <a:lnTo>
                    <a:pt x="1" y="10"/>
                  </a:lnTo>
                  <a:lnTo>
                    <a:pt x="5" y="4"/>
                  </a:lnTo>
                  <a:lnTo>
                    <a:pt x="11" y="1"/>
                  </a:lnTo>
                  <a:lnTo>
                    <a:pt x="19" y="0"/>
                  </a:lnTo>
                  <a:lnTo>
                    <a:pt x="182" y="8"/>
                  </a:lnTo>
                  <a:lnTo>
                    <a:pt x="301" y="16"/>
                  </a:lnTo>
                  <a:lnTo>
                    <a:pt x="316" y="18"/>
                  </a:lnTo>
                  <a:lnTo>
                    <a:pt x="329" y="23"/>
                  </a:lnTo>
                  <a:lnTo>
                    <a:pt x="341" y="29"/>
                  </a:lnTo>
                  <a:lnTo>
                    <a:pt x="352" y="38"/>
                  </a:lnTo>
                  <a:lnTo>
                    <a:pt x="362" y="49"/>
                  </a:lnTo>
                  <a:lnTo>
                    <a:pt x="369" y="61"/>
                  </a:lnTo>
                  <a:lnTo>
                    <a:pt x="374" y="75"/>
                  </a:lnTo>
                  <a:lnTo>
                    <a:pt x="376" y="89"/>
                  </a:lnTo>
                  <a:lnTo>
                    <a:pt x="376" y="112"/>
                  </a:lnTo>
                  <a:lnTo>
                    <a:pt x="375" y="125"/>
                  </a:lnTo>
                  <a:lnTo>
                    <a:pt x="371" y="139"/>
                  </a:lnTo>
                  <a:lnTo>
                    <a:pt x="364" y="150"/>
                  </a:lnTo>
                  <a:lnTo>
                    <a:pt x="355" y="161"/>
                  </a:lnTo>
                  <a:lnTo>
                    <a:pt x="344" y="169"/>
                  </a:lnTo>
                  <a:lnTo>
                    <a:pt x="332" y="174"/>
                  </a:lnTo>
                  <a:lnTo>
                    <a:pt x="318" y="178"/>
                  </a:lnTo>
                  <a:lnTo>
                    <a:pt x="303" y="178"/>
                  </a:lnTo>
                  <a:lnTo>
                    <a:pt x="23" y="162"/>
                  </a:lnTo>
                  <a:close/>
                </a:path>
              </a:pathLst>
            </a:custGeom>
            <a:solidFill>
              <a:srgbClr val="E8E8E8"/>
            </a:solidFill>
            <a:ln w="9525">
              <a:noFill/>
              <a:round/>
              <a:headEnd/>
              <a:tailEnd/>
            </a:ln>
          </p:spPr>
          <p:txBody>
            <a:bodyPr/>
            <a:lstStyle/>
            <a:p>
              <a:endParaRPr lang="en-US"/>
            </a:p>
          </p:txBody>
        </p:sp>
        <p:sp>
          <p:nvSpPr>
            <p:cNvPr id="116866" name="Freeform 130"/>
            <p:cNvSpPr>
              <a:spLocks/>
            </p:cNvSpPr>
            <p:nvPr/>
          </p:nvSpPr>
          <p:spPr bwMode="auto">
            <a:xfrm>
              <a:off x="3728" y="2332"/>
              <a:ext cx="37" cy="15"/>
            </a:xfrm>
            <a:custGeom>
              <a:avLst/>
              <a:gdLst/>
              <a:ahLst/>
              <a:cxnLst>
                <a:cxn ang="0">
                  <a:pos x="20" y="0"/>
                </a:cxn>
                <a:cxn ang="0">
                  <a:pos x="354" y="19"/>
                </a:cxn>
                <a:cxn ang="0">
                  <a:pos x="361" y="21"/>
                </a:cxn>
                <a:cxn ang="0">
                  <a:pos x="368" y="25"/>
                </a:cxn>
                <a:cxn ang="0">
                  <a:pos x="372" y="31"/>
                </a:cxn>
                <a:cxn ang="0">
                  <a:pos x="374" y="40"/>
                </a:cxn>
                <a:cxn ang="0">
                  <a:pos x="376" y="164"/>
                </a:cxn>
                <a:cxn ang="0">
                  <a:pos x="375" y="171"/>
                </a:cxn>
                <a:cxn ang="0">
                  <a:pos x="371" y="177"/>
                </a:cxn>
                <a:cxn ang="0">
                  <a:pos x="365" y="181"/>
                </a:cxn>
                <a:cxn ang="0">
                  <a:pos x="358" y="182"/>
                </a:cxn>
                <a:cxn ang="0">
                  <a:pos x="24" y="164"/>
                </a:cxn>
                <a:cxn ang="0">
                  <a:pos x="16" y="162"/>
                </a:cxn>
                <a:cxn ang="0">
                  <a:pos x="9" y="157"/>
                </a:cxn>
                <a:cxn ang="0">
                  <a:pos x="5" y="150"/>
                </a:cxn>
                <a:cxn ang="0">
                  <a:pos x="3" y="143"/>
                </a:cxn>
                <a:cxn ang="0">
                  <a:pos x="0" y="19"/>
                </a:cxn>
                <a:cxn ang="0">
                  <a:pos x="2" y="11"/>
                </a:cxn>
                <a:cxn ang="0">
                  <a:pos x="6" y="4"/>
                </a:cxn>
                <a:cxn ang="0">
                  <a:pos x="12" y="1"/>
                </a:cxn>
                <a:cxn ang="0">
                  <a:pos x="20" y="0"/>
                </a:cxn>
              </a:cxnLst>
              <a:rect l="0" t="0" r="r" b="b"/>
              <a:pathLst>
                <a:path w="376" h="182">
                  <a:moveTo>
                    <a:pt x="20" y="0"/>
                  </a:moveTo>
                  <a:lnTo>
                    <a:pt x="354" y="19"/>
                  </a:lnTo>
                  <a:lnTo>
                    <a:pt x="361" y="21"/>
                  </a:lnTo>
                  <a:lnTo>
                    <a:pt x="368" y="25"/>
                  </a:lnTo>
                  <a:lnTo>
                    <a:pt x="372" y="31"/>
                  </a:lnTo>
                  <a:lnTo>
                    <a:pt x="374" y="40"/>
                  </a:lnTo>
                  <a:lnTo>
                    <a:pt x="376" y="164"/>
                  </a:lnTo>
                  <a:lnTo>
                    <a:pt x="375" y="171"/>
                  </a:lnTo>
                  <a:lnTo>
                    <a:pt x="371" y="177"/>
                  </a:lnTo>
                  <a:lnTo>
                    <a:pt x="365" y="181"/>
                  </a:lnTo>
                  <a:lnTo>
                    <a:pt x="358" y="182"/>
                  </a:lnTo>
                  <a:lnTo>
                    <a:pt x="24" y="164"/>
                  </a:lnTo>
                  <a:lnTo>
                    <a:pt x="16" y="162"/>
                  </a:lnTo>
                  <a:lnTo>
                    <a:pt x="9" y="157"/>
                  </a:lnTo>
                  <a:lnTo>
                    <a:pt x="5" y="150"/>
                  </a:lnTo>
                  <a:lnTo>
                    <a:pt x="3" y="143"/>
                  </a:lnTo>
                  <a:lnTo>
                    <a:pt x="0" y="19"/>
                  </a:lnTo>
                  <a:lnTo>
                    <a:pt x="2" y="11"/>
                  </a:lnTo>
                  <a:lnTo>
                    <a:pt x="6" y="4"/>
                  </a:lnTo>
                  <a:lnTo>
                    <a:pt x="12" y="1"/>
                  </a:lnTo>
                  <a:lnTo>
                    <a:pt x="20" y="0"/>
                  </a:lnTo>
                  <a:close/>
                </a:path>
              </a:pathLst>
            </a:custGeom>
            <a:solidFill>
              <a:srgbClr val="E8E8E8"/>
            </a:solidFill>
            <a:ln w="9525">
              <a:noFill/>
              <a:round/>
              <a:headEnd/>
              <a:tailEnd/>
            </a:ln>
          </p:spPr>
          <p:txBody>
            <a:bodyPr/>
            <a:lstStyle/>
            <a:p>
              <a:endParaRPr lang="en-US"/>
            </a:p>
          </p:txBody>
        </p:sp>
        <p:sp>
          <p:nvSpPr>
            <p:cNvPr id="116867" name="Freeform 131"/>
            <p:cNvSpPr>
              <a:spLocks/>
            </p:cNvSpPr>
            <p:nvPr/>
          </p:nvSpPr>
          <p:spPr bwMode="auto">
            <a:xfrm>
              <a:off x="3692" y="2332"/>
              <a:ext cx="5" cy="10"/>
            </a:xfrm>
            <a:custGeom>
              <a:avLst/>
              <a:gdLst/>
              <a:ahLst/>
              <a:cxnLst>
                <a:cxn ang="0">
                  <a:pos x="32" y="126"/>
                </a:cxn>
                <a:cxn ang="0">
                  <a:pos x="30" y="36"/>
                </a:cxn>
                <a:cxn ang="0">
                  <a:pos x="0" y="35"/>
                </a:cxn>
                <a:cxn ang="0">
                  <a:pos x="0" y="23"/>
                </a:cxn>
                <a:cxn ang="0">
                  <a:pos x="2" y="23"/>
                </a:cxn>
                <a:cxn ang="0">
                  <a:pos x="4" y="22"/>
                </a:cxn>
                <a:cxn ang="0">
                  <a:pos x="6" y="22"/>
                </a:cxn>
                <a:cxn ang="0">
                  <a:pos x="9" y="22"/>
                </a:cxn>
                <a:cxn ang="0">
                  <a:pos x="12" y="22"/>
                </a:cxn>
                <a:cxn ang="0">
                  <a:pos x="15" y="21"/>
                </a:cxn>
                <a:cxn ang="0">
                  <a:pos x="18" y="21"/>
                </a:cxn>
                <a:cxn ang="0">
                  <a:pos x="20" y="20"/>
                </a:cxn>
                <a:cxn ang="0">
                  <a:pos x="22" y="19"/>
                </a:cxn>
                <a:cxn ang="0">
                  <a:pos x="25" y="18"/>
                </a:cxn>
                <a:cxn ang="0">
                  <a:pos x="27" y="16"/>
                </a:cxn>
                <a:cxn ang="0">
                  <a:pos x="29" y="13"/>
                </a:cxn>
                <a:cxn ang="0">
                  <a:pos x="31" y="10"/>
                </a:cxn>
                <a:cxn ang="0">
                  <a:pos x="32" y="7"/>
                </a:cxn>
                <a:cxn ang="0">
                  <a:pos x="33" y="4"/>
                </a:cxn>
                <a:cxn ang="0">
                  <a:pos x="33" y="0"/>
                </a:cxn>
                <a:cxn ang="0">
                  <a:pos x="46" y="0"/>
                </a:cxn>
                <a:cxn ang="0">
                  <a:pos x="48" y="127"/>
                </a:cxn>
                <a:cxn ang="0">
                  <a:pos x="32" y="126"/>
                </a:cxn>
              </a:cxnLst>
              <a:rect l="0" t="0" r="r" b="b"/>
              <a:pathLst>
                <a:path w="48" h="127">
                  <a:moveTo>
                    <a:pt x="32" y="126"/>
                  </a:moveTo>
                  <a:lnTo>
                    <a:pt x="30" y="36"/>
                  </a:lnTo>
                  <a:lnTo>
                    <a:pt x="0" y="35"/>
                  </a:lnTo>
                  <a:lnTo>
                    <a:pt x="0" y="23"/>
                  </a:lnTo>
                  <a:lnTo>
                    <a:pt x="2" y="23"/>
                  </a:lnTo>
                  <a:lnTo>
                    <a:pt x="4" y="22"/>
                  </a:lnTo>
                  <a:lnTo>
                    <a:pt x="6" y="22"/>
                  </a:lnTo>
                  <a:lnTo>
                    <a:pt x="9" y="22"/>
                  </a:lnTo>
                  <a:lnTo>
                    <a:pt x="12" y="22"/>
                  </a:lnTo>
                  <a:lnTo>
                    <a:pt x="15" y="21"/>
                  </a:lnTo>
                  <a:lnTo>
                    <a:pt x="18" y="21"/>
                  </a:lnTo>
                  <a:lnTo>
                    <a:pt x="20" y="20"/>
                  </a:lnTo>
                  <a:lnTo>
                    <a:pt x="22" y="19"/>
                  </a:lnTo>
                  <a:lnTo>
                    <a:pt x="25" y="18"/>
                  </a:lnTo>
                  <a:lnTo>
                    <a:pt x="27" y="16"/>
                  </a:lnTo>
                  <a:lnTo>
                    <a:pt x="29" y="13"/>
                  </a:lnTo>
                  <a:lnTo>
                    <a:pt x="31" y="10"/>
                  </a:lnTo>
                  <a:lnTo>
                    <a:pt x="32" y="7"/>
                  </a:lnTo>
                  <a:lnTo>
                    <a:pt x="33" y="4"/>
                  </a:lnTo>
                  <a:lnTo>
                    <a:pt x="33" y="0"/>
                  </a:lnTo>
                  <a:lnTo>
                    <a:pt x="46" y="0"/>
                  </a:lnTo>
                  <a:lnTo>
                    <a:pt x="48" y="127"/>
                  </a:lnTo>
                  <a:lnTo>
                    <a:pt x="32" y="126"/>
                  </a:lnTo>
                  <a:close/>
                </a:path>
              </a:pathLst>
            </a:custGeom>
            <a:solidFill>
              <a:srgbClr val="000000"/>
            </a:solidFill>
            <a:ln w="9525">
              <a:noFill/>
              <a:round/>
              <a:headEnd/>
              <a:tailEnd/>
            </a:ln>
          </p:spPr>
          <p:txBody>
            <a:bodyPr/>
            <a:lstStyle/>
            <a:p>
              <a:endParaRPr lang="en-US"/>
            </a:p>
          </p:txBody>
        </p:sp>
        <p:sp>
          <p:nvSpPr>
            <p:cNvPr id="116868" name="Freeform 132"/>
            <p:cNvSpPr>
              <a:spLocks/>
            </p:cNvSpPr>
            <p:nvPr/>
          </p:nvSpPr>
          <p:spPr bwMode="auto">
            <a:xfrm>
              <a:off x="3693" y="2359"/>
              <a:ext cx="5" cy="4"/>
            </a:xfrm>
            <a:custGeom>
              <a:avLst/>
              <a:gdLst/>
              <a:ahLst/>
              <a:cxnLst>
                <a:cxn ang="0">
                  <a:pos x="0" y="53"/>
                </a:cxn>
                <a:cxn ang="0">
                  <a:pos x="38" y="0"/>
                </a:cxn>
                <a:cxn ang="0">
                  <a:pos x="52" y="1"/>
                </a:cxn>
                <a:cxn ang="0">
                  <a:pos x="53" y="53"/>
                </a:cxn>
                <a:cxn ang="0">
                  <a:pos x="37" y="53"/>
                </a:cxn>
                <a:cxn ang="0">
                  <a:pos x="37" y="25"/>
                </a:cxn>
                <a:cxn ang="0">
                  <a:pos x="16" y="53"/>
                </a:cxn>
                <a:cxn ang="0">
                  <a:pos x="0" y="53"/>
                </a:cxn>
              </a:cxnLst>
              <a:rect l="0" t="0" r="r" b="b"/>
              <a:pathLst>
                <a:path w="53" h="53">
                  <a:moveTo>
                    <a:pt x="0" y="53"/>
                  </a:moveTo>
                  <a:lnTo>
                    <a:pt x="38" y="0"/>
                  </a:lnTo>
                  <a:lnTo>
                    <a:pt x="52" y="1"/>
                  </a:lnTo>
                  <a:lnTo>
                    <a:pt x="53" y="53"/>
                  </a:lnTo>
                  <a:lnTo>
                    <a:pt x="37" y="53"/>
                  </a:lnTo>
                  <a:lnTo>
                    <a:pt x="37" y="25"/>
                  </a:lnTo>
                  <a:lnTo>
                    <a:pt x="16" y="53"/>
                  </a:lnTo>
                  <a:lnTo>
                    <a:pt x="0" y="53"/>
                  </a:lnTo>
                  <a:close/>
                </a:path>
              </a:pathLst>
            </a:custGeom>
            <a:solidFill>
              <a:srgbClr val="000000"/>
            </a:solidFill>
            <a:ln w="9525">
              <a:noFill/>
              <a:round/>
              <a:headEnd/>
              <a:tailEnd/>
            </a:ln>
          </p:spPr>
          <p:txBody>
            <a:bodyPr/>
            <a:lstStyle/>
            <a:p>
              <a:endParaRPr lang="en-US"/>
            </a:p>
          </p:txBody>
        </p:sp>
        <p:sp>
          <p:nvSpPr>
            <p:cNvPr id="116869" name="Freeform 133"/>
            <p:cNvSpPr>
              <a:spLocks/>
            </p:cNvSpPr>
            <p:nvPr/>
          </p:nvSpPr>
          <p:spPr bwMode="auto">
            <a:xfrm>
              <a:off x="3691" y="2363"/>
              <a:ext cx="9" cy="6"/>
            </a:xfrm>
            <a:custGeom>
              <a:avLst/>
              <a:gdLst/>
              <a:ahLst/>
              <a:cxnLst>
                <a:cxn ang="0">
                  <a:pos x="18" y="0"/>
                </a:cxn>
                <a:cxn ang="0">
                  <a:pos x="0" y="25"/>
                </a:cxn>
                <a:cxn ang="0">
                  <a:pos x="0" y="40"/>
                </a:cxn>
                <a:cxn ang="0">
                  <a:pos x="57" y="43"/>
                </a:cxn>
                <a:cxn ang="0">
                  <a:pos x="57" y="74"/>
                </a:cxn>
                <a:cxn ang="0">
                  <a:pos x="72" y="75"/>
                </a:cxn>
                <a:cxn ang="0">
                  <a:pos x="72" y="44"/>
                </a:cxn>
                <a:cxn ang="0">
                  <a:pos x="89" y="45"/>
                </a:cxn>
                <a:cxn ang="0">
                  <a:pos x="88" y="31"/>
                </a:cxn>
                <a:cxn ang="0">
                  <a:pos x="71" y="30"/>
                </a:cxn>
                <a:cxn ang="0">
                  <a:pos x="71" y="0"/>
                </a:cxn>
                <a:cxn ang="0">
                  <a:pos x="55" y="0"/>
                </a:cxn>
                <a:cxn ang="0">
                  <a:pos x="56" y="29"/>
                </a:cxn>
                <a:cxn ang="0">
                  <a:pos x="14" y="27"/>
                </a:cxn>
                <a:cxn ang="0">
                  <a:pos x="34" y="0"/>
                </a:cxn>
                <a:cxn ang="0">
                  <a:pos x="18" y="0"/>
                </a:cxn>
              </a:cxnLst>
              <a:rect l="0" t="0" r="r" b="b"/>
              <a:pathLst>
                <a:path w="89" h="75">
                  <a:moveTo>
                    <a:pt x="18" y="0"/>
                  </a:moveTo>
                  <a:lnTo>
                    <a:pt x="0" y="25"/>
                  </a:lnTo>
                  <a:lnTo>
                    <a:pt x="0" y="40"/>
                  </a:lnTo>
                  <a:lnTo>
                    <a:pt x="57" y="43"/>
                  </a:lnTo>
                  <a:lnTo>
                    <a:pt x="57" y="74"/>
                  </a:lnTo>
                  <a:lnTo>
                    <a:pt x="72" y="75"/>
                  </a:lnTo>
                  <a:lnTo>
                    <a:pt x="72" y="44"/>
                  </a:lnTo>
                  <a:lnTo>
                    <a:pt x="89" y="45"/>
                  </a:lnTo>
                  <a:lnTo>
                    <a:pt x="88" y="31"/>
                  </a:lnTo>
                  <a:lnTo>
                    <a:pt x="71" y="30"/>
                  </a:lnTo>
                  <a:lnTo>
                    <a:pt x="71" y="0"/>
                  </a:lnTo>
                  <a:lnTo>
                    <a:pt x="55" y="0"/>
                  </a:lnTo>
                  <a:lnTo>
                    <a:pt x="56" y="29"/>
                  </a:lnTo>
                  <a:lnTo>
                    <a:pt x="14" y="27"/>
                  </a:lnTo>
                  <a:lnTo>
                    <a:pt x="34" y="0"/>
                  </a:lnTo>
                  <a:lnTo>
                    <a:pt x="18" y="0"/>
                  </a:lnTo>
                  <a:close/>
                </a:path>
              </a:pathLst>
            </a:custGeom>
            <a:solidFill>
              <a:srgbClr val="000000"/>
            </a:solidFill>
            <a:ln w="9525">
              <a:noFill/>
              <a:round/>
              <a:headEnd/>
              <a:tailEnd/>
            </a:ln>
          </p:spPr>
          <p:txBody>
            <a:bodyPr/>
            <a:lstStyle/>
            <a:p>
              <a:endParaRPr lang="en-US"/>
            </a:p>
          </p:txBody>
        </p:sp>
        <p:sp>
          <p:nvSpPr>
            <p:cNvPr id="116870" name="Freeform 134"/>
            <p:cNvSpPr>
              <a:spLocks/>
            </p:cNvSpPr>
            <p:nvPr/>
          </p:nvSpPr>
          <p:spPr bwMode="auto">
            <a:xfrm>
              <a:off x="3692" y="2386"/>
              <a:ext cx="9" cy="11"/>
            </a:xfrm>
            <a:custGeom>
              <a:avLst/>
              <a:gdLst/>
              <a:ahLst/>
              <a:cxnLst>
                <a:cxn ang="0">
                  <a:pos x="20" y="126"/>
                </a:cxn>
                <a:cxn ang="0">
                  <a:pos x="22" y="114"/>
                </a:cxn>
                <a:cxn ang="0">
                  <a:pos x="25" y="103"/>
                </a:cxn>
                <a:cxn ang="0">
                  <a:pos x="29" y="92"/>
                </a:cxn>
                <a:cxn ang="0">
                  <a:pos x="33" y="81"/>
                </a:cxn>
                <a:cxn ang="0">
                  <a:pos x="38" y="71"/>
                </a:cxn>
                <a:cxn ang="0">
                  <a:pos x="42" y="61"/>
                </a:cxn>
                <a:cxn ang="0">
                  <a:pos x="47" y="52"/>
                </a:cxn>
                <a:cxn ang="0">
                  <a:pos x="51" y="45"/>
                </a:cxn>
                <a:cxn ang="0">
                  <a:pos x="56" y="38"/>
                </a:cxn>
                <a:cxn ang="0">
                  <a:pos x="61" y="30"/>
                </a:cxn>
                <a:cxn ang="0">
                  <a:pos x="65" y="24"/>
                </a:cxn>
                <a:cxn ang="0">
                  <a:pos x="68" y="20"/>
                </a:cxn>
                <a:cxn ang="0">
                  <a:pos x="0" y="16"/>
                </a:cxn>
                <a:cxn ang="0">
                  <a:pos x="0" y="0"/>
                </a:cxn>
                <a:cxn ang="0">
                  <a:pos x="86" y="5"/>
                </a:cxn>
                <a:cxn ang="0">
                  <a:pos x="86" y="19"/>
                </a:cxn>
                <a:cxn ang="0">
                  <a:pos x="82" y="24"/>
                </a:cxn>
                <a:cxn ang="0">
                  <a:pos x="78" y="29"/>
                </a:cxn>
                <a:cxn ang="0">
                  <a:pos x="74" y="34"/>
                </a:cxn>
                <a:cxn ang="0">
                  <a:pos x="71" y="40"/>
                </a:cxn>
                <a:cxn ang="0">
                  <a:pos x="68" y="45"/>
                </a:cxn>
                <a:cxn ang="0">
                  <a:pos x="65" y="49"/>
                </a:cxn>
                <a:cxn ang="0">
                  <a:pos x="61" y="54"/>
                </a:cxn>
                <a:cxn ang="0">
                  <a:pos x="58" y="59"/>
                </a:cxn>
                <a:cxn ang="0">
                  <a:pos x="56" y="66"/>
                </a:cxn>
                <a:cxn ang="0">
                  <a:pos x="53" y="73"/>
                </a:cxn>
                <a:cxn ang="0">
                  <a:pos x="50" y="81"/>
                </a:cxn>
                <a:cxn ang="0">
                  <a:pos x="47" y="89"/>
                </a:cxn>
                <a:cxn ang="0">
                  <a:pos x="45" y="98"/>
                </a:cxn>
                <a:cxn ang="0">
                  <a:pos x="43" y="106"/>
                </a:cxn>
                <a:cxn ang="0">
                  <a:pos x="40" y="116"/>
                </a:cxn>
                <a:cxn ang="0">
                  <a:pos x="38" y="127"/>
                </a:cxn>
                <a:cxn ang="0">
                  <a:pos x="20" y="126"/>
                </a:cxn>
              </a:cxnLst>
              <a:rect l="0" t="0" r="r" b="b"/>
              <a:pathLst>
                <a:path w="86" h="127">
                  <a:moveTo>
                    <a:pt x="20" y="126"/>
                  </a:moveTo>
                  <a:lnTo>
                    <a:pt x="22" y="114"/>
                  </a:lnTo>
                  <a:lnTo>
                    <a:pt x="25" y="103"/>
                  </a:lnTo>
                  <a:lnTo>
                    <a:pt x="29" y="92"/>
                  </a:lnTo>
                  <a:lnTo>
                    <a:pt x="33" y="81"/>
                  </a:lnTo>
                  <a:lnTo>
                    <a:pt x="38" y="71"/>
                  </a:lnTo>
                  <a:lnTo>
                    <a:pt x="42" y="61"/>
                  </a:lnTo>
                  <a:lnTo>
                    <a:pt x="47" y="52"/>
                  </a:lnTo>
                  <a:lnTo>
                    <a:pt x="51" y="45"/>
                  </a:lnTo>
                  <a:lnTo>
                    <a:pt x="56" y="38"/>
                  </a:lnTo>
                  <a:lnTo>
                    <a:pt x="61" y="30"/>
                  </a:lnTo>
                  <a:lnTo>
                    <a:pt x="65" y="24"/>
                  </a:lnTo>
                  <a:lnTo>
                    <a:pt x="68" y="20"/>
                  </a:lnTo>
                  <a:lnTo>
                    <a:pt x="0" y="16"/>
                  </a:lnTo>
                  <a:lnTo>
                    <a:pt x="0" y="0"/>
                  </a:lnTo>
                  <a:lnTo>
                    <a:pt x="86" y="5"/>
                  </a:lnTo>
                  <a:lnTo>
                    <a:pt x="86" y="19"/>
                  </a:lnTo>
                  <a:lnTo>
                    <a:pt x="82" y="24"/>
                  </a:lnTo>
                  <a:lnTo>
                    <a:pt x="78" y="29"/>
                  </a:lnTo>
                  <a:lnTo>
                    <a:pt x="74" y="34"/>
                  </a:lnTo>
                  <a:lnTo>
                    <a:pt x="71" y="40"/>
                  </a:lnTo>
                  <a:lnTo>
                    <a:pt x="68" y="45"/>
                  </a:lnTo>
                  <a:lnTo>
                    <a:pt x="65" y="49"/>
                  </a:lnTo>
                  <a:lnTo>
                    <a:pt x="61" y="54"/>
                  </a:lnTo>
                  <a:lnTo>
                    <a:pt x="58" y="59"/>
                  </a:lnTo>
                  <a:lnTo>
                    <a:pt x="56" y="66"/>
                  </a:lnTo>
                  <a:lnTo>
                    <a:pt x="53" y="73"/>
                  </a:lnTo>
                  <a:lnTo>
                    <a:pt x="50" y="81"/>
                  </a:lnTo>
                  <a:lnTo>
                    <a:pt x="47" y="89"/>
                  </a:lnTo>
                  <a:lnTo>
                    <a:pt x="45" y="98"/>
                  </a:lnTo>
                  <a:lnTo>
                    <a:pt x="43" y="106"/>
                  </a:lnTo>
                  <a:lnTo>
                    <a:pt x="40" y="116"/>
                  </a:lnTo>
                  <a:lnTo>
                    <a:pt x="38" y="127"/>
                  </a:lnTo>
                  <a:lnTo>
                    <a:pt x="20" y="126"/>
                  </a:lnTo>
                  <a:close/>
                </a:path>
              </a:pathLst>
            </a:custGeom>
            <a:solidFill>
              <a:srgbClr val="000000"/>
            </a:solidFill>
            <a:ln w="9525">
              <a:noFill/>
              <a:round/>
              <a:headEnd/>
              <a:tailEnd/>
            </a:ln>
          </p:spPr>
          <p:txBody>
            <a:bodyPr/>
            <a:lstStyle/>
            <a:p>
              <a:endParaRPr lang="en-US"/>
            </a:p>
          </p:txBody>
        </p:sp>
        <p:sp>
          <p:nvSpPr>
            <p:cNvPr id="116871" name="Freeform 135"/>
            <p:cNvSpPr>
              <a:spLocks/>
            </p:cNvSpPr>
            <p:nvPr/>
          </p:nvSpPr>
          <p:spPr bwMode="auto">
            <a:xfrm>
              <a:off x="3734" y="2334"/>
              <a:ext cx="9" cy="10"/>
            </a:xfrm>
            <a:custGeom>
              <a:avLst/>
              <a:gdLst/>
              <a:ahLst/>
              <a:cxnLst>
                <a:cxn ang="0">
                  <a:pos x="1" y="114"/>
                </a:cxn>
                <a:cxn ang="0">
                  <a:pos x="5" y="97"/>
                </a:cxn>
                <a:cxn ang="0">
                  <a:pos x="14" y="86"/>
                </a:cxn>
                <a:cxn ang="0">
                  <a:pos x="28" y="75"/>
                </a:cxn>
                <a:cxn ang="0">
                  <a:pos x="45" y="66"/>
                </a:cxn>
                <a:cxn ang="0">
                  <a:pos x="58" y="59"/>
                </a:cxn>
                <a:cxn ang="0">
                  <a:pos x="65" y="54"/>
                </a:cxn>
                <a:cxn ang="0">
                  <a:pos x="67" y="44"/>
                </a:cxn>
                <a:cxn ang="0">
                  <a:pos x="67" y="34"/>
                </a:cxn>
                <a:cxn ang="0">
                  <a:pos x="64" y="25"/>
                </a:cxn>
                <a:cxn ang="0">
                  <a:pos x="58" y="19"/>
                </a:cxn>
                <a:cxn ang="0">
                  <a:pos x="49" y="14"/>
                </a:cxn>
                <a:cxn ang="0">
                  <a:pos x="32" y="15"/>
                </a:cxn>
                <a:cxn ang="0">
                  <a:pos x="19" y="30"/>
                </a:cxn>
                <a:cxn ang="0">
                  <a:pos x="1" y="42"/>
                </a:cxn>
                <a:cxn ang="0">
                  <a:pos x="2" y="31"/>
                </a:cxn>
                <a:cxn ang="0">
                  <a:pos x="6" y="20"/>
                </a:cxn>
                <a:cxn ang="0">
                  <a:pos x="11" y="11"/>
                </a:cxn>
                <a:cxn ang="0">
                  <a:pos x="19" y="4"/>
                </a:cxn>
                <a:cxn ang="0">
                  <a:pos x="30" y="0"/>
                </a:cxn>
                <a:cxn ang="0">
                  <a:pos x="44" y="0"/>
                </a:cxn>
                <a:cxn ang="0">
                  <a:pos x="55" y="1"/>
                </a:cxn>
                <a:cxn ang="0">
                  <a:pos x="64" y="5"/>
                </a:cxn>
                <a:cxn ang="0">
                  <a:pos x="72" y="10"/>
                </a:cxn>
                <a:cxn ang="0">
                  <a:pos x="78" y="20"/>
                </a:cxn>
                <a:cxn ang="0">
                  <a:pos x="83" y="29"/>
                </a:cxn>
                <a:cxn ang="0">
                  <a:pos x="85" y="41"/>
                </a:cxn>
                <a:cxn ang="0">
                  <a:pos x="82" y="55"/>
                </a:cxn>
                <a:cxn ang="0">
                  <a:pos x="76" y="66"/>
                </a:cxn>
                <a:cxn ang="0">
                  <a:pos x="66" y="73"/>
                </a:cxn>
                <a:cxn ang="0">
                  <a:pos x="52" y="82"/>
                </a:cxn>
                <a:cxn ang="0">
                  <a:pos x="38" y="89"/>
                </a:cxn>
                <a:cxn ang="0">
                  <a:pos x="27" y="95"/>
                </a:cxn>
                <a:cxn ang="0">
                  <a:pos x="22" y="101"/>
                </a:cxn>
                <a:cxn ang="0">
                  <a:pos x="18" y="111"/>
                </a:cxn>
                <a:cxn ang="0">
                  <a:pos x="86" y="129"/>
                </a:cxn>
              </a:cxnLst>
              <a:rect l="0" t="0" r="r" b="b"/>
              <a:pathLst>
                <a:path w="86" h="129">
                  <a:moveTo>
                    <a:pt x="0" y="124"/>
                  </a:moveTo>
                  <a:lnTo>
                    <a:pt x="1" y="114"/>
                  </a:lnTo>
                  <a:lnTo>
                    <a:pt x="3" y="104"/>
                  </a:lnTo>
                  <a:lnTo>
                    <a:pt x="5" y="97"/>
                  </a:lnTo>
                  <a:lnTo>
                    <a:pt x="9" y="92"/>
                  </a:lnTo>
                  <a:lnTo>
                    <a:pt x="14" y="86"/>
                  </a:lnTo>
                  <a:lnTo>
                    <a:pt x="20" y="81"/>
                  </a:lnTo>
                  <a:lnTo>
                    <a:pt x="28" y="75"/>
                  </a:lnTo>
                  <a:lnTo>
                    <a:pt x="36" y="70"/>
                  </a:lnTo>
                  <a:lnTo>
                    <a:pt x="45" y="66"/>
                  </a:lnTo>
                  <a:lnTo>
                    <a:pt x="53" y="62"/>
                  </a:lnTo>
                  <a:lnTo>
                    <a:pt x="58" y="59"/>
                  </a:lnTo>
                  <a:lnTo>
                    <a:pt x="62" y="57"/>
                  </a:lnTo>
                  <a:lnTo>
                    <a:pt x="65" y="54"/>
                  </a:lnTo>
                  <a:lnTo>
                    <a:pt x="66" y="50"/>
                  </a:lnTo>
                  <a:lnTo>
                    <a:pt x="67" y="44"/>
                  </a:lnTo>
                  <a:lnTo>
                    <a:pt x="67" y="39"/>
                  </a:lnTo>
                  <a:lnTo>
                    <a:pt x="67" y="34"/>
                  </a:lnTo>
                  <a:lnTo>
                    <a:pt x="66" y="29"/>
                  </a:lnTo>
                  <a:lnTo>
                    <a:pt x="64" y="25"/>
                  </a:lnTo>
                  <a:lnTo>
                    <a:pt x="61" y="22"/>
                  </a:lnTo>
                  <a:lnTo>
                    <a:pt x="58" y="19"/>
                  </a:lnTo>
                  <a:lnTo>
                    <a:pt x="54" y="16"/>
                  </a:lnTo>
                  <a:lnTo>
                    <a:pt x="49" y="14"/>
                  </a:lnTo>
                  <a:lnTo>
                    <a:pt x="44" y="14"/>
                  </a:lnTo>
                  <a:lnTo>
                    <a:pt x="32" y="15"/>
                  </a:lnTo>
                  <a:lnTo>
                    <a:pt x="24" y="21"/>
                  </a:lnTo>
                  <a:lnTo>
                    <a:pt x="19" y="30"/>
                  </a:lnTo>
                  <a:lnTo>
                    <a:pt x="17" y="43"/>
                  </a:lnTo>
                  <a:lnTo>
                    <a:pt x="1" y="42"/>
                  </a:lnTo>
                  <a:lnTo>
                    <a:pt x="1" y="36"/>
                  </a:lnTo>
                  <a:lnTo>
                    <a:pt x="2" y="31"/>
                  </a:lnTo>
                  <a:lnTo>
                    <a:pt x="4" y="25"/>
                  </a:lnTo>
                  <a:lnTo>
                    <a:pt x="6" y="20"/>
                  </a:lnTo>
                  <a:lnTo>
                    <a:pt x="8" y="15"/>
                  </a:lnTo>
                  <a:lnTo>
                    <a:pt x="11" y="11"/>
                  </a:lnTo>
                  <a:lnTo>
                    <a:pt x="15" y="7"/>
                  </a:lnTo>
                  <a:lnTo>
                    <a:pt x="19" y="4"/>
                  </a:lnTo>
                  <a:lnTo>
                    <a:pt x="24" y="2"/>
                  </a:lnTo>
                  <a:lnTo>
                    <a:pt x="30" y="0"/>
                  </a:lnTo>
                  <a:lnTo>
                    <a:pt x="36" y="0"/>
                  </a:lnTo>
                  <a:lnTo>
                    <a:pt x="44" y="0"/>
                  </a:lnTo>
                  <a:lnTo>
                    <a:pt x="50" y="0"/>
                  </a:lnTo>
                  <a:lnTo>
                    <a:pt x="55" y="1"/>
                  </a:lnTo>
                  <a:lnTo>
                    <a:pt x="59" y="3"/>
                  </a:lnTo>
                  <a:lnTo>
                    <a:pt x="64" y="5"/>
                  </a:lnTo>
                  <a:lnTo>
                    <a:pt x="68" y="7"/>
                  </a:lnTo>
                  <a:lnTo>
                    <a:pt x="72" y="10"/>
                  </a:lnTo>
                  <a:lnTo>
                    <a:pt x="75" y="14"/>
                  </a:lnTo>
                  <a:lnTo>
                    <a:pt x="78" y="20"/>
                  </a:lnTo>
                  <a:lnTo>
                    <a:pt x="81" y="24"/>
                  </a:lnTo>
                  <a:lnTo>
                    <a:pt x="83" y="29"/>
                  </a:lnTo>
                  <a:lnTo>
                    <a:pt x="84" y="35"/>
                  </a:lnTo>
                  <a:lnTo>
                    <a:pt x="85" y="41"/>
                  </a:lnTo>
                  <a:lnTo>
                    <a:pt x="84" y="49"/>
                  </a:lnTo>
                  <a:lnTo>
                    <a:pt x="82" y="55"/>
                  </a:lnTo>
                  <a:lnTo>
                    <a:pt x="79" y="61"/>
                  </a:lnTo>
                  <a:lnTo>
                    <a:pt x="76" y="66"/>
                  </a:lnTo>
                  <a:lnTo>
                    <a:pt x="72" y="70"/>
                  </a:lnTo>
                  <a:lnTo>
                    <a:pt x="66" y="73"/>
                  </a:lnTo>
                  <a:lnTo>
                    <a:pt x="60" y="78"/>
                  </a:lnTo>
                  <a:lnTo>
                    <a:pt x="52" y="82"/>
                  </a:lnTo>
                  <a:lnTo>
                    <a:pt x="44" y="86"/>
                  </a:lnTo>
                  <a:lnTo>
                    <a:pt x="38" y="89"/>
                  </a:lnTo>
                  <a:lnTo>
                    <a:pt x="31" y="92"/>
                  </a:lnTo>
                  <a:lnTo>
                    <a:pt x="27" y="95"/>
                  </a:lnTo>
                  <a:lnTo>
                    <a:pt x="24" y="98"/>
                  </a:lnTo>
                  <a:lnTo>
                    <a:pt x="22" y="101"/>
                  </a:lnTo>
                  <a:lnTo>
                    <a:pt x="20" y="106"/>
                  </a:lnTo>
                  <a:lnTo>
                    <a:pt x="18" y="111"/>
                  </a:lnTo>
                  <a:lnTo>
                    <a:pt x="86" y="115"/>
                  </a:lnTo>
                  <a:lnTo>
                    <a:pt x="86" y="129"/>
                  </a:lnTo>
                  <a:lnTo>
                    <a:pt x="0" y="124"/>
                  </a:lnTo>
                  <a:close/>
                </a:path>
              </a:pathLst>
            </a:custGeom>
            <a:solidFill>
              <a:srgbClr val="000000"/>
            </a:solidFill>
            <a:ln w="9525">
              <a:noFill/>
              <a:round/>
              <a:headEnd/>
              <a:tailEnd/>
            </a:ln>
          </p:spPr>
          <p:txBody>
            <a:bodyPr/>
            <a:lstStyle/>
            <a:p>
              <a:endParaRPr lang="en-US"/>
            </a:p>
          </p:txBody>
        </p:sp>
        <p:sp>
          <p:nvSpPr>
            <p:cNvPr id="116872" name="Freeform 136"/>
            <p:cNvSpPr>
              <a:spLocks/>
            </p:cNvSpPr>
            <p:nvPr/>
          </p:nvSpPr>
          <p:spPr bwMode="auto">
            <a:xfrm>
              <a:off x="3734" y="2361"/>
              <a:ext cx="9" cy="11"/>
            </a:xfrm>
            <a:custGeom>
              <a:avLst/>
              <a:gdLst/>
              <a:ahLst/>
              <a:cxnLst>
                <a:cxn ang="0">
                  <a:pos x="17" y="93"/>
                </a:cxn>
                <a:cxn ang="0">
                  <a:pos x="25" y="109"/>
                </a:cxn>
                <a:cxn ang="0">
                  <a:pos x="45" y="116"/>
                </a:cxn>
                <a:cxn ang="0">
                  <a:pos x="55" y="114"/>
                </a:cxn>
                <a:cxn ang="0">
                  <a:pos x="63" y="110"/>
                </a:cxn>
                <a:cxn ang="0">
                  <a:pos x="69" y="101"/>
                </a:cxn>
                <a:cxn ang="0">
                  <a:pos x="71" y="90"/>
                </a:cxn>
                <a:cxn ang="0">
                  <a:pos x="68" y="77"/>
                </a:cxn>
                <a:cxn ang="0">
                  <a:pos x="62" y="67"/>
                </a:cxn>
                <a:cxn ang="0">
                  <a:pos x="53" y="60"/>
                </a:cxn>
                <a:cxn ang="0">
                  <a:pos x="43" y="58"/>
                </a:cxn>
                <a:cxn ang="0">
                  <a:pos x="35" y="58"/>
                </a:cxn>
                <a:cxn ang="0">
                  <a:pos x="28" y="60"/>
                </a:cxn>
                <a:cxn ang="0">
                  <a:pos x="22" y="63"/>
                </a:cxn>
                <a:cxn ang="0">
                  <a:pos x="18" y="68"/>
                </a:cxn>
                <a:cxn ang="0">
                  <a:pos x="12" y="0"/>
                </a:cxn>
                <a:cxn ang="0">
                  <a:pos x="78" y="19"/>
                </a:cxn>
                <a:cxn ang="0">
                  <a:pos x="19" y="50"/>
                </a:cxn>
                <a:cxn ang="0">
                  <a:pos x="24" y="48"/>
                </a:cxn>
                <a:cxn ang="0">
                  <a:pos x="29" y="46"/>
                </a:cxn>
                <a:cxn ang="0">
                  <a:pos x="36" y="43"/>
                </a:cxn>
                <a:cxn ang="0">
                  <a:pos x="44" y="45"/>
                </a:cxn>
                <a:cxn ang="0">
                  <a:pos x="53" y="46"/>
                </a:cxn>
                <a:cxn ang="0">
                  <a:pos x="61" y="49"/>
                </a:cxn>
                <a:cxn ang="0">
                  <a:pos x="68" y="52"/>
                </a:cxn>
                <a:cxn ang="0">
                  <a:pos x="74" y="56"/>
                </a:cxn>
                <a:cxn ang="0">
                  <a:pos x="79" y="63"/>
                </a:cxn>
                <a:cxn ang="0">
                  <a:pos x="83" y="70"/>
                </a:cxn>
                <a:cxn ang="0">
                  <a:pos x="85" y="78"/>
                </a:cxn>
                <a:cxn ang="0">
                  <a:pos x="86" y="86"/>
                </a:cxn>
                <a:cxn ang="0">
                  <a:pos x="86" y="98"/>
                </a:cxn>
                <a:cxn ang="0">
                  <a:pos x="83" y="109"/>
                </a:cxn>
                <a:cxn ang="0">
                  <a:pos x="77" y="118"/>
                </a:cxn>
                <a:cxn ang="0">
                  <a:pos x="69" y="124"/>
                </a:cxn>
                <a:cxn ang="0">
                  <a:pos x="58" y="128"/>
                </a:cxn>
                <a:cxn ang="0">
                  <a:pos x="44" y="130"/>
                </a:cxn>
                <a:cxn ang="0">
                  <a:pos x="35" y="128"/>
                </a:cxn>
                <a:cxn ang="0">
                  <a:pos x="27" y="127"/>
                </a:cxn>
                <a:cxn ang="0">
                  <a:pos x="20" y="123"/>
                </a:cxn>
                <a:cxn ang="0">
                  <a:pos x="14" y="118"/>
                </a:cxn>
                <a:cxn ang="0">
                  <a:pos x="9" y="113"/>
                </a:cxn>
                <a:cxn ang="0">
                  <a:pos x="5" y="106"/>
                </a:cxn>
                <a:cxn ang="0">
                  <a:pos x="2" y="99"/>
                </a:cxn>
                <a:cxn ang="0">
                  <a:pos x="0" y="92"/>
                </a:cxn>
              </a:cxnLst>
              <a:rect l="0" t="0" r="r" b="b"/>
              <a:pathLst>
                <a:path w="86" h="130">
                  <a:moveTo>
                    <a:pt x="0" y="92"/>
                  </a:moveTo>
                  <a:lnTo>
                    <a:pt x="17" y="93"/>
                  </a:lnTo>
                  <a:lnTo>
                    <a:pt x="20" y="102"/>
                  </a:lnTo>
                  <a:lnTo>
                    <a:pt x="25" y="109"/>
                  </a:lnTo>
                  <a:lnTo>
                    <a:pt x="33" y="114"/>
                  </a:lnTo>
                  <a:lnTo>
                    <a:pt x="45" y="116"/>
                  </a:lnTo>
                  <a:lnTo>
                    <a:pt x="50" y="116"/>
                  </a:lnTo>
                  <a:lnTo>
                    <a:pt x="55" y="114"/>
                  </a:lnTo>
                  <a:lnTo>
                    <a:pt x="59" y="113"/>
                  </a:lnTo>
                  <a:lnTo>
                    <a:pt x="63" y="110"/>
                  </a:lnTo>
                  <a:lnTo>
                    <a:pt x="66" y="106"/>
                  </a:lnTo>
                  <a:lnTo>
                    <a:pt x="69" y="101"/>
                  </a:lnTo>
                  <a:lnTo>
                    <a:pt x="70" y="96"/>
                  </a:lnTo>
                  <a:lnTo>
                    <a:pt x="71" y="90"/>
                  </a:lnTo>
                  <a:lnTo>
                    <a:pt x="70" y="83"/>
                  </a:lnTo>
                  <a:lnTo>
                    <a:pt x="68" y="77"/>
                  </a:lnTo>
                  <a:lnTo>
                    <a:pt x="65" y="71"/>
                  </a:lnTo>
                  <a:lnTo>
                    <a:pt x="62" y="67"/>
                  </a:lnTo>
                  <a:lnTo>
                    <a:pt x="58" y="63"/>
                  </a:lnTo>
                  <a:lnTo>
                    <a:pt x="53" y="60"/>
                  </a:lnTo>
                  <a:lnTo>
                    <a:pt x="48" y="59"/>
                  </a:lnTo>
                  <a:lnTo>
                    <a:pt x="43" y="58"/>
                  </a:lnTo>
                  <a:lnTo>
                    <a:pt x="38" y="58"/>
                  </a:lnTo>
                  <a:lnTo>
                    <a:pt x="35" y="58"/>
                  </a:lnTo>
                  <a:lnTo>
                    <a:pt x="31" y="59"/>
                  </a:lnTo>
                  <a:lnTo>
                    <a:pt x="28" y="60"/>
                  </a:lnTo>
                  <a:lnTo>
                    <a:pt x="25" y="61"/>
                  </a:lnTo>
                  <a:lnTo>
                    <a:pt x="22" y="63"/>
                  </a:lnTo>
                  <a:lnTo>
                    <a:pt x="20" y="65"/>
                  </a:lnTo>
                  <a:lnTo>
                    <a:pt x="18" y="68"/>
                  </a:lnTo>
                  <a:lnTo>
                    <a:pt x="5" y="66"/>
                  </a:lnTo>
                  <a:lnTo>
                    <a:pt x="12" y="0"/>
                  </a:lnTo>
                  <a:lnTo>
                    <a:pt x="78" y="3"/>
                  </a:lnTo>
                  <a:lnTo>
                    <a:pt x="78" y="19"/>
                  </a:lnTo>
                  <a:lnTo>
                    <a:pt x="25" y="16"/>
                  </a:lnTo>
                  <a:lnTo>
                    <a:pt x="19" y="50"/>
                  </a:lnTo>
                  <a:lnTo>
                    <a:pt x="21" y="49"/>
                  </a:lnTo>
                  <a:lnTo>
                    <a:pt x="24" y="48"/>
                  </a:lnTo>
                  <a:lnTo>
                    <a:pt x="26" y="47"/>
                  </a:lnTo>
                  <a:lnTo>
                    <a:pt x="29" y="46"/>
                  </a:lnTo>
                  <a:lnTo>
                    <a:pt x="33" y="45"/>
                  </a:lnTo>
                  <a:lnTo>
                    <a:pt x="36" y="43"/>
                  </a:lnTo>
                  <a:lnTo>
                    <a:pt x="40" y="43"/>
                  </a:lnTo>
                  <a:lnTo>
                    <a:pt x="44" y="45"/>
                  </a:lnTo>
                  <a:lnTo>
                    <a:pt x="48" y="45"/>
                  </a:lnTo>
                  <a:lnTo>
                    <a:pt x="53" y="46"/>
                  </a:lnTo>
                  <a:lnTo>
                    <a:pt x="57" y="47"/>
                  </a:lnTo>
                  <a:lnTo>
                    <a:pt x="61" y="49"/>
                  </a:lnTo>
                  <a:lnTo>
                    <a:pt x="65" y="50"/>
                  </a:lnTo>
                  <a:lnTo>
                    <a:pt x="68" y="52"/>
                  </a:lnTo>
                  <a:lnTo>
                    <a:pt x="71" y="54"/>
                  </a:lnTo>
                  <a:lnTo>
                    <a:pt x="74" y="56"/>
                  </a:lnTo>
                  <a:lnTo>
                    <a:pt x="77" y="60"/>
                  </a:lnTo>
                  <a:lnTo>
                    <a:pt x="79" y="63"/>
                  </a:lnTo>
                  <a:lnTo>
                    <a:pt x="81" y="66"/>
                  </a:lnTo>
                  <a:lnTo>
                    <a:pt x="83" y="70"/>
                  </a:lnTo>
                  <a:lnTo>
                    <a:pt x="84" y="74"/>
                  </a:lnTo>
                  <a:lnTo>
                    <a:pt x="85" y="78"/>
                  </a:lnTo>
                  <a:lnTo>
                    <a:pt x="86" y="82"/>
                  </a:lnTo>
                  <a:lnTo>
                    <a:pt x="86" y="86"/>
                  </a:lnTo>
                  <a:lnTo>
                    <a:pt x="86" y="92"/>
                  </a:lnTo>
                  <a:lnTo>
                    <a:pt x="86" y="98"/>
                  </a:lnTo>
                  <a:lnTo>
                    <a:pt x="85" y="104"/>
                  </a:lnTo>
                  <a:lnTo>
                    <a:pt x="83" y="109"/>
                  </a:lnTo>
                  <a:lnTo>
                    <a:pt x="80" y="114"/>
                  </a:lnTo>
                  <a:lnTo>
                    <a:pt x="77" y="118"/>
                  </a:lnTo>
                  <a:lnTo>
                    <a:pt x="73" y="121"/>
                  </a:lnTo>
                  <a:lnTo>
                    <a:pt x="69" y="124"/>
                  </a:lnTo>
                  <a:lnTo>
                    <a:pt x="64" y="127"/>
                  </a:lnTo>
                  <a:lnTo>
                    <a:pt x="58" y="128"/>
                  </a:lnTo>
                  <a:lnTo>
                    <a:pt x="51" y="130"/>
                  </a:lnTo>
                  <a:lnTo>
                    <a:pt x="44" y="130"/>
                  </a:lnTo>
                  <a:lnTo>
                    <a:pt x="40" y="129"/>
                  </a:lnTo>
                  <a:lnTo>
                    <a:pt x="35" y="128"/>
                  </a:lnTo>
                  <a:lnTo>
                    <a:pt x="31" y="128"/>
                  </a:lnTo>
                  <a:lnTo>
                    <a:pt x="27" y="127"/>
                  </a:lnTo>
                  <a:lnTo>
                    <a:pt x="23" y="125"/>
                  </a:lnTo>
                  <a:lnTo>
                    <a:pt x="20" y="123"/>
                  </a:lnTo>
                  <a:lnTo>
                    <a:pt x="17" y="121"/>
                  </a:lnTo>
                  <a:lnTo>
                    <a:pt x="14" y="118"/>
                  </a:lnTo>
                  <a:lnTo>
                    <a:pt x="11" y="116"/>
                  </a:lnTo>
                  <a:lnTo>
                    <a:pt x="9" y="113"/>
                  </a:lnTo>
                  <a:lnTo>
                    <a:pt x="7" y="110"/>
                  </a:lnTo>
                  <a:lnTo>
                    <a:pt x="5" y="106"/>
                  </a:lnTo>
                  <a:lnTo>
                    <a:pt x="4" y="102"/>
                  </a:lnTo>
                  <a:lnTo>
                    <a:pt x="2" y="99"/>
                  </a:lnTo>
                  <a:lnTo>
                    <a:pt x="1" y="96"/>
                  </a:lnTo>
                  <a:lnTo>
                    <a:pt x="0" y="92"/>
                  </a:lnTo>
                  <a:close/>
                </a:path>
              </a:pathLst>
            </a:custGeom>
            <a:solidFill>
              <a:srgbClr val="000000"/>
            </a:solidFill>
            <a:ln w="9525">
              <a:noFill/>
              <a:round/>
              <a:headEnd/>
              <a:tailEnd/>
            </a:ln>
          </p:spPr>
          <p:txBody>
            <a:bodyPr/>
            <a:lstStyle/>
            <a:p>
              <a:endParaRPr lang="en-US"/>
            </a:p>
          </p:txBody>
        </p:sp>
        <p:sp>
          <p:nvSpPr>
            <p:cNvPr id="116873" name="Freeform 137"/>
            <p:cNvSpPr>
              <a:spLocks/>
            </p:cNvSpPr>
            <p:nvPr/>
          </p:nvSpPr>
          <p:spPr bwMode="auto">
            <a:xfrm>
              <a:off x="3735" y="2388"/>
              <a:ext cx="8" cy="3"/>
            </a:xfrm>
            <a:custGeom>
              <a:avLst/>
              <a:gdLst/>
              <a:ahLst/>
              <a:cxnLst>
                <a:cxn ang="0">
                  <a:pos x="0" y="34"/>
                </a:cxn>
                <a:cxn ang="0">
                  <a:pos x="0" y="33"/>
                </a:cxn>
                <a:cxn ang="0">
                  <a:pos x="0" y="29"/>
                </a:cxn>
                <a:cxn ang="0">
                  <a:pos x="0" y="25"/>
                </a:cxn>
                <a:cxn ang="0">
                  <a:pos x="1" y="22"/>
                </a:cxn>
                <a:cxn ang="0">
                  <a:pos x="2" y="18"/>
                </a:cxn>
                <a:cxn ang="0">
                  <a:pos x="4" y="13"/>
                </a:cxn>
                <a:cxn ang="0">
                  <a:pos x="7" y="10"/>
                </a:cxn>
                <a:cxn ang="0">
                  <a:pos x="10" y="7"/>
                </a:cxn>
                <a:cxn ang="0">
                  <a:pos x="14" y="4"/>
                </a:cxn>
                <a:cxn ang="0">
                  <a:pos x="19" y="2"/>
                </a:cxn>
                <a:cxn ang="0">
                  <a:pos x="24" y="1"/>
                </a:cxn>
                <a:cxn ang="0">
                  <a:pos x="31" y="0"/>
                </a:cxn>
                <a:cxn ang="0">
                  <a:pos x="37" y="0"/>
                </a:cxn>
                <a:cxn ang="0">
                  <a:pos x="43" y="1"/>
                </a:cxn>
                <a:cxn ang="0">
                  <a:pos x="49" y="2"/>
                </a:cxn>
                <a:cxn ang="0">
                  <a:pos x="54" y="4"/>
                </a:cxn>
                <a:cxn ang="0">
                  <a:pos x="59" y="6"/>
                </a:cxn>
                <a:cxn ang="0">
                  <a:pos x="63" y="9"/>
                </a:cxn>
                <a:cxn ang="0">
                  <a:pos x="66" y="12"/>
                </a:cxn>
                <a:cxn ang="0">
                  <a:pos x="69" y="16"/>
                </a:cxn>
                <a:cxn ang="0">
                  <a:pos x="71" y="20"/>
                </a:cxn>
                <a:cxn ang="0">
                  <a:pos x="73" y="24"/>
                </a:cxn>
                <a:cxn ang="0">
                  <a:pos x="75" y="27"/>
                </a:cxn>
                <a:cxn ang="0">
                  <a:pos x="76" y="31"/>
                </a:cxn>
                <a:cxn ang="0">
                  <a:pos x="76" y="34"/>
                </a:cxn>
                <a:cxn ang="0">
                  <a:pos x="60" y="34"/>
                </a:cxn>
                <a:cxn ang="0">
                  <a:pos x="60" y="34"/>
                </a:cxn>
                <a:cxn ang="0">
                  <a:pos x="60" y="30"/>
                </a:cxn>
                <a:cxn ang="0">
                  <a:pos x="58" y="27"/>
                </a:cxn>
                <a:cxn ang="0">
                  <a:pos x="56" y="24"/>
                </a:cxn>
                <a:cxn ang="0">
                  <a:pos x="53" y="21"/>
                </a:cxn>
                <a:cxn ang="0">
                  <a:pos x="50" y="19"/>
                </a:cxn>
                <a:cxn ang="0">
                  <a:pos x="46" y="17"/>
                </a:cxn>
                <a:cxn ang="0">
                  <a:pos x="42" y="16"/>
                </a:cxn>
                <a:cxn ang="0">
                  <a:pos x="36" y="15"/>
                </a:cxn>
                <a:cxn ang="0">
                  <a:pos x="31" y="15"/>
                </a:cxn>
                <a:cxn ang="0">
                  <a:pos x="25" y="16"/>
                </a:cxn>
                <a:cxn ang="0">
                  <a:pos x="22" y="18"/>
                </a:cxn>
                <a:cxn ang="0">
                  <a:pos x="19" y="20"/>
                </a:cxn>
                <a:cxn ang="0">
                  <a:pos x="17" y="23"/>
                </a:cxn>
                <a:cxn ang="0">
                  <a:pos x="16" y="26"/>
                </a:cxn>
                <a:cxn ang="0">
                  <a:pos x="15" y="29"/>
                </a:cxn>
                <a:cxn ang="0">
                  <a:pos x="15" y="33"/>
                </a:cxn>
                <a:cxn ang="0">
                  <a:pos x="15" y="34"/>
                </a:cxn>
                <a:cxn ang="0">
                  <a:pos x="0" y="34"/>
                </a:cxn>
              </a:cxnLst>
              <a:rect l="0" t="0" r="r" b="b"/>
              <a:pathLst>
                <a:path w="76" h="34">
                  <a:moveTo>
                    <a:pt x="0" y="34"/>
                  </a:moveTo>
                  <a:lnTo>
                    <a:pt x="0" y="33"/>
                  </a:lnTo>
                  <a:lnTo>
                    <a:pt x="0" y="29"/>
                  </a:lnTo>
                  <a:lnTo>
                    <a:pt x="0" y="25"/>
                  </a:lnTo>
                  <a:lnTo>
                    <a:pt x="1" y="22"/>
                  </a:lnTo>
                  <a:lnTo>
                    <a:pt x="2" y="18"/>
                  </a:lnTo>
                  <a:lnTo>
                    <a:pt x="4" y="13"/>
                  </a:lnTo>
                  <a:lnTo>
                    <a:pt x="7" y="10"/>
                  </a:lnTo>
                  <a:lnTo>
                    <a:pt x="10" y="7"/>
                  </a:lnTo>
                  <a:lnTo>
                    <a:pt x="14" y="4"/>
                  </a:lnTo>
                  <a:lnTo>
                    <a:pt x="19" y="2"/>
                  </a:lnTo>
                  <a:lnTo>
                    <a:pt x="24" y="1"/>
                  </a:lnTo>
                  <a:lnTo>
                    <a:pt x="31" y="0"/>
                  </a:lnTo>
                  <a:lnTo>
                    <a:pt x="37" y="0"/>
                  </a:lnTo>
                  <a:lnTo>
                    <a:pt x="43" y="1"/>
                  </a:lnTo>
                  <a:lnTo>
                    <a:pt x="49" y="2"/>
                  </a:lnTo>
                  <a:lnTo>
                    <a:pt x="54" y="4"/>
                  </a:lnTo>
                  <a:lnTo>
                    <a:pt x="59" y="6"/>
                  </a:lnTo>
                  <a:lnTo>
                    <a:pt x="63" y="9"/>
                  </a:lnTo>
                  <a:lnTo>
                    <a:pt x="66" y="12"/>
                  </a:lnTo>
                  <a:lnTo>
                    <a:pt x="69" y="16"/>
                  </a:lnTo>
                  <a:lnTo>
                    <a:pt x="71" y="20"/>
                  </a:lnTo>
                  <a:lnTo>
                    <a:pt x="73" y="24"/>
                  </a:lnTo>
                  <a:lnTo>
                    <a:pt x="75" y="27"/>
                  </a:lnTo>
                  <a:lnTo>
                    <a:pt x="76" y="31"/>
                  </a:lnTo>
                  <a:lnTo>
                    <a:pt x="76" y="34"/>
                  </a:lnTo>
                  <a:lnTo>
                    <a:pt x="60" y="34"/>
                  </a:lnTo>
                  <a:lnTo>
                    <a:pt x="60" y="34"/>
                  </a:lnTo>
                  <a:lnTo>
                    <a:pt x="60" y="30"/>
                  </a:lnTo>
                  <a:lnTo>
                    <a:pt x="58" y="27"/>
                  </a:lnTo>
                  <a:lnTo>
                    <a:pt x="56" y="24"/>
                  </a:lnTo>
                  <a:lnTo>
                    <a:pt x="53" y="21"/>
                  </a:lnTo>
                  <a:lnTo>
                    <a:pt x="50" y="19"/>
                  </a:lnTo>
                  <a:lnTo>
                    <a:pt x="46" y="17"/>
                  </a:lnTo>
                  <a:lnTo>
                    <a:pt x="42" y="16"/>
                  </a:lnTo>
                  <a:lnTo>
                    <a:pt x="36" y="15"/>
                  </a:lnTo>
                  <a:lnTo>
                    <a:pt x="31" y="15"/>
                  </a:lnTo>
                  <a:lnTo>
                    <a:pt x="25" y="16"/>
                  </a:lnTo>
                  <a:lnTo>
                    <a:pt x="22" y="18"/>
                  </a:lnTo>
                  <a:lnTo>
                    <a:pt x="19" y="20"/>
                  </a:lnTo>
                  <a:lnTo>
                    <a:pt x="17" y="23"/>
                  </a:lnTo>
                  <a:lnTo>
                    <a:pt x="16" y="26"/>
                  </a:lnTo>
                  <a:lnTo>
                    <a:pt x="15" y="29"/>
                  </a:lnTo>
                  <a:lnTo>
                    <a:pt x="15" y="33"/>
                  </a:lnTo>
                  <a:lnTo>
                    <a:pt x="15" y="34"/>
                  </a:lnTo>
                  <a:lnTo>
                    <a:pt x="0" y="34"/>
                  </a:lnTo>
                  <a:close/>
                </a:path>
              </a:pathLst>
            </a:custGeom>
            <a:solidFill>
              <a:srgbClr val="000000"/>
            </a:solidFill>
            <a:ln w="9525">
              <a:noFill/>
              <a:round/>
              <a:headEnd/>
              <a:tailEnd/>
            </a:ln>
          </p:spPr>
          <p:txBody>
            <a:bodyPr/>
            <a:lstStyle/>
            <a:p>
              <a:endParaRPr lang="en-US"/>
            </a:p>
          </p:txBody>
        </p:sp>
        <p:sp>
          <p:nvSpPr>
            <p:cNvPr id="116874" name="Freeform 138"/>
            <p:cNvSpPr>
              <a:spLocks/>
            </p:cNvSpPr>
            <p:nvPr/>
          </p:nvSpPr>
          <p:spPr bwMode="auto">
            <a:xfrm>
              <a:off x="3735" y="2391"/>
              <a:ext cx="9" cy="5"/>
            </a:xfrm>
            <a:custGeom>
              <a:avLst/>
              <a:gdLst/>
              <a:ahLst/>
              <a:cxnLst>
                <a:cxn ang="0">
                  <a:pos x="0" y="59"/>
                </a:cxn>
                <a:cxn ang="0">
                  <a:pos x="1" y="45"/>
                </a:cxn>
                <a:cxn ang="0">
                  <a:pos x="10" y="30"/>
                </a:cxn>
                <a:cxn ang="0">
                  <a:pos x="12" y="21"/>
                </a:cxn>
                <a:cxn ang="0">
                  <a:pos x="4" y="7"/>
                </a:cxn>
                <a:cxn ang="0">
                  <a:pos x="18" y="0"/>
                </a:cxn>
                <a:cxn ang="0">
                  <a:pos x="20" y="7"/>
                </a:cxn>
                <a:cxn ang="0">
                  <a:pos x="24" y="14"/>
                </a:cxn>
                <a:cxn ang="0">
                  <a:pos x="33" y="18"/>
                </a:cxn>
                <a:cxn ang="0">
                  <a:pos x="41" y="20"/>
                </a:cxn>
                <a:cxn ang="0">
                  <a:pos x="50" y="19"/>
                </a:cxn>
                <a:cxn ang="0">
                  <a:pos x="57" y="15"/>
                </a:cxn>
                <a:cxn ang="0">
                  <a:pos x="62" y="8"/>
                </a:cxn>
                <a:cxn ang="0">
                  <a:pos x="63" y="0"/>
                </a:cxn>
                <a:cxn ang="0">
                  <a:pos x="79" y="1"/>
                </a:cxn>
                <a:cxn ang="0">
                  <a:pos x="78" y="8"/>
                </a:cxn>
                <a:cxn ang="0">
                  <a:pos x="77" y="15"/>
                </a:cxn>
                <a:cxn ang="0">
                  <a:pos x="74" y="20"/>
                </a:cxn>
                <a:cxn ang="0">
                  <a:pos x="71" y="23"/>
                </a:cxn>
                <a:cxn ang="0">
                  <a:pos x="68" y="25"/>
                </a:cxn>
                <a:cxn ang="0">
                  <a:pos x="64" y="28"/>
                </a:cxn>
                <a:cxn ang="0">
                  <a:pos x="74" y="33"/>
                </a:cxn>
                <a:cxn ang="0">
                  <a:pos x="80" y="42"/>
                </a:cxn>
                <a:cxn ang="0">
                  <a:pos x="83" y="51"/>
                </a:cxn>
                <a:cxn ang="0">
                  <a:pos x="84" y="59"/>
                </a:cxn>
                <a:cxn ang="0">
                  <a:pos x="67" y="55"/>
                </a:cxn>
                <a:cxn ang="0">
                  <a:pos x="64" y="46"/>
                </a:cxn>
                <a:cxn ang="0">
                  <a:pos x="57" y="38"/>
                </a:cxn>
                <a:cxn ang="0">
                  <a:pos x="48" y="35"/>
                </a:cxn>
                <a:cxn ang="0">
                  <a:pos x="39" y="34"/>
                </a:cxn>
                <a:cxn ang="0">
                  <a:pos x="32" y="36"/>
                </a:cxn>
                <a:cxn ang="0">
                  <a:pos x="25" y="38"/>
                </a:cxn>
                <a:cxn ang="0">
                  <a:pos x="21" y="43"/>
                </a:cxn>
                <a:cxn ang="0">
                  <a:pos x="18" y="48"/>
                </a:cxn>
                <a:cxn ang="0">
                  <a:pos x="16" y="54"/>
                </a:cxn>
                <a:cxn ang="0">
                  <a:pos x="16" y="59"/>
                </a:cxn>
              </a:cxnLst>
              <a:rect l="0" t="0" r="r" b="b"/>
              <a:pathLst>
                <a:path w="84" h="59">
                  <a:moveTo>
                    <a:pt x="0" y="59"/>
                  </a:moveTo>
                  <a:lnTo>
                    <a:pt x="0" y="59"/>
                  </a:lnTo>
                  <a:lnTo>
                    <a:pt x="0" y="55"/>
                  </a:lnTo>
                  <a:lnTo>
                    <a:pt x="1" y="45"/>
                  </a:lnTo>
                  <a:lnTo>
                    <a:pt x="4" y="36"/>
                  </a:lnTo>
                  <a:lnTo>
                    <a:pt x="10" y="30"/>
                  </a:lnTo>
                  <a:lnTo>
                    <a:pt x="19" y="25"/>
                  </a:lnTo>
                  <a:lnTo>
                    <a:pt x="12" y="21"/>
                  </a:lnTo>
                  <a:lnTo>
                    <a:pt x="7" y="15"/>
                  </a:lnTo>
                  <a:lnTo>
                    <a:pt x="4" y="7"/>
                  </a:lnTo>
                  <a:lnTo>
                    <a:pt x="3" y="0"/>
                  </a:lnTo>
                  <a:lnTo>
                    <a:pt x="18" y="0"/>
                  </a:lnTo>
                  <a:lnTo>
                    <a:pt x="18" y="3"/>
                  </a:lnTo>
                  <a:lnTo>
                    <a:pt x="20" y="7"/>
                  </a:lnTo>
                  <a:lnTo>
                    <a:pt x="21" y="11"/>
                  </a:lnTo>
                  <a:lnTo>
                    <a:pt x="24" y="14"/>
                  </a:lnTo>
                  <a:lnTo>
                    <a:pt x="28" y="17"/>
                  </a:lnTo>
                  <a:lnTo>
                    <a:pt x="33" y="18"/>
                  </a:lnTo>
                  <a:lnTo>
                    <a:pt x="37" y="20"/>
                  </a:lnTo>
                  <a:lnTo>
                    <a:pt x="41" y="20"/>
                  </a:lnTo>
                  <a:lnTo>
                    <a:pt x="45" y="20"/>
                  </a:lnTo>
                  <a:lnTo>
                    <a:pt x="50" y="19"/>
                  </a:lnTo>
                  <a:lnTo>
                    <a:pt x="54" y="18"/>
                  </a:lnTo>
                  <a:lnTo>
                    <a:pt x="57" y="15"/>
                  </a:lnTo>
                  <a:lnTo>
                    <a:pt x="60" y="12"/>
                  </a:lnTo>
                  <a:lnTo>
                    <a:pt x="62" y="8"/>
                  </a:lnTo>
                  <a:lnTo>
                    <a:pt x="63" y="4"/>
                  </a:lnTo>
                  <a:lnTo>
                    <a:pt x="63" y="0"/>
                  </a:lnTo>
                  <a:lnTo>
                    <a:pt x="79" y="0"/>
                  </a:lnTo>
                  <a:lnTo>
                    <a:pt x="79" y="1"/>
                  </a:lnTo>
                  <a:lnTo>
                    <a:pt x="79" y="5"/>
                  </a:lnTo>
                  <a:lnTo>
                    <a:pt x="78" y="8"/>
                  </a:lnTo>
                  <a:lnTo>
                    <a:pt x="78" y="12"/>
                  </a:lnTo>
                  <a:lnTo>
                    <a:pt x="77" y="15"/>
                  </a:lnTo>
                  <a:lnTo>
                    <a:pt x="76" y="18"/>
                  </a:lnTo>
                  <a:lnTo>
                    <a:pt x="74" y="20"/>
                  </a:lnTo>
                  <a:lnTo>
                    <a:pt x="73" y="21"/>
                  </a:lnTo>
                  <a:lnTo>
                    <a:pt x="71" y="23"/>
                  </a:lnTo>
                  <a:lnTo>
                    <a:pt x="69" y="24"/>
                  </a:lnTo>
                  <a:lnTo>
                    <a:pt x="68" y="25"/>
                  </a:lnTo>
                  <a:lnTo>
                    <a:pt x="66" y="27"/>
                  </a:lnTo>
                  <a:lnTo>
                    <a:pt x="64" y="28"/>
                  </a:lnTo>
                  <a:lnTo>
                    <a:pt x="69" y="30"/>
                  </a:lnTo>
                  <a:lnTo>
                    <a:pt x="74" y="33"/>
                  </a:lnTo>
                  <a:lnTo>
                    <a:pt x="77" y="37"/>
                  </a:lnTo>
                  <a:lnTo>
                    <a:pt x="80" y="42"/>
                  </a:lnTo>
                  <a:lnTo>
                    <a:pt x="82" y="46"/>
                  </a:lnTo>
                  <a:lnTo>
                    <a:pt x="83" y="51"/>
                  </a:lnTo>
                  <a:lnTo>
                    <a:pt x="84" y="55"/>
                  </a:lnTo>
                  <a:lnTo>
                    <a:pt x="84" y="59"/>
                  </a:lnTo>
                  <a:lnTo>
                    <a:pt x="68" y="59"/>
                  </a:lnTo>
                  <a:lnTo>
                    <a:pt x="67" y="55"/>
                  </a:lnTo>
                  <a:lnTo>
                    <a:pt x="66" y="50"/>
                  </a:lnTo>
                  <a:lnTo>
                    <a:pt x="64" y="46"/>
                  </a:lnTo>
                  <a:lnTo>
                    <a:pt x="61" y="42"/>
                  </a:lnTo>
                  <a:lnTo>
                    <a:pt x="57" y="38"/>
                  </a:lnTo>
                  <a:lnTo>
                    <a:pt x="53" y="36"/>
                  </a:lnTo>
                  <a:lnTo>
                    <a:pt x="48" y="35"/>
                  </a:lnTo>
                  <a:lnTo>
                    <a:pt x="43" y="34"/>
                  </a:lnTo>
                  <a:lnTo>
                    <a:pt x="39" y="34"/>
                  </a:lnTo>
                  <a:lnTo>
                    <a:pt x="35" y="35"/>
                  </a:lnTo>
                  <a:lnTo>
                    <a:pt x="32" y="36"/>
                  </a:lnTo>
                  <a:lnTo>
                    <a:pt x="28" y="37"/>
                  </a:lnTo>
                  <a:lnTo>
                    <a:pt x="25" y="38"/>
                  </a:lnTo>
                  <a:lnTo>
                    <a:pt x="23" y="41"/>
                  </a:lnTo>
                  <a:lnTo>
                    <a:pt x="21" y="43"/>
                  </a:lnTo>
                  <a:lnTo>
                    <a:pt x="19" y="45"/>
                  </a:lnTo>
                  <a:lnTo>
                    <a:pt x="18" y="48"/>
                  </a:lnTo>
                  <a:lnTo>
                    <a:pt x="17" y="51"/>
                  </a:lnTo>
                  <a:lnTo>
                    <a:pt x="16" y="54"/>
                  </a:lnTo>
                  <a:lnTo>
                    <a:pt x="16" y="57"/>
                  </a:lnTo>
                  <a:lnTo>
                    <a:pt x="16" y="59"/>
                  </a:lnTo>
                  <a:lnTo>
                    <a:pt x="0" y="59"/>
                  </a:lnTo>
                  <a:close/>
                </a:path>
              </a:pathLst>
            </a:custGeom>
            <a:solidFill>
              <a:srgbClr val="000000"/>
            </a:solidFill>
            <a:ln w="9525">
              <a:noFill/>
              <a:round/>
              <a:headEnd/>
              <a:tailEnd/>
            </a:ln>
          </p:spPr>
          <p:txBody>
            <a:bodyPr/>
            <a:lstStyle/>
            <a:p>
              <a:endParaRPr lang="en-US"/>
            </a:p>
          </p:txBody>
        </p:sp>
        <p:sp>
          <p:nvSpPr>
            <p:cNvPr id="116875" name="Freeform 139"/>
            <p:cNvSpPr>
              <a:spLocks/>
            </p:cNvSpPr>
            <p:nvPr/>
          </p:nvSpPr>
          <p:spPr bwMode="auto">
            <a:xfrm>
              <a:off x="3735" y="2396"/>
              <a:ext cx="9" cy="3"/>
            </a:xfrm>
            <a:custGeom>
              <a:avLst/>
              <a:gdLst/>
              <a:ahLst/>
              <a:cxnLst>
                <a:cxn ang="0">
                  <a:pos x="0" y="0"/>
                </a:cxn>
                <a:cxn ang="0">
                  <a:pos x="1" y="3"/>
                </a:cxn>
                <a:cxn ang="0">
                  <a:pos x="1" y="7"/>
                </a:cxn>
                <a:cxn ang="0">
                  <a:pos x="2" y="12"/>
                </a:cxn>
                <a:cxn ang="0">
                  <a:pos x="4" y="16"/>
                </a:cxn>
                <a:cxn ang="0">
                  <a:pos x="6" y="20"/>
                </a:cxn>
                <a:cxn ang="0">
                  <a:pos x="9" y="24"/>
                </a:cxn>
                <a:cxn ang="0">
                  <a:pos x="13" y="27"/>
                </a:cxn>
                <a:cxn ang="0">
                  <a:pos x="16" y="30"/>
                </a:cxn>
                <a:cxn ang="0">
                  <a:pos x="20" y="32"/>
                </a:cxn>
                <a:cxn ang="0">
                  <a:pos x="23" y="34"/>
                </a:cxn>
                <a:cxn ang="0">
                  <a:pos x="27" y="36"/>
                </a:cxn>
                <a:cxn ang="0">
                  <a:pos x="32" y="37"/>
                </a:cxn>
                <a:cxn ang="0">
                  <a:pos x="36" y="37"/>
                </a:cxn>
                <a:cxn ang="0">
                  <a:pos x="40" y="38"/>
                </a:cxn>
                <a:cxn ang="0">
                  <a:pos x="44" y="40"/>
                </a:cxn>
                <a:cxn ang="0">
                  <a:pos x="48" y="40"/>
                </a:cxn>
                <a:cxn ang="0">
                  <a:pos x="52" y="38"/>
                </a:cxn>
                <a:cxn ang="0">
                  <a:pos x="56" y="37"/>
                </a:cxn>
                <a:cxn ang="0">
                  <a:pos x="60" y="36"/>
                </a:cxn>
                <a:cxn ang="0">
                  <a:pos x="64" y="35"/>
                </a:cxn>
                <a:cxn ang="0">
                  <a:pos x="67" y="33"/>
                </a:cxn>
                <a:cxn ang="0">
                  <a:pos x="70" y="31"/>
                </a:cxn>
                <a:cxn ang="0">
                  <a:pos x="73" y="29"/>
                </a:cxn>
                <a:cxn ang="0">
                  <a:pos x="76" y="26"/>
                </a:cxn>
                <a:cxn ang="0">
                  <a:pos x="78" y="23"/>
                </a:cxn>
                <a:cxn ang="0">
                  <a:pos x="80" y="20"/>
                </a:cxn>
                <a:cxn ang="0">
                  <a:pos x="82" y="17"/>
                </a:cxn>
                <a:cxn ang="0">
                  <a:pos x="83" y="13"/>
                </a:cxn>
                <a:cxn ang="0">
                  <a:pos x="84" y="8"/>
                </a:cxn>
                <a:cxn ang="0">
                  <a:pos x="84" y="5"/>
                </a:cxn>
                <a:cxn ang="0">
                  <a:pos x="84" y="1"/>
                </a:cxn>
                <a:cxn ang="0">
                  <a:pos x="84" y="0"/>
                </a:cxn>
                <a:cxn ang="0">
                  <a:pos x="68" y="0"/>
                </a:cxn>
                <a:cxn ang="0">
                  <a:pos x="68" y="2"/>
                </a:cxn>
                <a:cxn ang="0">
                  <a:pos x="67" y="13"/>
                </a:cxn>
                <a:cxn ang="0">
                  <a:pos x="63" y="20"/>
                </a:cxn>
                <a:cxn ang="0">
                  <a:pos x="55" y="24"/>
                </a:cxn>
                <a:cxn ang="0">
                  <a:pos x="44" y="25"/>
                </a:cxn>
                <a:cxn ang="0">
                  <a:pos x="40" y="24"/>
                </a:cxn>
                <a:cxn ang="0">
                  <a:pos x="36" y="23"/>
                </a:cxn>
                <a:cxn ang="0">
                  <a:pos x="32" y="22"/>
                </a:cxn>
                <a:cxn ang="0">
                  <a:pos x="28" y="21"/>
                </a:cxn>
                <a:cxn ang="0">
                  <a:pos x="25" y="19"/>
                </a:cxn>
                <a:cxn ang="0">
                  <a:pos x="23" y="16"/>
                </a:cxn>
                <a:cxn ang="0">
                  <a:pos x="21" y="13"/>
                </a:cxn>
                <a:cxn ang="0">
                  <a:pos x="19" y="10"/>
                </a:cxn>
                <a:cxn ang="0">
                  <a:pos x="18" y="6"/>
                </a:cxn>
                <a:cxn ang="0">
                  <a:pos x="17" y="3"/>
                </a:cxn>
                <a:cxn ang="0">
                  <a:pos x="16" y="1"/>
                </a:cxn>
                <a:cxn ang="0">
                  <a:pos x="16" y="0"/>
                </a:cxn>
                <a:cxn ang="0">
                  <a:pos x="0" y="0"/>
                </a:cxn>
              </a:cxnLst>
              <a:rect l="0" t="0" r="r" b="b"/>
              <a:pathLst>
                <a:path w="84" h="40">
                  <a:moveTo>
                    <a:pt x="0" y="0"/>
                  </a:moveTo>
                  <a:lnTo>
                    <a:pt x="1" y="3"/>
                  </a:lnTo>
                  <a:lnTo>
                    <a:pt x="1" y="7"/>
                  </a:lnTo>
                  <a:lnTo>
                    <a:pt x="2" y="12"/>
                  </a:lnTo>
                  <a:lnTo>
                    <a:pt x="4" y="16"/>
                  </a:lnTo>
                  <a:lnTo>
                    <a:pt x="6" y="20"/>
                  </a:lnTo>
                  <a:lnTo>
                    <a:pt x="9" y="24"/>
                  </a:lnTo>
                  <a:lnTo>
                    <a:pt x="13" y="27"/>
                  </a:lnTo>
                  <a:lnTo>
                    <a:pt x="16" y="30"/>
                  </a:lnTo>
                  <a:lnTo>
                    <a:pt x="20" y="32"/>
                  </a:lnTo>
                  <a:lnTo>
                    <a:pt x="23" y="34"/>
                  </a:lnTo>
                  <a:lnTo>
                    <a:pt x="27" y="36"/>
                  </a:lnTo>
                  <a:lnTo>
                    <a:pt x="32" y="37"/>
                  </a:lnTo>
                  <a:lnTo>
                    <a:pt x="36" y="37"/>
                  </a:lnTo>
                  <a:lnTo>
                    <a:pt x="40" y="38"/>
                  </a:lnTo>
                  <a:lnTo>
                    <a:pt x="44" y="40"/>
                  </a:lnTo>
                  <a:lnTo>
                    <a:pt x="48" y="40"/>
                  </a:lnTo>
                  <a:lnTo>
                    <a:pt x="52" y="38"/>
                  </a:lnTo>
                  <a:lnTo>
                    <a:pt x="56" y="37"/>
                  </a:lnTo>
                  <a:lnTo>
                    <a:pt x="60" y="36"/>
                  </a:lnTo>
                  <a:lnTo>
                    <a:pt x="64" y="35"/>
                  </a:lnTo>
                  <a:lnTo>
                    <a:pt x="67" y="33"/>
                  </a:lnTo>
                  <a:lnTo>
                    <a:pt x="70" y="31"/>
                  </a:lnTo>
                  <a:lnTo>
                    <a:pt x="73" y="29"/>
                  </a:lnTo>
                  <a:lnTo>
                    <a:pt x="76" y="26"/>
                  </a:lnTo>
                  <a:lnTo>
                    <a:pt x="78" y="23"/>
                  </a:lnTo>
                  <a:lnTo>
                    <a:pt x="80" y="20"/>
                  </a:lnTo>
                  <a:lnTo>
                    <a:pt x="82" y="17"/>
                  </a:lnTo>
                  <a:lnTo>
                    <a:pt x="83" y="13"/>
                  </a:lnTo>
                  <a:lnTo>
                    <a:pt x="84" y="8"/>
                  </a:lnTo>
                  <a:lnTo>
                    <a:pt x="84" y="5"/>
                  </a:lnTo>
                  <a:lnTo>
                    <a:pt x="84" y="1"/>
                  </a:lnTo>
                  <a:lnTo>
                    <a:pt x="84" y="0"/>
                  </a:lnTo>
                  <a:lnTo>
                    <a:pt x="68" y="0"/>
                  </a:lnTo>
                  <a:lnTo>
                    <a:pt x="68" y="2"/>
                  </a:lnTo>
                  <a:lnTo>
                    <a:pt x="67" y="13"/>
                  </a:lnTo>
                  <a:lnTo>
                    <a:pt x="63" y="20"/>
                  </a:lnTo>
                  <a:lnTo>
                    <a:pt x="55" y="24"/>
                  </a:lnTo>
                  <a:lnTo>
                    <a:pt x="44" y="25"/>
                  </a:lnTo>
                  <a:lnTo>
                    <a:pt x="40" y="24"/>
                  </a:lnTo>
                  <a:lnTo>
                    <a:pt x="36" y="23"/>
                  </a:lnTo>
                  <a:lnTo>
                    <a:pt x="32" y="22"/>
                  </a:lnTo>
                  <a:lnTo>
                    <a:pt x="28" y="21"/>
                  </a:lnTo>
                  <a:lnTo>
                    <a:pt x="25" y="19"/>
                  </a:lnTo>
                  <a:lnTo>
                    <a:pt x="23" y="16"/>
                  </a:lnTo>
                  <a:lnTo>
                    <a:pt x="21" y="13"/>
                  </a:lnTo>
                  <a:lnTo>
                    <a:pt x="19" y="10"/>
                  </a:lnTo>
                  <a:lnTo>
                    <a:pt x="18" y="6"/>
                  </a:lnTo>
                  <a:lnTo>
                    <a:pt x="17" y="3"/>
                  </a:lnTo>
                  <a:lnTo>
                    <a:pt x="16" y="1"/>
                  </a:lnTo>
                  <a:lnTo>
                    <a:pt x="16" y="0"/>
                  </a:lnTo>
                  <a:lnTo>
                    <a:pt x="0" y="0"/>
                  </a:lnTo>
                  <a:close/>
                </a:path>
              </a:pathLst>
            </a:custGeom>
            <a:solidFill>
              <a:srgbClr val="000000"/>
            </a:solidFill>
            <a:ln w="9525">
              <a:noFill/>
              <a:round/>
              <a:headEnd/>
              <a:tailEnd/>
            </a:ln>
          </p:spPr>
          <p:txBody>
            <a:bodyPr/>
            <a:lstStyle/>
            <a:p>
              <a:endParaRPr lang="en-US"/>
            </a:p>
          </p:txBody>
        </p:sp>
        <p:sp>
          <p:nvSpPr>
            <p:cNvPr id="116876" name="Freeform 140"/>
            <p:cNvSpPr>
              <a:spLocks/>
            </p:cNvSpPr>
            <p:nvPr/>
          </p:nvSpPr>
          <p:spPr bwMode="auto">
            <a:xfrm>
              <a:off x="3735" y="2416"/>
              <a:ext cx="8" cy="5"/>
            </a:xfrm>
            <a:custGeom>
              <a:avLst/>
              <a:gdLst/>
              <a:ahLst/>
              <a:cxnLst>
                <a:cxn ang="0">
                  <a:pos x="0" y="65"/>
                </a:cxn>
                <a:cxn ang="0">
                  <a:pos x="0" y="64"/>
                </a:cxn>
                <a:cxn ang="0">
                  <a:pos x="0" y="63"/>
                </a:cxn>
                <a:cxn ang="0">
                  <a:pos x="0" y="61"/>
                </a:cxn>
                <a:cxn ang="0">
                  <a:pos x="0" y="59"/>
                </a:cxn>
                <a:cxn ang="0">
                  <a:pos x="0" y="57"/>
                </a:cxn>
                <a:cxn ang="0">
                  <a:pos x="0" y="56"/>
                </a:cxn>
                <a:cxn ang="0">
                  <a:pos x="0" y="54"/>
                </a:cxn>
                <a:cxn ang="0">
                  <a:pos x="0" y="53"/>
                </a:cxn>
                <a:cxn ang="0">
                  <a:pos x="1" y="45"/>
                </a:cxn>
                <a:cxn ang="0">
                  <a:pos x="2" y="38"/>
                </a:cxn>
                <a:cxn ang="0">
                  <a:pos x="4" y="30"/>
                </a:cxn>
                <a:cxn ang="0">
                  <a:pos x="5" y="24"/>
                </a:cxn>
                <a:cxn ang="0">
                  <a:pos x="8" y="19"/>
                </a:cxn>
                <a:cxn ang="0">
                  <a:pos x="11" y="14"/>
                </a:cxn>
                <a:cxn ang="0">
                  <a:pos x="14" y="10"/>
                </a:cxn>
                <a:cxn ang="0">
                  <a:pos x="17" y="6"/>
                </a:cxn>
                <a:cxn ang="0">
                  <a:pos x="22" y="3"/>
                </a:cxn>
                <a:cxn ang="0">
                  <a:pos x="27" y="1"/>
                </a:cxn>
                <a:cxn ang="0">
                  <a:pos x="33" y="0"/>
                </a:cxn>
                <a:cxn ang="0">
                  <a:pos x="40" y="0"/>
                </a:cxn>
                <a:cxn ang="0">
                  <a:pos x="46" y="1"/>
                </a:cxn>
                <a:cxn ang="0">
                  <a:pos x="52" y="2"/>
                </a:cxn>
                <a:cxn ang="0">
                  <a:pos x="58" y="4"/>
                </a:cxn>
                <a:cxn ang="0">
                  <a:pos x="63" y="8"/>
                </a:cxn>
                <a:cxn ang="0">
                  <a:pos x="67" y="12"/>
                </a:cxn>
                <a:cxn ang="0">
                  <a:pos x="71" y="17"/>
                </a:cxn>
                <a:cxn ang="0">
                  <a:pos x="74" y="22"/>
                </a:cxn>
                <a:cxn ang="0">
                  <a:pos x="77" y="29"/>
                </a:cxn>
                <a:cxn ang="0">
                  <a:pos x="80" y="38"/>
                </a:cxn>
                <a:cxn ang="0">
                  <a:pos x="82" y="46"/>
                </a:cxn>
                <a:cxn ang="0">
                  <a:pos x="83" y="55"/>
                </a:cxn>
                <a:cxn ang="0">
                  <a:pos x="84" y="65"/>
                </a:cxn>
                <a:cxn ang="0">
                  <a:pos x="68" y="65"/>
                </a:cxn>
                <a:cxn ang="0">
                  <a:pos x="68" y="59"/>
                </a:cxn>
                <a:cxn ang="0">
                  <a:pos x="67" y="51"/>
                </a:cxn>
                <a:cxn ang="0">
                  <a:pos x="65" y="44"/>
                </a:cxn>
                <a:cxn ang="0">
                  <a:pos x="64" y="38"/>
                </a:cxn>
                <a:cxn ang="0">
                  <a:pos x="62" y="32"/>
                </a:cxn>
                <a:cxn ang="0">
                  <a:pos x="60" y="27"/>
                </a:cxn>
                <a:cxn ang="0">
                  <a:pos x="58" y="24"/>
                </a:cxn>
                <a:cxn ang="0">
                  <a:pos x="55" y="21"/>
                </a:cxn>
                <a:cxn ang="0">
                  <a:pos x="52" y="18"/>
                </a:cxn>
                <a:cxn ang="0">
                  <a:pos x="48" y="16"/>
                </a:cxn>
                <a:cxn ang="0">
                  <a:pos x="45" y="15"/>
                </a:cxn>
                <a:cxn ang="0">
                  <a:pos x="41" y="15"/>
                </a:cxn>
                <a:cxn ang="0">
                  <a:pos x="37" y="15"/>
                </a:cxn>
                <a:cxn ang="0">
                  <a:pos x="32" y="16"/>
                </a:cxn>
                <a:cxn ang="0">
                  <a:pos x="29" y="18"/>
                </a:cxn>
                <a:cxn ang="0">
                  <a:pos x="26" y="20"/>
                </a:cxn>
                <a:cxn ang="0">
                  <a:pos x="23" y="24"/>
                </a:cxn>
                <a:cxn ang="0">
                  <a:pos x="21" y="28"/>
                </a:cxn>
                <a:cxn ang="0">
                  <a:pos x="19" y="32"/>
                </a:cxn>
                <a:cxn ang="0">
                  <a:pos x="18" y="38"/>
                </a:cxn>
                <a:cxn ang="0">
                  <a:pos x="17" y="43"/>
                </a:cxn>
                <a:cxn ang="0">
                  <a:pos x="16" y="49"/>
                </a:cxn>
                <a:cxn ang="0">
                  <a:pos x="16" y="55"/>
                </a:cxn>
                <a:cxn ang="0">
                  <a:pos x="16" y="61"/>
                </a:cxn>
                <a:cxn ang="0">
                  <a:pos x="16" y="65"/>
                </a:cxn>
                <a:cxn ang="0">
                  <a:pos x="0" y="65"/>
                </a:cxn>
              </a:cxnLst>
              <a:rect l="0" t="0" r="r" b="b"/>
              <a:pathLst>
                <a:path w="84" h="65">
                  <a:moveTo>
                    <a:pt x="0" y="65"/>
                  </a:moveTo>
                  <a:lnTo>
                    <a:pt x="0" y="64"/>
                  </a:lnTo>
                  <a:lnTo>
                    <a:pt x="0" y="63"/>
                  </a:lnTo>
                  <a:lnTo>
                    <a:pt x="0" y="61"/>
                  </a:lnTo>
                  <a:lnTo>
                    <a:pt x="0" y="59"/>
                  </a:lnTo>
                  <a:lnTo>
                    <a:pt x="0" y="57"/>
                  </a:lnTo>
                  <a:lnTo>
                    <a:pt x="0" y="56"/>
                  </a:lnTo>
                  <a:lnTo>
                    <a:pt x="0" y="54"/>
                  </a:lnTo>
                  <a:lnTo>
                    <a:pt x="0" y="53"/>
                  </a:lnTo>
                  <a:lnTo>
                    <a:pt x="1" y="45"/>
                  </a:lnTo>
                  <a:lnTo>
                    <a:pt x="2" y="38"/>
                  </a:lnTo>
                  <a:lnTo>
                    <a:pt x="4" y="30"/>
                  </a:lnTo>
                  <a:lnTo>
                    <a:pt x="5" y="24"/>
                  </a:lnTo>
                  <a:lnTo>
                    <a:pt x="8" y="19"/>
                  </a:lnTo>
                  <a:lnTo>
                    <a:pt x="11" y="14"/>
                  </a:lnTo>
                  <a:lnTo>
                    <a:pt x="14" y="10"/>
                  </a:lnTo>
                  <a:lnTo>
                    <a:pt x="17" y="6"/>
                  </a:lnTo>
                  <a:lnTo>
                    <a:pt x="22" y="3"/>
                  </a:lnTo>
                  <a:lnTo>
                    <a:pt x="27" y="1"/>
                  </a:lnTo>
                  <a:lnTo>
                    <a:pt x="33" y="0"/>
                  </a:lnTo>
                  <a:lnTo>
                    <a:pt x="40" y="0"/>
                  </a:lnTo>
                  <a:lnTo>
                    <a:pt x="46" y="1"/>
                  </a:lnTo>
                  <a:lnTo>
                    <a:pt x="52" y="2"/>
                  </a:lnTo>
                  <a:lnTo>
                    <a:pt x="58" y="4"/>
                  </a:lnTo>
                  <a:lnTo>
                    <a:pt x="63" y="8"/>
                  </a:lnTo>
                  <a:lnTo>
                    <a:pt x="67" y="12"/>
                  </a:lnTo>
                  <a:lnTo>
                    <a:pt x="71" y="17"/>
                  </a:lnTo>
                  <a:lnTo>
                    <a:pt x="74" y="22"/>
                  </a:lnTo>
                  <a:lnTo>
                    <a:pt x="77" y="29"/>
                  </a:lnTo>
                  <a:lnTo>
                    <a:pt x="80" y="38"/>
                  </a:lnTo>
                  <a:lnTo>
                    <a:pt x="82" y="46"/>
                  </a:lnTo>
                  <a:lnTo>
                    <a:pt x="83" y="55"/>
                  </a:lnTo>
                  <a:lnTo>
                    <a:pt x="84" y="65"/>
                  </a:lnTo>
                  <a:lnTo>
                    <a:pt x="68" y="65"/>
                  </a:lnTo>
                  <a:lnTo>
                    <a:pt x="68" y="59"/>
                  </a:lnTo>
                  <a:lnTo>
                    <a:pt x="67" y="51"/>
                  </a:lnTo>
                  <a:lnTo>
                    <a:pt x="65" y="44"/>
                  </a:lnTo>
                  <a:lnTo>
                    <a:pt x="64" y="38"/>
                  </a:lnTo>
                  <a:lnTo>
                    <a:pt x="62" y="32"/>
                  </a:lnTo>
                  <a:lnTo>
                    <a:pt x="60" y="27"/>
                  </a:lnTo>
                  <a:lnTo>
                    <a:pt x="58" y="24"/>
                  </a:lnTo>
                  <a:lnTo>
                    <a:pt x="55" y="21"/>
                  </a:lnTo>
                  <a:lnTo>
                    <a:pt x="52" y="18"/>
                  </a:lnTo>
                  <a:lnTo>
                    <a:pt x="48" y="16"/>
                  </a:lnTo>
                  <a:lnTo>
                    <a:pt x="45" y="15"/>
                  </a:lnTo>
                  <a:lnTo>
                    <a:pt x="41" y="15"/>
                  </a:lnTo>
                  <a:lnTo>
                    <a:pt x="37" y="15"/>
                  </a:lnTo>
                  <a:lnTo>
                    <a:pt x="32" y="16"/>
                  </a:lnTo>
                  <a:lnTo>
                    <a:pt x="29" y="18"/>
                  </a:lnTo>
                  <a:lnTo>
                    <a:pt x="26" y="20"/>
                  </a:lnTo>
                  <a:lnTo>
                    <a:pt x="23" y="24"/>
                  </a:lnTo>
                  <a:lnTo>
                    <a:pt x="21" y="28"/>
                  </a:lnTo>
                  <a:lnTo>
                    <a:pt x="19" y="32"/>
                  </a:lnTo>
                  <a:lnTo>
                    <a:pt x="18" y="38"/>
                  </a:lnTo>
                  <a:lnTo>
                    <a:pt x="17" y="43"/>
                  </a:lnTo>
                  <a:lnTo>
                    <a:pt x="16" y="49"/>
                  </a:lnTo>
                  <a:lnTo>
                    <a:pt x="16" y="55"/>
                  </a:lnTo>
                  <a:lnTo>
                    <a:pt x="16" y="61"/>
                  </a:lnTo>
                  <a:lnTo>
                    <a:pt x="16" y="65"/>
                  </a:lnTo>
                  <a:lnTo>
                    <a:pt x="0" y="65"/>
                  </a:lnTo>
                  <a:close/>
                </a:path>
              </a:pathLst>
            </a:custGeom>
            <a:solidFill>
              <a:srgbClr val="000000"/>
            </a:solidFill>
            <a:ln w="9525">
              <a:noFill/>
              <a:round/>
              <a:headEnd/>
              <a:tailEnd/>
            </a:ln>
          </p:spPr>
          <p:txBody>
            <a:bodyPr/>
            <a:lstStyle/>
            <a:p>
              <a:endParaRPr lang="en-US"/>
            </a:p>
          </p:txBody>
        </p:sp>
        <p:sp>
          <p:nvSpPr>
            <p:cNvPr id="116877" name="Freeform 141"/>
            <p:cNvSpPr>
              <a:spLocks/>
            </p:cNvSpPr>
            <p:nvPr/>
          </p:nvSpPr>
          <p:spPr bwMode="auto">
            <a:xfrm>
              <a:off x="3735" y="2421"/>
              <a:ext cx="8" cy="6"/>
            </a:xfrm>
            <a:custGeom>
              <a:avLst/>
              <a:gdLst/>
              <a:ahLst/>
              <a:cxnLst>
                <a:cxn ang="0">
                  <a:pos x="0" y="0"/>
                </a:cxn>
                <a:cxn ang="0">
                  <a:pos x="0" y="2"/>
                </a:cxn>
                <a:cxn ang="0">
                  <a:pos x="0" y="10"/>
                </a:cxn>
                <a:cxn ang="0">
                  <a:pos x="1" y="18"/>
                </a:cxn>
                <a:cxn ang="0">
                  <a:pos x="2" y="25"/>
                </a:cxn>
                <a:cxn ang="0">
                  <a:pos x="4" y="33"/>
                </a:cxn>
                <a:cxn ang="0">
                  <a:pos x="7" y="40"/>
                </a:cxn>
                <a:cxn ang="0">
                  <a:pos x="10" y="46"/>
                </a:cxn>
                <a:cxn ang="0">
                  <a:pos x="14" y="52"/>
                </a:cxn>
                <a:cxn ang="0">
                  <a:pos x="19" y="56"/>
                </a:cxn>
                <a:cxn ang="0">
                  <a:pos x="24" y="61"/>
                </a:cxn>
                <a:cxn ang="0">
                  <a:pos x="29" y="64"/>
                </a:cxn>
                <a:cxn ang="0">
                  <a:pos x="36" y="66"/>
                </a:cxn>
                <a:cxn ang="0">
                  <a:pos x="43" y="67"/>
                </a:cxn>
                <a:cxn ang="0">
                  <a:pos x="48" y="67"/>
                </a:cxn>
                <a:cxn ang="0">
                  <a:pos x="53" y="66"/>
                </a:cxn>
                <a:cxn ang="0">
                  <a:pos x="58" y="65"/>
                </a:cxn>
                <a:cxn ang="0">
                  <a:pos x="62" y="63"/>
                </a:cxn>
                <a:cxn ang="0">
                  <a:pos x="66" y="61"/>
                </a:cxn>
                <a:cxn ang="0">
                  <a:pos x="69" y="57"/>
                </a:cxn>
                <a:cxn ang="0">
                  <a:pos x="72" y="54"/>
                </a:cxn>
                <a:cxn ang="0">
                  <a:pos x="75" y="50"/>
                </a:cxn>
                <a:cxn ang="0">
                  <a:pos x="77" y="46"/>
                </a:cxn>
                <a:cxn ang="0">
                  <a:pos x="79" y="42"/>
                </a:cxn>
                <a:cxn ang="0">
                  <a:pos x="81" y="37"/>
                </a:cxn>
                <a:cxn ang="0">
                  <a:pos x="83" y="32"/>
                </a:cxn>
                <a:cxn ang="0">
                  <a:pos x="83" y="25"/>
                </a:cxn>
                <a:cxn ang="0">
                  <a:pos x="84" y="19"/>
                </a:cxn>
                <a:cxn ang="0">
                  <a:pos x="84" y="13"/>
                </a:cxn>
                <a:cxn ang="0">
                  <a:pos x="84" y="6"/>
                </a:cxn>
                <a:cxn ang="0">
                  <a:pos x="84" y="0"/>
                </a:cxn>
                <a:cxn ang="0">
                  <a:pos x="84" y="0"/>
                </a:cxn>
                <a:cxn ang="0">
                  <a:pos x="68" y="0"/>
                </a:cxn>
                <a:cxn ang="0">
                  <a:pos x="68" y="3"/>
                </a:cxn>
                <a:cxn ang="0">
                  <a:pos x="68" y="9"/>
                </a:cxn>
                <a:cxn ang="0">
                  <a:pos x="67" y="14"/>
                </a:cxn>
                <a:cxn ang="0">
                  <a:pos x="67" y="20"/>
                </a:cxn>
                <a:cxn ang="0">
                  <a:pos x="66" y="25"/>
                </a:cxn>
                <a:cxn ang="0">
                  <a:pos x="66" y="31"/>
                </a:cxn>
                <a:cxn ang="0">
                  <a:pos x="65" y="36"/>
                </a:cxn>
                <a:cxn ang="0">
                  <a:pos x="63" y="41"/>
                </a:cxn>
                <a:cxn ang="0">
                  <a:pos x="60" y="45"/>
                </a:cxn>
                <a:cxn ang="0">
                  <a:pos x="57" y="49"/>
                </a:cxn>
                <a:cxn ang="0">
                  <a:pos x="53" y="51"/>
                </a:cxn>
                <a:cxn ang="0">
                  <a:pos x="48" y="52"/>
                </a:cxn>
                <a:cxn ang="0">
                  <a:pos x="43" y="52"/>
                </a:cxn>
                <a:cxn ang="0">
                  <a:pos x="37" y="51"/>
                </a:cxn>
                <a:cxn ang="0">
                  <a:pos x="30" y="48"/>
                </a:cxn>
                <a:cxn ang="0">
                  <a:pos x="26" y="44"/>
                </a:cxn>
                <a:cxn ang="0">
                  <a:pos x="23" y="37"/>
                </a:cxn>
                <a:cxn ang="0">
                  <a:pos x="20" y="28"/>
                </a:cxn>
                <a:cxn ang="0">
                  <a:pos x="18" y="19"/>
                </a:cxn>
                <a:cxn ang="0">
                  <a:pos x="16" y="8"/>
                </a:cxn>
                <a:cxn ang="0">
                  <a:pos x="16" y="0"/>
                </a:cxn>
                <a:cxn ang="0">
                  <a:pos x="0" y="0"/>
                </a:cxn>
              </a:cxnLst>
              <a:rect l="0" t="0" r="r" b="b"/>
              <a:pathLst>
                <a:path w="84" h="67">
                  <a:moveTo>
                    <a:pt x="0" y="0"/>
                  </a:moveTo>
                  <a:lnTo>
                    <a:pt x="0" y="2"/>
                  </a:lnTo>
                  <a:lnTo>
                    <a:pt x="0" y="10"/>
                  </a:lnTo>
                  <a:lnTo>
                    <a:pt x="1" y="18"/>
                  </a:lnTo>
                  <a:lnTo>
                    <a:pt x="2" y="25"/>
                  </a:lnTo>
                  <a:lnTo>
                    <a:pt x="4" y="33"/>
                  </a:lnTo>
                  <a:lnTo>
                    <a:pt x="7" y="40"/>
                  </a:lnTo>
                  <a:lnTo>
                    <a:pt x="10" y="46"/>
                  </a:lnTo>
                  <a:lnTo>
                    <a:pt x="14" y="52"/>
                  </a:lnTo>
                  <a:lnTo>
                    <a:pt x="19" y="56"/>
                  </a:lnTo>
                  <a:lnTo>
                    <a:pt x="24" y="61"/>
                  </a:lnTo>
                  <a:lnTo>
                    <a:pt x="29" y="64"/>
                  </a:lnTo>
                  <a:lnTo>
                    <a:pt x="36" y="66"/>
                  </a:lnTo>
                  <a:lnTo>
                    <a:pt x="43" y="67"/>
                  </a:lnTo>
                  <a:lnTo>
                    <a:pt x="48" y="67"/>
                  </a:lnTo>
                  <a:lnTo>
                    <a:pt x="53" y="66"/>
                  </a:lnTo>
                  <a:lnTo>
                    <a:pt x="58" y="65"/>
                  </a:lnTo>
                  <a:lnTo>
                    <a:pt x="62" y="63"/>
                  </a:lnTo>
                  <a:lnTo>
                    <a:pt x="66" y="61"/>
                  </a:lnTo>
                  <a:lnTo>
                    <a:pt x="69" y="57"/>
                  </a:lnTo>
                  <a:lnTo>
                    <a:pt x="72" y="54"/>
                  </a:lnTo>
                  <a:lnTo>
                    <a:pt x="75" y="50"/>
                  </a:lnTo>
                  <a:lnTo>
                    <a:pt x="77" y="46"/>
                  </a:lnTo>
                  <a:lnTo>
                    <a:pt x="79" y="42"/>
                  </a:lnTo>
                  <a:lnTo>
                    <a:pt x="81" y="37"/>
                  </a:lnTo>
                  <a:lnTo>
                    <a:pt x="83" y="32"/>
                  </a:lnTo>
                  <a:lnTo>
                    <a:pt x="83" y="25"/>
                  </a:lnTo>
                  <a:lnTo>
                    <a:pt x="84" y="19"/>
                  </a:lnTo>
                  <a:lnTo>
                    <a:pt x="84" y="13"/>
                  </a:lnTo>
                  <a:lnTo>
                    <a:pt x="84" y="6"/>
                  </a:lnTo>
                  <a:lnTo>
                    <a:pt x="84" y="0"/>
                  </a:lnTo>
                  <a:lnTo>
                    <a:pt x="84" y="0"/>
                  </a:lnTo>
                  <a:lnTo>
                    <a:pt x="68" y="0"/>
                  </a:lnTo>
                  <a:lnTo>
                    <a:pt x="68" y="3"/>
                  </a:lnTo>
                  <a:lnTo>
                    <a:pt x="68" y="9"/>
                  </a:lnTo>
                  <a:lnTo>
                    <a:pt x="67" y="14"/>
                  </a:lnTo>
                  <a:lnTo>
                    <a:pt x="67" y="20"/>
                  </a:lnTo>
                  <a:lnTo>
                    <a:pt x="66" y="25"/>
                  </a:lnTo>
                  <a:lnTo>
                    <a:pt x="66" y="31"/>
                  </a:lnTo>
                  <a:lnTo>
                    <a:pt x="65" y="36"/>
                  </a:lnTo>
                  <a:lnTo>
                    <a:pt x="63" y="41"/>
                  </a:lnTo>
                  <a:lnTo>
                    <a:pt x="60" y="45"/>
                  </a:lnTo>
                  <a:lnTo>
                    <a:pt x="57" y="49"/>
                  </a:lnTo>
                  <a:lnTo>
                    <a:pt x="53" y="51"/>
                  </a:lnTo>
                  <a:lnTo>
                    <a:pt x="48" y="52"/>
                  </a:lnTo>
                  <a:lnTo>
                    <a:pt x="43" y="52"/>
                  </a:lnTo>
                  <a:lnTo>
                    <a:pt x="37" y="51"/>
                  </a:lnTo>
                  <a:lnTo>
                    <a:pt x="30" y="48"/>
                  </a:lnTo>
                  <a:lnTo>
                    <a:pt x="26" y="44"/>
                  </a:lnTo>
                  <a:lnTo>
                    <a:pt x="23" y="37"/>
                  </a:lnTo>
                  <a:lnTo>
                    <a:pt x="20" y="28"/>
                  </a:lnTo>
                  <a:lnTo>
                    <a:pt x="18" y="19"/>
                  </a:lnTo>
                  <a:lnTo>
                    <a:pt x="16" y="8"/>
                  </a:lnTo>
                  <a:lnTo>
                    <a:pt x="16" y="0"/>
                  </a:lnTo>
                  <a:lnTo>
                    <a:pt x="0" y="0"/>
                  </a:lnTo>
                  <a:close/>
                </a:path>
              </a:pathLst>
            </a:custGeom>
            <a:solidFill>
              <a:srgbClr val="000000"/>
            </a:solidFill>
            <a:ln w="9525">
              <a:noFill/>
              <a:round/>
              <a:headEnd/>
              <a:tailEnd/>
            </a:ln>
          </p:spPr>
          <p:txBody>
            <a:bodyPr/>
            <a:lstStyle/>
            <a:p>
              <a:endParaRPr lang="en-US"/>
            </a:p>
          </p:txBody>
        </p:sp>
        <p:sp>
          <p:nvSpPr>
            <p:cNvPr id="116878" name="Freeform 142"/>
            <p:cNvSpPr>
              <a:spLocks/>
            </p:cNvSpPr>
            <p:nvPr/>
          </p:nvSpPr>
          <p:spPr bwMode="auto">
            <a:xfrm>
              <a:off x="3778" y="2336"/>
              <a:ext cx="9" cy="11"/>
            </a:xfrm>
            <a:custGeom>
              <a:avLst/>
              <a:gdLst/>
              <a:ahLst/>
              <a:cxnLst>
                <a:cxn ang="0">
                  <a:pos x="71" y="97"/>
                </a:cxn>
                <a:cxn ang="0">
                  <a:pos x="70" y="88"/>
                </a:cxn>
                <a:cxn ang="0">
                  <a:pos x="62" y="74"/>
                </a:cxn>
                <a:cxn ang="0">
                  <a:pos x="46" y="69"/>
                </a:cxn>
                <a:cxn ang="0">
                  <a:pos x="33" y="55"/>
                </a:cxn>
                <a:cxn ang="0">
                  <a:pos x="39" y="55"/>
                </a:cxn>
                <a:cxn ang="0">
                  <a:pos x="51" y="55"/>
                </a:cxn>
                <a:cxn ang="0">
                  <a:pos x="61" y="48"/>
                </a:cxn>
                <a:cxn ang="0">
                  <a:pos x="64" y="37"/>
                </a:cxn>
                <a:cxn ang="0">
                  <a:pos x="62" y="28"/>
                </a:cxn>
                <a:cxn ang="0">
                  <a:pos x="57" y="22"/>
                </a:cxn>
                <a:cxn ang="0">
                  <a:pos x="50" y="16"/>
                </a:cxn>
                <a:cxn ang="0">
                  <a:pos x="41" y="14"/>
                </a:cxn>
                <a:cxn ang="0">
                  <a:pos x="30" y="16"/>
                </a:cxn>
                <a:cxn ang="0">
                  <a:pos x="23" y="22"/>
                </a:cxn>
                <a:cxn ang="0">
                  <a:pos x="18" y="29"/>
                </a:cxn>
                <a:cxn ang="0">
                  <a:pos x="17" y="40"/>
                </a:cxn>
                <a:cxn ang="0">
                  <a:pos x="3" y="29"/>
                </a:cxn>
                <a:cxn ang="0">
                  <a:pos x="8" y="14"/>
                </a:cxn>
                <a:cxn ang="0">
                  <a:pos x="18" y="4"/>
                </a:cxn>
                <a:cxn ang="0">
                  <a:pos x="34" y="0"/>
                </a:cxn>
                <a:cxn ang="0">
                  <a:pos x="53" y="2"/>
                </a:cxn>
                <a:cxn ang="0">
                  <a:pos x="66" y="8"/>
                </a:cxn>
                <a:cxn ang="0">
                  <a:pos x="76" y="18"/>
                </a:cxn>
                <a:cxn ang="0">
                  <a:pos x="80" y="29"/>
                </a:cxn>
                <a:cxn ang="0">
                  <a:pos x="77" y="53"/>
                </a:cxn>
                <a:cxn ang="0">
                  <a:pos x="70" y="63"/>
                </a:cxn>
                <a:cxn ang="0">
                  <a:pos x="81" y="75"/>
                </a:cxn>
                <a:cxn ang="0">
                  <a:pos x="87" y="92"/>
                </a:cxn>
                <a:cxn ang="0">
                  <a:pos x="87" y="105"/>
                </a:cxn>
                <a:cxn ang="0">
                  <a:pos x="80" y="118"/>
                </a:cxn>
                <a:cxn ang="0">
                  <a:pos x="68" y="127"/>
                </a:cxn>
                <a:cxn ang="0">
                  <a:pos x="50" y="132"/>
                </a:cxn>
                <a:cxn ang="0">
                  <a:pos x="26" y="129"/>
                </a:cxn>
                <a:cxn ang="0">
                  <a:pos x="8" y="115"/>
                </a:cxn>
                <a:cxn ang="0">
                  <a:pos x="0" y="86"/>
                </a:cxn>
                <a:cxn ang="0">
                  <a:pos x="17" y="97"/>
                </a:cxn>
                <a:cxn ang="0">
                  <a:pos x="23" y="108"/>
                </a:cxn>
                <a:cxn ang="0">
                  <a:pos x="32" y="115"/>
                </a:cxn>
                <a:cxn ang="0">
                  <a:pos x="41" y="118"/>
                </a:cxn>
                <a:cxn ang="0">
                  <a:pos x="53" y="117"/>
                </a:cxn>
                <a:cxn ang="0">
                  <a:pos x="65" y="111"/>
                </a:cxn>
                <a:cxn ang="0">
                  <a:pos x="71" y="100"/>
                </a:cxn>
              </a:cxnLst>
              <a:rect l="0" t="0" r="r" b="b"/>
              <a:pathLst>
                <a:path w="88" h="132">
                  <a:moveTo>
                    <a:pt x="71" y="100"/>
                  </a:moveTo>
                  <a:lnTo>
                    <a:pt x="71" y="98"/>
                  </a:lnTo>
                  <a:lnTo>
                    <a:pt x="71" y="97"/>
                  </a:lnTo>
                  <a:lnTo>
                    <a:pt x="71" y="95"/>
                  </a:lnTo>
                  <a:lnTo>
                    <a:pt x="71" y="94"/>
                  </a:lnTo>
                  <a:lnTo>
                    <a:pt x="70" y="88"/>
                  </a:lnTo>
                  <a:lnTo>
                    <a:pt x="68" y="83"/>
                  </a:lnTo>
                  <a:lnTo>
                    <a:pt x="65" y="77"/>
                  </a:lnTo>
                  <a:lnTo>
                    <a:pt x="62" y="74"/>
                  </a:lnTo>
                  <a:lnTo>
                    <a:pt x="57" y="72"/>
                  </a:lnTo>
                  <a:lnTo>
                    <a:pt x="52" y="70"/>
                  </a:lnTo>
                  <a:lnTo>
                    <a:pt x="46" y="69"/>
                  </a:lnTo>
                  <a:lnTo>
                    <a:pt x="39" y="68"/>
                  </a:lnTo>
                  <a:lnTo>
                    <a:pt x="33" y="68"/>
                  </a:lnTo>
                  <a:lnTo>
                    <a:pt x="33" y="55"/>
                  </a:lnTo>
                  <a:lnTo>
                    <a:pt x="35" y="55"/>
                  </a:lnTo>
                  <a:lnTo>
                    <a:pt x="36" y="55"/>
                  </a:lnTo>
                  <a:lnTo>
                    <a:pt x="39" y="55"/>
                  </a:lnTo>
                  <a:lnTo>
                    <a:pt x="40" y="55"/>
                  </a:lnTo>
                  <a:lnTo>
                    <a:pt x="46" y="55"/>
                  </a:lnTo>
                  <a:lnTo>
                    <a:pt x="51" y="55"/>
                  </a:lnTo>
                  <a:lnTo>
                    <a:pt x="55" y="54"/>
                  </a:lnTo>
                  <a:lnTo>
                    <a:pt x="58" y="52"/>
                  </a:lnTo>
                  <a:lnTo>
                    <a:pt x="61" y="48"/>
                  </a:lnTo>
                  <a:lnTo>
                    <a:pt x="63" y="45"/>
                  </a:lnTo>
                  <a:lnTo>
                    <a:pt x="64" y="41"/>
                  </a:lnTo>
                  <a:lnTo>
                    <a:pt x="64" y="37"/>
                  </a:lnTo>
                  <a:lnTo>
                    <a:pt x="64" y="34"/>
                  </a:lnTo>
                  <a:lnTo>
                    <a:pt x="63" y="31"/>
                  </a:lnTo>
                  <a:lnTo>
                    <a:pt x="62" y="28"/>
                  </a:lnTo>
                  <a:lnTo>
                    <a:pt x="61" y="26"/>
                  </a:lnTo>
                  <a:lnTo>
                    <a:pt x="59" y="24"/>
                  </a:lnTo>
                  <a:lnTo>
                    <a:pt x="57" y="22"/>
                  </a:lnTo>
                  <a:lnTo>
                    <a:pt x="55" y="19"/>
                  </a:lnTo>
                  <a:lnTo>
                    <a:pt x="53" y="17"/>
                  </a:lnTo>
                  <a:lnTo>
                    <a:pt x="50" y="16"/>
                  </a:lnTo>
                  <a:lnTo>
                    <a:pt x="47" y="15"/>
                  </a:lnTo>
                  <a:lnTo>
                    <a:pt x="44" y="15"/>
                  </a:lnTo>
                  <a:lnTo>
                    <a:pt x="41" y="14"/>
                  </a:lnTo>
                  <a:lnTo>
                    <a:pt x="36" y="14"/>
                  </a:lnTo>
                  <a:lnTo>
                    <a:pt x="33" y="15"/>
                  </a:lnTo>
                  <a:lnTo>
                    <a:pt x="30" y="16"/>
                  </a:lnTo>
                  <a:lnTo>
                    <a:pt x="27" y="17"/>
                  </a:lnTo>
                  <a:lnTo>
                    <a:pt x="25" y="19"/>
                  </a:lnTo>
                  <a:lnTo>
                    <a:pt x="23" y="22"/>
                  </a:lnTo>
                  <a:lnTo>
                    <a:pt x="21" y="24"/>
                  </a:lnTo>
                  <a:lnTo>
                    <a:pt x="19" y="26"/>
                  </a:lnTo>
                  <a:lnTo>
                    <a:pt x="18" y="29"/>
                  </a:lnTo>
                  <a:lnTo>
                    <a:pt x="18" y="33"/>
                  </a:lnTo>
                  <a:lnTo>
                    <a:pt x="17" y="36"/>
                  </a:lnTo>
                  <a:lnTo>
                    <a:pt x="17" y="40"/>
                  </a:lnTo>
                  <a:lnTo>
                    <a:pt x="2" y="39"/>
                  </a:lnTo>
                  <a:lnTo>
                    <a:pt x="2" y="34"/>
                  </a:lnTo>
                  <a:lnTo>
                    <a:pt x="3" y="29"/>
                  </a:lnTo>
                  <a:lnTo>
                    <a:pt x="4" y="24"/>
                  </a:lnTo>
                  <a:lnTo>
                    <a:pt x="6" y="18"/>
                  </a:lnTo>
                  <a:lnTo>
                    <a:pt x="8" y="14"/>
                  </a:lnTo>
                  <a:lnTo>
                    <a:pt x="11" y="11"/>
                  </a:lnTo>
                  <a:lnTo>
                    <a:pt x="14" y="7"/>
                  </a:lnTo>
                  <a:lnTo>
                    <a:pt x="18" y="4"/>
                  </a:lnTo>
                  <a:lnTo>
                    <a:pt x="23" y="3"/>
                  </a:lnTo>
                  <a:lnTo>
                    <a:pt x="28" y="1"/>
                  </a:lnTo>
                  <a:lnTo>
                    <a:pt x="34" y="0"/>
                  </a:lnTo>
                  <a:lnTo>
                    <a:pt x="41" y="0"/>
                  </a:lnTo>
                  <a:lnTo>
                    <a:pt x="47" y="1"/>
                  </a:lnTo>
                  <a:lnTo>
                    <a:pt x="53" y="2"/>
                  </a:lnTo>
                  <a:lnTo>
                    <a:pt x="58" y="4"/>
                  </a:lnTo>
                  <a:lnTo>
                    <a:pt x="62" y="6"/>
                  </a:lnTo>
                  <a:lnTo>
                    <a:pt x="66" y="8"/>
                  </a:lnTo>
                  <a:lnTo>
                    <a:pt x="70" y="11"/>
                  </a:lnTo>
                  <a:lnTo>
                    <a:pt x="73" y="14"/>
                  </a:lnTo>
                  <a:lnTo>
                    <a:pt x="76" y="18"/>
                  </a:lnTo>
                  <a:lnTo>
                    <a:pt x="78" y="23"/>
                  </a:lnTo>
                  <a:lnTo>
                    <a:pt x="79" y="26"/>
                  </a:lnTo>
                  <a:lnTo>
                    <a:pt x="80" y="29"/>
                  </a:lnTo>
                  <a:lnTo>
                    <a:pt x="80" y="33"/>
                  </a:lnTo>
                  <a:lnTo>
                    <a:pt x="80" y="44"/>
                  </a:lnTo>
                  <a:lnTo>
                    <a:pt x="77" y="53"/>
                  </a:lnTo>
                  <a:lnTo>
                    <a:pt x="72" y="59"/>
                  </a:lnTo>
                  <a:lnTo>
                    <a:pt x="65" y="62"/>
                  </a:lnTo>
                  <a:lnTo>
                    <a:pt x="70" y="63"/>
                  </a:lnTo>
                  <a:lnTo>
                    <a:pt x="75" y="66"/>
                  </a:lnTo>
                  <a:lnTo>
                    <a:pt x="78" y="70"/>
                  </a:lnTo>
                  <a:lnTo>
                    <a:pt x="81" y="75"/>
                  </a:lnTo>
                  <a:lnTo>
                    <a:pt x="84" y="81"/>
                  </a:lnTo>
                  <a:lnTo>
                    <a:pt x="86" y="86"/>
                  </a:lnTo>
                  <a:lnTo>
                    <a:pt x="87" y="92"/>
                  </a:lnTo>
                  <a:lnTo>
                    <a:pt x="88" y="98"/>
                  </a:lnTo>
                  <a:lnTo>
                    <a:pt x="88" y="101"/>
                  </a:lnTo>
                  <a:lnTo>
                    <a:pt x="87" y="105"/>
                  </a:lnTo>
                  <a:lnTo>
                    <a:pt x="85" y="110"/>
                  </a:lnTo>
                  <a:lnTo>
                    <a:pt x="83" y="114"/>
                  </a:lnTo>
                  <a:lnTo>
                    <a:pt x="80" y="118"/>
                  </a:lnTo>
                  <a:lnTo>
                    <a:pt x="76" y="122"/>
                  </a:lnTo>
                  <a:lnTo>
                    <a:pt x="72" y="125"/>
                  </a:lnTo>
                  <a:lnTo>
                    <a:pt x="68" y="127"/>
                  </a:lnTo>
                  <a:lnTo>
                    <a:pt x="63" y="129"/>
                  </a:lnTo>
                  <a:lnTo>
                    <a:pt x="57" y="131"/>
                  </a:lnTo>
                  <a:lnTo>
                    <a:pt x="50" y="132"/>
                  </a:lnTo>
                  <a:lnTo>
                    <a:pt x="43" y="132"/>
                  </a:lnTo>
                  <a:lnTo>
                    <a:pt x="34" y="131"/>
                  </a:lnTo>
                  <a:lnTo>
                    <a:pt x="26" y="129"/>
                  </a:lnTo>
                  <a:lnTo>
                    <a:pt x="19" y="126"/>
                  </a:lnTo>
                  <a:lnTo>
                    <a:pt x="13" y="121"/>
                  </a:lnTo>
                  <a:lnTo>
                    <a:pt x="8" y="115"/>
                  </a:lnTo>
                  <a:lnTo>
                    <a:pt x="5" y="107"/>
                  </a:lnTo>
                  <a:lnTo>
                    <a:pt x="2" y="97"/>
                  </a:lnTo>
                  <a:lnTo>
                    <a:pt x="0" y="86"/>
                  </a:lnTo>
                  <a:lnTo>
                    <a:pt x="16" y="87"/>
                  </a:lnTo>
                  <a:lnTo>
                    <a:pt x="16" y="92"/>
                  </a:lnTo>
                  <a:lnTo>
                    <a:pt x="17" y="97"/>
                  </a:lnTo>
                  <a:lnTo>
                    <a:pt x="19" y="101"/>
                  </a:lnTo>
                  <a:lnTo>
                    <a:pt x="21" y="104"/>
                  </a:lnTo>
                  <a:lnTo>
                    <a:pt x="23" y="108"/>
                  </a:lnTo>
                  <a:lnTo>
                    <a:pt x="26" y="112"/>
                  </a:lnTo>
                  <a:lnTo>
                    <a:pt x="29" y="114"/>
                  </a:lnTo>
                  <a:lnTo>
                    <a:pt x="32" y="115"/>
                  </a:lnTo>
                  <a:lnTo>
                    <a:pt x="35" y="116"/>
                  </a:lnTo>
                  <a:lnTo>
                    <a:pt x="38" y="117"/>
                  </a:lnTo>
                  <a:lnTo>
                    <a:pt x="41" y="118"/>
                  </a:lnTo>
                  <a:lnTo>
                    <a:pt x="43" y="118"/>
                  </a:lnTo>
                  <a:lnTo>
                    <a:pt x="48" y="118"/>
                  </a:lnTo>
                  <a:lnTo>
                    <a:pt x="53" y="117"/>
                  </a:lnTo>
                  <a:lnTo>
                    <a:pt x="57" y="116"/>
                  </a:lnTo>
                  <a:lnTo>
                    <a:pt x="62" y="114"/>
                  </a:lnTo>
                  <a:lnTo>
                    <a:pt x="65" y="111"/>
                  </a:lnTo>
                  <a:lnTo>
                    <a:pt x="68" y="107"/>
                  </a:lnTo>
                  <a:lnTo>
                    <a:pt x="70" y="104"/>
                  </a:lnTo>
                  <a:lnTo>
                    <a:pt x="71" y="100"/>
                  </a:lnTo>
                  <a:close/>
                </a:path>
              </a:pathLst>
            </a:custGeom>
            <a:solidFill>
              <a:srgbClr val="000000"/>
            </a:solidFill>
            <a:ln w="9525">
              <a:noFill/>
              <a:round/>
              <a:headEnd/>
              <a:tailEnd/>
            </a:ln>
          </p:spPr>
          <p:txBody>
            <a:bodyPr/>
            <a:lstStyle/>
            <a:p>
              <a:endParaRPr lang="en-US"/>
            </a:p>
          </p:txBody>
        </p:sp>
        <p:sp>
          <p:nvSpPr>
            <p:cNvPr id="116879" name="Freeform 143"/>
            <p:cNvSpPr>
              <a:spLocks/>
            </p:cNvSpPr>
            <p:nvPr/>
          </p:nvSpPr>
          <p:spPr bwMode="auto">
            <a:xfrm>
              <a:off x="3778" y="2363"/>
              <a:ext cx="9" cy="8"/>
            </a:xfrm>
            <a:custGeom>
              <a:avLst/>
              <a:gdLst/>
              <a:ahLst/>
              <a:cxnLst>
                <a:cxn ang="0">
                  <a:pos x="1" y="84"/>
                </a:cxn>
                <a:cxn ang="0">
                  <a:pos x="0" y="71"/>
                </a:cxn>
                <a:cxn ang="0">
                  <a:pos x="0" y="70"/>
                </a:cxn>
                <a:cxn ang="0">
                  <a:pos x="0" y="69"/>
                </a:cxn>
                <a:cxn ang="0">
                  <a:pos x="0" y="67"/>
                </a:cxn>
                <a:cxn ang="0">
                  <a:pos x="0" y="66"/>
                </a:cxn>
                <a:cxn ang="0">
                  <a:pos x="1" y="55"/>
                </a:cxn>
                <a:cxn ang="0">
                  <a:pos x="1" y="44"/>
                </a:cxn>
                <a:cxn ang="0">
                  <a:pos x="3" y="35"/>
                </a:cxn>
                <a:cxn ang="0">
                  <a:pos x="6" y="26"/>
                </a:cxn>
                <a:cxn ang="0">
                  <a:pos x="12" y="14"/>
                </a:cxn>
                <a:cxn ang="0">
                  <a:pos x="20" y="6"/>
                </a:cxn>
                <a:cxn ang="0">
                  <a:pos x="30" y="1"/>
                </a:cxn>
                <a:cxn ang="0">
                  <a:pos x="45" y="0"/>
                </a:cxn>
                <a:cxn ang="0">
                  <a:pos x="54" y="1"/>
                </a:cxn>
                <a:cxn ang="0">
                  <a:pos x="63" y="5"/>
                </a:cxn>
                <a:cxn ang="0">
                  <a:pos x="70" y="10"/>
                </a:cxn>
                <a:cxn ang="0">
                  <a:pos x="76" y="18"/>
                </a:cxn>
                <a:cxn ang="0">
                  <a:pos x="80" y="27"/>
                </a:cxn>
                <a:cxn ang="0">
                  <a:pos x="81" y="36"/>
                </a:cxn>
                <a:cxn ang="0">
                  <a:pos x="65" y="31"/>
                </a:cxn>
                <a:cxn ang="0">
                  <a:pos x="62" y="24"/>
                </a:cxn>
                <a:cxn ang="0">
                  <a:pos x="56" y="18"/>
                </a:cxn>
                <a:cxn ang="0">
                  <a:pos x="49" y="14"/>
                </a:cxn>
                <a:cxn ang="0">
                  <a:pos x="41" y="14"/>
                </a:cxn>
                <a:cxn ang="0">
                  <a:pos x="33" y="16"/>
                </a:cxn>
                <a:cxn ang="0">
                  <a:pos x="27" y="21"/>
                </a:cxn>
                <a:cxn ang="0">
                  <a:pos x="21" y="28"/>
                </a:cxn>
                <a:cxn ang="0">
                  <a:pos x="17" y="39"/>
                </a:cxn>
                <a:cxn ang="0">
                  <a:pos x="16" y="53"/>
                </a:cxn>
                <a:cxn ang="0">
                  <a:pos x="18" y="57"/>
                </a:cxn>
                <a:cxn ang="0">
                  <a:pos x="23" y="52"/>
                </a:cxn>
                <a:cxn ang="0">
                  <a:pos x="30" y="49"/>
                </a:cxn>
                <a:cxn ang="0">
                  <a:pos x="40" y="47"/>
                </a:cxn>
                <a:cxn ang="0">
                  <a:pos x="51" y="48"/>
                </a:cxn>
                <a:cxn ang="0">
                  <a:pos x="61" y="51"/>
                </a:cxn>
                <a:cxn ang="0">
                  <a:pos x="70" y="57"/>
                </a:cxn>
                <a:cxn ang="0">
                  <a:pos x="77" y="65"/>
                </a:cxn>
                <a:cxn ang="0">
                  <a:pos x="83" y="74"/>
                </a:cxn>
                <a:cxn ang="0">
                  <a:pos x="86" y="85"/>
                </a:cxn>
                <a:cxn ang="0">
                  <a:pos x="70" y="89"/>
                </a:cxn>
                <a:cxn ang="0">
                  <a:pos x="68" y="78"/>
                </a:cxn>
                <a:cxn ang="0">
                  <a:pos x="62" y="68"/>
                </a:cxn>
                <a:cxn ang="0">
                  <a:pos x="54" y="63"/>
                </a:cxn>
                <a:cxn ang="0">
                  <a:pos x="45" y="61"/>
                </a:cxn>
                <a:cxn ang="0">
                  <a:pos x="37" y="61"/>
                </a:cxn>
                <a:cxn ang="0">
                  <a:pos x="29" y="63"/>
                </a:cxn>
                <a:cxn ang="0">
                  <a:pos x="25" y="67"/>
                </a:cxn>
                <a:cxn ang="0">
                  <a:pos x="21" y="72"/>
                </a:cxn>
                <a:cxn ang="0">
                  <a:pos x="19" y="81"/>
                </a:cxn>
                <a:cxn ang="0">
                  <a:pos x="18" y="89"/>
                </a:cxn>
              </a:cxnLst>
              <a:rect l="0" t="0" r="r" b="b"/>
              <a:pathLst>
                <a:path w="87" h="89">
                  <a:moveTo>
                    <a:pt x="2" y="89"/>
                  </a:moveTo>
                  <a:lnTo>
                    <a:pt x="1" y="84"/>
                  </a:lnTo>
                  <a:lnTo>
                    <a:pt x="0" y="78"/>
                  </a:lnTo>
                  <a:lnTo>
                    <a:pt x="0" y="71"/>
                  </a:lnTo>
                  <a:lnTo>
                    <a:pt x="0" y="70"/>
                  </a:lnTo>
                  <a:lnTo>
                    <a:pt x="0" y="70"/>
                  </a:lnTo>
                  <a:lnTo>
                    <a:pt x="0" y="70"/>
                  </a:lnTo>
                  <a:lnTo>
                    <a:pt x="0" y="69"/>
                  </a:lnTo>
                  <a:lnTo>
                    <a:pt x="0" y="68"/>
                  </a:lnTo>
                  <a:lnTo>
                    <a:pt x="0" y="67"/>
                  </a:lnTo>
                  <a:lnTo>
                    <a:pt x="0" y="67"/>
                  </a:lnTo>
                  <a:lnTo>
                    <a:pt x="0" y="66"/>
                  </a:lnTo>
                  <a:lnTo>
                    <a:pt x="0" y="60"/>
                  </a:lnTo>
                  <a:lnTo>
                    <a:pt x="1" y="55"/>
                  </a:lnTo>
                  <a:lnTo>
                    <a:pt x="1" y="50"/>
                  </a:lnTo>
                  <a:lnTo>
                    <a:pt x="1" y="44"/>
                  </a:lnTo>
                  <a:lnTo>
                    <a:pt x="2" y="39"/>
                  </a:lnTo>
                  <a:lnTo>
                    <a:pt x="3" y="35"/>
                  </a:lnTo>
                  <a:lnTo>
                    <a:pt x="4" y="30"/>
                  </a:lnTo>
                  <a:lnTo>
                    <a:pt x="6" y="26"/>
                  </a:lnTo>
                  <a:lnTo>
                    <a:pt x="9" y="20"/>
                  </a:lnTo>
                  <a:lnTo>
                    <a:pt x="12" y="14"/>
                  </a:lnTo>
                  <a:lnTo>
                    <a:pt x="16" y="10"/>
                  </a:lnTo>
                  <a:lnTo>
                    <a:pt x="20" y="6"/>
                  </a:lnTo>
                  <a:lnTo>
                    <a:pt x="24" y="3"/>
                  </a:lnTo>
                  <a:lnTo>
                    <a:pt x="30" y="1"/>
                  </a:lnTo>
                  <a:lnTo>
                    <a:pt x="37" y="0"/>
                  </a:lnTo>
                  <a:lnTo>
                    <a:pt x="45" y="0"/>
                  </a:lnTo>
                  <a:lnTo>
                    <a:pt x="50" y="0"/>
                  </a:lnTo>
                  <a:lnTo>
                    <a:pt x="54" y="1"/>
                  </a:lnTo>
                  <a:lnTo>
                    <a:pt x="59" y="3"/>
                  </a:lnTo>
                  <a:lnTo>
                    <a:pt x="63" y="5"/>
                  </a:lnTo>
                  <a:lnTo>
                    <a:pt x="67" y="7"/>
                  </a:lnTo>
                  <a:lnTo>
                    <a:pt x="70" y="10"/>
                  </a:lnTo>
                  <a:lnTo>
                    <a:pt x="73" y="13"/>
                  </a:lnTo>
                  <a:lnTo>
                    <a:pt x="76" y="18"/>
                  </a:lnTo>
                  <a:lnTo>
                    <a:pt x="78" y="22"/>
                  </a:lnTo>
                  <a:lnTo>
                    <a:pt x="80" y="27"/>
                  </a:lnTo>
                  <a:lnTo>
                    <a:pt x="81" y="31"/>
                  </a:lnTo>
                  <a:lnTo>
                    <a:pt x="81" y="36"/>
                  </a:lnTo>
                  <a:lnTo>
                    <a:pt x="66" y="35"/>
                  </a:lnTo>
                  <a:lnTo>
                    <a:pt x="65" y="31"/>
                  </a:lnTo>
                  <a:lnTo>
                    <a:pt x="64" y="27"/>
                  </a:lnTo>
                  <a:lnTo>
                    <a:pt x="62" y="24"/>
                  </a:lnTo>
                  <a:lnTo>
                    <a:pt x="59" y="21"/>
                  </a:lnTo>
                  <a:lnTo>
                    <a:pt x="56" y="18"/>
                  </a:lnTo>
                  <a:lnTo>
                    <a:pt x="53" y="15"/>
                  </a:lnTo>
                  <a:lnTo>
                    <a:pt x="49" y="14"/>
                  </a:lnTo>
                  <a:lnTo>
                    <a:pt x="45" y="14"/>
                  </a:lnTo>
                  <a:lnTo>
                    <a:pt x="41" y="14"/>
                  </a:lnTo>
                  <a:lnTo>
                    <a:pt x="38" y="14"/>
                  </a:lnTo>
                  <a:lnTo>
                    <a:pt x="33" y="16"/>
                  </a:lnTo>
                  <a:lnTo>
                    <a:pt x="30" y="19"/>
                  </a:lnTo>
                  <a:lnTo>
                    <a:pt x="27" y="21"/>
                  </a:lnTo>
                  <a:lnTo>
                    <a:pt x="24" y="24"/>
                  </a:lnTo>
                  <a:lnTo>
                    <a:pt x="21" y="28"/>
                  </a:lnTo>
                  <a:lnTo>
                    <a:pt x="19" y="33"/>
                  </a:lnTo>
                  <a:lnTo>
                    <a:pt x="17" y="39"/>
                  </a:lnTo>
                  <a:lnTo>
                    <a:pt x="16" y="45"/>
                  </a:lnTo>
                  <a:lnTo>
                    <a:pt x="16" y="53"/>
                  </a:lnTo>
                  <a:lnTo>
                    <a:pt x="16" y="61"/>
                  </a:lnTo>
                  <a:lnTo>
                    <a:pt x="18" y="57"/>
                  </a:lnTo>
                  <a:lnTo>
                    <a:pt x="20" y="54"/>
                  </a:lnTo>
                  <a:lnTo>
                    <a:pt x="23" y="52"/>
                  </a:lnTo>
                  <a:lnTo>
                    <a:pt x="26" y="50"/>
                  </a:lnTo>
                  <a:lnTo>
                    <a:pt x="30" y="49"/>
                  </a:lnTo>
                  <a:lnTo>
                    <a:pt x="34" y="47"/>
                  </a:lnTo>
                  <a:lnTo>
                    <a:pt x="40" y="47"/>
                  </a:lnTo>
                  <a:lnTo>
                    <a:pt x="45" y="47"/>
                  </a:lnTo>
                  <a:lnTo>
                    <a:pt x="51" y="48"/>
                  </a:lnTo>
                  <a:lnTo>
                    <a:pt x="57" y="49"/>
                  </a:lnTo>
                  <a:lnTo>
                    <a:pt x="61" y="51"/>
                  </a:lnTo>
                  <a:lnTo>
                    <a:pt x="66" y="54"/>
                  </a:lnTo>
                  <a:lnTo>
                    <a:pt x="70" y="57"/>
                  </a:lnTo>
                  <a:lnTo>
                    <a:pt x="74" y="60"/>
                  </a:lnTo>
                  <a:lnTo>
                    <a:pt x="77" y="65"/>
                  </a:lnTo>
                  <a:lnTo>
                    <a:pt x="80" y="69"/>
                  </a:lnTo>
                  <a:lnTo>
                    <a:pt x="83" y="74"/>
                  </a:lnTo>
                  <a:lnTo>
                    <a:pt x="85" y="80"/>
                  </a:lnTo>
                  <a:lnTo>
                    <a:pt x="86" y="85"/>
                  </a:lnTo>
                  <a:lnTo>
                    <a:pt x="87" y="89"/>
                  </a:lnTo>
                  <a:lnTo>
                    <a:pt x="70" y="89"/>
                  </a:lnTo>
                  <a:lnTo>
                    <a:pt x="69" y="84"/>
                  </a:lnTo>
                  <a:lnTo>
                    <a:pt x="68" y="78"/>
                  </a:lnTo>
                  <a:lnTo>
                    <a:pt x="65" y="72"/>
                  </a:lnTo>
                  <a:lnTo>
                    <a:pt x="62" y="68"/>
                  </a:lnTo>
                  <a:lnTo>
                    <a:pt x="58" y="65"/>
                  </a:lnTo>
                  <a:lnTo>
                    <a:pt x="54" y="63"/>
                  </a:lnTo>
                  <a:lnTo>
                    <a:pt x="49" y="61"/>
                  </a:lnTo>
                  <a:lnTo>
                    <a:pt x="45" y="61"/>
                  </a:lnTo>
                  <a:lnTo>
                    <a:pt x="41" y="61"/>
                  </a:lnTo>
                  <a:lnTo>
                    <a:pt x="37" y="61"/>
                  </a:lnTo>
                  <a:lnTo>
                    <a:pt x="32" y="62"/>
                  </a:lnTo>
                  <a:lnTo>
                    <a:pt x="29" y="63"/>
                  </a:lnTo>
                  <a:lnTo>
                    <a:pt x="27" y="65"/>
                  </a:lnTo>
                  <a:lnTo>
                    <a:pt x="25" y="67"/>
                  </a:lnTo>
                  <a:lnTo>
                    <a:pt x="23" y="70"/>
                  </a:lnTo>
                  <a:lnTo>
                    <a:pt x="21" y="72"/>
                  </a:lnTo>
                  <a:lnTo>
                    <a:pt x="20" y="77"/>
                  </a:lnTo>
                  <a:lnTo>
                    <a:pt x="19" y="81"/>
                  </a:lnTo>
                  <a:lnTo>
                    <a:pt x="18" y="85"/>
                  </a:lnTo>
                  <a:lnTo>
                    <a:pt x="18" y="89"/>
                  </a:lnTo>
                  <a:lnTo>
                    <a:pt x="2" y="89"/>
                  </a:lnTo>
                  <a:close/>
                </a:path>
              </a:pathLst>
            </a:custGeom>
            <a:solidFill>
              <a:srgbClr val="000000"/>
            </a:solidFill>
            <a:ln w="9525">
              <a:noFill/>
              <a:round/>
              <a:headEnd/>
              <a:tailEnd/>
            </a:ln>
          </p:spPr>
          <p:txBody>
            <a:bodyPr/>
            <a:lstStyle/>
            <a:p>
              <a:endParaRPr lang="en-US"/>
            </a:p>
          </p:txBody>
        </p:sp>
        <p:sp>
          <p:nvSpPr>
            <p:cNvPr id="116880" name="Freeform 144"/>
            <p:cNvSpPr>
              <a:spLocks/>
            </p:cNvSpPr>
            <p:nvPr/>
          </p:nvSpPr>
          <p:spPr bwMode="auto">
            <a:xfrm>
              <a:off x="3778" y="2371"/>
              <a:ext cx="9" cy="3"/>
            </a:xfrm>
            <a:custGeom>
              <a:avLst/>
              <a:gdLst/>
              <a:ahLst/>
              <a:cxnLst>
                <a:cxn ang="0">
                  <a:pos x="0" y="0"/>
                </a:cxn>
                <a:cxn ang="0">
                  <a:pos x="0" y="1"/>
                </a:cxn>
                <a:cxn ang="0">
                  <a:pos x="1" y="6"/>
                </a:cxn>
                <a:cxn ang="0">
                  <a:pos x="3" y="12"/>
                </a:cxn>
                <a:cxn ang="0">
                  <a:pos x="6" y="18"/>
                </a:cxn>
                <a:cxn ang="0">
                  <a:pos x="8" y="22"/>
                </a:cxn>
                <a:cxn ang="0">
                  <a:pos x="11" y="26"/>
                </a:cxn>
                <a:cxn ang="0">
                  <a:pos x="14" y="29"/>
                </a:cxn>
                <a:cxn ang="0">
                  <a:pos x="18" y="32"/>
                </a:cxn>
                <a:cxn ang="0">
                  <a:pos x="22" y="35"/>
                </a:cxn>
                <a:cxn ang="0">
                  <a:pos x="26" y="37"/>
                </a:cxn>
                <a:cxn ang="0">
                  <a:pos x="31" y="39"/>
                </a:cxn>
                <a:cxn ang="0">
                  <a:pos x="36" y="41"/>
                </a:cxn>
                <a:cxn ang="0">
                  <a:pos x="41" y="42"/>
                </a:cxn>
                <a:cxn ang="0">
                  <a:pos x="46" y="42"/>
                </a:cxn>
                <a:cxn ang="0">
                  <a:pos x="51" y="42"/>
                </a:cxn>
                <a:cxn ang="0">
                  <a:pos x="56" y="41"/>
                </a:cxn>
                <a:cxn ang="0">
                  <a:pos x="61" y="39"/>
                </a:cxn>
                <a:cxn ang="0">
                  <a:pos x="66" y="37"/>
                </a:cxn>
                <a:cxn ang="0">
                  <a:pos x="70" y="34"/>
                </a:cxn>
                <a:cxn ang="0">
                  <a:pos x="74" y="31"/>
                </a:cxn>
                <a:cxn ang="0">
                  <a:pos x="77" y="27"/>
                </a:cxn>
                <a:cxn ang="0">
                  <a:pos x="80" y="22"/>
                </a:cxn>
                <a:cxn ang="0">
                  <a:pos x="82" y="17"/>
                </a:cxn>
                <a:cxn ang="0">
                  <a:pos x="84" y="11"/>
                </a:cxn>
                <a:cxn ang="0">
                  <a:pos x="85" y="6"/>
                </a:cxn>
                <a:cxn ang="0">
                  <a:pos x="85" y="1"/>
                </a:cxn>
                <a:cxn ang="0">
                  <a:pos x="85" y="0"/>
                </a:cxn>
                <a:cxn ang="0">
                  <a:pos x="68" y="0"/>
                </a:cxn>
                <a:cxn ang="0">
                  <a:pos x="68" y="1"/>
                </a:cxn>
                <a:cxn ang="0">
                  <a:pos x="68" y="7"/>
                </a:cxn>
                <a:cxn ang="0">
                  <a:pos x="66" y="13"/>
                </a:cxn>
                <a:cxn ang="0">
                  <a:pos x="64" y="19"/>
                </a:cxn>
                <a:cxn ang="0">
                  <a:pos x="61" y="23"/>
                </a:cxn>
                <a:cxn ang="0">
                  <a:pos x="57" y="25"/>
                </a:cxn>
                <a:cxn ang="0">
                  <a:pos x="53" y="27"/>
                </a:cxn>
                <a:cxn ang="0">
                  <a:pos x="49" y="28"/>
                </a:cxn>
                <a:cxn ang="0">
                  <a:pos x="45" y="28"/>
                </a:cxn>
                <a:cxn ang="0">
                  <a:pos x="41" y="28"/>
                </a:cxn>
                <a:cxn ang="0">
                  <a:pos x="38" y="27"/>
                </a:cxn>
                <a:cxn ang="0">
                  <a:pos x="35" y="25"/>
                </a:cxn>
                <a:cxn ang="0">
                  <a:pos x="31" y="24"/>
                </a:cxn>
                <a:cxn ang="0">
                  <a:pos x="28" y="23"/>
                </a:cxn>
                <a:cxn ang="0">
                  <a:pos x="25" y="21"/>
                </a:cxn>
                <a:cxn ang="0">
                  <a:pos x="23" y="19"/>
                </a:cxn>
                <a:cxn ang="0">
                  <a:pos x="21" y="15"/>
                </a:cxn>
                <a:cxn ang="0">
                  <a:pos x="19" y="11"/>
                </a:cxn>
                <a:cxn ang="0">
                  <a:pos x="17" y="7"/>
                </a:cxn>
                <a:cxn ang="0">
                  <a:pos x="16" y="4"/>
                </a:cxn>
                <a:cxn ang="0">
                  <a:pos x="16" y="0"/>
                </a:cxn>
                <a:cxn ang="0">
                  <a:pos x="16" y="0"/>
                </a:cxn>
                <a:cxn ang="0">
                  <a:pos x="0" y="0"/>
                </a:cxn>
              </a:cxnLst>
              <a:rect l="0" t="0" r="r" b="b"/>
              <a:pathLst>
                <a:path w="85" h="42">
                  <a:moveTo>
                    <a:pt x="0" y="0"/>
                  </a:moveTo>
                  <a:lnTo>
                    <a:pt x="0" y="1"/>
                  </a:lnTo>
                  <a:lnTo>
                    <a:pt x="1" y="6"/>
                  </a:lnTo>
                  <a:lnTo>
                    <a:pt x="3" y="12"/>
                  </a:lnTo>
                  <a:lnTo>
                    <a:pt x="6" y="18"/>
                  </a:lnTo>
                  <a:lnTo>
                    <a:pt x="8" y="22"/>
                  </a:lnTo>
                  <a:lnTo>
                    <a:pt x="11" y="26"/>
                  </a:lnTo>
                  <a:lnTo>
                    <a:pt x="14" y="29"/>
                  </a:lnTo>
                  <a:lnTo>
                    <a:pt x="18" y="32"/>
                  </a:lnTo>
                  <a:lnTo>
                    <a:pt x="22" y="35"/>
                  </a:lnTo>
                  <a:lnTo>
                    <a:pt x="26" y="37"/>
                  </a:lnTo>
                  <a:lnTo>
                    <a:pt x="31" y="39"/>
                  </a:lnTo>
                  <a:lnTo>
                    <a:pt x="36" y="41"/>
                  </a:lnTo>
                  <a:lnTo>
                    <a:pt x="41" y="42"/>
                  </a:lnTo>
                  <a:lnTo>
                    <a:pt x="46" y="42"/>
                  </a:lnTo>
                  <a:lnTo>
                    <a:pt x="51" y="42"/>
                  </a:lnTo>
                  <a:lnTo>
                    <a:pt x="56" y="41"/>
                  </a:lnTo>
                  <a:lnTo>
                    <a:pt x="61" y="39"/>
                  </a:lnTo>
                  <a:lnTo>
                    <a:pt x="66" y="37"/>
                  </a:lnTo>
                  <a:lnTo>
                    <a:pt x="70" y="34"/>
                  </a:lnTo>
                  <a:lnTo>
                    <a:pt x="74" y="31"/>
                  </a:lnTo>
                  <a:lnTo>
                    <a:pt x="77" y="27"/>
                  </a:lnTo>
                  <a:lnTo>
                    <a:pt x="80" y="22"/>
                  </a:lnTo>
                  <a:lnTo>
                    <a:pt x="82" y="17"/>
                  </a:lnTo>
                  <a:lnTo>
                    <a:pt x="84" y="11"/>
                  </a:lnTo>
                  <a:lnTo>
                    <a:pt x="85" y="6"/>
                  </a:lnTo>
                  <a:lnTo>
                    <a:pt x="85" y="1"/>
                  </a:lnTo>
                  <a:lnTo>
                    <a:pt x="85" y="0"/>
                  </a:lnTo>
                  <a:lnTo>
                    <a:pt x="68" y="0"/>
                  </a:lnTo>
                  <a:lnTo>
                    <a:pt x="68" y="1"/>
                  </a:lnTo>
                  <a:lnTo>
                    <a:pt x="68" y="7"/>
                  </a:lnTo>
                  <a:lnTo>
                    <a:pt x="66" y="13"/>
                  </a:lnTo>
                  <a:lnTo>
                    <a:pt x="64" y="19"/>
                  </a:lnTo>
                  <a:lnTo>
                    <a:pt x="61" y="23"/>
                  </a:lnTo>
                  <a:lnTo>
                    <a:pt x="57" y="25"/>
                  </a:lnTo>
                  <a:lnTo>
                    <a:pt x="53" y="27"/>
                  </a:lnTo>
                  <a:lnTo>
                    <a:pt x="49" y="28"/>
                  </a:lnTo>
                  <a:lnTo>
                    <a:pt x="45" y="28"/>
                  </a:lnTo>
                  <a:lnTo>
                    <a:pt x="41" y="28"/>
                  </a:lnTo>
                  <a:lnTo>
                    <a:pt x="38" y="27"/>
                  </a:lnTo>
                  <a:lnTo>
                    <a:pt x="35" y="25"/>
                  </a:lnTo>
                  <a:lnTo>
                    <a:pt x="31" y="24"/>
                  </a:lnTo>
                  <a:lnTo>
                    <a:pt x="28" y="23"/>
                  </a:lnTo>
                  <a:lnTo>
                    <a:pt x="25" y="21"/>
                  </a:lnTo>
                  <a:lnTo>
                    <a:pt x="23" y="19"/>
                  </a:lnTo>
                  <a:lnTo>
                    <a:pt x="21" y="15"/>
                  </a:lnTo>
                  <a:lnTo>
                    <a:pt x="19" y="11"/>
                  </a:lnTo>
                  <a:lnTo>
                    <a:pt x="17" y="7"/>
                  </a:lnTo>
                  <a:lnTo>
                    <a:pt x="16" y="4"/>
                  </a:lnTo>
                  <a:lnTo>
                    <a:pt x="16" y="0"/>
                  </a:lnTo>
                  <a:lnTo>
                    <a:pt x="16" y="0"/>
                  </a:lnTo>
                  <a:lnTo>
                    <a:pt x="0" y="0"/>
                  </a:lnTo>
                  <a:close/>
                </a:path>
              </a:pathLst>
            </a:custGeom>
            <a:solidFill>
              <a:srgbClr val="000000"/>
            </a:solidFill>
            <a:ln w="9525">
              <a:noFill/>
              <a:round/>
              <a:headEnd/>
              <a:tailEnd/>
            </a:ln>
          </p:spPr>
          <p:txBody>
            <a:bodyPr/>
            <a:lstStyle/>
            <a:p>
              <a:endParaRPr lang="en-US"/>
            </a:p>
          </p:txBody>
        </p:sp>
        <p:sp>
          <p:nvSpPr>
            <p:cNvPr id="116881" name="Freeform 145"/>
            <p:cNvSpPr>
              <a:spLocks/>
            </p:cNvSpPr>
            <p:nvPr/>
          </p:nvSpPr>
          <p:spPr bwMode="auto">
            <a:xfrm>
              <a:off x="3778" y="2390"/>
              <a:ext cx="9" cy="3"/>
            </a:xfrm>
            <a:custGeom>
              <a:avLst/>
              <a:gdLst/>
              <a:ahLst/>
              <a:cxnLst>
                <a:cxn ang="0">
                  <a:pos x="0" y="42"/>
                </a:cxn>
                <a:cxn ang="0">
                  <a:pos x="0" y="40"/>
                </a:cxn>
                <a:cxn ang="0">
                  <a:pos x="1" y="35"/>
                </a:cxn>
                <a:cxn ang="0">
                  <a:pos x="1" y="31"/>
                </a:cxn>
                <a:cxn ang="0">
                  <a:pos x="1" y="27"/>
                </a:cxn>
                <a:cxn ang="0">
                  <a:pos x="3" y="23"/>
                </a:cxn>
                <a:cxn ang="0">
                  <a:pos x="4" y="18"/>
                </a:cxn>
                <a:cxn ang="0">
                  <a:pos x="6" y="15"/>
                </a:cxn>
                <a:cxn ang="0">
                  <a:pos x="8" y="13"/>
                </a:cxn>
                <a:cxn ang="0">
                  <a:pos x="11" y="10"/>
                </a:cxn>
                <a:cxn ang="0">
                  <a:pos x="14" y="7"/>
                </a:cxn>
                <a:cxn ang="0">
                  <a:pos x="17" y="5"/>
                </a:cxn>
                <a:cxn ang="0">
                  <a:pos x="21" y="3"/>
                </a:cxn>
                <a:cxn ang="0">
                  <a:pos x="25" y="2"/>
                </a:cxn>
                <a:cxn ang="0">
                  <a:pos x="29" y="1"/>
                </a:cxn>
                <a:cxn ang="0">
                  <a:pos x="35" y="0"/>
                </a:cxn>
                <a:cxn ang="0">
                  <a:pos x="39" y="0"/>
                </a:cxn>
                <a:cxn ang="0">
                  <a:pos x="47" y="1"/>
                </a:cxn>
                <a:cxn ang="0">
                  <a:pos x="54" y="3"/>
                </a:cxn>
                <a:cxn ang="0">
                  <a:pos x="60" y="6"/>
                </a:cxn>
                <a:cxn ang="0">
                  <a:pos x="66" y="10"/>
                </a:cxn>
                <a:cxn ang="0">
                  <a:pos x="70" y="14"/>
                </a:cxn>
                <a:cxn ang="0">
                  <a:pos x="75" y="19"/>
                </a:cxn>
                <a:cxn ang="0">
                  <a:pos x="78" y="25"/>
                </a:cxn>
                <a:cxn ang="0">
                  <a:pos x="80" y="31"/>
                </a:cxn>
                <a:cxn ang="0">
                  <a:pos x="82" y="37"/>
                </a:cxn>
                <a:cxn ang="0">
                  <a:pos x="83" y="42"/>
                </a:cxn>
                <a:cxn ang="0">
                  <a:pos x="68" y="42"/>
                </a:cxn>
                <a:cxn ang="0">
                  <a:pos x="68" y="41"/>
                </a:cxn>
                <a:cxn ang="0">
                  <a:pos x="67" y="39"/>
                </a:cxn>
                <a:cxn ang="0">
                  <a:pos x="66" y="34"/>
                </a:cxn>
                <a:cxn ang="0">
                  <a:pos x="64" y="29"/>
                </a:cxn>
                <a:cxn ang="0">
                  <a:pos x="62" y="25"/>
                </a:cxn>
                <a:cxn ang="0">
                  <a:pos x="58" y="20"/>
                </a:cxn>
                <a:cxn ang="0">
                  <a:pos x="54" y="18"/>
                </a:cxn>
                <a:cxn ang="0">
                  <a:pos x="50" y="16"/>
                </a:cxn>
                <a:cxn ang="0">
                  <a:pos x="46" y="15"/>
                </a:cxn>
                <a:cxn ang="0">
                  <a:pos x="41" y="14"/>
                </a:cxn>
                <a:cxn ang="0">
                  <a:pos x="36" y="15"/>
                </a:cxn>
                <a:cxn ang="0">
                  <a:pos x="30" y="16"/>
                </a:cxn>
                <a:cxn ang="0">
                  <a:pos x="26" y="18"/>
                </a:cxn>
                <a:cxn ang="0">
                  <a:pos x="22" y="20"/>
                </a:cxn>
                <a:cxn ang="0">
                  <a:pos x="19" y="25"/>
                </a:cxn>
                <a:cxn ang="0">
                  <a:pos x="18" y="29"/>
                </a:cxn>
                <a:cxn ang="0">
                  <a:pos x="16" y="34"/>
                </a:cxn>
                <a:cxn ang="0">
                  <a:pos x="16" y="40"/>
                </a:cxn>
                <a:cxn ang="0">
                  <a:pos x="16" y="42"/>
                </a:cxn>
                <a:cxn ang="0">
                  <a:pos x="0" y="42"/>
                </a:cxn>
              </a:cxnLst>
              <a:rect l="0" t="0" r="r" b="b"/>
              <a:pathLst>
                <a:path w="83" h="42">
                  <a:moveTo>
                    <a:pt x="0" y="42"/>
                  </a:moveTo>
                  <a:lnTo>
                    <a:pt x="0" y="40"/>
                  </a:lnTo>
                  <a:lnTo>
                    <a:pt x="1" y="35"/>
                  </a:lnTo>
                  <a:lnTo>
                    <a:pt x="1" y="31"/>
                  </a:lnTo>
                  <a:lnTo>
                    <a:pt x="1" y="27"/>
                  </a:lnTo>
                  <a:lnTo>
                    <a:pt x="3" y="23"/>
                  </a:lnTo>
                  <a:lnTo>
                    <a:pt x="4" y="18"/>
                  </a:lnTo>
                  <a:lnTo>
                    <a:pt x="6" y="15"/>
                  </a:lnTo>
                  <a:lnTo>
                    <a:pt x="8" y="13"/>
                  </a:lnTo>
                  <a:lnTo>
                    <a:pt x="11" y="10"/>
                  </a:lnTo>
                  <a:lnTo>
                    <a:pt x="14" y="7"/>
                  </a:lnTo>
                  <a:lnTo>
                    <a:pt x="17" y="5"/>
                  </a:lnTo>
                  <a:lnTo>
                    <a:pt x="21" y="3"/>
                  </a:lnTo>
                  <a:lnTo>
                    <a:pt x="25" y="2"/>
                  </a:lnTo>
                  <a:lnTo>
                    <a:pt x="29" y="1"/>
                  </a:lnTo>
                  <a:lnTo>
                    <a:pt x="35" y="0"/>
                  </a:lnTo>
                  <a:lnTo>
                    <a:pt x="39" y="0"/>
                  </a:lnTo>
                  <a:lnTo>
                    <a:pt x="47" y="1"/>
                  </a:lnTo>
                  <a:lnTo>
                    <a:pt x="54" y="3"/>
                  </a:lnTo>
                  <a:lnTo>
                    <a:pt x="60" y="6"/>
                  </a:lnTo>
                  <a:lnTo>
                    <a:pt x="66" y="10"/>
                  </a:lnTo>
                  <a:lnTo>
                    <a:pt x="70" y="14"/>
                  </a:lnTo>
                  <a:lnTo>
                    <a:pt x="75" y="19"/>
                  </a:lnTo>
                  <a:lnTo>
                    <a:pt x="78" y="25"/>
                  </a:lnTo>
                  <a:lnTo>
                    <a:pt x="80" y="31"/>
                  </a:lnTo>
                  <a:lnTo>
                    <a:pt x="82" y="37"/>
                  </a:lnTo>
                  <a:lnTo>
                    <a:pt x="83" y="42"/>
                  </a:lnTo>
                  <a:lnTo>
                    <a:pt x="68" y="42"/>
                  </a:lnTo>
                  <a:lnTo>
                    <a:pt x="68" y="41"/>
                  </a:lnTo>
                  <a:lnTo>
                    <a:pt x="67" y="39"/>
                  </a:lnTo>
                  <a:lnTo>
                    <a:pt x="66" y="34"/>
                  </a:lnTo>
                  <a:lnTo>
                    <a:pt x="64" y="29"/>
                  </a:lnTo>
                  <a:lnTo>
                    <a:pt x="62" y="25"/>
                  </a:lnTo>
                  <a:lnTo>
                    <a:pt x="58" y="20"/>
                  </a:lnTo>
                  <a:lnTo>
                    <a:pt x="54" y="18"/>
                  </a:lnTo>
                  <a:lnTo>
                    <a:pt x="50" y="16"/>
                  </a:lnTo>
                  <a:lnTo>
                    <a:pt x="46" y="15"/>
                  </a:lnTo>
                  <a:lnTo>
                    <a:pt x="41" y="14"/>
                  </a:lnTo>
                  <a:lnTo>
                    <a:pt x="36" y="15"/>
                  </a:lnTo>
                  <a:lnTo>
                    <a:pt x="30" y="16"/>
                  </a:lnTo>
                  <a:lnTo>
                    <a:pt x="26" y="18"/>
                  </a:lnTo>
                  <a:lnTo>
                    <a:pt x="22" y="20"/>
                  </a:lnTo>
                  <a:lnTo>
                    <a:pt x="19" y="25"/>
                  </a:lnTo>
                  <a:lnTo>
                    <a:pt x="18" y="29"/>
                  </a:lnTo>
                  <a:lnTo>
                    <a:pt x="16" y="34"/>
                  </a:lnTo>
                  <a:lnTo>
                    <a:pt x="16" y="40"/>
                  </a:lnTo>
                  <a:lnTo>
                    <a:pt x="16" y="42"/>
                  </a:lnTo>
                  <a:lnTo>
                    <a:pt x="0" y="42"/>
                  </a:lnTo>
                  <a:close/>
                </a:path>
              </a:pathLst>
            </a:custGeom>
            <a:solidFill>
              <a:srgbClr val="000000"/>
            </a:solidFill>
            <a:ln w="9525">
              <a:noFill/>
              <a:round/>
              <a:headEnd/>
              <a:tailEnd/>
            </a:ln>
          </p:spPr>
          <p:txBody>
            <a:bodyPr/>
            <a:lstStyle/>
            <a:p>
              <a:endParaRPr lang="en-US"/>
            </a:p>
          </p:txBody>
        </p:sp>
        <p:sp>
          <p:nvSpPr>
            <p:cNvPr id="116882" name="Freeform 146"/>
            <p:cNvSpPr>
              <a:spLocks/>
            </p:cNvSpPr>
            <p:nvPr/>
          </p:nvSpPr>
          <p:spPr bwMode="auto">
            <a:xfrm>
              <a:off x="3778" y="2393"/>
              <a:ext cx="9" cy="8"/>
            </a:xfrm>
            <a:custGeom>
              <a:avLst/>
              <a:gdLst/>
              <a:ahLst/>
              <a:cxnLst>
                <a:cxn ang="0">
                  <a:pos x="0" y="2"/>
                </a:cxn>
                <a:cxn ang="0">
                  <a:pos x="1" y="14"/>
                </a:cxn>
                <a:cxn ang="0">
                  <a:pos x="5" y="23"/>
                </a:cxn>
                <a:cxn ang="0">
                  <a:pos x="13" y="32"/>
                </a:cxn>
                <a:cxn ang="0">
                  <a:pos x="21" y="39"/>
                </a:cxn>
                <a:cxn ang="0">
                  <a:pos x="30" y="43"/>
                </a:cxn>
                <a:cxn ang="0">
                  <a:pos x="41" y="44"/>
                </a:cxn>
                <a:cxn ang="0">
                  <a:pos x="49" y="44"/>
                </a:cxn>
                <a:cxn ang="0">
                  <a:pos x="57" y="41"/>
                </a:cxn>
                <a:cxn ang="0">
                  <a:pos x="64" y="36"/>
                </a:cxn>
                <a:cxn ang="0">
                  <a:pos x="71" y="30"/>
                </a:cxn>
                <a:cxn ang="0">
                  <a:pos x="69" y="46"/>
                </a:cxn>
                <a:cxn ang="0">
                  <a:pos x="66" y="58"/>
                </a:cxn>
                <a:cxn ang="0">
                  <a:pos x="61" y="66"/>
                </a:cxn>
                <a:cxn ang="0">
                  <a:pos x="56" y="73"/>
                </a:cxn>
                <a:cxn ang="0">
                  <a:pos x="49" y="76"/>
                </a:cxn>
                <a:cxn ang="0">
                  <a:pos x="42" y="77"/>
                </a:cxn>
                <a:cxn ang="0">
                  <a:pos x="26" y="71"/>
                </a:cxn>
                <a:cxn ang="0">
                  <a:pos x="18" y="55"/>
                </a:cxn>
                <a:cxn ang="0">
                  <a:pos x="3" y="59"/>
                </a:cxn>
                <a:cxn ang="0">
                  <a:pos x="6" y="69"/>
                </a:cxn>
                <a:cxn ang="0">
                  <a:pos x="12" y="77"/>
                </a:cxn>
                <a:cxn ang="0">
                  <a:pos x="18" y="83"/>
                </a:cxn>
                <a:cxn ang="0">
                  <a:pos x="27" y="87"/>
                </a:cxn>
                <a:cxn ang="0">
                  <a:pos x="37" y="89"/>
                </a:cxn>
                <a:cxn ang="0">
                  <a:pos x="43" y="90"/>
                </a:cxn>
                <a:cxn ang="0">
                  <a:pos x="45" y="90"/>
                </a:cxn>
                <a:cxn ang="0">
                  <a:pos x="50" y="90"/>
                </a:cxn>
                <a:cxn ang="0">
                  <a:pos x="58" y="87"/>
                </a:cxn>
                <a:cxn ang="0">
                  <a:pos x="65" y="83"/>
                </a:cxn>
                <a:cxn ang="0">
                  <a:pos x="71" y="77"/>
                </a:cxn>
                <a:cxn ang="0">
                  <a:pos x="77" y="67"/>
                </a:cxn>
                <a:cxn ang="0">
                  <a:pos x="81" y="56"/>
                </a:cxn>
                <a:cxn ang="0">
                  <a:pos x="83" y="42"/>
                </a:cxn>
                <a:cxn ang="0">
                  <a:pos x="84" y="25"/>
                </a:cxn>
                <a:cxn ang="0">
                  <a:pos x="84" y="10"/>
                </a:cxn>
                <a:cxn ang="0">
                  <a:pos x="83" y="0"/>
                </a:cxn>
                <a:cxn ang="0">
                  <a:pos x="68" y="1"/>
                </a:cxn>
                <a:cxn ang="0">
                  <a:pos x="68" y="2"/>
                </a:cxn>
                <a:cxn ang="0">
                  <a:pos x="67" y="11"/>
                </a:cxn>
                <a:cxn ang="0">
                  <a:pos x="65" y="18"/>
                </a:cxn>
                <a:cxn ang="0">
                  <a:pos x="62" y="22"/>
                </a:cxn>
                <a:cxn ang="0">
                  <a:pos x="57" y="26"/>
                </a:cxn>
                <a:cxn ang="0">
                  <a:pos x="50" y="28"/>
                </a:cxn>
                <a:cxn ang="0">
                  <a:pos x="43" y="28"/>
                </a:cxn>
                <a:cxn ang="0">
                  <a:pos x="43" y="28"/>
                </a:cxn>
                <a:cxn ang="0">
                  <a:pos x="43" y="28"/>
                </a:cxn>
                <a:cxn ang="0">
                  <a:pos x="43" y="28"/>
                </a:cxn>
                <a:cxn ang="0">
                  <a:pos x="42" y="29"/>
                </a:cxn>
                <a:cxn ang="0">
                  <a:pos x="23" y="20"/>
                </a:cxn>
                <a:cxn ang="0">
                  <a:pos x="16" y="0"/>
                </a:cxn>
              </a:cxnLst>
              <a:rect l="0" t="0" r="r" b="b"/>
              <a:pathLst>
                <a:path w="84" h="90">
                  <a:moveTo>
                    <a:pt x="0" y="0"/>
                  </a:moveTo>
                  <a:lnTo>
                    <a:pt x="0" y="2"/>
                  </a:lnTo>
                  <a:lnTo>
                    <a:pt x="0" y="8"/>
                  </a:lnTo>
                  <a:lnTo>
                    <a:pt x="1" y="14"/>
                  </a:lnTo>
                  <a:lnTo>
                    <a:pt x="3" y="19"/>
                  </a:lnTo>
                  <a:lnTo>
                    <a:pt x="5" y="23"/>
                  </a:lnTo>
                  <a:lnTo>
                    <a:pt x="9" y="28"/>
                  </a:lnTo>
                  <a:lnTo>
                    <a:pt x="13" y="32"/>
                  </a:lnTo>
                  <a:lnTo>
                    <a:pt x="17" y="35"/>
                  </a:lnTo>
                  <a:lnTo>
                    <a:pt x="21" y="39"/>
                  </a:lnTo>
                  <a:lnTo>
                    <a:pt x="26" y="41"/>
                  </a:lnTo>
                  <a:lnTo>
                    <a:pt x="30" y="43"/>
                  </a:lnTo>
                  <a:lnTo>
                    <a:pt x="36" y="44"/>
                  </a:lnTo>
                  <a:lnTo>
                    <a:pt x="41" y="44"/>
                  </a:lnTo>
                  <a:lnTo>
                    <a:pt x="45" y="44"/>
                  </a:lnTo>
                  <a:lnTo>
                    <a:pt x="49" y="44"/>
                  </a:lnTo>
                  <a:lnTo>
                    <a:pt x="53" y="43"/>
                  </a:lnTo>
                  <a:lnTo>
                    <a:pt x="57" y="41"/>
                  </a:lnTo>
                  <a:lnTo>
                    <a:pt x="61" y="39"/>
                  </a:lnTo>
                  <a:lnTo>
                    <a:pt x="64" y="36"/>
                  </a:lnTo>
                  <a:lnTo>
                    <a:pt x="68" y="33"/>
                  </a:lnTo>
                  <a:lnTo>
                    <a:pt x="71" y="30"/>
                  </a:lnTo>
                  <a:lnTo>
                    <a:pt x="70" y="39"/>
                  </a:lnTo>
                  <a:lnTo>
                    <a:pt x="69" y="46"/>
                  </a:lnTo>
                  <a:lnTo>
                    <a:pt x="67" y="52"/>
                  </a:lnTo>
                  <a:lnTo>
                    <a:pt x="66" y="58"/>
                  </a:lnTo>
                  <a:lnTo>
                    <a:pt x="64" y="62"/>
                  </a:lnTo>
                  <a:lnTo>
                    <a:pt x="61" y="66"/>
                  </a:lnTo>
                  <a:lnTo>
                    <a:pt x="59" y="70"/>
                  </a:lnTo>
                  <a:lnTo>
                    <a:pt x="56" y="73"/>
                  </a:lnTo>
                  <a:lnTo>
                    <a:pt x="53" y="75"/>
                  </a:lnTo>
                  <a:lnTo>
                    <a:pt x="49" y="76"/>
                  </a:lnTo>
                  <a:lnTo>
                    <a:pt x="46" y="77"/>
                  </a:lnTo>
                  <a:lnTo>
                    <a:pt x="42" y="77"/>
                  </a:lnTo>
                  <a:lnTo>
                    <a:pt x="32" y="75"/>
                  </a:lnTo>
                  <a:lnTo>
                    <a:pt x="26" y="71"/>
                  </a:lnTo>
                  <a:lnTo>
                    <a:pt x="21" y="64"/>
                  </a:lnTo>
                  <a:lnTo>
                    <a:pt x="18" y="55"/>
                  </a:lnTo>
                  <a:lnTo>
                    <a:pt x="2" y="54"/>
                  </a:lnTo>
                  <a:lnTo>
                    <a:pt x="3" y="59"/>
                  </a:lnTo>
                  <a:lnTo>
                    <a:pt x="4" y="64"/>
                  </a:lnTo>
                  <a:lnTo>
                    <a:pt x="6" y="69"/>
                  </a:lnTo>
                  <a:lnTo>
                    <a:pt x="9" y="74"/>
                  </a:lnTo>
                  <a:lnTo>
                    <a:pt x="12" y="77"/>
                  </a:lnTo>
                  <a:lnTo>
                    <a:pt x="15" y="80"/>
                  </a:lnTo>
                  <a:lnTo>
                    <a:pt x="18" y="83"/>
                  </a:lnTo>
                  <a:lnTo>
                    <a:pt x="22" y="85"/>
                  </a:lnTo>
                  <a:lnTo>
                    <a:pt x="27" y="87"/>
                  </a:lnTo>
                  <a:lnTo>
                    <a:pt x="31" y="88"/>
                  </a:lnTo>
                  <a:lnTo>
                    <a:pt x="37" y="89"/>
                  </a:lnTo>
                  <a:lnTo>
                    <a:pt x="42" y="89"/>
                  </a:lnTo>
                  <a:lnTo>
                    <a:pt x="43" y="90"/>
                  </a:lnTo>
                  <a:lnTo>
                    <a:pt x="44" y="90"/>
                  </a:lnTo>
                  <a:lnTo>
                    <a:pt x="45" y="90"/>
                  </a:lnTo>
                  <a:lnTo>
                    <a:pt x="46" y="90"/>
                  </a:lnTo>
                  <a:lnTo>
                    <a:pt x="50" y="90"/>
                  </a:lnTo>
                  <a:lnTo>
                    <a:pt x="54" y="89"/>
                  </a:lnTo>
                  <a:lnTo>
                    <a:pt x="58" y="87"/>
                  </a:lnTo>
                  <a:lnTo>
                    <a:pt x="61" y="85"/>
                  </a:lnTo>
                  <a:lnTo>
                    <a:pt x="65" y="83"/>
                  </a:lnTo>
                  <a:lnTo>
                    <a:pt x="68" y="80"/>
                  </a:lnTo>
                  <a:lnTo>
                    <a:pt x="71" y="77"/>
                  </a:lnTo>
                  <a:lnTo>
                    <a:pt x="74" y="73"/>
                  </a:lnTo>
                  <a:lnTo>
                    <a:pt x="77" y="67"/>
                  </a:lnTo>
                  <a:lnTo>
                    <a:pt x="79" y="62"/>
                  </a:lnTo>
                  <a:lnTo>
                    <a:pt x="81" y="56"/>
                  </a:lnTo>
                  <a:lnTo>
                    <a:pt x="82" y="49"/>
                  </a:lnTo>
                  <a:lnTo>
                    <a:pt x="83" y="42"/>
                  </a:lnTo>
                  <a:lnTo>
                    <a:pt x="84" y="34"/>
                  </a:lnTo>
                  <a:lnTo>
                    <a:pt x="84" y="25"/>
                  </a:lnTo>
                  <a:lnTo>
                    <a:pt x="84" y="16"/>
                  </a:lnTo>
                  <a:lnTo>
                    <a:pt x="84" y="10"/>
                  </a:lnTo>
                  <a:lnTo>
                    <a:pt x="83" y="2"/>
                  </a:lnTo>
                  <a:lnTo>
                    <a:pt x="83" y="0"/>
                  </a:lnTo>
                  <a:lnTo>
                    <a:pt x="68" y="0"/>
                  </a:lnTo>
                  <a:lnTo>
                    <a:pt x="68" y="1"/>
                  </a:lnTo>
                  <a:lnTo>
                    <a:pt x="68" y="2"/>
                  </a:lnTo>
                  <a:lnTo>
                    <a:pt x="68" y="2"/>
                  </a:lnTo>
                  <a:lnTo>
                    <a:pt x="68" y="6"/>
                  </a:lnTo>
                  <a:lnTo>
                    <a:pt x="67" y="11"/>
                  </a:lnTo>
                  <a:lnTo>
                    <a:pt x="66" y="14"/>
                  </a:lnTo>
                  <a:lnTo>
                    <a:pt x="65" y="18"/>
                  </a:lnTo>
                  <a:lnTo>
                    <a:pt x="64" y="20"/>
                  </a:lnTo>
                  <a:lnTo>
                    <a:pt x="62" y="22"/>
                  </a:lnTo>
                  <a:lnTo>
                    <a:pt x="60" y="24"/>
                  </a:lnTo>
                  <a:lnTo>
                    <a:pt x="57" y="26"/>
                  </a:lnTo>
                  <a:lnTo>
                    <a:pt x="54" y="27"/>
                  </a:lnTo>
                  <a:lnTo>
                    <a:pt x="50" y="28"/>
                  </a:lnTo>
                  <a:lnTo>
                    <a:pt x="47" y="28"/>
                  </a:lnTo>
                  <a:lnTo>
                    <a:pt x="43" y="28"/>
                  </a:lnTo>
                  <a:lnTo>
                    <a:pt x="43" y="28"/>
                  </a:lnTo>
                  <a:lnTo>
                    <a:pt x="43" y="28"/>
                  </a:lnTo>
                  <a:lnTo>
                    <a:pt x="43" y="28"/>
                  </a:lnTo>
                  <a:lnTo>
                    <a:pt x="43" y="28"/>
                  </a:lnTo>
                  <a:lnTo>
                    <a:pt x="43" y="28"/>
                  </a:lnTo>
                  <a:lnTo>
                    <a:pt x="43" y="28"/>
                  </a:lnTo>
                  <a:lnTo>
                    <a:pt x="42" y="29"/>
                  </a:lnTo>
                  <a:lnTo>
                    <a:pt x="42" y="29"/>
                  </a:lnTo>
                  <a:lnTo>
                    <a:pt x="30" y="26"/>
                  </a:lnTo>
                  <a:lnTo>
                    <a:pt x="23" y="20"/>
                  </a:lnTo>
                  <a:lnTo>
                    <a:pt x="18" y="11"/>
                  </a:lnTo>
                  <a:lnTo>
                    <a:pt x="16" y="0"/>
                  </a:lnTo>
                  <a:lnTo>
                    <a:pt x="0" y="0"/>
                  </a:lnTo>
                  <a:close/>
                </a:path>
              </a:pathLst>
            </a:custGeom>
            <a:solidFill>
              <a:srgbClr val="000000"/>
            </a:solidFill>
            <a:ln w="9525">
              <a:noFill/>
              <a:round/>
              <a:headEnd/>
              <a:tailEnd/>
            </a:ln>
          </p:spPr>
          <p:txBody>
            <a:bodyPr/>
            <a:lstStyle/>
            <a:p>
              <a:endParaRPr lang="en-US"/>
            </a:p>
          </p:txBody>
        </p:sp>
        <p:sp>
          <p:nvSpPr>
            <p:cNvPr id="116883" name="Freeform 147"/>
            <p:cNvSpPr>
              <a:spLocks/>
            </p:cNvSpPr>
            <p:nvPr/>
          </p:nvSpPr>
          <p:spPr bwMode="auto">
            <a:xfrm>
              <a:off x="3780" y="2417"/>
              <a:ext cx="8" cy="5"/>
            </a:xfrm>
            <a:custGeom>
              <a:avLst/>
              <a:gdLst/>
              <a:ahLst/>
              <a:cxnLst>
                <a:cxn ang="0">
                  <a:pos x="17" y="63"/>
                </a:cxn>
                <a:cxn ang="0">
                  <a:pos x="18" y="50"/>
                </a:cxn>
                <a:cxn ang="0">
                  <a:pos x="0" y="49"/>
                </a:cxn>
                <a:cxn ang="0">
                  <a:pos x="2" y="37"/>
                </a:cxn>
                <a:cxn ang="0">
                  <a:pos x="21" y="38"/>
                </a:cxn>
                <a:cxn ang="0">
                  <a:pos x="25" y="0"/>
                </a:cxn>
                <a:cxn ang="0">
                  <a:pos x="37" y="1"/>
                </a:cxn>
                <a:cxn ang="0">
                  <a:pos x="32" y="39"/>
                </a:cxn>
                <a:cxn ang="0">
                  <a:pos x="54" y="40"/>
                </a:cxn>
                <a:cxn ang="0">
                  <a:pos x="58" y="2"/>
                </a:cxn>
                <a:cxn ang="0">
                  <a:pos x="71" y="2"/>
                </a:cxn>
                <a:cxn ang="0">
                  <a:pos x="66" y="40"/>
                </a:cxn>
                <a:cxn ang="0">
                  <a:pos x="85" y="41"/>
                </a:cxn>
                <a:cxn ang="0">
                  <a:pos x="84" y="53"/>
                </a:cxn>
                <a:cxn ang="0">
                  <a:pos x="65" y="52"/>
                </a:cxn>
                <a:cxn ang="0">
                  <a:pos x="64" y="63"/>
                </a:cxn>
                <a:cxn ang="0">
                  <a:pos x="52" y="63"/>
                </a:cxn>
                <a:cxn ang="0">
                  <a:pos x="54" y="52"/>
                </a:cxn>
                <a:cxn ang="0">
                  <a:pos x="31" y="51"/>
                </a:cxn>
                <a:cxn ang="0">
                  <a:pos x="29" y="63"/>
                </a:cxn>
                <a:cxn ang="0">
                  <a:pos x="17" y="63"/>
                </a:cxn>
              </a:cxnLst>
              <a:rect l="0" t="0" r="r" b="b"/>
              <a:pathLst>
                <a:path w="85" h="63">
                  <a:moveTo>
                    <a:pt x="17" y="63"/>
                  </a:moveTo>
                  <a:lnTo>
                    <a:pt x="18" y="50"/>
                  </a:lnTo>
                  <a:lnTo>
                    <a:pt x="0" y="49"/>
                  </a:lnTo>
                  <a:lnTo>
                    <a:pt x="2" y="37"/>
                  </a:lnTo>
                  <a:lnTo>
                    <a:pt x="21" y="38"/>
                  </a:lnTo>
                  <a:lnTo>
                    <a:pt x="25" y="0"/>
                  </a:lnTo>
                  <a:lnTo>
                    <a:pt x="37" y="1"/>
                  </a:lnTo>
                  <a:lnTo>
                    <a:pt x="32" y="39"/>
                  </a:lnTo>
                  <a:lnTo>
                    <a:pt x="54" y="40"/>
                  </a:lnTo>
                  <a:lnTo>
                    <a:pt x="58" y="2"/>
                  </a:lnTo>
                  <a:lnTo>
                    <a:pt x="71" y="2"/>
                  </a:lnTo>
                  <a:lnTo>
                    <a:pt x="66" y="40"/>
                  </a:lnTo>
                  <a:lnTo>
                    <a:pt x="85" y="41"/>
                  </a:lnTo>
                  <a:lnTo>
                    <a:pt x="84" y="53"/>
                  </a:lnTo>
                  <a:lnTo>
                    <a:pt x="65" y="52"/>
                  </a:lnTo>
                  <a:lnTo>
                    <a:pt x="64" y="63"/>
                  </a:lnTo>
                  <a:lnTo>
                    <a:pt x="52" y="63"/>
                  </a:lnTo>
                  <a:lnTo>
                    <a:pt x="54" y="52"/>
                  </a:lnTo>
                  <a:lnTo>
                    <a:pt x="31" y="51"/>
                  </a:lnTo>
                  <a:lnTo>
                    <a:pt x="29" y="63"/>
                  </a:lnTo>
                  <a:lnTo>
                    <a:pt x="17" y="63"/>
                  </a:lnTo>
                  <a:close/>
                </a:path>
              </a:pathLst>
            </a:custGeom>
            <a:solidFill>
              <a:srgbClr val="000000"/>
            </a:solidFill>
            <a:ln w="9525">
              <a:noFill/>
              <a:round/>
              <a:headEnd/>
              <a:tailEnd/>
            </a:ln>
          </p:spPr>
          <p:txBody>
            <a:bodyPr/>
            <a:lstStyle/>
            <a:p>
              <a:endParaRPr lang="en-US"/>
            </a:p>
          </p:txBody>
        </p:sp>
        <p:sp>
          <p:nvSpPr>
            <p:cNvPr id="116884" name="Freeform 148"/>
            <p:cNvSpPr>
              <a:spLocks/>
            </p:cNvSpPr>
            <p:nvPr/>
          </p:nvSpPr>
          <p:spPr bwMode="auto">
            <a:xfrm>
              <a:off x="3779" y="2422"/>
              <a:ext cx="9" cy="6"/>
            </a:xfrm>
            <a:custGeom>
              <a:avLst/>
              <a:gdLst/>
              <a:ahLst/>
              <a:cxnLst>
                <a:cxn ang="0">
                  <a:pos x="21" y="0"/>
                </a:cxn>
                <a:cxn ang="0">
                  <a:pos x="20" y="11"/>
                </a:cxn>
                <a:cxn ang="0">
                  <a:pos x="2" y="10"/>
                </a:cxn>
                <a:cxn ang="0">
                  <a:pos x="0" y="22"/>
                </a:cxn>
                <a:cxn ang="0">
                  <a:pos x="19" y="23"/>
                </a:cxn>
                <a:cxn ang="0">
                  <a:pos x="15" y="61"/>
                </a:cxn>
                <a:cxn ang="0">
                  <a:pos x="27" y="61"/>
                </a:cxn>
                <a:cxn ang="0">
                  <a:pos x="31" y="23"/>
                </a:cxn>
                <a:cxn ang="0">
                  <a:pos x="53" y="24"/>
                </a:cxn>
                <a:cxn ang="0">
                  <a:pos x="49" y="62"/>
                </a:cxn>
                <a:cxn ang="0">
                  <a:pos x="60" y="63"/>
                </a:cxn>
                <a:cxn ang="0">
                  <a:pos x="65" y="25"/>
                </a:cxn>
                <a:cxn ang="0">
                  <a:pos x="82" y="26"/>
                </a:cxn>
                <a:cxn ang="0">
                  <a:pos x="84" y="15"/>
                </a:cxn>
                <a:cxn ang="0">
                  <a:pos x="66" y="14"/>
                </a:cxn>
                <a:cxn ang="0">
                  <a:pos x="68" y="0"/>
                </a:cxn>
                <a:cxn ang="0">
                  <a:pos x="56" y="0"/>
                </a:cxn>
                <a:cxn ang="0">
                  <a:pos x="54" y="12"/>
                </a:cxn>
                <a:cxn ang="0">
                  <a:pos x="32" y="11"/>
                </a:cxn>
                <a:cxn ang="0">
                  <a:pos x="33" y="0"/>
                </a:cxn>
                <a:cxn ang="0">
                  <a:pos x="21" y="0"/>
                </a:cxn>
              </a:cxnLst>
              <a:rect l="0" t="0" r="r" b="b"/>
              <a:pathLst>
                <a:path w="84" h="63">
                  <a:moveTo>
                    <a:pt x="21" y="0"/>
                  </a:moveTo>
                  <a:lnTo>
                    <a:pt x="20" y="11"/>
                  </a:lnTo>
                  <a:lnTo>
                    <a:pt x="2" y="10"/>
                  </a:lnTo>
                  <a:lnTo>
                    <a:pt x="0" y="22"/>
                  </a:lnTo>
                  <a:lnTo>
                    <a:pt x="19" y="23"/>
                  </a:lnTo>
                  <a:lnTo>
                    <a:pt x="15" y="61"/>
                  </a:lnTo>
                  <a:lnTo>
                    <a:pt x="27" y="61"/>
                  </a:lnTo>
                  <a:lnTo>
                    <a:pt x="31" y="23"/>
                  </a:lnTo>
                  <a:lnTo>
                    <a:pt x="53" y="24"/>
                  </a:lnTo>
                  <a:lnTo>
                    <a:pt x="49" y="62"/>
                  </a:lnTo>
                  <a:lnTo>
                    <a:pt x="60" y="63"/>
                  </a:lnTo>
                  <a:lnTo>
                    <a:pt x="65" y="25"/>
                  </a:lnTo>
                  <a:lnTo>
                    <a:pt x="82" y="26"/>
                  </a:lnTo>
                  <a:lnTo>
                    <a:pt x="84" y="15"/>
                  </a:lnTo>
                  <a:lnTo>
                    <a:pt x="66" y="14"/>
                  </a:lnTo>
                  <a:lnTo>
                    <a:pt x="68" y="0"/>
                  </a:lnTo>
                  <a:lnTo>
                    <a:pt x="56" y="0"/>
                  </a:lnTo>
                  <a:lnTo>
                    <a:pt x="54" y="12"/>
                  </a:lnTo>
                  <a:lnTo>
                    <a:pt x="32" y="11"/>
                  </a:lnTo>
                  <a:lnTo>
                    <a:pt x="33" y="0"/>
                  </a:lnTo>
                  <a:lnTo>
                    <a:pt x="21" y="0"/>
                  </a:lnTo>
                  <a:close/>
                </a:path>
              </a:pathLst>
            </a:custGeom>
            <a:solidFill>
              <a:srgbClr val="000000"/>
            </a:solidFill>
            <a:ln w="9525">
              <a:noFill/>
              <a:round/>
              <a:headEnd/>
              <a:tailEnd/>
            </a:ln>
          </p:spPr>
          <p:txBody>
            <a:bodyPr/>
            <a:lstStyle/>
            <a:p>
              <a:endParaRPr lang="en-US"/>
            </a:p>
          </p:txBody>
        </p:sp>
        <p:sp>
          <p:nvSpPr>
            <p:cNvPr id="116885" name="Freeform 149"/>
            <p:cNvSpPr>
              <a:spLocks/>
            </p:cNvSpPr>
            <p:nvPr/>
          </p:nvSpPr>
          <p:spPr bwMode="auto">
            <a:xfrm>
              <a:off x="3688" y="2419"/>
              <a:ext cx="12" cy="2"/>
            </a:xfrm>
            <a:custGeom>
              <a:avLst/>
              <a:gdLst/>
              <a:ahLst/>
              <a:cxnLst>
                <a:cxn ang="0">
                  <a:pos x="121" y="26"/>
                </a:cxn>
                <a:cxn ang="0">
                  <a:pos x="0" y="19"/>
                </a:cxn>
                <a:cxn ang="0">
                  <a:pos x="0" y="0"/>
                </a:cxn>
                <a:cxn ang="0">
                  <a:pos x="121" y="6"/>
                </a:cxn>
                <a:cxn ang="0">
                  <a:pos x="121" y="26"/>
                </a:cxn>
              </a:cxnLst>
              <a:rect l="0" t="0" r="r" b="b"/>
              <a:pathLst>
                <a:path w="121" h="26">
                  <a:moveTo>
                    <a:pt x="121" y="26"/>
                  </a:moveTo>
                  <a:lnTo>
                    <a:pt x="0" y="19"/>
                  </a:lnTo>
                  <a:lnTo>
                    <a:pt x="0" y="0"/>
                  </a:lnTo>
                  <a:lnTo>
                    <a:pt x="121" y="6"/>
                  </a:lnTo>
                  <a:lnTo>
                    <a:pt x="121" y="26"/>
                  </a:lnTo>
                  <a:close/>
                </a:path>
              </a:pathLst>
            </a:custGeom>
            <a:solidFill>
              <a:srgbClr val="191919"/>
            </a:solidFill>
            <a:ln w="9525">
              <a:noFill/>
              <a:round/>
              <a:headEnd/>
              <a:tailEnd/>
            </a:ln>
          </p:spPr>
          <p:txBody>
            <a:bodyPr/>
            <a:lstStyle/>
            <a:p>
              <a:endParaRPr lang="en-US"/>
            </a:p>
          </p:txBody>
        </p:sp>
        <p:sp>
          <p:nvSpPr>
            <p:cNvPr id="116886" name="Freeform 150"/>
            <p:cNvSpPr>
              <a:spLocks/>
            </p:cNvSpPr>
            <p:nvPr/>
          </p:nvSpPr>
          <p:spPr bwMode="auto">
            <a:xfrm>
              <a:off x="3689" y="2416"/>
              <a:ext cx="10" cy="8"/>
            </a:xfrm>
            <a:custGeom>
              <a:avLst/>
              <a:gdLst/>
              <a:ahLst/>
              <a:cxnLst>
                <a:cxn ang="0">
                  <a:pos x="88" y="104"/>
                </a:cxn>
                <a:cxn ang="0">
                  <a:pos x="0" y="14"/>
                </a:cxn>
                <a:cxn ang="0">
                  <a:pos x="13" y="0"/>
                </a:cxn>
                <a:cxn ang="0">
                  <a:pos x="101" y="90"/>
                </a:cxn>
                <a:cxn ang="0">
                  <a:pos x="88" y="104"/>
                </a:cxn>
              </a:cxnLst>
              <a:rect l="0" t="0" r="r" b="b"/>
              <a:pathLst>
                <a:path w="101" h="104">
                  <a:moveTo>
                    <a:pt x="88" y="104"/>
                  </a:moveTo>
                  <a:lnTo>
                    <a:pt x="0" y="14"/>
                  </a:lnTo>
                  <a:lnTo>
                    <a:pt x="13" y="0"/>
                  </a:lnTo>
                  <a:lnTo>
                    <a:pt x="101" y="90"/>
                  </a:lnTo>
                  <a:lnTo>
                    <a:pt x="88" y="104"/>
                  </a:lnTo>
                  <a:close/>
                </a:path>
              </a:pathLst>
            </a:custGeom>
            <a:solidFill>
              <a:srgbClr val="191919"/>
            </a:solidFill>
            <a:ln w="9525">
              <a:noFill/>
              <a:round/>
              <a:headEnd/>
              <a:tailEnd/>
            </a:ln>
          </p:spPr>
          <p:txBody>
            <a:bodyPr/>
            <a:lstStyle/>
            <a:p>
              <a:endParaRPr lang="en-US"/>
            </a:p>
          </p:txBody>
        </p:sp>
        <p:sp>
          <p:nvSpPr>
            <p:cNvPr id="116887" name="Freeform 151"/>
            <p:cNvSpPr>
              <a:spLocks/>
            </p:cNvSpPr>
            <p:nvPr/>
          </p:nvSpPr>
          <p:spPr bwMode="auto">
            <a:xfrm>
              <a:off x="3690" y="2416"/>
              <a:ext cx="10" cy="8"/>
            </a:xfrm>
            <a:custGeom>
              <a:avLst/>
              <a:gdLst/>
              <a:ahLst/>
              <a:cxnLst>
                <a:cxn ang="0">
                  <a:pos x="13" y="96"/>
                </a:cxn>
                <a:cxn ang="0">
                  <a:pos x="97" y="15"/>
                </a:cxn>
                <a:cxn ang="0">
                  <a:pos x="84" y="0"/>
                </a:cxn>
                <a:cxn ang="0">
                  <a:pos x="0" y="81"/>
                </a:cxn>
                <a:cxn ang="0">
                  <a:pos x="13" y="96"/>
                </a:cxn>
              </a:cxnLst>
              <a:rect l="0" t="0" r="r" b="b"/>
              <a:pathLst>
                <a:path w="97" h="96">
                  <a:moveTo>
                    <a:pt x="13" y="96"/>
                  </a:moveTo>
                  <a:lnTo>
                    <a:pt x="97" y="15"/>
                  </a:lnTo>
                  <a:lnTo>
                    <a:pt x="84" y="0"/>
                  </a:lnTo>
                  <a:lnTo>
                    <a:pt x="0" y="81"/>
                  </a:lnTo>
                  <a:lnTo>
                    <a:pt x="13" y="96"/>
                  </a:lnTo>
                  <a:close/>
                </a:path>
              </a:pathLst>
            </a:custGeom>
            <a:solidFill>
              <a:srgbClr val="191919"/>
            </a:solidFill>
            <a:ln w="9525">
              <a:noFill/>
              <a:round/>
              <a:headEnd/>
              <a:tailEnd/>
            </a:ln>
          </p:spPr>
          <p:txBody>
            <a:bodyPr/>
            <a:lstStyle/>
            <a:p>
              <a:endParaRPr lang="en-US"/>
            </a:p>
          </p:txBody>
        </p:sp>
        <p:sp>
          <p:nvSpPr>
            <p:cNvPr id="116888" name="Freeform 152"/>
            <p:cNvSpPr>
              <a:spLocks/>
            </p:cNvSpPr>
            <p:nvPr/>
          </p:nvSpPr>
          <p:spPr bwMode="auto">
            <a:xfrm>
              <a:off x="3687" y="2302"/>
              <a:ext cx="114" cy="26"/>
            </a:xfrm>
            <a:custGeom>
              <a:avLst/>
              <a:gdLst/>
              <a:ahLst/>
              <a:cxnLst>
                <a:cxn ang="0">
                  <a:pos x="137" y="0"/>
                </a:cxn>
                <a:cxn ang="0">
                  <a:pos x="992" y="43"/>
                </a:cxn>
                <a:cxn ang="0">
                  <a:pos x="1025" y="48"/>
                </a:cxn>
                <a:cxn ang="0">
                  <a:pos x="1053" y="57"/>
                </a:cxn>
                <a:cxn ang="0">
                  <a:pos x="1078" y="72"/>
                </a:cxn>
                <a:cxn ang="0">
                  <a:pos x="1098" y="90"/>
                </a:cxn>
                <a:cxn ang="0">
                  <a:pos x="1113" y="111"/>
                </a:cxn>
                <a:cxn ang="0">
                  <a:pos x="1124" y="134"/>
                </a:cxn>
                <a:cxn ang="0">
                  <a:pos x="1132" y="159"/>
                </a:cxn>
                <a:cxn ang="0">
                  <a:pos x="1134" y="183"/>
                </a:cxn>
                <a:cxn ang="0">
                  <a:pos x="1133" y="209"/>
                </a:cxn>
                <a:cxn ang="0">
                  <a:pos x="1126" y="233"/>
                </a:cxn>
                <a:cxn ang="0">
                  <a:pos x="1116" y="256"/>
                </a:cxn>
                <a:cxn ang="0">
                  <a:pos x="1102" y="276"/>
                </a:cxn>
                <a:cxn ang="0">
                  <a:pos x="1084" y="292"/>
                </a:cxn>
                <a:cxn ang="0">
                  <a:pos x="1060" y="303"/>
                </a:cxn>
                <a:cxn ang="0">
                  <a:pos x="1033" y="311"/>
                </a:cxn>
                <a:cxn ang="0">
                  <a:pos x="1000" y="312"/>
                </a:cxn>
                <a:cxn ang="0">
                  <a:pos x="144" y="270"/>
                </a:cxn>
                <a:cxn ang="0">
                  <a:pos x="111" y="265"/>
                </a:cxn>
                <a:cxn ang="0">
                  <a:pos x="83" y="256"/>
                </a:cxn>
                <a:cxn ang="0">
                  <a:pos x="59" y="241"/>
                </a:cxn>
                <a:cxn ang="0">
                  <a:pos x="39" y="223"/>
                </a:cxn>
                <a:cxn ang="0">
                  <a:pos x="23" y="202"/>
                </a:cxn>
                <a:cxn ang="0">
                  <a:pos x="12" y="179"/>
                </a:cxn>
                <a:cxn ang="0">
                  <a:pos x="3" y="154"/>
                </a:cxn>
                <a:cxn ang="0">
                  <a:pos x="0" y="130"/>
                </a:cxn>
                <a:cxn ang="0">
                  <a:pos x="2" y="104"/>
                </a:cxn>
                <a:cxn ang="0">
                  <a:pos x="8" y="80"/>
                </a:cxn>
                <a:cxn ang="0">
                  <a:pos x="19" y="57"/>
                </a:cxn>
                <a:cxn ang="0">
                  <a:pos x="34" y="37"/>
                </a:cxn>
                <a:cxn ang="0">
                  <a:pos x="53" y="21"/>
                </a:cxn>
                <a:cxn ang="0">
                  <a:pos x="77" y="8"/>
                </a:cxn>
                <a:cxn ang="0">
                  <a:pos x="104" y="1"/>
                </a:cxn>
                <a:cxn ang="0">
                  <a:pos x="137" y="0"/>
                </a:cxn>
              </a:cxnLst>
              <a:rect l="0" t="0" r="r" b="b"/>
              <a:pathLst>
                <a:path w="1134" h="312">
                  <a:moveTo>
                    <a:pt x="137" y="0"/>
                  </a:moveTo>
                  <a:lnTo>
                    <a:pt x="992" y="43"/>
                  </a:lnTo>
                  <a:lnTo>
                    <a:pt x="1025" y="48"/>
                  </a:lnTo>
                  <a:lnTo>
                    <a:pt x="1053" y="57"/>
                  </a:lnTo>
                  <a:lnTo>
                    <a:pt x="1078" y="72"/>
                  </a:lnTo>
                  <a:lnTo>
                    <a:pt x="1098" y="90"/>
                  </a:lnTo>
                  <a:lnTo>
                    <a:pt x="1113" y="111"/>
                  </a:lnTo>
                  <a:lnTo>
                    <a:pt x="1124" y="134"/>
                  </a:lnTo>
                  <a:lnTo>
                    <a:pt x="1132" y="159"/>
                  </a:lnTo>
                  <a:lnTo>
                    <a:pt x="1134" y="183"/>
                  </a:lnTo>
                  <a:lnTo>
                    <a:pt x="1133" y="209"/>
                  </a:lnTo>
                  <a:lnTo>
                    <a:pt x="1126" y="233"/>
                  </a:lnTo>
                  <a:lnTo>
                    <a:pt x="1116" y="256"/>
                  </a:lnTo>
                  <a:lnTo>
                    <a:pt x="1102" y="276"/>
                  </a:lnTo>
                  <a:lnTo>
                    <a:pt x="1084" y="292"/>
                  </a:lnTo>
                  <a:lnTo>
                    <a:pt x="1060" y="303"/>
                  </a:lnTo>
                  <a:lnTo>
                    <a:pt x="1033" y="311"/>
                  </a:lnTo>
                  <a:lnTo>
                    <a:pt x="1000" y="312"/>
                  </a:lnTo>
                  <a:lnTo>
                    <a:pt x="144" y="270"/>
                  </a:lnTo>
                  <a:lnTo>
                    <a:pt x="111" y="265"/>
                  </a:lnTo>
                  <a:lnTo>
                    <a:pt x="83" y="256"/>
                  </a:lnTo>
                  <a:lnTo>
                    <a:pt x="59" y="241"/>
                  </a:lnTo>
                  <a:lnTo>
                    <a:pt x="39" y="223"/>
                  </a:lnTo>
                  <a:lnTo>
                    <a:pt x="23" y="202"/>
                  </a:lnTo>
                  <a:lnTo>
                    <a:pt x="12" y="179"/>
                  </a:lnTo>
                  <a:lnTo>
                    <a:pt x="3" y="154"/>
                  </a:lnTo>
                  <a:lnTo>
                    <a:pt x="0" y="130"/>
                  </a:lnTo>
                  <a:lnTo>
                    <a:pt x="2" y="104"/>
                  </a:lnTo>
                  <a:lnTo>
                    <a:pt x="8" y="80"/>
                  </a:lnTo>
                  <a:lnTo>
                    <a:pt x="19" y="57"/>
                  </a:lnTo>
                  <a:lnTo>
                    <a:pt x="34" y="37"/>
                  </a:lnTo>
                  <a:lnTo>
                    <a:pt x="53" y="21"/>
                  </a:lnTo>
                  <a:lnTo>
                    <a:pt x="77" y="8"/>
                  </a:lnTo>
                  <a:lnTo>
                    <a:pt x="104" y="1"/>
                  </a:lnTo>
                  <a:lnTo>
                    <a:pt x="137" y="0"/>
                  </a:lnTo>
                  <a:close/>
                </a:path>
              </a:pathLst>
            </a:custGeom>
            <a:solidFill>
              <a:srgbClr val="474F4F"/>
            </a:solidFill>
            <a:ln w="9525">
              <a:noFill/>
              <a:round/>
              <a:headEnd/>
              <a:tailEnd/>
            </a:ln>
          </p:spPr>
          <p:txBody>
            <a:bodyPr/>
            <a:lstStyle/>
            <a:p>
              <a:endParaRPr lang="en-US"/>
            </a:p>
          </p:txBody>
        </p:sp>
        <p:sp>
          <p:nvSpPr>
            <p:cNvPr id="116889" name="Freeform 153"/>
            <p:cNvSpPr>
              <a:spLocks/>
            </p:cNvSpPr>
            <p:nvPr/>
          </p:nvSpPr>
          <p:spPr bwMode="auto">
            <a:xfrm>
              <a:off x="3687" y="2303"/>
              <a:ext cx="114" cy="25"/>
            </a:xfrm>
            <a:custGeom>
              <a:avLst/>
              <a:gdLst/>
              <a:ahLst/>
              <a:cxnLst>
                <a:cxn ang="0">
                  <a:pos x="155" y="2"/>
                </a:cxn>
                <a:cxn ang="0">
                  <a:pos x="199" y="5"/>
                </a:cxn>
                <a:cxn ang="0">
                  <a:pos x="238" y="8"/>
                </a:cxn>
                <a:cxn ang="0">
                  <a:pos x="275" y="11"/>
                </a:cxn>
                <a:cxn ang="0">
                  <a:pos x="309" y="13"/>
                </a:cxn>
                <a:cxn ang="0">
                  <a:pos x="344" y="16"/>
                </a:cxn>
                <a:cxn ang="0">
                  <a:pos x="379" y="18"/>
                </a:cxn>
                <a:cxn ang="0">
                  <a:pos x="417" y="20"/>
                </a:cxn>
                <a:cxn ang="0">
                  <a:pos x="459" y="22"/>
                </a:cxn>
                <a:cxn ang="0">
                  <a:pos x="504" y="24"/>
                </a:cxn>
                <a:cxn ang="0">
                  <a:pos x="555" y="28"/>
                </a:cxn>
                <a:cxn ang="0">
                  <a:pos x="614" y="30"/>
                </a:cxn>
                <a:cxn ang="0">
                  <a:pos x="681" y="33"/>
                </a:cxn>
                <a:cxn ang="0">
                  <a:pos x="759" y="35"/>
                </a:cxn>
                <a:cxn ang="0">
                  <a:pos x="846" y="39"/>
                </a:cxn>
                <a:cxn ang="0">
                  <a:pos x="946" y="42"/>
                </a:cxn>
                <a:cxn ang="0">
                  <a:pos x="1030" y="48"/>
                </a:cxn>
                <a:cxn ang="0">
                  <a:pos x="1079" y="70"/>
                </a:cxn>
                <a:cxn ang="0">
                  <a:pos x="1111" y="105"/>
                </a:cxn>
                <a:cxn ang="0">
                  <a:pos x="1130" y="149"/>
                </a:cxn>
                <a:cxn ang="0">
                  <a:pos x="1133" y="196"/>
                </a:cxn>
                <a:cxn ang="0">
                  <a:pos x="1116" y="243"/>
                </a:cxn>
                <a:cxn ang="0">
                  <a:pos x="1084" y="279"/>
                </a:cxn>
                <a:cxn ang="0">
                  <a:pos x="1033" y="298"/>
                </a:cxn>
                <a:cxn ang="0">
                  <a:pos x="975" y="298"/>
                </a:cxn>
                <a:cxn ang="0">
                  <a:pos x="929" y="296"/>
                </a:cxn>
                <a:cxn ang="0">
                  <a:pos x="890" y="294"/>
                </a:cxn>
                <a:cxn ang="0">
                  <a:pos x="855" y="291"/>
                </a:cxn>
                <a:cxn ang="0">
                  <a:pos x="824" y="289"/>
                </a:cxn>
                <a:cxn ang="0">
                  <a:pos x="794" y="288"/>
                </a:cxn>
                <a:cxn ang="0">
                  <a:pos x="764" y="287"/>
                </a:cxn>
                <a:cxn ang="0">
                  <a:pos x="732" y="285"/>
                </a:cxn>
                <a:cxn ang="0">
                  <a:pos x="697" y="284"/>
                </a:cxn>
                <a:cxn ang="0">
                  <a:pos x="655" y="282"/>
                </a:cxn>
                <a:cxn ang="0">
                  <a:pos x="607" y="279"/>
                </a:cxn>
                <a:cxn ang="0">
                  <a:pos x="550" y="277"/>
                </a:cxn>
                <a:cxn ang="0">
                  <a:pos x="483" y="274"/>
                </a:cxn>
                <a:cxn ang="0">
                  <a:pos x="405" y="270"/>
                </a:cxn>
                <a:cxn ang="0">
                  <a:pos x="311" y="266"/>
                </a:cxn>
                <a:cxn ang="0">
                  <a:pos x="204" y="260"/>
                </a:cxn>
                <a:cxn ang="0">
                  <a:pos x="111" y="252"/>
                </a:cxn>
                <a:cxn ang="0">
                  <a:pos x="59" y="228"/>
                </a:cxn>
                <a:cxn ang="0">
                  <a:pos x="23" y="189"/>
                </a:cxn>
                <a:cxn ang="0">
                  <a:pos x="3" y="141"/>
                </a:cxn>
                <a:cxn ang="0">
                  <a:pos x="3" y="94"/>
                </a:cxn>
                <a:cxn ang="0">
                  <a:pos x="20" y="51"/>
                </a:cxn>
                <a:cxn ang="0">
                  <a:pos x="51" y="18"/>
                </a:cxn>
                <a:cxn ang="0">
                  <a:pos x="100" y="1"/>
                </a:cxn>
              </a:cxnLst>
              <a:rect l="0" t="0" r="r" b="b"/>
              <a:pathLst>
                <a:path w="1134" h="299">
                  <a:moveTo>
                    <a:pt x="131" y="0"/>
                  </a:moveTo>
                  <a:lnTo>
                    <a:pt x="155" y="2"/>
                  </a:lnTo>
                  <a:lnTo>
                    <a:pt x="177" y="4"/>
                  </a:lnTo>
                  <a:lnTo>
                    <a:pt x="199" y="5"/>
                  </a:lnTo>
                  <a:lnTo>
                    <a:pt x="219" y="7"/>
                  </a:lnTo>
                  <a:lnTo>
                    <a:pt x="238" y="8"/>
                  </a:lnTo>
                  <a:lnTo>
                    <a:pt x="256" y="10"/>
                  </a:lnTo>
                  <a:lnTo>
                    <a:pt x="275" y="11"/>
                  </a:lnTo>
                  <a:lnTo>
                    <a:pt x="292" y="12"/>
                  </a:lnTo>
                  <a:lnTo>
                    <a:pt x="309" y="13"/>
                  </a:lnTo>
                  <a:lnTo>
                    <a:pt x="327" y="15"/>
                  </a:lnTo>
                  <a:lnTo>
                    <a:pt x="344" y="16"/>
                  </a:lnTo>
                  <a:lnTo>
                    <a:pt x="361" y="17"/>
                  </a:lnTo>
                  <a:lnTo>
                    <a:pt x="379" y="18"/>
                  </a:lnTo>
                  <a:lnTo>
                    <a:pt x="398" y="19"/>
                  </a:lnTo>
                  <a:lnTo>
                    <a:pt x="417" y="20"/>
                  </a:lnTo>
                  <a:lnTo>
                    <a:pt x="437" y="21"/>
                  </a:lnTo>
                  <a:lnTo>
                    <a:pt x="459" y="22"/>
                  </a:lnTo>
                  <a:lnTo>
                    <a:pt x="480" y="23"/>
                  </a:lnTo>
                  <a:lnTo>
                    <a:pt x="504" y="24"/>
                  </a:lnTo>
                  <a:lnTo>
                    <a:pt x="529" y="25"/>
                  </a:lnTo>
                  <a:lnTo>
                    <a:pt x="555" y="28"/>
                  </a:lnTo>
                  <a:lnTo>
                    <a:pt x="584" y="29"/>
                  </a:lnTo>
                  <a:lnTo>
                    <a:pt x="614" y="30"/>
                  </a:lnTo>
                  <a:lnTo>
                    <a:pt x="647" y="31"/>
                  </a:lnTo>
                  <a:lnTo>
                    <a:pt x="681" y="33"/>
                  </a:lnTo>
                  <a:lnTo>
                    <a:pt x="719" y="34"/>
                  </a:lnTo>
                  <a:lnTo>
                    <a:pt x="759" y="35"/>
                  </a:lnTo>
                  <a:lnTo>
                    <a:pt x="800" y="37"/>
                  </a:lnTo>
                  <a:lnTo>
                    <a:pt x="846" y="39"/>
                  </a:lnTo>
                  <a:lnTo>
                    <a:pt x="894" y="40"/>
                  </a:lnTo>
                  <a:lnTo>
                    <a:pt x="946" y="42"/>
                  </a:lnTo>
                  <a:lnTo>
                    <a:pt x="1000" y="44"/>
                  </a:lnTo>
                  <a:lnTo>
                    <a:pt x="1030" y="48"/>
                  </a:lnTo>
                  <a:lnTo>
                    <a:pt x="1056" y="57"/>
                  </a:lnTo>
                  <a:lnTo>
                    <a:pt x="1079" y="70"/>
                  </a:lnTo>
                  <a:lnTo>
                    <a:pt x="1097" y="87"/>
                  </a:lnTo>
                  <a:lnTo>
                    <a:pt x="1111" y="105"/>
                  </a:lnTo>
                  <a:lnTo>
                    <a:pt x="1122" y="126"/>
                  </a:lnTo>
                  <a:lnTo>
                    <a:pt x="1130" y="149"/>
                  </a:lnTo>
                  <a:lnTo>
                    <a:pt x="1134" y="170"/>
                  </a:lnTo>
                  <a:lnTo>
                    <a:pt x="1133" y="196"/>
                  </a:lnTo>
                  <a:lnTo>
                    <a:pt x="1126" y="220"/>
                  </a:lnTo>
                  <a:lnTo>
                    <a:pt x="1116" y="243"/>
                  </a:lnTo>
                  <a:lnTo>
                    <a:pt x="1102" y="263"/>
                  </a:lnTo>
                  <a:lnTo>
                    <a:pt x="1084" y="279"/>
                  </a:lnTo>
                  <a:lnTo>
                    <a:pt x="1060" y="290"/>
                  </a:lnTo>
                  <a:lnTo>
                    <a:pt x="1033" y="298"/>
                  </a:lnTo>
                  <a:lnTo>
                    <a:pt x="1000" y="299"/>
                  </a:lnTo>
                  <a:lnTo>
                    <a:pt x="975" y="298"/>
                  </a:lnTo>
                  <a:lnTo>
                    <a:pt x="951" y="297"/>
                  </a:lnTo>
                  <a:lnTo>
                    <a:pt x="929" y="296"/>
                  </a:lnTo>
                  <a:lnTo>
                    <a:pt x="909" y="295"/>
                  </a:lnTo>
                  <a:lnTo>
                    <a:pt x="890" y="294"/>
                  </a:lnTo>
                  <a:lnTo>
                    <a:pt x="872" y="293"/>
                  </a:lnTo>
                  <a:lnTo>
                    <a:pt x="855" y="291"/>
                  </a:lnTo>
                  <a:lnTo>
                    <a:pt x="839" y="290"/>
                  </a:lnTo>
                  <a:lnTo>
                    <a:pt x="824" y="289"/>
                  </a:lnTo>
                  <a:lnTo>
                    <a:pt x="808" y="289"/>
                  </a:lnTo>
                  <a:lnTo>
                    <a:pt x="794" y="288"/>
                  </a:lnTo>
                  <a:lnTo>
                    <a:pt x="779" y="287"/>
                  </a:lnTo>
                  <a:lnTo>
                    <a:pt x="764" y="287"/>
                  </a:lnTo>
                  <a:lnTo>
                    <a:pt x="748" y="286"/>
                  </a:lnTo>
                  <a:lnTo>
                    <a:pt x="732" y="285"/>
                  </a:lnTo>
                  <a:lnTo>
                    <a:pt x="715" y="284"/>
                  </a:lnTo>
                  <a:lnTo>
                    <a:pt x="697" y="284"/>
                  </a:lnTo>
                  <a:lnTo>
                    <a:pt x="676" y="283"/>
                  </a:lnTo>
                  <a:lnTo>
                    <a:pt x="655" y="282"/>
                  </a:lnTo>
                  <a:lnTo>
                    <a:pt x="633" y="281"/>
                  </a:lnTo>
                  <a:lnTo>
                    <a:pt x="607" y="279"/>
                  </a:lnTo>
                  <a:lnTo>
                    <a:pt x="580" y="278"/>
                  </a:lnTo>
                  <a:lnTo>
                    <a:pt x="550" y="277"/>
                  </a:lnTo>
                  <a:lnTo>
                    <a:pt x="519" y="275"/>
                  </a:lnTo>
                  <a:lnTo>
                    <a:pt x="483" y="274"/>
                  </a:lnTo>
                  <a:lnTo>
                    <a:pt x="445" y="272"/>
                  </a:lnTo>
                  <a:lnTo>
                    <a:pt x="405" y="270"/>
                  </a:lnTo>
                  <a:lnTo>
                    <a:pt x="360" y="268"/>
                  </a:lnTo>
                  <a:lnTo>
                    <a:pt x="311" y="266"/>
                  </a:lnTo>
                  <a:lnTo>
                    <a:pt x="260" y="263"/>
                  </a:lnTo>
                  <a:lnTo>
                    <a:pt x="204" y="260"/>
                  </a:lnTo>
                  <a:lnTo>
                    <a:pt x="144" y="257"/>
                  </a:lnTo>
                  <a:lnTo>
                    <a:pt x="111" y="252"/>
                  </a:lnTo>
                  <a:lnTo>
                    <a:pt x="83" y="243"/>
                  </a:lnTo>
                  <a:lnTo>
                    <a:pt x="59" y="228"/>
                  </a:lnTo>
                  <a:lnTo>
                    <a:pt x="39" y="210"/>
                  </a:lnTo>
                  <a:lnTo>
                    <a:pt x="23" y="189"/>
                  </a:lnTo>
                  <a:lnTo>
                    <a:pt x="12" y="166"/>
                  </a:lnTo>
                  <a:lnTo>
                    <a:pt x="3" y="141"/>
                  </a:lnTo>
                  <a:lnTo>
                    <a:pt x="0" y="117"/>
                  </a:lnTo>
                  <a:lnTo>
                    <a:pt x="3" y="94"/>
                  </a:lnTo>
                  <a:lnTo>
                    <a:pt x="9" y="71"/>
                  </a:lnTo>
                  <a:lnTo>
                    <a:pt x="20" y="51"/>
                  </a:lnTo>
                  <a:lnTo>
                    <a:pt x="34" y="33"/>
                  </a:lnTo>
                  <a:lnTo>
                    <a:pt x="51" y="18"/>
                  </a:lnTo>
                  <a:lnTo>
                    <a:pt x="74" y="8"/>
                  </a:lnTo>
                  <a:lnTo>
                    <a:pt x="100" y="1"/>
                  </a:lnTo>
                  <a:lnTo>
                    <a:pt x="131" y="0"/>
                  </a:lnTo>
                  <a:close/>
                </a:path>
              </a:pathLst>
            </a:custGeom>
            <a:solidFill>
              <a:srgbClr val="545959"/>
            </a:solidFill>
            <a:ln w="9525">
              <a:noFill/>
              <a:round/>
              <a:headEnd/>
              <a:tailEnd/>
            </a:ln>
          </p:spPr>
          <p:txBody>
            <a:bodyPr/>
            <a:lstStyle/>
            <a:p>
              <a:endParaRPr lang="en-US"/>
            </a:p>
          </p:txBody>
        </p:sp>
        <p:sp>
          <p:nvSpPr>
            <p:cNvPr id="116890" name="Freeform 154"/>
            <p:cNvSpPr>
              <a:spLocks/>
            </p:cNvSpPr>
            <p:nvPr/>
          </p:nvSpPr>
          <p:spPr bwMode="auto">
            <a:xfrm>
              <a:off x="3687" y="2304"/>
              <a:ext cx="114" cy="24"/>
            </a:xfrm>
            <a:custGeom>
              <a:avLst/>
              <a:gdLst/>
              <a:ahLst/>
              <a:cxnLst>
                <a:cxn ang="0">
                  <a:pos x="149" y="3"/>
                </a:cxn>
                <a:cxn ang="0">
                  <a:pos x="190" y="8"/>
                </a:cxn>
                <a:cxn ang="0">
                  <a:pos x="229" y="12"/>
                </a:cxn>
                <a:cxn ang="0">
                  <a:pos x="268" y="17"/>
                </a:cxn>
                <a:cxn ang="0">
                  <a:pos x="306" y="21"/>
                </a:cxn>
                <a:cxn ang="0">
                  <a:pos x="345" y="24"/>
                </a:cxn>
                <a:cxn ang="0">
                  <a:pos x="386" y="27"/>
                </a:cxn>
                <a:cxn ang="0">
                  <a:pos x="428" y="30"/>
                </a:cxn>
                <a:cxn ang="0">
                  <a:pos x="475" y="32"/>
                </a:cxn>
                <a:cxn ang="0">
                  <a:pos x="525" y="34"/>
                </a:cxn>
                <a:cxn ang="0">
                  <a:pos x="581" y="36"/>
                </a:cxn>
                <a:cxn ang="0">
                  <a:pos x="642" y="38"/>
                </a:cxn>
                <a:cxn ang="0">
                  <a:pos x="709" y="39"/>
                </a:cxn>
                <a:cxn ang="0">
                  <a:pos x="783" y="41"/>
                </a:cxn>
                <a:cxn ang="0">
                  <a:pos x="865" y="42"/>
                </a:cxn>
                <a:cxn ang="0">
                  <a:pos x="958" y="43"/>
                </a:cxn>
                <a:cxn ang="0">
                  <a:pos x="1036" y="48"/>
                </a:cxn>
                <a:cxn ang="0">
                  <a:pos x="1080" y="67"/>
                </a:cxn>
                <a:cxn ang="0">
                  <a:pos x="1110" y="99"/>
                </a:cxn>
                <a:cxn ang="0">
                  <a:pos x="1128" y="138"/>
                </a:cxn>
                <a:cxn ang="0">
                  <a:pos x="1133" y="184"/>
                </a:cxn>
                <a:cxn ang="0">
                  <a:pos x="1116" y="231"/>
                </a:cxn>
                <a:cxn ang="0">
                  <a:pos x="1084" y="267"/>
                </a:cxn>
                <a:cxn ang="0">
                  <a:pos x="1033" y="286"/>
                </a:cxn>
                <a:cxn ang="0">
                  <a:pos x="975" y="286"/>
                </a:cxn>
                <a:cxn ang="0">
                  <a:pos x="929" y="284"/>
                </a:cxn>
                <a:cxn ang="0">
                  <a:pos x="890" y="282"/>
                </a:cxn>
                <a:cxn ang="0">
                  <a:pos x="855" y="279"/>
                </a:cxn>
                <a:cxn ang="0">
                  <a:pos x="824" y="277"/>
                </a:cxn>
                <a:cxn ang="0">
                  <a:pos x="794" y="276"/>
                </a:cxn>
                <a:cxn ang="0">
                  <a:pos x="764" y="275"/>
                </a:cxn>
                <a:cxn ang="0">
                  <a:pos x="732" y="273"/>
                </a:cxn>
                <a:cxn ang="0">
                  <a:pos x="697" y="272"/>
                </a:cxn>
                <a:cxn ang="0">
                  <a:pos x="655" y="270"/>
                </a:cxn>
                <a:cxn ang="0">
                  <a:pos x="607" y="267"/>
                </a:cxn>
                <a:cxn ang="0">
                  <a:pos x="550" y="265"/>
                </a:cxn>
                <a:cxn ang="0">
                  <a:pos x="483" y="262"/>
                </a:cxn>
                <a:cxn ang="0">
                  <a:pos x="405" y="258"/>
                </a:cxn>
                <a:cxn ang="0">
                  <a:pos x="311" y="254"/>
                </a:cxn>
                <a:cxn ang="0">
                  <a:pos x="204" y="248"/>
                </a:cxn>
                <a:cxn ang="0">
                  <a:pos x="111" y="240"/>
                </a:cxn>
                <a:cxn ang="0">
                  <a:pos x="59" y="216"/>
                </a:cxn>
                <a:cxn ang="0">
                  <a:pos x="23" y="177"/>
                </a:cxn>
                <a:cxn ang="0">
                  <a:pos x="3" y="129"/>
                </a:cxn>
                <a:cxn ang="0">
                  <a:pos x="3" y="84"/>
                </a:cxn>
                <a:cxn ang="0">
                  <a:pos x="20" y="47"/>
                </a:cxn>
                <a:cxn ang="0">
                  <a:pos x="50" y="17"/>
                </a:cxn>
                <a:cxn ang="0">
                  <a:pos x="97" y="1"/>
                </a:cxn>
              </a:cxnLst>
              <a:rect l="0" t="0" r="r" b="b"/>
              <a:pathLst>
                <a:path w="1134" h="287">
                  <a:moveTo>
                    <a:pt x="127" y="0"/>
                  </a:moveTo>
                  <a:lnTo>
                    <a:pt x="149" y="3"/>
                  </a:lnTo>
                  <a:lnTo>
                    <a:pt x="170" y="5"/>
                  </a:lnTo>
                  <a:lnTo>
                    <a:pt x="190" y="8"/>
                  </a:lnTo>
                  <a:lnTo>
                    <a:pt x="210" y="10"/>
                  </a:lnTo>
                  <a:lnTo>
                    <a:pt x="229" y="12"/>
                  </a:lnTo>
                  <a:lnTo>
                    <a:pt x="248" y="15"/>
                  </a:lnTo>
                  <a:lnTo>
                    <a:pt x="268" y="17"/>
                  </a:lnTo>
                  <a:lnTo>
                    <a:pt x="287" y="19"/>
                  </a:lnTo>
                  <a:lnTo>
                    <a:pt x="306" y="21"/>
                  </a:lnTo>
                  <a:lnTo>
                    <a:pt x="326" y="22"/>
                  </a:lnTo>
                  <a:lnTo>
                    <a:pt x="345" y="24"/>
                  </a:lnTo>
                  <a:lnTo>
                    <a:pt x="365" y="26"/>
                  </a:lnTo>
                  <a:lnTo>
                    <a:pt x="386" y="27"/>
                  </a:lnTo>
                  <a:lnTo>
                    <a:pt x="407" y="28"/>
                  </a:lnTo>
                  <a:lnTo>
                    <a:pt x="428" y="30"/>
                  </a:lnTo>
                  <a:lnTo>
                    <a:pt x="452" y="31"/>
                  </a:lnTo>
                  <a:lnTo>
                    <a:pt x="475" y="32"/>
                  </a:lnTo>
                  <a:lnTo>
                    <a:pt x="499" y="33"/>
                  </a:lnTo>
                  <a:lnTo>
                    <a:pt x="525" y="34"/>
                  </a:lnTo>
                  <a:lnTo>
                    <a:pt x="552" y="35"/>
                  </a:lnTo>
                  <a:lnTo>
                    <a:pt x="581" y="36"/>
                  </a:lnTo>
                  <a:lnTo>
                    <a:pt x="610" y="37"/>
                  </a:lnTo>
                  <a:lnTo>
                    <a:pt x="642" y="38"/>
                  </a:lnTo>
                  <a:lnTo>
                    <a:pt x="674" y="38"/>
                  </a:lnTo>
                  <a:lnTo>
                    <a:pt x="709" y="39"/>
                  </a:lnTo>
                  <a:lnTo>
                    <a:pt x="745" y="40"/>
                  </a:lnTo>
                  <a:lnTo>
                    <a:pt x="783" y="41"/>
                  </a:lnTo>
                  <a:lnTo>
                    <a:pt x="824" y="41"/>
                  </a:lnTo>
                  <a:lnTo>
                    <a:pt x="865" y="42"/>
                  </a:lnTo>
                  <a:lnTo>
                    <a:pt x="911" y="43"/>
                  </a:lnTo>
                  <a:lnTo>
                    <a:pt x="958" y="43"/>
                  </a:lnTo>
                  <a:lnTo>
                    <a:pt x="1008" y="45"/>
                  </a:lnTo>
                  <a:lnTo>
                    <a:pt x="1036" y="48"/>
                  </a:lnTo>
                  <a:lnTo>
                    <a:pt x="1059" y="56"/>
                  </a:lnTo>
                  <a:lnTo>
                    <a:pt x="1080" y="67"/>
                  </a:lnTo>
                  <a:lnTo>
                    <a:pt x="1097" y="83"/>
                  </a:lnTo>
                  <a:lnTo>
                    <a:pt x="1110" y="99"/>
                  </a:lnTo>
                  <a:lnTo>
                    <a:pt x="1121" y="118"/>
                  </a:lnTo>
                  <a:lnTo>
                    <a:pt x="1128" y="138"/>
                  </a:lnTo>
                  <a:lnTo>
                    <a:pt x="1134" y="158"/>
                  </a:lnTo>
                  <a:lnTo>
                    <a:pt x="1133" y="184"/>
                  </a:lnTo>
                  <a:lnTo>
                    <a:pt x="1126" y="208"/>
                  </a:lnTo>
                  <a:lnTo>
                    <a:pt x="1116" y="231"/>
                  </a:lnTo>
                  <a:lnTo>
                    <a:pt x="1102" y="251"/>
                  </a:lnTo>
                  <a:lnTo>
                    <a:pt x="1084" y="267"/>
                  </a:lnTo>
                  <a:lnTo>
                    <a:pt x="1060" y="278"/>
                  </a:lnTo>
                  <a:lnTo>
                    <a:pt x="1033" y="286"/>
                  </a:lnTo>
                  <a:lnTo>
                    <a:pt x="1000" y="287"/>
                  </a:lnTo>
                  <a:lnTo>
                    <a:pt x="975" y="286"/>
                  </a:lnTo>
                  <a:lnTo>
                    <a:pt x="951" y="285"/>
                  </a:lnTo>
                  <a:lnTo>
                    <a:pt x="929" y="284"/>
                  </a:lnTo>
                  <a:lnTo>
                    <a:pt x="909" y="283"/>
                  </a:lnTo>
                  <a:lnTo>
                    <a:pt x="890" y="282"/>
                  </a:lnTo>
                  <a:lnTo>
                    <a:pt x="872" y="281"/>
                  </a:lnTo>
                  <a:lnTo>
                    <a:pt x="855" y="279"/>
                  </a:lnTo>
                  <a:lnTo>
                    <a:pt x="839" y="278"/>
                  </a:lnTo>
                  <a:lnTo>
                    <a:pt x="824" y="277"/>
                  </a:lnTo>
                  <a:lnTo>
                    <a:pt x="808" y="277"/>
                  </a:lnTo>
                  <a:lnTo>
                    <a:pt x="794" y="276"/>
                  </a:lnTo>
                  <a:lnTo>
                    <a:pt x="779" y="275"/>
                  </a:lnTo>
                  <a:lnTo>
                    <a:pt x="764" y="275"/>
                  </a:lnTo>
                  <a:lnTo>
                    <a:pt x="748" y="274"/>
                  </a:lnTo>
                  <a:lnTo>
                    <a:pt x="732" y="273"/>
                  </a:lnTo>
                  <a:lnTo>
                    <a:pt x="715" y="272"/>
                  </a:lnTo>
                  <a:lnTo>
                    <a:pt x="697" y="272"/>
                  </a:lnTo>
                  <a:lnTo>
                    <a:pt x="676" y="271"/>
                  </a:lnTo>
                  <a:lnTo>
                    <a:pt x="655" y="270"/>
                  </a:lnTo>
                  <a:lnTo>
                    <a:pt x="633" y="269"/>
                  </a:lnTo>
                  <a:lnTo>
                    <a:pt x="607" y="267"/>
                  </a:lnTo>
                  <a:lnTo>
                    <a:pt x="580" y="266"/>
                  </a:lnTo>
                  <a:lnTo>
                    <a:pt x="550" y="265"/>
                  </a:lnTo>
                  <a:lnTo>
                    <a:pt x="519" y="263"/>
                  </a:lnTo>
                  <a:lnTo>
                    <a:pt x="483" y="262"/>
                  </a:lnTo>
                  <a:lnTo>
                    <a:pt x="445" y="260"/>
                  </a:lnTo>
                  <a:lnTo>
                    <a:pt x="405" y="258"/>
                  </a:lnTo>
                  <a:lnTo>
                    <a:pt x="360" y="256"/>
                  </a:lnTo>
                  <a:lnTo>
                    <a:pt x="311" y="254"/>
                  </a:lnTo>
                  <a:lnTo>
                    <a:pt x="260" y="251"/>
                  </a:lnTo>
                  <a:lnTo>
                    <a:pt x="204" y="248"/>
                  </a:lnTo>
                  <a:lnTo>
                    <a:pt x="144" y="245"/>
                  </a:lnTo>
                  <a:lnTo>
                    <a:pt x="111" y="240"/>
                  </a:lnTo>
                  <a:lnTo>
                    <a:pt x="83" y="231"/>
                  </a:lnTo>
                  <a:lnTo>
                    <a:pt x="59" y="216"/>
                  </a:lnTo>
                  <a:lnTo>
                    <a:pt x="39" y="198"/>
                  </a:lnTo>
                  <a:lnTo>
                    <a:pt x="23" y="177"/>
                  </a:lnTo>
                  <a:lnTo>
                    <a:pt x="12" y="154"/>
                  </a:lnTo>
                  <a:lnTo>
                    <a:pt x="3" y="129"/>
                  </a:lnTo>
                  <a:lnTo>
                    <a:pt x="0" y="105"/>
                  </a:lnTo>
                  <a:lnTo>
                    <a:pt x="3" y="84"/>
                  </a:lnTo>
                  <a:lnTo>
                    <a:pt x="10" y="64"/>
                  </a:lnTo>
                  <a:lnTo>
                    <a:pt x="20" y="47"/>
                  </a:lnTo>
                  <a:lnTo>
                    <a:pt x="33" y="30"/>
                  </a:lnTo>
                  <a:lnTo>
                    <a:pt x="50" y="17"/>
                  </a:lnTo>
                  <a:lnTo>
                    <a:pt x="71" y="7"/>
                  </a:lnTo>
                  <a:lnTo>
                    <a:pt x="97" y="1"/>
                  </a:lnTo>
                  <a:lnTo>
                    <a:pt x="127" y="0"/>
                  </a:lnTo>
                  <a:close/>
                </a:path>
              </a:pathLst>
            </a:custGeom>
            <a:solidFill>
              <a:srgbClr val="5E6363"/>
            </a:solidFill>
            <a:ln w="9525">
              <a:noFill/>
              <a:round/>
              <a:headEnd/>
              <a:tailEnd/>
            </a:ln>
          </p:spPr>
          <p:txBody>
            <a:bodyPr/>
            <a:lstStyle/>
            <a:p>
              <a:endParaRPr lang="en-US"/>
            </a:p>
          </p:txBody>
        </p:sp>
        <p:sp>
          <p:nvSpPr>
            <p:cNvPr id="116891" name="Freeform 155"/>
            <p:cNvSpPr>
              <a:spLocks/>
            </p:cNvSpPr>
            <p:nvPr/>
          </p:nvSpPr>
          <p:spPr bwMode="auto">
            <a:xfrm>
              <a:off x="3687" y="2305"/>
              <a:ext cx="114" cy="23"/>
            </a:xfrm>
            <a:custGeom>
              <a:avLst/>
              <a:gdLst/>
              <a:ahLst/>
              <a:cxnLst>
                <a:cxn ang="0">
                  <a:pos x="140" y="4"/>
                </a:cxn>
                <a:cxn ang="0">
                  <a:pos x="179" y="10"/>
                </a:cxn>
                <a:cxn ang="0">
                  <a:pos x="219" y="16"/>
                </a:cxn>
                <a:cxn ang="0">
                  <a:pos x="260" y="21"/>
                </a:cxn>
                <a:cxn ang="0">
                  <a:pos x="301" y="26"/>
                </a:cxn>
                <a:cxn ang="0">
                  <a:pos x="345" y="30"/>
                </a:cxn>
                <a:cxn ang="0">
                  <a:pos x="392" y="34"/>
                </a:cxn>
                <a:cxn ang="0">
                  <a:pos x="439" y="38"/>
                </a:cxn>
                <a:cxn ang="0">
                  <a:pos x="491" y="40"/>
                </a:cxn>
                <a:cxn ang="0">
                  <a:pos x="546" y="42"/>
                </a:cxn>
                <a:cxn ang="0">
                  <a:pos x="605" y="44"/>
                </a:cxn>
                <a:cxn ang="0">
                  <a:pos x="668" y="45"/>
                </a:cxn>
                <a:cxn ang="0">
                  <a:pos x="736" y="46"/>
                </a:cxn>
                <a:cxn ang="0">
                  <a:pos x="807" y="46"/>
                </a:cxn>
                <a:cxn ang="0">
                  <a:pos x="886" y="46"/>
                </a:cxn>
                <a:cxn ang="0">
                  <a:pos x="970" y="45"/>
                </a:cxn>
                <a:cxn ang="0">
                  <a:pos x="1040" y="48"/>
                </a:cxn>
                <a:cxn ang="0">
                  <a:pos x="1081" y="66"/>
                </a:cxn>
                <a:cxn ang="0">
                  <a:pos x="1109" y="95"/>
                </a:cxn>
                <a:cxn ang="0">
                  <a:pos x="1127" y="129"/>
                </a:cxn>
                <a:cxn ang="0">
                  <a:pos x="1133" y="172"/>
                </a:cxn>
                <a:cxn ang="0">
                  <a:pos x="1116" y="219"/>
                </a:cxn>
                <a:cxn ang="0">
                  <a:pos x="1084" y="255"/>
                </a:cxn>
                <a:cxn ang="0">
                  <a:pos x="1033" y="274"/>
                </a:cxn>
                <a:cxn ang="0">
                  <a:pos x="975" y="274"/>
                </a:cxn>
                <a:cxn ang="0">
                  <a:pos x="929" y="272"/>
                </a:cxn>
                <a:cxn ang="0">
                  <a:pos x="890" y="270"/>
                </a:cxn>
                <a:cxn ang="0">
                  <a:pos x="855" y="267"/>
                </a:cxn>
                <a:cxn ang="0">
                  <a:pos x="824" y="265"/>
                </a:cxn>
                <a:cxn ang="0">
                  <a:pos x="794" y="264"/>
                </a:cxn>
                <a:cxn ang="0">
                  <a:pos x="764" y="263"/>
                </a:cxn>
                <a:cxn ang="0">
                  <a:pos x="732" y="261"/>
                </a:cxn>
                <a:cxn ang="0">
                  <a:pos x="697" y="260"/>
                </a:cxn>
                <a:cxn ang="0">
                  <a:pos x="655" y="258"/>
                </a:cxn>
                <a:cxn ang="0">
                  <a:pos x="607" y="255"/>
                </a:cxn>
                <a:cxn ang="0">
                  <a:pos x="550" y="253"/>
                </a:cxn>
                <a:cxn ang="0">
                  <a:pos x="483" y="250"/>
                </a:cxn>
                <a:cxn ang="0">
                  <a:pos x="405" y="246"/>
                </a:cxn>
                <a:cxn ang="0">
                  <a:pos x="311" y="242"/>
                </a:cxn>
                <a:cxn ang="0">
                  <a:pos x="204" y="236"/>
                </a:cxn>
                <a:cxn ang="0">
                  <a:pos x="111" y="228"/>
                </a:cxn>
                <a:cxn ang="0">
                  <a:pos x="59" y="204"/>
                </a:cxn>
                <a:cxn ang="0">
                  <a:pos x="23" y="165"/>
                </a:cxn>
                <a:cxn ang="0">
                  <a:pos x="3" y="117"/>
                </a:cxn>
                <a:cxn ang="0">
                  <a:pos x="4" y="74"/>
                </a:cxn>
                <a:cxn ang="0">
                  <a:pos x="20" y="41"/>
                </a:cxn>
                <a:cxn ang="0">
                  <a:pos x="48" y="15"/>
                </a:cxn>
                <a:cxn ang="0">
                  <a:pos x="92" y="1"/>
                </a:cxn>
              </a:cxnLst>
              <a:rect l="0" t="0" r="r" b="b"/>
              <a:pathLst>
                <a:path w="1134" h="275">
                  <a:moveTo>
                    <a:pt x="120" y="0"/>
                  </a:moveTo>
                  <a:lnTo>
                    <a:pt x="140" y="4"/>
                  </a:lnTo>
                  <a:lnTo>
                    <a:pt x="159" y="7"/>
                  </a:lnTo>
                  <a:lnTo>
                    <a:pt x="179" y="10"/>
                  </a:lnTo>
                  <a:lnTo>
                    <a:pt x="199" y="13"/>
                  </a:lnTo>
                  <a:lnTo>
                    <a:pt x="219" y="16"/>
                  </a:lnTo>
                  <a:lnTo>
                    <a:pt x="239" y="19"/>
                  </a:lnTo>
                  <a:lnTo>
                    <a:pt x="260" y="21"/>
                  </a:lnTo>
                  <a:lnTo>
                    <a:pt x="280" y="24"/>
                  </a:lnTo>
                  <a:lnTo>
                    <a:pt x="301" y="26"/>
                  </a:lnTo>
                  <a:lnTo>
                    <a:pt x="323" y="28"/>
                  </a:lnTo>
                  <a:lnTo>
                    <a:pt x="345" y="30"/>
                  </a:lnTo>
                  <a:lnTo>
                    <a:pt x="368" y="33"/>
                  </a:lnTo>
                  <a:lnTo>
                    <a:pt x="392" y="34"/>
                  </a:lnTo>
                  <a:lnTo>
                    <a:pt x="415" y="36"/>
                  </a:lnTo>
                  <a:lnTo>
                    <a:pt x="439" y="38"/>
                  </a:lnTo>
                  <a:lnTo>
                    <a:pt x="465" y="39"/>
                  </a:lnTo>
                  <a:lnTo>
                    <a:pt x="491" y="40"/>
                  </a:lnTo>
                  <a:lnTo>
                    <a:pt x="519" y="41"/>
                  </a:lnTo>
                  <a:lnTo>
                    <a:pt x="546" y="42"/>
                  </a:lnTo>
                  <a:lnTo>
                    <a:pt x="576" y="43"/>
                  </a:lnTo>
                  <a:lnTo>
                    <a:pt x="605" y="44"/>
                  </a:lnTo>
                  <a:lnTo>
                    <a:pt x="636" y="44"/>
                  </a:lnTo>
                  <a:lnTo>
                    <a:pt x="668" y="45"/>
                  </a:lnTo>
                  <a:lnTo>
                    <a:pt x="702" y="45"/>
                  </a:lnTo>
                  <a:lnTo>
                    <a:pt x="736" y="46"/>
                  </a:lnTo>
                  <a:lnTo>
                    <a:pt x="771" y="46"/>
                  </a:lnTo>
                  <a:lnTo>
                    <a:pt x="807" y="46"/>
                  </a:lnTo>
                  <a:lnTo>
                    <a:pt x="846" y="46"/>
                  </a:lnTo>
                  <a:lnTo>
                    <a:pt x="886" y="46"/>
                  </a:lnTo>
                  <a:lnTo>
                    <a:pt x="927" y="46"/>
                  </a:lnTo>
                  <a:lnTo>
                    <a:pt x="970" y="45"/>
                  </a:lnTo>
                  <a:lnTo>
                    <a:pt x="1015" y="45"/>
                  </a:lnTo>
                  <a:lnTo>
                    <a:pt x="1040" y="48"/>
                  </a:lnTo>
                  <a:lnTo>
                    <a:pt x="1062" y="55"/>
                  </a:lnTo>
                  <a:lnTo>
                    <a:pt x="1081" y="66"/>
                  </a:lnTo>
                  <a:lnTo>
                    <a:pt x="1096" y="79"/>
                  </a:lnTo>
                  <a:lnTo>
                    <a:pt x="1109" y="95"/>
                  </a:lnTo>
                  <a:lnTo>
                    <a:pt x="1119" y="111"/>
                  </a:lnTo>
                  <a:lnTo>
                    <a:pt x="1127" y="129"/>
                  </a:lnTo>
                  <a:lnTo>
                    <a:pt x="1134" y="146"/>
                  </a:lnTo>
                  <a:lnTo>
                    <a:pt x="1133" y="172"/>
                  </a:lnTo>
                  <a:lnTo>
                    <a:pt x="1126" y="196"/>
                  </a:lnTo>
                  <a:lnTo>
                    <a:pt x="1116" y="219"/>
                  </a:lnTo>
                  <a:lnTo>
                    <a:pt x="1102" y="239"/>
                  </a:lnTo>
                  <a:lnTo>
                    <a:pt x="1084" y="255"/>
                  </a:lnTo>
                  <a:lnTo>
                    <a:pt x="1060" y="266"/>
                  </a:lnTo>
                  <a:lnTo>
                    <a:pt x="1033" y="274"/>
                  </a:lnTo>
                  <a:lnTo>
                    <a:pt x="1000" y="275"/>
                  </a:lnTo>
                  <a:lnTo>
                    <a:pt x="975" y="274"/>
                  </a:lnTo>
                  <a:lnTo>
                    <a:pt x="951" y="273"/>
                  </a:lnTo>
                  <a:lnTo>
                    <a:pt x="929" y="272"/>
                  </a:lnTo>
                  <a:lnTo>
                    <a:pt x="909" y="271"/>
                  </a:lnTo>
                  <a:lnTo>
                    <a:pt x="890" y="270"/>
                  </a:lnTo>
                  <a:lnTo>
                    <a:pt x="872" y="269"/>
                  </a:lnTo>
                  <a:lnTo>
                    <a:pt x="855" y="267"/>
                  </a:lnTo>
                  <a:lnTo>
                    <a:pt x="839" y="266"/>
                  </a:lnTo>
                  <a:lnTo>
                    <a:pt x="824" y="265"/>
                  </a:lnTo>
                  <a:lnTo>
                    <a:pt x="808" y="265"/>
                  </a:lnTo>
                  <a:lnTo>
                    <a:pt x="794" y="264"/>
                  </a:lnTo>
                  <a:lnTo>
                    <a:pt x="779" y="263"/>
                  </a:lnTo>
                  <a:lnTo>
                    <a:pt x="764" y="263"/>
                  </a:lnTo>
                  <a:lnTo>
                    <a:pt x="748" y="262"/>
                  </a:lnTo>
                  <a:lnTo>
                    <a:pt x="732" y="261"/>
                  </a:lnTo>
                  <a:lnTo>
                    <a:pt x="715" y="260"/>
                  </a:lnTo>
                  <a:lnTo>
                    <a:pt x="697" y="260"/>
                  </a:lnTo>
                  <a:lnTo>
                    <a:pt x="676" y="259"/>
                  </a:lnTo>
                  <a:lnTo>
                    <a:pt x="655" y="258"/>
                  </a:lnTo>
                  <a:lnTo>
                    <a:pt x="633" y="257"/>
                  </a:lnTo>
                  <a:lnTo>
                    <a:pt x="607" y="255"/>
                  </a:lnTo>
                  <a:lnTo>
                    <a:pt x="580" y="254"/>
                  </a:lnTo>
                  <a:lnTo>
                    <a:pt x="550" y="253"/>
                  </a:lnTo>
                  <a:lnTo>
                    <a:pt x="519" y="251"/>
                  </a:lnTo>
                  <a:lnTo>
                    <a:pt x="483" y="250"/>
                  </a:lnTo>
                  <a:lnTo>
                    <a:pt x="445" y="248"/>
                  </a:lnTo>
                  <a:lnTo>
                    <a:pt x="405" y="246"/>
                  </a:lnTo>
                  <a:lnTo>
                    <a:pt x="360" y="244"/>
                  </a:lnTo>
                  <a:lnTo>
                    <a:pt x="311" y="242"/>
                  </a:lnTo>
                  <a:lnTo>
                    <a:pt x="260" y="239"/>
                  </a:lnTo>
                  <a:lnTo>
                    <a:pt x="204" y="236"/>
                  </a:lnTo>
                  <a:lnTo>
                    <a:pt x="144" y="233"/>
                  </a:lnTo>
                  <a:lnTo>
                    <a:pt x="111" y="228"/>
                  </a:lnTo>
                  <a:lnTo>
                    <a:pt x="83" y="219"/>
                  </a:lnTo>
                  <a:lnTo>
                    <a:pt x="59" y="204"/>
                  </a:lnTo>
                  <a:lnTo>
                    <a:pt x="39" y="186"/>
                  </a:lnTo>
                  <a:lnTo>
                    <a:pt x="23" y="165"/>
                  </a:lnTo>
                  <a:lnTo>
                    <a:pt x="12" y="142"/>
                  </a:lnTo>
                  <a:lnTo>
                    <a:pt x="3" y="117"/>
                  </a:lnTo>
                  <a:lnTo>
                    <a:pt x="0" y="93"/>
                  </a:lnTo>
                  <a:lnTo>
                    <a:pt x="4" y="74"/>
                  </a:lnTo>
                  <a:lnTo>
                    <a:pt x="10" y="56"/>
                  </a:lnTo>
                  <a:lnTo>
                    <a:pt x="20" y="41"/>
                  </a:lnTo>
                  <a:lnTo>
                    <a:pt x="32" y="26"/>
                  </a:lnTo>
                  <a:lnTo>
                    <a:pt x="48" y="15"/>
                  </a:lnTo>
                  <a:lnTo>
                    <a:pt x="67" y="6"/>
                  </a:lnTo>
                  <a:lnTo>
                    <a:pt x="92" y="1"/>
                  </a:lnTo>
                  <a:lnTo>
                    <a:pt x="120" y="0"/>
                  </a:lnTo>
                  <a:close/>
                </a:path>
              </a:pathLst>
            </a:custGeom>
            <a:solidFill>
              <a:srgbClr val="6B7373"/>
            </a:solidFill>
            <a:ln w="9525">
              <a:noFill/>
              <a:round/>
              <a:headEnd/>
              <a:tailEnd/>
            </a:ln>
          </p:spPr>
          <p:txBody>
            <a:bodyPr/>
            <a:lstStyle/>
            <a:p>
              <a:endParaRPr lang="en-US"/>
            </a:p>
          </p:txBody>
        </p:sp>
        <p:sp>
          <p:nvSpPr>
            <p:cNvPr id="116892" name="Freeform 156"/>
            <p:cNvSpPr>
              <a:spLocks/>
            </p:cNvSpPr>
            <p:nvPr/>
          </p:nvSpPr>
          <p:spPr bwMode="auto">
            <a:xfrm>
              <a:off x="3687" y="2306"/>
              <a:ext cx="114" cy="22"/>
            </a:xfrm>
            <a:custGeom>
              <a:avLst/>
              <a:gdLst/>
              <a:ahLst/>
              <a:cxnLst>
                <a:cxn ang="0">
                  <a:pos x="132" y="4"/>
                </a:cxn>
                <a:cxn ang="0">
                  <a:pos x="169" y="11"/>
                </a:cxn>
                <a:cxn ang="0">
                  <a:pos x="210" y="18"/>
                </a:cxn>
                <a:cxn ang="0">
                  <a:pos x="252" y="26"/>
                </a:cxn>
                <a:cxn ang="0">
                  <a:pos x="297" y="31"/>
                </a:cxn>
                <a:cxn ang="0">
                  <a:pos x="346" y="36"/>
                </a:cxn>
                <a:cxn ang="0">
                  <a:pos x="397" y="41"/>
                </a:cxn>
                <a:cxn ang="0">
                  <a:pos x="451" y="44"/>
                </a:cxn>
                <a:cxn ang="0">
                  <a:pos x="507" y="47"/>
                </a:cxn>
                <a:cxn ang="0">
                  <a:pos x="566" y="50"/>
                </a:cxn>
                <a:cxn ang="0">
                  <a:pos x="628" y="52"/>
                </a:cxn>
                <a:cxn ang="0">
                  <a:pos x="693" y="52"/>
                </a:cxn>
                <a:cxn ang="0">
                  <a:pos x="762" y="52"/>
                </a:cxn>
                <a:cxn ang="0">
                  <a:pos x="831" y="51"/>
                </a:cxn>
                <a:cxn ang="0">
                  <a:pos x="905" y="49"/>
                </a:cxn>
                <a:cxn ang="0">
                  <a:pos x="981" y="46"/>
                </a:cxn>
                <a:cxn ang="0">
                  <a:pos x="1043" y="47"/>
                </a:cxn>
                <a:cxn ang="0">
                  <a:pos x="1081" y="63"/>
                </a:cxn>
                <a:cxn ang="0">
                  <a:pos x="1108" y="88"/>
                </a:cxn>
                <a:cxn ang="0">
                  <a:pos x="1126" y="118"/>
                </a:cxn>
                <a:cxn ang="0">
                  <a:pos x="1133" y="159"/>
                </a:cxn>
                <a:cxn ang="0">
                  <a:pos x="1116" y="206"/>
                </a:cxn>
                <a:cxn ang="0">
                  <a:pos x="1084" y="242"/>
                </a:cxn>
                <a:cxn ang="0">
                  <a:pos x="1033" y="261"/>
                </a:cxn>
                <a:cxn ang="0">
                  <a:pos x="975" y="261"/>
                </a:cxn>
                <a:cxn ang="0">
                  <a:pos x="929" y="259"/>
                </a:cxn>
                <a:cxn ang="0">
                  <a:pos x="890" y="257"/>
                </a:cxn>
                <a:cxn ang="0">
                  <a:pos x="855" y="254"/>
                </a:cxn>
                <a:cxn ang="0">
                  <a:pos x="824" y="252"/>
                </a:cxn>
                <a:cxn ang="0">
                  <a:pos x="794" y="251"/>
                </a:cxn>
                <a:cxn ang="0">
                  <a:pos x="764" y="250"/>
                </a:cxn>
                <a:cxn ang="0">
                  <a:pos x="732" y="248"/>
                </a:cxn>
                <a:cxn ang="0">
                  <a:pos x="697" y="247"/>
                </a:cxn>
                <a:cxn ang="0">
                  <a:pos x="655" y="245"/>
                </a:cxn>
                <a:cxn ang="0">
                  <a:pos x="607" y="242"/>
                </a:cxn>
                <a:cxn ang="0">
                  <a:pos x="550" y="240"/>
                </a:cxn>
                <a:cxn ang="0">
                  <a:pos x="483" y="237"/>
                </a:cxn>
                <a:cxn ang="0">
                  <a:pos x="405" y="233"/>
                </a:cxn>
                <a:cxn ang="0">
                  <a:pos x="311" y="229"/>
                </a:cxn>
                <a:cxn ang="0">
                  <a:pos x="204" y="223"/>
                </a:cxn>
                <a:cxn ang="0">
                  <a:pos x="111" y="215"/>
                </a:cxn>
                <a:cxn ang="0">
                  <a:pos x="59" y="191"/>
                </a:cxn>
                <a:cxn ang="0">
                  <a:pos x="23" y="152"/>
                </a:cxn>
                <a:cxn ang="0">
                  <a:pos x="3" y="104"/>
                </a:cxn>
                <a:cxn ang="0">
                  <a:pos x="4" y="63"/>
                </a:cxn>
                <a:cxn ang="0">
                  <a:pos x="20" y="33"/>
                </a:cxn>
                <a:cxn ang="0">
                  <a:pos x="46" y="11"/>
                </a:cxn>
                <a:cxn ang="0">
                  <a:pos x="88" y="0"/>
                </a:cxn>
              </a:cxnLst>
              <a:rect l="0" t="0" r="r" b="b"/>
              <a:pathLst>
                <a:path w="1134" h="262">
                  <a:moveTo>
                    <a:pt x="115" y="0"/>
                  </a:moveTo>
                  <a:lnTo>
                    <a:pt x="132" y="4"/>
                  </a:lnTo>
                  <a:lnTo>
                    <a:pt x="151" y="8"/>
                  </a:lnTo>
                  <a:lnTo>
                    <a:pt x="169" y="11"/>
                  </a:lnTo>
                  <a:lnTo>
                    <a:pt x="189" y="15"/>
                  </a:lnTo>
                  <a:lnTo>
                    <a:pt x="210" y="18"/>
                  </a:lnTo>
                  <a:lnTo>
                    <a:pt x="230" y="23"/>
                  </a:lnTo>
                  <a:lnTo>
                    <a:pt x="252" y="26"/>
                  </a:lnTo>
                  <a:lnTo>
                    <a:pt x="275" y="29"/>
                  </a:lnTo>
                  <a:lnTo>
                    <a:pt x="297" y="31"/>
                  </a:lnTo>
                  <a:lnTo>
                    <a:pt x="321" y="34"/>
                  </a:lnTo>
                  <a:lnTo>
                    <a:pt x="346" y="36"/>
                  </a:lnTo>
                  <a:lnTo>
                    <a:pt x="370" y="39"/>
                  </a:lnTo>
                  <a:lnTo>
                    <a:pt x="397" y="41"/>
                  </a:lnTo>
                  <a:lnTo>
                    <a:pt x="423" y="42"/>
                  </a:lnTo>
                  <a:lnTo>
                    <a:pt x="451" y="44"/>
                  </a:lnTo>
                  <a:lnTo>
                    <a:pt x="478" y="46"/>
                  </a:lnTo>
                  <a:lnTo>
                    <a:pt x="507" y="47"/>
                  </a:lnTo>
                  <a:lnTo>
                    <a:pt x="536" y="49"/>
                  </a:lnTo>
                  <a:lnTo>
                    <a:pt x="566" y="50"/>
                  </a:lnTo>
                  <a:lnTo>
                    <a:pt x="597" y="51"/>
                  </a:lnTo>
                  <a:lnTo>
                    <a:pt x="628" y="52"/>
                  </a:lnTo>
                  <a:lnTo>
                    <a:pt x="661" y="52"/>
                  </a:lnTo>
                  <a:lnTo>
                    <a:pt x="693" y="52"/>
                  </a:lnTo>
                  <a:lnTo>
                    <a:pt x="727" y="52"/>
                  </a:lnTo>
                  <a:lnTo>
                    <a:pt x="762" y="52"/>
                  </a:lnTo>
                  <a:lnTo>
                    <a:pt x="795" y="52"/>
                  </a:lnTo>
                  <a:lnTo>
                    <a:pt x="831" y="51"/>
                  </a:lnTo>
                  <a:lnTo>
                    <a:pt x="867" y="50"/>
                  </a:lnTo>
                  <a:lnTo>
                    <a:pt x="905" y="49"/>
                  </a:lnTo>
                  <a:lnTo>
                    <a:pt x="942" y="47"/>
                  </a:lnTo>
                  <a:lnTo>
                    <a:pt x="981" y="46"/>
                  </a:lnTo>
                  <a:lnTo>
                    <a:pt x="1020" y="44"/>
                  </a:lnTo>
                  <a:lnTo>
                    <a:pt x="1043" y="47"/>
                  </a:lnTo>
                  <a:lnTo>
                    <a:pt x="1063" y="54"/>
                  </a:lnTo>
                  <a:lnTo>
                    <a:pt x="1081" y="63"/>
                  </a:lnTo>
                  <a:lnTo>
                    <a:pt x="1096" y="74"/>
                  </a:lnTo>
                  <a:lnTo>
                    <a:pt x="1108" y="88"/>
                  </a:lnTo>
                  <a:lnTo>
                    <a:pt x="1118" y="102"/>
                  </a:lnTo>
                  <a:lnTo>
                    <a:pt x="1126" y="118"/>
                  </a:lnTo>
                  <a:lnTo>
                    <a:pt x="1134" y="133"/>
                  </a:lnTo>
                  <a:lnTo>
                    <a:pt x="1133" y="159"/>
                  </a:lnTo>
                  <a:lnTo>
                    <a:pt x="1126" y="183"/>
                  </a:lnTo>
                  <a:lnTo>
                    <a:pt x="1116" y="206"/>
                  </a:lnTo>
                  <a:lnTo>
                    <a:pt x="1102" y="226"/>
                  </a:lnTo>
                  <a:lnTo>
                    <a:pt x="1084" y="242"/>
                  </a:lnTo>
                  <a:lnTo>
                    <a:pt x="1060" y="253"/>
                  </a:lnTo>
                  <a:lnTo>
                    <a:pt x="1033" y="261"/>
                  </a:lnTo>
                  <a:lnTo>
                    <a:pt x="1000" y="262"/>
                  </a:lnTo>
                  <a:lnTo>
                    <a:pt x="975" y="261"/>
                  </a:lnTo>
                  <a:lnTo>
                    <a:pt x="951" y="260"/>
                  </a:lnTo>
                  <a:lnTo>
                    <a:pt x="929" y="259"/>
                  </a:lnTo>
                  <a:lnTo>
                    <a:pt x="909" y="258"/>
                  </a:lnTo>
                  <a:lnTo>
                    <a:pt x="890" y="257"/>
                  </a:lnTo>
                  <a:lnTo>
                    <a:pt x="872" y="256"/>
                  </a:lnTo>
                  <a:lnTo>
                    <a:pt x="855" y="254"/>
                  </a:lnTo>
                  <a:lnTo>
                    <a:pt x="839" y="253"/>
                  </a:lnTo>
                  <a:lnTo>
                    <a:pt x="824" y="252"/>
                  </a:lnTo>
                  <a:lnTo>
                    <a:pt x="808" y="252"/>
                  </a:lnTo>
                  <a:lnTo>
                    <a:pt x="794" y="251"/>
                  </a:lnTo>
                  <a:lnTo>
                    <a:pt x="779" y="250"/>
                  </a:lnTo>
                  <a:lnTo>
                    <a:pt x="764" y="250"/>
                  </a:lnTo>
                  <a:lnTo>
                    <a:pt x="748" y="249"/>
                  </a:lnTo>
                  <a:lnTo>
                    <a:pt x="732" y="248"/>
                  </a:lnTo>
                  <a:lnTo>
                    <a:pt x="715" y="247"/>
                  </a:lnTo>
                  <a:lnTo>
                    <a:pt x="697" y="247"/>
                  </a:lnTo>
                  <a:lnTo>
                    <a:pt x="676" y="246"/>
                  </a:lnTo>
                  <a:lnTo>
                    <a:pt x="655" y="245"/>
                  </a:lnTo>
                  <a:lnTo>
                    <a:pt x="633" y="244"/>
                  </a:lnTo>
                  <a:lnTo>
                    <a:pt x="607" y="242"/>
                  </a:lnTo>
                  <a:lnTo>
                    <a:pt x="580" y="241"/>
                  </a:lnTo>
                  <a:lnTo>
                    <a:pt x="550" y="240"/>
                  </a:lnTo>
                  <a:lnTo>
                    <a:pt x="519" y="238"/>
                  </a:lnTo>
                  <a:lnTo>
                    <a:pt x="483" y="237"/>
                  </a:lnTo>
                  <a:lnTo>
                    <a:pt x="445" y="235"/>
                  </a:lnTo>
                  <a:lnTo>
                    <a:pt x="405" y="233"/>
                  </a:lnTo>
                  <a:lnTo>
                    <a:pt x="360" y="231"/>
                  </a:lnTo>
                  <a:lnTo>
                    <a:pt x="311" y="229"/>
                  </a:lnTo>
                  <a:lnTo>
                    <a:pt x="260" y="226"/>
                  </a:lnTo>
                  <a:lnTo>
                    <a:pt x="204" y="223"/>
                  </a:lnTo>
                  <a:lnTo>
                    <a:pt x="144" y="220"/>
                  </a:lnTo>
                  <a:lnTo>
                    <a:pt x="111" y="215"/>
                  </a:lnTo>
                  <a:lnTo>
                    <a:pt x="83" y="206"/>
                  </a:lnTo>
                  <a:lnTo>
                    <a:pt x="59" y="191"/>
                  </a:lnTo>
                  <a:lnTo>
                    <a:pt x="39" y="173"/>
                  </a:lnTo>
                  <a:lnTo>
                    <a:pt x="23" y="152"/>
                  </a:lnTo>
                  <a:lnTo>
                    <a:pt x="12" y="129"/>
                  </a:lnTo>
                  <a:lnTo>
                    <a:pt x="3" y="104"/>
                  </a:lnTo>
                  <a:lnTo>
                    <a:pt x="0" y="80"/>
                  </a:lnTo>
                  <a:lnTo>
                    <a:pt x="4" y="63"/>
                  </a:lnTo>
                  <a:lnTo>
                    <a:pt x="12" y="47"/>
                  </a:lnTo>
                  <a:lnTo>
                    <a:pt x="20" y="33"/>
                  </a:lnTo>
                  <a:lnTo>
                    <a:pt x="32" y="21"/>
                  </a:lnTo>
                  <a:lnTo>
                    <a:pt x="46" y="11"/>
                  </a:lnTo>
                  <a:lnTo>
                    <a:pt x="64" y="4"/>
                  </a:lnTo>
                  <a:lnTo>
                    <a:pt x="88" y="0"/>
                  </a:lnTo>
                  <a:lnTo>
                    <a:pt x="115" y="0"/>
                  </a:lnTo>
                  <a:close/>
                </a:path>
              </a:pathLst>
            </a:custGeom>
            <a:solidFill>
              <a:srgbClr val="757D7D"/>
            </a:solidFill>
            <a:ln w="9525">
              <a:noFill/>
              <a:round/>
              <a:headEnd/>
              <a:tailEnd/>
            </a:ln>
          </p:spPr>
          <p:txBody>
            <a:bodyPr/>
            <a:lstStyle/>
            <a:p>
              <a:endParaRPr lang="en-US"/>
            </a:p>
          </p:txBody>
        </p:sp>
        <p:sp>
          <p:nvSpPr>
            <p:cNvPr id="116893" name="Freeform 157"/>
            <p:cNvSpPr>
              <a:spLocks/>
            </p:cNvSpPr>
            <p:nvPr/>
          </p:nvSpPr>
          <p:spPr bwMode="auto">
            <a:xfrm>
              <a:off x="3687" y="2307"/>
              <a:ext cx="114" cy="21"/>
            </a:xfrm>
            <a:custGeom>
              <a:avLst/>
              <a:gdLst/>
              <a:ahLst/>
              <a:cxnLst>
                <a:cxn ang="0">
                  <a:pos x="125" y="6"/>
                </a:cxn>
                <a:cxn ang="0">
                  <a:pos x="160" y="15"/>
                </a:cxn>
                <a:cxn ang="0">
                  <a:pos x="200" y="24"/>
                </a:cxn>
                <a:cxn ang="0">
                  <a:pos x="244" y="31"/>
                </a:cxn>
                <a:cxn ang="0">
                  <a:pos x="293" y="39"/>
                </a:cxn>
                <a:cxn ang="0">
                  <a:pos x="346" y="45"/>
                </a:cxn>
                <a:cxn ang="0">
                  <a:pos x="403" y="50"/>
                </a:cxn>
                <a:cxn ang="0">
                  <a:pos x="462" y="55"/>
                </a:cxn>
                <a:cxn ang="0">
                  <a:pos x="524" y="58"/>
                </a:cxn>
                <a:cxn ang="0">
                  <a:pos x="588" y="60"/>
                </a:cxn>
                <a:cxn ang="0">
                  <a:pos x="654" y="62"/>
                </a:cxn>
                <a:cxn ang="0">
                  <a:pos x="721" y="62"/>
                </a:cxn>
                <a:cxn ang="0">
                  <a:pos x="788" y="61"/>
                </a:cxn>
                <a:cxn ang="0">
                  <a:pos x="856" y="59"/>
                </a:cxn>
                <a:cxn ang="0">
                  <a:pos x="925" y="56"/>
                </a:cxn>
                <a:cxn ang="0">
                  <a:pos x="993" y="52"/>
                </a:cxn>
                <a:cxn ang="0">
                  <a:pos x="1048" y="51"/>
                </a:cxn>
                <a:cxn ang="0">
                  <a:pos x="1082" y="63"/>
                </a:cxn>
                <a:cxn ang="0">
                  <a:pos x="1106" y="84"/>
                </a:cxn>
                <a:cxn ang="0">
                  <a:pos x="1125" y="109"/>
                </a:cxn>
                <a:cxn ang="0">
                  <a:pos x="1133" y="148"/>
                </a:cxn>
                <a:cxn ang="0">
                  <a:pos x="1116" y="195"/>
                </a:cxn>
                <a:cxn ang="0">
                  <a:pos x="1084" y="231"/>
                </a:cxn>
                <a:cxn ang="0">
                  <a:pos x="1033" y="250"/>
                </a:cxn>
                <a:cxn ang="0">
                  <a:pos x="975" y="250"/>
                </a:cxn>
                <a:cxn ang="0">
                  <a:pos x="929" y="248"/>
                </a:cxn>
                <a:cxn ang="0">
                  <a:pos x="890" y="246"/>
                </a:cxn>
                <a:cxn ang="0">
                  <a:pos x="855" y="243"/>
                </a:cxn>
                <a:cxn ang="0">
                  <a:pos x="824" y="241"/>
                </a:cxn>
                <a:cxn ang="0">
                  <a:pos x="794" y="240"/>
                </a:cxn>
                <a:cxn ang="0">
                  <a:pos x="764" y="239"/>
                </a:cxn>
                <a:cxn ang="0">
                  <a:pos x="732" y="237"/>
                </a:cxn>
                <a:cxn ang="0">
                  <a:pos x="697" y="236"/>
                </a:cxn>
                <a:cxn ang="0">
                  <a:pos x="655" y="234"/>
                </a:cxn>
                <a:cxn ang="0">
                  <a:pos x="607" y="231"/>
                </a:cxn>
                <a:cxn ang="0">
                  <a:pos x="550" y="229"/>
                </a:cxn>
                <a:cxn ang="0">
                  <a:pos x="483" y="226"/>
                </a:cxn>
                <a:cxn ang="0">
                  <a:pos x="405" y="222"/>
                </a:cxn>
                <a:cxn ang="0">
                  <a:pos x="311" y="218"/>
                </a:cxn>
                <a:cxn ang="0">
                  <a:pos x="204" y="212"/>
                </a:cxn>
                <a:cxn ang="0">
                  <a:pos x="111" y="204"/>
                </a:cxn>
                <a:cxn ang="0">
                  <a:pos x="59" y="180"/>
                </a:cxn>
                <a:cxn ang="0">
                  <a:pos x="23" y="141"/>
                </a:cxn>
                <a:cxn ang="0">
                  <a:pos x="3" y="93"/>
                </a:cxn>
                <a:cxn ang="0">
                  <a:pos x="5" y="55"/>
                </a:cxn>
                <a:cxn ang="0">
                  <a:pos x="21" y="29"/>
                </a:cxn>
                <a:cxn ang="0">
                  <a:pos x="45" y="10"/>
                </a:cxn>
                <a:cxn ang="0">
                  <a:pos x="85" y="0"/>
                </a:cxn>
              </a:cxnLst>
              <a:rect l="0" t="0" r="r" b="b"/>
              <a:pathLst>
                <a:path w="1134" h="251">
                  <a:moveTo>
                    <a:pt x="110" y="1"/>
                  </a:moveTo>
                  <a:lnTo>
                    <a:pt x="125" y="6"/>
                  </a:lnTo>
                  <a:lnTo>
                    <a:pt x="142" y="11"/>
                  </a:lnTo>
                  <a:lnTo>
                    <a:pt x="160" y="15"/>
                  </a:lnTo>
                  <a:lnTo>
                    <a:pt x="179" y="20"/>
                  </a:lnTo>
                  <a:lnTo>
                    <a:pt x="200" y="24"/>
                  </a:lnTo>
                  <a:lnTo>
                    <a:pt x="222" y="27"/>
                  </a:lnTo>
                  <a:lnTo>
                    <a:pt x="244" y="31"/>
                  </a:lnTo>
                  <a:lnTo>
                    <a:pt x="269" y="35"/>
                  </a:lnTo>
                  <a:lnTo>
                    <a:pt x="293" y="39"/>
                  </a:lnTo>
                  <a:lnTo>
                    <a:pt x="319" y="42"/>
                  </a:lnTo>
                  <a:lnTo>
                    <a:pt x="346" y="45"/>
                  </a:lnTo>
                  <a:lnTo>
                    <a:pt x="374" y="48"/>
                  </a:lnTo>
                  <a:lnTo>
                    <a:pt x="403" y="50"/>
                  </a:lnTo>
                  <a:lnTo>
                    <a:pt x="431" y="52"/>
                  </a:lnTo>
                  <a:lnTo>
                    <a:pt x="462" y="55"/>
                  </a:lnTo>
                  <a:lnTo>
                    <a:pt x="492" y="56"/>
                  </a:lnTo>
                  <a:lnTo>
                    <a:pt x="524" y="58"/>
                  </a:lnTo>
                  <a:lnTo>
                    <a:pt x="555" y="59"/>
                  </a:lnTo>
                  <a:lnTo>
                    <a:pt x="588" y="60"/>
                  </a:lnTo>
                  <a:lnTo>
                    <a:pt x="620" y="61"/>
                  </a:lnTo>
                  <a:lnTo>
                    <a:pt x="654" y="62"/>
                  </a:lnTo>
                  <a:lnTo>
                    <a:pt x="687" y="62"/>
                  </a:lnTo>
                  <a:lnTo>
                    <a:pt x="721" y="62"/>
                  </a:lnTo>
                  <a:lnTo>
                    <a:pt x="754" y="62"/>
                  </a:lnTo>
                  <a:lnTo>
                    <a:pt x="788" y="61"/>
                  </a:lnTo>
                  <a:lnTo>
                    <a:pt x="822" y="61"/>
                  </a:lnTo>
                  <a:lnTo>
                    <a:pt x="856" y="59"/>
                  </a:lnTo>
                  <a:lnTo>
                    <a:pt x="891" y="58"/>
                  </a:lnTo>
                  <a:lnTo>
                    <a:pt x="925" y="56"/>
                  </a:lnTo>
                  <a:lnTo>
                    <a:pt x="959" y="54"/>
                  </a:lnTo>
                  <a:lnTo>
                    <a:pt x="993" y="52"/>
                  </a:lnTo>
                  <a:lnTo>
                    <a:pt x="1027" y="49"/>
                  </a:lnTo>
                  <a:lnTo>
                    <a:pt x="1048" y="51"/>
                  </a:lnTo>
                  <a:lnTo>
                    <a:pt x="1066" y="55"/>
                  </a:lnTo>
                  <a:lnTo>
                    <a:pt x="1082" y="63"/>
                  </a:lnTo>
                  <a:lnTo>
                    <a:pt x="1095" y="73"/>
                  </a:lnTo>
                  <a:lnTo>
                    <a:pt x="1106" y="84"/>
                  </a:lnTo>
                  <a:lnTo>
                    <a:pt x="1116" y="97"/>
                  </a:lnTo>
                  <a:lnTo>
                    <a:pt x="1125" y="109"/>
                  </a:lnTo>
                  <a:lnTo>
                    <a:pt x="1134" y="122"/>
                  </a:lnTo>
                  <a:lnTo>
                    <a:pt x="1133" y="148"/>
                  </a:lnTo>
                  <a:lnTo>
                    <a:pt x="1126" y="172"/>
                  </a:lnTo>
                  <a:lnTo>
                    <a:pt x="1116" y="195"/>
                  </a:lnTo>
                  <a:lnTo>
                    <a:pt x="1102" y="215"/>
                  </a:lnTo>
                  <a:lnTo>
                    <a:pt x="1084" y="231"/>
                  </a:lnTo>
                  <a:lnTo>
                    <a:pt x="1060" y="242"/>
                  </a:lnTo>
                  <a:lnTo>
                    <a:pt x="1033" y="250"/>
                  </a:lnTo>
                  <a:lnTo>
                    <a:pt x="1000" y="251"/>
                  </a:lnTo>
                  <a:lnTo>
                    <a:pt x="975" y="250"/>
                  </a:lnTo>
                  <a:lnTo>
                    <a:pt x="951" y="249"/>
                  </a:lnTo>
                  <a:lnTo>
                    <a:pt x="929" y="248"/>
                  </a:lnTo>
                  <a:lnTo>
                    <a:pt x="909" y="247"/>
                  </a:lnTo>
                  <a:lnTo>
                    <a:pt x="890" y="246"/>
                  </a:lnTo>
                  <a:lnTo>
                    <a:pt x="872" y="245"/>
                  </a:lnTo>
                  <a:lnTo>
                    <a:pt x="855" y="243"/>
                  </a:lnTo>
                  <a:lnTo>
                    <a:pt x="839" y="242"/>
                  </a:lnTo>
                  <a:lnTo>
                    <a:pt x="824" y="241"/>
                  </a:lnTo>
                  <a:lnTo>
                    <a:pt x="808" y="241"/>
                  </a:lnTo>
                  <a:lnTo>
                    <a:pt x="794" y="240"/>
                  </a:lnTo>
                  <a:lnTo>
                    <a:pt x="779" y="239"/>
                  </a:lnTo>
                  <a:lnTo>
                    <a:pt x="764" y="239"/>
                  </a:lnTo>
                  <a:lnTo>
                    <a:pt x="748" y="238"/>
                  </a:lnTo>
                  <a:lnTo>
                    <a:pt x="732" y="237"/>
                  </a:lnTo>
                  <a:lnTo>
                    <a:pt x="715" y="236"/>
                  </a:lnTo>
                  <a:lnTo>
                    <a:pt x="697" y="236"/>
                  </a:lnTo>
                  <a:lnTo>
                    <a:pt x="676" y="235"/>
                  </a:lnTo>
                  <a:lnTo>
                    <a:pt x="655" y="234"/>
                  </a:lnTo>
                  <a:lnTo>
                    <a:pt x="633" y="233"/>
                  </a:lnTo>
                  <a:lnTo>
                    <a:pt x="607" y="231"/>
                  </a:lnTo>
                  <a:lnTo>
                    <a:pt x="580" y="230"/>
                  </a:lnTo>
                  <a:lnTo>
                    <a:pt x="550" y="229"/>
                  </a:lnTo>
                  <a:lnTo>
                    <a:pt x="519" y="227"/>
                  </a:lnTo>
                  <a:lnTo>
                    <a:pt x="483" y="226"/>
                  </a:lnTo>
                  <a:lnTo>
                    <a:pt x="445" y="224"/>
                  </a:lnTo>
                  <a:lnTo>
                    <a:pt x="405" y="222"/>
                  </a:lnTo>
                  <a:lnTo>
                    <a:pt x="360" y="220"/>
                  </a:lnTo>
                  <a:lnTo>
                    <a:pt x="311" y="218"/>
                  </a:lnTo>
                  <a:lnTo>
                    <a:pt x="260" y="215"/>
                  </a:lnTo>
                  <a:lnTo>
                    <a:pt x="204" y="212"/>
                  </a:lnTo>
                  <a:lnTo>
                    <a:pt x="144" y="209"/>
                  </a:lnTo>
                  <a:lnTo>
                    <a:pt x="111" y="204"/>
                  </a:lnTo>
                  <a:lnTo>
                    <a:pt x="83" y="195"/>
                  </a:lnTo>
                  <a:lnTo>
                    <a:pt x="59" y="180"/>
                  </a:lnTo>
                  <a:lnTo>
                    <a:pt x="39" y="162"/>
                  </a:lnTo>
                  <a:lnTo>
                    <a:pt x="23" y="141"/>
                  </a:lnTo>
                  <a:lnTo>
                    <a:pt x="12" y="118"/>
                  </a:lnTo>
                  <a:lnTo>
                    <a:pt x="3" y="93"/>
                  </a:lnTo>
                  <a:lnTo>
                    <a:pt x="0" y="69"/>
                  </a:lnTo>
                  <a:lnTo>
                    <a:pt x="5" y="55"/>
                  </a:lnTo>
                  <a:lnTo>
                    <a:pt x="13" y="42"/>
                  </a:lnTo>
                  <a:lnTo>
                    <a:pt x="21" y="29"/>
                  </a:lnTo>
                  <a:lnTo>
                    <a:pt x="32" y="18"/>
                  </a:lnTo>
                  <a:lnTo>
                    <a:pt x="45" y="10"/>
                  </a:lnTo>
                  <a:lnTo>
                    <a:pt x="63" y="3"/>
                  </a:lnTo>
                  <a:lnTo>
                    <a:pt x="85" y="0"/>
                  </a:lnTo>
                  <a:lnTo>
                    <a:pt x="110" y="1"/>
                  </a:lnTo>
                  <a:close/>
                </a:path>
              </a:pathLst>
            </a:custGeom>
            <a:solidFill>
              <a:srgbClr val="828A8A"/>
            </a:solidFill>
            <a:ln w="9525">
              <a:noFill/>
              <a:round/>
              <a:headEnd/>
              <a:tailEnd/>
            </a:ln>
          </p:spPr>
          <p:txBody>
            <a:bodyPr/>
            <a:lstStyle/>
            <a:p>
              <a:endParaRPr lang="en-US"/>
            </a:p>
          </p:txBody>
        </p:sp>
        <p:sp>
          <p:nvSpPr>
            <p:cNvPr id="116894" name="Freeform 158"/>
            <p:cNvSpPr>
              <a:spLocks/>
            </p:cNvSpPr>
            <p:nvPr/>
          </p:nvSpPr>
          <p:spPr bwMode="auto">
            <a:xfrm>
              <a:off x="3687" y="2309"/>
              <a:ext cx="114" cy="19"/>
            </a:xfrm>
            <a:custGeom>
              <a:avLst/>
              <a:gdLst/>
              <a:ahLst/>
              <a:cxnLst>
                <a:cxn ang="0">
                  <a:pos x="116" y="6"/>
                </a:cxn>
                <a:cxn ang="0">
                  <a:pos x="149" y="16"/>
                </a:cxn>
                <a:cxn ang="0">
                  <a:pos x="189" y="27"/>
                </a:cxn>
                <a:cxn ang="0">
                  <a:pos x="236" y="36"/>
                </a:cxn>
                <a:cxn ang="0">
                  <a:pos x="289" y="44"/>
                </a:cxn>
                <a:cxn ang="0">
                  <a:pos x="346" y="51"/>
                </a:cxn>
                <a:cxn ang="0">
                  <a:pos x="407" y="58"/>
                </a:cxn>
                <a:cxn ang="0">
                  <a:pos x="472" y="62"/>
                </a:cxn>
                <a:cxn ang="0">
                  <a:pos x="539" y="66"/>
                </a:cxn>
                <a:cxn ang="0">
                  <a:pos x="608" y="68"/>
                </a:cxn>
                <a:cxn ang="0">
                  <a:pos x="677" y="69"/>
                </a:cxn>
                <a:cxn ang="0">
                  <a:pos x="746" y="69"/>
                </a:cxn>
                <a:cxn ang="0">
                  <a:pos x="813" y="67"/>
                </a:cxn>
                <a:cxn ang="0">
                  <a:pos x="880" y="64"/>
                </a:cxn>
                <a:cxn ang="0">
                  <a:pos x="945" y="59"/>
                </a:cxn>
                <a:cxn ang="0">
                  <a:pos x="1006" y="51"/>
                </a:cxn>
                <a:cxn ang="0">
                  <a:pos x="1053" y="48"/>
                </a:cxn>
                <a:cxn ang="0">
                  <a:pos x="1083" y="59"/>
                </a:cxn>
                <a:cxn ang="0">
                  <a:pos x="1105" y="76"/>
                </a:cxn>
                <a:cxn ang="0">
                  <a:pos x="1124" y="97"/>
                </a:cxn>
                <a:cxn ang="0">
                  <a:pos x="1133" y="134"/>
                </a:cxn>
                <a:cxn ang="0">
                  <a:pos x="1116" y="181"/>
                </a:cxn>
                <a:cxn ang="0">
                  <a:pos x="1084" y="217"/>
                </a:cxn>
                <a:cxn ang="0">
                  <a:pos x="1033" y="236"/>
                </a:cxn>
                <a:cxn ang="0">
                  <a:pos x="975" y="236"/>
                </a:cxn>
                <a:cxn ang="0">
                  <a:pos x="929" y="234"/>
                </a:cxn>
                <a:cxn ang="0">
                  <a:pos x="890" y="232"/>
                </a:cxn>
                <a:cxn ang="0">
                  <a:pos x="855" y="229"/>
                </a:cxn>
                <a:cxn ang="0">
                  <a:pos x="824" y="227"/>
                </a:cxn>
                <a:cxn ang="0">
                  <a:pos x="794" y="226"/>
                </a:cxn>
                <a:cxn ang="0">
                  <a:pos x="764" y="225"/>
                </a:cxn>
                <a:cxn ang="0">
                  <a:pos x="732" y="223"/>
                </a:cxn>
                <a:cxn ang="0">
                  <a:pos x="697" y="222"/>
                </a:cxn>
                <a:cxn ang="0">
                  <a:pos x="655" y="220"/>
                </a:cxn>
                <a:cxn ang="0">
                  <a:pos x="607" y="217"/>
                </a:cxn>
                <a:cxn ang="0">
                  <a:pos x="550" y="215"/>
                </a:cxn>
                <a:cxn ang="0">
                  <a:pos x="483" y="212"/>
                </a:cxn>
                <a:cxn ang="0">
                  <a:pos x="405" y="208"/>
                </a:cxn>
                <a:cxn ang="0">
                  <a:pos x="311" y="204"/>
                </a:cxn>
                <a:cxn ang="0">
                  <a:pos x="204" y="198"/>
                </a:cxn>
                <a:cxn ang="0">
                  <a:pos x="111" y="190"/>
                </a:cxn>
                <a:cxn ang="0">
                  <a:pos x="59" y="166"/>
                </a:cxn>
                <a:cxn ang="0">
                  <a:pos x="23" y="127"/>
                </a:cxn>
                <a:cxn ang="0">
                  <a:pos x="3" y="79"/>
                </a:cxn>
                <a:cxn ang="0">
                  <a:pos x="6" y="43"/>
                </a:cxn>
                <a:cxn ang="0">
                  <a:pos x="21" y="22"/>
                </a:cxn>
                <a:cxn ang="0">
                  <a:pos x="42" y="7"/>
                </a:cxn>
                <a:cxn ang="0">
                  <a:pos x="79" y="0"/>
                </a:cxn>
              </a:cxnLst>
              <a:rect l="0" t="0" r="r" b="b"/>
              <a:pathLst>
                <a:path w="1134" h="237">
                  <a:moveTo>
                    <a:pt x="103" y="0"/>
                  </a:moveTo>
                  <a:lnTo>
                    <a:pt x="116" y="6"/>
                  </a:lnTo>
                  <a:lnTo>
                    <a:pt x="131" y="11"/>
                  </a:lnTo>
                  <a:lnTo>
                    <a:pt x="149" y="16"/>
                  </a:lnTo>
                  <a:lnTo>
                    <a:pt x="168" y="21"/>
                  </a:lnTo>
                  <a:lnTo>
                    <a:pt x="189" y="27"/>
                  </a:lnTo>
                  <a:lnTo>
                    <a:pt x="212" y="31"/>
                  </a:lnTo>
                  <a:lnTo>
                    <a:pt x="236" y="36"/>
                  </a:lnTo>
                  <a:lnTo>
                    <a:pt x="262" y="40"/>
                  </a:lnTo>
                  <a:lnTo>
                    <a:pt x="289" y="44"/>
                  </a:lnTo>
                  <a:lnTo>
                    <a:pt x="316" y="47"/>
                  </a:lnTo>
                  <a:lnTo>
                    <a:pt x="346" y="51"/>
                  </a:lnTo>
                  <a:lnTo>
                    <a:pt x="376" y="55"/>
                  </a:lnTo>
                  <a:lnTo>
                    <a:pt x="407" y="58"/>
                  </a:lnTo>
                  <a:lnTo>
                    <a:pt x="439" y="60"/>
                  </a:lnTo>
                  <a:lnTo>
                    <a:pt x="472" y="62"/>
                  </a:lnTo>
                  <a:lnTo>
                    <a:pt x="505" y="64"/>
                  </a:lnTo>
                  <a:lnTo>
                    <a:pt x="539" y="66"/>
                  </a:lnTo>
                  <a:lnTo>
                    <a:pt x="574" y="67"/>
                  </a:lnTo>
                  <a:lnTo>
                    <a:pt x="608" y="68"/>
                  </a:lnTo>
                  <a:lnTo>
                    <a:pt x="643" y="69"/>
                  </a:lnTo>
                  <a:lnTo>
                    <a:pt x="677" y="69"/>
                  </a:lnTo>
                  <a:lnTo>
                    <a:pt x="712" y="69"/>
                  </a:lnTo>
                  <a:lnTo>
                    <a:pt x="746" y="69"/>
                  </a:lnTo>
                  <a:lnTo>
                    <a:pt x="780" y="68"/>
                  </a:lnTo>
                  <a:lnTo>
                    <a:pt x="813" y="67"/>
                  </a:lnTo>
                  <a:lnTo>
                    <a:pt x="848" y="66"/>
                  </a:lnTo>
                  <a:lnTo>
                    <a:pt x="880" y="64"/>
                  </a:lnTo>
                  <a:lnTo>
                    <a:pt x="913" y="61"/>
                  </a:lnTo>
                  <a:lnTo>
                    <a:pt x="945" y="59"/>
                  </a:lnTo>
                  <a:lnTo>
                    <a:pt x="975" y="56"/>
                  </a:lnTo>
                  <a:lnTo>
                    <a:pt x="1006" y="51"/>
                  </a:lnTo>
                  <a:lnTo>
                    <a:pt x="1034" y="47"/>
                  </a:lnTo>
                  <a:lnTo>
                    <a:pt x="1053" y="48"/>
                  </a:lnTo>
                  <a:lnTo>
                    <a:pt x="1070" y="52"/>
                  </a:lnTo>
                  <a:lnTo>
                    <a:pt x="1083" y="59"/>
                  </a:lnTo>
                  <a:lnTo>
                    <a:pt x="1095" y="67"/>
                  </a:lnTo>
                  <a:lnTo>
                    <a:pt x="1105" y="76"/>
                  </a:lnTo>
                  <a:lnTo>
                    <a:pt x="1114" y="87"/>
                  </a:lnTo>
                  <a:lnTo>
                    <a:pt x="1124" y="97"/>
                  </a:lnTo>
                  <a:lnTo>
                    <a:pt x="1134" y="108"/>
                  </a:lnTo>
                  <a:lnTo>
                    <a:pt x="1133" y="134"/>
                  </a:lnTo>
                  <a:lnTo>
                    <a:pt x="1126" y="158"/>
                  </a:lnTo>
                  <a:lnTo>
                    <a:pt x="1116" y="181"/>
                  </a:lnTo>
                  <a:lnTo>
                    <a:pt x="1102" y="201"/>
                  </a:lnTo>
                  <a:lnTo>
                    <a:pt x="1084" y="217"/>
                  </a:lnTo>
                  <a:lnTo>
                    <a:pt x="1060" y="228"/>
                  </a:lnTo>
                  <a:lnTo>
                    <a:pt x="1033" y="236"/>
                  </a:lnTo>
                  <a:lnTo>
                    <a:pt x="1000" y="237"/>
                  </a:lnTo>
                  <a:lnTo>
                    <a:pt x="975" y="236"/>
                  </a:lnTo>
                  <a:lnTo>
                    <a:pt x="951" y="235"/>
                  </a:lnTo>
                  <a:lnTo>
                    <a:pt x="929" y="234"/>
                  </a:lnTo>
                  <a:lnTo>
                    <a:pt x="909" y="233"/>
                  </a:lnTo>
                  <a:lnTo>
                    <a:pt x="890" y="232"/>
                  </a:lnTo>
                  <a:lnTo>
                    <a:pt x="872" y="231"/>
                  </a:lnTo>
                  <a:lnTo>
                    <a:pt x="855" y="229"/>
                  </a:lnTo>
                  <a:lnTo>
                    <a:pt x="839" y="228"/>
                  </a:lnTo>
                  <a:lnTo>
                    <a:pt x="824" y="227"/>
                  </a:lnTo>
                  <a:lnTo>
                    <a:pt x="808" y="227"/>
                  </a:lnTo>
                  <a:lnTo>
                    <a:pt x="794" y="226"/>
                  </a:lnTo>
                  <a:lnTo>
                    <a:pt x="779" y="225"/>
                  </a:lnTo>
                  <a:lnTo>
                    <a:pt x="764" y="225"/>
                  </a:lnTo>
                  <a:lnTo>
                    <a:pt x="748" y="224"/>
                  </a:lnTo>
                  <a:lnTo>
                    <a:pt x="732" y="223"/>
                  </a:lnTo>
                  <a:lnTo>
                    <a:pt x="715" y="222"/>
                  </a:lnTo>
                  <a:lnTo>
                    <a:pt x="697" y="222"/>
                  </a:lnTo>
                  <a:lnTo>
                    <a:pt x="676" y="221"/>
                  </a:lnTo>
                  <a:lnTo>
                    <a:pt x="655" y="220"/>
                  </a:lnTo>
                  <a:lnTo>
                    <a:pt x="633" y="219"/>
                  </a:lnTo>
                  <a:lnTo>
                    <a:pt x="607" y="217"/>
                  </a:lnTo>
                  <a:lnTo>
                    <a:pt x="580" y="216"/>
                  </a:lnTo>
                  <a:lnTo>
                    <a:pt x="550" y="215"/>
                  </a:lnTo>
                  <a:lnTo>
                    <a:pt x="519" y="213"/>
                  </a:lnTo>
                  <a:lnTo>
                    <a:pt x="483" y="212"/>
                  </a:lnTo>
                  <a:lnTo>
                    <a:pt x="445" y="210"/>
                  </a:lnTo>
                  <a:lnTo>
                    <a:pt x="405" y="208"/>
                  </a:lnTo>
                  <a:lnTo>
                    <a:pt x="360" y="206"/>
                  </a:lnTo>
                  <a:lnTo>
                    <a:pt x="311" y="204"/>
                  </a:lnTo>
                  <a:lnTo>
                    <a:pt x="260" y="201"/>
                  </a:lnTo>
                  <a:lnTo>
                    <a:pt x="204" y="198"/>
                  </a:lnTo>
                  <a:lnTo>
                    <a:pt x="144" y="195"/>
                  </a:lnTo>
                  <a:lnTo>
                    <a:pt x="111" y="190"/>
                  </a:lnTo>
                  <a:lnTo>
                    <a:pt x="83" y="181"/>
                  </a:lnTo>
                  <a:lnTo>
                    <a:pt x="59" y="166"/>
                  </a:lnTo>
                  <a:lnTo>
                    <a:pt x="39" y="148"/>
                  </a:lnTo>
                  <a:lnTo>
                    <a:pt x="23" y="127"/>
                  </a:lnTo>
                  <a:lnTo>
                    <a:pt x="12" y="104"/>
                  </a:lnTo>
                  <a:lnTo>
                    <a:pt x="3" y="79"/>
                  </a:lnTo>
                  <a:lnTo>
                    <a:pt x="0" y="55"/>
                  </a:lnTo>
                  <a:lnTo>
                    <a:pt x="6" y="43"/>
                  </a:lnTo>
                  <a:lnTo>
                    <a:pt x="13" y="33"/>
                  </a:lnTo>
                  <a:lnTo>
                    <a:pt x="21" y="22"/>
                  </a:lnTo>
                  <a:lnTo>
                    <a:pt x="30" y="14"/>
                  </a:lnTo>
                  <a:lnTo>
                    <a:pt x="42" y="7"/>
                  </a:lnTo>
                  <a:lnTo>
                    <a:pt x="58" y="2"/>
                  </a:lnTo>
                  <a:lnTo>
                    <a:pt x="79" y="0"/>
                  </a:lnTo>
                  <a:lnTo>
                    <a:pt x="103" y="0"/>
                  </a:lnTo>
                  <a:close/>
                </a:path>
              </a:pathLst>
            </a:custGeom>
            <a:solidFill>
              <a:srgbClr val="8C9494"/>
            </a:solidFill>
            <a:ln w="9525">
              <a:noFill/>
              <a:round/>
              <a:headEnd/>
              <a:tailEnd/>
            </a:ln>
          </p:spPr>
          <p:txBody>
            <a:bodyPr/>
            <a:lstStyle/>
            <a:p>
              <a:endParaRPr lang="en-US"/>
            </a:p>
          </p:txBody>
        </p:sp>
        <p:sp>
          <p:nvSpPr>
            <p:cNvPr id="116895" name="Freeform 159"/>
            <p:cNvSpPr>
              <a:spLocks/>
            </p:cNvSpPr>
            <p:nvPr/>
          </p:nvSpPr>
          <p:spPr bwMode="auto">
            <a:xfrm>
              <a:off x="3687" y="2310"/>
              <a:ext cx="114" cy="18"/>
            </a:xfrm>
            <a:custGeom>
              <a:avLst/>
              <a:gdLst/>
              <a:ahLst/>
              <a:cxnLst>
                <a:cxn ang="0">
                  <a:pos x="109" y="7"/>
                </a:cxn>
                <a:cxn ang="0">
                  <a:pos x="140" y="20"/>
                </a:cxn>
                <a:cxn ang="0">
                  <a:pos x="180" y="30"/>
                </a:cxn>
                <a:cxn ang="0">
                  <a:pos x="229" y="40"/>
                </a:cxn>
                <a:cxn ang="0">
                  <a:pos x="285" y="50"/>
                </a:cxn>
                <a:cxn ang="0">
                  <a:pos x="347" y="58"/>
                </a:cxn>
                <a:cxn ang="0">
                  <a:pos x="413" y="65"/>
                </a:cxn>
                <a:cxn ang="0">
                  <a:pos x="483" y="70"/>
                </a:cxn>
                <a:cxn ang="0">
                  <a:pos x="555" y="75"/>
                </a:cxn>
                <a:cxn ang="0">
                  <a:pos x="628" y="78"/>
                </a:cxn>
                <a:cxn ang="0">
                  <a:pos x="702" y="78"/>
                </a:cxn>
                <a:cxn ang="0">
                  <a:pos x="773" y="78"/>
                </a:cxn>
                <a:cxn ang="0">
                  <a:pos x="841" y="75"/>
                </a:cxn>
                <a:cxn ang="0">
                  <a:pos x="906" y="69"/>
                </a:cxn>
                <a:cxn ang="0">
                  <a:pos x="965" y="62"/>
                </a:cxn>
                <a:cxn ang="0">
                  <a:pos x="1018" y="53"/>
                </a:cxn>
                <a:cxn ang="0">
                  <a:pos x="1057" y="49"/>
                </a:cxn>
                <a:cxn ang="0">
                  <a:pos x="1084" y="57"/>
                </a:cxn>
                <a:cxn ang="0">
                  <a:pos x="1103" y="70"/>
                </a:cxn>
                <a:cxn ang="0">
                  <a:pos x="1122" y="88"/>
                </a:cxn>
                <a:cxn ang="0">
                  <a:pos x="1133" y="123"/>
                </a:cxn>
                <a:cxn ang="0">
                  <a:pos x="1116" y="170"/>
                </a:cxn>
                <a:cxn ang="0">
                  <a:pos x="1084" y="206"/>
                </a:cxn>
                <a:cxn ang="0">
                  <a:pos x="1033" y="225"/>
                </a:cxn>
                <a:cxn ang="0">
                  <a:pos x="975" y="225"/>
                </a:cxn>
                <a:cxn ang="0">
                  <a:pos x="929" y="223"/>
                </a:cxn>
                <a:cxn ang="0">
                  <a:pos x="890" y="221"/>
                </a:cxn>
                <a:cxn ang="0">
                  <a:pos x="855" y="218"/>
                </a:cxn>
                <a:cxn ang="0">
                  <a:pos x="824" y="216"/>
                </a:cxn>
                <a:cxn ang="0">
                  <a:pos x="794" y="215"/>
                </a:cxn>
                <a:cxn ang="0">
                  <a:pos x="764" y="214"/>
                </a:cxn>
                <a:cxn ang="0">
                  <a:pos x="732" y="212"/>
                </a:cxn>
                <a:cxn ang="0">
                  <a:pos x="697" y="211"/>
                </a:cxn>
                <a:cxn ang="0">
                  <a:pos x="655" y="209"/>
                </a:cxn>
                <a:cxn ang="0">
                  <a:pos x="607" y="206"/>
                </a:cxn>
                <a:cxn ang="0">
                  <a:pos x="550" y="204"/>
                </a:cxn>
                <a:cxn ang="0">
                  <a:pos x="483" y="201"/>
                </a:cxn>
                <a:cxn ang="0">
                  <a:pos x="405" y="197"/>
                </a:cxn>
                <a:cxn ang="0">
                  <a:pos x="311" y="193"/>
                </a:cxn>
                <a:cxn ang="0">
                  <a:pos x="204" y="187"/>
                </a:cxn>
                <a:cxn ang="0">
                  <a:pos x="111" y="179"/>
                </a:cxn>
                <a:cxn ang="0">
                  <a:pos x="59" y="155"/>
                </a:cxn>
                <a:cxn ang="0">
                  <a:pos x="23" y="116"/>
                </a:cxn>
                <a:cxn ang="0">
                  <a:pos x="3" y="68"/>
                </a:cxn>
                <a:cxn ang="0">
                  <a:pos x="6" y="34"/>
                </a:cxn>
                <a:cxn ang="0">
                  <a:pos x="21" y="18"/>
                </a:cxn>
                <a:cxn ang="0">
                  <a:pos x="42" y="5"/>
                </a:cxn>
                <a:cxn ang="0">
                  <a:pos x="75" y="0"/>
                </a:cxn>
              </a:cxnLst>
              <a:rect l="0" t="0" r="r" b="b"/>
              <a:pathLst>
                <a:path w="1134" h="226">
                  <a:moveTo>
                    <a:pt x="98" y="1"/>
                  </a:moveTo>
                  <a:lnTo>
                    <a:pt x="109" y="7"/>
                  </a:lnTo>
                  <a:lnTo>
                    <a:pt x="123" y="14"/>
                  </a:lnTo>
                  <a:lnTo>
                    <a:pt x="140" y="20"/>
                  </a:lnTo>
                  <a:lnTo>
                    <a:pt x="159" y="25"/>
                  </a:lnTo>
                  <a:lnTo>
                    <a:pt x="180" y="30"/>
                  </a:lnTo>
                  <a:lnTo>
                    <a:pt x="204" y="35"/>
                  </a:lnTo>
                  <a:lnTo>
                    <a:pt x="229" y="40"/>
                  </a:lnTo>
                  <a:lnTo>
                    <a:pt x="255" y="46"/>
                  </a:lnTo>
                  <a:lnTo>
                    <a:pt x="285" y="50"/>
                  </a:lnTo>
                  <a:lnTo>
                    <a:pt x="315" y="54"/>
                  </a:lnTo>
                  <a:lnTo>
                    <a:pt x="347" y="58"/>
                  </a:lnTo>
                  <a:lnTo>
                    <a:pt x="379" y="62"/>
                  </a:lnTo>
                  <a:lnTo>
                    <a:pt x="413" y="65"/>
                  </a:lnTo>
                  <a:lnTo>
                    <a:pt x="448" y="68"/>
                  </a:lnTo>
                  <a:lnTo>
                    <a:pt x="483" y="70"/>
                  </a:lnTo>
                  <a:lnTo>
                    <a:pt x="520" y="73"/>
                  </a:lnTo>
                  <a:lnTo>
                    <a:pt x="555" y="75"/>
                  </a:lnTo>
                  <a:lnTo>
                    <a:pt x="592" y="77"/>
                  </a:lnTo>
                  <a:lnTo>
                    <a:pt x="628" y="78"/>
                  </a:lnTo>
                  <a:lnTo>
                    <a:pt x="666" y="78"/>
                  </a:lnTo>
                  <a:lnTo>
                    <a:pt x="702" y="78"/>
                  </a:lnTo>
                  <a:lnTo>
                    <a:pt x="738" y="78"/>
                  </a:lnTo>
                  <a:lnTo>
                    <a:pt x="773" y="78"/>
                  </a:lnTo>
                  <a:lnTo>
                    <a:pt x="807" y="76"/>
                  </a:lnTo>
                  <a:lnTo>
                    <a:pt x="841" y="75"/>
                  </a:lnTo>
                  <a:lnTo>
                    <a:pt x="873" y="73"/>
                  </a:lnTo>
                  <a:lnTo>
                    <a:pt x="906" y="69"/>
                  </a:lnTo>
                  <a:lnTo>
                    <a:pt x="936" y="66"/>
                  </a:lnTo>
                  <a:lnTo>
                    <a:pt x="965" y="62"/>
                  </a:lnTo>
                  <a:lnTo>
                    <a:pt x="992" y="58"/>
                  </a:lnTo>
                  <a:lnTo>
                    <a:pt x="1018" y="53"/>
                  </a:lnTo>
                  <a:lnTo>
                    <a:pt x="1041" y="48"/>
                  </a:lnTo>
                  <a:lnTo>
                    <a:pt x="1057" y="49"/>
                  </a:lnTo>
                  <a:lnTo>
                    <a:pt x="1072" y="52"/>
                  </a:lnTo>
                  <a:lnTo>
                    <a:pt x="1084" y="57"/>
                  </a:lnTo>
                  <a:lnTo>
                    <a:pt x="1094" y="63"/>
                  </a:lnTo>
                  <a:lnTo>
                    <a:pt x="1103" y="70"/>
                  </a:lnTo>
                  <a:lnTo>
                    <a:pt x="1112" y="79"/>
                  </a:lnTo>
                  <a:lnTo>
                    <a:pt x="1122" y="88"/>
                  </a:lnTo>
                  <a:lnTo>
                    <a:pt x="1134" y="97"/>
                  </a:lnTo>
                  <a:lnTo>
                    <a:pt x="1133" y="123"/>
                  </a:lnTo>
                  <a:lnTo>
                    <a:pt x="1126" y="147"/>
                  </a:lnTo>
                  <a:lnTo>
                    <a:pt x="1116" y="170"/>
                  </a:lnTo>
                  <a:lnTo>
                    <a:pt x="1102" y="190"/>
                  </a:lnTo>
                  <a:lnTo>
                    <a:pt x="1084" y="206"/>
                  </a:lnTo>
                  <a:lnTo>
                    <a:pt x="1060" y="217"/>
                  </a:lnTo>
                  <a:lnTo>
                    <a:pt x="1033" y="225"/>
                  </a:lnTo>
                  <a:lnTo>
                    <a:pt x="1000" y="226"/>
                  </a:lnTo>
                  <a:lnTo>
                    <a:pt x="975" y="225"/>
                  </a:lnTo>
                  <a:lnTo>
                    <a:pt x="951" y="224"/>
                  </a:lnTo>
                  <a:lnTo>
                    <a:pt x="929" y="223"/>
                  </a:lnTo>
                  <a:lnTo>
                    <a:pt x="909" y="222"/>
                  </a:lnTo>
                  <a:lnTo>
                    <a:pt x="890" y="221"/>
                  </a:lnTo>
                  <a:lnTo>
                    <a:pt x="872" y="220"/>
                  </a:lnTo>
                  <a:lnTo>
                    <a:pt x="855" y="218"/>
                  </a:lnTo>
                  <a:lnTo>
                    <a:pt x="839" y="217"/>
                  </a:lnTo>
                  <a:lnTo>
                    <a:pt x="824" y="216"/>
                  </a:lnTo>
                  <a:lnTo>
                    <a:pt x="808" y="216"/>
                  </a:lnTo>
                  <a:lnTo>
                    <a:pt x="794" y="215"/>
                  </a:lnTo>
                  <a:lnTo>
                    <a:pt x="779" y="214"/>
                  </a:lnTo>
                  <a:lnTo>
                    <a:pt x="764" y="214"/>
                  </a:lnTo>
                  <a:lnTo>
                    <a:pt x="748" y="213"/>
                  </a:lnTo>
                  <a:lnTo>
                    <a:pt x="732" y="212"/>
                  </a:lnTo>
                  <a:lnTo>
                    <a:pt x="715" y="211"/>
                  </a:lnTo>
                  <a:lnTo>
                    <a:pt x="697" y="211"/>
                  </a:lnTo>
                  <a:lnTo>
                    <a:pt x="676" y="210"/>
                  </a:lnTo>
                  <a:lnTo>
                    <a:pt x="655" y="209"/>
                  </a:lnTo>
                  <a:lnTo>
                    <a:pt x="633" y="208"/>
                  </a:lnTo>
                  <a:lnTo>
                    <a:pt x="607" y="206"/>
                  </a:lnTo>
                  <a:lnTo>
                    <a:pt x="580" y="205"/>
                  </a:lnTo>
                  <a:lnTo>
                    <a:pt x="550" y="204"/>
                  </a:lnTo>
                  <a:lnTo>
                    <a:pt x="519" y="202"/>
                  </a:lnTo>
                  <a:lnTo>
                    <a:pt x="483" y="201"/>
                  </a:lnTo>
                  <a:lnTo>
                    <a:pt x="445" y="199"/>
                  </a:lnTo>
                  <a:lnTo>
                    <a:pt x="405" y="197"/>
                  </a:lnTo>
                  <a:lnTo>
                    <a:pt x="360" y="195"/>
                  </a:lnTo>
                  <a:lnTo>
                    <a:pt x="311" y="193"/>
                  </a:lnTo>
                  <a:lnTo>
                    <a:pt x="260" y="190"/>
                  </a:lnTo>
                  <a:lnTo>
                    <a:pt x="204" y="187"/>
                  </a:lnTo>
                  <a:lnTo>
                    <a:pt x="144" y="184"/>
                  </a:lnTo>
                  <a:lnTo>
                    <a:pt x="111" y="179"/>
                  </a:lnTo>
                  <a:lnTo>
                    <a:pt x="83" y="170"/>
                  </a:lnTo>
                  <a:lnTo>
                    <a:pt x="59" y="155"/>
                  </a:lnTo>
                  <a:lnTo>
                    <a:pt x="39" y="137"/>
                  </a:lnTo>
                  <a:lnTo>
                    <a:pt x="23" y="116"/>
                  </a:lnTo>
                  <a:lnTo>
                    <a:pt x="12" y="93"/>
                  </a:lnTo>
                  <a:lnTo>
                    <a:pt x="3" y="68"/>
                  </a:lnTo>
                  <a:lnTo>
                    <a:pt x="0" y="44"/>
                  </a:lnTo>
                  <a:lnTo>
                    <a:pt x="6" y="34"/>
                  </a:lnTo>
                  <a:lnTo>
                    <a:pt x="14" y="25"/>
                  </a:lnTo>
                  <a:lnTo>
                    <a:pt x="21" y="18"/>
                  </a:lnTo>
                  <a:lnTo>
                    <a:pt x="30" y="10"/>
                  </a:lnTo>
                  <a:lnTo>
                    <a:pt x="42" y="5"/>
                  </a:lnTo>
                  <a:lnTo>
                    <a:pt x="56" y="1"/>
                  </a:lnTo>
                  <a:lnTo>
                    <a:pt x="75" y="0"/>
                  </a:lnTo>
                  <a:lnTo>
                    <a:pt x="98" y="1"/>
                  </a:lnTo>
                  <a:close/>
                </a:path>
              </a:pathLst>
            </a:custGeom>
            <a:solidFill>
              <a:srgbClr val="99A1A1"/>
            </a:solidFill>
            <a:ln w="9525">
              <a:noFill/>
              <a:round/>
              <a:headEnd/>
              <a:tailEnd/>
            </a:ln>
          </p:spPr>
          <p:txBody>
            <a:bodyPr/>
            <a:lstStyle/>
            <a:p>
              <a:endParaRPr lang="en-US"/>
            </a:p>
          </p:txBody>
        </p:sp>
        <p:sp>
          <p:nvSpPr>
            <p:cNvPr id="116896" name="Freeform 160"/>
            <p:cNvSpPr>
              <a:spLocks/>
            </p:cNvSpPr>
            <p:nvPr/>
          </p:nvSpPr>
          <p:spPr bwMode="auto">
            <a:xfrm>
              <a:off x="3687" y="2311"/>
              <a:ext cx="114" cy="17"/>
            </a:xfrm>
            <a:custGeom>
              <a:avLst/>
              <a:gdLst/>
              <a:ahLst/>
              <a:cxnLst>
                <a:cxn ang="0">
                  <a:pos x="102" y="8"/>
                </a:cxn>
                <a:cxn ang="0">
                  <a:pos x="130" y="21"/>
                </a:cxn>
                <a:cxn ang="0">
                  <a:pos x="171" y="34"/>
                </a:cxn>
                <a:cxn ang="0">
                  <a:pos x="221" y="45"/>
                </a:cxn>
                <a:cxn ang="0">
                  <a:pos x="281" y="56"/>
                </a:cxn>
                <a:cxn ang="0">
                  <a:pos x="347" y="65"/>
                </a:cxn>
                <a:cxn ang="0">
                  <a:pos x="419" y="73"/>
                </a:cxn>
                <a:cxn ang="0">
                  <a:pos x="494" y="79"/>
                </a:cxn>
                <a:cxn ang="0">
                  <a:pos x="573" y="83"/>
                </a:cxn>
                <a:cxn ang="0">
                  <a:pos x="650" y="85"/>
                </a:cxn>
                <a:cxn ang="0">
                  <a:pos x="727" y="86"/>
                </a:cxn>
                <a:cxn ang="0">
                  <a:pos x="799" y="84"/>
                </a:cxn>
                <a:cxn ang="0">
                  <a:pos x="868" y="80"/>
                </a:cxn>
                <a:cxn ang="0">
                  <a:pos x="930" y="74"/>
                </a:cxn>
                <a:cxn ang="0">
                  <a:pos x="985" y="66"/>
                </a:cxn>
                <a:cxn ang="0">
                  <a:pos x="1030" y="54"/>
                </a:cxn>
                <a:cxn ang="0">
                  <a:pos x="1062" y="48"/>
                </a:cxn>
                <a:cxn ang="0">
                  <a:pos x="1084" y="54"/>
                </a:cxn>
                <a:cxn ang="0">
                  <a:pos x="1101" y="66"/>
                </a:cxn>
                <a:cxn ang="0">
                  <a:pos x="1121" y="78"/>
                </a:cxn>
                <a:cxn ang="0">
                  <a:pos x="1133" y="110"/>
                </a:cxn>
                <a:cxn ang="0">
                  <a:pos x="1116" y="157"/>
                </a:cxn>
                <a:cxn ang="0">
                  <a:pos x="1084" y="193"/>
                </a:cxn>
                <a:cxn ang="0">
                  <a:pos x="1033" y="212"/>
                </a:cxn>
                <a:cxn ang="0">
                  <a:pos x="975" y="212"/>
                </a:cxn>
                <a:cxn ang="0">
                  <a:pos x="929" y="210"/>
                </a:cxn>
                <a:cxn ang="0">
                  <a:pos x="890" y="208"/>
                </a:cxn>
                <a:cxn ang="0">
                  <a:pos x="855" y="205"/>
                </a:cxn>
                <a:cxn ang="0">
                  <a:pos x="824" y="203"/>
                </a:cxn>
                <a:cxn ang="0">
                  <a:pos x="794" y="202"/>
                </a:cxn>
                <a:cxn ang="0">
                  <a:pos x="764" y="201"/>
                </a:cxn>
                <a:cxn ang="0">
                  <a:pos x="732" y="199"/>
                </a:cxn>
                <a:cxn ang="0">
                  <a:pos x="697" y="198"/>
                </a:cxn>
                <a:cxn ang="0">
                  <a:pos x="655" y="196"/>
                </a:cxn>
                <a:cxn ang="0">
                  <a:pos x="607" y="193"/>
                </a:cxn>
                <a:cxn ang="0">
                  <a:pos x="550" y="191"/>
                </a:cxn>
                <a:cxn ang="0">
                  <a:pos x="483" y="188"/>
                </a:cxn>
                <a:cxn ang="0">
                  <a:pos x="405" y="184"/>
                </a:cxn>
                <a:cxn ang="0">
                  <a:pos x="311" y="180"/>
                </a:cxn>
                <a:cxn ang="0">
                  <a:pos x="204" y="174"/>
                </a:cxn>
                <a:cxn ang="0">
                  <a:pos x="111" y="166"/>
                </a:cxn>
                <a:cxn ang="0">
                  <a:pos x="59" y="142"/>
                </a:cxn>
                <a:cxn ang="0">
                  <a:pos x="23" y="103"/>
                </a:cxn>
                <a:cxn ang="0">
                  <a:pos x="3" y="55"/>
                </a:cxn>
                <a:cxn ang="0">
                  <a:pos x="7" y="24"/>
                </a:cxn>
                <a:cxn ang="0">
                  <a:pos x="21" y="12"/>
                </a:cxn>
                <a:cxn ang="0">
                  <a:pos x="39" y="3"/>
                </a:cxn>
                <a:cxn ang="0">
                  <a:pos x="70" y="0"/>
                </a:cxn>
              </a:cxnLst>
              <a:rect l="0" t="0" r="r" b="b"/>
              <a:pathLst>
                <a:path w="1134" h="213">
                  <a:moveTo>
                    <a:pt x="93" y="1"/>
                  </a:moveTo>
                  <a:lnTo>
                    <a:pt x="102" y="8"/>
                  </a:lnTo>
                  <a:lnTo>
                    <a:pt x="114" y="15"/>
                  </a:lnTo>
                  <a:lnTo>
                    <a:pt x="130" y="21"/>
                  </a:lnTo>
                  <a:lnTo>
                    <a:pt x="149" y="27"/>
                  </a:lnTo>
                  <a:lnTo>
                    <a:pt x="171" y="34"/>
                  </a:lnTo>
                  <a:lnTo>
                    <a:pt x="194" y="40"/>
                  </a:lnTo>
                  <a:lnTo>
                    <a:pt x="221" y="45"/>
                  </a:lnTo>
                  <a:lnTo>
                    <a:pt x="250" y="51"/>
                  </a:lnTo>
                  <a:lnTo>
                    <a:pt x="281" y="56"/>
                  </a:lnTo>
                  <a:lnTo>
                    <a:pt x="313" y="61"/>
                  </a:lnTo>
                  <a:lnTo>
                    <a:pt x="347" y="65"/>
                  </a:lnTo>
                  <a:lnTo>
                    <a:pt x="382" y="69"/>
                  </a:lnTo>
                  <a:lnTo>
                    <a:pt x="419" y="73"/>
                  </a:lnTo>
                  <a:lnTo>
                    <a:pt x="457" y="76"/>
                  </a:lnTo>
                  <a:lnTo>
                    <a:pt x="494" y="79"/>
                  </a:lnTo>
                  <a:lnTo>
                    <a:pt x="533" y="81"/>
                  </a:lnTo>
                  <a:lnTo>
                    <a:pt x="573" y="83"/>
                  </a:lnTo>
                  <a:lnTo>
                    <a:pt x="611" y="84"/>
                  </a:lnTo>
                  <a:lnTo>
                    <a:pt x="650" y="85"/>
                  </a:lnTo>
                  <a:lnTo>
                    <a:pt x="688" y="86"/>
                  </a:lnTo>
                  <a:lnTo>
                    <a:pt x="727" y="86"/>
                  </a:lnTo>
                  <a:lnTo>
                    <a:pt x="763" y="85"/>
                  </a:lnTo>
                  <a:lnTo>
                    <a:pt x="799" y="84"/>
                  </a:lnTo>
                  <a:lnTo>
                    <a:pt x="835" y="83"/>
                  </a:lnTo>
                  <a:lnTo>
                    <a:pt x="868" y="80"/>
                  </a:lnTo>
                  <a:lnTo>
                    <a:pt x="900" y="78"/>
                  </a:lnTo>
                  <a:lnTo>
                    <a:pt x="930" y="74"/>
                  </a:lnTo>
                  <a:lnTo>
                    <a:pt x="959" y="70"/>
                  </a:lnTo>
                  <a:lnTo>
                    <a:pt x="985" y="66"/>
                  </a:lnTo>
                  <a:lnTo>
                    <a:pt x="1009" y="61"/>
                  </a:lnTo>
                  <a:lnTo>
                    <a:pt x="1030" y="54"/>
                  </a:lnTo>
                  <a:lnTo>
                    <a:pt x="1048" y="47"/>
                  </a:lnTo>
                  <a:lnTo>
                    <a:pt x="1062" y="48"/>
                  </a:lnTo>
                  <a:lnTo>
                    <a:pt x="1074" y="50"/>
                  </a:lnTo>
                  <a:lnTo>
                    <a:pt x="1084" y="54"/>
                  </a:lnTo>
                  <a:lnTo>
                    <a:pt x="1093" y="60"/>
                  </a:lnTo>
                  <a:lnTo>
                    <a:pt x="1101" y="66"/>
                  </a:lnTo>
                  <a:lnTo>
                    <a:pt x="1110" y="72"/>
                  </a:lnTo>
                  <a:lnTo>
                    <a:pt x="1121" y="78"/>
                  </a:lnTo>
                  <a:lnTo>
                    <a:pt x="1134" y="84"/>
                  </a:lnTo>
                  <a:lnTo>
                    <a:pt x="1133" y="110"/>
                  </a:lnTo>
                  <a:lnTo>
                    <a:pt x="1126" y="134"/>
                  </a:lnTo>
                  <a:lnTo>
                    <a:pt x="1116" y="157"/>
                  </a:lnTo>
                  <a:lnTo>
                    <a:pt x="1102" y="177"/>
                  </a:lnTo>
                  <a:lnTo>
                    <a:pt x="1084" y="193"/>
                  </a:lnTo>
                  <a:lnTo>
                    <a:pt x="1060" y="204"/>
                  </a:lnTo>
                  <a:lnTo>
                    <a:pt x="1033" y="212"/>
                  </a:lnTo>
                  <a:lnTo>
                    <a:pt x="1000" y="213"/>
                  </a:lnTo>
                  <a:lnTo>
                    <a:pt x="975" y="212"/>
                  </a:lnTo>
                  <a:lnTo>
                    <a:pt x="951" y="211"/>
                  </a:lnTo>
                  <a:lnTo>
                    <a:pt x="929" y="210"/>
                  </a:lnTo>
                  <a:lnTo>
                    <a:pt x="909" y="209"/>
                  </a:lnTo>
                  <a:lnTo>
                    <a:pt x="890" y="208"/>
                  </a:lnTo>
                  <a:lnTo>
                    <a:pt x="872" y="207"/>
                  </a:lnTo>
                  <a:lnTo>
                    <a:pt x="855" y="205"/>
                  </a:lnTo>
                  <a:lnTo>
                    <a:pt x="839" y="204"/>
                  </a:lnTo>
                  <a:lnTo>
                    <a:pt x="824" y="203"/>
                  </a:lnTo>
                  <a:lnTo>
                    <a:pt x="808" y="203"/>
                  </a:lnTo>
                  <a:lnTo>
                    <a:pt x="794" y="202"/>
                  </a:lnTo>
                  <a:lnTo>
                    <a:pt x="779" y="201"/>
                  </a:lnTo>
                  <a:lnTo>
                    <a:pt x="764" y="201"/>
                  </a:lnTo>
                  <a:lnTo>
                    <a:pt x="748" y="200"/>
                  </a:lnTo>
                  <a:lnTo>
                    <a:pt x="732" y="199"/>
                  </a:lnTo>
                  <a:lnTo>
                    <a:pt x="715" y="198"/>
                  </a:lnTo>
                  <a:lnTo>
                    <a:pt x="697" y="198"/>
                  </a:lnTo>
                  <a:lnTo>
                    <a:pt x="676" y="197"/>
                  </a:lnTo>
                  <a:lnTo>
                    <a:pt x="655" y="196"/>
                  </a:lnTo>
                  <a:lnTo>
                    <a:pt x="633" y="195"/>
                  </a:lnTo>
                  <a:lnTo>
                    <a:pt x="607" y="193"/>
                  </a:lnTo>
                  <a:lnTo>
                    <a:pt x="580" y="192"/>
                  </a:lnTo>
                  <a:lnTo>
                    <a:pt x="550" y="191"/>
                  </a:lnTo>
                  <a:lnTo>
                    <a:pt x="519" y="189"/>
                  </a:lnTo>
                  <a:lnTo>
                    <a:pt x="483" y="188"/>
                  </a:lnTo>
                  <a:lnTo>
                    <a:pt x="445" y="186"/>
                  </a:lnTo>
                  <a:lnTo>
                    <a:pt x="405" y="184"/>
                  </a:lnTo>
                  <a:lnTo>
                    <a:pt x="360" y="182"/>
                  </a:lnTo>
                  <a:lnTo>
                    <a:pt x="311" y="180"/>
                  </a:lnTo>
                  <a:lnTo>
                    <a:pt x="260" y="177"/>
                  </a:lnTo>
                  <a:lnTo>
                    <a:pt x="204" y="174"/>
                  </a:lnTo>
                  <a:lnTo>
                    <a:pt x="144" y="171"/>
                  </a:lnTo>
                  <a:lnTo>
                    <a:pt x="111" y="166"/>
                  </a:lnTo>
                  <a:lnTo>
                    <a:pt x="83" y="157"/>
                  </a:lnTo>
                  <a:lnTo>
                    <a:pt x="59" y="142"/>
                  </a:lnTo>
                  <a:lnTo>
                    <a:pt x="39" y="124"/>
                  </a:lnTo>
                  <a:lnTo>
                    <a:pt x="23" y="103"/>
                  </a:lnTo>
                  <a:lnTo>
                    <a:pt x="12" y="80"/>
                  </a:lnTo>
                  <a:lnTo>
                    <a:pt x="3" y="55"/>
                  </a:lnTo>
                  <a:lnTo>
                    <a:pt x="0" y="31"/>
                  </a:lnTo>
                  <a:lnTo>
                    <a:pt x="7" y="24"/>
                  </a:lnTo>
                  <a:lnTo>
                    <a:pt x="14" y="17"/>
                  </a:lnTo>
                  <a:lnTo>
                    <a:pt x="21" y="12"/>
                  </a:lnTo>
                  <a:lnTo>
                    <a:pt x="29" y="6"/>
                  </a:lnTo>
                  <a:lnTo>
                    <a:pt x="39" y="3"/>
                  </a:lnTo>
                  <a:lnTo>
                    <a:pt x="52" y="0"/>
                  </a:lnTo>
                  <a:lnTo>
                    <a:pt x="70" y="0"/>
                  </a:lnTo>
                  <a:lnTo>
                    <a:pt x="93" y="1"/>
                  </a:lnTo>
                  <a:close/>
                </a:path>
              </a:pathLst>
            </a:custGeom>
            <a:solidFill>
              <a:srgbClr val="A3ABAB"/>
            </a:solidFill>
            <a:ln w="9525">
              <a:noFill/>
              <a:round/>
              <a:headEnd/>
              <a:tailEnd/>
            </a:ln>
          </p:spPr>
          <p:txBody>
            <a:bodyPr/>
            <a:lstStyle/>
            <a:p>
              <a:endParaRPr lang="en-US"/>
            </a:p>
          </p:txBody>
        </p:sp>
        <p:sp>
          <p:nvSpPr>
            <p:cNvPr id="116897" name="Freeform 161"/>
            <p:cNvSpPr>
              <a:spLocks/>
            </p:cNvSpPr>
            <p:nvPr/>
          </p:nvSpPr>
          <p:spPr bwMode="auto">
            <a:xfrm>
              <a:off x="3687" y="2311"/>
              <a:ext cx="114" cy="17"/>
            </a:xfrm>
            <a:custGeom>
              <a:avLst/>
              <a:gdLst/>
              <a:ahLst/>
              <a:cxnLst>
                <a:cxn ang="0">
                  <a:pos x="93" y="10"/>
                </a:cxn>
                <a:cxn ang="0">
                  <a:pos x="119" y="25"/>
                </a:cxn>
                <a:cxn ang="0">
                  <a:pos x="160" y="38"/>
                </a:cxn>
                <a:cxn ang="0">
                  <a:pos x="213" y="52"/>
                </a:cxn>
                <a:cxn ang="0">
                  <a:pos x="276" y="63"/>
                </a:cxn>
                <a:cxn ang="0">
                  <a:pos x="348" y="73"/>
                </a:cxn>
                <a:cxn ang="0">
                  <a:pos x="425" y="82"/>
                </a:cxn>
                <a:cxn ang="0">
                  <a:pos x="505" y="89"/>
                </a:cxn>
                <a:cxn ang="0">
                  <a:pos x="589" y="94"/>
                </a:cxn>
                <a:cxn ang="0">
                  <a:pos x="671" y="96"/>
                </a:cxn>
                <a:cxn ang="0">
                  <a:pos x="751" y="97"/>
                </a:cxn>
                <a:cxn ang="0">
                  <a:pos x="827" y="95"/>
                </a:cxn>
                <a:cxn ang="0">
                  <a:pos x="896" y="91"/>
                </a:cxn>
                <a:cxn ang="0">
                  <a:pos x="957" y="84"/>
                </a:cxn>
                <a:cxn ang="0">
                  <a:pos x="1007" y="73"/>
                </a:cxn>
                <a:cxn ang="0">
                  <a:pos x="1043" y="60"/>
                </a:cxn>
                <a:cxn ang="0">
                  <a:pos x="1068" y="52"/>
                </a:cxn>
                <a:cxn ang="0">
                  <a:pos x="1085" y="54"/>
                </a:cxn>
                <a:cxn ang="0">
                  <a:pos x="1100" y="60"/>
                </a:cxn>
                <a:cxn ang="0">
                  <a:pos x="1119" y="69"/>
                </a:cxn>
                <a:cxn ang="0">
                  <a:pos x="1133" y="99"/>
                </a:cxn>
                <a:cxn ang="0">
                  <a:pos x="1116" y="146"/>
                </a:cxn>
                <a:cxn ang="0">
                  <a:pos x="1084" y="182"/>
                </a:cxn>
                <a:cxn ang="0">
                  <a:pos x="1033" y="201"/>
                </a:cxn>
                <a:cxn ang="0">
                  <a:pos x="975" y="201"/>
                </a:cxn>
                <a:cxn ang="0">
                  <a:pos x="929" y="199"/>
                </a:cxn>
                <a:cxn ang="0">
                  <a:pos x="890" y="197"/>
                </a:cxn>
                <a:cxn ang="0">
                  <a:pos x="855" y="194"/>
                </a:cxn>
                <a:cxn ang="0">
                  <a:pos x="824" y="192"/>
                </a:cxn>
                <a:cxn ang="0">
                  <a:pos x="794" y="191"/>
                </a:cxn>
                <a:cxn ang="0">
                  <a:pos x="764" y="190"/>
                </a:cxn>
                <a:cxn ang="0">
                  <a:pos x="732" y="188"/>
                </a:cxn>
                <a:cxn ang="0">
                  <a:pos x="697" y="187"/>
                </a:cxn>
                <a:cxn ang="0">
                  <a:pos x="655" y="185"/>
                </a:cxn>
                <a:cxn ang="0">
                  <a:pos x="607" y="182"/>
                </a:cxn>
                <a:cxn ang="0">
                  <a:pos x="550" y="180"/>
                </a:cxn>
                <a:cxn ang="0">
                  <a:pos x="483" y="177"/>
                </a:cxn>
                <a:cxn ang="0">
                  <a:pos x="405" y="173"/>
                </a:cxn>
                <a:cxn ang="0">
                  <a:pos x="311" y="169"/>
                </a:cxn>
                <a:cxn ang="0">
                  <a:pos x="204" y="163"/>
                </a:cxn>
                <a:cxn ang="0">
                  <a:pos x="111" y="155"/>
                </a:cxn>
                <a:cxn ang="0">
                  <a:pos x="59" y="131"/>
                </a:cxn>
                <a:cxn ang="0">
                  <a:pos x="23" y="92"/>
                </a:cxn>
                <a:cxn ang="0">
                  <a:pos x="3" y="44"/>
                </a:cxn>
                <a:cxn ang="0">
                  <a:pos x="7" y="15"/>
                </a:cxn>
                <a:cxn ang="0">
                  <a:pos x="21" y="7"/>
                </a:cxn>
                <a:cxn ang="0">
                  <a:pos x="38" y="1"/>
                </a:cxn>
                <a:cxn ang="0">
                  <a:pos x="65" y="0"/>
                </a:cxn>
              </a:cxnLst>
              <a:rect l="0" t="0" r="r" b="b"/>
              <a:pathLst>
                <a:path w="1134" h="202">
                  <a:moveTo>
                    <a:pt x="86" y="2"/>
                  </a:moveTo>
                  <a:lnTo>
                    <a:pt x="93" y="10"/>
                  </a:lnTo>
                  <a:lnTo>
                    <a:pt x="104" y="17"/>
                  </a:lnTo>
                  <a:lnTo>
                    <a:pt x="119" y="25"/>
                  </a:lnTo>
                  <a:lnTo>
                    <a:pt x="138" y="32"/>
                  </a:lnTo>
                  <a:lnTo>
                    <a:pt x="160" y="38"/>
                  </a:lnTo>
                  <a:lnTo>
                    <a:pt x="185" y="45"/>
                  </a:lnTo>
                  <a:lnTo>
                    <a:pt x="213" y="52"/>
                  </a:lnTo>
                  <a:lnTo>
                    <a:pt x="243" y="58"/>
                  </a:lnTo>
                  <a:lnTo>
                    <a:pt x="276" y="63"/>
                  </a:lnTo>
                  <a:lnTo>
                    <a:pt x="311" y="68"/>
                  </a:lnTo>
                  <a:lnTo>
                    <a:pt x="348" y="73"/>
                  </a:lnTo>
                  <a:lnTo>
                    <a:pt x="386" y="78"/>
                  </a:lnTo>
                  <a:lnTo>
                    <a:pt x="425" y="82"/>
                  </a:lnTo>
                  <a:lnTo>
                    <a:pt x="465" y="86"/>
                  </a:lnTo>
                  <a:lnTo>
                    <a:pt x="505" y="89"/>
                  </a:lnTo>
                  <a:lnTo>
                    <a:pt x="547" y="92"/>
                  </a:lnTo>
                  <a:lnTo>
                    <a:pt x="589" y="94"/>
                  </a:lnTo>
                  <a:lnTo>
                    <a:pt x="630" y="95"/>
                  </a:lnTo>
                  <a:lnTo>
                    <a:pt x="671" y="96"/>
                  </a:lnTo>
                  <a:lnTo>
                    <a:pt x="712" y="97"/>
                  </a:lnTo>
                  <a:lnTo>
                    <a:pt x="751" y="97"/>
                  </a:lnTo>
                  <a:lnTo>
                    <a:pt x="789" y="96"/>
                  </a:lnTo>
                  <a:lnTo>
                    <a:pt x="827" y="95"/>
                  </a:lnTo>
                  <a:lnTo>
                    <a:pt x="862" y="93"/>
                  </a:lnTo>
                  <a:lnTo>
                    <a:pt x="896" y="91"/>
                  </a:lnTo>
                  <a:lnTo>
                    <a:pt x="927" y="87"/>
                  </a:lnTo>
                  <a:lnTo>
                    <a:pt x="957" y="84"/>
                  </a:lnTo>
                  <a:lnTo>
                    <a:pt x="983" y="79"/>
                  </a:lnTo>
                  <a:lnTo>
                    <a:pt x="1007" y="73"/>
                  </a:lnTo>
                  <a:lnTo>
                    <a:pt x="1027" y="67"/>
                  </a:lnTo>
                  <a:lnTo>
                    <a:pt x="1043" y="60"/>
                  </a:lnTo>
                  <a:lnTo>
                    <a:pt x="1056" y="52"/>
                  </a:lnTo>
                  <a:lnTo>
                    <a:pt x="1068" y="52"/>
                  </a:lnTo>
                  <a:lnTo>
                    <a:pt x="1077" y="52"/>
                  </a:lnTo>
                  <a:lnTo>
                    <a:pt x="1085" y="54"/>
                  </a:lnTo>
                  <a:lnTo>
                    <a:pt x="1092" y="57"/>
                  </a:lnTo>
                  <a:lnTo>
                    <a:pt x="1100" y="60"/>
                  </a:lnTo>
                  <a:lnTo>
                    <a:pt x="1108" y="64"/>
                  </a:lnTo>
                  <a:lnTo>
                    <a:pt x="1119" y="69"/>
                  </a:lnTo>
                  <a:lnTo>
                    <a:pt x="1134" y="73"/>
                  </a:lnTo>
                  <a:lnTo>
                    <a:pt x="1133" y="99"/>
                  </a:lnTo>
                  <a:lnTo>
                    <a:pt x="1126" y="123"/>
                  </a:lnTo>
                  <a:lnTo>
                    <a:pt x="1116" y="146"/>
                  </a:lnTo>
                  <a:lnTo>
                    <a:pt x="1102" y="166"/>
                  </a:lnTo>
                  <a:lnTo>
                    <a:pt x="1084" y="182"/>
                  </a:lnTo>
                  <a:lnTo>
                    <a:pt x="1060" y="193"/>
                  </a:lnTo>
                  <a:lnTo>
                    <a:pt x="1033" y="201"/>
                  </a:lnTo>
                  <a:lnTo>
                    <a:pt x="1000" y="202"/>
                  </a:lnTo>
                  <a:lnTo>
                    <a:pt x="975" y="201"/>
                  </a:lnTo>
                  <a:lnTo>
                    <a:pt x="951" y="200"/>
                  </a:lnTo>
                  <a:lnTo>
                    <a:pt x="929" y="199"/>
                  </a:lnTo>
                  <a:lnTo>
                    <a:pt x="909" y="198"/>
                  </a:lnTo>
                  <a:lnTo>
                    <a:pt x="890" y="197"/>
                  </a:lnTo>
                  <a:lnTo>
                    <a:pt x="872" y="196"/>
                  </a:lnTo>
                  <a:lnTo>
                    <a:pt x="855" y="194"/>
                  </a:lnTo>
                  <a:lnTo>
                    <a:pt x="839" y="193"/>
                  </a:lnTo>
                  <a:lnTo>
                    <a:pt x="824" y="192"/>
                  </a:lnTo>
                  <a:lnTo>
                    <a:pt x="808" y="192"/>
                  </a:lnTo>
                  <a:lnTo>
                    <a:pt x="794" y="191"/>
                  </a:lnTo>
                  <a:lnTo>
                    <a:pt x="779" y="190"/>
                  </a:lnTo>
                  <a:lnTo>
                    <a:pt x="764" y="190"/>
                  </a:lnTo>
                  <a:lnTo>
                    <a:pt x="748" y="189"/>
                  </a:lnTo>
                  <a:lnTo>
                    <a:pt x="732" y="188"/>
                  </a:lnTo>
                  <a:lnTo>
                    <a:pt x="715" y="187"/>
                  </a:lnTo>
                  <a:lnTo>
                    <a:pt x="697" y="187"/>
                  </a:lnTo>
                  <a:lnTo>
                    <a:pt x="676" y="186"/>
                  </a:lnTo>
                  <a:lnTo>
                    <a:pt x="655" y="185"/>
                  </a:lnTo>
                  <a:lnTo>
                    <a:pt x="633" y="184"/>
                  </a:lnTo>
                  <a:lnTo>
                    <a:pt x="607" y="182"/>
                  </a:lnTo>
                  <a:lnTo>
                    <a:pt x="580" y="181"/>
                  </a:lnTo>
                  <a:lnTo>
                    <a:pt x="550" y="180"/>
                  </a:lnTo>
                  <a:lnTo>
                    <a:pt x="519" y="178"/>
                  </a:lnTo>
                  <a:lnTo>
                    <a:pt x="483" y="177"/>
                  </a:lnTo>
                  <a:lnTo>
                    <a:pt x="445" y="175"/>
                  </a:lnTo>
                  <a:lnTo>
                    <a:pt x="405" y="173"/>
                  </a:lnTo>
                  <a:lnTo>
                    <a:pt x="360" y="171"/>
                  </a:lnTo>
                  <a:lnTo>
                    <a:pt x="311" y="169"/>
                  </a:lnTo>
                  <a:lnTo>
                    <a:pt x="260" y="166"/>
                  </a:lnTo>
                  <a:lnTo>
                    <a:pt x="204" y="163"/>
                  </a:lnTo>
                  <a:lnTo>
                    <a:pt x="144" y="160"/>
                  </a:lnTo>
                  <a:lnTo>
                    <a:pt x="111" y="155"/>
                  </a:lnTo>
                  <a:lnTo>
                    <a:pt x="83" y="146"/>
                  </a:lnTo>
                  <a:lnTo>
                    <a:pt x="59" y="131"/>
                  </a:lnTo>
                  <a:lnTo>
                    <a:pt x="39" y="113"/>
                  </a:lnTo>
                  <a:lnTo>
                    <a:pt x="23" y="92"/>
                  </a:lnTo>
                  <a:lnTo>
                    <a:pt x="12" y="69"/>
                  </a:lnTo>
                  <a:lnTo>
                    <a:pt x="3" y="44"/>
                  </a:lnTo>
                  <a:lnTo>
                    <a:pt x="0" y="20"/>
                  </a:lnTo>
                  <a:lnTo>
                    <a:pt x="7" y="15"/>
                  </a:lnTo>
                  <a:lnTo>
                    <a:pt x="15" y="10"/>
                  </a:lnTo>
                  <a:lnTo>
                    <a:pt x="21" y="7"/>
                  </a:lnTo>
                  <a:lnTo>
                    <a:pt x="29" y="3"/>
                  </a:lnTo>
                  <a:lnTo>
                    <a:pt x="38" y="1"/>
                  </a:lnTo>
                  <a:lnTo>
                    <a:pt x="50" y="0"/>
                  </a:lnTo>
                  <a:lnTo>
                    <a:pt x="65" y="0"/>
                  </a:lnTo>
                  <a:lnTo>
                    <a:pt x="86" y="2"/>
                  </a:lnTo>
                  <a:close/>
                </a:path>
              </a:pathLst>
            </a:custGeom>
            <a:solidFill>
              <a:srgbClr val="B0B8B8"/>
            </a:solidFill>
            <a:ln w="9525">
              <a:noFill/>
              <a:round/>
              <a:headEnd/>
              <a:tailEnd/>
            </a:ln>
          </p:spPr>
          <p:txBody>
            <a:bodyPr/>
            <a:lstStyle/>
            <a:p>
              <a:endParaRPr lang="en-US"/>
            </a:p>
          </p:txBody>
        </p:sp>
        <p:sp>
          <p:nvSpPr>
            <p:cNvPr id="116898" name="Freeform 162"/>
            <p:cNvSpPr>
              <a:spLocks/>
            </p:cNvSpPr>
            <p:nvPr/>
          </p:nvSpPr>
          <p:spPr bwMode="auto">
            <a:xfrm>
              <a:off x="3687" y="2312"/>
              <a:ext cx="114" cy="16"/>
            </a:xfrm>
            <a:custGeom>
              <a:avLst/>
              <a:gdLst/>
              <a:ahLst/>
              <a:cxnLst>
                <a:cxn ang="0">
                  <a:pos x="86" y="12"/>
                </a:cxn>
                <a:cxn ang="0">
                  <a:pos x="110" y="28"/>
                </a:cxn>
                <a:cxn ang="0">
                  <a:pos x="151" y="44"/>
                </a:cxn>
                <a:cxn ang="0">
                  <a:pos x="206" y="57"/>
                </a:cxn>
                <a:cxn ang="0">
                  <a:pos x="273" y="71"/>
                </a:cxn>
                <a:cxn ang="0">
                  <a:pos x="348" y="81"/>
                </a:cxn>
                <a:cxn ang="0">
                  <a:pos x="430" y="91"/>
                </a:cxn>
                <a:cxn ang="0">
                  <a:pos x="517" y="99"/>
                </a:cxn>
                <a:cxn ang="0">
                  <a:pos x="605" y="104"/>
                </a:cxn>
                <a:cxn ang="0">
                  <a:pos x="692" y="107"/>
                </a:cxn>
                <a:cxn ang="0">
                  <a:pos x="775" y="107"/>
                </a:cxn>
                <a:cxn ang="0">
                  <a:pos x="853" y="104"/>
                </a:cxn>
                <a:cxn ang="0">
                  <a:pos x="922" y="99"/>
                </a:cxn>
                <a:cxn ang="0">
                  <a:pos x="981" y="90"/>
                </a:cxn>
                <a:cxn ang="0">
                  <a:pos x="1026" y="78"/>
                </a:cxn>
                <a:cxn ang="0">
                  <a:pos x="1055" y="62"/>
                </a:cxn>
                <a:cxn ang="0">
                  <a:pos x="1073" y="52"/>
                </a:cxn>
                <a:cxn ang="0">
                  <a:pos x="1086" y="53"/>
                </a:cxn>
                <a:cxn ang="0">
                  <a:pos x="1099" y="56"/>
                </a:cxn>
                <a:cxn ang="0">
                  <a:pos x="1118" y="60"/>
                </a:cxn>
                <a:cxn ang="0">
                  <a:pos x="1133" y="88"/>
                </a:cxn>
                <a:cxn ang="0">
                  <a:pos x="1116" y="135"/>
                </a:cxn>
                <a:cxn ang="0">
                  <a:pos x="1084" y="171"/>
                </a:cxn>
                <a:cxn ang="0">
                  <a:pos x="1033" y="190"/>
                </a:cxn>
                <a:cxn ang="0">
                  <a:pos x="975" y="190"/>
                </a:cxn>
                <a:cxn ang="0">
                  <a:pos x="929" y="188"/>
                </a:cxn>
                <a:cxn ang="0">
                  <a:pos x="890" y="186"/>
                </a:cxn>
                <a:cxn ang="0">
                  <a:pos x="855" y="183"/>
                </a:cxn>
                <a:cxn ang="0">
                  <a:pos x="824" y="181"/>
                </a:cxn>
                <a:cxn ang="0">
                  <a:pos x="794" y="180"/>
                </a:cxn>
                <a:cxn ang="0">
                  <a:pos x="764" y="179"/>
                </a:cxn>
                <a:cxn ang="0">
                  <a:pos x="732" y="177"/>
                </a:cxn>
                <a:cxn ang="0">
                  <a:pos x="697" y="176"/>
                </a:cxn>
                <a:cxn ang="0">
                  <a:pos x="655" y="174"/>
                </a:cxn>
                <a:cxn ang="0">
                  <a:pos x="607" y="171"/>
                </a:cxn>
                <a:cxn ang="0">
                  <a:pos x="550" y="169"/>
                </a:cxn>
                <a:cxn ang="0">
                  <a:pos x="483" y="166"/>
                </a:cxn>
                <a:cxn ang="0">
                  <a:pos x="405" y="162"/>
                </a:cxn>
                <a:cxn ang="0">
                  <a:pos x="311" y="158"/>
                </a:cxn>
                <a:cxn ang="0">
                  <a:pos x="204" y="152"/>
                </a:cxn>
                <a:cxn ang="0">
                  <a:pos x="111" y="144"/>
                </a:cxn>
                <a:cxn ang="0">
                  <a:pos x="59" y="120"/>
                </a:cxn>
                <a:cxn ang="0">
                  <a:pos x="23" y="81"/>
                </a:cxn>
                <a:cxn ang="0">
                  <a:pos x="3" y="33"/>
                </a:cxn>
                <a:cxn ang="0">
                  <a:pos x="8" y="6"/>
                </a:cxn>
                <a:cxn ang="0">
                  <a:pos x="21" y="2"/>
                </a:cxn>
                <a:cxn ang="0">
                  <a:pos x="35" y="0"/>
                </a:cxn>
                <a:cxn ang="0">
                  <a:pos x="61" y="1"/>
                </a:cxn>
              </a:cxnLst>
              <a:rect l="0" t="0" r="r" b="b"/>
              <a:pathLst>
                <a:path w="1134" h="191">
                  <a:moveTo>
                    <a:pt x="81" y="3"/>
                  </a:moveTo>
                  <a:lnTo>
                    <a:pt x="86" y="12"/>
                  </a:lnTo>
                  <a:lnTo>
                    <a:pt x="96" y="20"/>
                  </a:lnTo>
                  <a:lnTo>
                    <a:pt x="110" y="28"/>
                  </a:lnTo>
                  <a:lnTo>
                    <a:pt x="128" y="35"/>
                  </a:lnTo>
                  <a:lnTo>
                    <a:pt x="151" y="44"/>
                  </a:lnTo>
                  <a:lnTo>
                    <a:pt x="176" y="51"/>
                  </a:lnTo>
                  <a:lnTo>
                    <a:pt x="206" y="57"/>
                  </a:lnTo>
                  <a:lnTo>
                    <a:pt x="237" y="64"/>
                  </a:lnTo>
                  <a:lnTo>
                    <a:pt x="273" y="71"/>
                  </a:lnTo>
                  <a:lnTo>
                    <a:pt x="309" y="76"/>
                  </a:lnTo>
                  <a:lnTo>
                    <a:pt x="348" y="81"/>
                  </a:lnTo>
                  <a:lnTo>
                    <a:pt x="389" y="86"/>
                  </a:lnTo>
                  <a:lnTo>
                    <a:pt x="430" y="91"/>
                  </a:lnTo>
                  <a:lnTo>
                    <a:pt x="473" y="94"/>
                  </a:lnTo>
                  <a:lnTo>
                    <a:pt x="517" y="99"/>
                  </a:lnTo>
                  <a:lnTo>
                    <a:pt x="560" y="101"/>
                  </a:lnTo>
                  <a:lnTo>
                    <a:pt x="605" y="104"/>
                  </a:lnTo>
                  <a:lnTo>
                    <a:pt x="649" y="105"/>
                  </a:lnTo>
                  <a:lnTo>
                    <a:pt x="692" y="107"/>
                  </a:lnTo>
                  <a:lnTo>
                    <a:pt x="734" y="107"/>
                  </a:lnTo>
                  <a:lnTo>
                    <a:pt x="775" y="107"/>
                  </a:lnTo>
                  <a:lnTo>
                    <a:pt x="814" y="106"/>
                  </a:lnTo>
                  <a:lnTo>
                    <a:pt x="853" y="104"/>
                  </a:lnTo>
                  <a:lnTo>
                    <a:pt x="889" y="102"/>
                  </a:lnTo>
                  <a:lnTo>
                    <a:pt x="922" y="99"/>
                  </a:lnTo>
                  <a:lnTo>
                    <a:pt x="953" y="94"/>
                  </a:lnTo>
                  <a:lnTo>
                    <a:pt x="981" y="90"/>
                  </a:lnTo>
                  <a:lnTo>
                    <a:pt x="1006" y="84"/>
                  </a:lnTo>
                  <a:lnTo>
                    <a:pt x="1026" y="78"/>
                  </a:lnTo>
                  <a:lnTo>
                    <a:pt x="1043" y="71"/>
                  </a:lnTo>
                  <a:lnTo>
                    <a:pt x="1055" y="62"/>
                  </a:lnTo>
                  <a:lnTo>
                    <a:pt x="1063" y="53"/>
                  </a:lnTo>
                  <a:lnTo>
                    <a:pt x="1073" y="52"/>
                  </a:lnTo>
                  <a:lnTo>
                    <a:pt x="1080" y="52"/>
                  </a:lnTo>
                  <a:lnTo>
                    <a:pt x="1086" y="53"/>
                  </a:lnTo>
                  <a:lnTo>
                    <a:pt x="1092" y="54"/>
                  </a:lnTo>
                  <a:lnTo>
                    <a:pt x="1099" y="56"/>
                  </a:lnTo>
                  <a:lnTo>
                    <a:pt x="1107" y="58"/>
                  </a:lnTo>
                  <a:lnTo>
                    <a:pt x="1118" y="60"/>
                  </a:lnTo>
                  <a:lnTo>
                    <a:pt x="1134" y="62"/>
                  </a:lnTo>
                  <a:lnTo>
                    <a:pt x="1133" y="88"/>
                  </a:lnTo>
                  <a:lnTo>
                    <a:pt x="1126" y="112"/>
                  </a:lnTo>
                  <a:lnTo>
                    <a:pt x="1116" y="135"/>
                  </a:lnTo>
                  <a:lnTo>
                    <a:pt x="1102" y="155"/>
                  </a:lnTo>
                  <a:lnTo>
                    <a:pt x="1084" y="171"/>
                  </a:lnTo>
                  <a:lnTo>
                    <a:pt x="1060" y="182"/>
                  </a:lnTo>
                  <a:lnTo>
                    <a:pt x="1033" y="190"/>
                  </a:lnTo>
                  <a:lnTo>
                    <a:pt x="1000" y="191"/>
                  </a:lnTo>
                  <a:lnTo>
                    <a:pt x="975" y="190"/>
                  </a:lnTo>
                  <a:lnTo>
                    <a:pt x="951" y="189"/>
                  </a:lnTo>
                  <a:lnTo>
                    <a:pt x="929" y="188"/>
                  </a:lnTo>
                  <a:lnTo>
                    <a:pt x="909" y="187"/>
                  </a:lnTo>
                  <a:lnTo>
                    <a:pt x="890" y="186"/>
                  </a:lnTo>
                  <a:lnTo>
                    <a:pt x="872" y="185"/>
                  </a:lnTo>
                  <a:lnTo>
                    <a:pt x="855" y="183"/>
                  </a:lnTo>
                  <a:lnTo>
                    <a:pt x="839" y="182"/>
                  </a:lnTo>
                  <a:lnTo>
                    <a:pt x="824" y="181"/>
                  </a:lnTo>
                  <a:lnTo>
                    <a:pt x="808" y="181"/>
                  </a:lnTo>
                  <a:lnTo>
                    <a:pt x="794" y="180"/>
                  </a:lnTo>
                  <a:lnTo>
                    <a:pt x="779" y="179"/>
                  </a:lnTo>
                  <a:lnTo>
                    <a:pt x="764" y="179"/>
                  </a:lnTo>
                  <a:lnTo>
                    <a:pt x="748" y="178"/>
                  </a:lnTo>
                  <a:lnTo>
                    <a:pt x="732" y="177"/>
                  </a:lnTo>
                  <a:lnTo>
                    <a:pt x="715" y="176"/>
                  </a:lnTo>
                  <a:lnTo>
                    <a:pt x="697" y="176"/>
                  </a:lnTo>
                  <a:lnTo>
                    <a:pt x="676" y="175"/>
                  </a:lnTo>
                  <a:lnTo>
                    <a:pt x="655" y="174"/>
                  </a:lnTo>
                  <a:lnTo>
                    <a:pt x="633" y="173"/>
                  </a:lnTo>
                  <a:lnTo>
                    <a:pt x="607" y="171"/>
                  </a:lnTo>
                  <a:lnTo>
                    <a:pt x="580" y="170"/>
                  </a:lnTo>
                  <a:lnTo>
                    <a:pt x="550" y="169"/>
                  </a:lnTo>
                  <a:lnTo>
                    <a:pt x="519" y="167"/>
                  </a:lnTo>
                  <a:lnTo>
                    <a:pt x="483" y="166"/>
                  </a:lnTo>
                  <a:lnTo>
                    <a:pt x="445" y="164"/>
                  </a:lnTo>
                  <a:lnTo>
                    <a:pt x="405" y="162"/>
                  </a:lnTo>
                  <a:lnTo>
                    <a:pt x="360" y="160"/>
                  </a:lnTo>
                  <a:lnTo>
                    <a:pt x="311" y="158"/>
                  </a:lnTo>
                  <a:lnTo>
                    <a:pt x="260" y="155"/>
                  </a:lnTo>
                  <a:lnTo>
                    <a:pt x="204" y="152"/>
                  </a:lnTo>
                  <a:lnTo>
                    <a:pt x="144" y="149"/>
                  </a:lnTo>
                  <a:lnTo>
                    <a:pt x="111" y="144"/>
                  </a:lnTo>
                  <a:lnTo>
                    <a:pt x="83" y="135"/>
                  </a:lnTo>
                  <a:lnTo>
                    <a:pt x="59" y="120"/>
                  </a:lnTo>
                  <a:lnTo>
                    <a:pt x="39" y="102"/>
                  </a:lnTo>
                  <a:lnTo>
                    <a:pt x="23" y="81"/>
                  </a:lnTo>
                  <a:lnTo>
                    <a:pt x="12" y="58"/>
                  </a:lnTo>
                  <a:lnTo>
                    <a:pt x="3" y="33"/>
                  </a:lnTo>
                  <a:lnTo>
                    <a:pt x="0" y="9"/>
                  </a:lnTo>
                  <a:lnTo>
                    <a:pt x="8" y="6"/>
                  </a:lnTo>
                  <a:lnTo>
                    <a:pt x="15" y="4"/>
                  </a:lnTo>
                  <a:lnTo>
                    <a:pt x="21" y="2"/>
                  </a:lnTo>
                  <a:lnTo>
                    <a:pt x="27" y="1"/>
                  </a:lnTo>
                  <a:lnTo>
                    <a:pt x="35" y="0"/>
                  </a:lnTo>
                  <a:lnTo>
                    <a:pt x="46" y="0"/>
                  </a:lnTo>
                  <a:lnTo>
                    <a:pt x="61" y="1"/>
                  </a:lnTo>
                  <a:lnTo>
                    <a:pt x="81" y="3"/>
                  </a:lnTo>
                  <a:close/>
                </a:path>
              </a:pathLst>
            </a:custGeom>
            <a:solidFill>
              <a:srgbClr val="BAC2C2"/>
            </a:solidFill>
            <a:ln w="9525">
              <a:noFill/>
              <a:round/>
              <a:headEnd/>
              <a:tailEnd/>
            </a:ln>
          </p:spPr>
          <p:txBody>
            <a:bodyPr/>
            <a:lstStyle/>
            <a:p>
              <a:endParaRPr lang="en-US"/>
            </a:p>
          </p:txBody>
        </p:sp>
        <p:sp>
          <p:nvSpPr>
            <p:cNvPr id="116899" name="Freeform 163"/>
            <p:cNvSpPr>
              <a:spLocks/>
            </p:cNvSpPr>
            <p:nvPr/>
          </p:nvSpPr>
          <p:spPr bwMode="auto">
            <a:xfrm>
              <a:off x="3687" y="2313"/>
              <a:ext cx="114" cy="15"/>
            </a:xfrm>
            <a:custGeom>
              <a:avLst/>
              <a:gdLst/>
              <a:ahLst/>
              <a:cxnLst>
                <a:cxn ang="0">
                  <a:pos x="77" y="7"/>
                </a:cxn>
                <a:cxn ang="0">
                  <a:pos x="80" y="16"/>
                </a:cxn>
                <a:cxn ang="0">
                  <a:pos x="88" y="24"/>
                </a:cxn>
                <a:cxn ang="0">
                  <a:pos x="101" y="34"/>
                </a:cxn>
                <a:cxn ang="0">
                  <a:pos x="119" y="42"/>
                </a:cxn>
                <a:cxn ang="0">
                  <a:pos x="142" y="50"/>
                </a:cxn>
                <a:cxn ang="0">
                  <a:pos x="169" y="58"/>
                </a:cxn>
                <a:cxn ang="0">
                  <a:pos x="199" y="66"/>
                </a:cxn>
                <a:cxn ang="0">
                  <a:pos x="232" y="73"/>
                </a:cxn>
                <a:cxn ang="0">
                  <a:pos x="269" y="79"/>
                </a:cxn>
                <a:cxn ang="0">
                  <a:pos x="307" y="85"/>
                </a:cxn>
                <a:cxn ang="0">
                  <a:pos x="349" y="92"/>
                </a:cxn>
                <a:cxn ang="0">
                  <a:pos x="392" y="97"/>
                </a:cxn>
                <a:cxn ang="0">
                  <a:pos x="436" y="102"/>
                </a:cxn>
                <a:cxn ang="0">
                  <a:pos x="482" y="106"/>
                </a:cxn>
                <a:cxn ang="0">
                  <a:pos x="528" y="109"/>
                </a:cxn>
                <a:cxn ang="0">
                  <a:pos x="575" y="112"/>
                </a:cxn>
                <a:cxn ang="0">
                  <a:pos x="621" y="115"/>
                </a:cxn>
                <a:cxn ang="0">
                  <a:pos x="668" y="118"/>
                </a:cxn>
                <a:cxn ang="0">
                  <a:pos x="713" y="119"/>
                </a:cxn>
                <a:cxn ang="0">
                  <a:pos x="758" y="119"/>
                </a:cxn>
                <a:cxn ang="0">
                  <a:pos x="799" y="119"/>
                </a:cxn>
                <a:cxn ang="0">
                  <a:pos x="841" y="118"/>
                </a:cxn>
                <a:cxn ang="0">
                  <a:pos x="879" y="115"/>
                </a:cxn>
                <a:cxn ang="0">
                  <a:pos x="916" y="112"/>
                </a:cxn>
                <a:cxn ang="0">
                  <a:pos x="950" y="108"/>
                </a:cxn>
                <a:cxn ang="0">
                  <a:pos x="979" y="104"/>
                </a:cxn>
                <a:cxn ang="0">
                  <a:pos x="1006" y="99"/>
                </a:cxn>
                <a:cxn ang="0">
                  <a:pos x="1029" y="93"/>
                </a:cxn>
                <a:cxn ang="0">
                  <a:pos x="1046" y="84"/>
                </a:cxn>
                <a:cxn ang="0">
                  <a:pos x="1059" y="76"/>
                </a:cxn>
                <a:cxn ang="0">
                  <a:pos x="1068" y="67"/>
                </a:cxn>
                <a:cxn ang="0">
                  <a:pos x="1071" y="56"/>
                </a:cxn>
                <a:cxn ang="0">
                  <a:pos x="1134" y="53"/>
                </a:cxn>
                <a:cxn ang="0">
                  <a:pos x="1133" y="79"/>
                </a:cxn>
                <a:cxn ang="0">
                  <a:pos x="1126" y="103"/>
                </a:cxn>
                <a:cxn ang="0">
                  <a:pos x="1116" y="126"/>
                </a:cxn>
                <a:cxn ang="0">
                  <a:pos x="1102" y="146"/>
                </a:cxn>
                <a:cxn ang="0">
                  <a:pos x="1084" y="162"/>
                </a:cxn>
                <a:cxn ang="0">
                  <a:pos x="1060" y="173"/>
                </a:cxn>
                <a:cxn ang="0">
                  <a:pos x="1033" y="181"/>
                </a:cxn>
                <a:cxn ang="0">
                  <a:pos x="1000" y="182"/>
                </a:cxn>
                <a:cxn ang="0">
                  <a:pos x="144" y="140"/>
                </a:cxn>
                <a:cxn ang="0">
                  <a:pos x="111" y="135"/>
                </a:cxn>
                <a:cxn ang="0">
                  <a:pos x="83" y="126"/>
                </a:cxn>
                <a:cxn ang="0">
                  <a:pos x="59" y="111"/>
                </a:cxn>
                <a:cxn ang="0">
                  <a:pos x="39" y="93"/>
                </a:cxn>
                <a:cxn ang="0">
                  <a:pos x="23" y="72"/>
                </a:cxn>
                <a:cxn ang="0">
                  <a:pos x="12" y="49"/>
                </a:cxn>
                <a:cxn ang="0">
                  <a:pos x="3" y="24"/>
                </a:cxn>
                <a:cxn ang="0">
                  <a:pos x="0" y="0"/>
                </a:cxn>
                <a:cxn ang="0">
                  <a:pos x="77" y="7"/>
                </a:cxn>
              </a:cxnLst>
              <a:rect l="0" t="0" r="r" b="b"/>
              <a:pathLst>
                <a:path w="1134" h="182">
                  <a:moveTo>
                    <a:pt x="77" y="7"/>
                  </a:moveTo>
                  <a:lnTo>
                    <a:pt x="80" y="16"/>
                  </a:lnTo>
                  <a:lnTo>
                    <a:pt x="88" y="24"/>
                  </a:lnTo>
                  <a:lnTo>
                    <a:pt x="101" y="34"/>
                  </a:lnTo>
                  <a:lnTo>
                    <a:pt x="119" y="42"/>
                  </a:lnTo>
                  <a:lnTo>
                    <a:pt x="142" y="50"/>
                  </a:lnTo>
                  <a:lnTo>
                    <a:pt x="169" y="58"/>
                  </a:lnTo>
                  <a:lnTo>
                    <a:pt x="199" y="66"/>
                  </a:lnTo>
                  <a:lnTo>
                    <a:pt x="232" y="73"/>
                  </a:lnTo>
                  <a:lnTo>
                    <a:pt x="269" y="79"/>
                  </a:lnTo>
                  <a:lnTo>
                    <a:pt x="307" y="85"/>
                  </a:lnTo>
                  <a:lnTo>
                    <a:pt x="349" y="92"/>
                  </a:lnTo>
                  <a:lnTo>
                    <a:pt x="392" y="97"/>
                  </a:lnTo>
                  <a:lnTo>
                    <a:pt x="436" y="102"/>
                  </a:lnTo>
                  <a:lnTo>
                    <a:pt x="482" y="106"/>
                  </a:lnTo>
                  <a:lnTo>
                    <a:pt x="528" y="109"/>
                  </a:lnTo>
                  <a:lnTo>
                    <a:pt x="575" y="112"/>
                  </a:lnTo>
                  <a:lnTo>
                    <a:pt x="621" y="115"/>
                  </a:lnTo>
                  <a:lnTo>
                    <a:pt x="668" y="118"/>
                  </a:lnTo>
                  <a:lnTo>
                    <a:pt x="713" y="119"/>
                  </a:lnTo>
                  <a:lnTo>
                    <a:pt x="758" y="119"/>
                  </a:lnTo>
                  <a:lnTo>
                    <a:pt x="799" y="119"/>
                  </a:lnTo>
                  <a:lnTo>
                    <a:pt x="841" y="118"/>
                  </a:lnTo>
                  <a:lnTo>
                    <a:pt x="879" y="115"/>
                  </a:lnTo>
                  <a:lnTo>
                    <a:pt x="916" y="112"/>
                  </a:lnTo>
                  <a:lnTo>
                    <a:pt x="950" y="108"/>
                  </a:lnTo>
                  <a:lnTo>
                    <a:pt x="979" y="104"/>
                  </a:lnTo>
                  <a:lnTo>
                    <a:pt x="1006" y="99"/>
                  </a:lnTo>
                  <a:lnTo>
                    <a:pt x="1029" y="93"/>
                  </a:lnTo>
                  <a:lnTo>
                    <a:pt x="1046" y="84"/>
                  </a:lnTo>
                  <a:lnTo>
                    <a:pt x="1059" y="76"/>
                  </a:lnTo>
                  <a:lnTo>
                    <a:pt x="1068" y="67"/>
                  </a:lnTo>
                  <a:lnTo>
                    <a:pt x="1071" y="56"/>
                  </a:lnTo>
                  <a:lnTo>
                    <a:pt x="1134" y="53"/>
                  </a:lnTo>
                  <a:lnTo>
                    <a:pt x="1133" y="79"/>
                  </a:lnTo>
                  <a:lnTo>
                    <a:pt x="1126" y="103"/>
                  </a:lnTo>
                  <a:lnTo>
                    <a:pt x="1116" y="126"/>
                  </a:lnTo>
                  <a:lnTo>
                    <a:pt x="1102" y="146"/>
                  </a:lnTo>
                  <a:lnTo>
                    <a:pt x="1084" y="162"/>
                  </a:lnTo>
                  <a:lnTo>
                    <a:pt x="1060" y="173"/>
                  </a:lnTo>
                  <a:lnTo>
                    <a:pt x="1033" y="181"/>
                  </a:lnTo>
                  <a:lnTo>
                    <a:pt x="1000" y="182"/>
                  </a:lnTo>
                  <a:lnTo>
                    <a:pt x="144" y="140"/>
                  </a:lnTo>
                  <a:lnTo>
                    <a:pt x="111" y="135"/>
                  </a:lnTo>
                  <a:lnTo>
                    <a:pt x="83" y="126"/>
                  </a:lnTo>
                  <a:lnTo>
                    <a:pt x="59" y="111"/>
                  </a:lnTo>
                  <a:lnTo>
                    <a:pt x="39" y="93"/>
                  </a:lnTo>
                  <a:lnTo>
                    <a:pt x="23" y="72"/>
                  </a:lnTo>
                  <a:lnTo>
                    <a:pt x="12" y="49"/>
                  </a:lnTo>
                  <a:lnTo>
                    <a:pt x="3" y="24"/>
                  </a:lnTo>
                  <a:lnTo>
                    <a:pt x="0" y="0"/>
                  </a:lnTo>
                  <a:lnTo>
                    <a:pt x="77" y="7"/>
                  </a:lnTo>
                  <a:close/>
                </a:path>
              </a:pathLst>
            </a:custGeom>
            <a:solidFill>
              <a:srgbClr val="C4CCCC"/>
            </a:solidFill>
            <a:ln w="9525">
              <a:noFill/>
              <a:round/>
              <a:headEnd/>
              <a:tailEnd/>
            </a:ln>
          </p:spPr>
          <p:txBody>
            <a:bodyPr/>
            <a:lstStyle/>
            <a:p>
              <a:endParaRPr lang="en-US"/>
            </a:p>
          </p:txBody>
        </p:sp>
        <p:sp>
          <p:nvSpPr>
            <p:cNvPr id="116900" name="Freeform 164"/>
            <p:cNvSpPr>
              <a:spLocks/>
            </p:cNvSpPr>
            <p:nvPr/>
          </p:nvSpPr>
          <p:spPr bwMode="auto">
            <a:xfrm>
              <a:off x="3695" y="2306"/>
              <a:ext cx="47" cy="17"/>
            </a:xfrm>
            <a:custGeom>
              <a:avLst/>
              <a:gdLst/>
              <a:ahLst/>
              <a:cxnLst>
                <a:cxn ang="0">
                  <a:pos x="419" y="207"/>
                </a:cxn>
                <a:cxn ang="0">
                  <a:pos x="424" y="208"/>
                </a:cxn>
                <a:cxn ang="0">
                  <a:pos x="431" y="207"/>
                </a:cxn>
                <a:cxn ang="0">
                  <a:pos x="439" y="204"/>
                </a:cxn>
                <a:cxn ang="0">
                  <a:pos x="447" y="202"/>
                </a:cxn>
                <a:cxn ang="0">
                  <a:pos x="454" y="199"/>
                </a:cxn>
                <a:cxn ang="0">
                  <a:pos x="460" y="195"/>
                </a:cxn>
                <a:cxn ang="0">
                  <a:pos x="464" y="190"/>
                </a:cxn>
                <a:cxn ang="0">
                  <a:pos x="466" y="185"/>
                </a:cxn>
                <a:cxn ang="0">
                  <a:pos x="463" y="51"/>
                </a:cxn>
                <a:cxn ang="0">
                  <a:pos x="461" y="42"/>
                </a:cxn>
                <a:cxn ang="0">
                  <a:pos x="457" y="35"/>
                </a:cxn>
                <a:cxn ang="0">
                  <a:pos x="450" y="30"/>
                </a:cxn>
                <a:cxn ang="0">
                  <a:pos x="442" y="26"/>
                </a:cxn>
                <a:cxn ang="0">
                  <a:pos x="199" y="19"/>
                </a:cxn>
                <a:cxn ang="0">
                  <a:pos x="94" y="0"/>
                </a:cxn>
                <a:cxn ang="0">
                  <a:pos x="78" y="1"/>
                </a:cxn>
                <a:cxn ang="0">
                  <a:pos x="61" y="6"/>
                </a:cxn>
                <a:cxn ang="0">
                  <a:pos x="45" y="14"/>
                </a:cxn>
                <a:cxn ang="0">
                  <a:pos x="30" y="25"/>
                </a:cxn>
                <a:cxn ang="0">
                  <a:pos x="18" y="39"/>
                </a:cxn>
                <a:cxn ang="0">
                  <a:pos x="8" y="54"/>
                </a:cxn>
                <a:cxn ang="0">
                  <a:pos x="2" y="70"/>
                </a:cxn>
                <a:cxn ang="0">
                  <a:pos x="0" y="85"/>
                </a:cxn>
                <a:cxn ang="0">
                  <a:pos x="2" y="110"/>
                </a:cxn>
                <a:cxn ang="0">
                  <a:pos x="4" y="126"/>
                </a:cxn>
                <a:cxn ang="0">
                  <a:pos x="8" y="140"/>
                </a:cxn>
                <a:cxn ang="0">
                  <a:pos x="16" y="154"/>
                </a:cxn>
                <a:cxn ang="0">
                  <a:pos x="25" y="166"/>
                </a:cxn>
                <a:cxn ang="0">
                  <a:pos x="37" y="176"/>
                </a:cxn>
                <a:cxn ang="0">
                  <a:pos x="50" y="184"/>
                </a:cxn>
                <a:cxn ang="0">
                  <a:pos x="65" y="188"/>
                </a:cxn>
                <a:cxn ang="0">
                  <a:pos x="80" y="190"/>
                </a:cxn>
                <a:cxn ang="0">
                  <a:pos x="419" y="207"/>
                </a:cxn>
              </a:cxnLst>
              <a:rect l="0" t="0" r="r" b="b"/>
              <a:pathLst>
                <a:path w="466" h="208">
                  <a:moveTo>
                    <a:pt x="419" y="207"/>
                  </a:moveTo>
                  <a:lnTo>
                    <a:pt x="424" y="208"/>
                  </a:lnTo>
                  <a:lnTo>
                    <a:pt x="431" y="207"/>
                  </a:lnTo>
                  <a:lnTo>
                    <a:pt x="439" y="204"/>
                  </a:lnTo>
                  <a:lnTo>
                    <a:pt x="447" y="202"/>
                  </a:lnTo>
                  <a:lnTo>
                    <a:pt x="454" y="199"/>
                  </a:lnTo>
                  <a:lnTo>
                    <a:pt x="460" y="195"/>
                  </a:lnTo>
                  <a:lnTo>
                    <a:pt x="464" y="190"/>
                  </a:lnTo>
                  <a:lnTo>
                    <a:pt x="466" y="185"/>
                  </a:lnTo>
                  <a:lnTo>
                    <a:pt x="463" y="51"/>
                  </a:lnTo>
                  <a:lnTo>
                    <a:pt x="461" y="42"/>
                  </a:lnTo>
                  <a:lnTo>
                    <a:pt x="457" y="35"/>
                  </a:lnTo>
                  <a:lnTo>
                    <a:pt x="450" y="30"/>
                  </a:lnTo>
                  <a:lnTo>
                    <a:pt x="442" y="26"/>
                  </a:lnTo>
                  <a:lnTo>
                    <a:pt x="199" y="19"/>
                  </a:lnTo>
                  <a:lnTo>
                    <a:pt x="94" y="0"/>
                  </a:lnTo>
                  <a:lnTo>
                    <a:pt x="78" y="1"/>
                  </a:lnTo>
                  <a:lnTo>
                    <a:pt x="61" y="6"/>
                  </a:lnTo>
                  <a:lnTo>
                    <a:pt x="45" y="14"/>
                  </a:lnTo>
                  <a:lnTo>
                    <a:pt x="30" y="25"/>
                  </a:lnTo>
                  <a:lnTo>
                    <a:pt x="18" y="39"/>
                  </a:lnTo>
                  <a:lnTo>
                    <a:pt x="8" y="54"/>
                  </a:lnTo>
                  <a:lnTo>
                    <a:pt x="2" y="70"/>
                  </a:lnTo>
                  <a:lnTo>
                    <a:pt x="0" y="85"/>
                  </a:lnTo>
                  <a:lnTo>
                    <a:pt x="2" y="110"/>
                  </a:lnTo>
                  <a:lnTo>
                    <a:pt x="4" y="126"/>
                  </a:lnTo>
                  <a:lnTo>
                    <a:pt x="8" y="140"/>
                  </a:lnTo>
                  <a:lnTo>
                    <a:pt x="16" y="154"/>
                  </a:lnTo>
                  <a:lnTo>
                    <a:pt x="25" y="166"/>
                  </a:lnTo>
                  <a:lnTo>
                    <a:pt x="37" y="176"/>
                  </a:lnTo>
                  <a:lnTo>
                    <a:pt x="50" y="184"/>
                  </a:lnTo>
                  <a:lnTo>
                    <a:pt x="65" y="188"/>
                  </a:lnTo>
                  <a:lnTo>
                    <a:pt x="80" y="190"/>
                  </a:lnTo>
                  <a:lnTo>
                    <a:pt x="419" y="207"/>
                  </a:lnTo>
                  <a:close/>
                </a:path>
              </a:pathLst>
            </a:custGeom>
            <a:solidFill>
              <a:srgbClr val="111919"/>
            </a:solidFill>
            <a:ln w="9525">
              <a:noFill/>
              <a:round/>
              <a:headEnd/>
              <a:tailEnd/>
            </a:ln>
          </p:spPr>
          <p:txBody>
            <a:bodyPr/>
            <a:lstStyle/>
            <a:p>
              <a:endParaRPr lang="en-US"/>
            </a:p>
          </p:txBody>
        </p:sp>
        <p:sp>
          <p:nvSpPr>
            <p:cNvPr id="116901" name="Freeform 165"/>
            <p:cNvSpPr>
              <a:spLocks/>
            </p:cNvSpPr>
            <p:nvPr/>
          </p:nvSpPr>
          <p:spPr bwMode="auto">
            <a:xfrm>
              <a:off x="3696" y="2305"/>
              <a:ext cx="47" cy="18"/>
            </a:xfrm>
            <a:custGeom>
              <a:avLst/>
              <a:gdLst/>
              <a:ahLst/>
              <a:cxnLst>
                <a:cxn ang="0">
                  <a:pos x="419" y="208"/>
                </a:cxn>
                <a:cxn ang="0">
                  <a:pos x="425" y="208"/>
                </a:cxn>
                <a:cxn ang="0">
                  <a:pos x="431" y="208"/>
                </a:cxn>
                <a:cxn ang="0">
                  <a:pos x="439" y="206"/>
                </a:cxn>
                <a:cxn ang="0">
                  <a:pos x="447" y="203"/>
                </a:cxn>
                <a:cxn ang="0">
                  <a:pos x="454" y="200"/>
                </a:cxn>
                <a:cxn ang="0">
                  <a:pos x="460" y="196"/>
                </a:cxn>
                <a:cxn ang="0">
                  <a:pos x="464" y="191"/>
                </a:cxn>
                <a:cxn ang="0">
                  <a:pos x="466" y="186"/>
                </a:cxn>
                <a:cxn ang="0">
                  <a:pos x="463" y="52"/>
                </a:cxn>
                <a:cxn ang="0">
                  <a:pos x="461" y="44"/>
                </a:cxn>
                <a:cxn ang="0">
                  <a:pos x="457" y="37"/>
                </a:cxn>
                <a:cxn ang="0">
                  <a:pos x="450" y="31"/>
                </a:cxn>
                <a:cxn ang="0">
                  <a:pos x="442" y="28"/>
                </a:cxn>
                <a:cxn ang="0">
                  <a:pos x="199" y="20"/>
                </a:cxn>
                <a:cxn ang="0">
                  <a:pos x="94" y="0"/>
                </a:cxn>
                <a:cxn ang="0">
                  <a:pos x="78" y="1"/>
                </a:cxn>
                <a:cxn ang="0">
                  <a:pos x="61" y="8"/>
                </a:cxn>
                <a:cxn ang="0">
                  <a:pos x="45" y="16"/>
                </a:cxn>
                <a:cxn ang="0">
                  <a:pos x="30" y="27"/>
                </a:cxn>
                <a:cxn ang="0">
                  <a:pos x="18" y="41"/>
                </a:cxn>
                <a:cxn ang="0">
                  <a:pos x="8" y="55"/>
                </a:cxn>
                <a:cxn ang="0">
                  <a:pos x="2" y="72"/>
                </a:cxn>
                <a:cxn ang="0">
                  <a:pos x="0" y="87"/>
                </a:cxn>
                <a:cxn ang="0">
                  <a:pos x="2" y="112"/>
                </a:cxn>
                <a:cxn ang="0">
                  <a:pos x="4" y="128"/>
                </a:cxn>
                <a:cxn ang="0">
                  <a:pos x="8" y="142"/>
                </a:cxn>
                <a:cxn ang="0">
                  <a:pos x="16" y="156"/>
                </a:cxn>
                <a:cxn ang="0">
                  <a:pos x="25" y="167"/>
                </a:cxn>
                <a:cxn ang="0">
                  <a:pos x="37" y="176"/>
                </a:cxn>
                <a:cxn ang="0">
                  <a:pos x="51" y="185"/>
                </a:cxn>
                <a:cxn ang="0">
                  <a:pos x="65" y="189"/>
                </a:cxn>
                <a:cxn ang="0">
                  <a:pos x="80" y="191"/>
                </a:cxn>
                <a:cxn ang="0">
                  <a:pos x="419" y="208"/>
                </a:cxn>
              </a:cxnLst>
              <a:rect l="0" t="0" r="r" b="b"/>
              <a:pathLst>
                <a:path w="466" h="208">
                  <a:moveTo>
                    <a:pt x="419" y="208"/>
                  </a:moveTo>
                  <a:lnTo>
                    <a:pt x="425" y="208"/>
                  </a:lnTo>
                  <a:lnTo>
                    <a:pt x="431" y="208"/>
                  </a:lnTo>
                  <a:lnTo>
                    <a:pt x="439" y="206"/>
                  </a:lnTo>
                  <a:lnTo>
                    <a:pt x="447" y="203"/>
                  </a:lnTo>
                  <a:lnTo>
                    <a:pt x="454" y="200"/>
                  </a:lnTo>
                  <a:lnTo>
                    <a:pt x="460" y="196"/>
                  </a:lnTo>
                  <a:lnTo>
                    <a:pt x="464" y="191"/>
                  </a:lnTo>
                  <a:lnTo>
                    <a:pt x="466" y="186"/>
                  </a:lnTo>
                  <a:lnTo>
                    <a:pt x="463" y="52"/>
                  </a:lnTo>
                  <a:lnTo>
                    <a:pt x="461" y="44"/>
                  </a:lnTo>
                  <a:lnTo>
                    <a:pt x="457" y="37"/>
                  </a:lnTo>
                  <a:lnTo>
                    <a:pt x="450" y="31"/>
                  </a:lnTo>
                  <a:lnTo>
                    <a:pt x="442" y="28"/>
                  </a:lnTo>
                  <a:lnTo>
                    <a:pt x="199" y="20"/>
                  </a:lnTo>
                  <a:lnTo>
                    <a:pt x="94" y="0"/>
                  </a:lnTo>
                  <a:lnTo>
                    <a:pt x="78" y="1"/>
                  </a:lnTo>
                  <a:lnTo>
                    <a:pt x="61" y="8"/>
                  </a:lnTo>
                  <a:lnTo>
                    <a:pt x="45" y="16"/>
                  </a:lnTo>
                  <a:lnTo>
                    <a:pt x="30" y="27"/>
                  </a:lnTo>
                  <a:lnTo>
                    <a:pt x="18" y="41"/>
                  </a:lnTo>
                  <a:lnTo>
                    <a:pt x="8" y="55"/>
                  </a:lnTo>
                  <a:lnTo>
                    <a:pt x="2" y="72"/>
                  </a:lnTo>
                  <a:lnTo>
                    <a:pt x="0" y="87"/>
                  </a:lnTo>
                  <a:lnTo>
                    <a:pt x="2" y="112"/>
                  </a:lnTo>
                  <a:lnTo>
                    <a:pt x="4" y="128"/>
                  </a:lnTo>
                  <a:lnTo>
                    <a:pt x="8" y="142"/>
                  </a:lnTo>
                  <a:lnTo>
                    <a:pt x="16" y="156"/>
                  </a:lnTo>
                  <a:lnTo>
                    <a:pt x="25" y="167"/>
                  </a:lnTo>
                  <a:lnTo>
                    <a:pt x="37" y="176"/>
                  </a:lnTo>
                  <a:lnTo>
                    <a:pt x="51" y="185"/>
                  </a:lnTo>
                  <a:lnTo>
                    <a:pt x="65" y="189"/>
                  </a:lnTo>
                  <a:lnTo>
                    <a:pt x="80" y="191"/>
                  </a:lnTo>
                  <a:lnTo>
                    <a:pt x="419" y="208"/>
                  </a:lnTo>
                  <a:close/>
                </a:path>
              </a:pathLst>
            </a:custGeom>
            <a:solidFill>
              <a:srgbClr val="999999"/>
            </a:solidFill>
            <a:ln w="9525">
              <a:noFill/>
              <a:round/>
              <a:headEnd/>
              <a:tailEnd/>
            </a:ln>
          </p:spPr>
          <p:txBody>
            <a:bodyPr/>
            <a:lstStyle/>
            <a:p>
              <a:endParaRPr lang="en-US"/>
            </a:p>
          </p:txBody>
        </p:sp>
        <p:sp>
          <p:nvSpPr>
            <p:cNvPr id="116902" name="Freeform 166"/>
            <p:cNvSpPr>
              <a:spLocks/>
            </p:cNvSpPr>
            <p:nvPr/>
          </p:nvSpPr>
          <p:spPr bwMode="auto">
            <a:xfrm>
              <a:off x="3747" y="2308"/>
              <a:ext cx="46" cy="17"/>
            </a:xfrm>
            <a:custGeom>
              <a:avLst/>
              <a:gdLst/>
              <a:ahLst/>
              <a:cxnLst>
                <a:cxn ang="0">
                  <a:pos x="24" y="193"/>
                </a:cxn>
                <a:cxn ang="0">
                  <a:pos x="17" y="191"/>
                </a:cxn>
                <a:cxn ang="0">
                  <a:pos x="11" y="187"/>
                </a:cxn>
                <a:cxn ang="0">
                  <a:pos x="7" y="179"/>
                </a:cxn>
                <a:cxn ang="0">
                  <a:pos x="5" y="170"/>
                </a:cxn>
                <a:cxn ang="0">
                  <a:pos x="0" y="35"/>
                </a:cxn>
                <a:cxn ang="0">
                  <a:pos x="1" y="29"/>
                </a:cxn>
                <a:cxn ang="0">
                  <a:pos x="5" y="24"/>
                </a:cxn>
                <a:cxn ang="0">
                  <a:pos x="10" y="18"/>
                </a:cxn>
                <a:cxn ang="0">
                  <a:pos x="17" y="13"/>
                </a:cxn>
                <a:cxn ang="0">
                  <a:pos x="24" y="8"/>
                </a:cxn>
                <a:cxn ang="0">
                  <a:pos x="31" y="3"/>
                </a:cxn>
                <a:cxn ang="0">
                  <a:pos x="38" y="1"/>
                </a:cxn>
                <a:cxn ang="0">
                  <a:pos x="44" y="0"/>
                </a:cxn>
                <a:cxn ang="0">
                  <a:pos x="237" y="24"/>
                </a:cxn>
                <a:cxn ang="0">
                  <a:pos x="361" y="29"/>
                </a:cxn>
                <a:cxn ang="0">
                  <a:pos x="377" y="32"/>
                </a:cxn>
                <a:cxn ang="0">
                  <a:pos x="394" y="38"/>
                </a:cxn>
                <a:cxn ang="0">
                  <a:pos x="411" y="46"/>
                </a:cxn>
                <a:cxn ang="0">
                  <a:pos x="428" y="55"/>
                </a:cxn>
                <a:cxn ang="0">
                  <a:pos x="442" y="68"/>
                </a:cxn>
                <a:cxn ang="0">
                  <a:pos x="453" y="81"/>
                </a:cxn>
                <a:cxn ang="0">
                  <a:pos x="460" y="96"/>
                </a:cxn>
                <a:cxn ang="0">
                  <a:pos x="463" y="111"/>
                </a:cxn>
                <a:cxn ang="0">
                  <a:pos x="465" y="136"/>
                </a:cxn>
                <a:cxn ang="0">
                  <a:pos x="462" y="152"/>
                </a:cxn>
                <a:cxn ang="0">
                  <a:pos x="455" y="166"/>
                </a:cxn>
                <a:cxn ang="0">
                  <a:pos x="444" y="178"/>
                </a:cxn>
                <a:cxn ang="0">
                  <a:pos x="430" y="189"/>
                </a:cxn>
                <a:cxn ang="0">
                  <a:pos x="414" y="198"/>
                </a:cxn>
                <a:cxn ang="0">
                  <a:pos x="397" y="205"/>
                </a:cxn>
                <a:cxn ang="0">
                  <a:pos x="380" y="209"/>
                </a:cxn>
                <a:cxn ang="0">
                  <a:pos x="364" y="211"/>
                </a:cxn>
                <a:cxn ang="0">
                  <a:pos x="24" y="193"/>
                </a:cxn>
              </a:cxnLst>
              <a:rect l="0" t="0" r="r" b="b"/>
              <a:pathLst>
                <a:path w="465" h="211">
                  <a:moveTo>
                    <a:pt x="24" y="193"/>
                  </a:moveTo>
                  <a:lnTo>
                    <a:pt x="17" y="191"/>
                  </a:lnTo>
                  <a:lnTo>
                    <a:pt x="11" y="187"/>
                  </a:lnTo>
                  <a:lnTo>
                    <a:pt x="7" y="179"/>
                  </a:lnTo>
                  <a:lnTo>
                    <a:pt x="5" y="170"/>
                  </a:lnTo>
                  <a:lnTo>
                    <a:pt x="0" y="35"/>
                  </a:lnTo>
                  <a:lnTo>
                    <a:pt x="1" y="29"/>
                  </a:lnTo>
                  <a:lnTo>
                    <a:pt x="5" y="24"/>
                  </a:lnTo>
                  <a:lnTo>
                    <a:pt x="10" y="18"/>
                  </a:lnTo>
                  <a:lnTo>
                    <a:pt x="17" y="13"/>
                  </a:lnTo>
                  <a:lnTo>
                    <a:pt x="24" y="8"/>
                  </a:lnTo>
                  <a:lnTo>
                    <a:pt x="31" y="3"/>
                  </a:lnTo>
                  <a:lnTo>
                    <a:pt x="38" y="1"/>
                  </a:lnTo>
                  <a:lnTo>
                    <a:pt x="44" y="0"/>
                  </a:lnTo>
                  <a:lnTo>
                    <a:pt x="237" y="24"/>
                  </a:lnTo>
                  <a:lnTo>
                    <a:pt x="361" y="29"/>
                  </a:lnTo>
                  <a:lnTo>
                    <a:pt x="377" y="32"/>
                  </a:lnTo>
                  <a:lnTo>
                    <a:pt x="394" y="38"/>
                  </a:lnTo>
                  <a:lnTo>
                    <a:pt x="411" y="46"/>
                  </a:lnTo>
                  <a:lnTo>
                    <a:pt x="428" y="55"/>
                  </a:lnTo>
                  <a:lnTo>
                    <a:pt x="442" y="68"/>
                  </a:lnTo>
                  <a:lnTo>
                    <a:pt x="453" y="81"/>
                  </a:lnTo>
                  <a:lnTo>
                    <a:pt x="460" y="96"/>
                  </a:lnTo>
                  <a:lnTo>
                    <a:pt x="463" y="111"/>
                  </a:lnTo>
                  <a:lnTo>
                    <a:pt x="465" y="136"/>
                  </a:lnTo>
                  <a:lnTo>
                    <a:pt x="462" y="152"/>
                  </a:lnTo>
                  <a:lnTo>
                    <a:pt x="455" y="166"/>
                  </a:lnTo>
                  <a:lnTo>
                    <a:pt x="444" y="178"/>
                  </a:lnTo>
                  <a:lnTo>
                    <a:pt x="430" y="189"/>
                  </a:lnTo>
                  <a:lnTo>
                    <a:pt x="414" y="198"/>
                  </a:lnTo>
                  <a:lnTo>
                    <a:pt x="397" y="205"/>
                  </a:lnTo>
                  <a:lnTo>
                    <a:pt x="380" y="209"/>
                  </a:lnTo>
                  <a:lnTo>
                    <a:pt x="364" y="211"/>
                  </a:lnTo>
                  <a:lnTo>
                    <a:pt x="24" y="193"/>
                  </a:lnTo>
                  <a:close/>
                </a:path>
              </a:pathLst>
            </a:custGeom>
            <a:solidFill>
              <a:srgbClr val="111919"/>
            </a:solidFill>
            <a:ln w="9525">
              <a:noFill/>
              <a:round/>
              <a:headEnd/>
              <a:tailEnd/>
            </a:ln>
          </p:spPr>
          <p:txBody>
            <a:bodyPr/>
            <a:lstStyle/>
            <a:p>
              <a:endParaRPr lang="en-US"/>
            </a:p>
          </p:txBody>
        </p:sp>
        <p:sp>
          <p:nvSpPr>
            <p:cNvPr id="116903" name="Freeform 167"/>
            <p:cNvSpPr>
              <a:spLocks/>
            </p:cNvSpPr>
            <p:nvPr/>
          </p:nvSpPr>
          <p:spPr bwMode="auto">
            <a:xfrm>
              <a:off x="3747" y="2307"/>
              <a:ext cx="47" cy="18"/>
            </a:xfrm>
            <a:custGeom>
              <a:avLst/>
              <a:gdLst/>
              <a:ahLst/>
              <a:cxnLst>
                <a:cxn ang="0">
                  <a:pos x="24" y="193"/>
                </a:cxn>
                <a:cxn ang="0">
                  <a:pos x="17" y="191"/>
                </a:cxn>
                <a:cxn ang="0">
                  <a:pos x="11" y="187"/>
                </a:cxn>
                <a:cxn ang="0">
                  <a:pos x="7" y="180"/>
                </a:cxn>
                <a:cxn ang="0">
                  <a:pos x="5" y="171"/>
                </a:cxn>
                <a:cxn ang="0">
                  <a:pos x="0" y="34"/>
                </a:cxn>
                <a:cxn ang="0">
                  <a:pos x="1" y="29"/>
                </a:cxn>
                <a:cxn ang="0">
                  <a:pos x="5" y="24"/>
                </a:cxn>
                <a:cxn ang="0">
                  <a:pos x="11" y="18"/>
                </a:cxn>
                <a:cxn ang="0">
                  <a:pos x="17" y="13"/>
                </a:cxn>
                <a:cxn ang="0">
                  <a:pos x="25" y="7"/>
                </a:cxn>
                <a:cxn ang="0">
                  <a:pos x="33" y="3"/>
                </a:cxn>
                <a:cxn ang="0">
                  <a:pos x="39" y="1"/>
                </a:cxn>
                <a:cxn ang="0">
                  <a:pos x="44" y="0"/>
                </a:cxn>
                <a:cxn ang="0">
                  <a:pos x="238" y="25"/>
                </a:cxn>
                <a:cxn ang="0">
                  <a:pos x="361" y="29"/>
                </a:cxn>
                <a:cxn ang="0">
                  <a:pos x="377" y="32"/>
                </a:cxn>
                <a:cxn ang="0">
                  <a:pos x="394" y="37"/>
                </a:cxn>
                <a:cxn ang="0">
                  <a:pos x="412" y="46"/>
                </a:cxn>
                <a:cxn ang="0">
                  <a:pos x="428" y="56"/>
                </a:cxn>
                <a:cxn ang="0">
                  <a:pos x="442" y="67"/>
                </a:cxn>
                <a:cxn ang="0">
                  <a:pos x="453" y="81"/>
                </a:cxn>
                <a:cxn ang="0">
                  <a:pos x="460" y="95"/>
                </a:cxn>
                <a:cxn ang="0">
                  <a:pos x="463" y="111"/>
                </a:cxn>
                <a:cxn ang="0">
                  <a:pos x="465" y="136"/>
                </a:cxn>
                <a:cxn ang="0">
                  <a:pos x="462" y="151"/>
                </a:cxn>
                <a:cxn ang="0">
                  <a:pos x="455" y="166"/>
                </a:cxn>
                <a:cxn ang="0">
                  <a:pos x="444" y="178"/>
                </a:cxn>
                <a:cxn ang="0">
                  <a:pos x="430" y="189"/>
                </a:cxn>
                <a:cxn ang="0">
                  <a:pos x="414" y="198"/>
                </a:cxn>
                <a:cxn ang="0">
                  <a:pos x="397" y="205"/>
                </a:cxn>
                <a:cxn ang="0">
                  <a:pos x="380" y="209"/>
                </a:cxn>
                <a:cxn ang="0">
                  <a:pos x="364" y="210"/>
                </a:cxn>
                <a:cxn ang="0">
                  <a:pos x="24" y="193"/>
                </a:cxn>
              </a:cxnLst>
              <a:rect l="0" t="0" r="r" b="b"/>
              <a:pathLst>
                <a:path w="465" h="210">
                  <a:moveTo>
                    <a:pt x="24" y="193"/>
                  </a:moveTo>
                  <a:lnTo>
                    <a:pt x="17" y="191"/>
                  </a:lnTo>
                  <a:lnTo>
                    <a:pt x="11" y="187"/>
                  </a:lnTo>
                  <a:lnTo>
                    <a:pt x="7" y="180"/>
                  </a:lnTo>
                  <a:lnTo>
                    <a:pt x="5" y="171"/>
                  </a:lnTo>
                  <a:lnTo>
                    <a:pt x="0" y="34"/>
                  </a:lnTo>
                  <a:lnTo>
                    <a:pt x="1" y="29"/>
                  </a:lnTo>
                  <a:lnTo>
                    <a:pt x="5" y="24"/>
                  </a:lnTo>
                  <a:lnTo>
                    <a:pt x="11" y="18"/>
                  </a:lnTo>
                  <a:lnTo>
                    <a:pt x="17" y="13"/>
                  </a:lnTo>
                  <a:lnTo>
                    <a:pt x="25" y="7"/>
                  </a:lnTo>
                  <a:lnTo>
                    <a:pt x="33" y="3"/>
                  </a:lnTo>
                  <a:lnTo>
                    <a:pt x="39" y="1"/>
                  </a:lnTo>
                  <a:lnTo>
                    <a:pt x="44" y="0"/>
                  </a:lnTo>
                  <a:lnTo>
                    <a:pt x="238" y="25"/>
                  </a:lnTo>
                  <a:lnTo>
                    <a:pt x="361" y="29"/>
                  </a:lnTo>
                  <a:lnTo>
                    <a:pt x="377" y="32"/>
                  </a:lnTo>
                  <a:lnTo>
                    <a:pt x="394" y="37"/>
                  </a:lnTo>
                  <a:lnTo>
                    <a:pt x="412" y="46"/>
                  </a:lnTo>
                  <a:lnTo>
                    <a:pt x="428" y="56"/>
                  </a:lnTo>
                  <a:lnTo>
                    <a:pt x="442" y="67"/>
                  </a:lnTo>
                  <a:lnTo>
                    <a:pt x="453" y="81"/>
                  </a:lnTo>
                  <a:lnTo>
                    <a:pt x="460" y="95"/>
                  </a:lnTo>
                  <a:lnTo>
                    <a:pt x="463" y="111"/>
                  </a:lnTo>
                  <a:lnTo>
                    <a:pt x="465" y="136"/>
                  </a:lnTo>
                  <a:lnTo>
                    <a:pt x="462" y="151"/>
                  </a:lnTo>
                  <a:lnTo>
                    <a:pt x="455" y="166"/>
                  </a:lnTo>
                  <a:lnTo>
                    <a:pt x="444" y="178"/>
                  </a:lnTo>
                  <a:lnTo>
                    <a:pt x="430" y="189"/>
                  </a:lnTo>
                  <a:lnTo>
                    <a:pt x="414" y="198"/>
                  </a:lnTo>
                  <a:lnTo>
                    <a:pt x="397" y="205"/>
                  </a:lnTo>
                  <a:lnTo>
                    <a:pt x="380" y="209"/>
                  </a:lnTo>
                  <a:lnTo>
                    <a:pt x="364" y="210"/>
                  </a:lnTo>
                  <a:lnTo>
                    <a:pt x="24" y="193"/>
                  </a:lnTo>
                  <a:close/>
                </a:path>
              </a:pathLst>
            </a:custGeom>
            <a:solidFill>
              <a:srgbClr val="999999"/>
            </a:solidFill>
            <a:ln w="9525">
              <a:noFill/>
              <a:round/>
              <a:headEnd/>
              <a:tailEnd/>
            </a:ln>
          </p:spPr>
          <p:txBody>
            <a:bodyPr/>
            <a:lstStyle/>
            <a:p>
              <a:endParaRPr lang="en-US"/>
            </a:p>
          </p:txBody>
        </p:sp>
        <p:sp>
          <p:nvSpPr>
            <p:cNvPr id="116904" name="Freeform 168"/>
            <p:cNvSpPr>
              <a:spLocks/>
            </p:cNvSpPr>
            <p:nvPr/>
          </p:nvSpPr>
          <p:spPr bwMode="auto">
            <a:xfrm>
              <a:off x="3699" y="2305"/>
              <a:ext cx="44" cy="17"/>
            </a:xfrm>
            <a:custGeom>
              <a:avLst/>
              <a:gdLst/>
              <a:ahLst/>
              <a:cxnLst>
                <a:cxn ang="0">
                  <a:pos x="420" y="196"/>
                </a:cxn>
                <a:cxn ang="0">
                  <a:pos x="427" y="196"/>
                </a:cxn>
                <a:cxn ang="0">
                  <a:pos x="433" y="192"/>
                </a:cxn>
                <a:cxn ang="0">
                  <a:pos x="437" y="186"/>
                </a:cxn>
                <a:cxn ang="0">
                  <a:pos x="439" y="176"/>
                </a:cxn>
                <a:cxn ang="0">
                  <a:pos x="437" y="40"/>
                </a:cxn>
                <a:cxn ang="0">
                  <a:pos x="435" y="32"/>
                </a:cxn>
                <a:cxn ang="0">
                  <a:pos x="431" y="25"/>
                </a:cxn>
                <a:cxn ang="0">
                  <a:pos x="424" y="20"/>
                </a:cxn>
                <a:cxn ang="0">
                  <a:pos x="415" y="18"/>
                </a:cxn>
                <a:cxn ang="0">
                  <a:pos x="199" y="8"/>
                </a:cxn>
                <a:cxn ang="0">
                  <a:pos x="75" y="0"/>
                </a:cxn>
                <a:cxn ang="0">
                  <a:pos x="60" y="1"/>
                </a:cxn>
                <a:cxn ang="0">
                  <a:pos x="46" y="6"/>
                </a:cxn>
                <a:cxn ang="0">
                  <a:pos x="34" y="13"/>
                </a:cxn>
                <a:cxn ang="0">
                  <a:pos x="23" y="22"/>
                </a:cxn>
                <a:cxn ang="0">
                  <a:pos x="13" y="32"/>
                </a:cxn>
                <a:cxn ang="0">
                  <a:pos x="6" y="45"/>
                </a:cxn>
                <a:cxn ang="0">
                  <a:pos x="1" y="59"/>
                </a:cxn>
                <a:cxn ang="0">
                  <a:pos x="0" y="75"/>
                </a:cxn>
                <a:cxn ang="0">
                  <a:pos x="2" y="99"/>
                </a:cxn>
                <a:cxn ang="0">
                  <a:pos x="4" y="114"/>
                </a:cxn>
                <a:cxn ang="0">
                  <a:pos x="8" y="129"/>
                </a:cxn>
                <a:cxn ang="0">
                  <a:pos x="16" y="142"/>
                </a:cxn>
                <a:cxn ang="0">
                  <a:pos x="26" y="155"/>
                </a:cxn>
                <a:cxn ang="0">
                  <a:pos x="38" y="164"/>
                </a:cxn>
                <a:cxn ang="0">
                  <a:pos x="51" y="172"/>
                </a:cxn>
                <a:cxn ang="0">
                  <a:pos x="65" y="176"/>
                </a:cxn>
                <a:cxn ang="0">
                  <a:pos x="80" y="178"/>
                </a:cxn>
                <a:cxn ang="0">
                  <a:pos x="420" y="196"/>
                </a:cxn>
              </a:cxnLst>
              <a:rect l="0" t="0" r="r" b="b"/>
              <a:pathLst>
                <a:path w="439" h="196">
                  <a:moveTo>
                    <a:pt x="420" y="196"/>
                  </a:moveTo>
                  <a:lnTo>
                    <a:pt x="427" y="196"/>
                  </a:lnTo>
                  <a:lnTo>
                    <a:pt x="433" y="192"/>
                  </a:lnTo>
                  <a:lnTo>
                    <a:pt x="437" y="186"/>
                  </a:lnTo>
                  <a:lnTo>
                    <a:pt x="439" y="176"/>
                  </a:lnTo>
                  <a:lnTo>
                    <a:pt x="437" y="40"/>
                  </a:lnTo>
                  <a:lnTo>
                    <a:pt x="435" y="32"/>
                  </a:lnTo>
                  <a:lnTo>
                    <a:pt x="431" y="25"/>
                  </a:lnTo>
                  <a:lnTo>
                    <a:pt x="424" y="20"/>
                  </a:lnTo>
                  <a:lnTo>
                    <a:pt x="415" y="18"/>
                  </a:lnTo>
                  <a:lnTo>
                    <a:pt x="199" y="8"/>
                  </a:lnTo>
                  <a:lnTo>
                    <a:pt x="75" y="0"/>
                  </a:lnTo>
                  <a:lnTo>
                    <a:pt x="60" y="1"/>
                  </a:lnTo>
                  <a:lnTo>
                    <a:pt x="46" y="6"/>
                  </a:lnTo>
                  <a:lnTo>
                    <a:pt x="34" y="13"/>
                  </a:lnTo>
                  <a:lnTo>
                    <a:pt x="23" y="22"/>
                  </a:lnTo>
                  <a:lnTo>
                    <a:pt x="13" y="32"/>
                  </a:lnTo>
                  <a:lnTo>
                    <a:pt x="6" y="45"/>
                  </a:lnTo>
                  <a:lnTo>
                    <a:pt x="1" y="59"/>
                  </a:lnTo>
                  <a:lnTo>
                    <a:pt x="0" y="75"/>
                  </a:lnTo>
                  <a:lnTo>
                    <a:pt x="2" y="99"/>
                  </a:lnTo>
                  <a:lnTo>
                    <a:pt x="4" y="114"/>
                  </a:lnTo>
                  <a:lnTo>
                    <a:pt x="8" y="129"/>
                  </a:lnTo>
                  <a:lnTo>
                    <a:pt x="16" y="142"/>
                  </a:lnTo>
                  <a:lnTo>
                    <a:pt x="26" y="155"/>
                  </a:lnTo>
                  <a:lnTo>
                    <a:pt x="38" y="164"/>
                  </a:lnTo>
                  <a:lnTo>
                    <a:pt x="51" y="172"/>
                  </a:lnTo>
                  <a:lnTo>
                    <a:pt x="65" y="176"/>
                  </a:lnTo>
                  <a:lnTo>
                    <a:pt x="80" y="178"/>
                  </a:lnTo>
                  <a:lnTo>
                    <a:pt x="420" y="196"/>
                  </a:lnTo>
                  <a:close/>
                </a:path>
              </a:pathLst>
            </a:custGeom>
            <a:solidFill>
              <a:srgbClr val="E8E8E8"/>
            </a:solidFill>
            <a:ln w="9525">
              <a:noFill/>
              <a:round/>
              <a:headEnd/>
              <a:tailEnd/>
            </a:ln>
          </p:spPr>
          <p:txBody>
            <a:bodyPr/>
            <a:lstStyle/>
            <a:p>
              <a:endParaRPr lang="en-US"/>
            </a:p>
          </p:txBody>
        </p:sp>
        <p:sp>
          <p:nvSpPr>
            <p:cNvPr id="116905" name="Freeform 169"/>
            <p:cNvSpPr>
              <a:spLocks/>
            </p:cNvSpPr>
            <p:nvPr/>
          </p:nvSpPr>
          <p:spPr bwMode="auto">
            <a:xfrm>
              <a:off x="3750" y="2307"/>
              <a:ext cx="44" cy="17"/>
            </a:xfrm>
            <a:custGeom>
              <a:avLst/>
              <a:gdLst/>
              <a:ahLst/>
              <a:cxnLst>
                <a:cxn ang="0">
                  <a:pos x="25" y="178"/>
                </a:cxn>
                <a:cxn ang="0">
                  <a:pos x="18" y="175"/>
                </a:cxn>
                <a:cxn ang="0">
                  <a:pos x="12" y="171"/>
                </a:cxn>
                <a:cxn ang="0">
                  <a:pos x="8" y="165"/>
                </a:cxn>
                <a:cxn ang="0">
                  <a:pos x="6" y="155"/>
                </a:cxn>
                <a:cxn ang="0">
                  <a:pos x="0" y="20"/>
                </a:cxn>
                <a:cxn ang="0">
                  <a:pos x="2" y="12"/>
                </a:cxn>
                <a:cxn ang="0">
                  <a:pos x="8" y="4"/>
                </a:cxn>
                <a:cxn ang="0">
                  <a:pos x="15" y="0"/>
                </a:cxn>
                <a:cxn ang="0">
                  <a:pos x="23" y="0"/>
                </a:cxn>
                <a:cxn ang="0">
                  <a:pos x="237" y="10"/>
                </a:cxn>
                <a:cxn ang="0">
                  <a:pos x="361" y="15"/>
                </a:cxn>
                <a:cxn ang="0">
                  <a:pos x="377" y="18"/>
                </a:cxn>
                <a:cxn ang="0">
                  <a:pos x="391" y="23"/>
                </a:cxn>
                <a:cxn ang="0">
                  <a:pos x="404" y="31"/>
                </a:cxn>
                <a:cxn ang="0">
                  <a:pos x="415" y="41"/>
                </a:cxn>
                <a:cxn ang="0">
                  <a:pos x="424" y="53"/>
                </a:cxn>
                <a:cxn ang="0">
                  <a:pos x="431" y="66"/>
                </a:cxn>
                <a:cxn ang="0">
                  <a:pos x="437" y="81"/>
                </a:cxn>
                <a:cxn ang="0">
                  <a:pos x="440" y="96"/>
                </a:cxn>
                <a:cxn ang="0">
                  <a:pos x="440" y="121"/>
                </a:cxn>
                <a:cxn ang="0">
                  <a:pos x="437" y="137"/>
                </a:cxn>
                <a:cxn ang="0">
                  <a:pos x="433" y="150"/>
                </a:cxn>
                <a:cxn ang="0">
                  <a:pos x="426" y="163"/>
                </a:cxn>
                <a:cxn ang="0">
                  <a:pos x="417" y="174"/>
                </a:cxn>
                <a:cxn ang="0">
                  <a:pos x="406" y="183"/>
                </a:cxn>
                <a:cxn ang="0">
                  <a:pos x="393" y="190"/>
                </a:cxn>
                <a:cxn ang="0">
                  <a:pos x="379" y="195"/>
                </a:cxn>
                <a:cxn ang="0">
                  <a:pos x="363" y="196"/>
                </a:cxn>
                <a:cxn ang="0">
                  <a:pos x="25" y="178"/>
                </a:cxn>
              </a:cxnLst>
              <a:rect l="0" t="0" r="r" b="b"/>
              <a:pathLst>
                <a:path w="440" h="196">
                  <a:moveTo>
                    <a:pt x="25" y="178"/>
                  </a:moveTo>
                  <a:lnTo>
                    <a:pt x="18" y="175"/>
                  </a:lnTo>
                  <a:lnTo>
                    <a:pt x="12" y="171"/>
                  </a:lnTo>
                  <a:lnTo>
                    <a:pt x="8" y="165"/>
                  </a:lnTo>
                  <a:lnTo>
                    <a:pt x="6" y="155"/>
                  </a:lnTo>
                  <a:lnTo>
                    <a:pt x="0" y="20"/>
                  </a:lnTo>
                  <a:lnTo>
                    <a:pt x="2" y="12"/>
                  </a:lnTo>
                  <a:lnTo>
                    <a:pt x="8" y="4"/>
                  </a:lnTo>
                  <a:lnTo>
                    <a:pt x="15" y="0"/>
                  </a:lnTo>
                  <a:lnTo>
                    <a:pt x="23" y="0"/>
                  </a:lnTo>
                  <a:lnTo>
                    <a:pt x="237" y="10"/>
                  </a:lnTo>
                  <a:lnTo>
                    <a:pt x="361" y="15"/>
                  </a:lnTo>
                  <a:lnTo>
                    <a:pt x="377" y="18"/>
                  </a:lnTo>
                  <a:lnTo>
                    <a:pt x="391" y="23"/>
                  </a:lnTo>
                  <a:lnTo>
                    <a:pt x="404" y="31"/>
                  </a:lnTo>
                  <a:lnTo>
                    <a:pt x="415" y="41"/>
                  </a:lnTo>
                  <a:lnTo>
                    <a:pt x="424" y="53"/>
                  </a:lnTo>
                  <a:lnTo>
                    <a:pt x="431" y="66"/>
                  </a:lnTo>
                  <a:lnTo>
                    <a:pt x="437" y="81"/>
                  </a:lnTo>
                  <a:lnTo>
                    <a:pt x="440" y="96"/>
                  </a:lnTo>
                  <a:lnTo>
                    <a:pt x="440" y="121"/>
                  </a:lnTo>
                  <a:lnTo>
                    <a:pt x="437" y="137"/>
                  </a:lnTo>
                  <a:lnTo>
                    <a:pt x="433" y="150"/>
                  </a:lnTo>
                  <a:lnTo>
                    <a:pt x="426" y="163"/>
                  </a:lnTo>
                  <a:lnTo>
                    <a:pt x="417" y="174"/>
                  </a:lnTo>
                  <a:lnTo>
                    <a:pt x="406" y="183"/>
                  </a:lnTo>
                  <a:lnTo>
                    <a:pt x="393" y="190"/>
                  </a:lnTo>
                  <a:lnTo>
                    <a:pt x="379" y="195"/>
                  </a:lnTo>
                  <a:lnTo>
                    <a:pt x="363" y="196"/>
                  </a:lnTo>
                  <a:lnTo>
                    <a:pt x="25" y="178"/>
                  </a:lnTo>
                  <a:close/>
                </a:path>
              </a:pathLst>
            </a:custGeom>
            <a:solidFill>
              <a:srgbClr val="E8E8E8"/>
            </a:solidFill>
            <a:ln w="9525">
              <a:noFill/>
              <a:round/>
              <a:headEnd/>
              <a:tailEnd/>
            </a:ln>
          </p:spPr>
          <p:txBody>
            <a:bodyPr/>
            <a:lstStyle/>
            <a:p>
              <a:endParaRPr lang="en-US"/>
            </a:p>
          </p:txBody>
        </p:sp>
        <p:sp>
          <p:nvSpPr>
            <p:cNvPr id="116906" name="Freeform 170"/>
            <p:cNvSpPr>
              <a:spLocks/>
            </p:cNvSpPr>
            <p:nvPr/>
          </p:nvSpPr>
          <p:spPr bwMode="auto">
            <a:xfrm>
              <a:off x="3713" y="2270"/>
              <a:ext cx="20" cy="17"/>
            </a:xfrm>
            <a:custGeom>
              <a:avLst/>
              <a:gdLst/>
              <a:ahLst/>
              <a:cxnLst>
                <a:cxn ang="0">
                  <a:pos x="102" y="203"/>
                </a:cxn>
                <a:cxn ang="0">
                  <a:pos x="82" y="200"/>
                </a:cxn>
                <a:cxn ang="0">
                  <a:pos x="63" y="192"/>
                </a:cxn>
                <a:cxn ang="0">
                  <a:pos x="46" y="182"/>
                </a:cxn>
                <a:cxn ang="0">
                  <a:pos x="31" y="169"/>
                </a:cxn>
                <a:cxn ang="0">
                  <a:pos x="19" y="153"/>
                </a:cxn>
                <a:cxn ang="0">
                  <a:pos x="9" y="136"/>
                </a:cxn>
                <a:cxn ang="0">
                  <a:pos x="3" y="116"/>
                </a:cxn>
                <a:cxn ang="0">
                  <a:pos x="0" y="95"/>
                </a:cxn>
                <a:cxn ang="0">
                  <a:pos x="3"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2" y="67"/>
                </a:cxn>
                <a:cxn ang="0">
                  <a:pos x="198" y="87"/>
                </a:cxn>
                <a:cxn ang="0">
                  <a:pos x="200" y="108"/>
                </a:cxn>
                <a:cxn ang="0">
                  <a:pos x="198" y="128"/>
                </a:cxn>
                <a:cxn ang="0">
                  <a:pos x="193" y="147"/>
                </a:cxn>
                <a:cxn ang="0">
                  <a:pos x="183" y="163"/>
                </a:cxn>
                <a:cxn ang="0">
                  <a:pos x="172" y="177"/>
                </a:cxn>
                <a:cxn ang="0">
                  <a:pos x="157" y="188"/>
                </a:cxn>
                <a:cxn ang="0">
                  <a:pos x="141" y="197"/>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6"/>
                  </a:lnTo>
                  <a:lnTo>
                    <a:pt x="3" y="116"/>
                  </a:lnTo>
                  <a:lnTo>
                    <a:pt x="0" y="95"/>
                  </a:lnTo>
                  <a:lnTo>
                    <a:pt x="3"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2" y="67"/>
                  </a:lnTo>
                  <a:lnTo>
                    <a:pt x="198" y="87"/>
                  </a:lnTo>
                  <a:lnTo>
                    <a:pt x="200" y="108"/>
                  </a:lnTo>
                  <a:lnTo>
                    <a:pt x="198" y="128"/>
                  </a:lnTo>
                  <a:lnTo>
                    <a:pt x="193" y="147"/>
                  </a:lnTo>
                  <a:lnTo>
                    <a:pt x="183" y="163"/>
                  </a:lnTo>
                  <a:lnTo>
                    <a:pt x="172" y="177"/>
                  </a:lnTo>
                  <a:lnTo>
                    <a:pt x="157" y="188"/>
                  </a:lnTo>
                  <a:lnTo>
                    <a:pt x="141" y="197"/>
                  </a:lnTo>
                  <a:lnTo>
                    <a:pt x="122" y="202"/>
                  </a:lnTo>
                  <a:lnTo>
                    <a:pt x="102" y="203"/>
                  </a:lnTo>
                  <a:close/>
                </a:path>
              </a:pathLst>
            </a:custGeom>
            <a:solidFill>
              <a:srgbClr val="000000"/>
            </a:solidFill>
            <a:ln w="9525">
              <a:noFill/>
              <a:round/>
              <a:headEnd/>
              <a:tailEnd/>
            </a:ln>
          </p:spPr>
          <p:txBody>
            <a:bodyPr/>
            <a:lstStyle/>
            <a:p>
              <a:endParaRPr lang="en-US"/>
            </a:p>
          </p:txBody>
        </p:sp>
        <p:sp>
          <p:nvSpPr>
            <p:cNvPr id="116907" name="Freeform 171"/>
            <p:cNvSpPr>
              <a:spLocks/>
            </p:cNvSpPr>
            <p:nvPr/>
          </p:nvSpPr>
          <p:spPr bwMode="auto">
            <a:xfrm>
              <a:off x="3755" y="2272"/>
              <a:ext cx="19" cy="17"/>
            </a:xfrm>
            <a:custGeom>
              <a:avLst/>
              <a:gdLst/>
              <a:ahLst/>
              <a:cxnLst>
                <a:cxn ang="0">
                  <a:pos x="101" y="203"/>
                </a:cxn>
                <a:cxn ang="0">
                  <a:pos x="81" y="200"/>
                </a:cxn>
                <a:cxn ang="0">
                  <a:pos x="63" y="192"/>
                </a:cxn>
                <a:cxn ang="0">
                  <a:pos x="46" y="182"/>
                </a:cxn>
                <a:cxn ang="0">
                  <a:pos x="31" y="169"/>
                </a:cxn>
                <a:cxn ang="0">
                  <a:pos x="18" y="153"/>
                </a:cxn>
                <a:cxn ang="0">
                  <a:pos x="8" y="135"/>
                </a:cxn>
                <a:cxn ang="0">
                  <a:pos x="2" y="116"/>
                </a:cxn>
                <a:cxn ang="0">
                  <a:pos x="0" y="95"/>
                </a:cxn>
                <a:cxn ang="0">
                  <a:pos x="2" y="74"/>
                </a:cxn>
                <a:cxn ang="0">
                  <a:pos x="7" y="56"/>
                </a:cxn>
                <a:cxn ang="0">
                  <a:pos x="16" y="39"/>
                </a:cxn>
                <a:cxn ang="0">
                  <a:pos x="28" y="26"/>
                </a:cxn>
                <a:cxn ang="0">
                  <a:pos x="43" y="14"/>
                </a:cxn>
                <a:cxn ang="0">
                  <a:pos x="59" y="6"/>
                </a:cxn>
                <a:cxn ang="0">
                  <a:pos x="77" y="1"/>
                </a:cxn>
                <a:cxn ang="0">
                  <a:pos x="97" y="0"/>
                </a:cxn>
                <a:cxn ang="0">
                  <a:pos x="117" y="3"/>
                </a:cxn>
                <a:cxn ang="0">
                  <a:pos x="135" y="10"/>
                </a:cxn>
                <a:cxn ang="0">
                  <a:pos x="153" y="21"/>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39" y="196"/>
                </a:cxn>
                <a:cxn ang="0">
                  <a:pos x="121" y="202"/>
                </a:cxn>
                <a:cxn ang="0">
                  <a:pos x="101" y="203"/>
                </a:cxn>
              </a:cxnLst>
              <a:rect l="0" t="0" r="r" b="b"/>
              <a:pathLst>
                <a:path w="198" h="203">
                  <a:moveTo>
                    <a:pt x="101" y="203"/>
                  </a:moveTo>
                  <a:lnTo>
                    <a:pt x="81" y="200"/>
                  </a:lnTo>
                  <a:lnTo>
                    <a:pt x="63" y="192"/>
                  </a:lnTo>
                  <a:lnTo>
                    <a:pt x="46" y="182"/>
                  </a:lnTo>
                  <a:lnTo>
                    <a:pt x="31" y="169"/>
                  </a:lnTo>
                  <a:lnTo>
                    <a:pt x="18" y="153"/>
                  </a:lnTo>
                  <a:lnTo>
                    <a:pt x="8" y="135"/>
                  </a:lnTo>
                  <a:lnTo>
                    <a:pt x="2" y="116"/>
                  </a:lnTo>
                  <a:lnTo>
                    <a:pt x="0" y="95"/>
                  </a:lnTo>
                  <a:lnTo>
                    <a:pt x="2" y="74"/>
                  </a:lnTo>
                  <a:lnTo>
                    <a:pt x="7" y="56"/>
                  </a:lnTo>
                  <a:lnTo>
                    <a:pt x="16" y="39"/>
                  </a:lnTo>
                  <a:lnTo>
                    <a:pt x="28" y="26"/>
                  </a:lnTo>
                  <a:lnTo>
                    <a:pt x="43" y="14"/>
                  </a:lnTo>
                  <a:lnTo>
                    <a:pt x="59" y="6"/>
                  </a:lnTo>
                  <a:lnTo>
                    <a:pt x="77" y="1"/>
                  </a:lnTo>
                  <a:lnTo>
                    <a:pt x="97" y="0"/>
                  </a:lnTo>
                  <a:lnTo>
                    <a:pt x="117" y="3"/>
                  </a:lnTo>
                  <a:lnTo>
                    <a:pt x="135" y="10"/>
                  </a:lnTo>
                  <a:lnTo>
                    <a:pt x="153" y="21"/>
                  </a:lnTo>
                  <a:lnTo>
                    <a:pt x="168" y="34"/>
                  </a:lnTo>
                  <a:lnTo>
                    <a:pt x="180" y="49"/>
                  </a:lnTo>
                  <a:lnTo>
                    <a:pt x="190" y="67"/>
                  </a:lnTo>
                  <a:lnTo>
                    <a:pt x="196" y="87"/>
                  </a:lnTo>
                  <a:lnTo>
                    <a:pt x="198" y="107"/>
                  </a:lnTo>
                  <a:lnTo>
                    <a:pt x="196" y="128"/>
                  </a:lnTo>
                  <a:lnTo>
                    <a:pt x="191" y="147"/>
                  </a:lnTo>
                  <a:lnTo>
                    <a:pt x="182" y="163"/>
                  </a:lnTo>
                  <a:lnTo>
                    <a:pt x="171" y="177"/>
                  </a:lnTo>
                  <a:lnTo>
                    <a:pt x="156" y="188"/>
                  </a:lnTo>
                  <a:lnTo>
                    <a:pt x="139" y="196"/>
                  </a:lnTo>
                  <a:lnTo>
                    <a:pt x="121" y="202"/>
                  </a:lnTo>
                  <a:lnTo>
                    <a:pt x="101" y="203"/>
                  </a:lnTo>
                  <a:close/>
                </a:path>
              </a:pathLst>
            </a:custGeom>
            <a:solidFill>
              <a:srgbClr val="000000"/>
            </a:solidFill>
            <a:ln w="9525">
              <a:noFill/>
              <a:round/>
              <a:headEnd/>
              <a:tailEnd/>
            </a:ln>
          </p:spPr>
          <p:txBody>
            <a:bodyPr/>
            <a:lstStyle/>
            <a:p>
              <a:endParaRPr lang="en-US"/>
            </a:p>
          </p:txBody>
        </p:sp>
        <p:sp>
          <p:nvSpPr>
            <p:cNvPr id="116908" name="Freeform 172"/>
            <p:cNvSpPr>
              <a:spLocks/>
            </p:cNvSpPr>
            <p:nvPr/>
          </p:nvSpPr>
          <p:spPr bwMode="auto">
            <a:xfrm>
              <a:off x="3707" y="2243"/>
              <a:ext cx="34" cy="18"/>
            </a:xfrm>
            <a:custGeom>
              <a:avLst/>
              <a:gdLst/>
              <a:ahLst/>
              <a:cxnLst>
                <a:cxn ang="0">
                  <a:pos x="106" y="0"/>
                </a:cxn>
                <a:cxn ang="0">
                  <a:pos x="230" y="7"/>
                </a:cxn>
                <a:cxn ang="0">
                  <a:pos x="278" y="20"/>
                </a:cxn>
                <a:cxn ang="0">
                  <a:pos x="312" y="46"/>
                </a:cxn>
                <a:cxn ang="0">
                  <a:pos x="334" y="81"/>
                </a:cxn>
                <a:cxn ang="0">
                  <a:pos x="342" y="120"/>
                </a:cxn>
                <a:cxn ang="0">
                  <a:pos x="336" y="158"/>
                </a:cxn>
                <a:cxn ang="0">
                  <a:pos x="317" y="191"/>
                </a:cxn>
                <a:cxn ang="0">
                  <a:pos x="283" y="212"/>
                </a:cxn>
                <a:cxn ang="0">
                  <a:pos x="235" y="217"/>
                </a:cxn>
                <a:cxn ang="0">
                  <a:pos x="111" y="210"/>
                </a:cxn>
                <a:cxn ang="0">
                  <a:pos x="63" y="198"/>
                </a:cxn>
                <a:cxn ang="0">
                  <a:pos x="29" y="172"/>
                </a:cxn>
                <a:cxn ang="0">
                  <a:pos x="8" y="137"/>
                </a:cxn>
                <a:cxn ang="0">
                  <a:pos x="0" y="97"/>
                </a:cxn>
                <a:cxn ang="0">
                  <a:pos x="7" y="59"/>
                </a:cxn>
                <a:cxn ang="0">
                  <a:pos x="26" y="27"/>
                </a:cxn>
                <a:cxn ang="0">
                  <a:pos x="59" y="5"/>
                </a:cxn>
                <a:cxn ang="0">
                  <a:pos x="106" y="0"/>
                </a:cxn>
              </a:cxnLst>
              <a:rect l="0" t="0" r="r" b="b"/>
              <a:pathLst>
                <a:path w="342" h="217">
                  <a:moveTo>
                    <a:pt x="106" y="0"/>
                  </a:moveTo>
                  <a:lnTo>
                    <a:pt x="230" y="7"/>
                  </a:lnTo>
                  <a:lnTo>
                    <a:pt x="278" y="20"/>
                  </a:lnTo>
                  <a:lnTo>
                    <a:pt x="312" y="46"/>
                  </a:lnTo>
                  <a:lnTo>
                    <a:pt x="334" y="81"/>
                  </a:lnTo>
                  <a:lnTo>
                    <a:pt x="342" y="120"/>
                  </a:lnTo>
                  <a:lnTo>
                    <a:pt x="336" y="158"/>
                  </a:lnTo>
                  <a:lnTo>
                    <a:pt x="317" y="191"/>
                  </a:lnTo>
                  <a:lnTo>
                    <a:pt x="283" y="212"/>
                  </a:lnTo>
                  <a:lnTo>
                    <a:pt x="235" y="217"/>
                  </a:lnTo>
                  <a:lnTo>
                    <a:pt x="111" y="210"/>
                  </a:lnTo>
                  <a:lnTo>
                    <a:pt x="63" y="198"/>
                  </a:lnTo>
                  <a:lnTo>
                    <a:pt x="29" y="172"/>
                  </a:lnTo>
                  <a:lnTo>
                    <a:pt x="8" y="137"/>
                  </a:lnTo>
                  <a:lnTo>
                    <a:pt x="0" y="97"/>
                  </a:lnTo>
                  <a:lnTo>
                    <a:pt x="7" y="59"/>
                  </a:lnTo>
                  <a:lnTo>
                    <a:pt x="26" y="27"/>
                  </a:lnTo>
                  <a:lnTo>
                    <a:pt x="59" y="5"/>
                  </a:lnTo>
                  <a:lnTo>
                    <a:pt x="106" y="0"/>
                  </a:lnTo>
                  <a:close/>
                </a:path>
              </a:pathLst>
            </a:custGeom>
            <a:solidFill>
              <a:srgbClr val="000000"/>
            </a:solidFill>
            <a:ln w="9525">
              <a:noFill/>
              <a:round/>
              <a:headEnd/>
              <a:tailEnd/>
            </a:ln>
          </p:spPr>
          <p:txBody>
            <a:bodyPr/>
            <a:lstStyle/>
            <a:p>
              <a:endParaRPr lang="en-US"/>
            </a:p>
          </p:txBody>
        </p:sp>
        <p:sp>
          <p:nvSpPr>
            <p:cNvPr id="116909" name="Freeform 173"/>
            <p:cNvSpPr>
              <a:spLocks/>
            </p:cNvSpPr>
            <p:nvPr/>
          </p:nvSpPr>
          <p:spPr bwMode="auto">
            <a:xfrm>
              <a:off x="3676" y="2268"/>
              <a:ext cx="28" cy="18"/>
            </a:xfrm>
            <a:custGeom>
              <a:avLst/>
              <a:gdLst/>
              <a:ahLst/>
              <a:cxnLst>
                <a:cxn ang="0">
                  <a:pos x="105" y="0"/>
                </a:cxn>
                <a:cxn ang="0">
                  <a:pos x="171" y="4"/>
                </a:cxn>
                <a:cxn ang="0">
                  <a:pos x="219" y="16"/>
                </a:cxn>
                <a:cxn ang="0">
                  <a:pos x="254" y="42"/>
                </a:cxn>
                <a:cxn ang="0">
                  <a:pos x="274" y="76"/>
                </a:cxn>
                <a:cxn ang="0">
                  <a:pos x="282" y="115"/>
                </a:cxn>
                <a:cxn ang="0">
                  <a:pos x="276" y="153"/>
                </a:cxn>
                <a:cxn ang="0">
                  <a:pos x="256" y="187"/>
                </a:cxn>
                <a:cxn ang="0">
                  <a:pos x="223" y="208"/>
                </a:cxn>
                <a:cxn ang="0">
                  <a:pos x="176" y="214"/>
                </a:cxn>
                <a:cxn ang="0">
                  <a:pos x="110" y="210"/>
                </a:cxn>
                <a:cxn ang="0">
                  <a:pos x="63" y="198"/>
                </a:cxn>
                <a:cxn ang="0">
                  <a:pos x="28" y="172"/>
                </a:cxn>
                <a:cxn ang="0">
                  <a:pos x="7" y="137"/>
                </a:cxn>
                <a:cxn ang="0">
                  <a:pos x="0" y="97"/>
                </a:cxn>
                <a:cxn ang="0">
                  <a:pos x="6" y="59"/>
                </a:cxn>
                <a:cxn ang="0">
                  <a:pos x="25" y="27"/>
                </a:cxn>
                <a:cxn ang="0">
                  <a:pos x="58" y="5"/>
                </a:cxn>
                <a:cxn ang="0">
                  <a:pos x="105" y="0"/>
                </a:cxn>
              </a:cxnLst>
              <a:rect l="0" t="0" r="r" b="b"/>
              <a:pathLst>
                <a:path w="282" h="214">
                  <a:moveTo>
                    <a:pt x="105" y="0"/>
                  </a:moveTo>
                  <a:lnTo>
                    <a:pt x="171" y="4"/>
                  </a:lnTo>
                  <a:lnTo>
                    <a:pt x="219" y="16"/>
                  </a:lnTo>
                  <a:lnTo>
                    <a:pt x="254" y="42"/>
                  </a:lnTo>
                  <a:lnTo>
                    <a:pt x="274" y="76"/>
                  </a:lnTo>
                  <a:lnTo>
                    <a:pt x="282" y="115"/>
                  </a:lnTo>
                  <a:lnTo>
                    <a:pt x="276" y="153"/>
                  </a:lnTo>
                  <a:lnTo>
                    <a:pt x="256" y="187"/>
                  </a:lnTo>
                  <a:lnTo>
                    <a:pt x="223" y="208"/>
                  </a:lnTo>
                  <a:lnTo>
                    <a:pt x="176" y="214"/>
                  </a:lnTo>
                  <a:lnTo>
                    <a:pt x="110" y="210"/>
                  </a:lnTo>
                  <a:lnTo>
                    <a:pt x="63" y="198"/>
                  </a:lnTo>
                  <a:lnTo>
                    <a:pt x="28" y="172"/>
                  </a:lnTo>
                  <a:lnTo>
                    <a:pt x="7" y="137"/>
                  </a:lnTo>
                  <a:lnTo>
                    <a:pt x="0" y="97"/>
                  </a:lnTo>
                  <a:lnTo>
                    <a:pt x="6" y="59"/>
                  </a:lnTo>
                  <a:lnTo>
                    <a:pt x="25" y="27"/>
                  </a:lnTo>
                  <a:lnTo>
                    <a:pt x="58" y="5"/>
                  </a:lnTo>
                  <a:lnTo>
                    <a:pt x="105" y="0"/>
                  </a:lnTo>
                  <a:close/>
                </a:path>
              </a:pathLst>
            </a:custGeom>
            <a:solidFill>
              <a:srgbClr val="000000"/>
            </a:solidFill>
            <a:ln w="9525">
              <a:noFill/>
              <a:round/>
              <a:headEnd/>
              <a:tailEnd/>
            </a:ln>
          </p:spPr>
          <p:txBody>
            <a:bodyPr/>
            <a:lstStyle/>
            <a:p>
              <a:endParaRPr lang="en-US"/>
            </a:p>
          </p:txBody>
        </p:sp>
        <p:sp>
          <p:nvSpPr>
            <p:cNvPr id="116910" name="Freeform 174"/>
            <p:cNvSpPr>
              <a:spLocks/>
            </p:cNvSpPr>
            <p:nvPr/>
          </p:nvSpPr>
          <p:spPr bwMode="auto">
            <a:xfrm>
              <a:off x="3748" y="2246"/>
              <a:ext cx="34" cy="18"/>
            </a:xfrm>
            <a:custGeom>
              <a:avLst/>
              <a:gdLst/>
              <a:ahLst/>
              <a:cxnLst>
                <a:cxn ang="0">
                  <a:pos x="106" y="0"/>
                </a:cxn>
                <a:cxn ang="0">
                  <a:pos x="229" y="7"/>
                </a:cxn>
                <a:cxn ang="0">
                  <a:pos x="277" y="20"/>
                </a:cxn>
                <a:cxn ang="0">
                  <a:pos x="312" y="46"/>
                </a:cxn>
                <a:cxn ang="0">
                  <a:pos x="333" y="81"/>
                </a:cxn>
                <a:cxn ang="0">
                  <a:pos x="341" y="120"/>
                </a:cxn>
                <a:cxn ang="0">
                  <a:pos x="334" y="158"/>
                </a:cxn>
                <a:cxn ang="0">
                  <a:pos x="315" y="190"/>
                </a:cxn>
                <a:cxn ang="0">
                  <a:pos x="282" y="212"/>
                </a:cxn>
                <a:cxn ang="0">
                  <a:pos x="234" y="217"/>
                </a:cxn>
                <a:cxn ang="0">
                  <a:pos x="111" y="210"/>
                </a:cxn>
                <a:cxn ang="0">
                  <a:pos x="63" y="198"/>
                </a:cxn>
                <a:cxn ang="0">
                  <a:pos x="29" y="172"/>
                </a:cxn>
                <a:cxn ang="0">
                  <a:pos x="7" y="137"/>
                </a:cxn>
                <a:cxn ang="0">
                  <a:pos x="0" y="98"/>
                </a:cxn>
                <a:cxn ang="0">
                  <a:pos x="6" y="60"/>
                </a:cxn>
                <a:cxn ang="0">
                  <a:pos x="25" y="28"/>
                </a:cxn>
                <a:cxn ang="0">
                  <a:pos x="59" y="6"/>
                </a:cxn>
                <a:cxn ang="0">
                  <a:pos x="106" y="0"/>
                </a:cxn>
              </a:cxnLst>
              <a:rect l="0" t="0" r="r" b="b"/>
              <a:pathLst>
                <a:path w="341" h="217">
                  <a:moveTo>
                    <a:pt x="106" y="0"/>
                  </a:moveTo>
                  <a:lnTo>
                    <a:pt x="229" y="7"/>
                  </a:lnTo>
                  <a:lnTo>
                    <a:pt x="277" y="20"/>
                  </a:lnTo>
                  <a:lnTo>
                    <a:pt x="312" y="46"/>
                  </a:lnTo>
                  <a:lnTo>
                    <a:pt x="333" y="81"/>
                  </a:lnTo>
                  <a:lnTo>
                    <a:pt x="341" y="120"/>
                  </a:lnTo>
                  <a:lnTo>
                    <a:pt x="334" y="158"/>
                  </a:lnTo>
                  <a:lnTo>
                    <a:pt x="315" y="190"/>
                  </a:lnTo>
                  <a:lnTo>
                    <a:pt x="282" y="212"/>
                  </a:lnTo>
                  <a:lnTo>
                    <a:pt x="234" y="217"/>
                  </a:lnTo>
                  <a:lnTo>
                    <a:pt x="111" y="210"/>
                  </a:lnTo>
                  <a:lnTo>
                    <a:pt x="63" y="198"/>
                  </a:lnTo>
                  <a:lnTo>
                    <a:pt x="29" y="172"/>
                  </a:lnTo>
                  <a:lnTo>
                    <a:pt x="7" y="137"/>
                  </a:lnTo>
                  <a:lnTo>
                    <a:pt x="0" y="98"/>
                  </a:lnTo>
                  <a:lnTo>
                    <a:pt x="6" y="60"/>
                  </a:lnTo>
                  <a:lnTo>
                    <a:pt x="25" y="28"/>
                  </a:lnTo>
                  <a:lnTo>
                    <a:pt x="59" y="6"/>
                  </a:lnTo>
                  <a:lnTo>
                    <a:pt x="106" y="0"/>
                  </a:lnTo>
                  <a:close/>
                </a:path>
              </a:pathLst>
            </a:custGeom>
            <a:solidFill>
              <a:srgbClr val="000000"/>
            </a:solidFill>
            <a:ln w="9525">
              <a:noFill/>
              <a:round/>
              <a:headEnd/>
              <a:tailEnd/>
            </a:ln>
          </p:spPr>
          <p:txBody>
            <a:bodyPr/>
            <a:lstStyle/>
            <a:p>
              <a:endParaRPr lang="en-US"/>
            </a:p>
          </p:txBody>
        </p:sp>
        <p:sp>
          <p:nvSpPr>
            <p:cNvPr id="116911" name="Freeform 175"/>
            <p:cNvSpPr>
              <a:spLocks/>
            </p:cNvSpPr>
            <p:nvPr/>
          </p:nvSpPr>
          <p:spPr bwMode="auto">
            <a:xfrm>
              <a:off x="3788" y="2247"/>
              <a:ext cx="21" cy="44"/>
            </a:xfrm>
            <a:custGeom>
              <a:avLst/>
              <a:gdLst/>
              <a:ahLst/>
              <a:cxnLst>
                <a:cxn ang="0">
                  <a:pos x="7" y="415"/>
                </a:cxn>
                <a:cxn ang="0">
                  <a:pos x="0" y="98"/>
                </a:cxn>
                <a:cxn ang="0">
                  <a:pos x="1" y="74"/>
                </a:cxn>
                <a:cxn ang="0">
                  <a:pos x="7" y="53"/>
                </a:cxn>
                <a:cxn ang="0">
                  <a:pos x="17" y="36"/>
                </a:cxn>
                <a:cxn ang="0">
                  <a:pos x="29" y="22"/>
                </a:cxn>
                <a:cxn ang="0">
                  <a:pos x="44" y="12"/>
                </a:cxn>
                <a:cxn ang="0">
                  <a:pos x="62" y="5"/>
                </a:cxn>
                <a:cxn ang="0">
                  <a:pos x="80" y="1"/>
                </a:cxn>
                <a:cxn ang="0">
                  <a:pos x="99" y="0"/>
                </a:cxn>
                <a:cxn ang="0">
                  <a:pos x="118" y="3"/>
                </a:cxn>
                <a:cxn ang="0">
                  <a:pos x="138" y="9"/>
                </a:cxn>
                <a:cxn ang="0">
                  <a:pos x="155" y="18"/>
                </a:cxn>
                <a:cxn ang="0">
                  <a:pos x="171" y="31"/>
                </a:cxn>
                <a:cxn ang="0">
                  <a:pos x="185" y="46"/>
                </a:cxn>
                <a:cxn ang="0">
                  <a:pos x="196" y="65"/>
                </a:cxn>
                <a:cxn ang="0">
                  <a:pos x="203" y="86"/>
                </a:cxn>
                <a:cxn ang="0">
                  <a:pos x="206" y="110"/>
                </a:cxn>
                <a:cxn ang="0">
                  <a:pos x="213" y="427"/>
                </a:cxn>
                <a:cxn ang="0">
                  <a:pos x="211" y="452"/>
                </a:cxn>
                <a:cxn ang="0">
                  <a:pos x="206" y="473"/>
                </a:cxn>
                <a:cxn ang="0">
                  <a:pos x="196" y="489"/>
                </a:cxn>
                <a:cxn ang="0">
                  <a:pos x="183" y="502"/>
                </a:cxn>
                <a:cxn ang="0">
                  <a:pos x="168" y="512"/>
                </a:cxn>
                <a:cxn ang="0">
                  <a:pos x="151" y="518"/>
                </a:cxn>
                <a:cxn ang="0">
                  <a:pos x="133" y="522"/>
                </a:cxn>
                <a:cxn ang="0">
                  <a:pos x="113" y="523"/>
                </a:cxn>
                <a:cxn ang="0">
                  <a:pos x="92" y="521"/>
                </a:cxn>
                <a:cxn ang="0">
                  <a:pos x="73" y="516"/>
                </a:cxn>
                <a:cxn ang="0">
                  <a:pos x="55" y="507"/>
                </a:cxn>
                <a:cxn ang="0">
                  <a:pos x="40" y="494"/>
                </a:cxn>
                <a:cxn ang="0">
                  <a:pos x="27" y="479"/>
                </a:cxn>
                <a:cxn ang="0">
                  <a:pos x="18" y="460"/>
                </a:cxn>
                <a:cxn ang="0">
                  <a:pos x="11" y="439"/>
                </a:cxn>
                <a:cxn ang="0">
                  <a:pos x="7" y="415"/>
                </a:cxn>
              </a:cxnLst>
              <a:rect l="0" t="0" r="r" b="b"/>
              <a:pathLst>
                <a:path w="213" h="523">
                  <a:moveTo>
                    <a:pt x="7" y="415"/>
                  </a:moveTo>
                  <a:lnTo>
                    <a:pt x="0" y="98"/>
                  </a:lnTo>
                  <a:lnTo>
                    <a:pt x="1" y="74"/>
                  </a:lnTo>
                  <a:lnTo>
                    <a:pt x="7" y="53"/>
                  </a:lnTo>
                  <a:lnTo>
                    <a:pt x="17" y="36"/>
                  </a:lnTo>
                  <a:lnTo>
                    <a:pt x="29" y="22"/>
                  </a:lnTo>
                  <a:lnTo>
                    <a:pt x="44" y="12"/>
                  </a:lnTo>
                  <a:lnTo>
                    <a:pt x="62" y="5"/>
                  </a:lnTo>
                  <a:lnTo>
                    <a:pt x="80" y="1"/>
                  </a:lnTo>
                  <a:lnTo>
                    <a:pt x="99" y="0"/>
                  </a:lnTo>
                  <a:lnTo>
                    <a:pt x="118" y="3"/>
                  </a:lnTo>
                  <a:lnTo>
                    <a:pt x="138" y="9"/>
                  </a:lnTo>
                  <a:lnTo>
                    <a:pt x="155" y="18"/>
                  </a:lnTo>
                  <a:lnTo>
                    <a:pt x="171" y="31"/>
                  </a:lnTo>
                  <a:lnTo>
                    <a:pt x="185" y="46"/>
                  </a:lnTo>
                  <a:lnTo>
                    <a:pt x="196" y="65"/>
                  </a:lnTo>
                  <a:lnTo>
                    <a:pt x="203" y="86"/>
                  </a:lnTo>
                  <a:lnTo>
                    <a:pt x="206" y="110"/>
                  </a:lnTo>
                  <a:lnTo>
                    <a:pt x="213" y="427"/>
                  </a:lnTo>
                  <a:lnTo>
                    <a:pt x="211" y="452"/>
                  </a:lnTo>
                  <a:lnTo>
                    <a:pt x="206" y="473"/>
                  </a:lnTo>
                  <a:lnTo>
                    <a:pt x="196" y="489"/>
                  </a:lnTo>
                  <a:lnTo>
                    <a:pt x="183" y="502"/>
                  </a:lnTo>
                  <a:lnTo>
                    <a:pt x="168" y="512"/>
                  </a:lnTo>
                  <a:lnTo>
                    <a:pt x="151" y="518"/>
                  </a:lnTo>
                  <a:lnTo>
                    <a:pt x="133" y="522"/>
                  </a:lnTo>
                  <a:lnTo>
                    <a:pt x="113" y="523"/>
                  </a:lnTo>
                  <a:lnTo>
                    <a:pt x="92" y="521"/>
                  </a:lnTo>
                  <a:lnTo>
                    <a:pt x="73" y="516"/>
                  </a:lnTo>
                  <a:lnTo>
                    <a:pt x="55" y="507"/>
                  </a:lnTo>
                  <a:lnTo>
                    <a:pt x="40" y="494"/>
                  </a:lnTo>
                  <a:lnTo>
                    <a:pt x="27" y="479"/>
                  </a:lnTo>
                  <a:lnTo>
                    <a:pt x="18" y="460"/>
                  </a:lnTo>
                  <a:lnTo>
                    <a:pt x="11" y="439"/>
                  </a:lnTo>
                  <a:lnTo>
                    <a:pt x="7" y="415"/>
                  </a:lnTo>
                  <a:close/>
                </a:path>
              </a:pathLst>
            </a:custGeom>
            <a:solidFill>
              <a:srgbClr val="000000"/>
            </a:solidFill>
            <a:ln w="9525">
              <a:noFill/>
              <a:round/>
              <a:headEnd/>
              <a:tailEnd/>
            </a:ln>
          </p:spPr>
          <p:txBody>
            <a:bodyPr/>
            <a:lstStyle/>
            <a:p>
              <a:endParaRPr lang="en-US"/>
            </a:p>
          </p:txBody>
        </p:sp>
        <p:sp>
          <p:nvSpPr>
            <p:cNvPr id="116912" name="Freeform 176"/>
            <p:cNvSpPr>
              <a:spLocks/>
            </p:cNvSpPr>
            <p:nvPr/>
          </p:nvSpPr>
          <p:spPr bwMode="auto">
            <a:xfrm>
              <a:off x="3714" y="2269"/>
              <a:ext cx="20" cy="17"/>
            </a:xfrm>
            <a:custGeom>
              <a:avLst/>
              <a:gdLst/>
              <a:ahLst/>
              <a:cxnLst>
                <a:cxn ang="0">
                  <a:pos x="101" y="203"/>
                </a:cxn>
                <a:cxn ang="0">
                  <a:pos x="81" y="199"/>
                </a:cxn>
                <a:cxn ang="0">
                  <a:pos x="63" y="192"/>
                </a:cxn>
                <a:cxn ang="0">
                  <a:pos x="45" y="182"/>
                </a:cxn>
                <a:cxn ang="0">
                  <a:pos x="30" y="168"/>
                </a:cxn>
                <a:cxn ang="0">
                  <a:pos x="18" y="153"/>
                </a:cxn>
                <a:cxn ang="0">
                  <a:pos x="8" y="135"/>
                </a:cxn>
                <a:cxn ang="0">
                  <a:pos x="2" y="116"/>
                </a:cxn>
                <a:cxn ang="0">
                  <a:pos x="0" y="95"/>
                </a:cxn>
                <a:cxn ang="0">
                  <a:pos x="2" y="74"/>
                </a:cxn>
                <a:cxn ang="0">
                  <a:pos x="7" y="56"/>
                </a:cxn>
                <a:cxn ang="0">
                  <a:pos x="16" y="39"/>
                </a:cxn>
                <a:cxn ang="0">
                  <a:pos x="27" y="26"/>
                </a:cxn>
                <a:cxn ang="0">
                  <a:pos x="42" y="14"/>
                </a:cxn>
                <a:cxn ang="0">
                  <a:pos x="59" y="6"/>
                </a:cxn>
                <a:cxn ang="0">
                  <a:pos x="77" y="1"/>
                </a:cxn>
                <a:cxn ang="0">
                  <a:pos x="97" y="0"/>
                </a:cxn>
                <a:cxn ang="0">
                  <a:pos x="117" y="3"/>
                </a:cxn>
                <a:cxn ang="0">
                  <a:pos x="136" y="10"/>
                </a:cxn>
                <a:cxn ang="0">
                  <a:pos x="153" y="20"/>
                </a:cxn>
                <a:cxn ang="0">
                  <a:pos x="168" y="34"/>
                </a:cxn>
                <a:cxn ang="0">
                  <a:pos x="181" y="49"/>
                </a:cxn>
                <a:cxn ang="0">
                  <a:pos x="191" y="67"/>
                </a:cxn>
                <a:cxn ang="0">
                  <a:pos x="197" y="87"/>
                </a:cxn>
                <a:cxn ang="0">
                  <a:pos x="199" y="107"/>
                </a:cxn>
                <a:cxn ang="0">
                  <a:pos x="197" y="128"/>
                </a:cxn>
                <a:cxn ang="0">
                  <a:pos x="192" y="147"/>
                </a:cxn>
                <a:cxn ang="0">
                  <a:pos x="183" y="163"/>
                </a:cxn>
                <a:cxn ang="0">
                  <a:pos x="171" y="177"/>
                </a:cxn>
                <a:cxn ang="0">
                  <a:pos x="156" y="188"/>
                </a:cxn>
                <a:cxn ang="0">
                  <a:pos x="140" y="196"/>
                </a:cxn>
                <a:cxn ang="0">
                  <a:pos x="122" y="202"/>
                </a:cxn>
                <a:cxn ang="0">
                  <a:pos x="101" y="203"/>
                </a:cxn>
              </a:cxnLst>
              <a:rect l="0" t="0" r="r" b="b"/>
              <a:pathLst>
                <a:path w="199" h="203">
                  <a:moveTo>
                    <a:pt x="101" y="203"/>
                  </a:moveTo>
                  <a:lnTo>
                    <a:pt x="81" y="199"/>
                  </a:lnTo>
                  <a:lnTo>
                    <a:pt x="63" y="192"/>
                  </a:lnTo>
                  <a:lnTo>
                    <a:pt x="45" y="182"/>
                  </a:lnTo>
                  <a:lnTo>
                    <a:pt x="30" y="168"/>
                  </a:lnTo>
                  <a:lnTo>
                    <a:pt x="18" y="153"/>
                  </a:lnTo>
                  <a:lnTo>
                    <a:pt x="8" y="135"/>
                  </a:lnTo>
                  <a:lnTo>
                    <a:pt x="2" y="116"/>
                  </a:lnTo>
                  <a:lnTo>
                    <a:pt x="0" y="95"/>
                  </a:lnTo>
                  <a:lnTo>
                    <a:pt x="2" y="74"/>
                  </a:lnTo>
                  <a:lnTo>
                    <a:pt x="7" y="56"/>
                  </a:lnTo>
                  <a:lnTo>
                    <a:pt x="16" y="39"/>
                  </a:lnTo>
                  <a:lnTo>
                    <a:pt x="27" y="26"/>
                  </a:lnTo>
                  <a:lnTo>
                    <a:pt x="42" y="14"/>
                  </a:lnTo>
                  <a:lnTo>
                    <a:pt x="59" y="6"/>
                  </a:lnTo>
                  <a:lnTo>
                    <a:pt x="77" y="1"/>
                  </a:lnTo>
                  <a:lnTo>
                    <a:pt x="97" y="0"/>
                  </a:lnTo>
                  <a:lnTo>
                    <a:pt x="117" y="3"/>
                  </a:lnTo>
                  <a:lnTo>
                    <a:pt x="136" y="10"/>
                  </a:lnTo>
                  <a:lnTo>
                    <a:pt x="153" y="20"/>
                  </a:lnTo>
                  <a:lnTo>
                    <a:pt x="168" y="34"/>
                  </a:lnTo>
                  <a:lnTo>
                    <a:pt x="181" y="49"/>
                  </a:lnTo>
                  <a:lnTo>
                    <a:pt x="191" y="67"/>
                  </a:lnTo>
                  <a:lnTo>
                    <a:pt x="197" y="87"/>
                  </a:lnTo>
                  <a:lnTo>
                    <a:pt x="199" y="107"/>
                  </a:lnTo>
                  <a:lnTo>
                    <a:pt x="197" y="128"/>
                  </a:lnTo>
                  <a:lnTo>
                    <a:pt x="192" y="147"/>
                  </a:lnTo>
                  <a:lnTo>
                    <a:pt x="183" y="163"/>
                  </a:lnTo>
                  <a:lnTo>
                    <a:pt x="171" y="177"/>
                  </a:lnTo>
                  <a:lnTo>
                    <a:pt x="156" y="188"/>
                  </a:lnTo>
                  <a:lnTo>
                    <a:pt x="140" y="196"/>
                  </a:lnTo>
                  <a:lnTo>
                    <a:pt x="122" y="202"/>
                  </a:lnTo>
                  <a:lnTo>
                    <a:pt x="101" y="203"/>
                  </a:lnTo>
                  <a:close/>
                </a:path>
              </a:pathLst>
            </a:custGeom>
            <a:solidFill>
              <a:srgbClr val="999999"/>
            </a:solidFill>
            <a:ln w="9525">
              <a:noFill/>
              <a:round/>
              <a:headEnd/>
              <a:tailEnd/>
            </a:ln>
          </p:spPr>
          <p:txBody>
            <a:bodyPr/>
            <a:lstStyle/>
            <a:p>
              <a:endParaRPr lang="en-US"/>
            </a:p>
          </p:txBody>
        </p:sp>
        <p:sp>
          <p:nvSpPr>
            <p:cNvPr id="116913" name="Freeform 177"/>
            <p:cNvSpPr>
              <a:spLocks/>
            </p:cNvSpPr>
            <p:nvPr/>
          </p:nvSpPr>
          <p:spPr bwMode="auto">
            <a:xfrm>
              <a:off x="3755" y="2271"/>
              <a:ext cx="20" cy="17"/>
            </a:xfrm>
            <a:custGeom>
              <a:avLst/>
              <a:gdLst/>
              <a:ahLst/>
              <a:cxnLst>
                <a:cxn ang="0">
                  <a:pos x="101" y="202"/>
                </a:cxn>
                <a:cxn ang="0">
                  <a:pos x="81" y="199"/>
                </a:cxn>
                <a:cxn ang="0">
                  <a:pos x="63" y="192"/>
                </a:cxn>
                <a:cxn ang="0">
                  <a:pos x="46" y="182"/>
                </a:cxn>
                <a:cxn ang="0">
                  <a:pos x="31" y="168"/>
                </a:cxn>
                <a:cxn ang="0">
                  <a:pos x="19" y="153"/>
                </a:cxn>
                <a:cxn ang="0">
                  <a:pos x="8" y="135"/>
                </a:cxn>
                <a:cxn ang="0">
                  <a:pos x="2" y="116"/>
                </a:cxn>
                <a:cxn ang="0">
                  <a:pos x="0" y="95"/>
                </a:cxn>
                <a:cxn ang="0">
                  <a:pos x="2" y="74"/>
                </a:cxn>
                <a:cxn ang="0">
                  <a:pos x="7" y="55"/>
                </a:cxn>
                <a:cxn ang="0">
                  <a:pos x="17" y="39"/>
                </a:cxn>
                <a:cxn ang="0">
                  <a:pos x="28" y="25"/>
                </a:cxn>
                <a:cxn ang="0">
                  <a:pos x="43" y="14"/>
                </a:cxn>
                <a:cxn ang="0">
                  <a:pos x="59" y="6"/>
                </a:cxn>
                <a:cxn ang="0">
                  <a:pos x="78" y="1"/>
                </a:cxn>
                <a:cxn ang="0">
                  <a:pos x="97" y="0"/>
                </a:cxn>
                <a:cxn ang="0">
                  <a:pos x="117" y="3"/>
                </a:cxn>
                <a:cxn ang="0">
                  <a:pos x="135" y="10"/>
                </a:cxn>
                <a:cxn ang="0">
                  <a:pos x="153" y="20"/>
                </a:cxn>
                <a:cxn ang="0">
                  <a:pos x="168" y="34"/>
                </a:cxn>
                <a:cxn ang="0">
                  <a:pos x="180" y="49"/>
                </a:cxn>
                <a:cxn ang="0">
                  <a:pos x="190" y="67"/>
                </a:cxn>
                <a:cxn ang="0">
                  <a:pos x="196" y="87"/>
                </a:cxn>
                <a:cxn ang="0">
                  <a:pos x="198" y="107"/>
                </a:cxn>
                <a:cxn ang="0">
                  <a:pos x="196" y="128"/>
                </a:cxn>
                <a:cxn ang="0">
                  <a:pos x="191" y="147"/>
                </a:cxn>
                <a:cxn ang="0">
                  <a:pos x="182" y="163"/>
                </a:cxn>
                <a:cxn ang="0">
                  <a:pos x="171" y="177"/>
                </a:cxn>
                <a:cxn ang="0">
                  <a:pos x="156" y="188"/>
                </a:cxn>
                <a:cxn ang="0">
                  <a:pos x="140" y="196"/>
                </a:cxn>
                <a:cxn ang="0">
                  <a:pos x="121" y="201"/>
                </a:cxn>
                <a:cxn ang="0">
                  <a:pos x="101" y="202"/>
                </a:cxn>
              </a:cxnLst>
              <a:rect l="0" t="0" r="r" b="b"/>
              <a:pathLst>
                <a:path w="198" h="202">
                  <a:moveTo>
                    <a:pt x="101" y="202"/>
                  </a:moveTo>
                  <a:lnTo>
                    <a:pt x="81" y="199"/>
                  </a:lnTo>
                  <a:lnTo>
                    <a:pt x="63" y="192"/>
                  </a:lnTo>
                  <a:lnTo>
                    <a:pt x="46" y="182"/>
                  </a:lnTo>
                  <a:lnTo>
                    <a:pt x="31" y="168"/>
                  </a:lnTo>
                  <a:lnTo>
                    <a:pt x="19" y="153"/>
                  </a:lnTo>
                  <a:lnTo>
                    <a:pt x="8" y="135"/>
                  </a:lnTo>
                  <a:lnTo>
                    <a:pt x="2" y="116"/>
                  </a:lnTo>
                  <a:lnTo>
                    <a:pt x="0" y="95"/>
                  </a:lnTo>
                  <a:lnTo>
                    <a:pt x="2" y="74"/>
                  </a:lnTo>
                  <a:lnTo>
                    <a:pt x="7" y="55"/>
                  </a:lnTo>
                  <a:lnTo>
                    <a:pt x="17" y="39"/>
                  </a:lnTo>
                  <a:lnTo>
                    <a:pt x="28" y="25"/>
                  </a:lnTo>
                  <a:lnTo>
                    <a:pt x="43" y="14"/>
                  </a:lnTo>
                  <a:lnTo>
                    <a:pt x="59" y="6"/>
                  </a:lnTo>
                  <a:lnTo>
                    <a:pt x="78" y="1"/>
                  </a:lnTo>
                  <a:lnTo>
                    <a:pt x="97" y="0"/>
                  </a:lnTo>
                  <a:lnTo>
                    <a:pt x="117" y="3"/>
                  </a:lnTo>
                  <a:lnTo>
                    <a:pt x="135" y="10"/>
                  </a:lnTo>
                  <a:lnTo>
                    <a:pt x="153" y="20"/>
                  </a:lnTo>
                  <a:lnTo>
                    <a:pt x="168" y="34"/>
                  </a:lnTo>
                  <a:lnTo>
                    <a:pt x="180" y="49"/>
                  </a:lnTo>
                  <a:lnTo>
                    <a:pt x="190" y="67"/>
                  </a:lnTo>
                  <a:lnTo>
                    <a:pt x="196" y="87"/>
                  </a:lnTo>
                  <a:lnTo>
                    <a:pt x="198" y="107"/>
                  </a:lnTo>
                  <a:lnTo>
                    <a:pt x="196" y="128"/>
                  </a:lnTo>
                  <a:lnTo>
                    <a:pt x="191" y="147"/>
                  </a:lnTo>
                  <a:lnTo>
                    <a:pt x="182" y="163"/>
                  </a:lnTo>
                  <a:lnTo>
                    <a:pt x="171" y="177"/>
                  </a:lnTo>
                  <a:lnTo>
                    <a:pt x="156" y="188"/>
                  </a:lnTo>
                  <a:lnTo>
                    <a:pt x="140" y="196"/>
                  </a:lnTo>
                  <a:lnTo>
                    <a:pt x="121" y="201"/>
                  </a:lnTo>
                  <a:lnTo>
                    <a:pt x="101" y="202"/>
                  </a:lnTo>
                  <a:close/>
                </a:path>
              </a:pathLst>
            </a:custGeom>
            <a:solidFill>
              <a:srgbClr val="999999"/>
            </a:solidFill>
            <a:ln w="9525">
              <a:noFill/>
              <a:round/>
              <a:headEnd/>
              <a:tailEnd/>
            </a:ln>
          </p:spPr>
          <p:txBody>
            <a:bodyPr/>
            <a:lstStyle/>
            <a:p>
              <a:endParaRPr lang="en-US"/>
            </a:p>
          </p:txBody>
        </p:sp>
        <p:sp>
          <p:nvSpPr>
            <p:cNvPr id="116914" name="Freeform 178"/>
            <p:cNvSpPr>
              <a:spLocks/>
            </p:cNvSpPr>
            <p:nvPr/>
          </p:nvSpPr>
          <p:spPr bwMode="auto">
            <a:xfrm>
              <a:off x="3708" y="2242"/>
              <a:ext cx="34" cy="19"/>
            </a:xfrm>
            <a:custGeom>
              <a:avLst/>
              <a:gdLst/>
              <a:ahLst/>
              <a:cxnLst>
                <a:cxn ang="0">
                  <a:pos x="105" y="0"/>
                </a:cxn>
                <a:cxn ang="0">
                  <a:pos x="229" y="8"/>
                </a:cxn>
                <a:cxn ang="0">
                  <a:pos x="277" y="20"/>
                </a:cxn>
                <a:cxn ang="0">
                  <a:pos x="312" y="46"/>
                </a:cxn>
                <a:cxn ang="0">
                  <a:pos x="333" y="82"/>
                </a:cxn>
                <a:cxn ang="0">
                  <a:pos x="341" y="120"/>
                </a:cxn>
                <a:cxn ang="0">
                  <a:pos x="335" y="158"/>
                </a:cxn>
                <a:cxn ang="0">
                  <a:pos x="315" y="190"/>
                </a:cxn>
                <a:cxn ang="0">
                  <a:pos x="281" y="212"/>
                </a:cxn>
                <a:cxn ang="0">
                  <a:pos x="233" y="218"/>
                </a:cxn>
                <a:cxn ang="0">
                  <a:pos x="110" y="210"/>
                </a:cxn>
                <a:cxn ang="0">
                  <a:pos x="63" y="197"/>
                </a:cxn>
                <a:cxn ang="0">
                  <a:pos x="28" y="172"/>
                </a:cxn>
                <a:cxn ang="0">
                  <a:pos x="7" y="136"/>
                </a:cxn>
                <a:cxn ang="0">
                  <a:pos x="0" y="98"/>
                </a:cxn>
                <a:cxn ang="0">
                  <a:pos x="6" y="60"/>
                </a:cxn>
                <a:cxn ang="0">
                  <a:pos x="25" y="28"/>
                </a:cxn>
                <a:cxn ang="0">
                  <a:pos x="59" y="6"/>
                </a:cxn>
                <a:cxn ang="0">
                  <a:pos x="105" y="0"/>
                </a:cxn>
              </a:cxnLst>
              <a:rect l="0" t="0" r="r" b="b"/>
              <a:pathLst>
                <a:path w="341" h="218">
                  <a:moveTo>
                    <a:pt x="105" y="0"/>
                  </a:moveTo>
                  <a:lnTo>
                    <a:pt x="229" y="8"/>
                  </a:lnTo>
                  <a:lnTo>
                    <a:pt x="277" y="20"/>
                  </a:lnTo>
                  <a:lnTo>
                    <a:pt x="312" y="46"/>
                  </a:lnTo>
                  <a:lnTo>
                    <a:pt x="333" y="82"/>
                  </a:lnTo>
                  <a:lnTo>
                    <a:pt x="341" y="120"/>
                  </a:lnTo>
                  <a:lnTo>
                    <a:pt x="335" y="158"/>
                  </a:lnTo>
                  <a:lnTo>
                    <a:pt x="315" y="190"/>
                  </a:lnTo>
                  <a:lnTo>
                    <a:pt x="281" y="212"/>
                  </a:lnTo>
                  <a:lnTo>
                    <a:pt x="233" y="218"/>
                  </a:lnTo>
                  <a:lnTo>
                    <a:pt x="110" y="210"/>
                  </a:lnTo>
                  <a:lnTo>
                    <a:pt x="63" y="197"/>
                  </a:lnTo>
                  <a:lnTo>
                    <a:pt x="28" y="172"/>
                  </a:lnTo>
                  <a:lnTo>
                    <a:pt x="7" y="136"/>
                  </a:lnTo>
                  <a:lnTo>
                    <a:pt x="0" y="98"/>
                  </a:lnTo>
                  <a:lnTo>
                    <a:pt x="6" y="60"/>
                  </a:lnTo>
                  <a:lnTo>
                    <a:pt x="25" y="28"/>
                  </a:lnTo>
                  <a:lnTo>
                    <a:pt x="59" y="6"/>
                  </a:lnTo>
                  <a:lnTo>
                    <a:pt x="105" y="0"/>
                  </a:lnTo>
                  <a:close/>
                </a:path>
              </a:pathLst>
            </a:custGeom>
            <a:solidFill>
              <a:srgbClr val="999999"/>
            </a:solidFill>
            <a:ln w="9525">
              <a:noFill/>
              <a:round/>
              <a:headEnd/>
              <a:tailEnd/>
            </a:ln>
          </p:spPr>
          <p:txBody>
            <a:bodyPr/>
            <a:lstStyle/>
            <a:p>
              <a:endParaRPr lang="en-US"/>
            </a:p>
          </p:txBody>
        </p:sp>
        <p:sp>
          <p:nvSpPr>
            <p:cNvPr id="116915" name="Freeform 179"/>
            <p:cNvSpPr>
              <a:spLocks/>
            </p:cNvSpPr>
            <p:nvPr/>
          </p:nvSpPr>
          <p:spPr bwMode="auto">
            <a:xfrm>
              <a:off x="3677" y="2267"/>
              <a:ext cx="28" cy="18"/>
            </a:xfrm>
            <a:custGeom>
              <a:avLst/>
              <a:gdLst/>
              <a:ahLst/>
              <a:cxnLst>
                <a:cxn ang="0">
                  <a:pos x="105" y="0"/>
                </a:cxn>
                <a:cxn ang="0">
                  <a:pos x="170" y="5"/>
                </a:cxn>
                <a:cxn ang="0">
                  <a:pos x="218" y="16"/>
                </a:cxn>
                <a:cxn ang="0">
                  <a:pos x="253" y="42"/>
                </a:cxn>
                <a:cxn ang="0">
                  <a:pos x="274" y="76"/>
                </a:cxn>
                <a:cxn ang="0">
                  <a:pos x="281" y="116"/>
                </a:cxn>
                <a:cxn ang="0">
                  <a:pos x="275" y="154"/>
                </a:cxn>
                <a:cxn ang="0">
                  <a:pos x="256" y="186"/>
                </a:cxn>
                <a:cxn ang="0">
                  <a:pos x="222" y="209"/>
                </a:cxn>
                <a:cxn ang="0">
                  <a:pos x="176" y="215"/>
                </a:cxn>
                <a:cxn ang="0">
                  <a:pos x="110" y="210"/>
                </a:cxn>
                <a:cxn ang="0">
                  <a:pos x="63" y="198"/>
                </a:cxn>
                <a:cxn ang="0">
                  <a:pos x="28" y="172"/>
                </a:cxn>
                <a:cxn ang="0">
                  <a:pos x="7" y="136"/>
                </a:cxn>
                <a:cxn ang="0">
                  <a:pos x="0" y="97"/>
                </a:cxn>
                <a:cxn ang="0">
                  <a:pos x="6" y="59"/>
                </a:cxn>
                <a:cxn ang="0">
                  <a:pos x="25" y="27"/>
                </a:cxn>
                <a:cxn ang="0">
                  <a:pos x="59" y="5"/>
                </a:cxn>
                <a:cxn ang="0">
                  <a:pos x="105" y="0"/>
                </a:cxn>
              </a:cxnLst>
              <a:rect l="0" t="0" r="r" b="b"/>
              <a:pathLst>
                <a:path w="281" h="215">
                  <a:moveTo>
                    <a:pt x="105" y="0"/>
                  </a:moveTo>
                  <a:lnTo>
                    <a:pt x="170" y="5"/>
                  </a:lnTo>
                  <a:lnTo>
                    <a:pt x="218" y="16"/>
                  </a:lnTo>
                  <a:lnTo>
                    <a:pt x="253" y="42"/>
                  </a:lnTo>
                  <a:lnTo>
                    <a:pt x="274" y="76"/>
                  </a:lnTo>
                  <a:lnTo>
                    <a:pt x="281" y="116"/>
                  </a:lnTo>
                  <a:lnTo>
                    <a:pt x="275" y="154"/>
                  </a:lnTo>
                  <a:lnTo>
                    <a:pt x="256" y="186"/>
                  </a:lnTo>
                  <a:lnTo>
                    <a:pt x="222" y="209"/>
                  </a:lnTo>
                  <a:lnTo>
                    <a:pt x="176" y="215"/>
                  </a:lnTo>
                  <a:lnTo>
                    <a:pt x="110" y="210"/>
                  </a:lnTo>
                  <a:lnTo>
                    <a:pt x="63" y="198"/>
                  </a:lnTo>
                  <a:lnTo>
                    <a:pt x="28" y="172"/>
                  </a:lnTo>
                  <a:lnTo>
                    <a:pt x="7" y="136"/>
                  </a:lnTo>
                  <a:lnTo>
                    <a:pt x="0" y="97"/>
                  </a:lnTo>
                  <a:lnTo>
                    <a:pt x="6" y="59"/>
                  </a:lnTo>
                  <a:lnTo>
                    <a:pt x="25" y="27"/>
                  </a:lnTo>
                  <a:lnTo>
                    <a:pt x="59" y="5"/>
                  </a:lnTo>
                  <a:lnTo>
                    <a:pt x="105" y="0"/>
                  </a:lnTo>
                  <a:close/>
                </a:path>
              </a:pathLst>
            </a:custGeom>
            <a:solidFill>
              <a:srgbClr val="999999"/>
            </a:solidFill>
            <a:ln w="9525">
              <a:noFill/>
              <a:round/>
              <a:headEnd/>
              <a:tailEnd/>
            </a:ln>
          </p:spPr>
          <p:txBody>
            <a:bodyPr/>
            <a:lstStyle/>
            <a:p>
              <a:endParaRPr lang="en-US"/>
            </a:p>
          </p:txBody>
        </p:sp>
        <p:sp>
          <p:nvSpPr>
            <p:cNvPr id="116916" name="Freeform 180"/>
            <p:cNvSpPr>
              <a:spLocks/>
            </p:cNvSpPr>
            <p:nvPr/>
          </p:nvSpPr>
          <p:spPr bwMode="auto">
            <a:xfrm>
              <a:off x="3749" y="2245"/>
              <a:ext cx="34" cy="18"/>
            </a:xfrm>
            <a:custGeom>
              <a:avLst/>
              <a:gdLst/>
              <a:ahLst/>
              <a:cxnLst>
                <a:cxn ang="0">
                  <a:pos x="106" y="0"/>
                </a:cxn>
                <a:cxn ang="0">
                  <a:pos x="229" y="7"/>
                </a:cxn>
                <a:cxn ang="0">
                  <a:pos x="277" y="19"/>
                </a:cxn>
                <a:cxn ang="0">
                  <a:pos x="311" y="45"/>
                </a:cxn>
                <a:cxn ang="0">
                  <a:pos x="333" y="80"/>
                </a:cxn>
                <a:cxn ang="0">
                  <a:pos x="341" y="119"/>
                </a:cxn>
                <a:cxn ang="0">
                  <a:pos x="335" y="157"/>
                </a:cxn>
                <a:cxn ang="0">
                  <a:pos x="315" y="189"/>
                </a:cxn>
                <a:cxn ang="0">
                  <a:pos x="282" y="211"/>
                </a:cxn>
                <a:cxn ang="0">
                  <a:pos x="234" y="217"/>
                </a:cxn>
                <a:cxn ang="0">
                  <a:pos x="111" y="210"/>
                </a:cxn>
                <a:cxn ang="0">
                  <a:pos x="63" y="197"/>
                </a:cxn>
                <a:cxn ang="0">
                  <a:pos x="29" y="172"/>
                </a:cxn>
                <a:cxn ang="0">
                  <a:pos x="7" y="136"/>
                </a:cxn>
                <a:cxn ang="0">
                  <a:pos x="0" y="97"/>
                </a:cxn>
                <a:cxn ang="0">
                  <a:pos x="6" y="59"/>
                </a:cxn>
                <a:cxn ang="0">
                  <a:pos x="26" y="27"/>
                </a:cxn>
                <a:cxn ang="0">
                  <a:pos x="59" y="5"/>
                </a:cxn>
                <a:cxn ang="0">
                  <a:pos x="106" y="0"/>
                </a:cxn>
              </a:cxnLst>
              <a:rect l="0" t="0" r="r" b="b"/>
              <a:pathLst>
                <a:path w="341" h="217">
                  <a:moveTo>
                    <a:pt x="106" y="0"/>
                  </a:moveTo>
                  <a:lnTo>
                    <a:pt x="229" y="7"/>
                  </a:lnTo>
                  <a:lnTo>
                    <a:pt x="277" y="19"/>
                  </a:lnTo>
                  <a:lnTo>
                    <a:pt x="311" y="45"/>
                  </a:lnTo>
                  <a:lnTo>
                    <a:pt x="333" y="80"/>
                  </a:lnTo>
                  <a:lnTo>
                    <a:pt x="341" y="119"/>
                  </a:lnTo>
                  <a:lnTo>
                    <a:pt x="335" y="157"/>
                  </a:lnTo>
                  <a:lnTo>
                    <a:pt x="315" y="189"/>
                  </a:lnTo>
                  <a:lnTo>
                    <a:pt x="282" y="211"/>
                  </a:lnTo>
                  <a:lnTo>
                    <a:pt x="234" y="217"/>
                  </a:lnTo>
                  <a:lnTo>
                    <a:pt x="111" y="210"/>
                  </a:lnTo>
                  <a:lnTo>
                    <a:pt x="63" y="197"/>
                  </a:lnTo>
                  <a:lnTo>
                    <a:pt x="29" y="172"/>
                  </a:lnTo>
                  <a:lnTo>
                    <a:pt x="7" y="136"/>
                  </a:lnTo>
                  <a:lnTo>
                    <a:pt x="0" y="97"/>
                  </a:lnTo>
                  <a:lnTo>
                    <a:pt x="6" y="59"/>
                  </a:lnTo>
                  <a:lnTo>
                    <a:pt x="26" y="27"/>
                  </a:lnTo>
                  <a:lnTo>
                    <a:pt x="59" y="5"/>
                  </a:lnTo>
                  <a:lnTo>
                    <a:pt x="106" y="0"/>
                  </a:lnTo>
                  <a:close/>
                </a:path>
              </a:pathLst>
            </a:custGeom>
            <a:solidFill>
              <a:srgbClr val="999999"/>
            </a:solidFill>
            <a:ln w="9525">
              <a:noFill/>
              <a:round/>
              <a:headEnd/>
              <a:tailEnd/>
            </a:ln>
          </p:spPr>
          <p:txBody>
            <a:bodyPr/>
            <a:lstStyle/>
            <a:p>
              <a:endParaRPr lang="en-US"/>
            </a:p>
          </p:txBody>
        </p:sp>
        <p:sp>
          <p:nvSpPr>
            <p:cNvPr id="116917" name="Freeform 181"/>
            <p:cNvSpPr>
              <a:spLocks/>
            </p:cNvSpPr>
            <p:nvPr/>
          </p:nvSpPr>
          <p:spPr bwMode="auto">
            <a:xfrm>
              <a:off x="3789" y="2246"/>
              <a:ext cx="21" cy="44"/>
            </a:xfrm>
            <a:custGeom>
              <a:avLst/>
              <a:gdLst/>
              <a:ahLst/>
              <a:cxnLst>
                <a:cxn ang="0">
                  <a:pos x="8" y="415"/>
                </a:cxn>
                <a:cxn ang="0">
                  <a:pos x="0" y="99"/>
                </a:cxn>
                <a:cxn ang="0">
                  <a:pos x="2" y="75"/>
                </a:cxn>
                <a:cxn ang="0">
                  <a:pos x="7" y="53"/>
                </a:cxn>
                <a:cxn ang="0">
                  <a:pos x="17" y="37"/>
                </a:cxn>
                <a:cxn ang="0">
                  <a:pos x="30" y="22"/>
                </a:cxn>
                <a:cxn ang="0">
                  <a:pos x="44" y="12"/>
                </a:cxn>
                <a:cxn ang="0">
                  <a:pos x="62" y="5"/>
                </a:cxn>
                <a:cxn ang="0">
                  <a:pos x="80" y="0"/>
                </a:cxn>
                <a:cxn ang="0">
                  <a:pos x="99" y="0"/>
                </a:cxn>
                <a:cxn ang="0">
                  <a:pos x="120" y="3"/>
                </a:cxn>
                <a:cxn ang="0">
                  <a:pos x="138" y="10"/>
                </a:cxn>
                <a:cxn ang="0">
                  <a:pos x="156" y="19"/>
                </a:cxn>
                <a:cxn ang="0">
                  <a:pos x="172" y="31"/>
                </a:cxn>
                <a:cxn ang="0">
                  <a:pos x="186" y="47"/>
                </a:cxn>
                <a:cxn ang="0">
                  <a:pos x="196" y="66"/>
                </a:cxn>
                <a:cxn ang="0">
                  <a:pos x="203" y="86"/>
                </a:cxn>
                <a:cxn ang="0">
                  <a:pos x="206" y="111"/>
                </a:cxn>
                <a:cxn ang="0">
                  <a:pos x="214" y="428"/>
                </a:cxn>
                <a:cxn ang="0">
                  <a:pos x="212" y="453"/>
                </a:cxn>
                <a:cxn ang="0">
                  <a:pos x="207" y="473"/>
                </a:cxn>
                <a:cxn ang="0">
                  <a:pos x="197" y="490"/>
                </a:cxn>
                <a:cxn ang="0">
                  <a:pos x="185" y="502"/>
                </a:cxn>
                <a:cxn ang="0">
                  <a:pos x="169" y="513"/>
                </a:cxn>
                <a:cxn ang="0">
                  <a:pos x="152" y="519"/>
                </a:cxn>
                <a:cxn ang="0">
                  <a:pos x="134" y="523"/>
                </a:cxn>
                <a:cxn ang="0">
                  <a:pos x="115" y="524"/>
                </a:cxn>
                <a:cxn ang="0">
                  <a:pos x="93" y="522"/>
                </a:cxn>
                <a:cxn ang="0">
                  <a:pos x="74" y="517"/>
                </a:cxn>
                <a:cxn ang="0">
                  <a:pos x="56" y="508"/>
                </a:cxn>
                <a:cxn ang="0">
                  <a:pos x="40" y="495"/>
                </a:cxn>
                <a:cxn ang="0">
                  <a:pos x="28" y="480"/>
                </a:cxn>
                <a:cxn ang="0">
                  <a:pos x="18" y="461"/>
                </a:cxn>
                <a:cxn ang="0">
                  <a:pos x="11" y="439"/>
                </a:cxn>
                <a:cxn ang="0">
                  <a:pos x="8" y="415"/>
                </a:cxn>
              </a:cxnLst>
              <a:rect l="0" t="0" r="r" b="b"/>
              <a:pathLst>
                <a:path w="214" h="524">
                  <a:moveTo>
                    <a:pt x="8" y="415"/>
                  </a:moveTo>
                  <a:lnTo>
                    <a:pt x="0" y="99"/>
                  </a:lnTo>
                  <a:lnTo>
                    <a:pt x="2" y="75"/>
                  </a:lnTo>
                  <a:lnTo>
                    <a:pt x="7" y="53"/>
                  </a:lnTo>
                  <a:lnTo>
                    <a:pt x="17" y="37"/>
                  </a:lnTo>
                  <a:lnTo>
                    <a:pt x="30" y="22"/>
                  </a:lnTo>
                  <a:lnTo>
                    <a:pt x="44" y="12"/>
                  </a:lnTo>
                  <a:lnTo>
                    <a:pt x="62" y="5"/>
                  </a:lnTo>
                  <a:lnTo>
                    <a:pt x="80" y="0"/>
                  </a:lnTo>
                  <a:lnTo>
                    <a:pt x="99" y="0"/>
                  </a:lnTo>
                  <a:lnTo>
                    <a:pt x="120" y="3"/>
                  </a:lnTo>
                  <a:lnTo>
                    <a:pt x="138" y="10"/>
                  </a:lnTo>
                  <a:lnTo>
                    <a:pt x="156" y="19"/>
                  </a:lnTo>
                  <a:lnTo>
                    <a:pt x="172" y="31"/>
                  </a:lnTo>
                  <a:lnTo>
                    <a:pt x="186" y="47"/>
                  </a:lnTo>
                  <a:lnTo>
                    <a:pt x="196" y="66"/>
                  </a:lnTo>
                  <a:lnTo>
                    <a:pt x="203" y="86"/>
                  </a:lnTo>
                  <a:lnTo>
                    <a:pt x="206" y="111"/>
                  </a:lnTo>
                  <a:lnTo>
                    <a:pt x="214" y="428"/>
                  </a:lnTo>
                  <a:lnTo>
                    <a:pt x="212" y="453"/>
                  </a:lnTo>
                  <a:lnTo>
                    <a:pt x="207" y="473"/>
                  </a:lnTo>
                  <a:lnTo>
                    <a:pt x="197" y="490"/>
                  </a:lnTo>
                  <a:lnTo>
                    <a:pt x="185" y="502"/>
                  </a:lnTo>
                  <a:lnTo>
                    <a:pt x="169" y="513"/>
                  </a:lnTo>
                  <a:lnTo>
                    <a:pt x="152" y="519"/>
                  </a:lnTo>
                  <a:lnTo>
                    <a:pt x="134" y="523"/>
                  </a:lnTo>
                  <a:lnTo>
                    <a:pt x="115" y="524"/>
                  </a:lnTo>
                  <a:lnTo>
                    <a:pt x="93" y="522"/>
                  </a:lnTo>
                  <a:lnTo>
                    <a:pt x="74" y="517"/>
                  </a:lnTo>
                  <a:lnTo>
                    <a:pt x="56" y="508"/>
                  </a:lnTo>
                  <a:lnTo>
                    <a:pt x="40" y="495"/>
                  </a:lnTo>
                  <a:lnTo>
                    <a:pt x="28" y="480"/>
                  </a:lnTo>
                  <a:lnTo>
                    <a:pt x="18" y="461"/>
                  </a:lnTo>
                  <a:lnTo>
                    <a:pt x="11" y="439"/>
                  </a:lnTo>
                  <a:lnTo>
                    <a:pt x="8" y="415"/>
                  </a:lnTo>
                  <a:close/>
                </a:path>
              </a:pathLst>
            </a:custGeom>
            <a:solidFill>
              <a:srgbClr val="999999"/>
            </a:solidFill>
            <a:ln w="9525">
              <a:noFill/>
              <a:round/>
              <a:headEnd/>
              <a:tailEnd/>
            </a:ln>
          </p:spPr>
          <p:txBody>
            <a:bodyPr/>
            <a:lstStyle/>
            <a:p>
              <a:endParaRPr lang="en-US"/>
            </a:p>
          </p:txBody>
        </p:sp>
        <p:sp>
          <p:nvSpPr>
            <p:cNvPr id="116918" name="Freeform 182"/>
            <p:cNvSpPr>
              <a:spLocks/>
            </p:cNvSpPr>
            <p:nvPr/>
          </p:nvSpPr>
          <p:spPr bwMode="auto">
            <a:xfrm>
              <a:off x="3716" y="2268"/>
              <a:ext cx="20" cy="17"/>
            </a:xfrm>
            <a:custGeom>
              <a:avLst/>
              <a:gdLst/>
              <a:ahLst/>
              <a:cxnLst>
                <a:cxn ang="0">
                  <a:pos x="102" y="203"/>
                </a:cxn>
                <a:cxn ang="0">
                  <a:pos x="81" y="200"/>
                </a:cxn>
                <a:cxn ang="0">
                  <a:pos x="63" y="193"/>
                </a:cxn>
                <a:cxn ang="0">
                  <a:pos x="46" y="182"/>
                </a:cxn>
                <a:cxn ang="0">
                  <a:pos x="30" y="169"/>
                </a:cxn>
                <a:cxn ang="0">
                  <a:pos x="18" y="154"/>
                </a:cxn>
                <a:cxn ang="0">
                  <a:pos x="8" y="136"/>
                </a:cxn>
                <a:cxn ang="0">
                  <a:pos x="2" y="116"/>
                </a:cxn>
                <a:cxn ang="0">
                  <a:pos x="0" y="96"/>
                </a:cxn>
                <a:cxn ang="0">
                  <a:pos x="2" y="75"/>
                </a:cxn>
                <a:cxn ang="0">
                  <a:pos x="7" y="56"/>
                </a:cxn>
                <a:cxn ang="0">
                  <a:pos x="16" y="40"/>
                </a:cxn>
                <a:cxn ang="0">
                  <a:pos x="27" y="26"/>
                </a:cxn>
                <a:cxn ang="0">
                  <a:pos x="43" y="15"/>
                </a:cxn>
                <a:cxn ang="0">
                  <a:pos x="59" y="7"/>
                </a:cxn>
                <a:cxn ang="0">
                  <a:pos x="77" y="1"/>
                </a:cxn>
                <a:cxn ang="0">
                  <a:pos x="98" y="0"/>
                </a:cxn>
                <a:cxn ang="0">
                  <a:pos x="118" y="3"/>
                </a:cxn>
                <a:cxn ang="0">
                  <a:pos x="136" y="11"/>
                </a:cxn>
                <a:cxn ang="0">
                  <a:pos x="153" y="21"/>
                </a:cxn>
                <a:cxn ang="0">
                  <a:pos x="169" y="34"/>
                </a:cxn>
                <a:cxn ang="0">
                  <a:pos x="181" y="50"/>
                </a:cxn>
                <a:cxn ang="0">
                  <a:pos x="191" y="68"/>
                </a:cxn>
                <a:cxn ang="0">
                  <a:pos x="197" y="87"/>
                </a:cxn>
                <a:cxn ang="0">
                  <a:pos x="199" y="108"/>
                </a:cxn>
                <a:cxn ang="0">
                  <a:pos x="197" y="129"/>
                </a:cxn>
                <a:cxn ang="0">
                  <a:pos x="192" y="147"/>
                </a:cxn>
                <a:cxn ang="0">
                  <a:pos x="183" y="164"/>
                </a:cxn>
                <a:cxn ang="0">
                  <a:pos x="172" y="177"/>
                </a:cxn>
                <a:cxn ang="0">
                  <a:pos x="156" y="189"/>
                </a:cxn>
                <a:cxn ang="0">
                  <a:pos x="140" y="197"/>
                </a:cxn>
                <a:cxn ang="0">
                  <a:pos x="122" y="202"/>
                </a:cxn>
                <a:cxn ang="0">
                  <a:pos x="102" y="203"/>
                </a:cxn>
              </a:cxnLst>
              <a:rect l="0" t="0" r="r" b="b"/>
              <a:pathLst>
                <a:path w="199" h="203">
                  <a:moveTo>
                    <a:pt x="102" y="203"/>
                  </a:moveTo>
                  <a:lnTo>
                    <a:pt x="81" y="200"/>
                  </a:lnTo>
                  <a:lnTo>
                    <a:pt x="63" y="193"/>
                  </a:lnTo>
                  <a:lnTo>
                    <a:pt x="46" y="182"/>
                  </a:lnTo>
                  <a:lnTo>
                    <a:pt x="30" y="169"/>
                  </a:lnTo>
                  <a:lnTo>
                    <a:pt x="18" y="154"/>
                  </a:lnTo>
                  <a:lnTo>
                    <a:pt x="8" y="136"/>
                  </a:lnTo>
                  <a:lnTo>
                    <a:pt x="2" y="116"/>
                  </a:lnTo>
                  <a:lnTo>
                    <a:pt x="0" y="96"/>
                  </a:lnTo>
                  <a:lnTo>
                    <a:pt x="2" y="75"/>
                  </a:lnTo>
                  <a:lnTo>
                    <a:pt x="7" y="56"/>
                  </a:lnTo>
                  <a:lnTo>
                    <a:pt x="16" y="40"/>
                  </a:lnTo>
                  <a:lnTo>
                    <a:pt x="27" y="26"/>
                  </a:lnTo>
                  <a:lnTo>
                    <a:pt x="43" y="15"/>
                  </a:lnTo>
                  <a:lnTo>
                    <a:pt x="59" y="7"/>
                  </a:lnTo>
                  <a:lnTo>
                    <a:pt x="77" y="1"/>
                  </a:lnTo>
                  <a:lnTo>
                    <a:pt x="98" y="0"/>
                  </a:lnTo>
                  <a:lnTo>
                    <a:pt x="118" y="3"/>
                  </a:lnTo>
                  <a:lnTo>
                    <a:pt x="136" y="11"/>
                  </a:lnTo>
                  <a:lnTo>
                    <a:pt x="153" y="21"/>
                  </a:lnTo>
                  <a:lnTo>
                    <a:pt x="169" y="34"/>
                  </a:lnTo>
                  <a:lnTo>
                    <a:pt x="181" y="50"/>
                  </a:lnTo>
                  <a:lnTo>
                    <a:pt x="191" y="68"/>
                  </a:lnTo>
                  <a:lnTo>
                    <a:pt x="197" y="87"/>
                  </a:lnTo>
                  <a:lnTo>
                    <a:pt x="199" y="108"/>
                  </a:lnTo>
                  <a:lnTo>
                    <a:pt x="197" y="129"/>
                  </a:lnTo>
                  <a:lnTo>
                    <a:pt x="192" y="147"/>
                  </a:lnTo>
                  <a:lnTo>
                    <a:pt x="183" y="164"/>
                  </a:lnTo>
                  <a:lnTo>
                    <a:pt x="172" y="177"/>
                  </a:lnTo>
                  <a:lnTo>
                    <a:pt x="156" y="189"/>
                  </a:lnTo>
                  <a:lnTo>
                    <a:pt x="140" y="197"/>
                  </a:lnTo>
                  <a:lnTo>
                    <a:pt x="122" y="202"/>
                  </a:lnTo>
                  <a:lnTo>
                    <a:pt x="102" y="203"/>
                  </a:lnTo>
                  <a:close/>
                </a:path>
              </a:pathLst>
            </a:custGeom>
            <a:solidFill>
              <a:srgbClr val="CCCCCC"/>
            </a:solidFill>
            <a:ln w="9525">
              <a:noFill/>
              <a:round/>
              <a:headEnd/>
              <a:tailEnd/>
            </a:ln>
          </p:spPr>
          <p:txBody>
            <a:bodyPr/>
            <a:lstStyle/>
            <a:p>
              <a:endParaRPr lang="en-US"/>
            </a:p>
          </p:txBody>
        </p:sp>
        <p:sp>
          <p:nvSpPr>
            <p:cNvPr id="116919" name="Freeform 183"/>
            <p:cNvSpPr>
              <a:spLocks/>
            </p:cNvSpPr>
            <p:nvPr/>
          </p:nvSpPr>
          <p:spPr bwMode="auto">
            <a:xfrm>
              <a:off x="3758" y="2271"/>
              <a:ext cx="19" cy="16"/>
            </a:xfrm>
            <a:custGeom>
              <a:avLst/>
              <a:gdLst/>
              <a:ahLst/>
              <a:cxnLst>
                <a:cxn ang="0">
                  <a:pos x="100" y="203"/>
                </a:cxn>
                <a:cxn ang="0">
                  <a:pos x="80" y="200"/>
                </a:cxn>
                <a:cxn ang="0">
                  <a:pos x="62" y="193"/>
                </a:cxn>
                <a:cxn ang="0">
                  <a:pos x="45" y="182"/>
                </a:cxn>
                <a:cxn ang="0">
                  <a:pos x="30" y="169"/>
                </a:cxn>
                <a:cxn ang="0">
                  <a:pos x="18" y="153"/>
                </a:cxn>
                <a:cxn ang="0">
                  <a:pos x="8" y="136"/>
                </a:cxn>
                <a:cxn ang="0">
                  <a:pos x="2" y="116"/>
                </a:cxn>
                <a:cxn ang="0">
                  <a:pos x="0" y="95"/>
                </a:cxn>
                <a:cxn ang="0">
                  <a:pos x="2" y="75"/>
                </a:cxn>
                <a:cxn ang="0">
                  <a:pos x="7" y="56"/>
                </a:cxn>
                <a:cxn ang="0">
                  <a:pos x="16" y="40"/>
                </a:cxn>
                <a:cxn ang="0">
                  <a:pos x="27" y="26"/>
                </a:cxn>
                <a:cxn ang="0">
                  <a:pos x="42" y="15"/>
                </a:cxn>
                <a:cxn ang="0">
                  <a:pos x="59" y="6"/>
                </a:cxn>
                <a:cxn ang="0">
                  <a:pos x="76" y="1"/>
                </a:cxn>
                <a:cxn ang="0">
                  <a:pos x="96" y="0"/>
                </a:cxn>
                <a:cxn ang="0">
                  <a:pos x="117" y="3"/>
                </a:cxn>
                <a:cxn ang="0">
                  <a:pos x="135" y="11"/>
                </a:cxn>
                <a:cxn ang="0">
                  <a:pos x="152" y="21"/>
                </a:cxn>
                <a:cxn ang="0">
                  <a:pos x="167" y="34"/>
                </a:cxn>
                <a:cxn ang="0">
                  <a:pos x="180" y="50"/>
                </a:cxn>
                <a:cxn ang="0">
                  <a:pos x="190" y="67"/>
                </a:cxn>
                <a:cxn ang="0">
                  <a:pos x="196" y="87"/>
                </a:cxn>
                <a:cxn ang="0">
                  <a:pos x="198" y="108"/>
                </a:cxn>
                <a:cxn ang="0">
                  <a:pos x="196" y="129"/>
                </a:cxn>
                <a:cxn ang="0">
                  <a:pos x="191" y="147"/>
                </a:cxn>
                <a:cxn ang="0">
                  <a:pos x="182" y="164"/>
                </a:cxn>
                <a:cxn ang="0">
                  <a:pos x="170" y="177"/>
                </a:cxn>
                <a:cxn ang="0">
                  <a:pos x="155" y="189"/>
                </a:cxn>
                <a:cxn ang="0">
                  <a:pos x="139" y="197"/>
                </a:cxn>
                <a:cxn ang="0">
                  <a:pos x="121" y="202"/>
                </a:cxn>
                <a:cxn ang="0">
                  <a:pos x="100" y="203"/>
                </a:cxn>
              </a:cxnLst>
              <a:rect l="0" t="0" r="r" b="b"/>
              <a:pathLst>
                <a:path w="198" h="203">
                  <a:moveTo>
                    <a:pt x="100" y="203"/>
                  </a:moveTo>
                  <a:lnTo>
                    <a:pt x="80" y="200"/>
                  </a:lnTo>
                  <a:lnTo>
                    <a:pt x="62" y="193"/>
                  </a:lnTo>
                  <a:lnTo>
                    <a:pt x="45" y="182"/>
                  </a:lnTo>
                  <a:lnTo>
                    <a:pt x="30" y="169"/>
                  </a:lnTo>
                  <a:lnTo>
                    <a:pt x="18" y="153"/>
                  </a:lnTo>
                  <a:lnTo>
                    <a:pt x="8" y="136"/>
                  </a:lnTo>
                  <a:lnTo>
                    <a:pt x="2" y="116"/>
                  </a:lnTo>
                  <a:lnTo>
                    <a:pt x="0" y="95"/>
                  </a:lnTo>
                  <a:lnTo>
                    <a:pt x="2" y="75"/>
                  </a:lnTo>
                  <a:lnTo>
                    <a:pt x="7" y="56"/>
                  </a:lnTo>
                  <a:lnTo>
                    <a:pt x="16" y="40"/>
                  </a:lnTo>
                  <a:lnTo>
                    <a:pt x="27" y="26"/>
                  </a:lnTo>
                  <a:lnTo>
                    <a:pt x="42" y="15"/>
                  </a:lnTo>
                  <a:lnTo>
                    <a:pt x="59" y="6"/>
                  </a:lnTo>
                  <a:lnTo>
                    <a:pt x="76" y="1"/>
                  </a:lnTo>
                  <a:lnTo>
                    <a:pt x="96" y="0"/>
                  </a:lnTo>
                  <a:lnTo>
                    <a:pt x="117" y="3"/>
                  </a:lnTo>
                  <a:lnTo>
                    <a:pt x="135" y="11"/>
                  </a:lnTo>
                  <a:lnTo>
                    <a:pt x="152" y="21"/>
                  </a:lnTo>
                  <a:lnTo>
                    <a:pt x="167" y="34"/>
                  </a:lnTo>
                  <a:lnTo>
                    <a:pt x="180" y="50"/>
                  </a:lnTo>
                  <a:lnTo>
                    <a:pt x="190" y="67"/>
                  </a:lnTo>
                  <a:lnTo>
                    <a:pt x="196" y="87"/>
                  </a:lnTo>
                  <a:lnTo>
                    <a:pt x="198" y="108"/>
                  </a:lnTo>
                  <a:lnTo>
                    <a:pt x="196" y="129"/>
                  </a:lnTo>
                  <a:lnTo>
                    <a:pt x="191" y="147"/>
                  </a:lnTo>
                  <a:lnTo>
                    <a:pt x="182" y="164"/>
                  </a:lnTo>
                  <a:lnTo>
                    <a:pt x="170" y="177"/>
                  </a:lnTo>
                  <a:lnTo>
                    <a:pt x="155" y="189"/>
                  </a:lnTo>
                  <a:lnTo>
                    <a:pt x="139" y="197"/>
                  </a:lnTo>
                  <a:lnTo>
                    <a:pt x="121" y="202"/>
                  </a:lnTo>
                  <a:lnTo>
                    <a:pt x="100" y="203"/>
                  </a:lnTo>
                  <a:close/>
                </a:path>
              </a:pathLst>
            </a:custGeom>
            <a:solidFill>
              <a:srgbClr val="CCCCCC"/>
            </a:solidFill>
            <a:ln w="9525">
              <a:noFill/>
              <a:round/>
              <a:headEnd/>
              <a:tailEnd/>
            </a:ln>
          </p:spPr>
          <p:txBody>
            <a:bodyPr/>
            <a:lstStyle/>
            <a:p>
              <a:endParaRPr lang="en-US"/>
            </a:p>
          </p:txBody>
        </p:sp>
        <p:sp>
          <p:nvSpPr>
            <p:cNvPr id="116920" name="Freeform 184"/>
            <p:cNvSpPr>
              <a:spLocks/>
            </p:cNvSpPr>
            <p:nvPr/>
          </p:nvSpPr>
          <p:spPr bwMode="auto">
            <a:xfrm>
              <a:off x="3710" y="2242"/>
              <a:ext cx="34" cy="18"/>
            </a:xfrm>
            <a:custGeom>
              <a:avLst/>
              <a:gdLst/>
              <a:ahLst/>
              <a:cxnLst>
                <a:cxn ang="0">
                  <a:pos x="106" y="0"/>
                </a:cxn>
                <a:cxn ang="0">
                  <a:pos x="230" y="7"/>
                </a:cxn>
                <a:cxn ang="0">
                  <a:pos x="277" y="19"/>
                </a:cxn>
                <a:cxn ang="0">
                  <a:pos x="312" y="45"/>
                </a:cxn>
                <a:cxn ang="0">
                  <a:pos x="333" y="80"/>
                </a:cxn>
                <a:cxn ang="0">
                  <a:pos x="341" y="120"/>
                </a:cxn>
                <a:cxn ang="0">
                  <a:pos x="335" y="158"/>
                </a:cxn>
                <a:cxn ang="0">
                  <a:pos x="316" y="190"/>
                </a:cxn>
                <a:cxn ang="0">
                  <a:pos x="282" y="212"/>
                </a:cxn>
                <a:cxn ang="0">
                  <a:pos x="235" y="217"/>
                </a:cxn>
                <a:cxn ang="0">
                  <a:pos x="111" y="210"/>
                </a:cxn>
                <a:cxn ang="0">
                  <a:pos x="63" y="197"/>
                </a:cxn>
                <a:cxn ang="0">
                  <a:pos x="28" y="171"/>
                </a:cxn>
                <a:cxn ang="0">
                  <a:pos x="7" y="136"/>
                </a:cxn>
                <a:cxn ang="0">
                  <a:pos x="0" y="98"/>
                </a:cxn>
                <a:cxn ang="0">
                  <a:pos x="6" y="60"/>
                </a:cxn>
                <a:cxn ang="0">
                  <a:pos x="25" y="27"/>
                </a:cxn>
                <a:cxn ang="0">
                  <a:pos x="59" y="6"/>
                </a:cxn>
                <a:cxn ang="0">
                  <a:pos x="106" y="0"/>
                </a:cxn>
              </a:cxnLst>
              <a:rect l="0" t="0" r="r" b="b"/>
              <a:pathLst>
                <a:path w="341" h="217">
                  <a:moveTo>
                    <a:pt x="106" y="0"/>
                  </a:moveTo>
                  <a:lnTo>
                    <a:pt x="230" y="7"/>
                  </a:lnTo>
                  <a:lnTo>
                    <a:pt x="277" y="19"/>
                  </a:lnTo>
                  <a:lnTo>
                    <a:pt x="312" y="45"/>
                  </a:lnTo>
                  <a:lnTo>
                    <a:pt x="333" y="80"/>
                  </a:lnTo>
                  <a:lnTo>
                    <a:pt x="341" y="120"/>
                  </a:lnTo>
                  <a:lnTo>
                    <a:pt x="335" y="158"/>
                  </a:lnTo>
                  <a:lnTo>
                    <a:pt x="316" y="190"/>
                  </a:lnTo>
                  <a:lnTo>
                    <a:pt x="282" y="212"/>
                  </a:lnTo>
                  <a:lnTo>
                    <a:pt x="235" y="217"/>
                  </a:lnTo>
                  <a:lnTo>
                    <a:pt x="111" y="210"/>
                  </a:lnTo>
                  <a:lnTo>
                    <a:pt x="63" y="197"/>
                  </a:lnTo>
                  <a:lnTo>
                    <a:pt x="28" y="171"/>
                  </a:lnTo>
                  <a:lnTo>
                    <a:pt x="7" y="136"/>
                  </a:lnTo>
                  <a:lnTo>
                    <a:pt x="0" y="98"/>
                  </a:lnTo>
                  <a:lnTo>
                    <a:pt x="6" y="60"/>
                  </a:lnTo>
                  <a:lnTo>
                    <a:pt x="25" y="27"/>
                  </a:lnTo>
                  <a:lnTo>
                    <a:pt x="59" y="6"/>
                  </a:lnTo>
                  <a:lnTo>
                    <a:pt x="106" y="0"/>
                  </a:lnTo>
                  <a:close/>
                </a:path>
              </a:pathLst>
            </a:custGeom>
            <a:solidFill>
              <a:srgbClr val="CCCCCC"/>
            </a:solidFill>
            <a:ln w="9525">
              <a:noFill/>
              <a:round/>
              <a:headEnd/>
              <a:tailEnd/>
            </a:ln>
          </p:spPr>
          <p:txBody>
            <a:bodyPr/>
            <a:lstStyle/>
            <a:p>
              <a:endParaRPr lang="en-US"/>
            </a:p>
          </p:txBody>
        </p:sp>
        <p:sp>
          <p:nvSpPr>
            <p:cNvPr id="116921" name="Freeform 185"/>
            <p:cNvSpPr>
              <a:spLocks/>
            </p:cNvSpPr>
            <p:nvPr/>
          </p:nvSpPr>
          <p:spPr bwMode="auto">
            <a:xfrm>
              <a:off x="3679" y="2267"/>
              <a:ext cx="28" cy="17"/>
            </a:xfrm>
            <a:custGeom>
              <a:avLst/>
              <a:gdLst/>
              <a:ahLst/>
              <a:cxnLst>
                <a:cxn ang="0">
                  <a:pos x="106" y="0"/>
                </a:cxn>
                <a:cxn ang="0">
                  <a:pos x="171" y="5"/>
                </a:cxn>
                <a:cxn ang="0">
                  <a:pos x="219" y="16"/>
                </a:cxn>
                <a:cxn ang="0">
                  <a:pos x="253" y="42"/>
                </a:cxn>
                <a:cxn ang="0">
                  <a:pos x="274" y="76"/>
                </a:cxn>
                <a:cxn ang="0">
                  <a:pos x="282" y="116"/>
                </a:cxn>
                <a:cxn ang="0">
                  <a:pos x="275" y="154"/>
                </a:cxn>
                <a:cxn ang="0">
                  <a:pos x="256" y="186"/>
                </a:cxn>
                <a:cxn ang="0">
                  <a:pos x="223" y="209"/>
                </a:cxn>
                <a:cxn ang="0">
                  <a:pos x="176" y="215"/>
                </a:cxn>
                <a:cxn ang="0">
                  <a:pos x="111" y="210"/>
                </a:cxn>
                <a:cxn ang="0">
                  <a:pos x="63" y="197"/>
                </a:cxn>
                <a:cxn ang="0">
                  <a:pos x="28" y="171"/>
                </a:cxn>
                <a:cxn ang="0">
                  <a:pos x="7" y="136"/>
                </a:cxn>
                <a:cxn ang="0">
                  <a:pos x="0" y="97"/>
                </a:cxn>
                <a:cxn ang="0">
                  <a:pos x="6" y="59"/>
                </a:cxn>
                <a:cxn ang="0">
                  <a:pos x="25" y="27"/>
                </a:cxn>
                <a:cxn ang="0">
                  <a:pos x="59" y="5"/>
                </a:cxn>
                <a:cxn ang="0">
                  <a:pos x="106" y="0"/>
                </a:cxn>
              </a:cxnLst>
              <a:rect l="0" t="0" r="r" b="b"/>
              <a:pathLst>
                <a:path w="282" h="215">
                  <a:moveTo>
                    <a:pt x="106" y="0"/>
                  </a:moveTo>
                  <a:lnTo>
                    <a:pt x="171" y="5"/>
                  </a:lnTo>
                  <a:lnTo>
                    <a:pt x="219" y="16"/>
                  </a:lnTo>
                  <a:lnTo>
                    <a:pt x="253" y="42"/>
                  </a:lnTo>
                  <a:lnTo>
                    <a:pt x="274" y="76"/>
                  </a:lnTo>
                  <a:lnTo>
                    <a:pt x="282" y="116"/>
                  </a:lnTo>
                  <a:lnTo>
                    <a:pt x="275" y="154"/>
                  </a:lnTo>
                  <a:lnTo>
                    <a:pt x="256" y="186"/>
                  </a:lnTo>
                  <a:lnTo>
                    <a:pt x="223" y="209"/>
                  </a:lnTo>
                  <a:lnTo>
                    <a:pt x="176" y="215"/>
                  </a:lnTo>
                  <a:lnTo>
                    <a:pt x="111" y="210"/>
                  </a:lnTo>
                  <a:lnTo>
                    <a:pt x="63" y="197"/>
                  </a:lnTo>
                  <a:lnTo>
                    <a:pt x="28" y="171"/>
                  </a:lnTo>
                  <a:lnTo>
                    <a:pt x="7" y="136"/>
                  </a:lnTo>
                  <a:lnTo>
                    <a:pt x="0" y="97"/>
                  </a:lnTo>
                  <a:lnTo>
                    <a:pt x="6" y="59"/>
                  </a:lnTo>
                  <a:lnTo>
                    <a:pt x="25" y="27"/>
                  </a:lnTo>
                  <a:lnTo>
                    <a:pt x="59" y="5"/>
                  </a:lnTo>
                  <a:lnTo>
                    <a:pt x="106" y="0"/>
                  </a:lnTo>
                  <a:close/>
                </a:path>
              </a:pathLst>
            </a:custGeom>
            <a:solidFill>
              <a:srgbClr val="CCCCCC"/>
            </a:solidFill>
            <a:ln w="9525">
              <a:noFill/>
              <a:round/>
              <a:headEnd/>
              <a:tailEnd/>
            </a:ln>
          </p:spPr>
          <p:txBody>
            <a:bodyPr/>
            <a:lstStyle/>
            <a:p>
              <a:endParaRPr lang="en-US"/>
            </a:p>
          </p:txBody>
        </p:sp>
        <p:sp>
          <p:nvSpPr>
            <p:cNvPr id="116922" name="Freeform 186"/>
            <p:cNvSpPr>
              <a:spLocks/>
            </p:cNvSpPr>
            <p:nvPr/>
          </p:nvSpPr>
          <p:spPr bwMode="auto">
            <a:xfrm>
              <a:off x="3751" y="2244"/>
              <a:ext cx="34" cy="18"/>
            </a:xfrm>
            <a:custGeom>
              <a:avLst/>
              <a:gdLst/>
              <a:ahLst/>
              <a:cxnLst>
                <a:cxn ang="0">
                  <a:pos x="105" y="0"/>
                </a:cxn>
                <a:cxn ang="0">
                  <a:pos x="228" y="9"/>
                </a:cxn>
                <a:cxn ang="0">
                  <a:pos x="276" y="21"/>
                </a:cxn>
                <a:cxn ang="0">
                  <a:pos x="311" y="47"/>
                </a:cxn>
                <a:cxn ang="0">
                  <a:pos x="332" y="82"/>
                </a:cxn>
                <a:cxn ang="0">
                  <a:pos x="340" y="121"/>
                </a:cxn>
                <a:cxn ang="0">
                  <a:pos x="334" y="159"/>
                </a:cxn>
                <a:cxn ang="0">
                  <a:pos x="315" y="191"/>
                </a:cxn>
                <a:cxn ang="0">
                  <a:pos x="281" y="213"/>
                </a:cxn>
                <a:cxn ang="0">
                  <a:pos x="233" y="219"/>
                </a:cxn>
                <a:cxn ang="0">
                  <a:pos x="110" y="211"/>
                </a:cxn>
                <a:cxn ang="0">
                  <a:pos x="63" y="198"/>
                </a:cxn>
                <a:cxn ang="0">
                  <a:pos x="28" y="172"/>
                </a:cxn>
                <a:cxn ang="0">
                  <a:pos x="7" y="137"/>
                </a:cxn>
                <a:cxn ang="0">
                  <a:pos x="0" y="99"/>
                </a:cxn>
                <a:cxn ang="0">
                  <a:pos x="6" y="60"/>
                </a:cxn>
                <a:cxn ang="0">
                  <a:pos x="25" y="28"/>
                </a:cxn>
                <a:cxn ang="0">
                  <a:pos x="59" y="7"/>
                </a:cxn>
                <a:cxn ang="0">
                  <a:pos x="105" y="0"/>
                </a:cxn>
              </a:cxnLst>
              <a:rect l="0" t="0" r="r" b="b"/>
              <a:pathLst>
                <a:path w="340" h="219">
                  <a:moveTo>
                    <a:pt x="105" y="0"/>
                  </a:moveTo>
                  <a:lnTo>
                    <a:pt x="228" y="9"/>
                  </a:lnTo>
                  <a:lnTo>
                    <a:pt x="276" y="21"/>
                  </a:lnTo>
                  <a:lnTo>
                    <a:pt x="311" y="47"/>
                  </a:lnTo>
                  <a:lnTo>
                    <a:pt x="332" y="82"/>
                  </a:lnTo>
                  <a:lnTo>
                    <a:pt x="340" y="121"/>
                  </a:lnTo>
                  <a:lnTo>
                    <a:pt x="334" y="159"/>
                  </a:lnTo>
                  <a:lnTo>
                    <a:pt x="315" y="191"/>
                  </a:lnTo>
                  <a:lnTo>
                    <a:pt x="281" y="213"/>
                  </a:lnTo>
                  <a:lnTo>
                    <a:pt x="233" y="219"/>
                  </a:lnTo>
                  <a:lnTo>
                    <a:pt x="110" y="211"/>
                  </a:lnTo>
                  <a:lnTo>
                    <a:pt x="63" y="198"/>
                  </a:lnTo>
                  <a:lnTo>
                    <a:pt x="28" y="172"/>
                  </a:lnTo>
                  <a:lnTo>
                    <a:pt x="7" y="137"/>
                  </a:lnTo>
                  <a:lnTo>
                    <a:pt x="0" y="99"/>
                  </a:lnTo>
                  <a:lnTo>
                    <a:pt x="6" y="60"/>
                  </a:lnTo>
                  <a:lnTo>
                    <a:pt x="25" y="28"/>
                  </a:lnTo>
                  <a:lnTo>
                    <a:pt x="59" y="7"/>
                  </a:lnTo>
                  <a:lnTo>
                    <a:pt x="105" y="0"/>
                  </a:lnTo>
                  <a:close/>
                </a:path>
              </a:pathLst>
            </a:custGeom>
            <a:solidFill>
              <a:srgbClr val="CCCCCC"/>
            </a:solidFill>
            <a:ln w="9525">
              <a:noFill/>
              <a:round/>
              <a:headEnd/>
              <a:tailEnd/>
            </a:ln>
          </p:spPr>
          <p:txBody>
            <a:bodyPr/>
            <a:lstStyle/>
            <a:p>
              <a:endParaRPr lang="en-US"/>
            </a:p>
          </p:txBody>
        </p:sp>
        <p:sp>
          <p:nvSpPr>
            <p:cNvPr id="116923" name="Freeform 187"/>
            <p:cNvSpPr>
              <a:spLocks/>
            </p:cNvSpPr>
            <p:nvPr/>
          </p:nvSpPr>
          <p:spPr bwMode="auto">
            <a:xfrm>
              <a:off x="3791" y="2246"/>
              <a:ext cx="21" cy="43"/>
            </a:xfrm>
            <a:custGeom>
              <a:avLst/>
              <a:gdLst/>
              <a:ahLst/>
              <a:cxnLst>
                <a:cxn ang="0">
                  <a:pos x="8" y="415"/>
                </a:cxn>
                <a:cxn ang="0">
                  <a:pos x="0" y="98"/>
                </a:cxn>
                <a:cxn ang="0">
                  <a:pos x="2" y="75"/>
                </a:cxn>
                <a:cxn ang="0">
                  <a:pos x="7" y="53"/>
                </a:cxn>
                <a:cxn ang="0">
                  <a:pos x="17" y="36"/>
                </a:cxn>
                <a:cxn ang="0">
                  <a:pos x="30" y="22"/>
                </a:cxn>
                <a:cxn ang="0">
                  <a:pos x="45" y="12"/>
                </a:cxn>
                <a:cxn ang="0">
                  <a:pos x="62" y="4"/>
                </a:cxn>
                <a:cxn ang="0">
                  <a:pos x="80" y="0"/>
                </a:cxn>
                <a:cxn ang="0">
                  <a:pos x="100" y="0"/>
                </a:cxn>
                <a:cxn ang="0">
                  <a:pos x="120" y="3"/>
                </a:cxn>
                <a:cxn ang="0">
                  <a:pos x="139" y="9"/>
                </a:cxn>
                <a:cxn ang="0">
                  <a:pos x="157" y="19"/>
                </a:cxn>
                <a:cxn ang="0">
                  <a:pos x="173" y="31"/>
                </a:cxn>
                <a:cxn ang="0">
                  <a:pos x="186" y="47"/>
                </a:cxn>
                <a:cxn ang="0">
                  <a:pos x="197" y="65"/>
                </a:cxn>
                <a:cxn ang="0">
                  <a:pos x="204" y="86"/>
                </a:cxn>
                <a:cxn ang="0">
                  <a:pos x="207" y="111"/>
                </a:cxn>
                <a:cxn ang="0">
                  <a:pos x="214" y="428"/>
                </a:cxn>
                <a:cxn ang="0">
                  <a:pos x="212" y="452"/>
                </a:cxn>
                <a:cxn ang="0">
                  <a:pos x="207" y="473"/>
                </a:cxn>
                <a:cxn ang="0">
                  <a:pos x="197" y="490"/>
                </a:cxn>
                <a:cxn ang="0">
                  <a:pos x="185" y="502"/>
                </a:cxn>
                <a:cxn ang="0">
                  <a:pos x="170" y="513"/>
                </a:cxn>
                <a:cxn ang="0">
                  <a:pos x="152" y="519"/>
                </a:cxn>
                <a:cxn ang="0">
                  <a:pos x="134" y="523"/>
                </a:cxn>
                <a:cxn ang="0">
                  <a:pos x="115" y="524"/>
                </a:cxn>
                <a:cxn ang="0">
                  <a:pos x="94" y="522"/>
                </a:cxn>
                <a:cxn ang="0">
                  <a:pos x="74" y="517"/>
                </a:cxn>
                <a:cxn ang="0">
                  <a:pos x="56" y="507"/>
                </a:cxn>
                <a:cxn ang="0">
                  <a:pos x="41" y="494"/>
                </a:cxn>
                <a:cxn ang="0">
                  <a:pos x="28" y="478"/>
                </a:cxn>
                <a:cxn ang="0">
                  <a:pos x="18" y="460"/>
                </a:cxn>
                <a:cxn ang="0">
                  <a:pos x="11" y="439"/>
                </a:cxn>
                <a:cxn ang="0">
                  <a:pos x="8" y="415"/>
                </a:cxn>
              </a:cxnLst>
              <a:rect l="0" t="0" r="r" b="b"/>
              <a:pathLst>
                <a:path w="214" h="524">
                  <a:moveTo>
                    <a:pt x="8" y="415"/>
                  </a:moveTo>
                  <a:lnTo>
                    <a:pt x="0" y="98"/>
                  </a:lnTo>
                  <a:lnTo>
                    <a:pt x="2" y="75"/>
                  </a:lnTo>
                  <a:lnTo>
                    <a:pt x="7" y="53"/>
                  </a:lnTo>
                  <a:lnTo>
                    <a:pt x="17" y="36"/>
                  </a:lnTo>
                  <a:lnTo>
                    <a:pt x="30" y="22"/>
                  </a:lnTo>
                  <a:lnTo>
                    <a:pt x="45" y="12"/>
                  </a:lnTo>
                  <a:lnTo>
                    <a:pt x="62" y="4"/>
                  </a:lnTo>
                  <a:lnTo>
                    <a:pt x="80" y="0"/>
                  </a:lnTo>
                  <a:lnTo>
                    <a:pt x="100" y="0"/>
                  </a:lnTo>
                  <a:lnTo>
                    <a:pt x="120" y="3"/>
                  </a:lnTo>
                  <a:lnTo>
                    <a:pt x="139" y="9"/>
                  </a:lnTo>
                  <a:lnTo>
                    <a:pt x="157" y="19"/>
                  </a:lnTo>
                  <a:lnTo>
                    <a:pt x="173" y="31"/>
                  </a:lnTo>
                  <a:lnTo>
                    <a:pt x="186" y="47"/>
                  </a:lnTo>
                  <a:lnTo>
                    <a:pt x="197" y="65"/>
                  </a:lnTo>
                  <a:lnTo>
                    <a:pt x="204" y="86"/>
                  </a:lnTo>
                  <a:lnTo>
                    <a:pt x="207" y="111"/>
                  </a:lnTo>
                  <a:lnTo>
                    <a:pt x="214" y="428"/>
                  </a:lnTo>
                  <a:lnTo>
                    <a:pt x="212" y="452"/>
                  </a:lnTo>
                  <a:lnTo>
                    <a:pt x="207" y="473"/>
                  </a:lnTo>
                  <a:lnTo>
                    <a:pt x="197" y="490"/>
                  </a:lnTo>
                  <a:lnTo>
                    <a:pt x="185" y="502"/>
                  </a:lnTo>
                  <a:lnTo>
                    <a:pt x="170" y="513"/>
                  </a:lnTo>
                  <a:lnTo>
                    <a:pt x="152" y="519"/>
                  </a:lnTo>
                  <a:lnTo>
                    <a:pt x="134" y="523"/>
                  </a:lnTo>
                  <a:lnTo>
                    <a:pt x="115" y="524"/>
                  </a:lnTo>
                  <a:lnTo>
                    <a:pt x="94" y="522"/>
                  </a:lnTo>
                  <a:lnTo>
                    <a:pt x="74" y="517"/>
                  </a:lnTo>
                  <a:lnTo>
                    <a:pt x="56" y="507"/>
                  </a:lnTo>
                  <a:lnTo>
                    <a:pt x="41" y="494"/>
                  </a:lnTo>
                  <a:lnTo>
                    <a:pt x="28" y="478"/>
                  </a:lnTo>
                  <a:lnTo>
                    <a:pt x="18" y="460"/>
                  </a:lnTo>
                  <a:lnTo>
                    <a:pt x="11" y="439"/>
                  </a:lnTo>
                  <a:lnTo>
                    <a:pt x="8" y="415"/>
                  </a:lnTo>
                  <a:close/>
                </a:path>
              </a:pathLst>
            </a:custGeom>
            <a:solidFill>
              <a:srgbClr val="CCCCCC"/>
            </a:solidFill>
            <a:ln w="9525">
              <a:noFill/>
              <a:round/>
              <a:headEnd/>
              <a:tailEnd/>
            </a:ln>
          </p:spPr>
          <p:txBody>
            <a:bodyPr/>
            <a:lstStyle/>
            <a:p>
              <a:endParaRPr lang="en-US"/>
            </a:p>
          </p:txBody>
        </p:sp>
        <p:sp>
          <p:nvSpPr>
            <p:cNvPr id="116924" name="Freeform 188"/>
            <p:cNvSpPr>
              <a:spLocks/>
            </p:cNvSpPr>
            <p:nvPr/>
          </p:nvSpPr>
          <p:spPr bwMode="auto">
            <a:xfrm>
              <a:off x="3679" y="2239"/>
              <a:ext cx="24" cy="20"/>
            </a:xfrm>
            <a:custGeom>
              <a:avLst/>
              <a:gdLst/>
              <a:ahLst/>
              <a:cxnLst>
                <a:cxn ang="0">
                  <a:pos x="123" y="245"/>
                </a:cxn>
                <a:cxn ang="0">
                  <a:pos x="99" y="243"/>
                </a:cxn>
                <a:cxn ang="0">
                  <a:pos x="76" y="236"/>
                </a:cxn>
                <a:cxn ang="0">
                  <a:pos x="55" y="226"/>
                </a:cxn>
                <a:cxn ang="0">
                  <a:pos x="38" y="211"/>
                </a:cxn>
                <a:cxn ang="0">
                  <a:pos x="22" y="193"/>
                </a:cxn>
                <a:cxn ang="0">
                  <a:pos x="10" y="173"/>
                </a:cxn>
                <a:cxn ang="0">
                  <a:pos x="3" y="150"/>
                </a:cxn>
                <a:cxn ang="0">
                  <a:pos x="0" y="126"/>
                </a:cxn>
                <a:cxn ang="0">
                  <a:pos x="2" y="101"/>
                </a:cxn>
                <a:cxn ang="0">
                  <a:pos x="8" y="78"/>
                </a:cxn>
                <a:cxn ang="0">
                  <a:pos x="18" y="56"/>
                </a:cxn>
                <a:cxn ang="0">
                  <a:pos x="32" y="38"/>
                </a:cxn>
                <a:cxn ang="0">
                  <a:pos x="51" y="23"/>
                </a:cxn>
                <a:cxn ang="0">
                  <a:pos x="70" y="11"/>
                </a:cxn>
                <a:cxn ang="0">
                  <a:pos x="92" y="3"/>
                </a:cxn>
                <a:cxn ang="0">
                  <a:pos x="117" y="0"/>
                </a:cxn>
                <a:cxn ang="0">
                  <a:pos x="141" y="2"/>
                </a:cxn>
                <a:cxn ang="0">
                  <a:pos x="164" y="9"/>
                </a:cxn>
                <a:cxn ang="0">
                  <a:pos x="185" y="19"/>
                </a:cxn>
                <a:cxn ang="0">
                  <a:pos x="203" y="33"/>
                </a:cxn>
                <a:cxn ang="0">
                  <a:pos x="217" y="52"/>
                </a:cxn>
                <a:cxn ang="0">
                  <a:pos x="230" y="72"/>
                </a:cxn>
                <a:cxn ang="0">
                  <a:pos x="237" y="94"/>
                </a:cxn>
                <a:cxn ang="0">
                  <a:pos x="240" y="119"/>
                </a:cxn>
                <a:cxn ang="0">
                  <a:pos x="238" y="144"/>
                </a:cxn>
                <a:cxn ang="0">
                  <a:pos x="232" y="167"/>
                </a:cxn>
                <a:cxn ang="0">
                  <a:pos x="222" y="189"/>
                </a:cxn>
                <a:cxn ang="0">
                  <a:pos x="207" y="206"/>
                </a:cxn>
                <a:cxn ang="0">
                  <a:pos x="189" y="222"/>
                </a:cxn>
                <a:cxn ang="0">
                  <a:pos x="170" y="234"/>
                </a:cxn>
                <a:cxn ang="0">
                  <a:pos x="147" y="241"/>
                </a:cxn>
                <a:cxn ang="0">
                  <a:pos x="123" y="245"/>
                </a:cxn>
              </a:cxnLst>
              <a:rect l="0" t="0" r="r" b="b"/>
              <a:pathLst>
                <a:path w="240" h="245">
                  <a:moveTo>
                    <a:pt x="123" y="245"/>
                  </a:moveTo>
                  <a:lnTo>
                    <a:pt x="99" y="243"/>
                  </a:lnTo>
                  <a:lnTo>
                    <a:pt x="76" y="236"/>
                  </a:lnTo>
                  <a:lnTo>
                    <a:pt x="55" y="226"/>
                  </a:lnTo>
                  <a:lnTo>
                    <a:pt x="38" y="211"/>
                  </a:lnTo>
                  <a:lnTo>
                    <a:pt x="22" y="193"/>
                  </a:lnTo>
                  <a:lnTo>
                    <a:pt x="10" y="173"/>
                  </a:lnTo>
                  <a:lnTo>
                    <a:pt x="3" y="150"/>
                  </a:lnTo>
                  <a:lnTo>
                    <a:pt x="0" y="126"/>
                  </a:lnTo>
                  <a:lnTo>
                    <a:pt x="2" y="101"/>
                  </a:lnTo>
                  <a:lnTo>
                    <a:pt x="8" y="78"/>
                  </a:lnTo>
                  <a:lnTo>
                    <a:pt x="18" y="56"/>
                  </a:lnTo>
                  <a:lnTo>
                    <a:pt x="32" y="38"/>
                  </a:lnTo>
                  <a:lnTo>
                    <a:pt x="51" y="23"/>
                  </a:lnTo>
                  <a:lnTo>
                    <a:pt x="70" y="11"/>
                  </a:lnTo>
                  <a:lnTo>
                    <a:pt x="92" y="3"/>
                  </a:lnTo>
                  <a:lnTo>
                    <a:pt x="117" y="0"/>
                  </a:lnTo>
                  <a:lnTo>
                    <a:pt x="141" y="2"/>
                  </a:lnTo>
                  <a:lnTo>
                    <a:pt x="164" y="9"/>
                  </a:lnTo>
                  <a:lnTo>
                    <a:pt x="185" y="19"/>
                  </a:lnTo>
                  <a:lnTo>
                    <a:pt x="203" y="33"/>
                  </a:lnTo>
                  <a:lnTo>
                    <a:pt x="217" y="52"/>
                  </a:lnTo>
                  <a:lnTo>
                    <a:pt x="230" y="72"/>
                  </a:lnTo>
                  <a:lnTo>
                    <a:pt x="237" y="94"/>
                  </a:lnTo>
                  <a:lnTo>
                    <a:pt x="240" y="119"/>
                  </a:lnTo>
                  <a:lnTo>
                    <a:pt x="238" y="144"/>
                  </a:lnTo>
                  <a:lnTo>
                    <a:pt x="232" y="167"/>
                  </a:lnTo>
                  <a:lnTo>
                    <a:pt x="222" y="189"/>
                  </a:lnTo>
                  <a:lnTo>
                    <a:pt x="207" y="206"/>
                  </a:lnTo>
                  <a:lnTo>
                    <a:pt x="189" y="222"/>
                  </a:lnTo>
                  <a:lnTo>
                    <a:pt x="170" y="234"/>
                  </a:lnTo>
                  <a:lnTo>
                    <a:pt x="147" y="241"/>
                  </a:lnTo>
                  <a:lnTo>
                    <a:pt x="123" y="245"/>
                  </a:lnTo>
                  <a:close/>
                </a:path>
              </a:pathLst>
            </a:custGeom>
            <a:solidFill>
              <a:srgbClr val="545959"/>
            </a:solidFill>
            <a:ln w="9525">
              <a:noFill/>
              <a:round/>
              <a:headEnd/>
              <a:tailEnd/>
            </a:ln>
          </p:spPr>
          <p:txBody>
            <a:bodyPr/>
            <a:lstStyle/>
            <a:p>
              <a:endParaRPr lang="en-US"/>
            </a:p>
          </p:txBody>
        </p:sp>
        <p:sp>
          <p:nvSpPr>
            <p:cNvPr id="116925" name="Freeform 189"/>
            <p:cNvSpPr>
              <a:spLocks/>
            </p:cNvSpPr>
            <p:nvPr/>
          </p:nvSpPr>
          <p:spPr bwMode="auto">
            <a:xfrm>
              <a:off x="3680" y="2241"/>
              <a:ext cx="21" cy="17"/>
            </a:xfrm>
            <a:custGeom>
              <a:avLst/>
              <a:gdLst/>
              <a:ahLst/>
              <a:cxnLst>
                <a:cxn ang="0">
                  <a:pos x="107" y="214"/>
                </a:cxn>
                <a:cxn ang="0">
                  <a:pos x="85" y="213"/>
                </a:cxn>
                <a:cxn ang="0">
                  <a:pos x="66" y="207"/>
                </a:cxn>
                <a:cxn ang="0">
                  <a:pos x="48" y="198"/>
                </a:cxn>
                <a:cxn ang="0">
                  <a:pos x="33" y="185"/>
                </a:cxn>
                <a:cxn ang="0">
                  <a:pos x="19" y="170"/>
                </a:cxn>
                <a:cxn ang="0">
                  <a:pos x="9" y="151"/>
                </a:cxn>
                <a:cxn ang="0">
                  <a:pos x="2" y="131"/>
                </a:cxn>
                <a:cxn ang="0">
                  <a:pos x="0" y="110"/>
                </a:cxn>
                <a:cxn ang="0">
                  <a:pos x="1" y="88"/>
                </a:cxn>
                <a:cxn ang="0">
                  <a:pos x="7" y="68"/>
                </a:cxn>
                <a:cxn ang="0">
                  <a:pos x="16" y="50"/>
                </a:cxn>
                <a:cxn ang="0">
                  <a:pos x="29" y="33"/>
                </a:cxn>
                <a:cxn ang="0">
                  <a:pos x="44" y="20"/>
                </a:cxn>
                <a:cxn ang="0">
                  <a:pos x="62" y="9"/>
                </a:cxn>
                <a:cxn ang="0">
                  <a:pos x="81" y="3"/>
                </a:cxn>
                <a:cxn ang="0">
                  <a:pos x="103" y="0"/>
                </a:cxn>
                <a:cxn ang="0">
                  <a:pos x="124" y="2"/>
                </a:cxn>
                <a:cxn ang="0">
                  <a:pos x="143" y="7"/>
                </a:cxn>
                <a:cxn ang="0">
                  <a:pos x="162" y="18"/>
                </a:cxn>
                <a:cxn ang="0">
                  <a:pos x="178" y="30"/>
                </a:cxn>
                <a:cxn ang="0">
                  <a:pos x="191" y="46"/>
                </a:cxn>
                <a:cxn ang="0">
                  <a:pos x="201" y="64"/>
                </a:cxn>
                <a:cxn ang="0">
                  <a:pos x="207" y="84"/>
                </a:cxn>
                <a:cxn ang="0">
                  <a:pos x="210" y="106"/>
                </a:cxn>
                <a:cxn ang="0">
                  <a:pos x="208" y="127"/>
                </a:cxn>
                <a:cxn ang="0">
                  <a:pos x="203" y="147"/>
                </a:cxn>
                <a:cxn ang="0">
                  <a:pos x="193" y="166"/>
                </a:cxn>
                <a:cxn ang="0">
                  <a:pos x="181" y="181"/>
                </a:cxn>
                <a:cxn ang="0">
                  <a:pos x="166" y="195"/>
                </a:cxn>
                <a:cxn ang="0">
                  <a:pos x="147" y="205"/>
                </a:cxn>
                <a:cxn ang="0">
                  <a:pos x="128" y="212"/>
                </a:cxn>
                <a:cxn ang="0">
                  <a:pos x="107" y="214"/>
                </a:cxn>
              </a:cxnLst>
              <a:rect l="0" t="0" r="r" b="b"/>
              <a:pathLst>
                <a:path w="210" h="214">
                  <a:moveTo>
                    <a:pt x="107" y="214"/>
                  </a:moveTo>
                  <a:lnTo>
                    <a:pt x="85" y="213"/>
                  </a:lnTo>
                  <a:lnTo>
                    <a:pt x="66" y="207"/>
                  </a:lnTo>
                  <a:lnTo>
                    <a:pt x="48" y="198"/>
                  </a:lnTo>
                  <a:lnTo>
                    <a:pt x="33" y="185"/>
                  </a:lnTo>
                  <a:lnTo>
                    <a:pt x="19" y="170"/>
                  </a:lnTo>
                  <a:lnTo>
                    <a:pt x="9" y="151"/>
                  </a:lnTo>
                  <a:lnTo>
                    <a:pt x="2" y="131"/>
                  </a:lnTo>
                  <a:lnTo>
                    <a:pt x="0" y="110"/>
                  </a:lnTo>
                  <a:lnTo>
                    <a:pt x="1" y="88"/>
                  </a:lnTo>
                  <a:lnTo>
                    <a:pt x="7" y="68"/>
                  </a:lnTo>
                  <a:lnTo>
                    <a:pt x="16" y="50"/>
                  </a:lnTo>
                  <a:lnTo>
                    <a:pt x="29" y="33"/>
                  </a:lnTo>
                  <a:lnTo>
                    <a:pt x="44" y="20"/>
                  </a:lnTo>
                  <a:lnTo>
                    <a:pt x="62" y="9"/>
                  </a:lnTo>
                  <a:lnTo>
                    <a:pt x="81" y="3"/>
                  </a:lnTo>
                  <a:lnTo>
                    <a:pt x="103" y="0"/>
                  </a:lnTo>
                  <a:lnTo>
                    <a:pt x="124" y="2"/>
                  </a:lnTo>
                  <a:lnTo>
                    <a:pt x="143" y="7"/>
                  </a:lnTo>
                  <a:lnTo>
                    <a:pt x="162" y="18"/>
                  </a:lnTo>
                  <a:lnTo>
                    <a:pt x="178" y="30"/>
                  </a:lnTo>
                  <a:lnTo>
                    <a:pt x="191" y="46"/>
                  </a:lnTo>
                  <a:lnTo>
                    <a:pt x="201" y="64"/>
                  </a:lnTo>
                  <a:lnTo>
                    <a:pt x="207" y="84"/>
                  </a:lnTo>
                  <a:lnTo>
                    <a:pt x="210" y="106"/>
                  </a:lnTo>
                  <a:lnTo>
                    <a:pt x="208" y="127"/>
                  </a:lnTo>
                  <a:lnTo>
                    <a:pt x="203" y="147"/>
                  </a:lnTo>
                  <a:lnTo>
                    <a:pt x="193" y="166"/>
                  </a:lnTo>
                  <a:lnTo>
                    <a:pt x="181" y="181"/>
                  </a:lnTo>
                  <a:lnTo>
                    <a:pt x="166" y="195"/>
                  </a:lnTo>
                  <a:lnTo>
                    <a:pt x="147" y="205"/>
                  </a:lnTo>
                  <a:lnTo>
                    <a:pt x="128" y="212"/>
                  </a:lnTo>
                  <a:lnTo>
                    <a:pt x="107" y="214"/>
                  </a:lnTo>
                  <a:close/>
                </a:path>
              </a:pathLst>
            </a:custGeom>
            <a:solidFill>
              <a:srgbClr val="000000"/>
            </a:solidFill>
            <a:ln w="9525">
              <a:noFill/>
              <a:round/>
              <a:headEnd/>
              <a:tailEnd/>
            </a:ln>
          </p:spPr>
          <p:txBody>
            <a:bodyPr/>
            <a:lstStyle/>
            <a:p>
              <a:endParaRPr lang="en-US"/>
            </a:p>
          </p:txBody>
        </p:sp>
        <p:sp>
          <p:nvSpPr>
            <p:cNvPr id="116926" name="Freeform 190"/>
            <p:cNvSpPr>
              <a:spLocks/>
            </p:cNvSpPr>
            <p:nvPr/>
          </p:nvSpPr>
          <p:spPr bwMode="auto">
            <a:xfrm>
              <a:off x="3680" y="2240"/>
              <a:ext cx="21" cy="18"/>
            </a:xfrm>
            <a:custGeom>
              <a:avLst/>
              <a:gdLst/>
              <a:ahLst/>
              <a:cxnLst>
                <a:cxn ang="0">
                  <a:pos x="107" y="214"/>
                </a:cxn>
                <a:cxn ang="0">
                  <a:pos x="86" y="213"/>
                </a:cxn>
                <a:cxn ang="0">
                  <a:pos x="66" y="207"/>
                </a:cxn>
                <a:cxn ang="0">
                  <a:pos x="48" y="197"/>
                </a:cxn>
                <a:cxn ang="0">
                  <a:pos x="33" y="185"/>
                </a:cxn>
                <a:cxn ang="0">
                  <a:pos x="19" y="170"/>
                </a:cxn>
                <a:cxn ang="0">
                  <a:pos x="9" y="151"/>
                </a:cxn>
                <a:cxn ang="0">
                  <a:pos x="2" y="131"/>
                </a:cxn>
                <a:cxn ang="0">
                  <a:pos x="0" y="110"/>
                </a:cxn>
                <a:cxn ang="0">
                  <a:pos x="1" y="88"/>
                </a:cxn>
                <a:cxn ang="0">
                  <a:pos x="7" y="68"/>
                </a:cxn>
                <a:cxn ang="0">
                  <a:pos x="16" y="49"/>
                </a:cxn>
                <a:cxn ang="0">
                  <a:pos x="29" y="33"/>
                </a:cxn>
                <a:cxn ang="0">
                  <a:pos x="44" y="19"/>
                </a:cxn>
                <a:cxn ang="0">
                  <a:pos x="62" y="9"/>
                </a:cxn>
                <a:cxn ang="0">
                  <a:pos x="81" y="3"/>
                </a:cxn>
                <a:cxn ang="0">
                  <a:pos x="103" y="0"/>
                </a:cxn>
                <a:cxn ang="0">
                  <a:pos x="124" y="2"/>
                </a:cxn>
                <a:cxn ang="0">
                  <a:pos x="143" y="7"/>
                </a:cxn>
                <a:cxn ang="0">
                  <a:pos x="162" y="17"/>
                </a:cxn>
                <a:cxn ang="0">
                  <a:pos x="178" y="30"/>
                </a:cxn>
                <a:cxn ang="0">
                  <a:pos x="191" y="45"/>
                </a:cxn>
                <a:cxn ang="0">
                  <a:pos x="201" y="64"/>
                </a:cxn>
                <a:cxn ang="0">
                  <a:pos x="208" y="84"/>
                </a:cxn>
                <a:cxn ang="0">
                  <a:pos x="211" y="105"/>
                </a:cxn>
                <a:cxn ang="0">
                  <a:pos x="209" y="127"/>
                </a:cxn>
                <a:cxn ang="0">
                  <a:pos x="203" y="147"/>
                </a:cxn>
                <a:cxn ang="0">
                  <a:pos x="193" y="165"/>
                </a:cxn>
                <a:cxn ang="0">
                  <a:pos x="181" y="181"/>
                </a:cxn>
                <a:cxn ang="0">
                  <a:pos x="166" y="194"/>
                </a:cxn>
                <a:cxn ang="0">
                  <a:pos x="148" y="205"/>
                </a:cxn>
                <a:cxn ang="0">
                  <a:pos x="128" y="212"/>
                </a:cxn>
                <a:cxn ang="0">
                  <a:pos x="107" y="214"/>
                </a:cxn>
              </a:cxnLst>
              <a:rect l="0" t="0" r="r" b="b"/>
              <a:pathLst>
                <a:path w="211" h="214">
                  <a:moveTo>
                    <a:pt x="107" y="214"/>
                  </a:moveTo>
                  <a:lnTo>
                    <a:pt x="86" y="213"/>
                  </a:lnTo>
                  <a:lnTo>
                    <a:pt x="66" y="207"/>
                  </a:lnTo>
                  <a:lnTo>
                    <a:pt x="48" y="197"/>
                  </a:lnTo>
                  <a:lnTo>
                    <a:pt x="33" y="185"/>
                  </a:lnTo>
                  <a:lnTo>
                    <a:pt x="19" y="170"/>
                  </a:lnTo>
                  <a:lnTo>
                    <a:pt x="9" y="151"/>
                  </a:lnTo>
                  <a:lnTo>
                    <a:pt x="2" y="131"/>
                  </a:lnTo>
                  <a:lnTo>
                    <a:pt x="0" y="110"/>
                  </a:lnTo>
                  <a:lnTo>
                    <a:pt x="1" y="88"/>
                  </a:lnTo>
                  <a:lnTo>
                    <a:pt x="7" y="68"/>
                  </a:lnTo>
                  <a:lnTo>
                    <a:pt x="16" y="49"/>
                  </a:lnTo>
                  <a:lnTo>
                    <a:pt x="29" y="33"/>
                  </a:lnTo>
                  <a:lnTo>
                    <a:pt x="44" y="19"/>
                  </a:lnTo>
                  <a:lnTo>
                    <a:pt x="62" y="9"/>
                  </a:lnTo>
                  <a:lnTo>
                    <a:pt x="81" y="3"/>
                  </a:lnTo>
                  <a:lnTo>
                    <a:pt x="103" y="0"/>
                  </a:lnTo>
                  <a:lnTo>
                    <a:pt x="124" y="2"/>
                  </a:lnTo>
                  <a:lnTo>
                    <a:pt x="143" y="7"/>
                  </a:lnTo>
                  <a:lnTo>
                    <a:pt x="162" y="17"/>
                  </a:lnTo>
                  <a:lnTo>
                    <a:pt x="178" y="30"/>
                  </a:lnTo>
                  <a:lnTo>
                    <a:pt x="191" y="45"/>
                  </a:lnTo>
                  <a:lnTo>
                    <a:pt x="201" y="64"/>
                  </a:lnTo>
                  <a:lnTo>
                    <a:pt x="208" y="84"/>
                  </a:lnTo>
                  <a:lnTo>
                    <a:pt x="211" y="105"/>
                  </a:lnTo>
                  <a:lnTo>
                    <a:pt x="209" y="127"/>
                  </a:lnTo>
                  <a:lnTo>
                    <a:pt x="203" y="147"/>
                  </a:lnTo>
                  <a:lnTo>
                    <a:pt x="193" y="165"/>
                  </a:lnTo>
                  <a:lnTo>
                    <a:pt x="181" y="181"/>
                  </a:lnTo>
                  <a:lnTo>
                    <a:pt x="166" y="194"/>
                  </a:lnTo>
                  <a:lnTo>
                    <a:pt x="148" y="205"/>
                  </a:lnTo>
                  <a:lnTo>
                    <a:pt x="128" y="212"/>
                  </a:lnTo>
                  <a:lnTo>
                    <a:pt x="107" y="214"/>
                  </a:lnTo>
                  <a:close/>
                </a:path>
              </a:pathLst>
            </a:custGeom>
            <a:solidFill>
              <a:srgbClr val="999999"/>
            </a:solidFill>
            <a:ln w="9525">
              <a:noFill/>
              <a:round/>
              <a:headEnd/>
              <a:tailEnd/>
            </a:ln>
          </p:spPr>
          <p:txBody>
            <a:bodyPr/>
            <a:lstStyle/>
            <a:p>
              <a:endParaRPr lang="en-US"/>
            </a:p>
          </p:txBody>
        </p:sp>
        <p:sp>
          <p:nvSpPr>
            <p:cNvPr id="116927" name="Freeform 191"/>
            <p:cNvSpPr>
              <a:spLocks/>
            </p:cNvSpPr>
            <p:nvPr/>
          </p:nvSpPr>
          <p:spPr bwMode="auto">
            <a:xfrm>
              <a:off x="3682" y="2240"/>
              <a:ext cx="19" cy="17"/>
            </a:xfrm>
            <a:custGeom>
              <a:avLst/>
              <a:gdLst/>
              <a:ahLst/>
              <a:cxnLst>
                <a:cxn ang="0">
                  <a:pos x="102" y="203"/>
                </a:cxn>
                <a:cxn ang="0">
                  <a:pos x="82" y="200"/>
                </a:cxn>
                <a:cxn ang="0">
                  <a:pos x="63" y="192"/>
                </a:cxn>
                <a:cxn ang="0">
                  <a:pos x="46" y="182"/>
                </a:cxn>
                <a:cxn ang="0">
                  <a:pos x="31" y="169"/>
                </a:cxn>
                <a:cxn ang="0">
                  <a:pos x="19" y="153"/>
                </a:cxn>
                <a:cxn ang="0">
                  <a:pos x="9" y="135"/>
                </a:cxn>
                <a:cxn ang="0">
                  <a:pos x="2" y="116"/>
                </a:cxn>
                <a:cxn ang="0">
                  <a:pos x="0" y="95"/>
                </a:cxn>
                <a:cxn ang="0">
                  <a:pos x="2" y="74"/>
                </a:cxn>
                <a:cxn ang="0">
                  <a:pos x="8" y="56"/>
                </a:cxn>
                <a:cxn ang="0">
                  <a:pos x="17" y="39"/>
                </a:cxn>
                <a:cxn ang="0">
                  <a:pos x="28" y="26"/>
                </a:cxn>
                <a:cxn ang="0">
                  <a:pos x="43" y="14"/>
                </a:cxn>
                <a:cxn ang="0">
                  <a:pos x="59" y="6"/>
                </a:cxn>
                <a:cxn ang="0">
                  <a:pos x="78" y="1"/>
                </a:cxn>
                <a:cxn ang="0">
                  <a:pos x="98" y="0"/>
                </a:cxn>
                <a:cxn ang="0">
                  <a:pos x="118" y="3"/>
                </a:cxn>
                <a:cxn ang="0">
                  <a:pos x="137" y="10"/>
                </a:cxn>
                <a:cxn ang="0">
                  <a:pos x="154" y="21"/>
                </a:cxn>
                <a:cxn ang="0">
                  <a:pos x="169" y="34"/>
                </a:cxn>
                <a:cxn ang="0">
                  <a:pos x="181" y="50"/>
                </a:cxn>
                <a:cxn ang="0">
                  <a:pos x="191" y="67"/>
                </a:cxn>
                <a:cxn ang="0">
                  <a:pos x="198" y="87"/>
                </a:cxn>
                <a:cxn ang="0">
                  <a:pos x="200" y="107"/>
                </a:cxn>
                <a:cxn ang="0">
                  <a:pos x="198" y="128"/>
                </a:cxn>
                <a:cxn ang="0">
                  <a:pos x="192" y="147"/>
                </a:cxn>
                <a:cxn ang="0">
                  <a:pos x="183" y="163"/>
                </a:cxn>
                <a:cxn ang="0">
                  <a:pos x="172" y="177"/>
                </a:cxn>
                <a:cxn ang="0">
                  <a:pos x="157" y="188"/>
                </a:cxn>
                <a:cxn ang="0">
                  <a:pos x="141" y="196"/>
                </a:cxn>
                <a:cxn ang="0">
                  <a:pos x="122" y="202"/>
                </a:cxn>
                <a:cxn ang="0">
                  <a:pos x="102" y="203"/>
                </a:cxn>
              </a:cxnLst>
              <a:rect l="0" t="0" r="r" b="b"/>
              <a:pathLst>
                <a:path w="200" h="203">
                  <a:moveTo>
                    <a:pt x="102" y="203"/>
                  </a:moveTo>
                  <a:lnTo>
                    <a:pt x="82" y="200"/>
                  </a:lnTo>
                  <a:lnTo>
                    <a:pt x="63" y="192"/>
                  </a:lnTo>
                  <a:lnTo>
                    <a:pt x="46" y="182"/>
                  </a:lnTo>
                  <a:lnTo>
                    <a:pt x="31" y="169"/>
                  </a:lnTo>
                  <a:lnTo>
                    <a:pt x="19" y="153"/>
                  </a:lnTo>
                  <a:lnTo>
                    <a:pt x="9" y="135"/>
                  </a:lnTo>
                  <a:lnTo>
                    <a:pt x="2" y="116"/>
                  </a:lnTo>
                  <a:lnTo>
                    <a:pt x="0" y="95"/>
                  </a:lnTo>
                  <a:lnTo>
                    <a:pt x="2" y="74"/>
                  </a:lnTo>
                  <a:lnTo>
                    <a:pt x="8" y="56"/>
                  </a:lnTo>
                  <a:lnTo>
                    <a:pt x="17" y="39"/>
                  </a:lnTo>
                  <a:lnTo>
                    <a:pt x="28" y="26"/>
                  </a:lnTo>
                  <a:lnTo>
                    <a:pt x="43" y="14"/>
                  </a:lnTo>
                  <a:lnTo>
                    <a:pt x="59" y="6"/>
                  </a:lnTo>
                  <a:lnTo>
                    <a:pt x="78" y="1"/>
                  </a:lnTo>
                  <a:lnTo>
                    <a:pt x="98" y="0"/>
                  </a:lnTo>
                  <a:lnTo>
                    <a:pt x="118" y="3"/>
                  </a:lnTo>
                  <a:lnTo>
                    <a:pt x="137" y="10"/>
                  </a:lnTo>
                  <a:lnTo>
                    <a:pt x="154" y="21"/>
                  </a:lnTo>
                  <a:lnTo>
                    <a:pt x="169" y="34"/>
                  </a:lnTo>
                  <a:lnTo>
                    <a:pt x="181" y="50"/>
                  </a:lnTo>
                  <a:lnTo>
                    <a:pt x="191" y="67"/>
                  </a:lnTo>
                  <a:lnTo>
                    <a:pt x="198" y="87"/>
                  </a:lnTo>
                  <a:lnTo>
                    <a:pt x="200" y="107"/>
                  </a:lnTo>
                  <a:lnTo>
                    <a:pt x="198" y="128"/>
                  </a:lnTo>
                  <a:lnTo>
                    <a:pt x="192" y="147"/>
                  </a:lnTo>
                  <a:lnTo>
                    <a:pt x="183" y="163"/>
                  </a:lnTo>
                  <a:lnTo>
                    <a:pt x="172" y="177"/>
                  </a:lnTo>
                  <a:lnTo>
                    <a:pt x="157" y="188"/>
                  </a:lnTo>
                  <a:lnTo>
                    <a:pt x="141" y="196"/>
                  </a:lnTo>
                  <a:lnTo>
                    <a:pt x="122" y="202"/>
                  </a:lnTo>
                  <a:lnTo>
                    <a:pt x="102" y="203"/>
                  </a:lnTo>
                  <a:close/>
                </a:path>
              </a:pathLst>
            </a:custGeom>
            <a:solidFill>
              <a:srgbClr val="CCCCCC"/>
            </a:solidFill>
            <a:ln w="9525">
              <a:noFill/>
              <a:round/>
              <a:headEnd/>
              <a:tailEnd/>
            </a:ln>
          </p:spPr>
          <p:txBody>
            <a:bodyPr/>
            <a:lstStyle/>
            <a:p>
              <a:endParaRPr lang="en-US"/>
            </a:p>
          </p:txBody>
        </p:sp>
        <p:sp>
          <p:nvSpPr>
            <p:cNvPr id="116928" name="Freeform 192"/>
            <p:cNvSpPr>
              <a:spLocks/>
            </p:cNvSpPr>
            <p:nvPr/>
          </p:nvSpPr>
          <p:spPr bwMode="auto">
            <a:xfrm>
              <a:off x="3681" y="2148"/>
              <a:ext cx="136" cy="88"/>
            </a:xfrm>
            <a:custGeom>
              <a:avLst/>
              <a:gdLst/>
              <a:ahLst/>
              <a:cxnLst>
                <a:cxn ang="0">
                  <a:pos x="7" y="117"/>
                </a:cxn>
                <a:cxn ang="0">
                  <a:pos x="23" y="73"/>
                </a:cxn>
                <a:cxn ang="0">
                  <a:pos x="59" y="37"/>
                </a:cxn>
                <a:cxn ang="0">
                  <a:pos x="107" y="12"/>
                </a:cxn>
                <a:cxn ang="0">
                  <a:pos x="156" y="1"/>
                </a:cxn>
                <a:cxn ang="0">
                  <a:pos x="223" y="0"/>
                </a:cxn>
                <a:cxn ang="0">
                  <a:pos x="290" y="0"/>
                </a:cxn>
                <a:cxn ang="0">
                  <a:pos x="357" y="0"/>
                </a:cxn>
                <a:cxn ang="0">
                  <a:pos x="424" y="3"/>
                </a:cxn>
                <a:cxn ang="0">
                  <a:pos x="491" y="5"/>
                </a:cxn>
                <a:cxn ang="0">
                  <a:pos x="558" y="8"/>
                </a:cxn>
                <a:cxn ang="0">
                  <a:pos x="625" y="12"/>
                </a:cxn>
                <a:cxn ang="0">
                  <a:pos x="693" y="17"/>
                </a:cxn>
                <a:cxn ang="0">
                  <a:pos x="760" y="23"/>
                </a:cxn>
                <a:cxn ang="0">
                  <a:pos x="826" y="30"/>
                </a:cxn>
                <a:cxn ang="0">
                  <a:pos x="893" y="38"/>
                </a:cxn>
                <a:cxn ang="0">
                  <a:pos x="959" y="47"/>
                </a:cxn>
                <a:cxn ang="0">
                  <a:pos x="1025" y="57"/>
                </a:cxn>
                <a:cxn ang="0">
                  <a:pos x="1091" y="68"/>
                </a:cxn>
                <a:cxn ang="0">
                  <a:pos x="1157" y="80"/>
                </a:cxn>
                <a:cxn ang="0">
                  <a:pos x="1223" y="93"/>
                </a:cxn>
                <a:cxn ang="0">
                  <a:pos x="1268" y="113"/>
                </a:cxn>
                <a:cxn ang="0">
                  <a:pos x="1306" y="151"/>
                </a:cxn>
                <a:cxn ang="0">
                  <a:pos x="1333" y="198"/>
                </a:cxn>
                <a:cxn ang="0">
                  <a:pos x="1344" y="249"/>
                </a:cxn>
                <a:cxn ang="0">
                  <a:pos x="1354" y="947"/>
                </a:cxn>
                <a:cxn ang="0">
                  <a:pos x="1329" y="990"/>
                </a:cxn>
                <a:cxn ang="0">
                  <a:pos x="1287" y="1024"/>
                </a:cxn>
                <a:cxn ang="0">
                  <a:pos x="1239" y="1043"/>
                </a:cxn>
                <a:cxn ang="0">
                  <a:pos x="1180" y="1047"/>
                </a:cxn>
                <a:cxn ang="0">
                  <a:pos x="1108" y="1048"/>
                </a:cxn>
                <a:cxn ang="0">
                  <a:pos x="1038" y="1049"/>
                </a:cxn>
                <a:cxn ang="0">
                  <a:pos x="967" y="1049"/>
                </a:cxn>
                <a:cxn ang="0">
                  <a:pos x="897" y="1048"/>
                </a:cxn>
                <a:cxn ang="0">
                  <a:pos x="828" y="1046"/>
                </a:cxn>
                <a:cxn ang="0">
                  <a:pos x="760" y="1043"/>
                </a:cxn>
                <a:cxn ang="0">
                  <a:pos x="689" y="1039"/>
                </a:cxn>
                <a:cxn ang="0">
                  <a:pos x="621" y="1034"/>
                </a:cxn>
                <a:cxn ang="0">
                  <a:pos x="552" y="1028"/>
                </a:cxn>
                <a:cxn ang="0">
                  <a:pos x="483" y="1022"/>
                </a:cxn>
                <a:cxn ang="0">
                  <a:pos x="414" y="1014"/>
                </a:cxn>
                <a:cxn ang="0">
                  <a:pos x="345" y="1006"/>
                </a:cxn>
                <a:cxn ang="0">
                  <a:pos x="275" y="996"/>
                </a:cxn>
                <a:cxn ang="0">
                  <a:pos x="206" y="986"/>
                </a:cxn>
                <a:cxn ang="0">
                  <a:pos x="136" y="976"/>
                </a:cxn>
                <a:cxn ang="0">
                  <a:pos x="81" y="963"/>
                </a:cxn>
                <a:cxn ang="0">
                  <a:pos x="45" y="938"/>
                </a:cxn>
                <a:cxn ang="0">
                  <a:pos x="18" y="901"/>
                </a:cxn>
                <a:cxn ang="0">
                  <a:pos x="2" y="859"/>
                </a:cxn>
              </a:cxnLst>
              <a:rect l="0" t="0" r="r" b="b"/>
              <a:pathLst>
                <a:path w="1358" h="1049">
                  <a:moveTo>
                    <a:pt x="0" y="838"/>
                  </a:moveTo>
                  <a:lnTo>
                    <a:pt x="7" y="117"/>
                  </a:lnTo>
                  <a:lnTo>
                    <a:pt x="12" y="95"/>
                  </a:lnTo>
                  <a:lnTo>
                    <a:pt x="23" y="73"/>
                  </a:lnTo>
                  <a:lnTo>
                    <a:pt x="39" y="54"/>
                  </a:lnTo>
                  <a:lnTo>
                    <a:pt x="59" y="37"/>
                  </a:lnTo>
                  <a:lnTo>
                    <a:pt x="83" y="22"/>
                  </a:lnTo>
                  <a:lnTo>
                    <a:pt x="107" y="12"/>
                  </a:lnTo>
                  <a:lnTo>
                    <a:pt x="132" y="5"/>
                  </a:lnTo>
                  <a:lnTo>
                    <a:pt x="156" y="1"/>
                  </a:lnTo>
                  <a:lnTo>
                    <a:pt x="189" y="0"/>
                  </a:lnTo>
                  <a:lnTo>
                    <a:pt x="223" y="0"/>
                  </a:lnTo>
                  <a:lnTo>
                    <a:pt x="256" y="0"/>
                  </a:lnTo>
                  <a:lnTo>
                    <a:pt x="290" y="0"/>
                  </a:lnTo>
                  <a:lnTo>
                    <a:pt x="324" y="0"/>
                  </a:lnTo>
                  <a:lnTo>
                    <a:pt x="357" y="0"/>
                  </a:lnTo>
                  <a:lnTo>
                    <a:pt x="391" y="1"/>
                  </a:lnTo>
                  <a:lnTo>
                    <a:pt x="424" y="3"/>
                  </a:lnTo>
                  <a:lnTo>
                    <a:pt x="458" y="4"/>
                  </a:lnTo>
                  <a:lnTo>
                    <a:pt x="491" y="5"/>
                  </a:lnTo>
                  <a:lnTo>
                    <a:pt x="525" y="6"/>
                  </a:lnTo>
                  <a:lnTo>
                    <a:pt x="558" y="8"/>
                  </a:lnTo>
                  <a:lnTo>
                    <a:pt x="592" y="10"/>
                  </a:lnTo>
                  <a:lnTo>
                    <a:pt x="625" y="12"/>
                  </a:lnTo>
                  <a:lnTo>
                    <a:pt x="659" y="15"/>
                  </a:lnTo>
                  <a:lnTo>
                    <a:pt x="693" y="17"/>
                  </a:lnTo>
                  <a:lnTo>
                    <a:pt x="726" y="20"/>
                  </a:lnTo>
                  <a:lnTo>
                    <a:pt x="760" y="23"/>
                  </a:lnTo>
                  <a:lnTo>
                    <a:pt x="793" y="26"/>
                  </a:lnTo>
                  <a:lnTo>
                    <a:pt x="826" y="30"/>
                  </a:lnTo>
                  <a:lnTo>
                    <a:pt x="859" y="34"/>
                  </a:lnTo>
                  <a:lnTo>
                    <a:pt x="893" y="38"/>
                  </a:lnTo>
                  <a:lnTo>
                    <a:pt x="925" y="43"/>
                  </a:lnTo>
                  <a:lnTo>
                    <a:pt x="959" y="47"/>
                  </a:lnTo>
                  <a:lnTo>
                    <a:pt x="992" y="52"/>
                  </a:lnTo>
                  <a:lnTo>
                    <a:pt x="1025" y="57"/>
                  </a:lnTo>
                  <a:lnTo>
                    <a:pt x="1058" y="63"/>
                  </a:lnTo>
                  <a:lnTo>
                    <a:pt x="1091" y="68"/>
                  </a:lnTo>
                  <a:lnTo>
                    <a:pt x="1124" y="74"/>
                  </a:lnTo>
                  <a:lnTo>
                    <a:pt x="1157" y="80"/>
                  </a:lnTo>
                  <a:lnTo>
                    <a:pt x="1191" y="86"/>
                  </a:lnTo>
                  <a:lnTo>
                    <a:pt x="1223" y="93"/>
                  </a:lnTo>
                  <a:lnTo>
                    <a:pt x="1246" y="100"/>
                  </a:lnTo>
                  <a:lnTo>
                    <a:pt x="1268" y="113"/>
                  </a:lnTo>
                  <a:lnTo>
                    <a:pt x="1288" y="130"/>
                  </a:lnTo>
                  <a:lnTo>
                    <a:pt x="1306" y="151"/>
                  </a:lnTo>
                  <a:lnTo>
                    <a:pt x="1322" y="173"/>
                  </a:lnTo>
                  <a:lnTo>
                    <a:pt x="1333" y="198"/>
                  </a:lnTo>
                  <a:lnTo>
                    <a:pt x="1341" y="223"/>
                  </a:lnTo>
                  <a:lnTo>
                    <a:pt x="1344" y="249"/>
                  </a:lnTo>
                  <a:lnTo>
                    <a:pt x="1358" y="923"/>
                  </a:lnTo>
                  <a:lnTo>
                    <a:pt x="1354" y="947"/>
                  </a:lnTo>
                  <a:lnTo>
                    <a:pt x="1344" y="969"/>
                  </a:lnTo>
                  <a:lnTo>
                    <a:pt x="1329" y="990"/>
                  </a:lnTo>
                  <a:lnTo>
                    <a:pt x="1309" y="1009"/>
                  </a:lnTo>
                  <a:lnTo>
                    <a:pt x="1287" y="1024"/>
                  </a:lnTo>
                  <a:lnTo>
                    <a:pt x="1264" y="1036"/>
                  </a:lnTo>
                  <a:lnTo>
                    <a:pt x="1239" y="1043"/>
                  </a:lnTo>
                  <a:lnTo>
                    <a:pt x="1216" y="1046"/>
                  </a:lnTo>
                  <a:lnTo>
                    <a:pt x="1180" y="1047"/>
                  </a:lnTo>
                  <a:lnTo>
                    <a:pt x="1144" y="1048"/>
                  </a:lnTo>
                  <a:lnTo>
                    <a:pt x="1108" y="1048"/>
                  </a:lnTo>
                  <a:lnTo>
                    <a:pt x="1073" y="1049"/>
                  </a:lnTo>
                  <a:lnTo>
                    <a:pt x="1038" y="1049"/>
                  </a:lnTo>
                  <a:lnTo>
                    <a:pt x="1002" y="1049"/>
                  </a:lnTo>
                  <a:lnTo>
                    <a:pt x="967" y="1049"/>
                  </a:lnTo>
                  <a:lnTo>
                    <a:pt x="932" y="1048"/>
                  </a:lnTo>
                  <a:lnTo>
                    <a:pt x="897" y="1048"/>
                  </a:lnTo>
                  <a:lnTo>
                    <a:pt x="862" y="1047"/>
                  </a:lnTo>
                  <a:lnTo>
                    <a:pt x="828" y="1046"/>
                  </a:lnTo>
                  <a:lnTo>
                    <a:pt x="794" y="1044"/>
                  </a:lnTo>
                  <a:lnTo>
                    <a:pt x="760" y="1043"/>
                  </a:lnTo>
                  <a:lnTo>
                    <a:pt x="725" y="1041"/>
                  </a:lnTo>
                  <a:lnTo>
                    <a:pt x="689" y="1039"/>
                  </a:lnTo>
                  <a:lnTo>
                    <a:pt x="656" y="1037"/>
                  </a:lnTo>
                  <a:lnTo>
                    <a:pt x="621" y="1034"/>
                  </a:lnTo>
                  <a:lnTo>
                    <a:pt x="587" y="1031"/>
                  </a:lnTo>
                  <a:lnTo>
                    <a:pt x="552" y="1028"/>
                  </a:lnTo>
                  <a:lnTo>
                    <a:pt x="518" y="1025"/>
                  </a:lnTo>
                  <a:lnTo>
                    <a:pt x="483" y="1022"/>
                  </a:lnTo>
                  <a:lnTo>
                    <a:pt x="449" y="1018"/>
                  </a:lnTo>
                  <a:lnTo>
                    <a:pt x="414" y="1014"/>
                  </a:lnTo>
                  <a:lnTo>
                    <a:pt x="379" y="1010"/>
                  </a:lnTo>
                  <a:lnTo>
                    <a:pt x="345" y="1006"/>
                  </a:lnTo>
                  <a:lnTo>
                    <a:pt x="309" y="1001"/>
                  </a:lnTo>
                  <a:lnTo>
                    <a:pt x="275" y="996"/>
                  </a:lnTo>
                  <a:lnTo>
                    <a:pt x="240" y="991"/>
                  </a:lnTo>
                  <a:lnTo>
                    <a:pt x="206" y="986"/>
                  </a:lnTo>
                  <a:lnTo>
                    <a:pt x="170" y="981"/>
                  </a:lnTo>
                  <a:lnTo>
                    <a:pt x="136" y="976"/>
                  </a:lnTo>
                  <a:lnTo>
                    <a:pt x="100" y="969"/>
                  </a:lnTo>
                  <a:lnTo>
                    <a:pt x="81" y="963"/>
                  </a:lnTo>
                  <a:lnTo>
                    <a:pt x="61" y="953"/>
                  </a:lnTo>
                  <a:lnTo>
                    <a:pt x="45" y="938"/>
                  </a:lnTo>
                  <a:lnTo>
                    <a:pt x="30" y="921"/>
                  </a:lnTo>
                  <a:lnTo>
                    <a:pt x="18" y="901"/>
                  </a:lnTo>
                  <a:lnTo>
                    <a:pt x="8" y="880"/>
                  </a:lnTo>
                  <a:lnTo>
                    <a:pt x="2" y="859"/>
                  </a:lnTo>
                  <a:lnTo>
                    <a:pt x="0" y="838"/>
                  </a:lnTo>
                  <a:close/>
                </a:path>
              </a:pathLst>
            </a:custGeom>
            <a:solidFill>
              <a:srgbClr val="2B3333"/>
            </a:solidFill>
            <a:ln w="9525">
              <a:noFill/>
              <a:round/>
              <a:headEnd/>
              <a:tailEnd/>
            </a:ln>
          </p:spPr>
          <p:txBody>
            <a:bodyPr/>
            <a:lstStyle/>
            <a:p>
              <a:endParaRPr lang="en-US"/>
            </a:p>
          </p:txBody>
        </p:sp>
        <p:sp>
          <p:nvSpPr>
            <p:cNvPr id="116929" name="Freeform 193"/>
            <p:cNvSpPr>
              <a:spLocks/>
            </p:cNvSpPr>
            <p:nvPr/>
          </p:nvSpPr>
          <p:spPr bwMode="auto">
            <a:xfrm>
              <a:off x="3683" y="2149"/>
              <a:ext cx="133" cy="86"/>
            </a:xfrm>
            <a:custGeom>
              <a:avLst/>
              <a:gdLst/>
              <a:ahLst/>
              <a:cxnLst>
                <a:cxn ang="0">
                  <a:pos x="9" y="113"/>
                </a:cxn>
                <a:cxn ang="0">
                  <a:pos x="23" y="70"/>
                </a:cxn>
                <a:cxn ang="0">
                  <a:pos x="60" y="34"/>
                </a:cxn>
                <a:cxn ang="0">
                  <a:pos x="106" y="10"/>
                </a:cxn>
                <a:cxn ang="0">
                  <a:pos x="155" y="1"/>
                </a:cxn>
                <a:cxn ang="0">
                  <a:pos x="221" y="0"/>
                </a:cxn>
                <a:cxn ang="0">
                  <a:pos x="286" y="0"/>
                </a:cxn>
                <a:cxn ang="0">
                  <a:pos x="352" y="0"/>
                </a:cxn>
                <a:cxn ang="0">
                  <a:pos x="417" y="2"/>
                </a:cxn>
                <a:cxn ang="0">
                  <a:pos x="483" y="4"/>
                </a:cxn>
                <a:cxn ang="0">
                  <a:pos x="548" y="7"/>
                </a:cxn>
                <a:cxn ang="0">
                  <a:pos x="614" y="11"/>
                </a:cxn>
                <a:cxn ang="0">
                  <a:pos x="680" y="15"/>
                </a:cxn>
                <a:cxn ang="0">
                  <a:pos x="746" y="22"/>
                </a:cxn>
                <a:cxn ang="0">
                  <a:pos x="810" y="29"/>
                </a:cxn>
                <a:cxn ang="0">
                  <a:pos x="875" y="36"/>
                </a:cxn>
                <a:cxn ang="0">
                  <a:pos x="941" y="44"/>
                </a:cxn>
                <a:cxn ang="0">
                  <a:pos x="1006" y="55"/>
                </a:cxn>
                <a:cxn ang="0">
                  <a:pos x="1071" y="65"/>
                </a:cxn>
                <a:cxn ang="0">
                  <a:pos x="1135" y="77"/>
                </a:cxn>
                <a:cxn ang="0">
                  <a:pos x="1200" y="90"/>
                </a:cxn>
                <a:cxn ang="0">
                  <a:pos x="1244" y="110"/>
                </a:cxn>
                <a:cxn ang="0">
                  <a:pos x="1281" y="146"/>
                </a:cxn>
                <a:cxn ang="0">
                  <a:pos x="1307" y="193"/>
                </a:cxn>
                <a:cxn ang="0">
                  <a:pos x="1317" y="243"/>
                </a:cxn>
                <a:cxn ang="0">
                  <a:pos x="1328" y="925"/>
                </a:cxn>
                <a:cxn ang="0">
                  <a:pos x="1305" y="969"/>
                </a:cxn>
                <a:cxn ang="0">
                  <a:pos x="1264" y="1003"/>
                </a:cxn>
                <a:cxn ang="0">
                  <a:pos x="1216" y="1022"/>
                </a:cxn>
                <a:cxn ang="0">
                  <a:pos x="1157" y="1028"/>
                </a:cxn>
                <a:cxn ang="0">
                  <a:pos x="1088" y="1029"/>
                </a:cxn>
                <a:cxn ang="0">
                  <a:pos x="1018" y="1029"/>
                </a:cxn>
                <a:cxn ang="0">
                  <a:pos x="949" y="1028"/>
                </a:cxn>
                <a:cxn ang="0">
                  <a:pos x="881" y="1027"/>
                </a:cxn>
                <a:cxn ang="0">
                  <a:pos x="813" y="1025"/>
                </a:cxn>
                <a:cxn ang="0">
                  <a:pos x="746" y="1020"/>
                </a:cxn>
                <a:cxn ang="0">
                  <a:pos x="677" y="1017"/>
                </a:cxn>
                <a:cxn ang="0">
                  <a:pos x="610" y="1012"/>
                </a:cxn>
                <a:cxn ang="0">
                  <a:pos x="542" y="1007"/>
                </a:cxn>
                <a:cxn ang="0">
                  <a:pos x="474" y="1001"/>
                </a:cxn>
                <a:cxn ang="0">
                  <a:pos x="407" y="993"/>
                </a:cxn>
                <a:cxn ang="0">
                  <a:pos x="339" y="985"/>
                </a:cxn>
                <a:cxn ang="0">
                  <a:pos x="271" y="976"/>
                </a:cxn>
                <a:cxn ang="0">
                  <a:pos x="203" y="967"/>
                </a:cxn>
                <a:cxn ang="0">
                  <a:pos x="134" y="955"/>
                </a:cxn>
                <a:cxn ang="0">
                  <a:pos x="80" y="944"/>
                </a:cxn>
                <a:cxn ang="0">
                  <a:pos x="44" y="919"/>
                </a:cxn>
                <a:cxn ang="0">
                  <a:pos x="18" y="883"/>
                </a:cxn>
                <a:cxn ang="0">
                  <a:pos x="3" y="841"/>
                </a:cxn>
              </a:cxnLst>
              <a:rect l="0" t="0" r="r" b="b"/>
              <a:pathLst>
                <a:path w="1331" h="1029">
                  <a:moveTo>
                    <a:pt x="0" y="821"/>
                  </a:moveTo>
                  <a:lnTo>
                    <a:pt x="9" y="113"/>
                  </a:lnTo>
                  <a:lnTo>
                    <a:pt x="13" y="91"/>
                  </a:lnTo>
                  <a:lnTo>
                    <a:pt x="23" y="70"/>
                  </a:lnTo>
                  <a:lnTo>
                    <a:pt x="39" y="51"/>
                  </a:lnTo>
                  <a:lnTo>
                    <a:pt x="60" y="34"/>
                  </a:lnTo>
                  <a:lnTo>
                    <a:pt x="82" y="20"/>
                  </a:lnTo>
                  <a:lnTo>
                    <a:pt x="106" y="10"/>
                  </a:lnTo>
                  <a:lnTo>
                    <a:pt x="132" y="3"/>
                  </a:lnTo>
                  <a:lnTo>
                    <a:pt x="155" y="1"/>
                  </a:lnTo>
                  <a:lnTo>
                    <a:pt x="188" y="0"/>
                  </a:lnTo>
                  <a:lnTo>
                    <a:pt x="221" y="0"/>
                  </a:lnTo>
                  <a:lnTo>
                    <a:pt x="254" y="0"/>
                  </a:lnTo>
                  <a:lnTo>
                    <a:pt x="286" y="0"/>
                  </a:lnTo>
                  <a:lnTo>
                    <a:pt x="319" y="0"/>
                  </a:lnTo>
                  <a:lnTo>
                    <a:pt x="352" y="0"/>
                  </a:lnTo>
                  <a:lnTo>
                    <a:pt x="385" y="1"/>
                  </a:lnTo>
                  <a:lnTo>
                    <a:pt x="417" y="2"/>
                  </a:lnTo>
                  <a:lnTo>
                    <a:pt x="451" y="3"/>
                  </a:lnTo>
                  <a:lnTo>
                    <a:pt x="483" y="4"/>
                  </a:lnTo>
                  <a:lnTo>
                    <a:pt x="516" y="5"/>
                  </a:lnTo>
                  <a:lnTo>
                    <a:pt x="548" y="7"/>
                  </a:lnTo>
                  <a:lnTo>
                    <a:pt x="582" y="9"/>
                  </a:lnTo>
                  <a:lnTo>
                    <a:pt x="614" y="11"/>
                  </a:lnTo>
                  <a:lnTo>
                    <a:pt x="647" y="13"/>
                  </a:lnTo>
                  <a:lnTo>
                    <a:pt x="680" y="15"/>
                  </a:lnTo>
                  <a:lnTo>
                    <a:pt x="713" y="18"/>
                  </a:lnTo>
                  <a:lnTo>
                    <a:pt x="746" y="22"/>
                  </a:lnTo>
                  <a:lnTo>
                    <a:pt x="778" y="25"/>
                  </a:lnTo>
                  <a:lnTo>
                    <a:pt x="810" y="29"/>
                  </a:lnTo>
                  <a:lnTo>
                    <a:pt x="842" y="32"/>
                  </a:lnTo>
                  <a:lnTo>
                    <a:pt x="875" y="36"/>
                  </a:lnTo>
                  <a:lnTo>
                    <a:pt x="908" y="40"/>
                  </a:lnTo>
                  <a:lnTo>
                    <a:pt x="941" y="44"/>
                  </a:lnTo>
                  <a:lnTo>
                    <a:pt x="973" y="49"/>
                  </a:lnTo>
                  <a:lnTo>
                    <a:pt x="1006" y="55"/>
                  </a:lnTo>
                  <a:lnTo>
                    <a:pt x="1038" y="60"/>
                  </a:lnTo>
                  <a:lnTo>
                    <a:pt x="1071" y="65"/>
                  </a:lnTo>
                  <a:lnTo>
                    <a:pt x="1102" y="71"/>
                  </a:lnTo>
                  <a:lnTo>
                    <a:pt x="1135" y="77"/>
                  </a:lnTo>
                  <a:lnTo>
                    <a:pt x="1167" y="84"/>
                  </a:lnTo>
                  <a:lnTo>
                    <a:pt x="1200" y="90"/>
                  </a:lnTo>
                  <a:lnTo>
                    <a:pt x="1222" y="97"/>
                  </a:lnTo>
                  <a:lnTo>
                    <a:pt x="1244" y="110"/>
                  </a:lnTo>
                  <a:lnTo>
                    <a:pt x="1264" y="126"/>
                  </a:lnTo>
                  <a:lnTo>
                    <a:pt x="1281" y="146"/>
                  </a:lnTo>
                  <a:lnTo>
                    <a:pt x="1295" y="169"/>
                  </a:lnTo>
                  <a:lnTo>
                    <a:pt x="1307" y="193"/>
                  </a:lnTo>
                  <a:lnTo>
                    <a:pt x="1315" y="218"/>
                  </a:lnTo>
                  <a:lnTo>
                    <a:pt x="1317" y="243"/>
                  </a:lnTo>
                  <a:lnTo>
                    <a:pt x="1331" y="902"/>
                  </a:lnTo>
                  <a:lnTo>
                    <a:pt x="1328" y="925"/>
                  </a:lnTo>
                  <a:lnTo>
                    <a:pt x="1319" y="948"/>
                  </a:lnTo>
                  <a:lnTo>
                    <a:pt x="1305" y="969"/>
                  </a:lnTo>
                  <a:lnTo>
                    <a:pt x="1286" y="986"/>
                  </a:lnTo>
                  <a:lnTo>
                    <a:pt x="1264" y="1003"/>
                  </a:lnTo>
                  <a:lnTo>
                    <a:pt x="1241" y="1014"/>
                  </a:lnTo>
                  <a:lnTo>
                    <a:pt x="1216" y="1022"/>
                  </a:lnTo>
                  <a:lnTo>
                    <a:pt x="1193" y="1027"/>
                  </a:lnTo>
                  <a:lnTo>
                    <a:pt x="1157" y="1028"/>
                  </a:lnTo>
                  <a:lnTo>
                    <a:pt x="1123" y="1028"/>
                  </a:lnTo>
                  <a:lnTo>
                    <a:pt x="1088" y="1029"/>
                  </a:lnTo>
                  <a:lnTo>
                    <a:pt x="1053" y="1029"/>
                  </a:lnTo>
                  <a:lnTo>
                    <a:pt x="1018" y="1029"/>
                  </a:lnTo>
                  <a:lnTo>
                    <a:pt x="983" y="1029"/>
                  </a:lnTo>
                  <a:lnTo>
                    <a:pt x="949" y="1028"/>
                  </a:lnTo>
                  <a:lnTo>
                    <a:pt x="915" y="1028"/>
                  </a:lnTo>
                  <a:lnTo>
                    <a:pt x="881" y="1027"/>
                  </a:lnTo>
                  <a:lnTo>
                    <a:pt x="846" y="1026"/>
                  </a:lnTo>
                  <a:lnTo>
                    <a:pt x="813" y="1025"/>
                  </a:lnTo>
                  <a:lnTo>
                    <a:pt x="779" y="1022"/>
                  </a:lnTo>
                  <a:lnTo>
                    <a:pt x="746" y="1020"/>
                  </a:lnTo>
                  <a:lnTo>
                    <a:pt x="712" y="1019"/>
                  </a:lnTo>
                  <a:lnTo>
                    <a:pt x="677" y="1017"/>
                  </a:lnTo>
                  <a:lnTo>
                    <a:pt x="644" y="1014"/>
                  </a:lnTo>
                  <a:lnTo>
                    <a:pt x="610" y="1012"/>
                  </a:lnTo>
                  <a:lnTo>
                    <a:pt x="576" y="1010"/>
                  </a:lnTo>
                  <a:lnTo>
                    <a:pt x="542" y="1007"/>
                  </a:lnTo>
                  <a:lnTo>
                    <a:pt x="509" y="1004"/>
                  </a:lnTo>
                  <a:lnTo>
                    <a:pt x="474" y="1001"/>
                  </a:lnTo>
                  <a:lnTo>
                    <a:pt x="441" y="997"/>
                  </a:lnTo>
                  <a:lnTo>
                    <a:pt x="407" y="993"/>
                  </a:lnTo>
                  <a:lnTo>
                    <a:pt x="373" y="989"/>
                  </a:lnTo>
                  <a:lnTo>
                    <a:pt x="339" y="985"/>
                  </a:lnTo>
                  <a:lnTo>
                    <a:pt x="304" y="981"/>
                  </a:lnTo>
                  <a:lnTo>
                    <a:pt x="271" y="976"/>
                  </a:lnTo>
                  <a:lnTo>
                    <a:pt x="236" y="971"/>
                  </a:lnTo>
                  <a:lnTo>
                    <a:pt x="203" y="967"/>
                  </a:lnTo>
                  <a:lnTo>
                    <a:pt x="168" y="961"/>
                  </a:lnTo>
                  <a:lnTo>
                    <a:pt x="134" y="955"/>
                  </a:lnTo>
                  <a:lnTo>
                    <a:pt x="99" y="950"/>
                  </a:lnTo>
                  <a:lnTo>
                    <a:pt x="80" y="944"/>
                  </a:lnTo>
                  <a:lnTo>
                    <a:pt x="62" y="933"/>
                  </a:lnTo>
                  <a:lnTo>
                    <a:pt x="44" y="919"/>
                  </a:lnTo>
                  <a:lnTo>
                    <a:pt x="30" y="902"/>
                  </a:lnTo>
                  <a:lnTo>
                    <a:pt x="18" y="883"/>
                  </a:lnTo>
                  <a:lnTo>
                    <a:pt x="9" y="862"/>
                  </a:lnTo>
                  <a:lnTo>
                    <a:pt x="3" y="841"/>
                  </a:lnTo>
                  <a:lnTo>
                    <a:pt x="0" y="821"/>
                  </a:lnTo>
                  <a:close/>
                </a:path>
              </a:pathLst>
            </a:custGeom>
            <a:solidFill>
              <a:srgbClr val="C4CCCC"/>
            </a:solidFill>
            <a:ln w="9525">
              <a:noFill/>
              <a:round/>
              <a:headEnd/>
              <a:tailEnd/>
            </a:ln>
          </p:spPr>
          <p:txBody>
            <a:bodyPr/>
            <a:lstStyle/>
            <a:p>
              <a:endParaRPr lang="en-US"/>
            </a:p>
          </p:txBody>
        </p:sp>
        <p:sp>
          <p:nvSpPr>
            <p:cNvPr id="116930" name="Freeform 194"/>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116931" name="Freeform 195"/>
            <p:cNvSpPr>
              <a:spLocks/>
            </p:cNvSpPr>
            <p:nvPr/>
          </p:nvSpPr>
          <p:spPr bwMode="auto">
            <a:xfrm>
              <a:off x="3684" y="2150"/>
              <a:ext cx="130" cy="84"/>
            </a:xfrm>
            <a:custGeom>
              <a:avLst/>
              <a:gdLst/>
              <a:ahLst/>
              <a:cxnLst>
                <a:cxn ang="0">
                  <a:pos x="9" y="112"/>
                </a:cxn>
                <a:cxn ang="0">
                  <a:pos x="22" y="71"/>
                </a:cxn>
                <a:cxn ang="0">
                  <a:pos x="57" y="36"/>
                </a:cxn>
                <a:cxn ang="0">
                  <a:pos x="103" y="12"/>
                </a:cxn>
                <a:cxn ang="0">
                  <a:pos x="150" y="1"/>
                </a:cxn>
                <a:cxn ang="0">
                  <a:pos x="214" y="0"/>
                </a:cxn>
                <a:cxn ang="0">
                  <a:pos x="277" y="0"/>
                </a:cxn>
                <a:cxn ang="0">
                  <a:pos x="341" y="1"/>
                </a:cxn>
                <a:cxn ang="0">
                  <a:pos x="405" y="2"/>
                </a:cxn>
                <a:cxn ang="0">
                  <a:pos x="469" y="5"/>
                </a:cxn>
                <a:cxn ang="0">
                  <a:pos x="533" y="9"/>
                </a:cxn>
                <a:cxn ang="0">
                  <a:pos x="597" y="12"/>
                </a:cxn>
                <a:cxn ang="0">
                  <a:pos x="662" y="17"/>
                </a:cxn>
                <a:cxn ang="0">
                  <a:pos x="726" y="22"/>
                </a:cxn>
                <a:cxn ang="0">
                  <a:pos x="790" y="29"/>
                </a:cxn>
                <a:cxn ang="0">
                  <a:pos x="852" y="37"/>
                </a:cxn>
                <a:cxn ang="0">
                  <a:pos x="916" y="45"/>
                </a:cxn>
                <a:cxn ang="0">
                  <a:pos x="979" y="55"/>
                </a:cxn>
                <a:cxn ang="0">
                  <a:pos x="1042" y="66"/>
                </a:cxn>
                <a:cxn ang="0">
                  <a:pos x="1105" y="77"/>
                </a:cxn>
                <a:cxn ang="0">
                  <a:pos x="1167" y="90"/>
                </a:cxn>
                <a:cxn ang="0">
                  <a:pos x="1210" y="109"/>
                </a:cxn>
                <a:cxn ang="0">
                  <a:pos x="1247" y="144"/>
                </a:cxn>
                <a:cxn ang="0">
                  <a:pos x="1272" y="190"/>
                </a:cxn>
                <a:cxn ang="0">
                  <a:pos x="1283" y="238"/>
                </a:cxn>
                <a:cxn ang="0">
                  <a:pos x="1295" y="903"/>
                </a:cxn>
                <a:cxn ang="0">
                  <a:pos x="1270" y="945"/>
                </a:cxn>
                <a:cxn ang="0">
                  <a:pos x="1230" y="977"/>
                </a:cxn>
                <a:cxn ang="0">
                  <a:pos x="1184" y="997"/>
                </a:cxn>
                <a:cxn ang="0">
                  <a:pos x="1127" y="1000"/>
                </a:cxn>
                <a:cxn ang="0">
                  <a:pos x="1059" y="1001"/>
                </a:cxn>
                <a:cxn ang="0">
                  <a:pos x="991" y="1002"/>
                </a:cxn>
                <a:cxn ang="0">
                  <a:pos x="924" y="1002"/>
                </a:cxn>
                <a:cxn ang="0">
                  <a:pos x="857" y="1001"/>
                </a:cxn>
                <a:cxn ang="0">
                  <a:pos x="791" y="999"/>
                </a:cxn>
                <a:cxn ang="0">
                  <a:pos x="725" y="996"/>
                </a:cxn>
                <a:cxn ang="0">
                  <a:pos x="658" y="992"/>
                </a:cxn>
                <a:cxn ang="0">
                  <a:pos x="592" y="988"/>
                </a:cxn>
                <a:cxn ang="0">
                  <a:pos x="526" y="982"/>
                </a:cxn>
                <a:cxn ang="0">
                  <a:pos x="461" y="975"/>
                </a:cxn>
                <a:cxn ang="0">
                  <a:pos x="395" y="968"/>
                </a:cxn>
                <a:cxn ang="0">
                  <a:pos x="329" y="960"/>
                </a:cxn>
                <a:cxn ang="0">
                  <a:pos x="263" y="951"/>
                </a:cxn>
                <a:cxn ang="0">
                  <a:pos x="196" y="941"/>
                </a:cxn>
                <a:cxn ang="0">
                  <a:pos x="130" y="931"/>
                </a:cxn>
                <a:cxn ang="0">
                  <a:pos x="78" y="919"/>
                </a:cxn>
                <a:cxn ang="0">
                  <a:pos x="44" y="896"/>
                </a:cxn>
                <a:cxn ang="0">
                  <a:pos x="17" y="862"/>
                </a:cxn>
                <a:cxn ang="0">
                  <a:pos x="2" y="821"/>
                </a:cxn>
              </a:cxnLst>
              <a:rect l="0" t="0" r="r" b="b"/>
              <a:pathLst>
                <a:path w="1298" h="1002">
                  <a:moveTo>
                    <a:pt x="0" y="801"/>
                  </a:moveTo>
                  <a:lnTo>
                    <a:pt x="9" y="112"/>
                  </a:lnTo>
                  <a:lnTo>
                    <a:pt x="13" y="90"/>
                  </a:lnTo>
                  <a:lnTo>
                    <a:pt x="22" y="71"/>
                  </a:lnTo>
                  <a:lnTo>
                    <a:pt x="37" y="52"/>
                  </a:lnTo>
                  <a:lnTo>
                    <a:pt x="57" y="36"/>
                  </a:lnTo>
                  <a:lnTo>
                    <a:pt x="79" y="22"/>
                  </a:lnTo>
                  <a:lnTo>
                    <a:pt x="103" y="12"/>
                  </a:lnTo>
                  <a:lnTo>
                    <a:pt x="127" y="4"/>
                  </a:lnTo>
                  <a:lnTo>
                    <a:pt x="150" y="1"/>
                  </a:lnTo>
                  <a:lnTo>
                    <a:pt x="182" y="1"/>
                  </a:lnTo>
                  <a:lnTo>
                    <a:pt x="214" y="0"/>
                  </a:lnTo>
                  <a:lnTo>
                    <a:pt x="246" y="0"/>
                  </a:lnTo>
                  <a:lnTo>
                    <a:pt x="277" y="0"/>
                  </a:lnTo>
                  <a:lnTo>
                    <a:pt x="310" y="1"/>
                  </a:lnTo>
                  <a:lnTo>
                    <a:pt x="341" y="1"/>
                  </a:lnTo>
                  <a:lnTo>
                    <a:pt x="374" y="2"/>
                  </a:lnTo>
                  <a:lnTo>
                    <a:pt x="405" y="2"/>
                  </a:lnTo>
                  <a:lnTo>
                    <a:pt x="438" y="3"/>
                  </a:lnTo>
                  <a:lnTo>
                    <a:pt x="469" y="5"/>
                  </a:lnTo>
                  <a:lnTo>
                    <a:pt x="502" y="7"/>
                  </a:lnTo>
                  <a:lnTo>
                    <a:pt x="533" y="9"/>
                  </a:lnTo>
                  <a:lnTo>
                    <a:pt x="566" y="10"/>
                  </a:lnTo>
                  <a:lnTo>
                    <a:pt x="597" y="12"/>
                  </a:lnTo>
                  <a:lnTo>
                    <a:pt x="630" y="14"/>
                  </a:lnTo>
                  <a:lnTo>
                    <a:pt x="662" y="17"/>
                  </a:lnTo>
                  <a:lnTo>
                    <a:pt x="694" y="19"/>
                  </a:lnTo>
                  <a:lnTo>
                    <a:pt x="726" y="22"/>
                  </a:lnTo>
                  <a:lnTo>
                    <a:pt x="757" y="25"/>
                  </a:lnTo>
                  <a:lnTo>
                    <a:pt x="790" y="29"/>
                  </a:lnTo>
                  <a:lnTo>
                    <a:pt x="820" y="32"/>
                  </a:lnTo>
                  <a:lnTo>
                    <a:pt x="852" y="37"/>
                  </a:lnTo>
                  <a:lnTo>
                    <a:pt x="883" y="41"/>
                  </a:lnTo>
                  <a:lnTo>
                    <a:pt x="916" y="45"/>
                  </a:lnTo>
                  <a:lnTo>
                    <a:pt x="947" y="50"/>
                  </a:lnTo>
                  <a:lnTo>
                    <a:pt x="979" y="55"/>
                  </a:lnTo>
                  <a:lnTo>
                    <a:pt x="1010" y="60"/>
                  </a:lnTo>
                  <a:lnTo>
                    <a:pt x="1042" y="66"/>
                  </a:lnTo>
                  <a:lnTo>
                    <a:pt x="1073" y="72"/>
                  </a:lnTo>
                  <a:lnTo>
                    <a:pt x="1105" y="77"/>
                  </a:lnTo>
                  <a:lnTo>
                    <a:pt x="1135" y="84"/>
                  </a:lnTo>
                  <a:lnTo>
                    <a:pt x="1167" y="90"/>
                  </a:lnTo>
                  <a:lnTo>
                    <a:pt x="1189" y="98"/>
                  </a:lnTo>
                  <a:lnTo>
                    <a:pt x="1210" y="109"/>
                  </a:lnTo>
                  <a:lnTo>
                    <a:pt x="1230" y="126"/>
                  </a:lnTo>
                  <a:lnTo>
                    <a:pt x="1247" y="144"/>
                  </a:lnTo>
                  <a:lnTo>
                    <a:pt x="1261" y="166"/>
                  </a:lnTo>
                  <a:lnTo>
                    <a:pt x="1272" y="190"/>
                  </a:lnTo>
                  <a:lnTo>
                    <a:pt x="1279" y="215"/>
                  </a:lnTo>
                  <a:lnTo>
                    <a:pt x="1283" y="238"/>
                  </a:lnTo>
                  <a:lnTo>
                    <a:pt x="1298" y="880"/>
                  </a:lnTo>
                  <a:lnTo>
                    <a:pt x="1295" y="903"/>
                  </a:lnTo>
                  <a:lnTo>
                    <a:pt x="1285" y="925"/>
                  </a:lnTo>
                  <a:lnTo>
                    <a:pt x="1270" y="945"/>
                  </a:lnTo>
                  <a:lnTo>
                    <a:pt x="1251" y="963"/>
                  </a:lnTo>
                  <a:lnTo>
                    <a:pt x="1230" y="977"/>
                  </a:lnTo>
                  <a:lnTo>
                    <a:pt x="1207" y="989"/>
                  </a:lnTo>
                  <a:lnTo>
                    <a:pt x="1184" y="997"/>
                  </a:lnTo>
                  <a:lnTo>
                    <a:pt x="1162" y="999"/>
                  </a:lnTo>
                  <a:lnTo>
                    <a:pt x="1127" y="1000"/>
                  </a:lnTo>
                  <a:lnTo>
                    <a:pt x="1093" y="1001"/>
                  </a:lnTo>
                  <a:lnTo>
                    <a:pt x="1059" y="1001"/>
                  </a:lnTo>
                  <a:lnTo>
                    <a:pt x="1025" y="1002"/>
                  </a:lnTo>
                  <a:lnTo>
                    <a:pt x="991" y="1002"/>
                  </a:lnTo>
                  <a:lnTo>
                    <a:pt x="957" y="1002"/>
                  </a:lnTo>
                  <a:lnTo>
                    <a:pt x="924" y="1002"/>
                  </a:lnTo>
                  <a:lnTo>
                    <a:pt x="890" y="1001"/>
                  </a:lnTo>
                  <a:lnTo>
                    <a:pt x="857" y="1001"/>
                  </a:lnTo>
                  <a:lnTo>
                    <a:pt x="823" y="1000"/>
                  </a:lnTo>
                  <a:lnTo>
                    <a:pt x="791" y="999"/>
                  </a:lnTo>
                  <a:lnTo>
                    <a:pt x="758" y="997"/>
                  </a:lnTo>
                  <a:lnTo>
                    <a:pt x="725" y="996"/>
                  </a:lnTo>
                  <a:lnTo>
                    <a:pt x="692" y="994"/>
                  </a:lnTo>
                  <a:lnTo>
                    <a:pt x="658" y="992"/>
                  </a:lnTo>
                  <a:lnTo>
                    <a:pt x="626" y="990"/>
                  </a:lnTo>
                  <a:lnTo>
                    <a:pt x="592" y="988"/>
                  </a:lnTo>
                  <a:lnTo>
                    <a:pt x="560" y="985"/>
                  </a:lnTo>
                  <a:lnTo>
                    <a:pt x="526" y="982"/>
                  </a:lnTo>
                  <a:lnTo>
                    <a:pt x="494" y="978"/>
                  </a:lnTo>
                  <a:lnTo>
                    <a:pt x="461" y="975"/>
                  </a:lnTo>
                  <a:lnTo>
                    <a:pt x="428" y="972"/>
                  </a:lnTo>
                  <a:lnTo>
                    <a:pt x="395" y="968"/>
                  </a:lnTo>
                  <a:lnTo>
                    <a:pt x="362" y="964"/>
                  </a:lnTo>
                  <a:lnTo>
                    <a:pt x="329" y="960"/>
                  </a:lnTo>
                  <a:lnTo>
                    <a:pt x="296" y="956"/>
                  </a:lnTo>
                  <a:lnTo>
                    <a:pt x="263" y="951"/>
                  </a:lnTo>
                  <a:lnTo>
                    <a:pt x="230" y="946"/>
                  </a:lnTo>
                  <a:lnTo>
                    <a:pt x="196" y="941"/>
                  </a:lnTo>
                  <a:lnTo>
                    <a:pt x="164" y="936"/>
                  </a:lnTo>
                  <a:lnTo>
                    <a:pt x="130" y="931"/>
                  </a:lnTo>
                  <a:lnTo>
                    <a:pt x="96" y="925"/>
                  </a:lnTo>
                  <a:lnTo>
                    <a:pt x="78" y="919"/>
                  </a:lnTo>
                  <a:lnTo>
                    <a:pt x="60" y="909"/>
                  </a:lnTo>
                  <a:lnTo>
                    <a:pt x="44" y="896"/>
                  </a:lnTo>
                  <a:lnTo>
                    <a:pt x="29" y="880"/>
                  </a:lnTo>
                  <a:lnTo>
                    <a:pt x="17" y="862"/>
                  </a:lnTo>
                  <a:lnTo>
                    <a:pt x="8" y="842"/>
                  </a:lnTo>
                  <a:lnTo>
                    <a:pt x="2" y="821"/>
                  </a:lnTo>
                  <a:lnTo>
                    <a:pt x="0" y="801"/>
                  </a:lnTo>
                  <a:close/>
                </a:path>
              </a:pathLst>
            </a:custGeom>
            <a:solidFill>
              <a:srgbClr val="828A8A"/>
            </a:solidFill>
            <a:ln w="9525">
              <a:noFill/>
              <a:round/>
              <a:headEnd/>
              <a:tailEnd/>
            </a:ln>
          </p:spPr>
          <p:txBody>
            <a:bodyPr/>
            <a:lstStyle/>
            <a:p>
              <a:endParaRPr lang="en-US"/>
            </a:p>
          </p:txBody>
        </p:sp>
        <p:sp>
          <p:nvSpPr>
            <p:cNvPr id="116932" name="Freeform 196"/>
            <p:cNvSpPr>
              <a:spLocks/>
            </p:cNvSpPr>
            <p:nvPr/>
          </p:nvSpPr>
          <p:spPr bwMode="auto">
            <a:xfrm>
              <a:off x="3687" y="2212"/>
              <a:ext cx="124" cy="22"/>
            </a:xfrm>
            <a:custGeom>
              <a:avLst/>
              <a:gdLst/>
              <a:ahLst/>
              <a:cxnLst>
                <a:cxn ang="0">
                  <a:pos x="187" y="105"/>
                </a:cxn>
                <a:cxn ang="0">
                  <a:pos x="222" y="86"/>
                </a:cxn>
                <a:cxn ang="0">
                  <a:pos x="249" y="51"/>
                </a:cxn>
                <a:cxn ang="0">
                  <a:pos x="277" y="17"/>
                </a:cxn>
                <a:cxn ang="0">
                  <a:pos x="313" y="1"/>
                </a:cxn>
                <a:cxn ang="0">
                  <a:pos x="432" y="0"/>
                </a:cxn>
                <a:cxn ang="0">
                  <a:pos x="534" y="2"/>
                </a:cxn>
                <a:cxn ang="0">
                  <a:pos x="622" y="6"/>
                </a:cxn>
                <a:cxn ang="0">
                  <a:pos x="697" y="12"/>
                </a:cxn>
                <a:cxn ang="0">
                  <a:pos x="762" y="19"/>
                </a:cxn>
                <a:cxn ang="0">
                  <a:pos x="817" y="26"/>
                </a:cxn>
                <a:cxn ang="0">
                  <a:pos x="867" y="33"/>
                </a:cxn>
                <a:cxn ang="0">
                  <a:pos x="912" y="41"/>
                </a:cxn>
                <a:cxn ang="0">
                  <a:pos x="960" y="67"/>
                </a:cxn>
                <a:cxn ang="0">
                  <a:pos x="1007" y="114"/>
                </a:cxn>
                <a:cxn ang="0">
                  <a:pos x="1047" y="160"/>
                </a:cxn>
                <a:cxn ang="0">
                  <a:pos x="1072" y="181"/>
                </a:cxn>
                <a:cxn ang="0">
                  <a:pos x="1239" y="218"/>
                </a:cxn>
                <a:cxn ang="0">
                  <a:pos x="1223" y="238"/>
                </a:cxn>
                <a:cxn ang="0">
                  <a:pos x="1195" y="254"/>
                </a:cxn>
                <a:cxn ang="0">
                  <a:pos x="1160" y="262"/>
                </a:cxn>
                <a:cxn ang="0">
                  <a:pos x="1104" y="264"/>
                </a:cxn>
                <a:cxn ang="0">
                  <a:pos x="1036" y="265"/>
                </a:cxn>
                <a:cxn ang="0">
                  <a:pos x="969" y="265"/>
                </a:cxn>
                <a:cxn ang="0">
                  <a:pos x="901" y="265"/>
                </a:cxn>
                <a:cxn ang="0">
                  <a:pos x="835" y="264"/>
                </a:cxn>
                <a:cxn ang="0">
                  <a:pos x="769" y="262"/>
                </a:cxn>
                <a:cxn ang="0">
                  <a:pos x="703" y="259"/>
                </a:cxn>
                <a:cxn ang="0">
                  <a:pos x="636" y="255"/>
                </a:cxn>
                <a:cxn ang="0">
                  <a:pos x="570" y="251"/>
                </a:cxn>
                <a:cxn ang="0">
                  <a:pos x="504" y="246"/>
                </a:cxn>
                <a:cxn ang="0">
                  <a:pos x="438" y="239"/>
                </a:cxn>
                <a:cxn ang="0">
                  <a:pos x="373" y="232"/>
                </a:cxn>
                <a:cxn ang="0">
                  <a:pos x="307" y="224"/>
                </a:cxn>
                <a:cxn ang="0">
                  <a:pos x="240" y="215"/>
                </a:cxn>
                <a:cxn ang="0">
                  <a:pos x="174" y="205"/>
                </a:cxn>
                <a:cxn ang="0">
                  <a:pos x="107" y="195"/>
                </a:cxn>
                <a:cxn ang="0">
                  <a:pos x="56" y="186"/>
                </a:cxn>
                <a:cxn ang="0">
                  <a:pos x="28" y="175"/>
                </a:cxn>
                <a:cxn ang="0">
                  <a:pos x="10" y="160"/>
                </a:cxn>
                <a:cxn ang="0">
                  <a:pos x="1" y="135"/>
                </a:cxn>
              </a:cxnLst>
              <a:rect l="0" t="0" r="r" b="b"/>
              <a:pathLst>
                <a:path w="1242" h="265">
                  <a:moveTo>
                    <a:pt x="0" y="117"/>
                  </a:moveTo>
                  <a:lnTo>
                    <a:pt x="187" y="105"/>
                  </a:lnTo>
                  <a:lnTo>
                    <a:pt x="206" y="99"/>
                  </a:lnTo>
                  <a:lnTo>
                    <a:pt x="222" y="86"/>
                  </a:lnTo>
                  <a:lnTo>
                    <a:pt x="235" y="70"/>
                  </a:lnTo>
                  <a:lnTo>
                    <a:pt x="249" y="51"/>
                  </a:lnTo>
                  <a:lnTo>
                    <a:pt x="262" y="32"/>
                  </a:lnTo>
                  <a:lnTo>
                    <a:pt x="277" y="17"/>
                  </a:lnTo>
                  <a:lnTo>
                    <a:pt x="293" y="6"/>
                  </a:lnTo>
                  <a:lnTo>
                    <a:pt x="313" y="1"/>
                  </a:lnTo>
                  <a:lnTo>
                    <a:pt x="375" y="0"/>
                  </a:lnTo>
                  <a:lnTo>
                    <a:pt x="432" y="0"/>
                  </a:lnTo>
                  <a:lnTo>
                    <a:pt x="485" y="0"/>
                  </a:lnTo>
                  <a:lnTo>
                    <a:pt x="534" y="2"/>
                  </a:lnTo>
                  <a:lnTo>
                    <a:pt x="580" y="3"/>
                  </a:lnTo>
                  <a:lnTo>
                    <a:pt x="622" y="6"/>
                  </a:lnTo>
                  <a:lnTo>
                    <a:pt x="661" y="9"/>
                  </a:lnTo>
                  <a:lnTo>
                    <a:pt x="697" y="12"/>
                  </a:lnTo>
                  <a:lnTo>
                    <a:pt x="731" y="15"/>
                  </a:lnTo>
                  <a:lnTo>
                    <a:pt x="762" y="19"/>
                  </a:lnTo>
                  <a:lnTo>
                    <a:pt x="790" y="22"/>
                  </a:lnTo>
                  <a:lnTo>
                    <a:pt x="817" y="26"/>
                  </a:lnTo>
                  <a:lnTo>
                    <a:pt x="843" y="30"/>
                  </a:lnTo>
                  <a:lnTo>
                    <a:pt x="867" y="33"/>
                  </a:lnTo>
                  <a:lnTo>
                    <a:pt x="890" y="38"/>
                  </a:lnTo>
                  <a:lnTo>
                    <a:pt x="912" y="41"/>
                  </a:lnTo>
                  <a:lnTo>
                    <a:pt x="935" y="50"/>
                  </a:lnTo>
                  <a:lnTo>
                    <a:pt x="960" y="67"/>
                  </a:lnTo>
                  <a:lnTo>
                    <a:pt x="984" y="89"/>
                  </a:lnTo>
                  <a:lnTo>
                    <a:pt x="1007" y="114"/>
                  </a:lnTo>
                  <a:lnTo>
                    <a:pt x="1029" y="139"/>
                  </a:lnTo>
                  <a:lnTo>
                    <a:pt x="1047" y="160"/>
                  </a:lnTo>
                  <a:lnTo>
                    <a:pt x="1062" y="175"/>
                  </a:lnTo>
                  <a:lnTo>
                    <a:pt x="1072" y="181"/>
                  </a:lnTo>
                  <a:lnTo>
                    <a:pt x="1242" y="206"/>
                  </a:lnTo>
                  <a:lnTo>
                    <a:pt x="1239" y="218"/>
                  </a:lnTo>
                  <a:lnTo>
                    <a:pt x="1232" y="229"/>
                  </a:lnTo>
                  <a:lnTo>
                    <a:pt x="1223" y="238"/>
                  </a:lnTo>
                  <a:lnTo>
                    <a:pt x="1211" y="247"/>
                  </a:lnTo>
                  <a:lnTo>
                    <a:pt x="1195" y="254"/>
                  </a:lnTo>
                  <a:lnTo>
                    <a:pt x="1178" y="259"/>
                  </a:lnTo>
                  <a:lnTo>
                    <a:pt x="1160" y="262"/>
                  </a:lnTo>
                  <a:lnTo>
                    <a:pt x="1139" y="263"/>
                  </a:lnTo>
                  <a:lnTo>
                    <a:pt x="1104" y="264"/>
                  </a:lnTo>
                  <a:lnTo>
                    <a:pt x="1070" y="264"/>
                  </a:lnTo>
                  <a:lnTo>
                    <a:pt x="1036" y="265"/>
                  </a:lnTo>
                  <a:lnTo>
                    <a:pt x="1002" y="265"/>
                  </a:lnTo>
                  <a:lnTo>
                    <a:pt x="969" y="265"/>
                  </a:lnTo>
                  <a:lnTo>
                    <a:pt x="934" y="265"/>
                  </a:lnTo>
                  <a:lnTo>
                    <a:pt x="901" y="265"/>
                  </a:lnTo>
                  <a:lnTo>
                    <a:pt x="867" y="264"/>
                  </a:lnTo>
                  <a:lnTo>
                    <a:pt x="835" y="264"/>
                  </a:lnTo>
                  <a:lnTo>
                    <a:pt x="801" y="263"/>
                  </a:lnTo>
                  <a:lnTo>
                    <a:pt x="769" y="262"/>
                  </a:lnTo>
                  <a:lnTo>
                    <a:pt x="736" y="260"/>
                  </a:lnTo>
                  <a:lnTo>
                    <a:pt x="703" y="259"/>
                  </a:lnTo>
                  <a:lnTo>
                    <a:pt x="669" y="257"/>
                  </a:lnTo>
                  <a:lnTo>
                    <a:pt x="636" y="255"/>
                  </a:lnTo>
                  <a:lnTo>
                    <a:pt x="604" y="253"/>
                  </a:lnTo>
                  <a:lnTo>
                    <a:pt x="570" y="251"/>
                  </a:lnTo>
                  <a:lnTo>
                    <a:pt x="538" y="248"/>
                  </a:lnTo>
                  <a:lnTo>
                    <a:pt x="504" y="246"/>
                  </a:lnTo>
                  <a:lnTo>
                    <a:pt x="472" y="243"/>
                  </a:lnTo>
                  <a:lnTo>
                    <a:pt x="438" y="239"/>
                  </a:lnTo>
                  <a:lnTo>
                    <a:pt x="406" y="235"/>
                  </a:lnTo>
                  <a:lnTo>
                    <a:pt x="373" y="232"/>
                  </a:lnTo>
                  <a:lnTo>
                    <a:pt x="340" y="228"/>
                  </a:lnTo>
                  <a:lnTo>
                    <a:pt x="307" y="224"/>
                  </a:lnTo>
                  <a:lnTo>
                    <a:pt x="274" y="220"/>
                  </a:lnTo>
                  <a:lnTo>
                    <a:pt x="240" y="215"/>
                  </a:lnTo>
                  <a:lnTo>
                    <a:pt x="208" y="210"/>
                  </a:lnTo>
                  <a:lnTo>
                    <a:pt x="174" y="205"/>
                  </a:lnTo>
                  <a:lnTo>
                    <a:pt x="140" y="200"/>
                  </a:lnTo>
                  <a:lnTo>
                    <a:pt x="107" y="195"/>
                  </a:lnTo>
                  <a:lnTo>
                    <a:pt x="73" y="189"/>
                  </a:lnTo>
                  <a:lnTo>
                    <a:pt x="56" y="186"/>
                  </a:lnTo>
                  <a:lnTo>
                    <a:pt x="41" y="180"/>
                  </a:lnTo>
                  <a:lnTo>
                    <a:pt x="28" y="175"/>
                  </a:lnTo>
                  <a:lnTo>
                    <a:pt x="17" y="169"/>
                  </a:lnTo>
                  <a:lnTo>
                    <a:pt x="10" y="160"/>
                  </a:lnTo>
                  <a:lnTo>
                    <a:pt x="4" y="149"/>
                  </a:lnTo>
                  <a:lnTo>
                    <a:pt x="1" y="135"/>
                  </a:lnTo>
                  <a:lnTo>
                    <a:pt x="0" y="117"/>
                  </a:lnTo>
                  <a:close/>
                </a:path>
              </a:pathLst>
            </a:custGeom>
            <a:solidFill>
              <a:srgbClr val="BAC2C2"/>
            </a:solidFill>
            <a:ln w="9525">
              <a:noFill/>
              <a:round/>
              <a:headEnd/>
              <a:tailEnd/>
            </a:ln>
          </p:spPr>
          <p:txBody>
            <a:bodyPr/>
            <a:lstStyle/>
            <a:p>
              <a:endParaRPr lang="en-US"/>
            </a:p>
          </p:txBody>
        </p:sp>
        <p:sp>
          <p:nvSpPr>
            <p:cNvPr id="116933" name="Freeform 197"/>
            <p:cNvSpPr>
              <a:spLocks/>
            </p:cNvSpPr>
            <p:nvPr/>
          </p:nvSpPr>
          <p:spPr bwMode="auto">
            <a:xfrm>
              <a:off x="3685" y="2150"/>
              <a:ext cx="128" cy="40"/>
            </a:xfrm>
            <a:custGeom>
              <a:avLst/>
              <a:gdLst/>
              <a:ahLst/>
              <a:cxnLst>
                <a:cxn ang="0">
                  <a:pos x="0" y="112"/>
                </a:cxn>
                <a:cxn ang="0">
                  <a:pos x="18" y="69"/>
                </a:cxn>
                <a:cxn ang="0">
                  <a:pos x="52" y="34"/>
                </a:cxn>
                <a:cxn ang="0">
                  <a:pos x="95" y="11"/>
                </a:cxn>
                <a:cxn ang="0">
                  <a:pos x="141" y="1"/>
                </a:cxn>
                <a:cxn ang="0">
                  <a:pos x="205" y="0"/>
                </a:cxn>
                <a:cxn ang="0">
                  <a:pos x="268" y="0"/>
                </a:cxn>
                <a:cxn ang="0">
                  <a:pos x="332" y="1"/>
                </a:cxn>
                <a:cxn ang="0">
                  <a:pos x="396" y="2"/>
                </a:cxn>
                <a:cxn ang="0">
                  <a:pos x="460" y="5"/>
                </a:cxn>
                <a:cxn ang="0">
                  <a:pos x="524" y="9"/>
                </a:cxn>
                <a:cxn ang="0">
                  <a:pos x="588" y="12"/>
                </a:cxn>
                <a:cxn ang="0">
                  <a:pos x="653" y="17"/>
                </a:cxn>
                <a:cxn ang="0">
                  <a:pos x="717" y="22"/>
                </a:cxn>
                <a:cxn ang="0">
                  <a:pos x="781" y="29"/>
                </a:cxn>
                <a:cxn ang="0">
                  <a:pos x="843" y="37"/>
                </a:cxn>
                <a:cxn ang="0">
                  <a:pos x="907" y="45"/>
                </a:cxn>
                <a:cxn ang="0">
                  <a:pos x="970" y="55"/>
                </a:cxn>
                <a:cxn ang="0">
                  <a:pos x="1033" y="66"/>
                </a:cxn>
                <a:cxn ang="0">
                  <a:pos x="1096" y="77"/>
                </a:cxn>
                <a:cxn ang="0">
                  <a:pos x="1158" y="90"/>
                </a:cxn>
                <a:cxn ang="0">
                  <a:pos x="1199" y="108"/>
                </a:cxn>
                <a:cxn ang="0">
                  <a:pos x="1233" y="141"/>
                </a:cxn>
                <a:cxn ang="0">
                  <a:pos x="1258" y="186"/>
                </a:cxn>
                <a:cxn ang="0">
                  <a:pos x="1274" y="238"/>
                </a:cxn>
                <a:cxn ang="0">
                  <a:pos x="946" y="470"/>
                </a:cxn>
                <a:cxn ang="0">
                  <a:pos x="913" y="480"/>
                </a:cxn>
                <a:cxn ang="0">
                  <a:pos x="877" y="480"/>
                </a:cxn>
                <a:cxn ang="0">
                  <a:pos x="839" y="476"/>
                </a:cxn>
                <a:cxn ang="0">
                  <a:pos x="799" y="473"/>
                </a:cxn>
                <a:cxn ang="0">
                  <a:pos x="760" y="472"/>
                </a:cxn>
                <a:cxn ang="0">
                  <a:pos x="716" y="471"/>
                </a:cxn>
                <a:cxn ang="0">
                  <a:pos x="665" y="469"/>
                </a:cxn>
                <a:cxn ang="0">
                  <a:pos x="607" y="467"/>
                </a:cxn>
                <a:cxn ang="0">
                  <a:pos x="542" y="463"/>
                </a:cxn>
                <a:cxn ang="0">
                  <a:pos x="469" y="457"/>
                </a:cxn>
                <a:cxn ang="0">
                  <a:pos x="385" y="447"/>
                </a:cxn>
                <a:cxn ang="0">
                  <a:pos x="322" y="439"/>
                </a:cxn>
                <a:cxn ang="0">
                  <a:pos x="287" y="423"/>
                </a:cxn>
                <a:cxn ang="0">
                  <a:pos x="254" y="399"/>
                </a:cxn>
                <a:cxn ang="0">
                  <a:pos x="225" y="371"/>
                </a:cxn>
              </a:cxnLst>
              <a:rect l="0" t="0" r="r" b="b"/>
              <a:pathLst>
                <a:path w="1274" h="481">
                  <a:moveTo>
                    <a:pt x="211" y="357"/>
                  </a:moveTo>
                  <a:lnTo>
                    <a:pt x="0" y="112"/>
                  </a:lnTo>
                  <a:lnTo>
                    <a:pt x="6" y="89"/>
                  </a:lnTo>
                  <a:lnTo>
                    <a:pt x="18" y="69"/>
                  </a:lnTo>
                  <a:lnTo>
                    <a:pt x="34" y="50"/>
                  </a:lnTo>
                  <a:lnTo>
                    <a:pt x="52" y="34"/>
                  </a:lnTo>
                  <a:lnTo>
                    <a:pt x="72" y="21"/>
                  </a:lnTo>
                  <a:lnTo>
                    <a:pt x="95" y="11"/>
                  </a:lnTo>
                  <a:lnTo>
                    <a:pt x="118" y="4"/>
                  </a:lnTo>
                  <a:lnTo>
                    <a:pt x="141" y="1"/>
                  </a:lnTo>
                  <a:lnTo>
                    <a:pt x="173" y="1"/>
                  </a:lnTo>
                  <a:lnTo>
                    <a:pt x="205" y="0"/>
                  </a:lnTo>
                  <a:lnTo>
                    <a:pt x="237" y="0"/>
                  </a:lnTo>
                  <a:lnTo>
                    <a:pt x="268" y="0"/>
                  </a:lnTo>
                  <a:lnTo>
                    <a:pt x="301" y="1"/>
                  </a:lnTo>
                  <a:lnTo>
                    <a:pt x="332" y="1"/>
                  </a:lnTo>
                  <a:lnTo>
                    <a:pt x="365" y="2"/>
                  </a:lnTo>
                  <a:lnTo>
                    <a:pt x="396" y="2"/>
                  </a:lnTo>
                  <a:lnTo>
                    <a:pt x="429" y="3"/>
                  </a:lnTo>
                  <a:lnTo>
                    <a:pt x="460" y="5"/>
                  </a:lnTo>
                  <a:lnTo>
                    <a:pt x="493" y="7"/>
                  </a:lnTo>
                  <a:lnTo>
                    <a:pt x="524" y="9"/>
                  </a:lnTo>
                  <a:lnTo>
                    <a:pt x="557" y="10"/>
                  </a:lnTo>
                  <a:lnTo>
                    <a:pt x="588" y="12"/>
                  </a:lnTo>
                  <a:lnTo>
                    <a:pt x="621" y="14"/>
                  </a:lnTo>
                  <a:lnTo>
                    <a:pt x="653" y="17"/>
                  </a:lnTo>
                  <a:lnTo>
                    <a:pt x="685" y="19"/>
                  </a:lnTo>
                  <a:lnTo>
                    <a:pt x="717" y="22"/>
                  </a:lnTo>
                  <a:lnTo>
                    <a:pt x="748" y="25"/>
                  </a:lnTo>
                  <a:lnTo>
                    <a:pt x="781" y="29"/>
                  </a:lnTo>
                  <a:lnTo>
                    <a:pt x="811" y="32"/>
                  </a:lnTo>
                  <a:lnTo>
                    <a:pt x="843" y="37"/>
                  </a:lnTo>
                  <a:lnTo>
                    <a:pt x="874" y="41"/>
                  </a:lnTo>
                  <a:lnTo>
                    <a:pt x="907" y="45"/>
                  </a:lnTo>
                  <a:lnTo>
                    <a:pt x="938" y="50"/>
                  </a:lnTo>
                  <a:lnTo>
                    <a:pt x="970" y="55"/>
                  </a:lnTo>
                  <a:lnTo>
                    <a:pt x="1001" y="60"/>
                  </a:lnTo>
                  <a:lnTo>
                    <a:pt x="1033" y="66"/>
                  </a:lnTo>
                  <a:lnTo>
                    <a:pt x="1064" y="72"/>
                  </a:lnTo>
                  <a:lnTo>
                    <a:pt x="1096" y="77"/>
                  </a:lnTo>
                  <a:lnTo>
                    <a:pt x="1126" y="84"/>
                  </a:lnTo>
                  <a:lnTo>
                    <a:pt x="1158" y="90"/>
                  </a:lnTo>
                  <a:lnTo>
                    <a:pt x="1180" y="97"/>
                  </a:lnTo>
                  <a:lnTo>
                    <a:pt x="1199" y="108"/>
                  </a:lnTo>
                  <a:lnTo>
                    <a:pt x="1218" y="122"/>
                  </a:lnTo>
                  <a:lnTo>
                    <a:pt x="1233" y="141"/>
                  </a:lnTo>
                  <a:lnTo>
                    <a:pt x="1247" y="162"/>
                  </a:lnTo>
                  <a:lnTo>
                    <a:pt x="1258" y="186"/>
                  </a:lnTo>
                  <a:lnTo>
                    <a:pt x="1267" y="211"/>
                  </a:lnTo>
                  <a:lnTo>
                    <a:pt x="1274" y="238"/>
                  </a:lnTo>
                  <a:lnTo>
                    <a:pt x="964" y="460"/>
                  </a:lnTo>
                  <a:lnTo>
                    <a:pt x="946" y="470"/>
                  </a:lnTo>
                  <a:lnTo>
                    <a:pt x="929" y="476"/>
                  </a:lnTo>
                  <a:lnTo>
                    <a:pt x="913" y="480"/>
                  </a:lnTo>
                  <a:lnTo>
                    <a:pt x="895" y="481"/>
                  </a:lnTo>
                  <a:lnTo>
                    <a:pt x="877" y="480"/>
                  </a:lnTo>
                  <a:lnTo>
                    <a:pt x="859" y="477"/>
                  </a:lnTo>
                  <a:lnTo>
                    <a:pt x="839" y="476"/>
                  </a:lnTo>
                  <a:lnTo>
                    <a:pt x="817" y="474"/>
                  </a:lnTo>
                  <a:lnTo>
                    <a:pt x="799" y="473"/>
                  </a:lnTo>
                  <a:lnTo>
                    <a:pt x="781" y="473"/>
                  </a:lnTo>
                  <a:lnTo>
                    <a:pt x="760" y="472"/>
                  </a:lnTo>
                  <a:lnTo>
                    <a:pt x="739" y="471"/>
                  </a:lnTo>
                  <a:lnTo>
                    <a:pt x="716" y="471"/>
                  </a:lnTo>
                  <a:lnTo>
                    <a:pt x="690" y="470"/>
                  </a:lnTo>
                  <a:lnTo>
                    <a:pt x="665" y="469"/>
                  </a:lnTo>
                  <a:lnTo>
                    <a:pt x="636" y="468"/>
                  </a:lnTo>
                  <a:lnTo>
                    <a:pt x="607" y="467"/>
                  </a:lnTo>
                  <a:lnTo>
                    <a:pt x="575" y="465"/>
                  </a:lnTo>
                  <a:lnTo>
                    <a:pt x="542" y="463"/>
                  </a:lnTo>
                  <a:lnTo>
                    <a:pt x="506" y="460"/>
                  </a:lnTo>
                  <a:lnTo>
                    <a:pt x="469" y="457"/>
                  </a:lnTo>
                  <a:lnTo>
                    <a:pt x="428" y="453"/>
                  </a:lnTo>
                  <a:lnTo>
                    <a:pt x="385" y="447"/>
                  </a:lnTo>
                  <a:lnTo>
                    <a:pt x="340" y="442"/>
                  </a:lnTo>
                  <a:lnTo>
                    <a:pt x="322" y="439"/>
                  </a:lnTo>
                  <a:lnTo>
                    <a:pt x="304" y="432"/>
                  </a:lnTo>
                  <a:lnTo>
                    <a:pt x="287" y="423"/>
                  </a:lnTo>
                  <a:lnTo>
                    <a:pt x="270" y="411"/>
                  </a:lnTo>
                  <a:lnTo>
                    <a:pt x="254" y="399"/>
                  </a:lnTo>
                  <a:lnTo>
                    <a:pt x="239" y="385"/>
                  </a:lnTo>
                  <a:lnTo>
                    <a:pt x="225" y="371"/>
                  </a:lnTo>
                  <a:lnTo>
                    <a:pt x="211" y="357"/>
                  </a:lnTo>
                  <a:close/>
                </a:path>
              </a:pathLst>
            </a:custGeom>
            <a:solidFill>
              <a:srgbClr val="545959"/>
            </a:solidFill>
            <a:ln w="9525">
              <a:noFill/>
              <a:round/>
              <a:headEnd/>
              <a:tailEnd/>
            </a:ln>
          </p:spPr>
          <p:txBody>
            <a:bodyPr/>
            <a:lstStyle/>
            <a:p>
              <a:endParaRPr lang="en-US"/>
            </a:p>
          </p:txBody>
        </p:sp>
        <p:sp>
          <p:nvSpPr>
            <p:cNvPr id="116934" name="Freeform 198"/>
            <p:cNvSpPr>
              <a:spLocks/>
            </p:cNvSpPr>
            <p:nvPr/>
          </p:nvSpPr>
          <p:spPr bwMode="auto">
            <a:xfrm>
              <a:off x="3697" y="2171"/>
              <a:ext cx="104" cy="58"/>
            </a:xfrm>
            <a:custGeom>
              <a:avLst/>
              <a:gdLst/>
              <a:ahLst/>
              <a:cxnLst>
                <a:cxn ang="0">
                  <a:pos x="976" y="691"/>
                </a:cxn>
                <a:cxn ang="0">
                  <a:pos x="917" y="689"/>
                </a:cxn>
                <a:cxn ang="0">
                  <a:pos x="857" y="688"/>
                </a:cxn>
                <a:cxn ang="0">
                  <a:pos x="798" y="686"/>
                </a:cxn>
                <a:cxn ang="0">
                  <a:pos x="739" y="684"/>
                </a:cxn>
                <a:cxn ang="0">
                  <a:pos x="680" y="681"/>
                </a:cxn>
                <a:cxn ang="0">
                  <a:pos x="622" y="678"/>
                </a:cxn>
                <a:cxn ang="0">
                  <a:pos x="562" y="675"/>
                </a:cxn>
                <a:cxn ang="0">
                  <a:pos x="503" y="670"/>
                </a:cxn>
                <a:cxn ang="0">
                  <a:pos x="443" y="664"/>
                </a:cxn>
                <a:cxn ang="0">
                  <a:pos x="383" y="659"/>
                </a:cxn>
                <a:cxn ang="0">
                  <a:pos x="323" y="653"/>
                </a:cxn>
                <a:cxn ang="0">
                  <a:pos x="262" y="646"/>
                </a:cxn>
                <a:cxn ang="0">
                  <a:pos x="201" y="638"/>
                </a:cxn>
                <a:cxn ang="0">
                  <a:pos x="139" y="628"/>
                </a:cxn>
                <a:cxn ang="0">
                  <a:pos x="78" y="618"/>
                </a:cxn>
                <a:cxn ang="0">
                  <a:pos x="37" y="611"/>
                </a:cxn>
                <a:cxn ang="0">
                  <a:pos x="22" y="603"/>
                </a:cxn>
                <a:cxn ang="0">
                  <a:pos x="10" y="591"/>
                </a:cxn>
                <a:cxn ang="0">
                  <a:pos x="4" y="576"/>
                </a:cxn>
                <a:cxn ang="0">
                  <a:pos x="1" y="434"/>
                </a:cxn>
                <a:cxn ang="0">
                  <a:pos x="0" y="174"/>
                </a:cxn>
                <a:cxn ang="0">
                  <a:pos x="4" y="31"/>
                </a:cxn>
                <a:cxn ang="0">
                  <a:pos x="10" y="16"/>
                </a:cxn>
                <a:cxn ang="0">
                  <a:pos x="20" y="6"/>
                </a:cxn>
                <a:cxn ang="0">
                  <a:pos x="35" y="1"/>
                </a:cxn>
                <a:cxn ang="0">
                  <a:pos x="74" y="0"/>
                </a:cxn>
                <a:cxn ang="0">
                  <a:pos x="133" y="2"/>
                </a:cxn>
                <a:cxn ang="0">
                  <a:pos x="192" y="3"/>
                </a:cxn>
                <a:cxn ang="0">
                  <a:pos x="251" y="5"/>
                </a:cxn>
                <a:cxn ang="0">
                  <a:pos x="310" y="7"/>
                </a:cxn>
                <a:cxn ang="0">
                  <a:pos x="369" y="9"/>
                </a:cxn>
                <a:cxn ang="0">
                  <a:pos x="428" y="12"/>
                </a:cxn>
                <a:cxn ang="0">
                  <a:pos x="487" y="16"/>
                </a:cxn>
                <a:cxn ang="0">
                  <a:pos x="546" y="20"/>
                </a:cxn>
                <a:cxn ang="0">
                  <a:pos x="605" y="25"/>
                </a:cxn>
                <a:cxn ang="0">
                  <a:pos x="664" y="30"/>
                </a:cxn>
                <a:cxn ang="0">
                  <a:pos x="721" y="35"/>
                </a:cxn>
                <a:cxn ang="0">
                  <a:pos x="780" y="41"/>
                </a:cxn>
                <a:cxn ang="0">
                  <a:pos x="840" y="49"/>
                </a:cxn>
                <a:cxn ang="0">
                  <a:pos x="900" y="56"/>
                </a:cxn>
                <a:cxn ang="0">
                  <a:pos x="959" y="65"/>
                </a:cxn>
                <a:cxn ang="0">
                  <a:pos x="999" y="71"/>
                </a:cxn>
                <a:cxn ang="0">
                  <a:pos x="1014" y="80"/>
                </a:cxn>
                <a:cxn ang="0">
                  <a:pos x="1025" y="91"/>
                </a:cxn>
                <a:cxn ang="0">
                  <a:pos x="1032" y="105"/>
                </a:cxn>
                <a:cxn ang="0">
                  <a:pos x="1038" y="248"/>
                </a:cxn>
                <a:cxn ang="0">
                  <a:pos x="1042" y="516"/>
                </a:cxn>
                <a:cxn ang="0">
                  <a:pos x="1044" y="662"/>
                </a:cxn>
                <a:cxn ang="0">
                  <a:pos x="1039" y="676"/>
                </a:cxn>
                <a:cxn ang="0">
                  <a:pos x="1028" y="685"/>
                </a:cxn>
                <a:cxn ang="0">
                  <a:pos x="1013" y="690"/>
                </a:cxn>
              </a:cxnLst>
              <a:rect l="0" t="0" r="r" b="b"/>
              <a:pathLst>
                <a:path w="1044" h="691">
                  <a:moveTo>
                    <a:pt x="1005" y="691"/>
                  </a:moveTo>
                  <a:lnTo>
                    <a:pt x="976" y="691"/>
                  </a:lnTo>
                  <a:lnTo>
                    <a:pt x="946" y="690"/>
                  </a:lnTo>
                  <a:lnTo>
                    <a:pt x="917" y="689"/>
                  </a:lnTo>
                  <a:lnTo>
                    <a:pt x="887" y="689"/>
                  </a:lnTo>
                  <a:lnTo>
                    <a:pt x="857" y="688"/>
                  </a:lnTo>
                  <a:lnTo>
                    <a:pt x="827" y="687"/>
                  </a:lnTo>
                  <a:lnTo>
                    <a:pt x="798" y="686"/>
                  </a:lnTo>
                  <a:lnTo>
                    <a:pt x="768" y="685"/>
                  </a:lnTo>
                  <a:lnTo>
                    <a:pt x="739" y="684"/>
                  </a:lnTo>
                  <a:lnTo>
                    <a:pt x="709" y="683"/>
                  </a:lnTo>
                  <a:lnTo>
                    <a:pt x="680" y="681"/>
                  </a:lnTo>
                  <a:lnTo>
                    <a:pt x="651" y="680"/>
                  </a:lnTo>
                  <a:lnTo>
                    <a:pt x="622" y="678"/>
                  </a:lnTo>
                  <a:lnTo>
                    <a:pt x="592" y="676"/>
                  </a:lnTo>
                  <a:lnTo>
                    <a:pt x="562" y="675"/>
                  </a:lnTo>
                  <a:lnTo>
                    <a:pt x="532" y="672"/>
                  </a:lnTo>
                  <a:lnTo>
                    <a:pt x="503" y="670"/>
                  </a:lnTo>
                  <a:lnTo>
                    <a:pt x="472" y="668"/>
                  </a:lnTo>
                  <a:lnTo>
                    <a:pt x="443" y="664"/>
                  </a:lnTo>
                  <a:lnTo>
                    <a:pt x="412" y="662"/>
                  </a:lnTo>
                  <a:lnTo>
                    <a:pt x="383" y="659"/>
                  </a:lnTo>
                  <a:lnTo>
                    <a:pt x="353" y="656"/>
                  </a:lnTo>
                  <a:lnTo>
                    <a:pt x="323" y="653"/>
                  </a:lnTo>
                  <a:lnTo>
                    <a:pt x="293" y="649"/>
                  </a:lnTo>
                  <a:lnTo>
                    <a:pt x="262" y="646"/>
                  </a:lnTo>
                  <a:lnTo>
                    <a:pt x="232" y="642"/>
                  </a:lnTo>
                  <a:lnTo>
                    <a:pt x="201" y="638"/>
                  </a:lnTo>
                  <a:lnTo>
                    <a:pt x="171" y="632"/>
                  </a:lnTo>
                  <a:lnTo>
                    <a:pt x="139" y="628"/>
                  </a:lnTo>
                  <a:lnTo>
                    <a:pt x="109" y="623"/>
                  </a:lnTo>
                  <a:lnTo>
                    <a:pt x="78" y="618"/>
                  </a:lnTo>
                  <a:lnTo>
                    <a:pt x="47" y="613"/>
                  </a:lnTo>
                  <a:lnTo>
                    <a:pt x="37" y="611"/>
                  </a:lnTo>
                  <a:lnTo>
                    <a:pt x="29" y="607"/>
                  </a:lnTo>
                  <a:lnTo>
                    <a:pt x="22" y="603"/>
                  </a:lnTo>
                  <a:lnTo>
                    <a:pt x="16" y="597"/>
                  </a:lnTo>
                  <a:lnTo>
                    <a:pt x="10" y="591"/>
                  </a:lnTo>
                  <a:lnTo>
                    <a:pt x="6" y="584"/>
                  </a:lnTo>
                  <a:lnTo>
                    <a:pt x="4" y="576"/>
                  </a:lnTo>
                  <a:lnTo>
                    <a:pt x="3" y="568"/>
                  </a:lnTo>
                  <a:lnTo>
                    <a:pt x="1" y="434"/>
                  </a:lnTo>
                  <a:lnTo>
                    <a:pt x="0" y="303"/>
                  </a:lnTo>
                  <a:lnTo>
                    <a:pt x="0" y="174"/>
                  </a:lnTo>
                  <a:lnTo>
                    <a:pt x="3" y="39"/>
                  </a:lnTo>
                  <a:lnTo>
                    <a:pt x="4" y="31"/>
                  </a:lnTo>
                  <a:lnTo>
                    <a:pt x="6" y="23"/>
                  </a:lnTo>
                  <a:lnTo>
                    <a:pt x="10" y="16"/>
                  </a:lnTo>
                  <a:lnTo>
                    <a:pt x="15" y="10"/>
                  </a:lnTo>
                  <a:lnTo>
                    <a:pt x="20" y="6"/>
                  </a:lnTo>
                  <a:lnTo>
                    <a:pt x="27" y="3"/>
                  </a:lnTo>
                  <a:lnTo>
                    <a:pt x="35" y="1"/>
                  </a:lnTo>
                  <a:lnTo>
                    <a:pt x="45" y="0"/>
                  </a:lnTo>
                  <a:lnTo>
                    <a:pt x="74" y="0"/>
                  </a:lnTo>
                  <a:lnTo>
                    <a:pt x="104" y="1"/>
                  </a:lnTo>
                  <a:lnTo>
                    <a:pt x="133" y="2"/>
                  </a:lnTo>
                  <a:lnTo>
                    <a:pt x="162" y="2"/>
                  </a:lnTo>
                  <a:lnTo>
                    <a:pt x="192" y="3"/>
                  </a:lnTo>
                  <a:lnTo>
                    <a:pt x="221" y="4"/>
                  </a:lnTo>
                  <a:lnTo>
                    <a:pt x="251" y="5"/>
                  </a:lnTo>
                  <a:lnTo>
                    <a:pt x="280" y="6"/>
                  </a:lnTo>
                  <a:lnTo>
                    <a:pt x="310" y="7"/>
                  </a:lnTo>
                  <a:lnTo>
                    <a:pt x="339" y="8"/>
                  </a:lnTo>
                  <a:lnTo>
                    <a:pt x="369" y="9"/>
                  </a:lnTo>
                  <a:lnTo>
                    <a:pt x="398" y="11"/>
                  </a:lnTo>
                  <a:lnTo>
                    <a:pt x="428" y="12"/>
                  </a:lnTo>
                  <a:lnTo>
                    <a:pt x="457" y="14"/>
                  </a:lnTo>
                  <a:lnTo>
                    <a:pt x="487" y="16"/>
                  </a:lnTo>
                  <a:lnTo>
                    <a:pt x="516" y="17"/>
                  </a:lnTo>
                  <a:lnTo>
                    <a:pt x="546" y="20"/>
                  </a:lnTo>
                  <a:lnTo>
                    <a:pt x="575" y="22"/>
                  </a:lnTo>
                  <a:lnTo>
                    <a:pt x="605" y="25"/>
                  </a:lnTo>
                  <a:lnTo>
                    <a:pt x="634" y="27"/>
                  </a:lnTo>
                  <a:lnTo>
                    <a:pt x="664" y="30"/>
                  </a:lnTo>
                  <a:lnTo>
                    <a:pt x="692" y="32"/>
                  </a:lnTo>
                  <a:lnTo>
                    <a:pt x="721" y="35"/>
                  </a:lnTo>
                  <a:lnTo>
                    <a:pt x="751" y="38"/>
                  </a:lnTo>
                  <a:lnTo>
                    <a:pt x="780" y="41"/>
                  </a:lnTo>
                  <a:lnTo>
                    <a:pt x="811" y="44"/>
                  </a:lnTo>
                  <a:lnTo>
                    <a:pt x="840" y="49"/>
                  </a:lnTo>
                  <a:lnTo>
                    <a:pt x="870" y="53"/>
                  </a:lnTo>
                  <a:lnTo>
                    <a:pt x="900" y="56"/>
                  </a:lnTo>
                  <a:lnTo>
                    <a:pt x="930" y="60"/>
                  </a:lnTo>
                  <a:lnTo>
                    <a:pt x="959" y="65"/>
                  </a:lnTo>
                  <a:lnTo>
                    <a:pt x="990" y="69"/>
                  </a:lnTo>
                  <a:lnTo>
                    <a:pt x="999" y="71"/>
                  </a:lnTo>
                  <a:lnTo>
                    <a:pt x="1007" y="75"/>
                  </a:lnTo>
                  <a:lnTo>
                    <a:pt x="1014" y="80"/>
                  </a:lnTo>
                  <a:lnTo>
                    <a:pt x="1020" y="85"/>
                  </a:lnTo>
                  <a:lnTo>
                    <a:pt x="1025" y="91"/>
                  </a:lnTo>
                  <a:lnTo>
                    <a:pt x="1029" y="98"/>
                  </a:lnTo>
                  <a:lnTo>
                    <a:pt x="1032" y="105"/>
                  </a:lnTo>
                  <a:lnTo>
                    <a:pt x="1033" y="114"/>
                  </a:lnTo>
                  <a:lnTo>
                    <a:pt x="1038" y="248"/>
                  </a:lnTo>
                  <a:lnTo>
                    <a:pt x="1041" y="382"/>
                  </a:lnTo>
                  <a:lnTo>
                    <a:pt x="1042" y="516"/>
                  </a:lnTo>
                  <a:lnTo>
                    <a:pt x="1044" y="654"/>
                  </a:lnTo>
                  <a:lnTo>
                    <a:pt x="1044" y="662"/>
                  </a:lnTo>
                  <a:lnTo>
                    <a:pt x="1042" y="670"/>
                  </a:lnTo>
                  <a:lnTo>
                    <a:pt x="1039" y="676"/>
                  </a:lnTo>
                  <a:lnTo>
                    <a:pt x="1033" y="681"/>
                  </a:lnTo>
                  <a:lnTo>
                    <a:pt x="1028" y="685"/>
                  </a:lnTo>
                  <a:lnTo>
                    <a:pt x="1021" y="688"/>
                  </a:lnTo>
                  <a:lnTo>
                    <a:pt x="1013" y="690"/>
                  </a:lnTo>
                  <a:lnTo>
                    <a:pt x="1005" y="691"/>
                  </a:lnTo>
                  <a:close/>
                </a:path>
              </a:pathLst>
            </a:custGeom>
            <a:solidFill>
              <a:srgbClr val="000000"/>
            </a:solidFill>
            <a:ln w="9525">
              <a:noFill/>
              <a:round/>
              <a:headEnd/>
              <a:tailEnd/>
            </a:ln>
          </p:spPr>
          <p:txBody>
            <a:bodyPr/>
            <a:lstStyle/>
            <a:p>
              <a:endParaRPr lang="en-US"/>
            </a:p>
          </p:txBody>
        </p:sp>
        <p:sp>
          <p:nvSpPr>
            <p:cNvPr id="116935" name="Freeform 199"/>
            <p:cNvSpPr>
              <a:spLocks/>
            </p:cNvSpPr>
            <p:nvPr/>
          </p:nvSpPr>
          <p:spPr bwMode="auto">
            <a:xfrm>
              <a:off x="3697" y="2172"/>
              <a:ext cx="103" cy="57"/>
            </a:xfrm>
            <a:custGeom>
              <a:avLst/>
              <a:gdLst/>
              <a:ahLst/>
              <a:cxnLst>
                <a:cxn ang="0">
                  <a:pos x="964" y="683"/>
                </a:cxn>
                <a:cxn ang="0">
                  <a:pos x="906" y="682"/>
                </a:cxn>
                <a:cxn ang="0">
                  <a:pos x="848" y="680"/>
                </a:cxn>
                <a:cxn ang="0">
                  <a:pos x="790" y="678"/>
                </a:cxn>
                <a:cxn ang="0">
                  <a:pos x="731" y="676"/>
                </a:cxn>
                <a:cxn ang="0">
                  <a:pos x="673" y="673"/>
                </a:cxn>
                <a:cxn ang="0">
                  <a:pos x="615" y="670"/>
                </a:cxn>
                <a:cxn ang="0">
                  <a:pos x="556" y="667"/>
                </a:cxn>
                <a:cxn ang="0">
                  <a:pos x="497" y="663"/>
                </a:cxn>
                <a:cxn ang="0">
                  <a:pos x="438" y="657"/>
                </a:cxn>
                <a:cxn ang="0">
                  <a:pos x="379" y="651"/>
                </a:cxn>
                <a:cxn ang="0">
                  <a:pos x="319" y="645"/>
                </a:cxn>
                <a:cxn ang="0">
                  <a:pos x="259" y="638"/>
                </a:cxn>
                <a:cxn ang="0">
                  <a:pos x="199" y="631"/>
                </a:cxn>
                <a:cxn ang="0">
                  <a:pos x="138" y="621"/>
                </a:cxn>
                <a:cxn ang="0">
                  <a:pos x="76" y="611"/>
                </a:cxn>
                <a:cxn ang="0">
                  <a:pos x="37" y="604"/>
                </a:cxn>
                <a:cxn ang="0">
                  <a:pos x="23" y="595"/>
                </a:cxn>
                <a:cxn ang="0">
                  <a:pos x="11" y="584"/>
                </a:cxn>
                <a:cxn ang="0">
                  <a:pos x="5" y="569"/>
                </a:cxn>
                <a:cxn ang="0">
                  <a:pos x="1" y="429"/>
                </a:cxn>
                <a:cxn ang="0">
                  <a:pos x="0" y="170"/>
                </a:cxn>
                <a:cxn ang="0">
                  <a:pos x="5" y="29"/>
                </a:cxn>
                <a:cxn ang="0">
                  <a:pos x="11" y="16"/>
                </a:cxn>
                <a:cxn ang="0">
                  <a:pos x="21" y="6"/>
                </a:cxn>
                <a:cxn ang="0">
                  <a:pos x="35" y="1"/>
                </a:cxn>
                <a:cxn ang="0">
                  <a:pos x="73" y="0"/>
                </a:cxn>
                <a:cxn ang="0">
                  <a:pos x="131" y="1"/>
                </a:cxn>
                <a:cxn ang="0">
                  <a:pos x="190" y="2"/>
                </a:cxn>
                <a:cxn ang="0">
                  <a:pos x="248" y="4"/>
                </a:cxn>
                <a:cxn ang="0">
                  <a:pos x="307" y="6"/>
                </a:cxn>
                <a:cxn ang="0">
                  <a:pos x="365" y="8"/>
                </a:cxn>
                <a:cxn ang="0">
                  <a:pos x="423" y="12"/>
                </a:cxn>
                <a:cxn ang="0">
                  <a:pos x="481" y="16"/>
                </a:cxn>
                <a:cxn ang="0">
                  <a:pos x="540" y="19"/>
                </a:cxn>
                <a:cxn ang="0">
                  <a:pos x="597" y="24"/>
                </a:cxn>
                <a:cxn ang="0">
                  <a:pos x="656" y="29"/>
                </a:cxn>
                <a:cxn ang="0">
                  <a:pos x="713" y="34"/>
                </a:cxn>
                <a:cxn ang="0">
                  <a:pos x="772" y="40"/>
                </a:cxn>
                <a:cxn ang="0">
                  <a:pos x="831" y="48"/>
                </a:cxn>
                <a:cxn ang="0">
                  <a:pos x="890" y="55"/>
                </a:cxn>
                <a:cxn ang="0">
                  <a:pos x="950" y="63"/>
                </a:cxn>
                <a:cxn ang="0">
                  <a:pos x="988" y="69"/>
                </a:cxn>
                <a:cxn ang="0">
                  <a:pos x="1001" y="78"/>
                </a:cxn>
                <a:cxn ang="0">
                  <a:pos x="1012" y="90"/>
                </a:cxn>
                <a:cxn ang="0">
                  <a:pos x="1019" y="105"/>
                </a:cxn>
                <a:cxn ang="0">
                  <a:pos x="1024" y="245"/>
                </a:cxn>
                <a:cxn ang="0">
                  <a:pos x="1029" y="509"/>
                </a:cxn>
                <a:cxn ang="0">
                  <a:pos x="1031" y="655"/>
                </a:cxn>
                <a:cxn ang="0">
                  <a:pos x="1026" y="669"/>
                </a:cxn>
                <a:cxn ang="0">
                  <a:pos x="1016" y="678"/>
                </a:cxn>
                <a:cxn ang="0">
                  <a:pos x="1002" y="683"/>
                </a:cxn>
              </a:cxnLst>
              <a:rect l="0" t="0" r="r" b="b"/>
              <a:pathLst>
                <a:path w="1032" h="684">
                  <a:moveTo>
                    <a:pt x="994" y="684"/>
                  </a:moveTo>
                  <a:lnTo>
                    <a:pt x="964" y="683"/>
                  </a:lnTo>
                  <a:lnTo>
                    <a:pt x="935" y="683"/>
                  </a:lnTo>
                  <a:lnTo>
                    <a:pt x="906" y="682"/>
                  </a:lnTo>
                  <a:lnTo>
                    <a:pt x="877" y="681"/>
                  </a:lnTo>
                  <a:lnTo>
                    <a:pt x="848" y="680"/>
                  </a:lnTo>
                  <a:lnTo>
                    <a:pt x="818" y="679"/>
                  </a:lnTo>
                  <a:lnTo>
                    <a:pt x="790" y="678"/>
                  </a:lnTo>
                  <a:lnTo>
                    <a:pt x="760" y="677"/>
                  </a:lnTo>
                  <a:lnTo>
                    <a:pt x="731" y="676"/>
                  </a:lnTo>
                  <a:lnTo>
                    <a:pt x="701" y="675"/>
                  </a:lnTo>
                  <a:lnTo>
                    <a:pt x="673" y="673"/>
                  </a:lnTo>
                  <a:lnTo>
                    <a:pt x="644" y="672"/>
                  </a:lnTo>
                  <a:lnTo>
                    <a:pt x="615" y="670"/>
                  </a:lnTo>
                  <a:lnTo>
                    <a:pt x="585" y="669"/>
                  </a:lnTo>
                  <a:lnTo>
                    <a:pt x="556" y="667"/>
                  </a:lnTo>
                  <a:lnTo>
                    <a:pt x="526" y="665"/>
                  </a:lnTo>
                  <a:lnTo>
                    <a:pt x="497" y="663"/>
                  </a:lnTo>
                  <a:lnTo>
                    <a:pt x="467" y="659"/>
                  </a:lnTo>
                  <a:lnTo>
                    <a:pt x="438" y="657"/>
                  </a:lnTo>
                  <a:lnTo>
                    <a:pt x="408" y="654"/>
                  </a:lnTo>
                  <a:lnTo>
                    <a:pt x="379" y="651"/>
                  </a:lnTo>
                  <a:lnTo>
                    <a:pt x="349" y="648"/>
                  </a:lnTo>
                  <a:lnTo>
                    <a:pt x="319" y="645"/>
                  </a:lnTo>
                  <a:lnTo>
                    <a:pt x="290" y="642"/>
                  </a:lnTo>
                  <a:lnTo>
                    <a:pt x="259" y="638"/>
                  </a:lnTo>
                  <a:lnTo>
                    <a:pt x="229" y="635"/>
                  </a:lnTo>
                  <a:lnTo>
                    <a:pt x="199" y="631"/>
                  </a:lnTo>
                  <a:lnTo>
                    <a:pt x="169" y="625"/>
                  </a:lnTo>
                  <a:lnTo>
                    <a:pt x="138" y="621"/>
                  </a:lnTo>
                  <a:lnTo>
                    <a:pt x="108" y="616"/>
                  </a:lnTo>
                  <a:lnTo>
                    <a:pt x="76" y="611"/>
                  </a:lnTo>
                  <a:lnTo>
                    <a:pt x="46" y="606"/>
                  </a:lnTo>
                  <a:lnTo>
                    <a:pt x="37" y="604"/>
                  </a:lnTo>
                  <a:lnTo>
                    <a:pt x="30" y="599"/>
                  </a:lnTo>
                  <a:lnTo>
                    <a:pt x="23" y="595"/>
                  </a:lnTo>
                  <a:lnTo>
                    <a:pt x="17" y="589"/>
                  </a:lnTo>
                  <a:lnTo>
                    <a:pt x="11" y="584"/>
                  </a:lnTo>
                  <a:lnTo>
                    <a:pt x="7" y="577"/>
                  </a:lnTo>
                  <a:lnTo>
                    <a:pt x="5" y="569"/>
                  </a:lnTo>
                  <a:lnTo>
                    <a:pt x="4" y="561"/>
                  </a:lnTo>
                  <a:lnTo>
                    <a:pt x="1" y="429"/>
                  </a:lnTo>
                  <a:lnTo>
                    <a:pt x="0" y="298"/>
                  </a:lnTo>
                  <a:lnTo>
                    <a:pt x="0" y="170"/>
                  </a:lnTo>
                  <a:lnTo>
                    <a:pt x="4" y="37"/>
                  </a:lnTo>
                  <a:lnTo>
                    <a:pt x="5" y="29"/>
                  </a:lnTo>
                  <a:lnTo>
                    <a:pt x="7" y="23"/>
                  </a:lnTo>
                  <a:lnTo>
                    <a:pt x="11" y="16"/>
                  </a:lnTo>
                  <a:lnTo>
                    <a:pt x="15" y="10"/>
                  </a:lnTo>
                  <a:lnTo>
                    <a:pt x="21" y="6"/>
                  </a:lnTo>
                  <a:lnTo>
                    <a:pt x="28" y="3"/>
                  </a:lnTo>
                  <a:lnTo>
                    <a:pt x="35" y="1"/>
                  </a:lnTo>
                  <a:lnTo>
                    <a:pt x="44" y="0"/>
                  </a:lnTo>
                  <a:lnTo>
                    <a:pt x="73" y="0"/>
                  </a:lnTo>
                  <a:lnTo>
                    <a:pt x="103" y="1"/>
                  </a:lnTo>
                  <a:lnTo>
                    <a:pt x="131" y="1"/>
                  </a:lnTo>
                  <a:lnTo>
                    <a:pt x="160" y="2"/>
                  </a:lnTo>
                  <a:lnTo>
                    <a:pt x="190" y="2"/>
                  </a:lnTo>
                  <a:lnTo>
                    <a:pt x="219" y="3"/>
                  </a:lnTo>
                  <a:lnTo>
                    <a:pt x="248" y="4"/>
                  </a:lnTo>
                  <a:lnTo>
                    <a:pt x="277" y="5"/>
                  </a:lnTo>
                  <a:lnTo>
                    <a:pt x="307" y="6"/>
                  </a:lnTo>
                  <a:lnTo>
                    <a:pt x="335" y="7"/>
                  </a:lnTo>
                  <a:lnTo>
                    <a:pt x="365" y="8"/>
                  </a:lnTo>
                  <a:lnTo>
                    <a:pt x="394" y="10"/>
                  </a:lnTo>
                  <a:lnTo>
                    <a:pt x="423" y="12"/>
                  </a:lnTo>
                  <a:lnTo>
                    <a:pt x="452" y="14"/>
                  </a:lnTo>
                  <a:lnTo>
                    <a:pt x="481" y="16"/>
                  </a:lnTo>
                  <a:lnTo>
                    <a:pt x="510" y="17"/>
                  </a:lnTo>
                  <a:lnTo>
                    <a:pt x="540" y="19"/>
                  </a:lnTo>
                  <a:lnTo>
                    <a:pt x="568" y="21"/>
                  </a:lnTo>
                  <a:lnTo>
                    <a:pt x="597" y="24"/>
                  </a:lnTo>
                  <a:lnTo>
                    <a:pt x="627" y="26"/>
                  </a:lnTo>
                  <a:lnTo>
                    <a:pt x="656" y="29"/>
                  </a:lnTo>
                  <a:lnTo>
                    <a:pt x="684" y="31"/>
                  </a:lnTo>
                  <a:lnTo>
                    <a:pt x="713" y="34"/>
                  </a:lnTo>
                  <a:lnTo>
                    <a:pt x="743" y="37"/>
                  </a:lnTo>
                  <a:lnTo>
                    <a:pt x="772" y="40"/>
                  </a:lnTo>
                  <a:lnTo>
                    <a:pt x="802" y="44"/>
                  </a:lnTo>
                  <a:lnTo>
                    <a:pt x="831" y="48"/>
                  </a:lnTo>
                  <a:lnTo>
                    <a:pt x="861" y="51"/>
                  </a:lnTo>
                  <a:lnTo>
                    <a:pt x="890" y="55"/>
                  </a:lnTo>
                  <a:lnTo>
                    <a:pt x="920" y="59"/>
                  </a:lnTo>
                  <a:lnTo>
                    <a:pt x="950" y="63"/>
                  </a:lnTo>
                  <a:lnTo>
                    <a:pt x="980" y="67"/>
                  </a:lnTo>
                  <a:lnTo>
                    <a:pt x="988" y="69"/>
                  </a:lnTo>
                  <a:lnTo>
                    <a:pt x="995" y="74"/>
                  </a:lnTo>
                  <a:lnTo>
                    <a:pt x="1001" y="78"/>
                  </a:lnTo>
                  <a:lnTo>
                    <a:pt x="1007" y="83"/>
                  </a:lnTo>
                  <a:lnTo>
                    <a:pt x="1012" y="90"/>
                  </a:lnTo>
                  <a:lnTo>
                    <a:pt x="1016" y="97"/>
                  </a:lnTo>
                  <a:lnTo>
                    <a:pt x="1019" y="105"/>
                  </a:lnTo>
                  <a:lnTo>
                    <a:pt x="1020" y="114"/>
                  </a:lnTo>
                  <a:lnTo>
                    <a:pt x="1024" y="245"/>
                  </a:lnTo>
                  <a:lnTo>
                    <a:pt x="1027" y="377"/>
                  </a:lnTo>
                  <a:lnTo>
                    <a:pt x="1029" y="509"/>
                  </a:lnTo>
                  <a:lnTo>
                    <a:pt x="1032" y="647"/>
                  </a:lnTo>
                  <a:lnTo>
                    <a:pt x="1031" y="655"/>
                  </a:lnTo>
                  <a:lnTo>
                    <a:pt x="1029" y="663"/>
                  </a:lnTo>
                  <a:lnTo>
                    <a:pt x="1026" y="669"/>
                  </a:lnTo>
                  <a:lnTo>
                    <a:pt x="1021" y="674"/>
                  </a:lnTo>
                  <a:lnTo>
                    <a:pt x="1016" y="678"/>
                  </a:lnTo>
                  <a:lnTo>
                    <a:pt x="1009" y="681"/>
                  </a:lnTo>
                  <a:lnTo>
                    <a:pt x="1002" y="683"/>
                  </a:lnTo>
                  <a:lnTo>
                    <a:pt x="994" y="684"/>
                  </a:lnTo>
                  <a:close/>
                </a:path>
              </a:pathLst>
            </a:custGeom>
            <a:solidFill>
              <a:srgbClr val="0F1411"/>
            </a:solidFill>
            <a:ln w="9525">
              <a:noFill/>
              <a:round/>
              <a:headEnd/>
              <a:tailEnd/>
            </a:ln>
          </p:spPr>
          <p:txBody>
            <a:bodyPr/>
            <a:lstStyle/>
            <a:p>
              <a:endParaRPr lang="en-US"/>
            </a:p>
          </p:txBody>
        </p:sp>
        <p:sp>
          <p:nvSpPr>
            <p:cNvPr id="116936" name="Freeform 200"/>
            <p:cNvSpPr>
              <a:spLocks/>
            </p:cNvSpPr>
            <p:nvPr/>
          </p:nvSpPr>
          <p:spPr bwMode="auto">
            <a:xfrm>
              <a:off x="3697" y="2173"/>
              <a:ext cx="102" cy="56"/>
            </a:xfrm>
            <a:custGeom>
              <a:avLst/>
              <a:gdLst/>
              <a:ahLst/>
              <a:cxnLst>
                <a:cxn ang="0">
                  <a:pos x="952" y="675"/>
                </a:cxn>
                <a:cxn ang="0">
                  <a:pos x="894" y="674"/>
                </a:cxn>
                <a:cxn ang="0">
                  <a:pos x="836" y="672"/>
                </a:cxn>
                <a:cxn ang="0">
                  <a:pos x="778" y="670"/>
                </a:cxn>
                <a:cxn ang="0">
                  <a:pos x="720" y="668"/>
                </a:cxn>
                <a:cxn ang="0">
                  <a:pos x="665" y="665"/>
                </a:cxn>
                <a:cxn ang="0">
                  <a:pos x="607" y="662"/>
                </a:cxn>
                <a:cxn ang="0">
                  <a:pos x="549" y="659"/>
                </a:cxn>
                <a:cxn ang="0">
                  <a:pos x="491" y="655"/>
                </a:cxn>
                <a:cxn ang="0">
                  <a:pos x="432" y="649"/>
                </a:cxn>
                <a:cxn ang="0">
                  <a:pos x="374" y="643"/>
                </a:cxn>
                <a:cxn ang="0">
                  <a:pos x="315" y="637"/>
                </a:cxn>
                <a:cxn ang="0">
                  <a:pos x="256" y="630"/>
                </a:cxn>
                <a:cxn ang="0">
                  <a:pos x="196" y="623"/>
                </a:cxn>
                <a:cxn ang="0">
                  <a:pos x="136" y="613"/>
                </a:cxn>
                <a:cxn ang="0">
                  <a:pos x="76" y="603"/>
                </a:cxn>
                <a:cxn ang="0">
                  <a:pos x="36" y="596"/>
                </a:cxn>
                <a:cxn ang="0">
                  <a:pos x="21" y="588"/>
                </a:cxn>
                <a:cxn ang="0">
                  <a:pos x="11" y="577"/>
                </a:cxn>
                <a:cxn ang="0">
                  <a:pos x="5" y="562"/>
                </a:cxn>
                <a:cxn ang="0">
                  <a:pos x="1" y="423"/>
                </a:cxn>
                <a:cxn ang="0">
                  <a:pos x="0" y="169"/>
                </a:cxn>
                <a:cxn ang="0">
                  <a:pos x="5" y="29"/>
                </a:cxn>
                <a:cxn ang="0">
                  <a:pos x="11" y="16"/>
                </a:cxn>
                <a:cxn ang="0">
                  <a:pos x="21" y="7"/>
                </a:cxn>
                <a:cxn ang="0">
                  <a:pos x="35" y="1"/>
                </a:cxn>
                <a:cxn ang="0">
                  <a:pos x="72" y="0"/>
                </a:cxn>
                <a:cxn ang="0">
                  <a:pos x="130" y="1"/>
                </a:cxn>
                <a:cxn ang="0">
                  <a:pos x="188" y="4"/>
                </a:cxn>
                <a:cxn ang="0">
                  <a:pos x="245" y="5"/>
                </a:cxn>
                <a:cxn ang="0">
                  <a:pos x="303" y="7"/>
                </a:cxn>
                <a:cxn ang="0">
                  <a:pos x="361" y="10"/>
                </a:cxn>
                <a:cxn ang="0">
                  <a:pos x="418" y="13"/>
                </a:cxn>
                <a:cxn ang="0">
                  <a:pos x="476" y="16"/>
                </a:cxn>
                <a:cxn ang="0">
                  <a:pos x="532" y="20"/>
                </a:cxn>
                <a:cxn ang="0">
                  <a:pos x="590" y="24"/>
                </a:cxn>
                <a:cxn ang="0">
                  <a:pos x="648" y="29"/>
                </a:cxn>
                <a:cxn ang="0">
                  <a:pos x="705" y="35"/>
                </a:cxn>
                <a:cxn ang="0">
                  <a:pos x="763" y="42"/>
                </a:cxn>
                <a:cxn ang="0">
                  <a:pos x="821" y="48"/>
                </a:cxn>
                <a:cxn ang="0">
                  <a:pos x="880" y="56"/>
                </a:cxn>
                <a:cxn ang="0">
                  <a:pos x="938" y="65"/>
                </a:cxn>
                <a:cxn ang="0">
                  <a:pos x="977" y="71"/>
                </a:cxn>
                <a:cxn ang="0">
                  <a:pos x="991" y="79"/>
                </a:cxn>
                <a:cxn ang="0">
                  <a:pos x="1001" y="90"/>
                </a:cxn>
                <a:cxn ang="0">
                  <a:pos x="1007" y="105"/>
                </a:cxn>
                <a:cxn ang="0">
                  <a:pos x="1013" y="243"/>
                </a:cxn>
                <a:cxn ang="0">
                  <a:pos x="1018" y="504"/>
                </a:cxn>
                <a:cxn ang="0">
                  <a:pos x="1019" y="647"/>
                </a:cxn>
                <a:cxn ang="0">
                  <a:pos x="1014" y="661"/>
                </a:cxn>
                <a:cxn ang="0">
                  <a:pos x="1004" y="670"/>
                </a:cxn>
                <a:cxn ang="0">
                  <a:pos x="990" y="675"/>
                </a:cxn>
              </a:cxnLst>
              <a:rect l="0" t="0" r="r" b="b"/>
              <a:pathLst>
                <a:path w="1020" h="676">
                  <a:moveTo>
                    <a:pt x="982" y="676"/>
                  </a:moveTo>
                  <a:lnTo>
                    <a:pt x="952" y="675"/>
                  </a:lnTo>
                  <a:lnTo>
                    <a:pt x="924" y="675"/>
                  </a:lnTo>
                  <a:lnTo>
                    <a:pt x="894" y="674"/>
                  </a:lnTo>
                  <a:lnTo>
                    <a:pt x="866" y="673"/>
                  </a:lnTo>
                  <a:lnTo>
                    <a:pt x="836" y="672"/>
                  </a:lnTo>
                  <a:lnTo>
                    <a:pt x="808" y="671"/>
                  </a:lnTo>
                  <a:lnTo>
                    <a:pt x="778" y="670"/>
                  </a:lnTo>
                  <a:lnTo>
                    <a:pt x="750" y="669"/>
                  </a:lnTo>
                  <a:lnTo>
                    <a:pt x="720" y="668"/>
                  </a:lnTo>
                  <a:lnTo>
                    <a:pt x="692" y="667"/>
                  </a:lnTo>
                  <a:lnTo>
                    <a:pt x="665" y="665"/>
                  </a:lnTo>
                  <a:lnTo>
                    <a:pt x="635" y="664"/>
                  </a:lnTo>
                  <a:lnTo>
                    <a:pt x="607" y="662"/>
                  </a:lnTo>
                  <a:lnTo>
                    <a:pt x="577" y="661"/>
                  </a:lnTo>
                  <a:lnTo>
                    <a:pt x="549" y="659"/>
                  </a:lnTo>
                  <a:lnTo>
                    <a:pt x="519" y="657"/>
                  </a:lnTo>
                  <a:lnTo>
                    <a:pt x="491" y="655"/>
                  </a:lnTo>
                  <a:lnTo>
                    <a:pt x="461" y="651"/>
                  </a:lnTo>
                  <a:lnTo>
                    <a:pt x="432" y="649"/>
                  </a:lnTo>
                  <a:lnTo>
                    <a:pt x="403" y="646"/>
                  </a:lnTo>
                  <a:lnTo>
                    <a:pt x="374" y="643"/>
                  </a:lnTo>
                  <a:lnTo>
                    <a:pt x="344" y="640"/>
                  </a:lnTo>
                  <a:lnTo>
                    <a:pt x="315" y="637"/>
                  </a:lnTo>
                  <a:lnTo>
                    <a:pt x="285" y="634"/>
                  </a:lnTo>
                  <a:lnTo>
                    <a:pt x="256" y="630"/>
                  </a:lnTo>
                  <a:lnTo>
                    <a:pt x="227" y="627"/>
                  </a:lnTo>
                  <a:lnTo>
                    <a:pt x="196" y="623"/>
                  </a:lnTo>
                  <a:lnTo>
                    <a:pt x="167" y="617"/>
                  </a:lnTo>
                  <a:lnTo>
                    <a:pt x="136" y="613"/>
                  </a:lnTo>
                  <a:lnTo>
                    <a:pt x="107" y="608"/>
                  </a:lnTo>
                  <a:lnTo>
                    <a:pt x="76" y="603"/>
                  </a:lnTo>
                  <a:lnTo>
                    <a:pt x="46" y="598"/>
                  </a:lnTo>
                  <a:lnTo>
                    <a:pt x="36" y="596"/>
                  </a:lnTo>
                  <a:lnTo>
                    <a:pt x="28" y="592"/>
                  </a:lnTo>
                  <a:lnTo>
                    <a:pt x="21" y="588"/>
                  </a:lnTo>
                  <a:lnTo>
                    <a:pt x="16" y="583"/>
                  </a:lnTo>
                  <a:lnTo>
                    <a:pt x="11" y="577"/>
                  </a:lnTo>
                  <a:lnTo>
                    <a:pt x="7" y="570"/>
                  </a:lnTo>
                  <a:lnTo>
                    <a:pt x="5" y="562"/>
                  </a:lnTo>
                  <a:lnTo>
                    <a:pt x="4" y="553"/>
                  </a:lnTo>
                  <a:lnTo>
                    <a:pt x="1" y="423"/>
                  </a:lnTo>
                  <a:lnTo>
                    <a:pt x="0" y="295"/>
                  </a:lnTo>
                  <a:lnTo>
                    <a:pt x="0" y="169"/>
                  </a:lnTo>
                  <a:lnTo>
                    <a:pt x="4" y="37"/>
                  </a:lnTo>
                  <a:lnTo>
                    <a:pt x="5" y="29"/>
                  </a:lnTo>
                  <a:lnTo>
                    <a:pt x="7" y="22"/>
                  </a:lnTo>
                  <a:lnTo>
                    <a:pt x="11" y="16"/>
                  </a:lnTo>
                  <a:lnTo>
                    <a:pt x="15" y="11"/>
                  </a:lnTo>
                  <a:lnTo>
                    <a:pt x="21" y="7"/>
                  </a:lnTo>
                  <a:lnTo>
                    <a:pt x="28" y="4"/>
                  </a:lnTo>
                  <a:lnTo>
                    <a:pt x="35" y="1"/>
                  </a:lnTo>
                  <a:lnTo>
                    <a:pt x="44" y="0"/>
                  </a:lnTo>
                  <a:lnTo>
                    <a:pt x="72" y="0"/>
                  </a:lnTo>
                  <a:lnTo>
                    <a:pt x="102" y="1"/>
                  </a:lnTo>
                  <a:lnTo>
                    <a:pt x="130" y="1"/>
                  </a:lnTo>
                  <a:lnTo>
                    <a:pt x="158" y="2"/>
                  </a:lnTo>
                  <a:lnTo>
                    <a:pt x="188" y="4"/>
                  </a:lnTo>
                  <a:lnTo>
                    <a:pt x="216" y="5"/>
                  </a:lnTo>
                  <a:lnTo>
                    <a:pt x="245" y="5"/>
                  </a:lnTo>
                  <a:lnTo>
                    <a:pt x="274" y="6"/>
                  </a:lnTo>
                  <a:lnTo>
                    <a:pt x="303" y="7"/>
                  </a:lnTo>
                  <a:lnTo>
                    <a:pt x="331" y="9"/>
                  </a:lnTo>
                  <a:lnTo>
                    <a:pt x="361" y="10"/>
                  </a:lnTo>
                  <a:lnTo>
                    <a:pt x="389" y="11"/>
                  </a:lnTo>
                  <a:lnTo>
                    <a:pt x="418" y="13"/>
                  </a:lnTo>
                  <a:lnTo>
                    <a:pt x="446" y="14"/>
                  </a:lnTo>
                  <a:lnTo>
                    <a:pt x="476" y="16"/>
                  </a:lnTo>
                  <a:lnTo>
                    <a:pt x="504" y="18"/>
                  </a:lnTo>
                  <a:lnTo>
                    <a:pt x="532" y="20"/>
                  </a:lnTo>
                  <a:lnTo>
                    <a:pt x="562" y="22"/>
                  </a:lnTo>
                  <a:lnTo>
                    <a:pt x="590" y="24"/>
                  </a:lnTo>
                  <a:lnTo>
                    <a:pt x="620" y="27"/>
                  </a:lnTo>
                  <a:lnTo>
                    <a:pt x="648" y="29"/>
                  </a:lnTo>
                  <a:lnTo>
                    <a:pt x="676" y="32"/>
                  </a:lnTo>
                  <a:lnTo>
                    <a:pt x="705" y="35"/>
                  </a:lnTo>
                  <a:lnTo>
                    <a:pt x="734" y="38"/>
                  </a:lnTo>
                  <a:lnTo>
                    <a:pt x="763" y="42"/>
                  </a:lnTo>
                  <a:lnTo>
                    <a:pt x="793" y="45"/>
                  </a:lnTo>
                  <a:lnTo>
                    <a:pt x="821" y="48"/>
                  </a:lnTo>
                  <a:lnTo>
                    <a:pt x="851" y="52"/>
                  </a:lnTo>
                  <a:lnTo>
                    <a:pt x="880" y="56"/>
                  </a:lnTo>
                  <a:lnTo>
                    <a:pt x="908" y="60"/>
                  </a:lnTo>
                  <a:lnTo>
                    <a:pt x="938" y="65"/>
                  </a:lnTo>
                  <a:lnTo>
                    <a:pt x="967" y="69"/>
                  </a:lnTo>
                  <a:lnTo>
                    <a:pt x="977" y="71"/>
                  </a:lnTo>
                  <a:lnTo>
                    <a:pt x="984" y="75"/>
                  </a:lnTo>
                  <a:lnTo>
                    <a:pt x="991" y="79"/>
                  </a:lnTo>
                  <a:lnTo>
                    <a:pt x="996" y="84"/>
                  </a:lnTo>
                  <a:lnTo>
                    <a:pt x="1001" y="90"/>
                  </a:lnTo>
                  <a:lnTo>
                    <a:pt x="1004" y="97"/>
                  </a:lnTo>
                  <a:lnTo>
                    <a:pt x="1007" y="105"/>
                  </a:lnTo>
                  <a:lnTo>
                    <a:pt x="1008" y="113"/>
                  </a:lnTo>
                  <a:lnTo>
                    <a:pt x="1013" y="243"/>
                  </a:lnTo>
                  <a:lnTo>
                    <a:pt x="1016" y="373"/>
                  </a:lnTo>
                  <a:lnTo>
                    <a:pt x="1018" y="504"/>
                  </a:lnTo>
                  <a:lnTo>
                    <a:pt x="1020" y="639"/>
                  </a:lnTo>
                  <a:lnTo>
                    <a:pt x="1019" y="647"/>
                  </a:lnTo>
                  <a:lnTo>
                    <a:pt x="1017" y="655"/>
                  </a:lnTo>
                  <a:lnTo>
                    <a:pt x="1014" y="661"/>
                  </a:lnTo>
                  <a:lnTo>
                    <a:pt x="1009" y="666"/>
                  </a:lnTo>
                  <a:lnTo>
                    <a:pt x="1004" y="670"/>
                  </a:lnTo>
                  <a:lnTo>
                    <a:pt x="997" y="673"/>
                  </a:lnTo>
                  <a:lnTo>
                    <a:pt x="990" y="675"/>
                  </a:lnTo>
                  <a:lnTo>
                    <a:pt x="982" y="676"/>
                  </a:lnTo>
                  <a:close/>
                </a:path>
              </a:pathLst>
            </a:custGeom>
            <a:solidFill>
              <a:srgbClr val="1E2B23"/>
            </a:solidFill>
            <a:ln w="9525">
              <a:noFill/>
              <a:round/>
              <a:headEnd/>
              <a:tailEnd/>
            </a:ln>
          </p:spPr>
          <p:txBody>
            <a:bodyPr/>
            <a:lstStyle/>
            <a:p>
              <a:endParaRPr lang="en-US"/>
            </a:p>
          </p:txBody>
        </p:sp>
        <p:sp>
          <p:nvSpPr>
            <p:cNvPr id="116937" name="Freeform 201"/>
            <p:cNvSpPr>
              <a:spLocks/>
            </p:cNvSpPr>
            <p:nvPr/>
          </p:nvSpPr>
          <p:spPr bwMode="auto">
            <a:xfrm>
              <a:off x="3697" y="2173"/>
              <a:ext cx="101" cy="56"/>
            </a:xfrm>
            <a:custGeom>
              <a:avLst/>
              <a:gdLst/>
              <a:ahLst/>
              <a:cxnLst>
                <a:cxn ang="0">
                  <a:pos x="941" y="665"/>
                </a:cxn>
                <a:cxn ang="0">
                  <a:pos x="884" y="664"/>
                </a:cxn>
                <a:cxn ang="0">
                  <a:pos x="826" y="662"/>
                </a:cxn>
                <a:cxn ang="0">
                  <a:pos x="769" y="660"/>
                </a:cxn>
                <a:cxn ang="0">
                  <a:pos x="712" y="658"/>
                </a:cxn>
                <a:cxn ang="0">
                  <a:pos x="656" y="655"/>
                </a:cxn>
                <a:cxn ang="0">
                  <a:pos x="600" y="652"/>
                </a:cxn>
                <a:cxn ang="0">
                  <a:pos x="542" y="649"/>
                </a:cxn>
                <a:cxn ang="0">
                  <a:pos x="485" y="645"/>
                </a:cxn>
                <a:cxn ang="0">
                  <a:pos x="427" y="639"/>
                </a:cxn>
                <a:cxn ang="0">
                  <a:pos x="370" y="634"/>
                </a:cxn>
                <a:cxn ang="0">
                  <a:pos x="311" y="628"/>
                </a:cxn>
                <a:cxn ang="0">
                  <a:pos x="253" y="621"/>
                </a:cxn>
                <a:cxn ang="0">
                  <a:pos x="194" y="614"/>
                </a:cxn>
                <a:cxn ang="0">
                  <a:pos x="135" y="604"/>
                </a:cxn>
                <a:cxn ang="0">
                  <a:pos x="75" y="595"/>
                </a:cxn>
                <a:cxn ang="0">
                  <a:pos x="36" y="588"/>
                </a:cxn>
                <a:cxn ang="0">
                  <a:pos x="21" y="579"/>
                </a:cxn>
                <a:cxn ang="0">
                  <a:pos x="11" y="568"/>
                </a:cxn>
                <a:cxn ang="0">
                  <a:pos x="5" y="554"/>
                </a:cxn>
                <a:cxn ang="0">
                  <a:pos x="1" y="416"/>
                </a:cxn>
                <a:cxn ang="0">
                  <a:pos x="0" y="165"/>
                </a:cxn>
                <a:cxn ang="0">
                  <a:pos x="5" y="29"/>
                </a:cxn>
                <a:cxn ang="0">
                  <a:pos x="11" y="14"/>
                </a:cxn>
                <a:cxn ang="0">
                  <a:pos x="21" y="5"/>
                </a:cxn>
                <a:cxn ang="0">
                  <a:pos x="35" y="1"/>
                </a:cxn>
                <a:cxn ang="0">
                  <a:pos x="72" y="0"/>
                </a:cxn>
                <a:cxn ang="0">
                  <a:pos x="129" y="1"/>
                </a:cxn>
                <a:cxn ang="0">
                  <a:pos x="187" y="2"/>
                </a:cxn>
                <a:cxn ang="0">
                  <a:pos x="244" y="4"/>
                </a:cxn>
                <a:cxn ang="0">
                  <a:pos x="300" y="6"/>
                </a:cxn>
                <a:cxn ang="0">
                  <a:pos x="357" y="8"/>
                </a:cxn>
                <a:cxn ang="0">
                  <a:pos x="414" y="11"/>
                </a:cxn>
                <a:cxn ang="0">
                  <a:pos x="470" y="14"/>
                </a:cxn>
                <a:cxn ang="0">
                  <a:pos x="527" y="18"/>
                </a:cxn>
                <a:cxn ang="0">
                  <a:pos x="584" y="22"/>
                </a:cxn>
                <a:cxn ang="0">
                  <a:pos x="641" y="28"/>
                </a:cxn>
                <a:cxn ang="0">
                  <a:pos x="697" y="34"/>
                </a:cxn>
                <a:cxn ang="0">
                  <a:pos x="754" y="40"/>
                </a:cxn>
                <a:cxn ang="0">
                  <a:pos x="811" y="47"/>
                </a:cxn>
                <a:cxn ang="0">
                  <a:pos x="869" y="55"/>
                </a:cxn>
                <a:cxn ang="0">
                  <a:pos x="927" y="63"/>
                </a:cxn>
                <a:cxn ang="0">
                  <a:pos x="964" y="69"/>
                </a:cxn>
                <a:cxn ang="0">
                  <a:pos x="979" y="76"/>
                </a:cxn>
                <a:cxn ang="0">
                  <a:pos x="990" y="88"/>
                </a:cxn>
                <a:cxn ang="0">
                  <a:pos x="995" y="102"/>
                </a:cxn>
                <a:cxn ang="0">
                  <a:pos x="1002" y="239"/>
                </a:cxn>
                <a:cxn ang="0">
                  <a:pos x="1006" y="497"/>
                </a:cxn>
                <a:cxn ang="0">
                  <a:pos x="1007" y="637"/>
                </a:cxn>
                <a:cxn ang="0">
                  <a:pos x="1002" y="651"/>
                </a:cxn>
                <a:cxn ang="0">
                  <a:pos x="992" y="660"/>
                </a:cxn>
                <a:cxn ang="0">
                  <a:pos x="978" y="665"/>
                </a:cxn>
              </a:cxnLst>
              <a:rect l="0" t="0" r="r" b="b"/>
              <a:pathLst>
                <a:path w="1008" h="666">
                  <a:moveTo>
                    <a:pt x="969" y="666"/>
                  </a:moveTo>
                  <a:lnTo>
                    <a:pt x="941" y="665"/>
                  </a:lnTo>
                  <a:lnTo>
                    <a:pt x="913" y="665"/>
                  </a:lnTo>
                  <a:lnTo>
                    <a:pt x="884" y="664"/>
                  </a:lnTo>
                  <a:lnTo>
                    <a:pt x="855" y="663"/>
                  </a:lnTo>
                  <a:lnTo>
                    <a:pt x="826" y="662"/>
                  </a:lnTo>
                  <a:lnTo>
                    <a:pt x="798" y="661"/>
                  </a:lnTo>
                  <a:lnTo>
                    <a:pt x="769" y="660"/>
                  </a:lnTo>
                  <a:lnTo>
                    <a:pt x="741" y="659"/>
                  </a:lnTo>
                  <a:lnTo>
                    <a:pt x="712" y="658"/>
                  </a:lnTo>
                  <a:lnTo>
                    <a:pt x="684" y="657"/>
                  </a:lnTo>
                  <a:lnTo>
                    <a:pt x="656" y="655"/>
                  </a:lnTo>
                  <a:lnTo>
                    <a:pt x="628" y="654"/>
                  </a:lnTo>
                  <a:lnTo>
                    <a:pt x="600" y="652"/>
                  </a:lnTo>
                  <a:lnTo>
                    <a:pt x="571" y="651"/>
                  </a:lnTo>
                  <a:lnTo>
                    <a:pt x="542" y="649"/>
                  </a:lnTo>
                  <a:lnTo>
                    <a:pt x="513" y="647"/>
                  </a:lnTo>
                  <a:lnTo>
                    <a:pt x="485" y="645"/>
                  </a:lnTo>
                  <a:lnTo>
                    <a:pt x="456" y="643"/>
                  </a:lnTo>
                  <a:lnTo>
                    <a:pt x="427" y="639"/>
                  </a:lnTo>
                  <a:lnTo>
                    <a:pt x="398" y="637"/>
                  </a:lnTo>
                  <a:lnTo>
                    <a:pt x="370" y="634"/>
                  </a:lnTo>
                  <a:lnTo>
                    <a:pt x="340" y="631"/>
                  </a:lnTo>
                  <a:lnTo>
                    <a:pt x="311" y="628"/>
                  </a:lnTo>
                  <a:lnTo>
                    <a:pt x="282" y="625"/>
                  </a:lnTo>
                  <a:lnTo>
                    <a:pt x="253" y="621"/>
                  </a:lnTo>
                  <a:lnTo>
                    <a:pt x="223" y="618"/>
                  </a:lnTo>
                  <a:lnTo>
                    <a:pt x="194" y="614"/>
                  </a:lnTo>
                  <a:lnTo>
                    <a:pt x="165" y="609"/>
                  </a:lnTo>
                  <a:lnTo>
                    <a:pt x="135" y="604"/>
                  </a:lnTo>
                  <a:lnTo>
                    <a:pt x="106" y="600"/>
                  </a:lnTo>
                  <a:lnTo>
                    <a:pt x="75" y="595"/>
                  </a:lnTo>
                  <a:lnTo>
                    <a:pt x="46" y="590"/>
                  </a:lnTo>
                  <a:lnTo>
                    <a:pt x="36" y="588"/>
                  </a:lnTo>
                  <a:lnTo>
                    <a:pt x="28" y="584"/>
                  </a:lnTo>
                  <a:lnTo>
                    <a:pt x="21" y="579"/>
                  </a:lnTo>
                  <a:lnTo>
                    <a:pt x="16" y="574"/>
                  </a:lnTo>
                  <a:lnTo>
                    <a:pt x="11" y="568"/>
                  </a:lnTo>
                  <a:lnTo>
                    <a:pt x="7" y="561"/>
                  </a:lnTo>
                  <a:lnTo>
                    <a:pt x="5" y="554"/>
                  </a:lnTo>
                  <a:lnTo>
                    <a:pt x="4" y="545"/>
                  </a:lnTo>
                  <a:lnTo>
                    <a:pt x="1" y="416"/>
                  </a:lnTo>
                  <a:lnTo>
                    <a:pt x="0" y="291"/>
                  </a:lnTo>
                  <a:lnTo>
                    <a:pt x="0" y="165"/>
                  </a:lnTo>
                  <a:lnTo>
                    <a:pt x="4" y="37"/>
                  </a:lnTo>
                  <a:lnTo>
                    <a:pt x="5" y="29"/>
                  </a:lnTo>
                  <a:lnTo>
                    <a:pt x="7" y="20"/>
                  </a:lnTo>
                  <a:lnTo>
                    <a:pt x="11" y="14"/>
                  </a:lnTo>
                  <a:lnTo>
                    <a:pt x="15" y="9"/>
                  </a:lnTo>
                  <a:lnTo>
                    <a:pt x="21" y="5"/>
                  </a:lnTo>
                  <a:lnTo>
                    <a:pt x="28" y="2"/>
                  </a:lnTo>
                  <a:lnTo>
                    <a:pt x="35" y="1"/>
                  </a:lnTo>
                  <a:lnTo>
                    <a:pt x="44" y="0"/>
                  </a:lnTo>
                  <a:lnTo>
                    <a:pt x="72" y="0"/>
                  </a:lnTo>
                  <a:lnTo>
                    <a:pt x="100" y="1"/>
                  </a:lnTo>
                  <a:lnTo>
                    <a:pt x="129" y="1"/>
                  </a:lnTo>
                  <a:lnTo>
                    <a:pt x="158" y="1"/>
                  </a:lnTo>
                  <a:lnTo>
                    <a:pt x="187" y="2"/>
                  </a:lnTo>
                  <a:lnTo>
                    <a:pt x="215" y="3"/>
                  </a:lnTo>
                  <a:lnTo>
                    <a:pt x="244" y="4"/>
                  </a:lnTo>
                  <a:lnTo>
                    <a:pt x="272" y="5"/>
                  </a:lnTo>
                  <a:lnTo>
                    <a:pt x="300" y="6"/>
                  </a:lnTo>
                  <a:lnTo>
                    <a:pt x="328" y="7"/>
                  </a:lnTo>
                  <a:lnTo>
                    <a:pt x="357" y="8"/>
                  </a:lnTo>
                  <a:lnTo>
                    <a:pt x="385" y="9"/>
                  </a:lnTo>
                  <a:lnTo>
                    <a:pt x="414" y="11"/>
                  </a:lnTo>
                  <a:lnTo>
                    <a:pt x="442" y="12"/>
                  </a:lnTo>
                  <a:lnTo>
                    <a:pt x="470" y="14"/>
                  </a:lnTo>
                  <a:lnTo>
                    <a:pt x="499" y="16"/>
                  </a:lnTo>
                  <a:lnTo>
                    <a:pt x="527" y="18"/>
                  </a:lnTo>
                  <a:lnTo>
                    <a:pt x="556" y="20"/>
                  </a:lnTo>
                  <a:lnTo>
                    <a:pt x="584" y="22"/>
                  </a:lnTo>
                  <a:lnTo>
                    <a:pt x="613" y="26"/>
                  </a:lnTo>
                  <a:lnTo>
                    <a:pt x="641" y="28"/>
                  </a:lnTo>
                  <a:lnTo>
                    <a:pt x="669" y="31"/>
                  </a:lnTo>
                  <a:lnTo>
                    <a:pt x="697" y="34"/>
                  </a:lnTo>
                  <a:lnTo>
                    <a:pt x="726" y="37"/>
                  </a:lnTo>
                  <a:lnTo>
                    <a:pt x="754" y="40"/>
                  </a:lnTo>
                  <a:lnTo>
                    <a:pt x="782" y="43"/>
                  </a:lnTo>
                  <a:lnTo>
                    <a:pt x="811" y="47"/>
                  </a:lnTo>
                  <a:lnTo>
                    <a:pt x="839" y="50"/>
                  </a:lnTo>
                  <a:lnTo>
                    <a:pt x="869" y="55"/>
                  </a:lnTo>
                  <a:lnTo>
                    <a:pt x="897" y="59"/>
                  </a:lnTo>
                  <a:lnTo>
                    <a:pt x="927" y="63"/>
                  </a:lnTo>
                  <a:lnTo>
                    <a:pt x="955" y="67"/>
                  </a:lnTo>
                  <a:lnTo>
                    <a:pt x="964" y="69"/>
                  </a:lnTo>
                  <a:lnTo>
                    <a:pt x="972" y="72"/>
                  </a:lnTo>
                  <a:lnTo>
                    <a:pt x="979" y="76"/>
                  </a:lnTo>
                  <a:lnTo>
                    <a:pt x="985" y="81"/>
                  </a:lnTo>
                  <a:lnTo>
                    <a:pt x="990" y="88"/>
                  </a:lnTo>
                  <a:lnTo>
                    <a:pt x="993" y="95"/>
                  </a:lnTo>
                  <a:lnTo>
                    <a:pt x="995" y="102"/>
                  </a:lnTo>
                  <a:lnTo>
                    <a:pt x="996" y="112"/>
                  </a:lnTo>
                  <a:lnTo>
                    <a:pt x="1002" y="239"/>
                  </a:lnTo>
                  <a:lnTo>
                    <a:pt x="1004" y="367"/>
                  </a:lnTo>
                  <a:lnTo>
                    <a:pt x="1006" y="497"/>
                  </a:lnTo>
                  <a:lnTo>
                    <a:pt x="1008" y="629"/>
                  </a:lnTo>
                  <a:lnTo>
                    <a:pt x="1007" y="637"/>
                  </a:lnTo>
                  <a:lnTo>
                    <a:pt x="1005" y="645"/>
                  </a:lnTo>
                  <a:lnTo>
                    <a:pt x="1002" y="651"/>
                  </a:lnTo>
                  <a:lnTo>
                    <a:pt x="997" y="656"/>
                  </a:lnTo>
                  <a:lnTo>
                    <a:pt x="992" y="660"/>
                  </a:lnTo>
                  <a:lnTo>
                    <a:pt x="985" y="663"/>
                  </a:lnTo>
                  <a:lnTo>
                    <a:pt x="978" y="665"/>
                  </a:lnTo>
                  <a:lnTo>
                    <a:pt x="969" y="666"/>
                  </a:lnTo>
                  <a:close/>
                </a:path>
              </a:pathLst>
            </a:custGeom>
            <a:solidFill>
              <a:srgbClr val="2C4036"/>
            </a:solidFill>
            <a:ln w="9525">
              <a:noFill/>
              <a:round/>
              <a:headEnd/>
              <a:tailEnd/>
            </a:ln>
          </p:spPr>
          <p:txBody>
            <a:bodyPr/>
            <a:lstStyle/>
            <a:p>
              <a:endParaRPr lang="en-US"/>
            </a:p>
          </p:txBody>
        </p:sp>
        <p:sp>
          <p:nvSpPr>
            <p:cNvPr id="116938" name="Freeform 202"/>
            <p:cNvSpPr>
              <a:spLocks/>
            </p:cNvSpPr>
            <p:nvPr/>
          </p:nvSpPr>
          <p:spPr bwMode="auto">
            <a:xfrm>
              <a:off x="3697" y="2174"/>
              <a:ext cx="99" cy="55"/>
            </a:xfrm>
            <a:custGeom>
              <a:avLst/>
              <a:gdLst/>
              <a:ahLst/>
              <a:cxnLst>
                <a:cxn ang="0">
                  <a:pos x="929" y="659"/>
                </a:cxn>
                <a:cxn ang="0">
                  <a:pos x="873" y="657"/>
                </a:cxn>
                <a:cxn ang="0">
                  <a:pos x="817" y="656"/>
                </a:cxn>
                <a:cxn ang="0">
                  <a:pos x="760" y="654"/>
                </a:cxn>
                <a:cxn ang="0">
                  <a:pos x="704" y="652"/>
                </a:cxn>
                <a:cxn ang="0">
                  <a:pos x="648" y="649"/>
                </a:cxn>
                <a:cxn ang="0">
                  <a:pos x="592" y="646"/>
                </a:cxn>
                <a:cxn ang="0">
                  <a:pos x="535" y="643"/>
                </a:cxn>
                <a:cxn ang="0">
                  <a:pos x="479" y="639"/>
                </a:cxn>
                <a:cxn ang="0">
                  <a:pos x="422" y="633"/>
                </a:cxn>
                <a:cxn ang="0">
                  <a:pos x="365" y="628"/>
                </a:cxn>
                <a:cxn ang="0">
                  <a:pos x="307" y="622"/>
                </a:cxn>
                <a:cxn ang="0">
                  <a:pos x="250" y="615"/>
                </a:cxn>
                <a:cxn ang="0">
                  <a:pos x="191" y="608"/>
                </a:cxn>
                <a:cxn ang="0">
                  <a:pos x="132" y="599"/>
                </a:cxn>
                <a:cxn ang="0">
                  <a:pos x="73" y="590"/>
                </a:cxn>
                <a:cxn ang="0">
                  <a:pos x="35" y="583"/>
                </a:cxn>
                <a:cxn ang="0">
                  <a:pos x="21" y="574"/>
                </a:cxn>
                <a:cxn ang="0">
                  <a:pos x="11" y="563"/>
                </a:cxn>
                <a:cxn ang="0">
                  <a:pos x="5" y="549"/>
                </a:cxn>
                <a:cxn ang="0">
                  <a:pos x="1" y="412"/>
                </a:cxn>
                <a:cxn ang="0">
                  <a:pos x="0" y="164"/>
                </a:cxn>
                <a:cxn ang="0">
                  <a:pos x="5" y="30"/>
                </a:cxn>
                <a:cxn ang="0">
                  <a:pos x="10" y="17"/>
                </a:cxn>
                <a:cxn ang="0">
                  <a:pos x="20" y="7"/>
                </a:cxn>
                <a:cxn ang="0">
                  <a:pos x="33" y="2"/>
                </a:cxn>
                <a:cxn ang="0">
                  <a:pos x="69" y="0"/>
                </a:cxn>
                <a:cxn ang="0">
                  <a:pos x="126" y="1"/>
                </a:cxn>
                <a:cxn ang="0">
                  <a:pos x="183" y="2"/>
                </a:cxn>
                <a:cxn ang="0">
                  <a:pos x="239" y="4"/>
                </a:cxn>
                <a:cxn ang="0">
                  <a:pos x="295" y="6"/>
                </a:cxn>
                <a:cxn ang="0">
                  <a:pos x="352" y="8"/>
                </a:cxn>
                <a:cxn ang="0">
                  <a:pos x="407" y="11"/>
                </a:cxn>
                <a:cxn ang="0">
                  <a:pos x="463" y="15"/>
                </a:cxn>
                <a:cxn ang="0">
                  <a:pos x="520" y="19"/>
                </a:cxn>
                <a:cxn ang="0">
                  <a:pos x="576" y="24"/>
                </a:cxn>
                <a:cxn ang="0">
                  <a:pos x="633" y="29"/>
                </a:cxn>
                <a:cxn ang="0">
                  <a:pos x="688" y="34"/>
                </a:cxn>
                <a:cxn ang="0">
                  <a:pos x="745" y="40"/>
                </a:cxn>
                <a:cxn ang="0">
                  <a:pos x="802" y="48"/>
                </a:cxn>
                <a:cxn ang="0">
                  <a:pos x="859" y="55"/>
                </a:cxn>
                <a:cxn ang="0">
                  <a:pos x="917" y="63"/>
                </a:cxn>
                <a:cxn ang="0">
                  <a:pos x="952" y="69"/>
                </a:cxn>
                <a:cxn ang="0">
                  <a:pos x="965" y="77"/>
                </a:cxn>
                <a:cxn ang="0">
                  <a:pos x="977" y="88"/>
                </a:cxn>
                <a:cxn ang="0">
                  <a:pos x="983" y="102"/>
                </a:cxn>
                <a:cxn ang="0">
                  <a:pos x="989" y="238"/>
                </a:cxn>
                <a:cxn ang="0">
                  <a:pos x="994" y="493"/>
                </a:cxn>
                <a:cxn ang="0">
                  <a:pos x="995" y="633"/>
                </a:cxn>
                <a:cxn ang="0">
                  <a:pos x="990" y="646"/>
                </a:cxn>
                <a:cxn ang="0">
                  <a:pos x="980" y="655"/>
                </a:cxn>
                <a:cxn ang="0">
                  <a:pos x="965" y="659"/>
                </a:cxn>
              </a:cxnLst>
              <a:rect l="0" t="0" r="r" b="b"/>
              <a:pathLst>
                <a:path w="996" h="659">
                  <a:moveTo>
                    <a:pt x="957" y="659"/>
                  </a:moveTo>
                  <a:lnTo>
                    <a:pt x="929" y="659"/>
                  </a:lnTo>
                  <a:lnTo>
                    <a:pt x="901" y="658"/>
                  </a:lnTo>
                  <a:lnTo>
                    <a:pt x="873" y="657"/>
                  </a:lnTo>
                  <a:lnTo>
                    <a:pt x="844" y="657"/>
                  </a:lnTo>
                  <a:lnTo>
                    <a:pt x="817" y="656"/>
                  </a:lnTo>
                  <a:lnTo>
                    <a:pt x="789" y="655"/>
                  </a:lnTo>
                  <a:lnTo>
                    <a:pt x="760" y="654"/>
                  </a:lnTo>
                  <a:lnTo>
                    <a:pt x="733" y="653"/>
                  </a:lnTo>
                  <a:lnTo>
                    <a:pt x="704" y="652"/>
                  </a:lnTo>
                  <a:lnTo>
                    <a:pt x="676" y="651"/>
                  </a:lnTo>
                  <a:lnTo>
                    <a:pt x="648" y="649"/>
                  </a:lnTo>
                  <a:lnTo>
                    <a:pt x="621" y="648"/>
                  </a:lnTo>
                  <a:lnTo>
                    <a:pt x="592" y="646"/>
                  </a:lnTo>
                  <a:lnTo>
                    <a:pt x="564" y="645"/>
                  </a:lnTo>
                  <a:lnTo>
                    <a:pt x="535" y="643"/>
                  </a:lnTo>
                  <a:lnTo>
                    <a:pt x="507" y="641"/>
                  </a:lnTo>
                  <a:lnTo>
                    <a:pt x="479" y="639"/>
                  </a:lnTo>
                  <a:lnTo>
                    <a:pt x="450" y="637"/>
                  </a:lnTo>
                  <a:lnTo>
                    <a:pt x="422" y="633"/>
                  </a:lnTo>
                  <a:lnTo>
                    <a:pt x="393" y="631"/>
                  </a:lnTo>
                  <a:lnTo>
                    <a:pt x="365" y="628"/>
                  </a:lnTo>
                  <a:lnTo>
                    <a:pt x="336" y="625"/>
                  </a:lnTo>
                  <a:lnTo>
                    <a:pt x="307" y="622"/>
                  </a:lnTo>
                  <a:lnTo>
                    <a:pt x="278" y="619"/>
                  </a:lnTo>
                  <a:lnTo>
                    <a:pt x="250" y="615"/>
                  </a:lnTo>
                  <a:lnTo>
                    <a:pt x="220" y="612"/>
                  </a:lnTo>
                  <a:lnTo>
                    <a:pt x="191" y="608"/>
                  </a:lnTo>
                  <a:lnTo>
                    <a:pt x="161" y="603"/>
                  </a:lnTo>
                  <a:lnTo>
                    <a:pt x="132" y="599"/>
                  </a:lnTo>
                  <a:lnTo>
                    <a:pt x="103" y="594"/>
                  </a:lnTo>
                  <a:lnTo>
                    <a:pt x="73" y="590"/>
                  </a:lnTo>
                  <a:lnTo>
                    <a:pt x="44" y="585"/>
                  </a:lnTo>
                  <a:lnTo>
                    <a:pt x="35" y="583"/>
                  </a:lnTo>
                  <a:lnTo>
                    <a:pt x="28" y="580"/>
                  </a:lnTo>
                  <a:lnTo>
                    <a:pt x="21" y="574"/>
                  </a:lnTo>
                  <a:lnTo>
                    <a:pt x="15" y="569"/>
                  </a:lnTo>
                  <a:lnTo>
                    <a:pt x="11" y="563"/>
                  </a:lnTo>
                  <a:lnTo>
                    <a:pt x="7" y="556"/>
                  </a:lnTo>
                  <a:lnTo>
                    <a:pt x="5" y="549"/>
                  </a:lnTo>
                  <a:lnTo>
                    <a:pt x="4" y="540"/>
                  </a:lnTo>
                  <a:lnTo>
                    <a:pt x="1" y="412"/>
                  </a:lnTo>
                  <a:lnTo>
                    <a:pt x="0" y="288"/>
                  </a:lnTo>
                  <a:lnTo>
                    <a:pt x="0" y="164"/>
                  </a:lnTo>
                  <a:lnTo>
                    <a:pt x="4" y="37"/>
                  </a:lnTo>
                  <a:lnTo>
                    <a:pt x="5" y="30"/>
                  </a:lnTo>
                  <a:lnTo>
                    <a:pt x="7" y="23"/>
                  </a:lnTo>
                  <a:lnTo>
                    <a:pt x="10" y="17"/>
                  </a:lnTo>
                  <a:lnTo>
                    <a:pt x="15" y="11"/>
                  </a:lnTo>
                  <a:lnTo>
                    <a:pt x="20" y="7"/>
                  </a:lnTo>
                  <a:lnTo>
                    <a:pt x="26" y="4"/>
                  </a:lnTo>
                  <a:lnTo>
                    <a:pt x="33" y="2"/>
                  </a:lnTo>
                  <a:lnTo>
                    <a:pt x="41" y="0"/>
                  </a:lnTo>
                  <a:lnTo>
                    <a:pt x="69" y="0"/>
                  </a:lnTo>
                  <a:lnTo>
                    <a:pt x="97" y="1"/>
                  </a:lnTo>
                  <a:lnTo>
                    <a:pt x="126" y="1"/>
                  </a:lnTo>
                  <a:lnTo>
                    <a:pt x="154" y="2"/>
                  </a:lnTo>
                  <a:lnTo>
                    <a:pt x="183" y="2"/>
                  </a:lnTo>
                  <a:lnTo>
                    <a:pt x="210" y="3"/>
                  </a:lnTo>
                  <a:lnTo>
                    <a:pt x="239" y="4"/>
                  </a:lnTo>
                  <a:lnTo>
                    <a:pt x="267" y="5"/>
                  </a:lnTo>
                  <a:lnTo>
                    <a:pt x="295" y="6"/>
                  </a:lnTo>
                  <a:lnTo>
                    <a:pt x="323" y="7"/>
                  </a:lnTo>
                  <a:lnTo>
                    <a:pt x="352" y="8"/>
                  </a:lnTo>
                  <a:lnTo>
                    <a:pt x="379" y="10"/>
                  </a:lnTo>
                  <a:lnTo>
                    <a:pt x="407" y="11"/>
                  </a:lnTo>
                  <a:lnTo>
                    <a:pt x="436" y="13"/>
                  </a:lnTo>
                  <a:lnTo>
                    <a:pt x="463" y="15"/>
                  </a:lnTo>
                  <a:lnTo>
                    <a:pt x="492" y="17"/>
                  </a:lnTo>
                  <a:lnTo>
                    <a:pt x="520" y="19"/>
                  </a:lnTo>
                  <a:lnTo>
                    <a:pt x="548" y="21"/>
                  </a:lnTo>
                  <a:lnTo>
                    <a:pt x="576" y="24"/>
                  </a:lnTo>
                  <a:lnTo>
                    <a:pt x="605" y="26"/>
                  </a:lnTo>
                  <a:lnTo>
                    <a:pt x="633" y="29"/>
                  </a:lnTo>
                  <a:lnTo>
                    <a:pt x="660" y="31"/>
                  </a:lnTo>
                  <a:lnTo>
                    <a:pt x="688" y="34"/>
                  </a:lnTo>
                  <a:lnTo>
                    <a:pt x="716" y="37"/>
                  </a:lnTo>
                  <a:lnTo>
                    <a:pt x="745" y="40"/>
                  </a:lnTo>
                  <a:lnTo>
                    <a:pt x="773" y="43"/>
                  </a:lnTo>
                  <a:lnTo>
                    <a:pt x="802" y="48"/>
                  </a:lnTo>
                  <a:lnTo>
                    <a:pt x="830" y="51"/>
                  </a:lnTo>
                  <a:lnTo>
                    <a:pt x="859" y="55"/>
                  </a:lnTo>
                  <a:lnTo>
                    <a:pt x="887" y="59"/>
                  </a:lnTo>
                  <a:lnTo>
                    <a:pt x="917" y="63"/>
                  </a:lnTo>
                  <a:lnTo>
                    <a:pt x="945" y="67"/>
                  </a:lnTo>
                  <a:lnTo>
                    <a:pt x="952" y="69"/>
                  </a:lnTo>
                  <a:lnTo>
                    <a:pt x="959" y="72"/>
                  </a:lnTo>
                  <a:lnTo>
                    <a:pt x="965" y="77"/>
                  </a:lnTo>
                  <a:lnTo>
                    <a:pt x="972" y="82"/>
                  </a:lnTo>
                  <a:lnTo>
                    <a:pt x="977" y="88"/>
                  </a:lnTo>
                  <a:lnTo>
                    <a:pt x="981" y="95"/>
                  </a:lnTo>
                  <a:lnTo>
                    <a:pt x="983" y="102"/>
                  </a:lnTo>
                  <a:lnTo>
                    <a:pt x="984" y="112"/>
                  </a:lnTo>
                  <a:lnTo>
                    <a:pt x="989" y="238"/>
                  </a:lnTo>
                  <a:lnTo>
                    <a:pt x="992" y="364"/>
                  </a:lnTo>
                  <a:lnTo>
                    <a:pt x="994" y="493"/>
                  </a:lnTo>
                  <a:lnTo>
                    <a:pt x="996" y="625"/>
                  </a:lnTo>
                  <a:lnTo>
                    <a:pt x="995" y="633"/>
                  </a:lnTo>
                  <a:lnTo>
                    <a:pt x="993" y="640"/>
                  </a:lnTo>
                  <a:lnTo>
                    <a:pt x="990" y="646"/>
                  </a:lnTo>
                  <a:lnTo>
                    <a:pt x="985" y="651"/>
                  </a:lnTo>
                  <a:lnTo>
                    <a:pt x="980" y="655"/>
                  </a:lnTo>
                  <a:lnTo>
                    <a:pt x="973" y="658"/>
                  </a:lnTo>
                  <a:lnTo>
                    <a:pt x="965" y="659"/>
                  </a:lnTo>
                  <a:lnTo>
                    <a:pt x="957" y="659"/>
                  </a:lnTo>
                  <a:close/>
                </a:path>
              </a:pathLst>
            </a:custGeom>
            <a:solidFill>
              <a:srgbClr val="3D574A"/>
            </a:solidFill>
            <a:ln w="9525">
              <a:noFill/>
              <a:round/>
              <a:headEnd/>
              <a:tailEnd/>
            </a:ln>
          </p:spPr>
          <p:txBody>
            <a:bodyPr/>
            <a:lstStyle/>
            <a:p>
              <a:endParaRPr lang="en-US"/>
            </a:p>
          </p:txBody>
        </p:sp>
        <p:sp>
          <p:nvSpPr>
            <p:cNvPr id="116939" name="Freeform 203"/>
            <p:cNvSpPr>
              <a:spLocks/>
            </p:cNvSpPr>
            <p:nvPr/>
          </p:nvSpPr>
          <p:spPr bwMode="auto">
            <a:xfrm>
              <a:off x="3697" y="2175"/>
              <a:ext cx="98" cy="54"/>
            </a:xfrm>
            <a:custGeom>
              <a:avLst/>
              <a:gdLst/>
              <a:ahLst/>
              <a:cxnLst>
                <a:cxn ang="0">
                  <a:pos x="917" y="649"/>
                </a:cxn>
                <a:cxn ang="0">
                  <a:pos x="862" y="647"/>
                </a:cxn>
                <a:cxn ang="0">
                  <a:pos x="806" y="646"/>
                </a:cxn>
                <a:cxn ang="0">
                  <a:pos x="750" y="644"/>
                </a:cxn>
                <a:cxn ang="0">
                  <a:pos x="695" y="642"/>
                </a:cxn>
                <a:cxn ang="0">
                  <a:pos x="640" y="640"/>
                </a:cxn>
                <a:cxn ang="0">
                  <a:pos x="584" y="637"/>
                </a:cxn>
                <a:cxn ang="0">
                  <a:pos x="528" y="634"/>
                </a:cxn>
                <a:cxn ang="0">
                  <a:pos x="473" y="630"/>
                </a:cxn>
                <a:cxn ang="0">
                  <a:pos x="417" y="624"/>
                </a:cxn>
                <a:cxn ang="0">
                  <a:pos x="361" y="619"/>
                </a:cxn>
                <a:cxn ang="0">
                  <a:pos x="304" y="613"/>
                </a:cxn>
                <a:cxn ang="0">
                  <a:pos x="247" y="606"/>
                </a:cxn>
                <a:cxn ang="0">
                  <a:pos x="190" y="599"/>
                </a:cxn>
                <a:cxn ang="0">
                  <a:pos x="132" y="589"/>
                </a:cxn>
                <a:cxn ang="0">
                  <a:pos x="73" y="580"/>
                </a:cxn>
                <a:cxn ang="0">
                  <a:pos x="35" y="573"/>
                </a:cxn>
                <a:cxn ang="0">
                  <a:pos x="21" y="565"/>
                </a:cxn>
                <a:cxn ang="0">
                  <a:pos x="11" y="555"/>
                </a:cxn>
                <a:cxn ang="0">
                  <a:pos x="5" y="542"/>
                </a:cxn>
                <a:cxn ang="0">
                  <a:pos x="1" y="407"/>
                </a:cxn>
                <a:cxn ang="0">
                  <a:pos x="0" y="160"/>
                </a:cxn>
                <a:cxn ang="0">
                  <a:pos x="5" y="27"/>
                </a:cxn>
                <a:cxn ang="0">
                  <a:pos x="10" y="14"/>
                </a:cxn>
                <a:cxn ang="0">
                  <a:pos x="19" y="5"/>
                </a:cxn>
                <a:cxn ang="0">
                  <a:pos x="32" y="1"/>
                </a:cxn>
                <a:cxn ang="0">
                  <a:pos x="69" y="0"/>
                </a:cxn>
                <a:cxn ang="0">
                  <a:pos x="125" y="1"/>
                </a:cxn>
                <a:cxn ang="0">
                  <a:pos x="180" y="2"/>
                </a:cxn>
                <a:cxn ang="0">
                  <a:pos x="236" y="3"/>
                </a:cxn>
                <a:cxn ang="0">
                  <a:pos x="292" y="5"/>
                </a:cxn>
                <a:cxn ang="0">
                  <a:pos x="346" y="8"/>
                </a:cxn>
                <a:cxn ang="0">
                  <a:pos x="402" y="11"/>
                </a:cxn>
                <a:cxn ang="0">
                  <a:pos x="458" y="14"/>
                </a:cxn>
                <a:cxn ang="0">
                  <a:pos x="513" y="18"/>
                </a:cxn>
                <a:cxn ang="0">
                  <a:pos x="569" y="22"/>
                </a:cxn>
                <a:cxn ang="0">
                  <a:pos x="625" y="27"/>
                </a:cxn>
                <a:cxn ang="0">
                  <a:pos x="680" y="32"/>
                </a:cxn>
                <a:cxn ang="0">
                  <a:pos x="736" y="39"/>
                </a:cxn>
                <a:cxn ang="0">
                  <a:pos x="792" y="45"/>
                </a:cxn>
                <a:cxn ang="0">
                  <a:pos x="848" y="52"/>
                </a:cxn>
                <a:cxn ang="0">
                  <a:pos x="904" y="60"/>
                </a:cxn>
                <a:cxn ang="0">
                  <a:pos x="941" y="67"/>
                </a:cxn>
                <a:cxn ang="0">
                  <a:pos x="954" y="74"/>
                </a:cxn>
                <a:cxn ang="0">
                  <a:pos x="964" y="85"/>
                </a:cxn>
                <a:cxn ang="0">
                  <a:pos x="970" y="99"/>
                </a:cxn>
                <a:cxn ang="0">
                  <a:pos x="977" y="232"/>
                </a:cxn>
                <a:cxn ang="0">
                  <a:pos x="982" y="485"/>
                </a:cxn>
                <a:cxn ang="0">
                  <a:pos x="983" y="623"/>
                </a:cxn>
                <a:cxn ang="0">
                  <a:pos x="978" y="636"/>
                </a:cxn>
                <a:cxn ang="0">
                  <a:pos x="967" y="645"/>
                </a:cxn>
                <a:cxn ang="0">
                  <a:pos x="953" y="649"/>
                </a:cxn>
              </a:cxnLst>
              <a:rect l="0" t="0" r="r" b="b"/>
              <a:pathLst>
                <a:path w="984" h="649">
                  <a:moveTo>
                    <a:pt x="945" y="649"/>
                  </a:moveTo>
                  <a:lnTo>
                    <a:pt x="917" y="649"/>
                  </a:lnTo>
                  <a:lnTo>
                    <a:pt x="889" y="648"/>
                  </a:lnTo>
                  <a:lnTo>
                    <a:pt x="862" y="647"/>
                  </a:lnTo>
                  <a:lnTo>
                    <a:pt x="833" y="647"/>
                  </a:lnTo>
                  <a:lnTo>
                    <a:pt x="806" y="646"/>
                  </a:lnTo>
                  <a:lnTo>
                    <a:pt x="777" y="645"/>
                  </a:lnTo>
                  <a:lnTo>
                    <a:pt x="750" y="644"/>
                  </a:lnTo>
                  <a:lnTo>
                    <a:pt x="722" y="643"/>
                  </a:lnTo>
                  <a:lnTo>
                    <a:pt x="695" y="642"/>
                  </a:lnTo>
                  <a:lnTo>
                    <a:pt x="667" y="641"/>
                  </a:lnTo>
                  <a:lnTo>
                    <a:pt x="640" y="640"/>
                  </a:lnTo>
                  <a:lnTo>
                    <a:pt x="613" y="639"/>
                  </a:lnTo>
                  <a:lnTo>
                    <a:pt x="584" y="637"/>
                  </a:lnTo>
                  <a:lnTo>
                    <a:pt x="557" y="635"/>
                  </a:lnTo>
                  <a:lnTo>
                    <a:pt x="528" y="634"/>
                  </a:lnTo>
                  <a:lnTo>
                    <a:pt x="501" y="632"/>
                  </a:lnTo>
                  <a:lnTo>
                    <a:pt x="473" y="630"/>
                  </a:lnTo>
                  <a:lnTo>
                    <a:pt x="445" y="628"/>
                  </a:lnTo>
                  <a:lnTo>
                    <a:pt x="417" y="624"/>
                  </a:lnTo>
                  <a:lnTo>
                    <a:pt x="389" y="622"/>
                  </a:lnTo>
                  <a:lnTo>
                    <a:pt x="361" y="619"/>
                  </a:lnTo>
                  <a:lnTo>
                    <a:pt x="332" y="616"/>
                  </a:lnTo>
                  <a:lnTo>
                    <a:pt x="304" y="613"/>
                  </a:lnTo>
                  <a:lnTo>
                    <a:pt x="275" y="610"/>
                  </a:lnTo>
                  <a:lnTo>
                    <a:pt x="247" y="606"/>
                  </a:lnTo>
                  <a:lnTo>
                    <a:pt x="218" y="603"/>
                  </a:lnTo>
                  <a:lnTo>
                    <a:pt x="190" y="599"/>
                  </a:lnTo>
                  <a:lnTo>
                    <a:pt x="160" y="594"/>
                  </a:lnTo>
                  <a:lnTo>
                    <a:pt x="132" y="589"/>
                  </a:lnTo>
                  <a:lnTo>
                    <a:pt x="103" y="585"/>
                  </a:lnTo>
                  <a:lnTo>
                    <a:pt x="73" y="580"/>
                  </a:lnTo>
                  <a:lnTo>
                    <a:pt x="44" y="575"/>
                  </a:lnTo>
                  <a:lnTo>
                    <a:pt x="35" y="573"/>
                  </a:lnTo>
                  <a:lnTo>
                    <a:pt x="28" y="570"/>
                  </a:lnTo>
                  <a:lnTo>
                    <a:pt x="21" y="565"/>
                  </a:lnTo>
                  <a:lnTo>
                    <a:pt x="15" y="560"/>
                  </a:lnTo>
                  <a:lnTo>
                    <a:pt x="11" y="555"/>
                  </a:lnTo>
                  <a:lnTo>
                    <a:pt x="7" y="549"/>
                  </a:lnTo>
                  <a:lnTo>
                    <a:pt x="5" y="542"/>
                  </a:lnTo>
                  <a:lnTo>
                    <a:pt x="4" y="533"/>
                  </a:lnTo>
                  <a:lnTo>
                    <a:pt x="1" y="407"/>
                  </a:lnTo>
                  <a:lnTo>
                    <a:pt x="0" y="283"/>
                  </a:lnTo>
                  <a:lnTo>
                    <a:pt x="0" y="160"/>
                  </a:lnTo>
                  <a:lnTo>
                    <a:pt x="4" y="34"/>
                  </a:lnTo>
                  <a:lnTo>
                    <a:pt x="5" y="27"/>
                  </a:lnTo>
                  <a:lnTo>
                    <a:pt x="7" y="20"/>
                  </a:lnTo>
                  <a:lnTo>
                    <a:pt x="10" y="14"/>
                  </a:lnTo>
                  <a:lnTo>
                    <a:pt x="14" y="10"/>
                  </a:lnTo>
                  <a:lnTo>
                    <a:pt x="19" y="5"/>
                  </a:lnTo>
                  <a:lnTo>
                    <a:pt x="26" y="2"/>
                  </a:lnTo>
                  <a:lnTo>
                    <a:pt x="32" y="1"/>
                  </a:lnTo>
                  <a:lnTo>
                    <a:pt x="41" y="0"/>
                  </a:lnTo>
                  <a:lnTo>
                    <a:pt x="69" y="0"/>
                  </a:lnTo>
                  <a:lnTo>
                    <a:pt x="96" y="1"/>
                  </a:lnTo>
                  <a:lnTo>
                    <a:pt x="125" y="1"/>
                  </a:lnTo>
                  <a:lnTo>
                    <a:pt x="152" y="1"/>
                  </a:lnTo>
                  <a:lnTo>
                    <a:pt x="180" y="2"/>
                  </a:lnTo>
                  <a:lnTo>
                    <a:pt x="208" y="3"/>
                  </a:lnTo>
                  <a:lnTo>
                    <a:pt x="236" y="3"/>
                  </a:lnTo>
                  <a:lnTo>
                    <a:pt x="263" y="4"/>
                  </a:lnTo>
                  <a:lnTo>
                    <a:pt x="292" y="5"/>
                  </a:lnTo>
                  <a:lnTo>
                    <a:pt x="319" y="7"/>
                  </a:lnTo>
                  <a:lnTo>
                    <a:pt x="346" y="8"/>
                  </a:lnTo>
                  <a:lnTo>
                    <a:pt x="375" y="10"/>
                  </a:lnTo>
                  <a:lnTo>
                    <a:pt x="402" y="11"/>
                  </a:lnTo>
                  <a:lnTo>
                    <a:pt x="430" y="13"/>
                  </a:lnTo>
                  <a:lnTo>
                    <a:pt x="458" y="14"/>
                  </a:lnTo>
                  <a:lnTo>
                    <a:pt x="486" y="16"/>
                  </a:lnTo>
                  <a:lnTo>
                    <a:pt x="513" y="18"/>
                  </a:lnTo>
                  <a:lnTo>
                    <a:pt x="542" y="20"/>
                  </a:lnTo>
                  <a:lnTo>
                    <a:pt x="569" y="22"/>
                  </a:lnTo>
                  <a:lnTo>
                    <a:pt x="596" y="24"/>
                  </a:lnTo>
                  <a:lnTo>
                    <a:pt x="625" y="27"/>
                  </a:lnTo>
                  <a:lnTo>
                    <a:pt x="652" y="29"/>
                  </a:lnTo>
                  <a:lnTo>
                    <a:pt x="680" y="32"/>
                  </a:lnTo>
                  <a:lnTo>
                    <a:pt x="707" y="36"/>
                  </a:lnTo>
                  <a:lnTo>
                    <a:pt x="736" y="39"/>
                  </a:lnTo>
                  <a:lnTo>
                    <a:pt x="763" y="42"/>
                  </a:lnTo>
                  <a:lnTo>
                    <a:pt x="792" y="45"/>
                  </a:lnTo>
                  <a:lnTo>
                    <a:pt x="820" y="48"/>
                  </a:lnTo>
                  <a:lnTo>
                    <a:pt x="848" y="52"/>
                  </a:lnTo>
                  <a:lnTo>
                    <a:pt x="876" y="56"/>
                  </a:lnTo>
                  <a:lnTo>
                    <a:pt x="904" y="60"/>
                  </a:lnTo>
                  <a:lnTo>
                    <a:pt x="933" y="64"/>
                  </a:lnTo>
                  <a:lnTo>
                    <a:pt x="941" y="67"/>
                  </a:lnTo>
                  <a:lnTo>
                    <a:pt x="948" y="70"/>
                  </a:lnTo>
                  <a:lnTo>
                    <a:pt x="954" y="74"/>
                  </a:lnTo>
                  <a:lnTo>
                    <a:pt x="960" y="79"/>
                  </a:lnTo>
                  <a:lnTo>
                    <a:pt x="964" y="85"/>
                  </a:lnTo>
                  <a:lnTo>
                    <a:pt x="968" y="91"/>
                  </a:lnTo>
                  <a:lnTo>
                    <a:pt x="970" y="99"/>
                  </a:lnTo>
                  <a:lnTo>
                    <a:pt x="973" y="107"/>
                  </a:lnTo>
                  <a:lnTo>
                    <a:pt x="977" y="232"/>
                  </a:lnTo>
                  <a:lnTo>
                    <a:pt x="980" y="357"/>
                  </a:lnTo>
                  <a:lnTo>
                    <a:pt x="982" y="485"/>
                  </a:lnTo>
                  <a:lnTo>
                    <a:pt x="984" y="615"/>
                  </a:lnTo>
                  <a:lnTo>
                    <a:pt x="983" y="623"/>
                  </a:lnTo>
                  <a:lnTo>
                    <a:pt x="981" y="630"/>
                  </a:lnTo>
                  <a:lnTo>
                    <a:pt x="978" y="636"/>
                  </a:lnTo>
                  <a:lnTo>
                    <a:pt x="973" y="641"/>
                  </a:lnTo>
                  <a:lnTo>
                    <a:pt x="967" y="645"/>
                  </a:lnTo>
                  <a:lnTo>
                    <a:pt x="960" y="648"/>
                  </a:lnTo>
                  <a:lnTo>
                    <a:pt x="953" y="649"/>
                  </a:lnTo>
                  <a:lnTo>
                    <a:pt x="945" y="649"/>
                  </a:lnTo>
                  <a:close/>
                </a:path>
              </a:pathLst>
            </a:custGeom>
            <a:solidFill>
              <a:srgbClr val="4C6B5C"/>
            </a:solidFill>
            <a:ln w="9525">
              <a:noFill/>
              <a:round/>
              <a:headEnd/>
              <a:tailEnd/>
            </a:ln>
          </p:spPr>
          <p:txBody>
            <a:bodyPr/>
            <a:lstStyle/>
            <a:p>
              <a:endParaRPr lang="en-US"/>
            </a:p>
          </p:txBody>
        </p:sp>
      </p:grpSp>
      <p:grpSp>
        <p:nvGrpSpPr>
          <p:cNvPr id="116940" name="Group 204"/>
          <p:cNvGrpSpPr>
            <a:grpSpLocks/>
          </p:cNvGrpSpPr>
          <p:nvPr/>
        </p:nvGrpSpPr>
        <p:grpSpPr bwMode="auto">
          <a:xfrm>
            <a:off x="8815536" y="2087922"/>
            <a:ext cx="573088" cy="987425"/>
            <a:chOff x="4247" y="1538"/>
            <a:chExt cx="536" cy="1001"/>
          </a:xfrm>
        </p:grpSpPr>
        <p:grpSp>
          <p:nvGrpSpPr>
            <p:cNvPr id="116941" name="Group 205"/>
            <p:cNvGrpSpPr>
              <a:grpSpLocks/>
            </p:cNvGrpSpPr>
            <p:nvPr/>
          </p:nvGrpSpPr>
          <p:grpSpPr bwMode="auto">
            <a:xfrm>
              <a:off x="4247" y="1538"/>
              <a:ext cx="536" cy="172"/>
              <a:chOff x="3844" y="2356"/>
              <a:chExt cx="536" cy="172"/>
            </a:xfrm>
          </p:grpSpPr>
          <p:sp>
            <p:nvSpPr>
              <p:cNvPr id="116942" name="Freeform 206"/>
              <p:cNvSpPr>
                <a:spLocks/>
              </p:cNvSpPr>
              <p:nvPr/>
            </p:nvSpPr>
            <p:spPr bwMode="auto">
              <a:xfrm>
                <a:off x="4213" y="2429"/>
                <a:ext cx="167" cy="99"/>
              </a:xfrm>
              <a:custGeom>
                <a:avLst/>
                <a:gdLst/>
                <a:ahLst/>
                <a:cxnLst>
                  <a:cxn ang="0">
                    <a:pos x="0" y="397"/>
                  </a:cxn>
                  <a:cxn ang="0">
                    <a:pos x="176" y="260"/>
                  </a:cxn>
                  <a:cxn ang="0">
                    <a:pos x="187" y="326"/>
                  </a:cxn>
                  <a:cxn ang="0">
                    <a:pos x="458" y="107"/>
                  </a:cxn>
                  <a:cxn ang="0">
                    <a:pos x="470" y="144"/>
                  </a:cxn>
                  <a:cxn ang="0">
                    <a:pos x="665" y="0"/>
                  </a:cxn>
                </a:cxnLst>
                <a:rect l="0" t="0" r="r" b="b"/>
                <a:pathLst>
                  <a:path w="665" h="397">
                    <a:moveTo>
                      <a:pt x="0" y="397"/>
                    </a:moveTo>
                    <a:lnTo>
                      <a:pt x="176" y="260"/>
                    </a:lnTo>
                    <a:lnTo>
                      <a:pt x="187" y="326"/>
                    </a:lnTo>
                    <a:lnTo>
                      <a:pt x="458" y="107"/>
                    </a:lnTo>
                    <a:lnTo>
                      <a:pt x="470" y="144"/>
                    </a:lnTo>
                    <a:lnTo>
                      <a:pt x="665" y="0"/>
                    </a:lnTo>
                  </a:path>
                </a:pathLst>
              </a:custGeom>
              <a:noFill/>
              <a:ln w="7938">
                <a:solidFill>
                  <a:schemeClr val="tx1"/>
                </a:solidFill>
                <a:prstDash val="solid"/>
                <a:round/>
                <a:headEnd/>
                <a:tailEnd/>
              </a:ln>
            </p:spPr>
            <p:txBody>
              <a:bodyPr/>
              <a:lstStyle/>
              <a:p>
                <a:endParaRPr lang="en-US"/>
              </a:p>
            </p:txBody>
          </p:sp>
          <p:sp>
            <p:nvSpPr>
              <p:cNvPr id="116943" name="Freeform 207"/>
              <p:cNvSpPr>
                <a:spLocks/>
              </p:cNvSpPr>
              <p:nvPr/>
            </p:nvSpPr>
            <p:spPr bwMode="auto">
              <a:xfrm>
                <a:off x="4139" y="2356"/>
                <a:ext cx="116" cy="151"/>
              </a:xfrm>
              <a:custGeom>
                <a:avLst/>
                <a:gdLst/>
                <a:ahLst/>
                <a:cxnLst>
                  <a:cxn ang="0">
                    <a:pos x="0" y="603"/>
                  </a:cxn>
                  <a:cxn ang="0">
                    <a:pos x="65" y="429"/>
                  </a:cxn>
                  <a:cxn ang="0">
                    <a:pos x="144" y="484"/>
                  </a:cxn>
                  <a:cxn ang="0">
                    <a:pos x="292" y="170"/>
                  </a:cxn>
                  <a:cxn ang="0">
                    <a:pos x="354" y="212"/>
                  </a:cxn>
                  <a:cxn ang="0">
                    <a:pos x="463" y="0"/>
                  </a:cxn>
                </a:cxnLst>
                <a:rect l="0" t="0" r="r" b="b"/>
                <a:pathLst>
                  <a:path w="463" h="603">
                    <a:moveTo>
                      <a:pt x="0" y="603"/>
                    </a:moveTo>
                    <a:lnTo>
                      <a:pt x="65" y="429"/>
                    </a:lnTo>
                    <a:lnTo>
                      <a:pt x="144" y="484"/>
                    </a:lnTo>
                    <a:lnTo>
                      <a:pt x="292" y="170"/>
                    </a:lnTo>
                    <a:lnTo>
                      <a:pt x="354" y="212"/>
                    </a:lnTo>
                    <a:lnTo>
                      <a:pt x="463" y="0"/>
                    </a:lnTo>
                  </a:path>
                </a:pathLst>
              </a:custGeom>
              <a:noFill/>
              <a:ln w="7938">
                <a:solidFill>
                  <a:schemeClr val="tx1"/>
                </a:solidFill>
                <a:prstDash val="solid"/>
                <a:round/>
                <a:headEnd/>
                <a:tailEnd/>
              </a:ln>
            </p:spPr>
            <p:txBody>
              <a:bodyPr/>
              <a:lstStyle/>
              <a:p>
                <a:endParaRPr lang="en-US"/>
              </a:p>
            </p:txBody>
          </p:sp>
          <p:sp>
            <p:nvSpPr>
              <p:cNvPr id="116944" name="Freeform 208"/>
              <p:cNvSpPr>
                <a:spLocks/>
              </p:cNvSpPr>
              <p:nvPr/>
            </p:nvSpPr>
            <p:spPr bwMode="auto">
              <a:xfrm>
                <a:off x="3966" y="2356"/>
                <a:ext cx="117" cy="151"/>
              </a:xfrm>
              <a:custGeom>
                <a:avLst/>
                <a:gdLst/>
                <a:ahLst/>
                <a:cxnLst>
                  <a:cxn ang="0">
                    <a:pos x="468" y="603"/>
                  </a:cxn>
                  <a:cxn ang="0">
                    <a:pos x="397" y="435"/>
                  </a:cxn>
                  <a:cxn ang="0">
                    <a:pos x="314" y="486"/>
                  </a:cxn>
                  <a:cxn ang="0">
                    <a:pos x="162" y="170"/>
                  </a:cxn>
                  <a:cxn ang="0">
                    <a:pos x="103" y="218"/>
                  </a:cxn>
                  <a:cxn ang="0">
                    <a:pos x="0" y="0"/>
                  </a:cxn>
                </a:cxnLst>
                <a:rect l="0" t="0" r="r" b="b"/>
                <a:pathLst>
                  <a:path w="468" h="603">
                    <a:moveTo>
                      <a:pt x="468" y="603"/>
                    </a:moveTo>
                    <a:lnTo>
                      <a:pt x="397" y="435"/>
                    </a:lnTo>
                    <a:lnTo>
                      <a:pt x="314" y="486"/>
                    </a:lnTo>
                    <a:lnTo>
                      <a:pt x="162" y="170"/>
                    </a:lnTo>
                    <a:lnTo>
                      <a:pt x="103" y="218"/>
                    </a:lnTo>
                    <a:lnTo>
                      <a:pt x="0" y="0"/>
                    </a:lnTo>
                  </a:path>
                </a:pathLst>
              </a:custGeom>
              <a:noFill/>
              <a:ln w="7938">
                <a:solidFill>
                  <a:schemeClr val="tx1"/>
                </a:solidFill>
                <a:prstDash val="solid"/>
                <a:round/>
                <a:headEnd/>
                <a:tailEnd/>
              </a:ln>
            </p:spPr>
            <p:txBody>
              <a:bodyPr/>
              <a:lstStyle/>
              <a:p>
                <a:endParaRPr lang="en-US"/>
              </a:p>
            </p:txBody>
          </p:sp>
          <p:sp>
            <p:nvSpPr>
              <p:cNvPr id="116945" name="Freeform 209"/>
              <p:cNvSpPr>
                <a:spLocks/>
              </p:cNvSpPr>
              <p:nvPr/>
            </p:nvSpPr>
            <p:spPr bwMode="auto">
              <a:xfrm>
                <a:off x="3844" y="2429"/>
                <a:ext cx="164" cy="99"/>
              </a:xfrm>
              <a:custGeom>
                <a:avLst/>
                <a:gdLst/>
                <a:ahLst/>
                <a:cxnLst>
                  <a:cxn ang="0">
                    <a:pos x="656" y="395"/>
                  </a:cxn>
                  <a:cxn ang="0">
                    <a:pos x="478" y="250"/>
                  </a:cxn>
                  <a:cxn ang="0">
                    <a:pos x="475" y="316"/>
                  </a:cxn>
                  <a:cxn ang="0">
                    <a:pos x="207" y="93"/>
                  </a:cxn>
                  <a:cxn ang="0">
                    <a:pos x="190" y="146"/>
                  </a:cxn>
                  <a:cxn ang="0">
                    <a:pos x="0" y="0"/>
                  </a:cxn>
                </a:cxnLst>
                <a:rect l="0" t="0" r="r" b="b"/>
                <a:pathLst>
                  <a:path w="656" h="395">
                    <a:moveTo>
                      <a:pt x="656" y="395"/>
                    </a:moveTo>
                    <a:lnTo>
                      <a:pt x="478" y="250"/>
                    </a:lnTo>
                    <a:lnTo>
                      <a:pt x="475" y="316"/>
                    </a:lnTo>
                    <a:lnTo>
                      <a:pt x="207" y="93"/>
                    </a:lnTo>
                    <a:lnTo>
                      <a:pt x="190" y="146"/>
                    </a:lnTo>
                    <a:lnTo>
                      <a:pt x="0" y="0"/>
                    </a:lnTo>
                  </a:path>
                </a:pathLst>
              </a:custGeom>
              <a:noFill/>
              <a:ln w="7938">
                <a:solidFill>
                  <a:schemeClr val="tx1"/>
                </a:solidFill>
                <a:prstDash val="solid"/>
                <a:round/>
                <a:headEnd/>
                <a:tailEnd/>
              </a:ln>
            </p:spPr>
            <p:txBody>
              <a:bodyPr/>
              <a:lstStyle/>
              <a:p>
                <a:endParaRPr lang="en-US"/>
              </a:p>
            </p:txBody>
          </p:sp>
        </p:grpSp>
        <p:grpSp>
          <p:nvGrpSpPr>
            <p:cNvPr id="116946" name="Group 210"/>
            <p:cNvGrpSpPr>
              <a:grpSpLocks/>
            </p:cNvGrpSpPr>
            <p:nvPr/>
          </p:nvGrpSpPr>
          <p:grpSpPr bwMode="auto">
            <a:xfrm>
              <a:off x="4464" y="1728"/>
              <a:ext cx="108" cy="811"/>
              <a:chOff x="4061" y="2546"/>
              <a:chExt cx="108" cy="811"/>
            </a:xfrm>
          </p:grpSpPr>
          <p:sp>
            <p:nvSpPr>
              <p:cNvPr id="116947" name="Line 211"/>
              <p:cNvSpPr>
                <a:spLocks noChangeShapeType="1"/>
              </p:cNvSpPr>
              <p:nvPr/>
            </p:nvSpPr>
            <p:spPr bwMode="auto">
              <a:xfrm>
                <a:off x="4099" y="2837"/>
                <a:ext cx="34" cy="1"/>
              </a:xfrm>
              <a:prstGeom prst="line">
                <a:avLst/>
              </a:prstGeom>
              <a:noFill/>
              <a:ln w="15875">
                <a:solidFill>
                  <a:schemeClr val="tx1"/>
                </a:solidFill>
                <a:round/>
                <a:headEnd/>
                <a:tailEnd/>
              </a:ln>
            </p:spPr>
            <p:txBody>
              <a:bodyPr/>
              <a:lstStyle/>
              <a:p>
                <a:endParaRPr lang="en-US"/>
              </a:p>
            </p:txBody>
          </p:sp>
          <p:grpSp>
            <p:nvGrpSpPr>
              <p:cNvPr id="116948" name="Group 212"/>
              <p:cNvGrpSpPr>
                <a:grpSpLocks/>
              </p:cNvGrpSpPr>
              <p:nvPr/>
            </p:nvGrpSpPr>
            <p:grpSpPr bwMode="auto">
              <a:xfrm>
                <a:off x="4061" y="2546"/>
                <a:ext cx="108" cy="811"/>
                <a:chOff x="4061" y="2546"/>
                <a:chExt cx="108" cy="811"/>
              </a:xfrm>
            </p:grpSpPr>
            <p:sp>
              <p:nvSpPr>
                <p:cNvPr id="116949" name="Line 213"/>
                <p:cNvSpPr>
                  <a:spLocks noChangeShapeType="1"/>
                </p:cNvSpPr>
                <p:nvPr/>
              </p:nvSpPr>
              <p:spPr bwMode="auto">
                <a:xfrm flipV="1">
                  <a:off x="4115" y="2557"/>
                  <a:ext cx="1" cy="163"/>
                </a:xfrm>
                <a:prstGeom prst="line">
                  <a:avLst/>
                </a:prstGeom>
                <a:noFill/>
                <a:ln w="15875">
                  <a:solidFill>
                    <a:schemeClr val="tx1"/>
                  </a:solidFill>
                  <a:round/>
                  <a:headEnd/>
                  <a:tailEnd/>
                </a:ln>
              </p:spPr>
              <p:txBody>
                <a:bodyPr/>
                <a:lstStyle/>
                <a:p>
                  <a:endParaRPr lang="en-US"/>
                </a:p>
              </p:txBody>
            </p:sp>
            <p:sp>
              <p:nvSpPr>
                <p:cNvPr id="116950" name="Line 214"/>
                <p:cNvSpPr>
                  <a:spLocks noChangeShapeType="1"/>
                </p:cNvSpPr>
                <p:nvPr/>
              </p:nvSpPr>
              <p:spPr bwMode="auto">
                <a:xfrm flipV="1">
                  <a:off x="4061" y="2716"/>
                  <a:ext cx="43" cy="641"/>
                </a:xfrm>
                <a:prstGeom prst="line">
                  <a:avLst/>
                </a:prstGeom>
                <a:noFill/>
                <a:ln w="15875">
                  <a:solidFill>
                    <a:schemeClr val="tx1"/>
                  </a:solidFill>
                  <a:round/>
                  <a:headEnd/>
                  <a:tailEnd/>
                </a:ln>
              </p:spPr>
              <p:txBody>
                <a:bodyPr/>
                <a:lstStyle/>
                <a:p>
                  <a:endParaRPr lang="en-US"/>
                </a:p>
              </p:txBody>
            </p:sp>
            <p:sp>
              <p:nvSpPr>
                <p:cNvPr id="116951" name="Line 215"/>
                <p:cNvSpPr>
                  <a:spLocks noChangeShapeType="1"/>
                </p:cNvSpPr>
                <p:nvPr/>
              </p:nvSpPr>
              <p:spPr bwMode="auto">
                <a:xfrm>
                  <a:off x="4126" y="2717"/>
                  <a:ext cx="43" cy="640"/>
                </a:xfrm>
                <a:prstGeom prst="line">
                  <a:avLst/>
                </a:prstGeom>
                <a:noFill/>
                <a:ln w="15875">
                  <a:solidFill>
                    <a:schemeClr val="tx1"/>
                  </a:solidFill>
                  <a:round/>
                  <a:headEnd/>
                  <a:tailEnd/>
                </a:ln>
              </p:spPr>
              <p:txBody>
                <a:bodyPr/>
                <a:lstStyle/>
                <a:p>
                  <a:endParaRPr lang="en-US"/>
                </a:p>
              </p:txBody>
            </p:sp>
            <p:sp>
              <p:nvSpPr>
                <p:cNvPr id="116952" name="Line 216"/>
                <p:cNvSpPr>
                  <a:spLocks noChangeShapeType="1"/>
                </p:cNvSpPr>
                <p:nvPr/>
              </p:nvSpPr>
              <p:spPr bwMode="auto">
                <a:xfrm>
                  <a:off x="4064" y="3339"/>
                  <a:ext cx="103" cy="1"/>
                </a:xfrm>
                <a:prstGeom prst="line">
                  <a:avLst/>
                </a:prstGeom>
                <a:noFill/>
                <a:ln w="15875">
                  <a:solidFill>
                    <a:schemeClr val="tx1"/>
                  </a:solidFill>
                  <a:round/>
                  <a:headEnd/>
                  <a:tailEnd/>
                </a:ln>
              </p:spPr>
              <p:txBody>
                <a:bodyPr/>
                <a:lstStyle/>
                <a:p>
                  <a:endParaRPr lang="en-US"/>
                </a:p>
              </p:txBody>
            </p:sp>
            <p:sp>
              <p:nvSpPr>
                <p:cNvPr id="116953" name="Line 217"/>
                <p:cNvSpPr>
                  <a:spLocks noChangeShapeType="1"/>
                </p:cNvSpPr>
                <p:nvPr/>
              </p:nvSpPr>
              <p:spPr bwMode="auto">
                <a:xfrm>
                  <a:off x="4076" y="3164"/>
                  <a:ext cx="81" cy="1"/>
                </a:xfrm>
                <a:prstGeom prst="line">
                  <a:avLst/>
                </a:prstGeom>
                <a:noFill/>
                <a:ln w="15875">
                  <a:solidFill>
                    <a:schemeClr val="tx1"/>
                  </a:solidFill>
                  <a:round/>
                  <a:headEnd/>
                  <a:tailEnd/>
                </a:ln>
              </p:spPr>
              <p:txBody>
                <a:bodyPr/>
                <a:lstStyle/>
                <a:p>
                  <a:endParaRPr lang="en-US"/>
                </a:p>
              </p:txBody>
            </p:sp>
            <p:sp>
              <p:nvSpPr>
                <p:cNvPr id="116954" name="Line 218"/>
                <p:cNvSpPr>
                  <a:spLocks noChangeShapeType="1"/>
                </p:cNvSpPr>
                <p:nvPr/>
              </p:nvSpPr>
              <p:spPr bwMode="auto">
                <a:xfrm>
                  <a:off x="4076" y="3167"/>
                  <a:ext cx="88" cy="176"/>
                </a:xfrm>
                <a:prstGeom prst="line">
                  <a:avLst/>
                </a:prstGeom>
                <a:noFill/>
                <a:ln w="7938">
                  <a:solidFill>
                    <a:schemeClr val="tx1"/>
                  </a:solidFill>
                  <a:round/>
                  <a:headEnd/>
                  <a:tailEnd/>
                </a:ln>
              </p:spPr>
              <p:txBody>
                <a:bodyPr/>
                <a:lstStyle/>
                <a:p>
                  <a:endParaRPr lang="en-US"/>
                </a:p>
              </p:txBody>
            </p:sp>
            <p:sp>
              <p:nvSpPr>
                <p:cNvPr id="116955" name="Line 219"/>
                <p:cNvSpPr>
                  <a:spLocks noChangeShapeType="1"/>
                </p:cNvSpPr>
                <p:nvPr/>
              </p:nvSpPr>
              <p:spPr bwMode="auto">
                <a:xfrm flipH="1">
                  <a:off x="4066" y="3165"/>
                  <a:ext cx="88" cy="174"/>
                </a:xfrm>
                <a:prstGeom prst="line">
                  <a:avLst/>
                </a:prstGeom>
                <a:noFill/>
                <a:ln w="7938">
                  <a:solidFill>
                    <a:schemeClr val="tx1"/>
                  </a:solidFill>
                  <a:round/>
                  <a:headEnd/>
                  <a:tailEnd/>
                </a:ln>
              </p:spPr>
              <p:txBody>
                <a:bodyPr/>
                <a:lstStyle/>
                <a:p>
                  <a:endParaRPr lang="en-US"/>
                </a:p>
              </p:txBody>
            </p:sp>
            <p:sp>
              <p:nvSpPr>
                <p:cNvPr id="116956" name="Line 220"/>
                <p:cNvSpPr>
                  <a:spLocks noChangeShapeType="1"/>
                </p:cNvSpPr>
                <p:nvPr/>
              </p:nvSpPr>
              <p:spPr bwMode="auto">
                <a:xfrm>
                  <a:off x="4087" y="2994"/>
                  <a:ext cx="57" cy="1"/>
                </a:xfrm>
                <a:prstGeom prst="line">
                  <a:avLst/>
                </a:prstGeom>
                <a:noFill/>
                <a:ln w="15875">
                  <a:solidFill>
                    <a:schemeClr val="tx1"/>
                  </a:solidFill>
                  <a:round/>
                  <a:headEnd/>
                  <a:tailEnd/>
                </a:ln>
              </p:spPr>
              <p:txBody>
                <a:bodyPr/>
                <a:lstStyle/>
                <a:p>
                  <a:endParaRPr lang="en-US"/>
                </a:p>
              </p:txBody>
            </p:sp>
            <p:sp>
              <p:nvSpPr>
                <p:cNvPr id="116957" name="Line 221"/>
                <p:cNvSpPr>
                  <a:spLocks noChangeShapeType="1"/>
                </p:cNvSpPr>
                <p:nvPr/>
              </p:nvSpPr>
              <p:spPr bwMode="auto">
                <a:xfrm>
                  <a:off x="4087" y="2994"/>
                  <a:ext cx="65" cy="171"/>
                </a:xfrm>
                <a:prstGeom prst="line">
                  <a:avLst/>
                </a:prstGeom>
                <a:noFill/>
                <a:ln w="7938">
                  <a:solidFill>
                    <a:schemeClr val="tx1"/>
                  </a:solidFill>
                  <a:round/>
                  <a:headEnd/>
                  <a:tailEnd/>
                </a:ln>
              </p:spPr>
              <p:txBody>
                <a:bodyPr/>
                <a:lstStyle/>
                <a:p>
                  <a:endParaRPr lang="en-US"/>
                </a:p>
              </p:txBody>
            </p:sp>
            <p:sp>
              <p:nvSpPr>
                <p:cNvPr id="116958" name="Line 222"/>
                <p:cNvSpPr>
                  <a:spLocks noChangeShapeType="1"/>
                </p:cNvSpPr>
                <p:nvPr/>
              </p:nvSpPr>
              <p:spPr bwMode="auto">
                <a:xfrm flipV="1">
                  <a:off x="4073" y="2994"/>
                  <a:ext cx="69" cy="170"/>
                </a:xfrm>
                <a:prstGeom prst="line">
                  <a:avLst/>
                </a:prstGeom>
                <a:noFill/>
                <a:ln w="7938">
                  <a:solidFill>
                    <a:schemeClr val="tx1"/>
                  </a:solidFill>
                  <a:round/>
                  <a:headEnd/>
                  <a:tailEnd/>
                </a:ln>
              </p:spPr>
              <p:txBody>
                <a:bodyPr/>
                <a:lstStyle/>
                <a:p>
                  <a:endParaRPr lang="en-US"/>
                </a:p>
              </p:txBody>
            </p:sp>
            <p:sp>
              <p:nvSpPr>
                <p:cNvPr id="116959" name="Line 223"/>
                <p:cNvSpPr>
                  <a:spLocks noChangeShapeType="1"/>
                </p:cNvSpPr>
                <p:nvPr/>
              </p:nvSpPr>
              <p:spPr bwMode="auto">
                <a:xfrm>
                  <a:off x="4094" y="2837"/>
                  <a:ext cx="50" cy="159"/>
                </a:xfrm>
                <a:prstGeom prst="line">
                  <a:avLst/>
                </a:prstGeom>
                <a:noFill/>
                <a:ln w="7938">
                  <a:solidFill>
                    <a:schemeClr val="tx1"/>
                  </a:solidFill>
                  <a:round/>
                  <a:headEnd/>
                  <a:tailEnd/>
                </a:ln>
              </p:spPr>
              <p:txBody>
                <a:bodyPr/>
                <a:lstStyle/>
                <a:p>
                  <a:endParaRPr lang="en-US"/>
                </a:p>
              </p:txBody>
            </p:sp>
            <p:sp>
              <p:nvSpPr>
                <p:cNvPr id="116960" name="Line 224"/>
                <p:cNvSpPr>
                  <a:spLocks noChangeShapeType="1"/>
                </p:cNvSpPr>
                <p:nvPr/>
              </p:nvSpPr>
              <p:spPr bwMode="auto">
                <a:xfrm flipV="1">
                  <a:off x="4084" y="2835"/>
                  <a:ext cx="48" cy="162"/>
                </a:xfrm>
                <a:prstGeom prst="line">
                  <a:avLst/>
                </a:prstGeom>
                <a:noFill/>
                <a:ln w="7938">
                  <a:solidFill>
                    <a:schemeClr val="tx1"/>
                  </a:solidFill>
                  <a:round/>
                  <a:headEnd/>
                  <a:tailEnd/>
                </a:ln>
              </p:spPr>
              <p:txBody>
                <a:bodyPr/>
                <a:lstStyle/>
                <a:p>
                  <a:endParaRPr lang="en-US"/>
                </a:p>
              </p:txBody>
            </p:sp>
            <p:sp>
              <p:nvSpPr>
                <p:cNvPr id="116961" name="Line 225"/>
                <p:cNvSpPr>
                  <a:spLocks noChangeShapeType="1"/>
                </p:cNvSpPr>
                <p:nvPr/>
              </p:nvSpPr>
              <p:spPr bwMode="auto">
                <a:xfrm flipV="1">
                  <a:off x="4092" y="2717"/>
                  <a:ext cx="33" cy="124"/>
                </a:xfrm>
                <a:prstGeom prst="line">
                  <a:avLst/>
                </a:prstGeom>
                <a:noFill/>
                <a:ln w="7938">
                  <a:solidFill>
                    <a:schemeClr val="tx1"/>
                  </a:solidFill>
                  <a:round/>
                  <a:headEnd/>
                  <a:tailEnd/>
                </a:ln>
              </p:spPr>
              <p:txBody>
                <a:bodyPr/>
                <a:lstStyle/>
                <a:p>
                  <a:endParaRPr lang="en-US"/>
                </a:p>
              </p:txBody>
            </p:sp>
            <p:sp>
              <p:nvSpPr>
                <p:cNvPr id="116962" name="Oval 226"/>
                <p:cNvSpPr>
                  <a:spLocks noChangeArrowheads="1"/>
                </p:cNvSpPr>
                <p:nvPr/>
              </p:nvSpPr>
              <p:spPr bwMode="auto">
                <a:xfrm>
                  <a:off x="4101" y="2546"/>
                  <a:ext cx="27" cy="19"/>
                </a:xfrm>
                <a:prstGeom prst="ellipse">
                  <a:avLst/>
                </a:prstGeom>
                <a:solidFill>
                  <a:srgbClr val="C0C0C0"/>
                </a:solidFill>
                <a:ln w="9525">
                  <a:solidFill>
                    <a:schemeClr val="tx1"/>
                  </a:solidFill>
                  <a:round/>
                  <a:headEnd/>
                  <a:tailEnd/>
                </a:ln>
              </p:spPr>
              <p:txBody>
                <a:bodyPr/>
                <a:lstStyle/>
                <a:p>
                  <a:endParaRPr lang="en-US"/>
                </a:p>
              </p:txBody>
            </p:sp>
          </p:grpSp>
        </p:grpSp>
      </p:grpSp>
      <p:sp>
        <p:nvSpPr>
          <p:cNvPr id="116991" name="AutoShape 255"/>
          <p:cNvSpPr>
            <a:spLocks noChangeArrowheads="1"/>
          </p:cNvSpPr>
          <p:nvPr/>
        </p:nvSpPr>
        <p:spPr bwMode="auto">
          <a:xfrm rot="10800000" flipH="1">
            <a:off x="8282136" y="4373921"/>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6992" name="AutoShape 256"/>
          <p:cNvSpPr>
            <a:spLocks noChangeArrowheads="1"/>
          </p:cNvSpPr>
          <p:nvPr/>
        </p:nvSpPr>
        <p:spPr bwMode="auto">
          <a:xfrm rot="16200000" flipH="1">
            <a:off x="8282136" y="2697521"/>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6993" name="AutoShape 257"/>
          <p:cNvSpPr>
            <a:spLocks noChangeArrowheads="1"/>
          </p:cNvSpPr>
          <p:nvPr/>
        </p:nvSpPr>
        <p:spPr bwMode="auto">
          <a:xfrm rot="5400000" flipH="1">
            <a:off x="9729936" y="4373921"/>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6994" name="AutoShape 258"/>
          <p:cNvSpPr>
            <a:spLocks noChangeArrowheads="1"/>
          </p:cNvSpPr>
          <p:nvPr/>
        </p:nvSpPr>
        <p:spPr bwMode="auto">
          <a:xfrm flipH="1">
            <a:off x="9729936" y="2697521"/>
            <a:ext cx="4572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noFill/>
            <a:miter lim="800000"/>
            <a:headEnd/>
            <a:tailEnd/>
          </a:ln>
          <a:effectLst/>
        </p:spPr>
        <p:txBody>
          <a:bodyPr wrap="none" anchor="ctr"/>
          <a:lstStyle/>
          <a:p>
            <a:endParaRPr lang="en-US"/>
          </a:p>
        </p:txBody>
      </p:sp>
      <p:sp>
        <p:nvSpPr>
          <p:cNvPr id="116995" name="Rectangle 259"/>
          <p:cNvSpPr>
            <a:spLocks noChangeArrowheads="1"/>
          </p:cNvSpPr>
          <p:nvPr/>
        </p:nvSpPr>
        <p:spPr bwMode="auto">
          <a:xfrm>
            <a:off x="71391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a:t>
            </a:r>
          </a:p>
        </p:txBody>
      </p:sp>
      <p:sp>
        <p:nvSpPr>
          <p:cNvPr id="116996" name="Rectangle 260"/>
          <p:cNvSpPr>
            <a:spLocks noChangeArrowheads="1"/>
          </p:cNvSpPr>
          <p:nvPr/>
        </p:nvSpPr>
        <p:spPr bwMode="auto">
          <a:xfrm>
            <a:off x="74439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2</a:t>
            </a:r>
          </a:p>
        </p:txBody>
      </p:sp>
      <p:sp>
        <p:nvSpPr>
          <p:cNvPr id="116997" name="Rectangle 261"/>
          <p:cNvSpPr>
            <a:spLocks noChangeArrowheads="1"/>
          </p:cNvSpPr>
          <p:nvPr/>
        </p:nvSpPr>
        <p:spPr bwMode="auto">
          <a:xfrm>
            <a:off x="77487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3</a:t>
            </a:r>
          </a:p>
        </p:txBody>
      </p:sp>
      <p:sp>
        <p:nvSpPr>
          <p:cNvPr id="117005" name="Rectangle 269"/>
          <p:cNvSpPr>
            <a:spLocks noChangeArrowheads="1"/>
          </p:cNvSpPr>
          <p:nvPr/>
        </p:nvSpPr>
        <p:spPr bwMode="auto">
          <a:xfrm>
            <a:off x="85107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11</a:t>
            </a:r>
          </a:p>
        </p:txBody>
      </p:sp>
      <p:sp>
        <p:nvSpPr>
          <p:cNvPr id="117006" name="Rectangle 270"/>
          <p:cNvSpPr>
            <a:spLocks noChangeArrowheads="1"/>
          </p:cNvSpPr>
          <p:nvPr/>
        </p:nvSpPr>
        <p:spPr bwMode="auto">
          <a:xfrm>
            <a:off x="88155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12</a:t>
            </a:r>
          </a:p>
        </p:txBody>
      </p:sp>
      <p:sp>
        <p:nvSpPr>
          <p:cNvPr id="117007" name="Line 271"/>
          <p:cNvSpPr>
            <a:spLocks noChangeShapeType="1"/>
          </p:cNvSpPr>
          <p:nvPr/>
        </p:nvSpPr>
        <p:spPr bwMode="auto">
          <a:xfrm>
            <a:off x="8129736" y="3535721"/>
            <a:ext cx="304800" cy="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7008" name="Rectangle 272"/>
          <p:cNvSpPr>
            <a:spLocks noChangeArrowheads="1"/>
          </p:cNvSpPr>
          <p:nvPr/>
        </p:nvSpPr>
        <p:spPr bwMode="auto">
          <a:xfrm>
            <a:off x="91203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a:t>
            </a:r>
          </a:p>
        </p:txBody>
      </p:sp>
      <p:sp>
        <p:nvSpPr>
          <p:cNvPr id="117009" name="Rectangle 273"/>
          <p:cNvSpPr>
            <a:spLocks noChangeArrowheads="1"/>
          </p:cNvSpPr>
          <p:nvPr/>
        </p:nvSpPr>
        <p:spPr bwMode="auto">
          <a:xfrm>
            <a:off x="94251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2</a:t>
            </a:r>
          </a:p>
        </p:txBody>
      </p:sp>
      <p:sp>
        <p:nvSpPr>
          <p:cNvPr id="117010" name="Rectangle 274"/>
          <p:cNvSpPr>
            <a:spLocks noChangeArrowheads="1"/>
          </p:cNvSpPr>
          <p:nvPr/>
        </p:nvSpPr>
        <p:spPr bwMode="auto">
          <a:xfrm>
            <a:off x="97299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3</a:t>
            </a:r>
          </a:p>
        </p:txBody>
      </p:sp>
      <p:sp>
        <p:nvSpPr>
          <p:cNvPr id="117011" name="Rectangle 275"/>
          <p:cNvSpPr>
            <a:spLocks noChangeArrowheads="1"/>
          </p:cNvSpPr>
          <p:nvPr/>
        </p:nvSpPr>
        <p:spPr bwMode="auto">
          <a:xfrm>
            <a:off x="104919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11</a:t>
            </a:r>
          </a:p>
        </p:txBody>
      </p:sp>
      <p:sp>
        <p:nvSpPr>
          <p:cNvPr id="117012" name="Rectangle 276"/>
          <p:cNvSpPr>
            <a:spLocks noChangeArrowheads="1"/>
          </p:cNvSpPr>
          <p:nvPr/>
        </p:nvSpPr>
        <p:spPr bwMode="auto">
          <a:xfrm>
            <a:off x="10796736" y="3383321"/>
            <a:ext cx="304800" cy="381000"/>
          </a:xfrm>
          <a:prstGeom prst="rect">
            <a:avLst/>
          </a:prstGeom>
          <a:solidFill>
            <a:srgbClr val="DADAF6"/>
          </a:solidFill>
          <a:ln w="9525">
            <a:solidFill>
              <a:schemeClr val="tx1"/>
            </a:solidFill>
            <a:miter lim="800000"/>
            <a:headEnd/>
            <a:tailEnd/>
          </a:ln>
          <a:effectLst/>
        </p:spPr>
        <p:txBody>
          <a:bodyPr wrap="none" anchor="ctr"/>
          <a:lstStyle/>
          <a:p>
            <a:pPr eaLnBrk="0" hangingPunct="0"/>
            <a:r>
              <a:rPr lang="en-US" sz="1600">
                <a:latin typeface="Arial" charset="0"/>
              </a:rPr>
              <a:t>12</a:t>
            </a:r>
          </a:p>
        </p:txBody>
      </p:sp>
      <p:sp>
        <p:nvSpPr>
          <p:cNvPr id="117013" name="Line 277"/>
          <p:cNvSpPr>
            <a:spLocks noChangeShapeType="1"/>
          </p:cNvSpPr>
          <p:nvPr/>
        </p:nvSpPr>
        <p:spPr bwMode="auto">
          <a:xfrm>
            <a:off x="10110936" y="3535721"/>
            <a:ext cx="304800" cy="0"/>
          </a:xfrm>
          <a:prstGeom prst="line">
            <a:avLst/>
          </a:prstGeom>
          <a:noFill/>
          <a:ln w="38100" cap="rnd">
            <a:solidFill>
              <a:schemeClr val="tx1"/>
            </a:solidFill>
            <a:prstDash val="sysDot"/>
            <a:round/>
            <a:headEnd/>
            <a:tailEnd/>
          </a:ln>
          <a:effectLst/>
        </p:spPr>
        <p:txBody>
          <a:bodyPr wrap="none" anchor="ctr"/>
          <a:lstStyle/>
          <a:p>
            <a:endParaRPr lang="en-US"/>
          </a:p>
        </p:txBody>
      </p:sp>
      <p:sp>
        <p:nvSpPr>
          <p:cNvPr id="117014" name="Line 278"/>
          <p:cNvSpPr>
            <a:spLocks noChangeShapeType="1"/>
          </p:cNvSpPr>
          <p:nvPr/>
        </p:nvSpPr>
        <p:spPr bwMode="auto">
          <a:xfrm>
            <a:off x="6986736" y="3764321"/>
            <a:ext cx="4495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7015" name="Text Box 279"/>
          <p:cNvSpPr txBox="1">
            <a:spLocks noChangeArrowheads="1"/>
          </p:cNvSpPr>
          <p:nvPr/>
        </p:nvSpPr>
        <p:spPr bwMode="auto">
          <a:xfrm>
            <a:off x="11253936" y="3764321"/>
            <a:ext cx="24130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t</a:t>
            </a:r>
          </a:p>
        </p:txBody>
      </p:sp>
      <p:sp>
        <p:nvSpPr>
          <p:cNvPr id="117017" name="AutoShape 281"/>
          <p:cNvSpPr>
            <a:spLocks/>
          </p:cNvSpPr>
          <p:nvPr/>
        </p:nvSpPr>
        <p:spPr bwMode="auto">
          <a:xfrm rot="5400000">
            <a:off x="8053536" y="2849921"/>
            <a:ext cx="152400" cy="1981200"/>
          </a:xfrm>
          <a:prstGeom prst="rightBrace">
            <a:avLst>
              <a:gd name="adj1" fmla="val 108333"/>
              <a:gd name="adj2" fmla="val 50000"/>
            </a:avLst>
          </a:prstGeom>
          <a:noFill/>
          <a:ln w="9525">
            <a:solidFill>
              <a:schemeClr val="tx1"/>
            </a:solidFill>
            <a:round/>
            <a:headEnd/>
            <a:tailEnd/>
          </a:ln>
          <a:effectLst/>
        </p:spPr>
        <p:txBody>
          <a:bodyPr wrap="none" anchor="ctr"/>
          <a:lstStyle/>
          <a:p>
            <a:endParaRPr lang="en-US"/>
          </a:p>
        </p:txBody>
      </p:sp>
      <p:sp>
        <p:nvSpPr>
          <p:cNvPr id="117018" name="AutoShape 282"/>
          <p:cNvSpPr>
            <a:spLocks/>
          </p:cNvSpPr>
          <p:nvPr/>
        </p:nvSpPr>
        <p:spPr bwMode="auto">
          <a:xfrm rot="5400000">
            <a:off x="10034736" y="2849921"/>
            <a:ext cx="152400" cy="1981200"/>
          </a:xfrm>
          <a:prstGeom prst="rightBrace">
            <a:avLst>
              <a:gd name="adj1" fmla="val 108333"/>
              <a:gd name="adj2" fmla="val 50000"/>
            </a:avLst>
          </a:prstGeom>
          <a:noFill/>
          <a:ln w="9525">
            <a:solidFill>
              <a:schemeClr val="tx1"/>
            </a:solidFill>
            <a:round/>
            <a:headEnd/>
            <a:tailEnd/>
          </a:ln>
          <a:effectLst/>
        </p:spPr>
        <p:txBody>
          <a:bodyPr wrap="none" anchor="ctr"/>
          <a:lstStyle/>
          <a:p>
            <a:endParaRPr lang="en-US"/>
          </a:p>
        </p:txBody>
      </p:sp>
      <p:sp>
        <p:nvSpPr>
          <p:cNvPr id="117019" name="Text Box 283"/>
          <p:cNvSpPr txBox="1">
            <a:spLocks noChangeArrowheads="1"/>
          </p:cNvSpPr>
          <p:nvPr/>
        </p:nvSpPr>
        <p:spPr bwMode="auto">
          <a:xfrm>
            <a:off x="7672536" y="3916721"/>
            <a:ext cx="971550"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downlink</a:t>
            </a:r>
          </a:p>
        </p:txBody>
      </p:sp>
      <p:sp>
        <p:nvSpPr>
          <p:cNvPr id="117020" name="Text Box 284"/>
          <p:cNvSpPr txBox="1">
            <a:spLocks noChangeArrowheads="1"/>
          </p:cNvSpPr>
          <p:nvPr/>
        </p:nvSpPr>
        <p:spPr bwMode="auto">
          <a:xfrm>
            <a:off x="9729936" y="3916721"/>
            <a:ext cx="712788"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uplink</a:t>
            </a:r>
          </a:p>
        </p:txBody>
      </p:sp>
      <p:sp>
        <p:nvSpPr>
          <p:cNvPr id="117021" name="AutoShape 285"/>
          <p:cNvSpPr>
            <a:spLocks/>
          </p:cNvSpPr>
          <p:nvPr/>
        </p:nvSpPr>
        <p:spPr bwMode="auto">
          <a:xfrm rot="16200000" flipV="1">
            <a:off x="7215336" y="3154721"/>
            <a:ext cx="152400" cy="304800"/>
          </a:xfrm>
          <a:prstGeom prst="rightBrace">
            <a:avLst>
              <a:gd name="adj1" fmla="val 16667"/>
              <a:gd name="adj2" fmla="val 50000"/>
            </a:avLst>
          </a:prstGeom>
          <a:noFill/>
          <a:ln w="9525">
            <a:solidFill>
              <a:schemeClr val="tx1"/>
            </a:solidFill>
            <a:round/>
            <a:headEnd/>
            <a:tailEnd/>
          </a:ln>
          <a:effectLst/>
        </p:spPr>
        <p:txBody>
          <a:bodyPr wrap="none" anchor="ctr"/>
          <a:lstStyle/>
          <a:p>
            <a:endParaRPr lang="en-US"/>
          </a:p>
        </p:txBody>
      </p:sp>
      <p:sp>
        <p:nvSpPr>
          <p:cNvPr id="117022" name="Text Box 286"/>
          <p:cNvSpPr txBox="1">
            <a:spLocks noChangeArrowheads="1"/>
          </p:cNvSpPr>
          <p:nvPr/>
        </p:nvSpPr>
        <p:spPr bwMode="auto">
          <a:xfrm>
            <a:off x="6910537" y="2926121"/>
            <a:ext cx="798513" cy="336550"/>
          </a:xfrm>
          <a:prstGeom prst="rect">
            <a:avLst/>
          </a:prstGeom>
          <a:noFill/>
          <a:ln w="9525">
            <a:noFill/>
            <a:miter lim="800000"/>
            <a:headEnd/>
            <a:tailEnd/>
          </a:ln>
          <a:effectLst/>
        </p:spPr>
        <p:txBody>
          <a:bodyPr wrap="none" anchor="ctr">
            <a:spAutoFit/>
          </a:bodyPr>
          <a:lstStyle/>
          <a:p>
            <a:pPr eaLnBrk="0" hangingPunct="0"/>
            <a:r>
              <a:rPr lang="en-US" sz="1600">
                <a:latin typeface="Arial" charset="0"/>
              </a:rPr>
              <a:t>417 µs</a:t>
            </a:r>
          </a:p>
        </p:txBody>
      </p:sp>
    </p:spTree>
  </p:cSld>
  <p:clrMapOvr>
    <a:masterClrMapping/>
  </p:clrMapOvr>
</p:sld>
</file>

<file path=ppt/theme/theme1.xml><?xml version="1.0" encoding="utf-8"?>
<a:theme xmlns:a="http://schemas.openxmlformats.org/drawingml/2006/main" name="FU Berlin 16zu9">
  <a:themeElements>
    <a:clrScheme name="FU_Standard-Vorlage_B 1">
      <a:dk1>
        <a:srgbClr val="333333"/>
      </a:dk1>
      <a:lt1>
        <a:srgbClr val="FFFFFF"/>
      </a:lt1>
      <a:dk2>
        <a:srgbClr val="003366"/>
      </a:dk2>
      <a:lt2>
        <a:srgbClr val="808080"/>
      </a:lt2>
      <a:accent1>
        <a:srgbClr val="CCD6E0"/>
      </a:accent1>
      <a:accent2>
        <a:srgbClr val="99CC00"/>
      </a:accent2>
      <a:accent3>
        <a:srgbClr val="FFFFFF"/>
      </a:accent3>
      <a:accent4>
        <a:srgbClr val="2A2A2A"/>
      </a:accent4>
      <a:accent5>
        <a:srgbClr val="E2E8ED"/>
      </a:accent5>
      <a:accent6>
        <a:srgbClr val="8AB900"/>
      </a:accent6>
      <a:hlink>
        <a:srgbClr val="0066CC"/>
      </a:hlink>
      <a:folHlink>
        <a:srgbClr val="003366"/>
      </a:folHlink>
    </a:clrScheme>
    <a:fontScheme name="PPT_Vorlag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T_Vorlage 1">
        <a:dk1>
          <a:srgbClr val="333333"/>
        </a:dk1>
        <a:lt1>
          <a:srgbClr val="FFFFFF"/>
        </a:lt1>
        <a:dk2>
          <a:srgbClr val="969696"/>
        </a:dk2>
        <a:lt2>
          <a:srgbClr val="FFFFFF"/>
        </a:lt2>
        <a:accent1>
          <a:srgbClr val="BCC7F6"/>
        </a:accent1>
        <a:accent2>
          <a:srgbClr val="86B600"/>
        </a:accent2>
        <a:accent3>
          <a:srgbClr val="FFFFFF"/>
        </a:accent3>
        <a:accent4>
          <a:srgbClr val="2A2A2A"/>
        </a:accent4>
        <a:accent5>
          <a:srgbClr val="DAE0FA"/>
        </a:accent5>
        <a:accent6>
          <a:srgbClr val="79A500"/>
        </a:accent6>
        <a:hlink>
          <a:srgbClr val="003366"/>
        </a:hlink>
        <a:folHlink>
          <a:srgbClr val="CC0000"/>
        </a:folHlink>
      </a:clrScheme>
      <a:clrMap bg1="lt1" tx1="dk1" bg2="lt2" tx2="dk2" accent1="accent1" accent2="accent2" accent3="accent3" accent4="accent4" accent5="accent5" accent6="accent6" hlink="hlink" folHlink="folHlink"/>
    </a:extraClrScheme>
    <a:extraClrScheme>
      <a:clrScheme name="PPT_Vorlage 2">
        <a:dk1>
          <a:srgbClr val="333333"/>
        </a:dk1>
        <a:lt1>
          <a:srgbClr val="FFFFFF"/>
        </a:lt1>
        <a:dk2>
          <a:srgbClr val="969696"/>
        </a:dk2>
        <a:lt2>
          <a:srgbClr val="0066CC"/>
        </a:lt2>
        <a:accent1>
          <a:srgbClr val="BCC7F6"/>
        </a:accent1>
        <a:accent2>
          <a:srgbClr val="86B600"/>
        </a:accent2>
        <a:accent3>
          <a:srgbClr val="FFFFFF"/>
        </a:accent3>
        <a:accent4>
          <a:srgbClr val="2A2A2A"/>
        </a:accent4>
        <a:accent5>
          <a:srgbClr val="DAE0FA"/>
        </a:accent5>
        <a:accent6>
          <a:srgbClr val="79A500"/>
        </a:accent6>
        <a:hlink>
          <a:srgbClr val="003366"/>
        </a:hlink>
        <a:folHlink>
          <a:srgbClr val="CC0000"/>
        </a:folHlink>
      </a:clrScheme>
      <a:clrMap bg1="lt1" tx1="dk1" bg2="lt2" tx2="dk2" accent1="accent1" accent2="accent2" accent3="accent3" accent4="accent4" accent5="accent5" accent6="accent6" hlink="hlink" folHlink="folHlink"/>
    </a:extraClrScheme>
    <a:extraClrScheme>
      <a:clrScheme name="FU_Standard-Vorlage_B 1">
        <a:dk1>
          <a:srgbClr val="333333"/>
        </a:dk1>
        <a:lt1>
          <a:srgbClr val="FFFFFF"/>
        </a:lt1>
        <a:dk2>
          <a:srgbClr val="003366"/>
        </a:dk2>
        <a:lt2>
          <a:srgbClr val="808080"/>
        </a:lt2>
        <a:accent1>
          <a:srgbClr val="CCD6E0"/>
        </a:accent1>
        <a:accent2>
          <a:srgbClr val="99CC00"/>
        </a:accent2>
        <a:accent3>
          <a:srgbClr val="FFFFFF"/>
        </a:accent3>
        <a:accent4>
          <a:srgbClr val="2A2A2A"/>
        </a:accent4>
        <a:accent5>
          <a:srgbClr val="E2E8ED"/>
        </a:accent5>
        <a:accent6>
          <a:srgbClr val="8AB900"/>
        </a:accent6>
        <a:hlink>
          <a:srgbClr val="0066CC"/>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FU Berlin 16zu9" id="{6A0AA7C1-154F-415F-9E59-73336D9E052C}" vid="{314C15C1-1F9B-42D9-AFEB-D535BD0AE863}"/>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C01-Introduction</Template>
  <TotalTime>0</TotalTime>
  <Words>4398</Words>
  <Application>Microsoft Office PowerPoint</Application>
  <PresentationFormat>Breitbild</PresentationFormat>
  <Paragraphs>796</Paragraphs>
  <Slides>30</Slides>
  <Notes>30</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30</vt:i4>
      </vt:variant>
    </vt:vector>
  </HeadingPairs>
  <TitlesOfParts>
    <vt:vector size="37" baseType="lpstr">
      <vt:lpstr>Arial</vt:lpstr>
      <vt:lpstr>Courier New</vt:lpstr>
      <vt:lpstr>Helvetica</vt:lpstr>
      <vt:lpstr>Times New Roman</vt:lpstr>
      <vt:lpstr>Verdana</vt:lpstr>
      <vt:lpstr>FU Berlin 16zu9</vt:lpstr>
      <vt:lpstr>Document</vt:lpstr>
      <vt:lpstr>Mobile Communications Chapter 3: Medium Access</vt:lpstr>
      <vt:lpstr>Motivation</vt:lpstr>
      <vt:lpstr>Problem of CSMA/CD in wireless communication</vt:lpstr>
      <vt:lpstr>Motivation - hidden and exposed terminals</vt:lpstr>
      <vt:lpstr>Motivation - near and far terminals</vt:lpstr>
      <vt:lpstr>Access methods SDMA/FDMA/TDMA</vt:lpstr>
      <vt:lpstr>FDD/FDMA - general scheme, example GSM</vt:lpstr>
      <vt:lpstr>OFDMA – Orthogonal frequency-division multiple access</vt:lpstr>
      <vt:lpstr>TDD/TDMA - general scheme, example DECT</vt:lpstr>
      <vt:lpstr>Questions &amp; Tasks</vt:lpstr>
      <vt:lpstr>Aloha/slotted aloha</vt:lpstr>
      <vt:lpstr>DAMA - Demand Assigned Multiple Access</vt:lpstr>
      <vt:lpstr>Access method DAMA: Explicit Reservation</vt:lpstr>
      <vt:lpstr>Access method DAMA: PRMA</vt:lpstr>
      <vt:lpstr>Access method DAMA: Reservation-TDMA</vt:lpstr>
      <vt:lpstr>MACA - collision avoidance</vt:lpstr>
      <vt:lpstr>MACA examples</vt:lpstr>
      <vt:lpstr>Polling mechanisms</vt:lpstr>
      <vt:lpstr>ISMA (Inhibit Sense Multiple Access)</vt:lpstr>
      <vt:lpstr>Questions &amp; Tasks</vt:lpstr>
      <vt:lpstr>Access method CDMA</vt:lpstr>
      <vt:lpstr>CDMA in theory (very simplified)</vt:lpstr>
      <vt:lpstr>CDMA on signal level I (still pretty simplified)</vt:lpstr>
      <vt:lpstr>CDMA on signal level II</vt:lpstr>
      <vt:lpstr>CDMA on signal level III</vt:lpstr>
      <vt:lpstr>CDMA on signal level IV</vt:lpstr>
      <vt:lpstr>CDMA on signal level V</vt:lpstr>
      <vt:lpstr>SAMA - Spread Aloha Multiple Access</vt:lpstr>
      <vt:lpstr>Comparison SDMA/TDMA/FDMA/CDMA</vt:lpstr>
      <vt:lpstr>Questions &amp; Tasks</vt:lpstr>
    </vt:vector>
  </TitlesOfParts>
  <Company>FU Berlin, Germany</Company>
  <LinksUpToDate>false</LinksUpToDate>
  <SharedDoc>false</SharedDoc>
  <HyperlinkBase>www.jochenschiller.de</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Communications</dc:title>
  <dc:subject>Chapter 3 - Media Access</dc:subject>
  <dc:creator>Jochen H. Schiller</dc:creator>
  <cp:keywords>media access, multiple access, reservation schemes</cp:keywords>
  <cp:lastModifiedBy>Schiller, Jochen</cp:lastModifiedBy>
  <cp:revision>133</cp:revision>
  <cp:lastPrinted>1999-03-21T16:29:19Z</cp:lastPrinted>
  <dcterms:created xsi:type="dcterms:W3CDTF">1997-11-03T15:44:45Z</dcterms:created>
  <dcterms:modified xsi:type="dcterms:W3CDTF">2020-05-04T16:12:10Z</dcterms:modified>
  <cp:category>lecture</cp:category>
</cp:coreProperties>
</file>